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ink/ink1.xml" ContentType="application/inkml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sldIdLst>
    <p:sldId id="256" r:id="rId5"/>
    <p:sldId id="257" r:id="rId6"/>
    <p:sldId id="266" r:id="rId7"/>
    <p:sldId id="279" r:id="rId8"/>
    <p:sldId id="258" r:id="rId9"/>
    <p:sldId id="307" r:id="rId10"/>
    <p:sldId id="305" r:id="rId11"/>
    <p:sldId id="318" r:id="rId12"/>
    <p:sldId id="319" r:id="rId13"/>
    <p:sldId id="267" r:id="rId14"/>
    <p:sldId id="306" r:id="rId15"/>
    <p:sldId id="299" r:id="rId16"/>
    <p:sldId id="317" r:id="rId17"/>
    <p:sldId id="316" r:id="rId18"/>
    <p:sldId id="313" r:id="rId19"/>
    <p:sldId id="315" r:id="rId20"/>
    <p:sldId id="314" r:id="rId21"/>
    <p:sldId id="262" r:id="rId22"/>
    <p:sldId id="277" r:id="rId23"/>
    <p:sldId id="280" r:id="rId24"/>
    <p:sldId id="302" r:id="rId25"/>
    <p:sldId id="264" r:id="rId26"/>
    <p:sldId id="281" r:id="rId27"/>
    <p:sldId id="304" r:id="rId28"/>
    <p:sldId id="310" r:id="rId29"/>
    <p:sldId id="263" r:id="rId30"/>
    <p:sldId id="271" r:id="rId31"/>
    <p:sldId id="303" r:id="rId32"/>
    <p:sldId id="260" r:id="rId33"/>
    <p:sldId id="297" r:id="rId34"/>
    <p:sldId id="284" r:id="rId35"/>
    <p:sldId id="285" r:id="rId36"/>
    <p:sldId id="265" r:id="rId37"/>
    <p:sldId id="300" r:id="rId38"/>
    <p:sldId id="298" r:id="rId39"/>
    <p:sldId id="295" r:id="rId40"/>
    <p:sldId id="29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227AA5A-E9A2-C25B-3250-E9F1F973D8FE}" name="Tristan Short (2306302)" initials="T(" userId="S::2306302@student.uwtsd.ac.uk::94cb4edb-1305-4998-8fe3-4b774428f6a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4A4C55"/>
    <a:srgbClr val="818697"/>
    <a:srgbClr val="156082"/>
    <a:srgbClr val="FCD9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989C7C-E23C-2139-9432-25FA63256838}" v="36" dt="2026-03-24T13:44:04.719"/>
    <p1510:client id="{0B96B4D3-2378-98DE-6031-8A4B5799212E}" v="53" dt="2026-03-24T12:50:07.502"/>
    <p1510:client id="{0DFC53AE-8C5F-A09C-6C48-A8B26050C09C}" v="551" dt="2026-03-24T14:40:55.628"/>
    <p1510:client id="{1100AF88-1DBF-BCB8-7E6D-2FBF518D1EFE}" v="8" dt="2026-03-24T20:31:27.065"/>
    <p1510:client id="{20DE5555-9BB9-4925-6C8B-280B4594AA25}" v="55" dt="2026-03-24T09:33:07.225"/>
    <p1510:client id="{24A0EDCA-4426-4380-9BF4-29B4185DFC26}" v="3536" dt="2026-03-24T21:07:50.031"/>
    <p1510:client id="{2B44E13D-69EB-4E2C-87CA-387A168B9316}" v="236" dt="2026-03-24T22:14:17.988"/>
    <p1510:client id="{36D5BDCC-A828-12D6-B340-6B6830E486A2}" v="1" dt="2026-03-24T11:12:36.157"/>
    <p1510:client id="{42295ADF-117D-E8BD-56E3-2CFC430650CE}" v="804" dt="2026-03-24T16:02:56.280"/>
    <p1510:client id="{434BD76F-31E5-81EC-0AB0-097AC842D317}" v="77" dt="2026-03-24T13:29:02.925"/>
    <p1510:client id="{48EF701B-2E71-18CA-4BEC-84F11FCDA579}" v="44" dt="2026-03-24T10:32:18.340"/>
    <p1510:client id="{4AD94819-25F9-C374-1E40-796F2D2977AA}" v="6" dt="2026-03-24T20:14:20.735"/>
    <p1510:client id="{669A24D5-174D-CAFA-9360-E2F42056CBB0}" v="513" dt="2026-03-24T16:22:32.627"/>
    <p1510:client id="{798A329F-F477-F5CB-B417-41558AB5C2E2}" v="632" dt="2026-03-24T15:46:10.196"/>
    <p1510:client id="{7E90B4D2-77F7-8782-43AF-5925B018A27B}" v="24" dt="2026-03-24T16:05:55.535"/>
    <p1510:client id="{8278B6C5-5931-ED05-BE21-3654D301F4D3}" v="935" dt="2026-03-24T20:30:26.666"/>
    <p1510:client id="{B9BE0398-B2B7-4286-D650-0696E30F9BFE}" v="14" dt="2026-03-24T11:04:49.408"/>
    <p1510:client id="{CBB1D150-3EA2-6F67-EE3D-A0AD26893601}" v="8" dt="2026-03-24T19:26:29.162"/>
    <p1510:client id="{D4794EAB-539D-9590-5663-933023FE7789}" v="14" dt="2026-03-24T23:08:14.591"/>
    <p1510:client id="{EA67EB5D-793B-E89C-871D-8FF14031FFEF}" v="5" dt="2026-03-24T13:58:03.5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Jay (2416946)" userId="S::2416946@student.uwtsd.ac.uk::9b4589a6-61b0-42bb-ae46-bd22c4d2f95b" providerId="AD" clId="Web-{669A24D5-174D-CAFA-9360-E2F42056CBB0}"/>
    <pc:docChg chg="delSld modSld">
      <pc:chgData name="Alex Jay (2416946)" userId="S::2416946@student.uwtsd.ac.uk::9b4589a6-61b0-42bb-ae46-bd22c4d2f95b" providerId="AD" clId="Web-{669A24D5-174D-CAFA-9360-E2F42056CBB0}" dt="2026-03-24T16:22:32.627" v="278"/>
      <pc:docMkLst>
        <pc:docMk/>
      </pc:docMkLst>
      <pc:sldChg chg="modSp">
        <pc:chgData name="Alex Jay (2416946)" userId="S::2416946@student.uwtsd.ac.uk::9b4589a6-61b0-42bb-ae46-bd22c4d2f95b" providerId="AD" clId="Web-{669A24D5-174D-CAFA-9360-E2F42056CBB0}" dt="2026-03-24T15:56:54.953" v="1" actId="20577"/>
        <pc:sldMkLst>
          <pc:docMk/>
          <pc:sldMk cId="548208342" sldId="262"/>
        </pc:sldMkLst>
        <pc:spChg chg="mod">
          <ac:chgData name="Alex Jay (2416946)" userId="S::2416946@student.uwtsd.ac.uk::9b4589a6-61b0-42bb-ae46-bd22c4d2f95b" providerId="AD" clId="Web-{669A24D5-174D-CAFA-9360-E2F42056CBB0}" dt="2026-03-24T15:56:54.953" v="1" actId="20577"/>
          <ac:spMkLst>
            <pc:docMk/>
            <pc:sldMk cId="548208342" sldId="262"/>
            <ac:spMk id="10" creationId="{88E0701B-85A6-067A-EAAB-50858CF3CD68}"/>
          </ac:spMkLst>
        </pc:spChg>
      </pc:sldChg>
      <pc:sldChg chg="del">
        <pc:chgData name="Alex Jay (2416946)" userId="S::2416946@student.uwtsd.ac.uk::9b4589a6-61b0-42bb-ae46-bd22c4d2f95b" providerId="AD" clId="Web-{669A24D5-174D-CAFA-9360-E2F42056CBB0}" dt="2026-03-24T16:02:57.959" v="3"/>
        <pc:sldMkLst>
          <pc:docMk/>
          <pc:sldMk cId="3042242126" sldId="269"/>
        </pc:sldMkLst>
      </pc:sldChg>
      <pc:sldChg chg="del">
        <pc:chgData name="Alex Jay (2416946)" userId="S::2416946@student.uwtsd.ac.uk::9b4589a6-61b0-42bb-ae46-bd22c4d2f95b" providerId="AD" clId="Web-{669A24D5-174D-CAFA-9360-E2F42056CBB0}" dt="2026-03-24T16:22:32.627" v="278"/>
        <pc:sldMkLst>
          <pc:docMk/>
          <pc:sldMk cId="3596773843" sldId="270"/>
        </pc:sldMkLst>
      </pc:sldChg>
      <pc:sldChg chg="modSp">
        <pc:chgData name="Alex Jay (2416946)" userId="S::2416946@student.uwtsd.ac.uk::9b4589a6-61b0-42bb-ae46-bd22c4d2f95b" providerId="AD" clId="Web-{669A24D5-174D-CAFA-9360-E2F42056CBB0}" dt="2026-03-24T15:57:29.673" v="2" actId="14100"/>
        <pc:sldMkLst>
          <pc:docMk/>
          <pc:sldMk cId="2211598710" sldId="287"/>
        </pc:sldMkLst>
        <pc:picChg chg="mod">
          <ac:chgData name="Alex Jay (2416946)" userId="S::2416946@student.uwtsd.ac.uk::9b4589a6-61b0-42bb-ae46-bd22c4d2f95b" providerId="AD" clId="Web-{669A24D5-174D-CAFA-9360-E2F42056CBB0}" dt="2026-03-24T15:57:29.673" v="2" actId="14100"/>
          <ac:picMkLst>
            <pc:docMk/>
            <pc:sldMk cId="2211598710" sldId="287"/>
            <ac:picMk id="6" creationId="{7680F154-BB3C-4352-7DD3-7CD0E53316EF}"/>
          </ac:picMkLst>
        </pc:picChg>
      </pc:sldChg>
      <pc:sldChg chg="delSp modSp">
        <pc:chgData name="Alex Jay (2416946)" userId="S::2416946@student.uwtsd.ac.uk::9b4589a6-61b0-42bb-ae46-bd22c4d2f95b" providerId="AD" clId="Web-{669A24D5-174D-CAFA-9360-E2F42056CBB0}" dt="2026-03-24T16:09:07.684" v="277" actId="20577"/>
        <pc:sldMkLst>
          <pc:docMk/>
          <pc:sldMk cId="837032117" sldId="298"/>
        </pc:sldMkLst>
        <pc:spChg chg="mod">
          <ac:chgData name="Alex Jay (2416946)" userId="S::2416946@student.uwtsd.ac.uk::9b4589a6-61b0-42bb-ae46-bd22c4d2f95b" providerId="AD" clId="Web-{669A24D5-174D-CAFA-9360-E2F42056CBB0}" dt="2026-03-24T16:09:07.684" v="277" actId="20577"/>
          <ac:spMkLst>
            <pc:docMk/>
            <pc:sldMk cId="837032117" sldId="298"/>
            <ac:spMk id="6" creationId="{A23441D6-EC0A-BB83-9E58-318F81B1C4AA}"/>
          </ac:spMkLst>
        </pc:spChg>
        <pc:spChg chg="del">
          <ac:chgData name="Alex Jay (2416946)" userId="S::2416946@student.uwtsd.ac.uk::9b4589a6-61b0-42bb-ae46-bd22c4d2f95b" providerId="AD" clId="Web-{669A24D5-174D-CAFA-9360-E2F42056CBB0}" dt="2026-03-24T16:06:36.299" v="86"/>
          <ac:spMkLst>
            <pc:docMk/>
            <pc:sldMk cId="837032117" sldId="298"/>
            <ac:spMk id="7" creationId="{6CD389B4-B581-73C8-C9BB-1C76F52621BD}"/>
          </ac:spMkLst>
        </pc:spChg>
        <pc:picChg chg="del">
          <ac:chgData name="Alex Jay (2416946)" userId="S::2416946@student.uwtsd.ac.uk::9b4589a6-61b0-42bb-ae46-bd22c4d2f95b" providerId="AD" clId="Web-{669A24D5-174D-CAFA-9360-E2F42056CBB0}" dt="2026-03-24T16:05:30.933" v="6"/>
          <ac:picMkLst>
            <pc:docMk/>
            <pc:sldMk cId="837032117" sldId="298"/>
            <ac:picMk id="8" creationId="{E0D7F1A6-1231-0ACD-05F6-33902D95903E}"/>
          </ac:picMkLst>
        </pc:picChg>
      </pc:sldChg>
      <pc:sldChg chg="del">
        <pc:chgData name="Alex Jay (2416946)" userId="S::2416946@student.uwtsd.ac.uk::9b4589a6-61b0-42bb-ae46-bd22c4d2f95b" providerId="AD" clId="Web-{669A24D5-174D-CAFA-9360-E2F42056CBB0}" dt="2026-03-24T15:55:40.545" v="0"/>
        <pc:sldMkLst>
          <pc:docMk/>
          <pc:sldMk cId="433888126" sldId="311"/>
        </pc:sldMkLst>
      </pc:sldChg>
    </pc:docChg>
  </pc:docChgLst>
  <pc:docChgLst>
    <pc:chgData name="Alex Jay (2416946)" userId="S::2416946@student.uwtsd.ac.uk::9b4589a6-61b0-42bb-ae46-bd22c4d2f95b" providerId="AD" clId="Web-{8278B6C5-5931-ED05-BE21-3654D301F4D3}"/>
    <pc:docChg chg="delSld modSld">
      <pc:chgData name="Alex Jay (2416946)" userId="S::2416946@student.uwtsd.ac.uk::9b4589a6-61b0-42bb-ae46-bd22c4d2f95b" providerId="AD" clId="Web-{8278B6C5-5931-ED05-BE21-3654D301F4D3}" dt="2026-03-24T20:30:26.666" v="620" actId="1076"/>
      <pc:docMkLst>
        <pc:docMk/>
      </pc:docMkLst>
      <pc:sldChg chg="addSp delSp modSp">
        <pc:chgData name="Alex Jay (2416946)" userId="S::2416946@student.uwtsd.ac.uk::9b4589a6-61b0-42bb-ae46-bd22c4d2f95b" providerId="AD" clId="Web-{8278B6C5-5931-ED05-BE21-3654D301F4D3}" dt="2026-03-24T20:14:50.325" v="446" actId="20577"/>
        <pc:sldMkLst>
          <pc:docMk/>
          <pc:sldMk cId="402806855" sldId="267"/>
        </pc:sldMkLst>
        <pc:spChg chg="mod">
          <ac:chgData name="Alex Jay (2416946)" userId="S::2416946@student.uwtsd.ac.uk::9b4589a6-61b0-42bb-ae46-bd22c4d2f95b" providerId="AD" clId="Web-{8278B6C5-5931-ED05-BE21-3654D301F4D3}" dt="2026-03-24T20:14:50.325" v="446" actId="20577"/>
          <ac:spMkLst>
            <pc:docMk/>
            <pc:sldMk cId="402806855" sldId="267"/>
            <ac:spMk id="9" creationId="{08311C84-5DA0-0185-181B-27750DBBCD6E}"/>
          </ac:spMkLst>
        </pc:spChg>
        <pc:graphicFrameChg chg="modGraphic">
          <ac:chgData name="Alex Jay (2416946)" userId="S::2416946@student.uwtsd.ac.uk::9b4589a6-61b0-42bb-ae46-bd22c4d2f95b" providerId="AD" clId="Web-{8278B6C5-5931-ED05-BE21-3654D301F4D3}" dt="2026-03-24T20:06:42.273" v="409"/>
          <ac:graphicFrameMkLst>
            <pc:docMk/>
            <pc:sldMk cId="402806855" sldId="267"/>
            <ac:graphicFrameMk id="12" creationId="{4102DB02-7941-5B4F-4F99-AA1D6E59D39F}"/>
          </ac:graphicFrameMkLst>
        </pc:graphicFrameChg>
        <pc:picChg chg="add mod">
          <ac:chgData name="Alex Jay (2416946)" userId="S::2416946@student.uwtsd.ac.uk::9b4589a6-61b0-42bb-ae46-bd22c4d2f95b" providerId="AD" clId="Web-{8278B6C5-5931-ED05-BE21-3654D301F4D3}" dt="2026-03-24T20:07:18.757" v="411" actId="1076"/>
          <ac:picMkLst>
            <pc:docMk/>
            <pc:sldMk cId="402806855" sldId="267"/>
            <ac:picMk id="6" creationId="{53448EDA-B057-853C-B2B9-F804781698B9}"/>
          </ac:picMkLst>
        </pc:picChg>
        <pc:picChg chg="del">
          <ac:chgData name="Alex Jay (2416946)" userId="S::2416946@student.uwtsd.ac.uk::9b4589a6-61b0-42bb-ae46-bd22c4d2f95b" providerId="AD" clId="Web-{8278B6C5-5931-ED05-BE21-3654D301F4D3}" dt="2026-03-24T19:47:05.515" v="234"/>
          <ac:picMkLst>
            <pc:docMk/>
            <pc:sldMk cId="402806855" sldId="267"/>
            <ac:picMk id="8" creationId="{434920E8-DFB0-811E-BC3E-8903E362EBFC}"/>
          </ac:picMkLst>
        </pc:picChg>
      </pc:sldChg>
      <pc:sldChg chg="modSp">
        <pc:chgData name="Alex Jay (2416946)" userId="S::2416946@student.uwtsd.ac.uk::9b4589a6-61b0-42bb-ae46-bd22c4d2f95b" providerId="AD" clId="Web-{8278B6C5-5931-ED05-BE21-3654D301F4D3}" dt="2026-03-24T19:57:07.823" v="346" actId="20577"/>
        <pc:sldMkLst>
          <pc:docMk/>
          <pc:sldMk cId="584741633" sldId="295"/>
        </pc:sldMkLst>
        <pc:spChg chg="mod">
          <ac:chgData name="Alex Jay (2416946)" userId="S::2416946@student.uwtsd.ac.uk::9b4589a6-61b0-42bb-ae46-bd22c4d2f95b" providerId="AD" clId="Web-{8278B6C5-5931-ED05-BE21-3654D301F4D3}" dt="2026-03-24T19:57:07.823" v="346" actId="20577"/>
          <ac:spMkLst>
            <pc:docMk/>
            <pc:sldMk cId="584741633" sldId="295"/>
            <ac:spMk id="7" creationId="{189BD182-3BC1-4DCE-18FD-56A2DB5440B5}"/>
          </ac:spMkLst>
        </pc:spChg>
        <pc:spChg chg="mod">
          <ac:chgData name="Alex Jay (2416946)" userId="S::2416946@student.uwtsd.ac.uk::9b4589a6-61b0-42bb-ae46-bd22c4d2f95b" providerId="AD" clId="Web-{8278B6C5-5931-ED05-BE21-3654D301F4D3}" dt="2026-03-24T19:56:35.916" v="344" actId="1076"/>
          <ac:spMkLst>
            <pc:docMk/>
            <pc:sldMk cId="584741633" sldId="295"/>
            <ac:spMk id="8" creationId="{DA1783B8-BE4D-1572-5EE4-FFACE14F6EAC}"/>
          </ac:spMkLst>
        </pc:spChg>
        <pc:spChg chg="mod">
          <ac:chgData name="Alex Jay (2416946)" userId="S::2416946@student.uwtsd.ac.uk::9b4589a6-61b0-42bb-ae46-bd22c4d2f95b" providerId="AD" clId="Web-{8278B6C5-5931-ED05-BE21-3654D301F4D3}" dt="2026-03-24T19:56:20.978" v="336" actId="20577"/>
          <ac:spMkLst>
            <pc:docMk/>
            <pc:sldMk cId="584741633" sldId="295"/>
            <ac:spMk id="10" creationId="{C1871800-9811-3F51-A7F9-0DA2968A8699}"/>
          </ac:spMkLst>
        </pc:spChg>
      </pc:sldChg>
      <pc:sldChg chg="addSp delSp modSp">
        <pc:chgData name="Alex Jay (2416946)" userId="S::2416946@student.uwtsd.ac.uk::9b4589a6-61b0-42bb-ae46-bd22c4d2f95b" providerId="AD" clId="Web-{8278B6C5-5931-ED05-BE21-3654D301F4D3}" dt="2026-03-24T20:09:17.523" v="435" actId="1076"/>
        <pc:sldMkLst>
          <pc:docMk/>
          <pc:sldMk cId="266965874" sldId="299"/>
        </pc:sldMkLst>
        <pc:spChg chg="mod">
          <ac:chgData name="Alex Jay (2416946)" userId="S::2416946@student.uwtsd.ac.uk::9b4589a6-61b0-42bb-ae46-bd22c4d2f95b" providerId="AD" clId="Web-{8278B6C5-5931-ED05-BE21-3654D301F4D3}" dt="2026-03-24T20:09:11.117" v="434" actId="14100"/>
          <ac:spMkLst>
            <pc:docMk/>
            <pc:sldMk cId="266965874" sldId="299"/>
            <ac:spMk id="9" creationId="{EDCBA075-5D10-F382-F073-BC8AED117ABA}"/>
          </ac:spMkLst>
        </pc:spChg>
        <pc:spChg chg="del mod">
          <ac:chgData name="Alex Jay (2416946)" userId="S::2416946@student.uwtsd.ac.uk::9b4589a6-61b0-42bb-ae46-bd22c4d2f95b" providerId="AD" clId="Web-{8278B6C5-5931-ED05-BE21-3654D301F4D3}" dt="2026-03-24T19:29:54.252" v="13"/>
          <ac:spMkLst>
            <pc:docMk/>
            <pc:sldMk cId="266965874" sldId="299"/>
            <ac:spMk id="11" creationId="{DECB3714-76CE-13C9-B923-43B733E30C6D}"/>
          </ac:spMkLst>
        </pc:spChg>
        <pc:spChg chg="add mod">
          <ac:chgData name="Alex Jay (2416946)" userId="S::2416946@student.uwtsd.ac.uk::9b4589a6-61b0-42bb-ae46-bd22c4d2f95b" providerId="AD" clId="Web-{8278B6C5-5931-ED05-BE21-3654D301F4D3}" dt="2026-03-24T20:08:34.726" v="428" actId="1076"/>
          <ac:spMkLst>
            <pc:docMk/>
            <pc:sldMk cId="266965874" sldId="299"/>
            <ac:spMk id="14" creationId="{BC0A08BC-6200-0208-3A20-052A122DB1A5}"/>
          </ac:spMkLst>
        </pc:spChg>
        <pc:picChg chg="mod">
          <ac:chgData name="Alex Jay (2416946)" userId="S::2416946@student.uwtsd.ac.uk::9b4589a6-61b0-42bb-ae46-bd22c4d2f95b" providerId="AD" clId="Web-{8278B6C5-5931-ED05-BE21-3654D301F4D3}" dt="2026-03-24T20:08:14.585" v="422"/>
          <ac:picMkLst>
            <pc:docMk/>
            <pc:sldMk cId="266965874" sldId="299"/>
            <ac:picMk id="6" creationId="{C124C9D2-C680-B69C-C1C1-39A40C6A8E0A}"/>
          </ac:picMkLst>
        </pc:picChg>
        <pc:picChg chg="mod">
          <ac:chgData name="Alex Jay (2416946)" userId="S::2416946@student.uwtsd.ac.uk::9b4589a6-61b0-42bb-ae46-bd22c4d2f95b" providerId="AD" clId="Web-{8278B6C5-5931-ED05-BE21-3654D301F4D3}" dt="2026-03-24T20:09:17.523" v="435" actId="1076"/>
          <ac:picMkLst>
            <pc:docMk/>
            <pc:sldMk cId="266965874" sldId="299"/>
            <ac:picMk id="7" creationId="{D40D1F39-7552-F1DB-A3E8-910773803BBD}"/>
          </ac:picMkLst>
        </pc:picChg>
        <pc:picChg chg="mod">
          <ac:chgData name="Alex Jay (2416946)" userId="S::2416946@student.uwtsd.ac.uk::9b4589a6-61b0-42bb-ae46-bd22c4d2f95b" providerId="AD" clId="Web-{8278B6C5-5931-ED05-BE21-3654D301F4D3}" dt="2026-03-24T20:08:52.664" v="429" actId="1076"/>
          <ac:picMkLst>
            <pc:docMk/>
            <pc:sldMk cId="266965874" sldId="299"/>
            <ac:picMk id="8" creationId="{7CB79667-08BE-4792-EA19-7C2F0C52CDD6}"/>
          </ac:picMkLst>
        </pc:picChg>
        <pc:picChg chg="mod">
          <ac:chgData name="Alex Jay (2416946)" userId="S::2416946@student.uwtsd.ac.uk::9b4589a6-61b0-42bb-ae46-bd22c4d2f95b" providerId="AD" clId="Web-{8278B6C5-5931-ED05-BE21-3654D301F4D3}" dt="2026-03-24T20:08:12.882" v="421"/>
          <ac:picMkLst>
            <pc:docMk/>
            <pc:sldMk cId="266965874" sldId="299"/>
            <ac:picMk id="12" creationId="{AEB33806-B5DF-409D-27A3-11F095E5E9CB}"/>
          </ac:picMkLst>
        </pc:picChg>
        <pc:picChg chg="add mod">
          <ac:chgData name="Alex Jay (2416946)" userId="S::2416946@student.uwtsd.ac.uk::9b4589a6-61b0-42bb-ae46-bd22c4d2f95b" providerId="AD" clId="Web-{8278B6C5-5931-ED05-BE21-3654D301F4D3}" dt="2026-03-24T20:08:32.367" v="427" actId="1076"/>
          <ac:picMkLst>
            <pc:docMk/>
            <pc:sldMk cId="266965874" sldId="299"/>
            <ac:picMk id="13" creationId="{7CE35150-4EF2-443C-6161-015D7EE96D70}"/>
          </ac:picMkLst>
        </pc:picChg>
        <pc:picChg chg="mod modCrop">
          <ac:chgData name="Alex Jay (2416946)" userId="S::2416946@student.uwtsd.ac.uk::9b4589a6-61b0-42bb-ae46-bd22c4d2f95b" providerId="AD" clId="Web-{8278B6C5-5931-ED05-BE21-3654D301F4D3}" dt="2026-03-24T20:08:28.882" v="426" actId="1076"/>
          <ac:picMkLst>
            <pc:docMk/>
            <pc:sldMk cId="266965874" sldId="299"/>
            <ac:picMk id="29" creationId="{A8A0C3F4-50E2-E196-BFA6-FF601826CE6E}"/>
          </ac:picMkLst>
        </pc:picChg>
      </pc:sldChg>
      <pc:sldChg chg="modSp">
        <pc:chgData name="Alex Jay (2416946)" userId="S::2416946@student.uwtsd.ac.uk::9b4589a6-61b0-42bb-ae46-bd22c4d2f95b" providerId="AD" clId="Web-{8278B6C5-5931-ED05-BE21-3654D301F4D3}" dt="2026-03-24T20:10:45.742" v="442" actId="1076"/>
        <pc:sldMkLst>
          <pc:docMk/>
          <pc:sldMk cId="997452344" sldId="306"/>
        </pc:sldMkLst>
        <pc:spChg chg="mod">
          <ac:chgData name="Alex Jay (2416946)" userId="S::2416946@student.uwtsd.ac.uk::9b4589a6-61b0-42bb-ae46-bd22c4d2f95b" providerId="AD" clId="Web-{8278B6C5-5931-ED05-BE21-3654D301F4D3}" dt="2026-03-24T20:10:41.632" v="441" actId="1076"/>
          <ac:spMkLst>
            <pc:docMk/>
            <pc:sldMk cId="997452344" sldId="306"/>
            <ac:spMk id="9" creationId="{65E8C1F8-F2A6-A777-61C1-4F115BF256BA}"/>
          </ac:spMkLst>
        </pc:spChg>
        <pc:graphicFrameChg chg="modGraphic">
          <ac:chgData name="Alex Jay (2416946)" userId="S::2416946@student.uwtsd.ac.uk::9b4589a6-61b0-42bb-ae46-bd22c4d2f95b" providerId="AD" clId="Web-{8278B6C5-5931-ED05-BE21-3654D301F4D3}" dt="2026-03-24T19:48:53.425" v="243"/>
          <ac:graphicFrameMkLst>
            <pc:docMk/>
            <pc:sldMk cId="997452344" sldId="306"/>
            <ac:graphicFrameMk id="11" creationId="{35C48B20-A4FF-317E-9037-DDAF461206AD}"/>
          </ac:graphicFrameMkLst>
        </pc:graphicFrameChg>
        <pc:picChg chg="mod">
          <ac:chgData name="Alex Jay (2416946)" userId="S::2416946@student.uwtsd.ac.uk::9b4589a6-61b0-42bb-ae46-bd22c4d2f95b" providerId="AD" clId="Web-{8278B6C5-5931-ED05-BE21-3654D301F4D3}" dt="2026-03-24T20:07:46.898" v="415" actId="1076"/>
          <ac:picMkLst>
            <pc:docMk/>
            <pc:sldMk cId="997452344" sldId="306"/>
            <ac:picMk id="7" creationId="{1BA05776-435F-364C-F658-31339AE557EC}"/>
          </ac:picMkLst>
        </pc:picChg>
        <pc:picChg chg="mod">
          <ac:chgData name="Alex Jay (2416946)" userId="S::2416946@student.uwtsd.ac.uk::9b4589a6-61b0-42bb-ae46-bd22c4d2f95b" providerId="AD" clId="Web-{8278B6C5-5931-ED05-BE21-3654D301F4D3}" dt="2026-03-24T20:10:45.742" v="442" actId="1076"/>
          <ac:picMkLst>
            <pc:docMk/>
            <pc:sldMk cId="997452344" sldId="306"/>
            <ac:picMk id="15" creationId="{81E98DF9-A2D6-CA08-D05B-AF98204E8C69}"/>
          </ac:picMkLst>
        </pc:picChg>
      </pc:sldChg>
      <pc:sldChg chg="modSp del">
        <pc:chgData name="Alex Jay (2416946)" userId="S::2416946@student.uwtsd.ac.uk::9b4589a6-61b0-42bb-ae46-bd22c4d2f95b" providerId="AD" clId="Web-{8278B6C5-5931-ED05-BE21-3654D301F4D3}" dt="2026-03-24T19:28:51.171" v="4"/>
        <pc:sldMkLst>
          <pc:docMk/>
          <pc:sldMk cId="1107595163" sldId="312"/>
        </pc:sldMkLst>
        <pc:spChg chg="mod">
          <ac:chgData name="Alex Jay (2416946)" userId="S::2416946@student.uwtsd.ac.uk::9b4589a6-61b0-42bb-ae46-bd22c4d2f95b" providerId="AD" clId="Web-{8278B6C5-5931-ED05-BE21-3654D301F4D3}" dt="2026-03-24T19:28:45.421" v="1" actId="20577"/>
          <ac:spMkLst>
            <pc:docMk/>
            <pc:sldMk cId="1107595163" sldId="312"/>
            <ac:spMk id="6" creationId="{304C0959-A218-B8B8-019E-784ABC3E59BC}"/>
          </ac:spMkLst>
        </pc:spChg>
      </pc:sldChg>
      <pc:sldChg chg="modSp">
        <pc:chgData name="Alex Jay (2416946)" userId="S::2416946@student.uwtsd.ac.uk::9b4589a6-61b0-42bb-ae46-bd22c4d2f95b" providerId="AD" clId="Web-{8278B6C5-5931-ED05-BE21-3654D301F4D3}" dt="2026-03-24T20:03:07.561" v="378" actId="1076"/>
        <pc:sldMkLst>
          <pc:docMk/>
          <pc:sldMk cId="663969619" sldId="316"/>
        </pc:sldMkLst>
        <pc:spChg chg="mod">
          <ac:chgData name="Alex Jay (2416946)" userId="S::2416946@student.uwtsd.ac.uk::9b4589a6-61b0-42bb-ae46-bd22c4d2f95b" providerId="AD" clId="Web-{8278B6C5-5931-ED05-BE21-3654D301F4D3}" dt="2026-03-24T20:03:07.561" v="378" actId="1076"/>
          <ac:spMkLst>
            <pc:docMk/>
            <pc:sldMk cId="663969619" sldId="316"/>
            <ac:spMk id="7" creationId="{6BEB60BC-AE12-28E5-EED8-7A23BC4FAACA}"/>
          </ac:spMkLst>
        </pc:spChg>
      </pc:sldChg>
      <pc:sldChg chg="addSp delSp modSp">
        <pc:chgData name="Alex Jay (2416946)" userId="S::2416946@student.uwtsd.ac.uk::9b4589a6-61b0-42bb-ae46-bd22c4d2f95b" providerId="AD" clId="Web-{8278B6C5-5931-ED05-BE21-3654D301F4D3}" dt="2026-03-24T20:30:26.666" v="620" actId="1076"/>
        <pc:sldMkLst>
          <pc:docMk/>
          <pc:sldMk cId="311206236" sldId="317"/>
        </pc:sldMkLst>
        <pc:spChg chg="mod">
          <ac:chgData name="Alex Jay (2416946)" userId="S::2416946@student.uwtsd.ac.uk::9b4589a6-61b0-42bb-ae46-bd22c4d2f95b" providerId="AD" clId="Web-{8278B6C5-5931-ED05-BE21-3654D301F4D3}" dt="2026-03-24T19:50:41.037" v="290" actId="20577"/>
          <ac:spMkLst>
            <pc:docMk/>
            <pc:sldMk cId="311206236" sldId="317"/>
            <ac:spMk id="5" creationId="{298987E7-52CB-E076-D31B-85A88C1E4DC8}"/>
          </ac:spMkLst>
        </pc:spChg>
        <pc:spChg chg="add mod">
          <ac:chgData name="Alex Jay (2416946)" userId="S::2416946@student.uwtsd.ac.uk::9b4589a6-61b0-42bb-ae46-bd22c4d2f95b" providerId="AD" clId="Web-{8278B6C5-5931-ED05-BE21-3654D301F4D3}" dt="2026-03-24T20:30:26.666" v="620" actId="1076"/>
          <ac:spMkLst>
            <pc:docMk/>
            <pc:sldMk cId="311206236" sldId="317"/>
            <ac:spMk id="6" creationId="{A6622BE9-7172-7259-48EA-D100B5962942}"/>
          </ac:spMkLst>
        </pc:spChg>
        <pc:spChg chg="add mod">
          <ac:chgData name="Alex Jay (2416946)" userId="S::2416946@student.uwtsd.ac.uk::9b4589a6-61b0-42bb-ae46-bd22c4d2f95b" providerId="AD" clId="Web-{8278B6C5-5931-ED05-BE21-3654D301F4D3}" dt="2026-03-24T20:20:39.735" v="478" actId="1076"/>
          <ac:spMkLst>
            <pc:docMk/>
            <pc:sldMk cId="311206236" sldId="317"/>
            <ac:spMk id="9" creationId="{16386198-2DCC-4E43-2C2E-2F6CA15FBAD7}"/>
          </ac:spMkLst>
        </pc:spChg>
        <pc:spChg chg="add mod">
          <ac:chgData name="Alex Jay (2416946)" userId="S::2416946@student.uwtsd.ac.uk::9b4589a6-61b0-42bb-ae46-bd22c4d2f95b" providerId="AD" clId="Web-{8278B6C5-5931-ED05-BE21-3654D301F4D3}" dt="2026-03-24T20:04:57.969" v="396" actId="1076"/>
          <ac:spMkLst>
            <pc:docMk/>
            <pc:sldMk cId="311206236" sldId="317"/>
            <ac:spMk id="15" creationId="{49465319-B3CA-A307-5C2F-4DF5470A67FD}"/>
          </ac:spMkLst>
        </pc:spChg>
        <pc:spChg chg="add mod">
          <ac:chgData name="Alex Jay (2416946)" userId="S::2416946@student.uwtsd.ac.uk::9b4589a6-61b0-42bb-ae46-bd22c4d2f95b" providerId="AD" clId="Web-{8278B6C5-5931-ED05-BE21-3654D301F4D3}" dt="2026-03-24T20:30:20.104" v="617" actId="1076"/>
          <ac:spMkLst>
            <pc:docMk/>
            <pc:sldMk cId="311206236" sldId="317"/>
            <ac:spMk id="16" creationId="{5352A345-877D-621A-25C5-B84461D34EC9}"/>
          </ac:spMkLst>
        </pc:spChg>
        <pc:spChg chg="add mod">
          <ac:chgData name="Alex Jay (2416946)" userId="S::2416946@student.uwtsd.ac.uk::9b4589a6-61b0-42bb-ae46-bd22c4d2f95b" providerId="AD" clId="Web-{8278B6C5-5931-ED05-BE21-3654D301F4D3}" dt="2026-03-24T20:29:15.693" v="610" actId="1076"/>
          <ac:spMkLst>
            <pc:docMk/>
            <pc:sldMk cId="311206236" sldId="317"/>
            <ac:spMk id="21" creationId="{97E48342-9006-548C-F944-C3E45DECBA65}"/>
          </ac:spMkLst>
        </pc:spChg>
        <pc:picChg chg="mod">
          <ac:chgData name="Alex Jay (2416946)" userId="S::2416946@student.uwtsd.ac.uk::9b4589a6-61b0-42bb-ae46-bd22c4d2f95b" providerId="AD" clId="Web-{8278B6C5-5931-ED05-BE21-3654D301F4D3}" dt="2026-03-24T20:30:17.322" v="616" actId="1076"/>
          <ac:picMkLst>
            <pc:docMk/>
            <pc:sldMk cId="311206236" sldId="317"/>
            <ac:picMk id="13" creationId="{BB846BD1-C89C-6372-290F-CD1DE836ADD2}"/>
          </ac:picMkLst>
        </pc:picChg>
        <pc:picChg chg="mod">
          <ac:chgData name="Alex Jay (2416946)" userId="S::2416946@student.uwtsd.ac.uk::9b4589a6-61b0-42bb-ae46-bd22c4d2f95b" providerId="AD" clId="Web-{8278B6C5-5931-ED05-BE21-3654D301F4D3}" dt="2026-03-24T20:15:32.388" v="447" actId="1076"/>
          <ac:picMkLst>
            <pc:docMk/>
            <pc:sldMk cId="311206236" sldId="317"/>
            <ac:picMk id="14" creationId="{4FA33C9E-785B-BB04-D27A-3FAA3B4322CB}"/>
          </ac:picMkLst>
        </pc:picChg>
        <pc:picChg chg="add del mod">
          <ac:chgData name="Alex Jay (2416946)" userId="S::2416946@student.uwtsd.ac.uk::9b4589a6-61b0-42bb-ae46-bd22c4d2f95b" providerId="AD" clId="Web-{8278B6C5-5931-ED05-BE21-3654D301F4D3}" dt="2026-03-24T20:19:15.779" v="457"/>
          <ac:picMkLst>
            <pc:docMk/>
            <pc:sldMk cId="311206236" sldId="317"/>
            <ac:picMk id="17" creationId="{3867E7C8-0F12-F648-3671-666A35DD28EC}"/>
          </ac:picMkLst>
        </pc:picChg>
        <pc:picChg chg="mod">
          <ac:chgData name="Alex Jay (2416946)" userId="S::2416946@student.uwtsd.ac.uk::9b4589a6-61b0-42bb-ae46-bd22c4d2f95b" providerId="AD" clId="Web-{8278B6C5-5931-ED05-BE21-3654D301F4D3}" dt="2026-03-24T20:15:36.607" v="449" actId="14100"/>
          <ac:picMkLst>
            <pc:docMk/>
            <pc:sldMk cId="311206236" sldId="317"/>
            <ac:picMk id="18" creationId="{C27C789B-C8DE-D78F-9DE0-0C33F55B2CDB}"/>
          </ac:picMkLst>
        </pc:picChg>
        <pc:picChg chg="add mod modCrop">
          <ac:chgData name="Alex Jay (2416946)" userId="S::2416946@student.uwtsd.ac.uk::9b4589a6-61b0-42bb-ae46-bd22c4d2f95b" providerId="AD" clId="Web-{8278B6C5-5931-ED05-BE21-3654D301F4D3}" dt="2026-03-24T20:30:22.369" v="618" actId="1076"/>
          <ac:picMkLst>
            <pc:docMk/>
            <pc:sldMk cId="311206236" sldId="317"/>
            <ac:picMk id="19" creationId="{A8B5F884-11B1-65B5-27B8-73271DBEDD03}"/>
          </ac:picMkLst>
        </pc:picChg>
        <pc:picChg chg="add mod">
          <ac:chgData name="Alex Jay (2416946)" userId="S::2416946@student.uwtsd.ac.uk::9b4589a6-61b0-42bb-ae46-bd22c4d2f95b" providerId="AD" clId="Web-{8278B6C5-5931-ED05-BE21-3654D301F4D3}" dt="2026-03-24T20:30:24.651" v="619" actId="1076"/>
          <ac:picMkLst>
            <pc:docMk/>
            <pc:sldMk cId="311206236" sldId="317"/>
            <ac:picMk id="20" creationId="{5A24A8DC-0115-ABEA-7324-52F84DDC5B1E}"/>
          </ac:picMkLst>
        </pc:picChg>
        <pc:inkChg chg="add del">
          <ac:chgData name="Alex Jay (2416946)" userId="S::2416946@student.uwtsd.ac.uk::9b4589a6-61b0-42bb-ae46-bd22c4d2f95b" providerId="AD" clId="Web-{8278B6C5-5931-ED05-BE21-3654D301F4D3}" dt="2026-03-24T19:51:06.053" v="295"/>
          <ac:inkMkLst>
            <pc:docMk/>
            <pc:sldMk cId="311206236" sldId="317"/>
            <ac:inkMk id="7" creationId="{9B4C80E6-5ACB-06D7-B805-A38938D2FE7A}"/>
          </ac:inkMkLst>
        </pc:inkChg>
        <pc:inkChg chg="add del">
          <ac:chgData name="Alex Jay (2416946)" userId="S::2416946@student.uwtsd.ac.uk::9b4589a6-61b0-42bb-ae46-bd22c4d2f95b" providerId="AD" clId="Web-{8278B6C5-5931-ED05-BE21-3654D301F4D3}" dt="2026-03-24T19:51:06.053" v="294"/>
          <ac:inkMkLst>
            <pc:docMk/>
            <pc:sldMk cId="311206236" sldId="317"/>
            <ac:inkMk id="8" creationId="{2E10DC40-DED2-EB40-D690-6645488B330E}"/>
          </ac:inkMkLst>
        </pc:inkChg>
        <pc:inkChg chg="add del">
          <ac:chgData name="Alex Jay (2416946)" userId="S::2416946@student.uwtsd.ac.uk::9b4589a6-61b0-42bb-ae46-bd22c4d2f95b" providerId="AD" clId="Web-{8278B6C5-5931-ED05-BE21-3654D301F4D3}" dt="2026-03-24T19:51:19.413" v="300"/>
          <ac:inkMkLst>
            <pc:docMk/>
            <pc:sldMk cId="311206236" sldId="317"/>
            <ac:inkMk id="11" creationId="{1DEEE623-612F-B721-4EE3-EB39C91B992C}"/>
          </ac:inkMkLst>
        </pc:inkChg>
        <pc:inkChg chg="add del">
          <ac:chgData name="Alex Jay (2416946)" userId="S::2416946@student.uwtsd.ac.uk::9b4589a6-61b0-42bb-ae46-bd22c4d2f95b" providerId="AD" clId="Web-{8278B6C5-5931-ED05-BE21-3654D301F4D3}" dt="2026-03-24T19:51:18.866" v="299"/>
          <ac:inkMkLst>
            <pc:docMk/>
            <pc:sldMk cId="311206236" sldId="317"/>
            <ac:inkMk id="12" creationId="{1E3F82F5-42D5-AE43-84CD-CF3D4F3435AF}"/>
          </ac:inkMkLst>
        </pc:inkChg>
      </pc:sldChg>
    </pc:docChg>
  </pc:docChgLst>
  <pc:docChgLst>
    <pc:chgData name="Tasha Freeman (2419263)" userId="S::2419263@student.uwtsd.ac.uk::325b5b9b-5860-45c4-b4bd-22f095951d2f" providerId="AD" clId="Web-{2B1F58AC-59A0-F017-2026-6BEF909A0BE2}"/>
    <pc:docChg chg="modSld">
      <pc:chgData name="Tasha Freeman (2419263)" userId="S::2419263@student.uwtsd.ac.uk::325b5b9b-5860-45c4-b4bd-22f095951d2f" providerId="AD" clId="Web-{2B1F58AC-59A0-F017-2026-6BEF909A0BE2}" dt="2026-03-23T13:36:45.300" v="387" actId="1076"/>
      <pc:docMkLst>
        <pc:docMk/>
      </pc:docMkLst>
      <pc:sldChg chg="modSp">
        <pc:chgData name="Tasha Freeman (2419263)" userId="S::2419263@student.uwtsd.ac.uk::325b5b9b-5860-45c4-b4bd-22f095951d2f" providerId="AD" clId="Web-{2B1F58AC-59A0-F017-2026-6BEF909A0BE2}" dt="2026-03-23T13:12:51.643" v="375" actId="20577"/>
        <pc:sldMkLst>
          <pc:docMk/>
          <pc:sldMk cId="1790354537" sldId="263"/>
        </pc:sldMkLst>
        <pc:spChg chg="mod">
          <ac:chgData name="Tasha Freeman (2419263)" userId="S::2419263@student.uwtsd.ac.uk::325b5b9b-5860-45c4-b4bd-22f095951d2f" providerId="AD" clId="Web-{2B1F58AC-59A0-F017-2026-6BEF909A0BE2}" dt="2026-03-23T13:12:51.643" v="375" actId="20577"/>
          <ac:spMkLst>
            <pc:docMk/>
            <pc:sldMk cId="1790354537" sldId="263"/>
            <ac:spMk id="7" creationId="{195C8340-EA3B-E228-2AE0-BA618960ABB9}"/>
          </ac:spMkLst>
        </pc:spChg>
      </pc:sldChg>
      <pc:sldChg chg="modSp">
        <pc:chgData name="Tasha Freeman (2419263)" userId="S::2419263@student.uwtsd.ac.uk::325b5b9b-5860-45c4-b4bd-22f095951d2f" providerId="AD" clId="Web-{2B1F58AC-59A0-F017-2026-6BEF909A0BE2}" dt="2026-03-23T13:36:45.300" v="387" actId="1076"/>
        <pc:sldMkLst>
          <pc:docMk/>
          <pc:sldMk cId="1553993438" sldId="271"/>
        </pc:sldMkLst>
        <pc:spChg chg="mod">
          <ac:chgData name="Tasha Freeman (2419263)" userId="S::2419263@student.uwtsd.ac.uk::325b5b9b-5860-45c4-b4bd-22f095951d2f" providerId="AD" clId="Web-{2B1F58AC-59A0-F017-2026-6BEF909A0BE2}" dt="2026-03-23T13:36:45.300" v="387" actId="1076"/>
          <ac:spMkLst>
            <pc:docMk/>
            <pc:sldMk cId="1553993438" sldId="271"/>
            <ac:spMk id="6" creationId="{73AE7975-7F94-6D9E-1FAE-C142D36E0D8E}"/>
          </ac:spMkLst>
        </pc:spChg>
        <pc:spChg chg="mod">
          <ac:chgData name="Tasha Freeman (2419263)" userId="S::2419263@student.uwtsd.ac.uk::325b5b9b-5860-45c4-b4bd-22f095951d2f" providerId="AD" clId="Web-{2B1F58AC-59A0-F017-2026-6BEF909A0BE2}" dt="2026-03-23T13:14:04.705" v="384" actId="20577"/>
          <ac:spMkLst>
            <pc:docMk/>
            <pc:sldMk cId="1553993438" sldId="271"/>
            <ac:spMk id="10" creationId="{A260317B-2E27-C729-CFEE-6ED7564D0200}"/>
          </ac:spMkLst>
        </pc:spChg>
        <pc:graphicFrameChg chg="mod modGraphic">
          <ac:chgData name="Tasha Freeman (2419263)" userId="S::2419263@student.uwtsd.ac.uk::325b5b9b-5860-45c4-b4bd-22f095951d2f" providerId="AD" clId="Web-{2B1F58AC-59A0-F017-2026-6BEF909A0BE2}" dt="2026-03-23T12:35:56.101" v="125"/>
          <ac:graphicFrameMkLst>
            <pc:docMk/>
            <pc:sldMk cId="1553993438" sldId="271"/>
            <ac:graphicFrameMk id="8" creationId="{8A3E94AD-C8AA-262C-2BF3-6A402CFBE763}"/>
          </ac:graphicFrameMkLst>
        </pc:graphicFrameChg>
      </pc:sldChg>
      <pc:sldChg chg="addSp delSp modSp">
        <pc:chgData name="Tasha Freeman (2419263)" userId="S::2419263@student.uwtsd.ac.uk::325b5b9b-5860-45c4-b4bd-22f095951d2f" providerId="AD" clId="Web-{2B1F58AC-59A0-F017-2026-6BEF909A0BE2}" dt="2026-03-23T13:15:53.228" v="386" actId="20577"/>
        <pc:sldMkLst>
          <pc:docMk/>
          <pc:sldMk cId="3279175890" sldId="303"/>
        </pc:sldMkLst>
        <pc:spChg chg="mod">
          <ac:chgData name="Tasha Freeman (2419263)" userId="S::2419263@student.uwtsd.ac.uk::325b5b9b-5860-45c4-b4bd-22f095951d2f" providerId="AD" clId="Web-{2B1F58AC-59A0-F017-2026-6BEF909A0BE2}" dt="2026-03-23T12:24:30.679" v="26" actId="1076"/>
          <ac:spMkLst>
            <pc:docMk/>
            <pc:sldMk cId="3279175890" sldId="303"/>
            <ac:spMk id="6" creationId="{393D973C-8D37-DE8F-53B0-32DFD20B4CC0}"/>
          </ac:spMkLst>
        </pc:spChg>
        <pc:spChg chg="add mod">
          <ac:chgData name="Tasha Freeman (2419263)" userId="S::2419263@student.uwtsd.ac.uk::325b5b9b-5860-45c4-b4bd-22f095951d2f" providerId="AD" clId="Web-{2B1F58AC-59A0-F017-2026-6BEF909A0BE2}" dt="2026-03-23T13:15:53.228" v="386" actId="20577"/>
          <ac:spMkLst>
            <pc:docMk/>
            <pc:sldMk cId="3279175890" sldId="303"/>
            <ac:spMk id="10" creationId="{9C33CFD2-6862-7AB9-185F-18B7EFBA1072}"/>
          </ac:spMkLst>
        </pc:spChg>
        <pc:picChg chg="add del mod">
          <ac:chgData name="Tasha Freeman (2419263)" userId="S::2419263@student.uwtsd.ac.uk::325b5b9b-5860-45c4-b4bd-22f095951d2f" providerId="AD" clId="Web-{2B1F58AC-59A0-F017-2026-6BEF909A0BE2}" dt="2026-03-23T12:18:56.932" v="3"/>
          <ac:picMkLst>
            <pc:docMk/>
            <pc:sldMk cId="3279175890" sldId="303"/>
            <ac:picMk id="8" creationId="{71F3CBB3-B658-0FD1-706C-C9F3412B8EE6}"/>
          </ac:picMkLst>
        </pc:picChg>
        <pc:picChg chg="add mod modCrop">
          <ac:chgData name="Tasha Freeman (2419263)" userId="S::2419263@student.uwtsd.ac.uk::325b5b9b-5860-45c4-b4bd-22f095951d2f" providerId="AD" clId="Web-{2B1F58AC-59A0-F017-2026-6BEF909A0BE2}" dt="2026-03-23T12:19:09.026" v="9" actId="1076"/>
          <ac:picMkLst>
            <pc:docMk/>
            <pc:sldMk cId="3279175890" sldId="303"/>
            <ac:picMk id="9" creationId="{2754A738-506B-5278-4874-5B854D53FB2C}"/>
          </ac:picMkLst>
        </pc:picChg>
      </pc:sldChg>
    </pc:docChg>
  </pc:docChgLst>
  <pc:docChgLst>
    <pc:chgData name="Jac Graham-Davies (2404810)" userId="S::2404810@student.uwtsd.ac.uk::25f854d5-77e4-436c-ba45-eae6787cb7f8" providerId="AD" clId="Web-{D0525A4F-102B-2C4A-5EEE-64774B5B092E}"/>
    <pc:docChg chg="addSld delSld modSld">
      <pc:chgData name="Jac Graham-Davies (2404810)" userId="S::2404810@student.uwtsd.ac.uk::25f854d5-77e4-436c-ba45-eae6787cb7f8" providerId="AD" clId="Web-{D0525A4F-102B-2C4A-5EEE-64774B5B092E}" dt="2026-03-23T15:12:46.523" v="2020" actId="20577"/>
      <pc:docMkLst>
        <pc:docMk/>
      </pc:docMkLst>
      <pc:sldChg chg="addSp modSp">
        <pc:chgData name="Jac Graham-Davies (2404810)" userId="S::2404810@student.uwtsd.ac.uk::25f854d5-77e4-436c-ba45-eae6787cb7f8" providerId="AD" clId="Web-{D0525A4F-102B-2C4A-5EEE-64774B5B092E}" dt="2026-03-23T14:48:18.744" v="2018" actId="1076"/>
        <pc:sldMkLst>
          <pc:docMk/>
          <pc:sldMk cId="2484669180" sldId="260"/>
        </pc:sldMkLst>
        <pc:picChg chg="add mod">
          <ac:chgData name="Jac Graham-Davies (2404810)" userId="S::2404810@student.uwtsd.ac.uk::25f854d5-77e4-436c-ba45-eae6787cb7f8" providerId="AD" clId="Web-{D0525A4F-102B-2C4A-5EEE-64774B5B092E}" dt="2026-03-23T14:48:18.744" v="2018" actId="1076"/>
          <ac:picMkLst>
            <pc:docMk/>
            <pc:sldMk cId="2484669180" sldId="260"/>
            <ac:picMk id="7" creationId="{A678A077-FAAC-A4F2-695E-DBD229B0F989}"/>
          </ac:picMkLst>
        </pc:picChg>
      </pc:sldChg>
      <pc:sldChg chg="addSp delSp modSp">
        <pc:chgData name="Jac Graham-Davies (2404810)" userId="S::2404810@student.uwtsd.ac.uk::25f854d5-77e4-436c-ba45-eae6787cb7f8" providerId="AD" clId="Web-{D0525A4F-102B-2C4A-5EEE-64774B5B092E}" dt="2026-03-23T12:04:25.961" v="212" actId="20577"/>
        <pc:sldMkLst>
          <pc:docMk/>
          <pc:sldMk cId="142933038" sldId="264"/>
        </pc:sldMkLst>
        <pc:spChg chg="mod">
          <ac:chgData name="Jac Graham-Davies (2404810)" userId="S::2404810@student.uwtsd.ac.uk::25f854d5-77e4-436c-ba45-eae6787cb7f8" providerId="AD" clId="Web-{D0525A4F-102B-2C4A-5EEE-64774B5B092E}" dt="2026-03-23T11:36:06.723" v="58" actId="20577"/>
          <ac:spMkLst>
            <pc:docMk/>
            <pc:sldMk cId="142933038" sldId="264"/>
            <ac:spMk id="5" creationId="{4458048F-C5CA-7579-946B-E91699CB3365}"/>
          </ac:spMkLst>
        </pc:spChg>
        <pc:spChg chg="add del">
          <ac:chgData name="Jac Graham-Davies (2404810)" userId="S::2404810@student.uwtsd.ac.uk::25f854d5-77e4-436c-ba45-eae6787cb7f8" providerId="AD" clId="Web-{D0525A4F-102B-2C4A-5EEE-64774B5B092E}" dt="2026-03-23T11:40:01.052" v="108"/>
          <ac:spMkLst>
            <pc:docMk/>
            <pc:sldMk cId="142933038" sldId="264"/>
            <ac:spMk id="7" creationId="{8EF9AAB7-FFCD-7915-08E1-E6CE7A5D295A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2:01:39.730" v="191" actId="20577"/>
          <ac:spMkLst>
            <pc:docMk/>
            <pc:sldMk cId="142933038" sldId="264"/>
            <ac:spMk id="10" creationId="{1AEBECA2-F9D1-E569-80F4-BC6E9D938E0D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1:44:56.553" v="137" actId="1076"/>
          <ac:spMkLst>
            <pc:docMk/>
            <pc:sldMk cId="142933038" sldId="264"/>
            <ac:spMk id="11" creationId="{B269BEB6-DAC3-B8B5-3381-32535811BE5D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2:04:25.961" v="212" actId="20577"/>
          <ac:spMkLst>
            <pc:docMk/>
            <pc:sldMk cId="142933038" sldId="264"/>
            <ac:spMk id="12" creationId="{CB0F7265-5BBD-2EF3-A581-E41814FFA8AC}"/>
          </ac:spMkLst>
        </pc:spChg>
        <pc:picChg chg="add mod">
          <ac:chgData name="Jac Graham-Davies (2404810)" userId="S::2404810@student.uwtsd.ac.uk::25f854d5-77e4-436c-ba45-eae6787cb7f8" providerId="AD" clId="Web-{D0525A4F-102B-2C4A-5EEE-64774B5B092E}" dt="2026-03-23T11:45:38.178" v="145" actId="1076"/>
          <ac:picMkLst>
            <pc:docMk/>
            <pc:sldMk cId="142933038" sldId="264"/>
            <ac:picMk id="8" creationId="{CFE297C6-8A5E-4BA5-4874-BB46D36BB9D3}"/>
          </ac:picMkLst>
        </pc:picChg>
        <pc:picChg chg="add del">
          <ac:chgData name="Jac Graham-Davies (2404810)" userId="S::2404810@student.uwtsd.ac.uk::25f854d5-77e4-436c-ba45-eae6787cb7f8" providerId="AD" clId="Web-{D0525A4F-102B-2C4A-5EEE-64774B5B092E}" dt="2026-03-23T11:45:10.350" v="138"/>
          <ac:picMkLst>
            <pc:docMk/>
            <pc:sldMk cId="142933038" sldId="264"/>
            <ac:picMk id="13" creationId="{D56E0408-A4D6-3E99-4A70-7D24BD603A3B}"/>
          </ac:picMkLst>
        </pc:picChg>
        <pc:picChg chg="add del mod">
          <ac:chgData name="Jac Graham-Davies (2404810)" userId="S::2404810@student.uwtsd.ac.uk::25f854d5-77e4-436c-ba45-eae6787cb7f8" providerId="AD" clId="Web-{D0525A4F-102B-2C4A-5EEE-64774B5B092E}" dt="2026-03-23T11:45:22.022" v="141"/>
          <ac:picMkLst>
            <pc:docMk/>
            <pc:sldMk cId="142933038" sldId="264"/>
            <ac:picMk id="15" creationId="{F393789A-37F6-50C3-9559-73DF1D673243}"/>
          </ac:picMkLst>
        </pc:picChg>
        <pc:picChg chg="add del mod">
          <ac:chgData name="Jac Graham-Davies (2404810)" userId="S::2404810@student.uwtsd.ac.uk::25f854d5-77e4-436c-ba45-eae6787cb7f8" providerId="AD" clId="Web-{D0525A4F-102B-2C4A-5EEE-64774B5B092E}" dt="2026-03-23T11:58:48.392" v="165" actId="1076"/>
          <ac:picMkLst>
            <pc:docMk/>
            <pc:sldMk cId="142933038" sldId="264"/>
            <ac:picMk id="17" creationId="{6B756BE6-DEB2-AE48-AB95-064FDC66D19B}"/>
          </ac:picMkLst>
        </pc:picChg>
      </pc:sldChg>
      <pc:sldChg chg="addSp modSp">
        <pc:chgData name="Jac Graham-Davies (2404810)" userId="S::2404810@student.uwtsd.ac.uk::25f854d5-77e4-436c-ba45-eae6787cb7f8" providerId="AD" clId="Web-{D0525A4F-102B-2C4A-5EEE-64774B5B092E}" dt="2026-03-23T14:11:24.343" v="1526"/>
        <pc:sldMkLst>
          <pc:docMk/>
          <pc:sldMk cId="3510825259" sldId="279"/>
        </pc:sldMkLst>
        <pc:picChg chg="add mod">
          <ac:chgData name="Jac Graham-Davies (2404810)" userId="S::2404810@student.uwtsd.ac.uk::25f854d5-77e4-436c-ba45-eae6787cb7f8" providerId="AD" clId="Web-{D0525A4F-102B-2C4A-5EEE-64774B5B092E}" dt="2026-03-23T14:11:24.343" v="1526"/>
          <ac:picMkLst>
            <pc:docMk/>
            <pc:sldMk cId="3510825259" sldId="279"/>
            <ac:picMk id="15" creationId="{33E6DCD9-3A44-B902-880A-0A18A85B8BB6}"/>
          </ac:picMkLst>
        </pc:picChg>
      </pc:sldChg>
      <pc:sldChg chg="addSp delSp modSp">
        <pc:chgData name="Jac Graham-Davies (2404810)" userId="S::2404810@student.uwtsd.ac.uk::25f854d5-77e4-436c-ba45-eae6787cb7f8" providerId="AD" clId="Web-{D0525A4F-102B-2C4A-5EEE-64774B5B092E}" dt="2026-03-23T14:47:48.916" v="2013" actId="20577"/>
        <pc:sldMkLst>
          <pc:docMk/>
          <pc:sldMk cId="3018846350" sldId="281"/>
        </pc:sldMkLst>
        <pc:spChg chg="add del mod">
          <ac:chgData name="Jac Graham-Davies (2404810)" userId="S::2404810@student.uwtsd.ac.uk::25f854d5-77e4-436c-ba45-eae6787cb7f8" providerId="AD" clId="Web-{D0525A4F-102B-2C4A-5EEE-64774B5B092E}" dt="2026-03-23T11:47:42.382" v="150"/>
          <ac:spMkLst>
            <pc:docMk/>
            <pc:sldMk cId="3018846350" sldId="281"/>
            <ac:spMk id="6" creationId="{2E64735B-BB54-5650-38BA-E1100BCE0108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1:47:45.069" v="151"/>
          <ac:spMkLst>
            <pc:docMk/>
            <pc:sldMk cId="3018846350" sldId="281"/>
            <ac:spMk id="7" creationId="{BB937186-64E0-9240-06E0-3D302855DEE1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1:47:50.460" v="153"/>
          <ac:spMkLst>
            <pc:docMk/>
            <pc:sldMk cId="3018846350" sldId="281"/>
            <ac:spMk id="8" creationId="{CBB284AE-7438-2F59-209C-E6B2E783BF86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1:48:45.340" v="154"/>
          <ac:spMkLst>
            <pc:docMk/>
            <pc:sldMk cId="3018846350" sldId="281"/>
            <ac:spMk id="9" creationId="{D77B3936-8BDE-8E63-C431-DF63D1837679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2:50:54.212" v="926"/>
          <ac:spMkLst>
            <pc:docMk/>
            <pc:sldMk cId="3018846350" sldId="281"/>
            <ac:spMk id="11" creationId="{857197CE-B43A-46AB-EADF-46DE1D4F45F6}"/>
          </ac:spMkLst>
        </pc:spChg>
        <pc:spChg chg="add del">
          <ac:chgData name="Jac Graham-Davies (2404810)" userId="S::2404810@student.uwtsd.ac.uk::25f854d5-77e4-436c-ba45-eae6787cb7f8" providerId="AD" clId="Web-{D0525A4F-102B-2C4A-5EEE-64774B5B092E}" dt="2026-03-23T11:48:50.935" v="155"/>
          <ac:spMkLst>
            <pc:docMk/>
            <pc:sldMk cId="3018846350" sldId="281"/>
            <ac:spMk id="12" creationId="{6EFD1C80-3352-FEEF-2814-E65881C0D52F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2:33:12.505" v="281"/>
          <ac:spMkLst>
            <pc:docMk/>
            <pc:sldMk cId="3018846350" sldId="281"/>
            <ac:spMk id="18" creationId="{0E0E5205-DE20-D36F-AA2C-4431E67E6991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4:47:48.916" v="2013" actId="20577"/>
          <ac:spMkLst>
            <pc:docMk/>
            <pc:sldMk cId="3018846350" sldId="281"/>
            <ac:spMk id="20" creationId="{7DEFD9C0-8861-28E9-BB67-D78DBAA273ED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2:51:33.369" v="935" actId="1076"/>
          <ac:spMkLst>
            <pc:docMk/>
            <pc:sldMk cId="3018846350" sldId="281"/>
            <ac:spMk id="21" creationId="{873DE4DD-D588-E5CD-D394-B939E2A32176}"/>
          </ac:spMkLst>
        </pc:spChg>
        <pc:spChg chg="add del mod">
          <ac:chgData name="Jac Graham-Davies (2404810)" userId="S::2404810@student.uwtsd.ac.uk::25f854d5-77e4-436c-ba45-eae6787cb7f8" providerId="AD" clId="Web-{D0525A4F-102B-2C4A-5EEE-64774B5B092E}" dt="2026-03-23T12:39:17.621" v="539"/>
          <ac:spMkLst>
            <pc:docMk/>
            <pc:sldMk cId="3018846350" sldId="281"/>
            <ac:spMk id="22" creationId="{3D01273B-2659-EED2-2E98-DC7F10BD72F4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2:51:48.073" v="938" actId="1076"/>
          <ac:spMkLst>
            <pc:docMk/>
            <pc:sldMk cId="3018846350" sldId="281"/>
            <ac:spMk id="23" creationId="{F41151AB-641B-1DD6-8F41-98268E9039C9}"/>
          </ac:spMkLst>
        </pc:spChg>
        <pc:picChg chg="add del">
          <ac:chgData name="Jac Graham-Davies (2404810)" userId="S::2404810@student.uwtsd.ac.uk::25f854d5-77e4-436c-ba45-eae6787cb7f8" providerId="AD" clId="Web-{D0525A4F-102B-2C4A-5EEE-64774B5B092E}" dt="2026-03-23T11:45:48.147" v="146"/>
          <ac:picMkLst>
            <pc:docMk/>
            <pc:sldMk cId="3018846350" sldId="281"/>
            <ac:picMk id="13" creationId="{F9ACAD19-6A13-A38F-47FD-FF2FF0CF1737}"/>
          </ac:picMkLst>
        </pc:picChg>
        <pc:picChg chg="add del">
          <ac:chgData name="Jac Graham-Davies (2404810)" userId="S::2404810@student.uwtsd.ac.uk::25f854d5-77e4-436c-ba45-eae6787cb7f8" providerId="AD" clId="Web-{D0525A4F-102B-2C4A-5EEE-64774B5B092E}" dt="2026-03-23T11:45:49.069" v="147"/>
          <ac:picMkLst>
            <pc:docMk/>
            <pc:sldMk cId="3018846350" sldId="281"/>
            <ac:picMk id="14" creationId="{4D92048A-8B11-8916-C3C7-653456D99E32}"/>
          </ac:picMkLst>
        </pc:picChg>
        <pc:picChg chg="add del">
          <ac:chgData name="Jac Graham-Davies (2404810)" userId="S::2404810@student.uwtsd.ac.uk::25f854d5-77e4-436c-ba45-eae6787cb7f8" providerId="AD" clId="Web-{D0525A4F-102B-2C4A-5EEE-64774B5B092E}" dt="2026-03-23T11:45:51.991" v="148"/>
          <ac:picMkLst>
            <pc:docMk/>
            <pc:sldMk cId="3018846350" sldId="281"/>
            <ac:picMk id="15" creationId="{5478AF07-101A-E78D-4EAE-8E27C191A452}"/>
          </ac:picMkLst>
        </pc:picChg>
        <pc:picChg chg="add mod">
          <ac:chgData name="Jac Graham-Davies (2404810)" userId="S::2404810@student.uwtsd.ac.uk::25f854d5-77e4-436c-ba45-eae6787cb7f8" providerId="AD" clId="Web-{D0525A4F-102B-2C4A-5EEE-64774B5B092E}" dt="2026-03-23T12:51:36.229" v="936" actId="1076"/>
          <ac:picMkLst>
            <pc:docMk/>
            <pc:sldMk cId="3018846350" sldId="281"/>
            <ac:picMk id="16" creationId="{209DD9F6-D882-2242-B8FE-5A01FEE92BCF}"/>
          </ac:picMkLst>
        </pc:picChg>
        <pc:picChg chg="add del mod">
          <ac:chgData name="Jac Graham-Davies (2404810)" userId="S::2404810@student.uwtsd.ac.uk::25f854d5-77e4-436c-ba45-eae6787cb7f8" providerId="AD" clId="Web-{D0525A4F-102B-2C4A-5EEE-64774B5B092E}" dt="2026-03-23T12:32:34.332" v="260"/>
          <ac:picMkLst>
            <pc:docMk/>
            <pc:sldMk cId="3018846350" sldId="281"/>
            <ac:picMk id="17" creationId="{ECEC789D-98D6-4377-EF88-C0F43BB85D92}"/>
          </ac:picMkLst>
        </pc:picChg>
        <pc:picChg chg="add del mod">
          <ac:chgData name="Jac Graham-Davies (2404810)" userId="S::2404810@student.uwtsd.ac.uk::25f854d5-77e4-436c-ba45-eae6787cb7f8" providerId="AD" clId="Web-{D0525A4F-102B-2C4A-5EEE-64774B5B092E}" dt="2026-03-23T12:50:45.056" v="923"/>
          <ac:picMkLst>
            <pc:docMk/>
            <pc:sldMk cId="3018846350" sldId="281"/>
            <ac:picMk id="24" creationId="{F9D20233-5F30-E7AE-4C0A-04803D80FD96}"/>
          </ac:picMkLst>
        </pc:picChg>
      </pc:sldChg>
      <pc:sldChg chg="addSp modSp">
        <pc:chgData name="Jac Graham-Davies (2404810)" userId="S::2404810@student.uwtsd.ac.uk::25f854d5-77e4-436c-ba45-eae6787cb7f8" providerId="AD" clId="Web-{D0525A4F-102B-2C4A-5EEE-64774B5B092E}" dt="2026-03-23T13:54:51.544" v="1282" actId="1076"/>
        <pc:sldMkLst>
          <pc:docMk/>
          <pc:sldMk cId="900379633" sldId="296"/>
        </pc:sldMkLst>
        <pc:picChg chg="add mod">
          <ac:chgData name="Jac Graham-Davies (2404810)" userId="S::2404810@student.uwtsd.ac.uk::25f854d5-77e4-436c-ba45-eae6787cb7f8" providerId="AD" clId="Web-{D0525A4F-102B-2C4A-5EEE-64774B5B092E}" dt="2026-03-23T13:54:51.544" v="1282" actId="1076"/>
          <ac:picMkLst>
            <pc:docMk/>
            <pc:sldMk cId="900379633" sldId="296"/>
            <ac:picMk id="7" creationId="{AA2BA985-C01A-9912-E8B4-FD5B81D476B6}"/>
          </ac:picMkLst>
        </pc:picChg>
      </pc:sldChg>
      <pc:sldChg chg="addSp delSp modSp add replId">
        <pc:chgData name="Jac Graham-Davies (2404810)" userId="S::2404810@student.uwtsd.ac.uk::25f854d5-77e4-436c-ba45-eae6787cb7f8" providerId="AD" clId="Web-{D0525A4F-102B-2C4A-5EEE-64774B5B092E}" dt="2026-03-23T15:12:46.523" v="2020" actId="20577"/>
        <pc:sldMkLst>
          <pc:docMk/>
          <pc:sldMk cId="1943199682" sldId="304"/>
        </pc:sldMkLst>
        <pc:spChg chg="add del mod">
          <ac:chgData name="Jac Graham-Davies (2404810)" userId="S::2404810@student.uwtsd.ac.uk::25f854d5-77e4-436c-ba45-eae6787cb7f8" providerId="AD" clId="Web-{D0525A4F-102B-2C4A-5EEE-64774B5B092E}" dt="2026-03-23T12:32:24.769" v="257"/>
          <ac:spMkLst>
            <pc:docMk/>
            <pc:sldMk cId="1943199682" sldId="304"/>
            <ac:spMk id="6" creationId="{81C33BF7-1F2C-92F8-F8AE-E05174F00876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5:12:46.523" v="2020" actId="20577"/>
          <ac:spMkLst>
            <pc:docMk/>
            <pc:sldMk cId="1943199682" sldId="304"/>
            <ac:spMk id="8" creationId="{B2C79E51-B767-B85C-D5E4-1AECCBA669C1}"/>
          </ac:spMkLst>
        </pc:spChg>
        <pc:spChg chg="mod">
          <ac:chgData name="Jac Graham-Davies (2404810)" userId="S::2404810@student.uwtsd.ac.uk::25f854d5-77e4-436c-ba45-eae6787cb7f8" providerId="AD" clId="Web-{D0525A4F-102B-2C4A-5EEE-64774B5B092E}" dt="2026-03-23T12:55:33.608" v="1059" actId="1076"/>
          <ac:spMkLst>
            <pc:docMk/>
            <pc:sldMk cId="1943199682" sldId="304"/>
            <ac:spMk id="11" creationId="{0AFF207F-5388-816A-6315-9F59320FFDD4}"/>
          </ac:spMkLst>
        </pc:spChg>
        <pc:picChg chg="add mod">
          <ac:chgData name="Jac Graham-Davies (2404810)" userId="S::2404810@student.uwtsd.ac.uk::25f854d5-77e4-436c-ba45-eae6787cb7f8" providerId="AD" clId="Web-{D0525A4F-102B-2C4A-5EEE-64774B5B092E}" dt="2026-03-23T12:52:42.418" v="947" actId="1076"/>
          <ac:picMkLst>
            <pc:docMk/>
            <pc:sldMk cId="1943199682" sldId="304"/>
            <ac:picMk id="7" creationId="{26D68D56-9114-3955-4DB8-775AF504F32C}"/>
          </ac:picMkLst>
        </pc:picChg>
        <pc:picChg chg="del">
          <ac:chgData name="Jac Graham-Davies (2404810)" userId="S::2404810@student.uwtsd.ac.uk::25f854d5-77e4-436c-ba45-eae6787cb7f8" providerId="AD" clId="Web-{D0525A4F-102B-2C4A-5EEE-64774B5B092E}" dt="2026-03-23T12:29:50.061" v="252"/>
          <ac:picMkLst>
            <pc:docMk/>
            <pc:sldMk cId="1943199682" sldId="304"/>
            <ac:picMk id="16" creationId="{0D3733A8-FC03-3BBF-62B9-4430236F1947}"/>
          </ac:picMkLst>
        </pc:picChg>
      </pc:sldChg>
      <pc:sldChg chg="delSp mod setBg">
        <pc:chgData name="Jac Graham-Davies (2404810)" userId="S::2404810@student.uwtsd.ac.uk::25f854d5-77e4-436c-ba45-eae6787cb7f8" providerId="AD" clId="Web-{D0525A4F-102B-2C4A-5EEE-64774B5B092E}" dt="2026-03-23T14:06:14.616" v="1524"/>
        <pc:sldMkLst>
          <pc:docMk/>
          <pc:sldMk cId="997452344" sldId="306"/>
        </pc:sldMkLst>
        <pc:picChg chg="del">
          <ac:chgData name="Jac Graham-Davies (2404810)" userId="S::2404810@student.uwtsd.ac.uk::25f854d5-77e4-436c-ba45-eae6787cb7f8" providerId="AD" clId="Web-{D0525A4F-102B-2C4A-5EEE-64774B5B092E}" dt="2026-03-23T14:06:14.616" v="1524"/>
          <ac:picMkLst>
            <pc:docMk/>
            <pc:sldMk cId="997452344" sldId="306"/>
            <ac:picMk id="4098" creationId="{3432DCF1-9C8D-9A3A-E85A-16568DBFA96A}"/>
          </ac:picMkLst>
        </pc:picChg>
      </pc:sldChg>
      <pc:sldChg chg="addSp delSp modSp add del replId">
        <pc:chgData name="Jac Graham-Davies (2404810)" userId="S::2404810@student.uwtsd.ac.uk::25f854d5-77e4-436c-ba45-eae6787cb7f8" providerId="AD" clId="Web-{D0525A4F-102B-2C4A-5EEE-64774B5B092E}" dt="2026-03-23T14:26:52.141" v="1987"/>
        <pc:sldMkLst>
          <pc:docMk/>
          <pc:sldMk cId="2746804719" sldId="308"/>
        </pc:sldMkLst>
        <pc:spChg chg="mod">
          <ac:chgData name="Jac Graham-Davies (2404810)" userId="S::2404810@student.uwtsd.ac.uk::25f854d5-77e4-436c-ba45-eae6787cb7f8" providerId="AD" clId="Web-{D0525A4F-102B-2C4A-5EEE-64774B5B092E}" dt="2026-03-23T13:48:18.381" v="1090" actId="20577"/>
          <ac:spMkLst>
            <pc:docMk/>
            <pc:sldMk cId="2746804719" sldId="308"/>
            <ac:spMk id="5" creationId="{45D991F4-2892-C560-3DCE-F7D5537D8A5E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4:12:45.971" v="1596" actId="1076"/>
          <ac:spMkLst>
            <pc:docMk/>
            <pc:sldMk cId="2746804719" sldId="308"/>
            <ac:spMk id="6" creationId="{238126C3-70CD-D94B-FE8D-89B47FC06DCD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4:23:53.088" v="1956" actId="1076"/>
          <ac:spMkLst>
            <pc:docMk/>
            <pc:sldMk cId="2746804719" sldId="308"/>
            <ac:spMk id="7" creationId="{7CCD9078-018C-06BE-BC7A-38A6600588C2}"/>
          </ac:spMkLst>
        </pc:spChg>
        <pc:spChg chg="del">
          <ac:chgData name="Jac Graham-Davies (2404810)" userId="S::2404810@student.uwtsd.ac.uk::25f854d5-77e4-436c-ba45-eae6787cb7f8" providerId="AD" clId="Web-{D0525A4F-102B-2C4A-5EEE-64774B5B092E}" dt="2026-03-23T13:00:48.713" v="1063"/>
          <ac:spMkLst>
            <pc:docMk/>
            <pc:sldMk cId="2746804719" sldId="308"/>
            <ac:spMk id="8" creationId="{00E4D160-03B2-EDD0-336C-0C1F0029DE14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4:12:41.455" v="1595" actId="1076"/>
          <ac:spMkLst>
            <pc:docMk/>
            <pc:sldMk cId="2746804719" sldId="308"/>
            <ac:spMk id="11" creationId="{45C55CC2-C094-38E9-BDF5-995AE1C10E57}"/>
          </ac:spMkLst>
        </pc:spChg>
        <pc:spChg chg="del">
          <ac:chgData name="Jac Graham-Davies (2404810)" userId="S::2404810@student.uwtsd.ac.uk::25f854d5-77e4-436c-ba45-eae6787cb7f8" providerId="AD" clId="Web-{D0525A4F-102B-2C4A-5EEE-64774B5B092E}" dt="2026-03-23T13:00:45.510" v="1062"/>
          <ac:spMkLst>
            <pc:docMk/>
            <pc:sldMk cId="2746804719" sldId="308"/>
            <ac:spMk id="11" creationId="{648165E6-C808-C45E-5478-A59226505439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4:24:03.291" v="1957" actId="1076"/>
          <ac:spMkLst>
            <pc:docMk/>
            <pc:sldMk cId="2746804719" sldId="308"/>
            <ac:spMk id="12" creationId="{FC1BFACA-8B64-7FD7-E011-3D6CEB33B67A}"/>
          </ac:spMkLst>
        </pc:spChg>
        <pc:picChg chg="del">
          <ac:chgData name="Jac Graham-Davies (2404810)" userId="S::2404810@student.uwtsd.ac.uk::25f854d5-77e4-436c-ba45-eae6787cb7f8" providerId="AD" clId="Web-{D0525A4F-102B-2C4A-5EEE-64774B5B092E}" dt="2026-03-23T13:00:42.401" v="1061"/>
          <ac:picMkLst>
            <pc:docMk/>
            <pc:sldMk cId="2746804719" sldId="308"/>
            <ac:picMk id="7" creationId="{A02EB216-0AA6-3152-C202-41112B4D5C18}"/>
          </ac:picMkLst>
        </pc:picChg>
        <pc:picChg chg="del mod">
          <ac:chgData name="Jac Graham-Davies (2404810)" userId="S::2404810@student.uwtsd.ac.uk::25f854d5-77e4-436c-ba45-eae6787cb7f8" providerId="AD" clId="Web-{D0525A4F-102B-2C4A-5EEE-64774B5B092E}" dt="2026-03-23T13:54:29.200" v="1279"/>
          <ac:picMkLst>
            <pc:docMk/>
            <pc:sldMk cId="2746804719" sldId="308"/>
            <ac:picMk id="8" creationId="{D82AB4B9-40BD-F308-8001-9822858D9CE5}"/>
          </ac:picMkLst>
        </pc:picChg>
        <pc:picChg chg="del">
          <ac:chgData name="Jac Graham-Davies (2404810)" userId="S::2404810@student.uwtsd.ac.uk::25f854d5-77e4-436c-ba45-eae6787cb7f8" providerId="AD" clId="Web-{D0525A4F-102B-2C4A-5EEE-64774B5B092E}" dt="2026-03-23T14:09:58.996" v="1525"/>
          <ac:picMkLst>
            <pc:docMk/>
            <pc:sldMk cId="2746804719" sldId="308"/>
            <ac:picMk id="9" creationId="{1B229238-C334-3A66-9A8A-B334A4F49C05}"/>
          </ac:picMkLst>
        </pc:picChg>
        <pc:picChg chg="del mod">
          <ac:chgData name="Jac Graham-Davies (2404810)" userId="S::2404810@student.uwtsd.ac.uk::25f854d5-77e4-436c-ba45-eae6787cb7f8" providerId="AD" clId="Web-{D0525A4F-102B-2C4A-5EEE-64774B5B092E}" dt="2026-03-23T13:55:17.841" v="1284"/>
          <ac:picMkLst>
            <pc:docMk/>
            <pc:sldMk cId="2746804719" sldId="308"/>
            <ac:picMk id="9" creationId="{D67D94B6-FDC4-1559-0F16-160DD99E579C}"/>
          </ac:picMkLst>
        </pc:picChg>
      </pc:sldChg>
      <pc:sldChg chg="addSp delSp modSp add replId">
        <pc:chgData name="Jac Graham-Davies (2404810)" userId="S::2404810@student.uwtsd.ac.uk::25f854d5-77e4-436c-ba45-eae6787cb7f8" providerId="AD" clId="Web-{D0525A4F-102B-2C4A-5EEE-64774B5B092E}" dt="2026-03-23T14:47:56.556" v="2014"/>
        <pc:sldMkLst>
          <pc:docMk/>
          <pc:sldMk cId="3082624960" sldId="310"/>
        </pc:sldMkLst>
        <pc:spChg chg="add mod">
          <ac:chgData name="Jac Graham-Davies (2404810)" userId="S::2404810@student.uwtsd.ac.uk::25f854d5-77e4-436c-ba45-eae6787cb7f8" providerId="AD" clId="Web-{D0525A4F-102B-2C4A-5EEE-64774B5B092E}" dt="2026-03-23T14:27:43.552" v="1996" actId="1076"/>
          <ac:spMkLst>
            <pc:docMk/>
            <pc:sldMk cId="3082624960" sldId="310"/>
            <ac:spMk id="9" creationId="{8F0A1D93-C3C3-C3C9-16F8-70051A2FAAC8}"/>
          </ac:spMkLst>
        </pc:spChg>
        <pc:spChg chg="add mod">
          <ac:chgData name="Jac Graham-Davies (2404810)" userId="S::2404810@student.uwtsd.ac.uk::25f854d5-77e4-436c-ba45-eae6787cb7f8" providerId="AD" clId="Web-{D0525A4F-102B-2C4A-5EEE-64774B5B092E}" dt="2026-03-23T14:28:12.866" v="2010" actId="20577"/>
          <ac:spMkLst>
            <pc:docMk/>
            <pc:sldMk cId="3082624960" sldId="310"/>
            <ac:spMk id="14" creationId="{37440685-2244-DB19-A9BE-E944428154AE}"/>
          </ac:spMkLst>
        </pc:spChg>
        <pc:picChg chg="add mod">
          <ac:chgData name="Jac Graham-Davies (2404810)" userId="S::2404810@student.uwtsd.ac.uk::25f854d5-77e4-436c-ba45-eae6787cb7f8" providerId="AD" clId="Web-{D0525A4F-102B-2C4A-5EEE-64774B5B092E}" dt="2026-03-23T14:27:37.645" v="1995" actId="1076"/>
          <ac:picMkLst>
            <pc:docMk/>
            <pc:sldMk cId="3082624960" sldId="310"/>
            <ac:picMk id="8" creationId="{F9C3908C-C84F-FC40-2343-EBA18FDD05AB}"/>
          </ac:picMkLst>
        </pc:picChg>
        <pc:picChg chg="add mod">
          <ac:chgData name="Jac Graham-Davies (2404810)" userId="S::2404810@student.uwtsd.ac.uk::25f854d5-77e4-436c-ba45-eae6787cb7f8" providerId="AD" clId="Web-{D0525A4F-102B-2C4A-5EEE-64774B5B092E}" dt="2026-03-23T14:27:52.052" v="1998" actId="14100"/>
          <ac:picMkLst>
            <pc:docMk/>
            <pc:sldMk cId="3082624960" sldId="310"/>
            <ac:picMk id="13" creationId="{550AE6F0-F188-1017-9255-3B13EAF3D88F}"/>
          </ac:picMkLst>
        </pc:picChg>
        <pc:picChg chg="del">
          <ac:chgData name="Jac Graham-Davies (2404810)" userId="S::2404810@student.uwtsd.ac.uk::25f854d5-77e4-436c-ba45-eae6787cb7f8" providerId="AD" clId="Web-{D0525A4F-102B-2C4A-5EEE-64774B5B092E}" dt="2026-03-23T14:47:56.556" v="2014"/>
          <ac:picMkLst>
            <pc:docMk/>
            <pc:sldMk cId="3082624960" sldId="310"/>
            <ac:picMk id="15" creationId="{8B5B8F56-8AF9-5E6A-562E-6CFC5831E625}"/>
          </ac:picMkLst>
        </pc:picChg>
      </pc:sldChg>
    </pc:docChg>
  </pc:docChgLst>
  <pc:docChgLst>
    <pc:chgData name="Lily Yallop (2400645)" userId="S::2400645@student.uwtsd.ac.uk::f040552c-eee0-40ac-ad2f-3a84713de9cc" providerId="AD" clId="Web-{CBB1D150-3EA2-6F67-EE3D-A0AD26893601}"/>
    <pc:docChg chg="modSld">
      <pc:chgData name="Lily Yallop (2400645)" userId="S::2400645@student.uwtsd.ac.uk::f040552c-eee0-40ac-ad2f-3a84713de9cc" providerId="AD" clId="Web-{CBB1D150-3EA2-6F67-EE3D-A0AD26893601}" dt="2026-03-24T19:26:27.803" v="2" actId="20577"/>
      <pc:docMkLst>
        <pc:docMk/>
      </pc:docMkLst>
      <pc:sldChg chg="modSp">
        <pc:chgData name="Lily Yallop (2400645)" userId="S::2400645@student.uwtsd.ac.uk::f040552c-eee0-40ac-ad2f-3a84713de9cc" providerId="AD" clId="Web-{CBB1D150-3EA2-6F67-EE3D-A0AD26893601}" dt="2026-03-24T19:26:27.803" v="2" actId="20577"/>
        <pc:sldMkLst>
          <pc:docMk/>
          <pc:sldMk cId="3633521768" sldId="280"/>
        </pc:sldMkLst>
        <pc:spChg chg="mod">
          <ac:chgData name="Lily Yallop (2400645)" userId="S::2400645@student.uwtsd.ac.uk::f040552c-eee0-40ac-ad2f-3a84713de9cc" providerId="AD" clId="Web-{CBB1D150-3EA2-6F67-EE3D-A0AD26893601}" dt="2026-03-24T19:26:27.803" v="2" actId="20577"/>
          <ac:spMkLst>
            <pc:docMk/>
            <pc:sldMk cId="3633521768" sldId="280"/>
            <ac:spMk id="5" creationId="{F26C71C3-5D8E-D8D6-BC67-FD3B84818DF6}"/>
          </ac:spMkLst>
        </pc:spChg>
      </pc:sldChg>
      <pc:sldChg chg="modSp">
        <pc:chgData name="Lily Yallop (2400645)" userId="S::2400645@student.uwtsd.ac.uk::f040552c-eee0-40ac-ad2f-3a84713de9cc" providerId="AD" clId="Web-{CBB1D150-3EA2-6F67-EE3D-A0AD26893601}" dt="2026-03-24T19:19:11.470" v="0" actId="20577"/>
        <pc:sldMkLst>
          <pc:docMk/>
          <pc:sldMk cId="3082624960" sldId="310"/>
        </pc:sldMkLst>
        <pc:spChg chg="mod">
          <ac:chgData name="Lily Yallop (2400645)" userId="S::2400645@student.uwtsd.ac.uk::f040552c-eee0-40ac-ad2f-3a84713de9cc" providerId="AD" clId="Web-{CBB1D150-3EA2-6F67-EE3D-A0AD26893601}" dt="2026-03-24T19:19:11.470" v="0" actId="20577"/>
          <ac:spMkLst>
            <pc:docMk/>
            <pc:sldMk cId="3082624960" sldId="310"/>
            <ac:spMk id="12" creationId="{BABE0F07-06E4-5702-BA75-56292D819342}"/>
          </ac:spMkLst>
        </pc:spChg>
      </pc:sldChg>
    </pc:docChg>
  </pc:docChgLst>
  <pc:docChgLst>
    <pc:chgData name="Alex Jay (2416946)" userId="S::2416946@student.uwtsd.ac.uk::9b4589a6-61b0-42bb-ae46-bd22c4d2f95b" providerId="AD" clId="Web-{0DFC53AE-8C5F-A09C-6C48-A8B26050C09C}"/>
    <pc:docChg chg="addSld delSld modSld sldOrd">
      <pc:chgData name="Alex Jay (2416946)" userId="S::2416946@student.uwtsd.ac.uk::9b4589a6-61b0-42bb-ae46-bd22c4d2f95b" providerId="AD" clId="Web-{0DFC53AE-8C5F-A09C-6C48-A8B26050C09C}" dt="2026-03-24T14:40:55.628" v="350"/>
      <pc:docMkLst>
        <pc:docMk/>
      </pc:docMkLst>
      <pc:sldChg chg="addSp delSp modSp ord">
        <pc:chgData name="Alex Jay (2416946)" userId="S::2416946@student.uwtsd.ac.uk::9b4589a6-61b0-42bb-ae46-bd22c4d2f95b" providerId="AD" clId="Web-{0DFC53AE-8C5F-A09C-6C48-A8B26050C09C}" dt="2026-03-24T13:55:26.280" v="317" actId="20577"/>
        <pc:sldMkLst>
          <pc:docMk/>
          <pc:sldMk cId="402806855" sldId="267"/>
        </pc:sldMkLst>
        <pc:spChg chg="del">
          <ac:chgData name="Alex Jay (2416946)" userId="S::2416946@student.uwtsd.ac.uk::9b4589a6-61b0-42bb-ae46-bd22c4d2f95b" providerId="AD" clId="Web-{0DFC53AE-8C5F-A09C-6C48-A8B26050C09C}" dt="2026-03-24T13:34:52.457" v="125"/>
          <ac:spMkLst>
            <pc:docMk/>
            <pc:sldMk cId="402806855" sldId="267"/>
            <ac:spMk id="6" creationId="{ADF03275-09FC-CBC8-356F-0EDD074A8194}"/>
          </ac:spMkLst>
        </pc:spChg>
        <pc:spChg chg="add mod">
          <ac:chgData name="Alex Jay (2416946)" userId="S::2416946@student.uwtsd.ac.uk::9b4589a6-61b0-42bb-ae46-bd22c4d2f95b" providerId="AD" clId="Web-{0DFC53AE-8C5F-A09C-6C48-A8B26050C09C}" dt="2026-03-24T13:55:26.280" v="317" actId="20577"/>
          <ac:spMkLst>
            <pc:docMk/>
            <pc:sldMk cId="402806855" sldId="267"/>
            <ac:spMk id="9" creationId="{08311C84-5DA0-0185-181B-27750DBBCD6E}"/>
          </ac:spMkLst>
        </pc:spChg>
        <pc:spChg chg="del mod">
          <ac:chgData name="Alex Jay (2416946)" userId="S::2416946@student.uwtsd.ac.uk::9b4589a6-61b0-42bb-ae46-bd22c4d2f95b" providerId="AD" clId="Web-{0DFC53AE-8C5F-A09C-6C48-A8B26050C09C}" dt="2026-03-24T11:15:10.467" v="12"/>
          <ac:spMkLst>
            <pc:docMk/>
            <pc:sldMk cId="402806855" sldId="267"/>
            <ac:spMk id="9" creationId="{901AFBD0-19E1-D252-55B6-DD781F94A046}"/>
          </ac:spMkLst>
        </pc:spChg>
        <pc:spChg chg="del mod">
          <ac:chgData name="Alex Jay (2416946)" userId="S::2416946@student.uwtsd.ac.uk::9b4589a6-61b0-42bb-ae46-bd22c4d2f95b" providerId="AD" clId="Web-{0DFC53AE-8C5F-A09C-6C48-A8B26050C09C}" dt="2026-03-24T13:35:14.021" v="130"/>
          <ac:spMkLst>
            <pc:docMk/>
            <pc:sldMk cId="402806855" sldId="267"/>
            <ac:spMk id="10" creationId="{C539DCD2-6DE8-34B4-EAAF-DF6CA1E3B487}"/>
          </ac:spMkLst>
        </pc:spChg>
        <pc:spChg chg="add del mod">
          <ac:chgData name="Alex Jay (2416946)" userId="S::2416946@student.uwtsd.ac.uk::9b4589a6-61b0-42bb-ae46-bd22c4d2f95b" providerId="AD" clId="Web-{0DFC53AE-8C5F-A09C-6C48-A8B26050C09C}" dt="2026-03-24T13:15:13.529" v="71"/>
          <ac:spMkLst>
            <pc:docMk/>
            <pc:sldMk cId="402806855" sldId="267"/>
            <ac:spMk id="13" creationId="{6711BD85-CC42-0F47-1AD9-5792F30C94DF}"/>
          </ac:spMkLst>
        </pc:spChg>
        <pc:graphicFrameChg chg="mod modGraphic">
          <ac:chgData name="Alex Jay (2416946)" userId="S::2416946@student.uwtsd.ac.uk::9b4589a6-61b0-42bb-ae46-bd22c4d2f95b" providerId="AD" clId="Web-{0DFC53AE-8C5F-A09C-6C48-A8B26050C09C}" dt="2026-03-24T13:20:22.584" v="116"/>
          <ac:graphicFrameMkLst>
            <pc:docMk/>
            <pc:sldMk cId="402806855" sldId="267"/>
            <ac:graphicFrameMk id="12" creationId="{4102DB02-7941-5B4F-4F99-AA1D6E59D39F}"/>
          </ac:graphicFrameMkLst>
        </pc:graphicFrameChg>
        <pc:picChg chg="add mod">
          <ac:chgData name="Alex Jay (2416946)" userId="S::2416946@student.uwtsd.ac.uk::9b4589a6-61b0-42bb-ae46-bd22c4d2f95b" providerId="AD" clId="Web-{0DFC53AE-8C5F-A09C-6C48-A8B26050C09C}" dt="2026-03-24T13:35:02.926" v="127" actId="1076"/>
          <ac:picMkLst>
            <pc:docMk/>
            <pc:sldMk cId="402806855" sldId="267"/>
            <ac:picMk id="8" creationId="{434920E8-DFB0-811E-BC3E-8903E362EBFC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1:15:00.107" v="8"/>
          <ac:picMkLst>
            <pc:docMk/>
            <pc:sldMk cId="402806855" sldId="267"/>
            <ac:picMk id="14" creationId="{5829C470-72AB-9D34-1D38-0D6775784691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3:34:49.723" v="124"/>
          <ac:picMkLst>
            <pc:docMk/>
            <pc:sldMk cId="402806855" sldId="267"/>
            <ac:picMk id="2052" creationId="{D153B7DE-911F-195E-1F4B-DA1569E5C0C6}"/>
          </ac:picMkLst>
        </pc:picChg>
      </pc:sldChg>
      <pc:sldChg chg="delSp modSp del ord">
        <pc:chgData name="Alex Jay (2416946)" userId="S::2416946@student.uwtsd.ac.uk::9b4589a6-61b0-42bb-ae46-bd22c4d2f95b" providerId="AD" clId="Web-{0DFC53AE-8C5F-A09C-6C48-A8B26050C09C}" dt="2026-03-24T14:40:55.628" v="350"/>
        <pc:sldMkLst>
          <pc:docMk/>
          <pc:sldMk cId="3246616541" sldId="268"/>
        </pc:sldMkLst>
        <pc:spChg chg="mod">
          <ac:chgData name="Alex Jay (2416946)" userId="S::2416946@student.uwtsd.ac.uk::9b4589a6-61b0-42bb-ae46-bd22c4d2f95b" providerId="AD" clId="Web-{0DFC53AE-8C5F-A09C-6C48-A8B26050C09C}" dt="2026-03-24T11:36:05.940" v="48" actId="20577"/>
          <ac:spMkLst>
            <pc:docMk/>
            <pc:sldMk cId="3246616541" sldId="268"/>
            <ac:spMk id="6" creationId="{51D9A00C-3844-5DB0-CD98-47E82AC2A253}"/>
          </ac:spMkLst>
        </pc:spChg>
        <pc:spChg chg="del mod">
          <ac:chgData name="Alex Jay (2416946)" userId="S::2416946@student.uwtsd.ac.uk::9b4589a6-61b0-42bb-ae46-bd22c4d2f95b" providerId="AD" clId="Web-{0DFC53AE-8C5F-A09C-6C48-A8B26050C09C}" dt="2026-03-24T11:35:47.767" v="39"/>
          <ac:spMkLst>
            <pc:docMk/>
            <pc:sldMk cId="3246616541" sldId="268"/>
            <ac:spMk id="22" creationId="{26925E4F-2E6E-C28F-FA8B-C06CC8566677}"/>
          </ac:spMkLst>
        </pc:spChg>
        <pc:picChg chg="del">
          <ac:chgData name="Alex Jay (2416946)" userId="S::2416946@student.uwtsd.ac.uk::9b4589a6-61b0-42bb-ae46-bd22c4d2f95b" providerId="AD" clId="Web-{0DFC53AE-8C5F-A09C-6C48-A8B26050C09C}" dt="2026-03-24T14:40:34.347" v="348"/>
          <ac:picMkLst>
            <pc:docMk/>
            <pc:sldMk cId="3246616541" sldId="268"/>
            <ac:picMk id="9" creationId="{86DDBCAF-0277-CAA7-A31C-BB7A3958896D}"/>
          </ac:picMkLst>
        </pc:picChg>
      </pc:sldChg>
      <pc:sldChg chg="modSp">
        <pc:chgData name="Alex Jay (2416946)" userId="S::2416946@student.uwtsd.ac.uk::9b4589a6-61b0-42bb-ae46-bd22c4d2f95b" providerId="AD" clId="Web-{0DFC53AE-8C5F-A09C-6C48-A8B26050C09C}" dt="2026-03-24T11:45:59.466" v="53" actId="1076"/>
        <pc:sldMkLst>
          <pc:docMk/>
          <pc:sldMk cId="3510825259" sldId="279"/>
        </pc:sldMkLst>
        <pc:spChg chg="mod">
          <ac:chgData name="Alex Jay (2416946)" userId="S::2416946@student.uwtsd.ac.uk::9b4589a6-61b0-42bb-ae46-bd22c4d2f95b" providerId="AD" clId="Web-{0DFC53AE-8C5F-A09C-6C48-A8B26050C09C}" dt="2026-03-24T11:45:59.466" v="53" actId="1076"/>
          <ac:spMkLst>
            <pc:docMk/>
            <pc:sldMk cId="3510825259" sldId="279"/>
            <ac:spMk id="15" creationId="{61961C82-4944-72C6-0076-18A5A856B1B4}"/>
          </ac:spMkLst>
        </pc:spChg>
      </pc:sldChg>
      <pc:sldChg chg="addSp modSp ord">
        <pc:chgData name="Alex Jay (2416946)" userId="S::2416946@student.uwtsd.ac.uk::9b4589a6-61b0-42bb-ae46-bd22c4d2f95b" providerId="AD" clId="Web-{0DFC53AE-8C5F-A09C-6C48-A8B26050C09C}" dt="2026-03-24T13:54:13.248" v="288" actId="1076"/>
        <pc:sldMkLst>
          <pc:docMk/>
          <pc:sldMk cId="266965874" sldId="299"/>
        </pc:sldMkLst>
        <pc:spChg chg="add mod">
          <ac:chgData name="Alex Jay (2416946)" userId="S::2416946@student.uwtsd.ac.uk::9b4589a6-61b0-42bb-ae46-bd22c4d2f95b" providerId="AD" clId="Web-{0DFC53AE-8C5F-A09C-6C48-A8B26050C09C}" dt="2026-03-24T13:53:27.295" v="263" actId="20577"/>
          <ac:spMkLst>
            <pc:docMk/>
            <pc:sldMk cId="266965874" sldId="299"/>
            <ac:spMk id="9" creationId="{EDCBA075-5D10-F382-F073-BC8AED117ABA}"/>
          </ac:spMkLst>
        </pc:spChg>
        <pc:spChg chg="add mod">
          <ac:chgData name="Alex Jay (2416946)" userId="S::2416946@student.uwtsd.ac.uk::9b4589a6-61b0-42bb-ae46-bd22c4d2f95b" providerId="AD" clId="Web-{0DFC53AE-8C5F-A09C-6C48-A8B26050C09C}" dt="2026-03-24T13:54:13.248" v="288" actId="1076"/>
          <ac:spMkLst>
            <pc:docMk/>
            <pc:sldMk cId="266965874" sldId="299"/>
            <ac:spMk id="11" creationId="{DECB3714-76CE-13C9-B923-43B733E30C6D}"/>
          </ac:spMkLst>
        </pc:spChg>
        <pc:picChg chg="add mod">
          <ac:chgData name="Alex Jay (2416946)" userId="S::2416946@student.uwtsd.ac.uk::9b4589a6-61b0-42bb-ae46-bd22c4d2f95b" providerId="AD" clId="Web-{0DFC53AE-8C5F-A09C-6C48-A8B26050C09C}" dt="2026-03-24T13:47:33.920" v="151" actId="1076"/>
          <ac:picMkLst>
            <pc:docMk/>
            <pc:sldMk cId="266965874" sldId="299"/>
            <ac:picMk id="6" creationId="{C124C9D2-C680-B69C-C1C1-39A40C6A8E0A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7:40.092" v="153" actId="1076"/>
          <ac:picMkLst>
            <pc:docMk/>
            <pc:sldMk cId="266965874" sldId="299"/>
            <ac:picMk id="7" creationId="{D40D1F39-7552-F1DB-A3E8-910773803BBD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7:37.326" v="152" actId="1076"/>
          <ac:picMkLst>
            <pc:docMk/>
            <pc:sldMk cId="266965874" sldId="299"/>
            <ac:picMk id="8" creationId="{7CB79667-08BE-4792-EA19-7C2F0C52CDD6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7:31.060" v="150" actId="1076"/>
          <ac:picMkLst>
            <pc:docMk/>
            <pc:sldMk cId="266965874" sldId="299"/>
            <ac:picMk id="29" creationId="{A8A0C3F4-50E2-E196-BFA6-FF601826CE6E}"/>
          </ac:picMkLst>
        </pc:picChg>
      </pc:sldChg>
      <pc:sldChg chg="addSp delSp modSp">
        <pc:chgData name="Alex Jay (2416946)" userId="S::2416946@student.uwtsd.ac.uk::9b4589a6-61b0-42bb-ae46-bd22c4d2f95b" providerId="AD" clId="Web-{0DFC53AE-8C5F-A09C-6C48-A8B26050C09C}" dt="2026-03-24T13:19:27.927" v="108" actId="1076"/>
        <pc:sldMkLst>
          <pc:docMk/>
          <pc:sldMk cId="997452344" sldId="306"/>
        </pc:sldMkLst>
        <pc:spChg chg="mod">
          <ac:chgData name="Alex Jay (2416946)" userId="S::2416946@student.uwtsd.ac.uk::9b4589a6-61b0-42bb-ae46-bd22c4d2f95b" providerId="AD" clId="Web-{0DFC53AE-8C5F-A09C-6C48-A8B26050C09C}" dt="2026-03-24T13:19:03.738" v="105" actId="20577"/>
          <ac:spMkLst>
            <pc:docMk/>
            <pc:sldMk cId="997452344" sldId="306"/>
            <ac:spMk id="5" creationId="{79DAB938-4FAC-C0B3-5056-53645CC76D8E}"/>
          </ac:spMkLst>
        </pc:spChg>
        <pc:spChg chg="add mod">
          <ac:chgData name="Alex Jay (2416946)" userId="S::2416946@student.uwtsd.ac.uk::9b4589a6-61b0-42bb-ae46-bd22c4d2f95b" providerId="AD" clId="Web-{0DFC53AE-8C5F-A09C-6C48-A8B26050C09C}" dt="2026-03-24T13:17:26.845" v="82" actId="1076"/>
          <ac:spMkLst>
            <pc:docMk/>
            <pc:sldMk cId="997452344" sldId="306"/>
            <ac:spMk id="9" creationId="{65E8C1F8-F2A6-A777-61C1-4F115BF256BA}"/>
          </ac:spMkLst>
        </pc:spChg>
        <pc:spChg chg="add mod">
          <ac:chgData name="Alex Jay (2416946)" userId="S::2416946@student.uwtsd.ac.uk::9b4589a6-61b0-42bb-ae46-bd22c4d2f95b" providerId="AD" clId="Web-{0DFC53AE-8C5F-A09C-6C48-A8B26050C09C}" dt="2026-03-24T13:19:27.927" v="108" actId="1076"/>
          <ac:spMkLst>
            <pc:docMk/>
            <pc:sldMk cId="997452344" sldId="306"/>
            <ac:spMk id="17" creationId="{2A0B7DC7-733C-D73B-646F-7618E8F2AB25}"/>
          </ac:spMkLst>
        </pc:spChg>
        <pc:graphicFrameChg chg="mod">
          <ac:chgData name="Alex Jay (2416946)" userId="S::2416946@student.uwtsd.ac.uk::9b4589a6-61b0-42bb-ae46-bd22c4d2f95b" providerId="AD" clId="Web-{0DFC53AE-8C5F-A09C-6C48-A8B26050C09C}" dt="2026-03-24T11:24:10.262" v="28" actId="1076"/>
          <ac:graphicFrameMkLst>
            <pc:docMk/>
            <pc:sldMk cId="997452344" sldId="306"/>
            <ac:graphicFrameMk id="11" creationId="{35C48B20-A4FF-317E-9037-DDAF461206AD}"/>
          </ac:graphicFrameMkLst>
        </pc:graphicFrameChg>
        <pc:graphicFrameChg chg="mod modGraphic">
          <ac:chgData name="Alex Jay (2416946)" userId="S::2416946@student.uwtsd.ac.uk::9b4589a6-61b0-42bb-ae46-bd22c4d2f95b" providerId="AD" clId="Web-{0DFC53AE-8C5F-A09C-6C48-A8B26050C09C}" dt="2026-03-24T11:36:27.427" v="50"/>
          <ac:graphicFrameMkLst>
            <pc:docMk/>
            <pc:sldMk cId="997452344" sldId="306"/>
            <ac:graphicFrameMk id="12" creationId="{5ED5A469-D9E3-9D12-E2D3-C21F1FB664E3}"/>
          </ac:graphicFrameMkLst>
        </pc:graphicFrameChg>
        <pc:picChg chg="add del mod">
          <ac:chgData name="Alex Jay (2416946)" userId="S::2416946@student.uwtsd.ac.uk::9b4589a6-61b0-42bb-ae46-bd22c4d2f95b" providerId="AD" clId="Web-{0DFC53AE-8C5F-A09C-6C48-A8B26050C09C}" dt="2026-03-24T13:14:48.919" v="63"/>
          <ac:picMkLst>
            <pc:docMk/>
            <pc:sldMk cId="997452344" sldId="306"/>
            <ac:picMk id="6" creationId="{847EB063-8ABC-976F-3797-C2E9EA1EE091}"/>
          </ac:picMkLst>
        </pc:picChg>
        <pc:picChg chg="add mod">
          <ac:chgData name="Alex Jay (2416946)" userId="S::2416946@student.uwtsd.ac.uk::9b4589a6-61b0-42bb-ae46-bd22c4d2f95b" providerId="AD" clId="Web-{0DFC53AE-8C5F-A09C-6C48-A8B26050C09C}" dt="2026-03-24T13:15:47.999" v="78" actId="1076"/>
          <ac:picMkLst>
            <pc:docMk/>
            <pc:sldMk cId="997452344" sldId="306"/>
            <ac:picMk id="7" creationId="{1BA05776-435F-364C-F658-31339AE557EC}"/>
          </ac:picMkLst>
        </pc:picChg>
        <pc:picChg chg="add del mod">
          <ac:chgData name="Alex Jay (2416946)" userId="S::2416946@student.uwtsd.ac.uk::9b4589a6-61b0-42bb-ae46-bd22c4d2f95b" providerId="AD" clId="Web-{0DFC53AE-8C5F-A09C-6C48-A8B26050C09C}" dt="2026-03-24T13:14:48.919" v="62"/>
          <ac:picMkLst>
            <pc:docMk/>
            <pc:sldMk cId="997452344" sldId="306"/>
            <ac:picMk id="8" creationId="{57120EE4-8B02-2092-08D9-BB9403A3DCB8}"/>
          </ac:picMkLst>
        </pc:picChg>
        <pc:picChg chg="add del mod">
          <ac:chgData name="Alex Jay (2416946)" userId="S::2416946@student.uwtsd.ac.uk::9b4589a6-61b0-42bb-ae46-bd22c4d2f95b" providerId="AD" clId="Web-{0DFC53AE-8C5F-A09C-6C48-A8B26050C09C}" dt="2026-03-24T13:15:39.389" v="75"/>
          <ac:picMkLst>
            <pc:docMk/>
            <pc:sldMk cId="997452344" sldId="306"/>
            <ac:picMk id="14" creationId="{398B2812-4294-C839-743A-45DB53F6BE1E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1:21:41.974" v="23"/>
          <ac:picMkLst>
            <pc:docMk/>
            <pc:sldMk cId="997452344" sldId="306"/>
            <ac:picMk id="15" creationId="{28824F86-3AB6-5EAC-B731-A881D1A7423E}"/>
          </ac:picMkLst>
        </pc:picChg>
        <pc:picChg chg="add mod">
          <ac:chgData name="Alex Jay (2416946)" userId="S::2416946@student.uwtsd.ac.uk::9b4589a6-61b0-42bb-ae46-bd22c4d2f95b" providerId="AD" clId="Web-{0DFC53AE-8C5F-A09C-6C48-A8B26050C09C}" dt="2026-03-24T13:19:10.754" v="106" actId="1076"/>
          <ac:picMkLst>
            <pc:docMk/>
            <pc:sldMk cId="997452344" sldId="306"/>
            <ac:picMk id="15" creationId="{81E98DF9-A2D6-CA08-D05B-AF98204E8C69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1:21:43.303" v="24"/>
          <ac:picMkLst>
            <pc:docMk/>
            <pc:sldMk cId="997452344" sldId="306"/>
            <ac:picMk id="16" creationId="{73E1A855-86C2-606A-2634-8876D4DA609F}"/>
          </ac:picMkLst>
        </pc:picChg>
      </pc:sldChg>
      <pc:sldChg chg="modSp">
        <pc:chgData name="Alex Jay (2416946)" userId="S::2416946@student.uwtsd.ac.uk::9b4589a6-61b0-42bb-ae46-bd22c4d2f95b" providerId="AD" clId="Web-{0DFC53AE-8C5F-A09C-6C48-A8B26050C09C}" dt="2026-03-24T13:42:22.336" v="138" actId="1076"/>
        <pc:sldMkLst>
          <pc:docMk/>
          <pc:sldMk cId="433888126" sldId="311"/>
        </pc:sldMkLst>
        <pc:picChg chg="mod">
          <ac:chgData name="Alex Jay (2416946)" userId="S::2416946@student.uwtsd.ac.uk::9b4589a6-61b0-42bb-ae46-bd22c4d2f95b" providerId="AD" clId="Web-{0DFC53AE-8C5F-A09C-6C48-A8B26050C09C}" dt="2026-03-24T13:40:53.638" v="133" actId="1076"/>
          <ac:picMkLst>
            <pc:docMk/>
            <pc:sldMk cId="433888126" sldId="311"/>
            <ac:picMk id="6" creationId="{E87F339B-F322-2464-A93E-F935FE44CFD0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1:11.109" v="136" actId="14100"/>
          <ac:picMkLst>
            <pc:docMk/>
            <pc:sldMk cId="433888126" sldId="311"/>
            <ac:picMk id="7" creationId="{1388040E-20BC-6776-97D5-2D850D143675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0:48.497" v="131" actId="14100"/>
          <ac:picMkLst>
            <pc:docMk/>
            <pc:sldMk cId="433888126" sldId="311"/>
            <ac:picMk id="9" creationId="{F27632D3-8991-8E21-6ECD-993805A6DE4D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22:05.883" v="117" actId="1076"/>
          <ac:picMkLst>
            <pc:docMk/>
            <pc:sldMk cId="433888126" sldId="311"/>
            <ac:picMk id="11" creationId="{E7238B9E-8E14-DE8E-4967-8997170E9686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2:16.554" v="137" actId="1076"/>
          <ac:picMkLst>
            <pc:docMk/>
            <pc:sldMk cId="433888126" sldId="311"/>
            <ac:picMk id="12" creationId="{38145BDB-3054-37BE-650F-051776151B1C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2:22.336" v="138" actId="1076"/>
          <ac:picMkLst>
            <pc:docMk/>
            <pc:sldMk cId="433888126" sldId="311"/>
            <ac:picMk id="35" creationId="{65EF996F-EFC0-95C1-5F77-7FEE0F1CA97F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22:15.149" v="118" actId="1076"/>
          <ac:picMkLst>
            <pc:docMk/>
            <pc:sldMk cId="433888126" sldId="311"/>
            <ac:picMk id="37" creationId="{BE510834-9246-5ADD-9812-39717379DC3D}"/>
          </ac:picMkLst>
        </pc:picChg>
        <pc:picChg chg="mod">
          <ac:chgData name="Alex Jay (2416946)" userId="S::2416946@student.uwtsd.ac.uk::9b4589a6-61b0-42bb-ae46-bd22c4d2f95b" providerId="AD" clId="Web-{0DFC53AE-8C5F-A09C-6C48-A8B26050C09C}" dt="2026-03-24T13:41:00.092" v="134" actId="1076"/>
          <ac:picMkLst>
            <pc:docMk/>
            <pc:sldMk cId="433888126" sldId="311"/>
            <ac:picMk id="4142" creationId="{84DE0FBB-ADBF-5B60-CD2D-B69F041DE731}"/>
          </ac:picMkLst>
        </pc:picChg>
      </pc:sldChg>
      <pc:sldChg chg="addSp delSp modSp add">
        <pc:chgData name="Alex Jay (2416946)" userId="S::2416946@student.uwtsd.ac.uk::9b4589a6-61b0-42bb-ae46-bd22c4d2f95b" providerId="AD" clId="Web-{0DFC53AE-8C5F-A09C-6C48-A8B26050C09C}" dt="2026-03-24T13:22:44.852" v="120" actId="14100"/>
        <pc:sldMkLst>
          <pc:docMk/>
          <pc:sldMk cId="1107595163" sldId="312"/>
        </pc:sldMkLst>
        <pc:graphicFrameChg chg="del mod modGraphic">
          <ac:chgData name="Alex Jay (2416946)" userId="S::2416946@student.uwtsd.ac.uk::9b4589a6-61b0-42bb-ae46-bd22c4d2f95b" providerId="AD" clId="Web-{0DFC53AE-8C5F-A09C-6C48-A8B26050C09C}" dt="2026-03-24T11:11:17.588" v="3"/>
          <ac:graphicFrameMkLst>
            <pc:docMk/>
            <pc:sldMk cId="1107595163" sldId="312"/>
            <ac:graphicFrameMk id="11" creationId="{35C48B20-A4FF-317E-9037-DDAF461206AD}"/>
          </ac:graphicFrameMkLst>
        </pc:graphicFrameChg>
        <pc:graphicFrameChg chg="del">
          <ac:chgData name="Alex Jay (2416946)" userId="S::2416946@student.uwtsd.ac.uk::9b4589a6-61b0-42bb-ae46-bd22c4d2f95b" providerId="AD" clId="Web-{0DFC53AE-8C5F-A09C-6C48-A8B26050C09C}" dt="2026-03-24T11:11:19.682" v="4"/>
          <ac:graphicFrameMkLst>
            <pc:docMk/>
            <pc:sldMk cId="1107595163" sldId="312"/>
            <ac:graphicFrameMk id="12" creationId="{5ED5A469-D9E3-9D12-E2D3-C21F1FB664E3}"/>
          </ac:graphicFrameMkLst>
        </pc:graphicFrameChg>
        <pc:picChg chg="add del mod modCrop">
          <ac:chgData name="Alex Jay (2416946)" userId="S::2416946@student.uwtsd.ac.uk::9b4589a6-61b0-42bb-ae46-bd22c4d2f95b" providerId="AD" clId="Web-{0DFC53AE-8C5F-A09C-6C48-A8B26050C09C}" dt="2026-03-24T11:20:50.018" v="20"/>
          <ac:picMkLst>
            <pc:docMk/>
            <pc:sldMk cId="1107595163" sldId="312"/>
            <ac:picMk id="7" creationId="{396D6824-AE82-495C-5846-B15FEA15E3F8}"/>
          </ac:picMkLst>
        </pc:picChg>
        <pc:picChg chg="add">
          <ac:chgData name="Alex Jay (2416946)" userId="S::2416946@student.uwtsd.ac.uk::9b4589a6-61b0-42bb-ae46-bd22c4d2f95b" providerId="AD" clId="Web-{0DFC53AE-8C5F-A09C-6C48-A8B26050C09C}" dt="2026-03-24T11:21:34.365" v="21"/>
          <ac:picMkLst>
            <pc:docMk/>
            <pc:sldMk cId="1107595163" sldId="312"/>
            <ac:picMk id="9" creationId="{D29F198E-DD07-A498-2C2F-572525E77E1C}"/>
          </ac:picMkLst>
        </pc:picChg>
        <pc:picChg chg="add mod">
          <ac:chgData name="Alex Jay (2416946)" userId="S::2416946@student.uwtsd.ac.uk::9b4589a6-61b0-42bb-ae46-bd22c4d2f95b" providerId="AD" clId="Web-{0DFC53AE-8C5F-A09C-6C48-A8B26050C09C}" dt="2026-03-24T13:22:44.852" v="120" actId="14100"/>
          <ac:picMkLst>
            <pc:docMk/>
            <pc:sldMk cId="1107595163" sldId="312"/>
            <ac:picMk id="14" creationId="{ED51049F-913C-9408-447D-B031A1BEED69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1:11:27.963" v="7"/>
          <ac:picMkLst>
            <pc:docMk/>
            <pc:sldMk cId="1107595163" sldId="312"/>
            <ac:picMk id="15" creationId="{28824F86-3AB6-5EAC-B731-A881D1A7423E}"/>
          </ac:picMkLst>
        </pc:picChg>
        <pc:picChg chg="del mod">
          <ac:chgData name="Alex Jay (2416946)" userId="S::2416946@student.uwtsd.ac.uk::9b4589a6-61b0-42bb-ae46-bd22c4d2f95b" providerId="AD" clId="Web-{0DFC53AE-8C5F-A09C-6C48-A8B26050C09C}" dt="2026-03-24T11:11:26.245" v="6"/>
          <ac:picMkLst>
            <pc:docMk/>
            <pc:sldMk cId="1107595163" sldId="312"/>
            <ac:picMk id="16" creationId="{73E1A855-86C2-606A-2634-8876D4DA609F}"/>
          </ac:picMkLst>
        </pc:picChg>
      </pc:sldChg>
      <pc:sldChg chg="addSp delSp modSp add ord replId">
        <pc:chgData name="Alex Jay (2416946)" userId="S::2416946@student.uwtsd.ac.uk::9b4589a6-61b0-42bb-ae46-bd22c4d2f95b" providerId="AD" clId="Web-{0DFC53AE-8C5F-A09C-6C48-A8B26050C09C}" dt="2026-03-24T14:40:49.128" v="349"/>
        <pc:sldMkLst>
          <pc:docMk/>
          <pc:sldMk cId="311206236" sldId="317"/>
        </pc:sldMkLst>
        <pc:spChg chg="del">
          <ac:chgData name="Alex Jay (2416946)" userId="S::2416946@student.uwtsd.ac.uk::9b4589a6-61b0-42bb-ae46-bd22c4d2f95b" providerId="AD" clId="Web-{0DFC53AE-8C5F-A09C-6C48-A8B26050C09C}" dt="2026-03-24T14:39:57.956" v="336"/>
          <ac:spMkLst>
            <pc:docMk/>
            <pc:sldMk cId="311206236" sldId="317"/>
            <ac:spMk id="9" creationId="{5679CF32-6A6B-7666-1611-2F95AC6E3C03}"/>
          </ac:spMkLst>
        </pc:spChg>
        <pc:spChg chg="del">
          <ac:chgData name="Alex Jay (2416946)" userId="S::2416946@student.uwtsd.ac.uk::9b4589a6-61b0-42bb-ae46-bd22c4d2f95b" providerId="AD" clId="Web-{0DFC53AE-8C5F-A09C-6C48-A8B26050C09C}" dt="2026-03-24T14:39:49.487" v="335"/>
          <ac:spMkLst>
            <pc:docMk/>
            <pc:sldMk cId="311206236" sldId="317"/>
            <ac:spMk id="17" creationId="{AF0F7B16-50F9-B22B-298F-FA9B8D5E4DF5}"/>
          </ac:spMkLst>
        </pc:spChg>
        <pc:graphicFrameChg chg="del mod modGraphic">
          <ac:chgData name="Alex Jay (2416946)" userId="S::2416946@student.uwtsd.ac.uk::9b4589a6-61b0-42bb-ae46-bd22c4d2f95b" providerId="AD" clId="Web-{0DFC53AE-8C5F-A09C-6C48-A8B26050C09C}" dt="2026-03-24T14:39:39.300" v="323"/>
          <ac:graphicFrameMkLst>
            <pc:docMk/>
            <pc:sldMk cId="311206236" sldId="317"/>
            <ac:graphicFrameMk id="11" creationId="{067A10BA-90CB-FF82-AE69-9BEC80C11875}"/>
          </ac:graphicFrameMkLst>
        </pc:graphicFrameChg>
        <pc:graphicFrameChg chg="del mod modGraphic">
          <ac:chgData name="Alex Jay (2416946)" userId="S::2416946@student.uwtsd.ac.uk::9b4589a6-61b0-42bb-ae46-bd22c4d2f95b" providerId="AD" clId="Web-{0DFC53AE-8C5F-A09C-6C48-A8B26050C09C}" dt="2026-03-24T14:39:42.676" v="332"/>
          <ac:graphicFrameMkLst>
            <pc:docMk/>
            <pc:sldMk cId="311206236" sldId="317"/>
            <ac:graphicFrameMk id="12" creationId="{6EC8EB91-3C41-D4C2-8A25-81591D4F0987}"/>
          </ac:graphicFrameMkLst>
        </pc:graphicFrameChg>
        <pc:picChg chg="add del mod">
          <ac:chgData name="Alex Jay (2416946)" userId="S::2416946@student.uwtsd.ac.uk::9b4589a6-61b0-42bb-ae46-bd22c4d2f95b" providerId="AD" clId="Web-{0DFC53AE-8C5F-A09C-6C48-A8B26050C09C}" dt="2026-03-24T14:40:10.253" v="342"/>
          <ac:picMkLst>
            <pc:docMk/>
            <pc:sldMk cId="311206236" sldId="317"/>
            <ac:picMk id="6" creationId="{306B36FB-3830-1307-2DCC-AEA4DCEC40FA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4:39:44.378" v="333"/>
          <ac:picMkLst>
            <pc:docMk/>
            <pc:sldMk cId="311206236" sldId="317"/>
            <ac:picMk id="7" creationId="{6912C670-B9C0-DEF8-4654-95AD23D98972}"/>
          </ac:picMkLst>
        </pc:picChg>
        <pc:picChg chg="add del mod">
          <ac:chgData name="Alex Jay (2416946)" userId="S::2416946@student.uwtsd.ac.uk::9b4589a6-61b0-42bb-ae46-bd22c4d2f95b" providerId="AD" clId="Web-{0DFC53AE-8C5F-A09C-6C48-A8B26050C09C}" dt="2026-03-24T14:40:10.253" v="341"/>
          <ac:picMkLst>
            <pc:docMk/>
            <pc:sldMk cId="311206236" sldId="317"/>
            <ac:picMk id="8" creationId="{AEB86AF8-68A3-927F-6160-2F839C2FCFA4}"/>
          </ac:picMkLst>
        </pc:picChg>
        <pc:picChg chg="add">
          <ac:chgData name="Alex Jay (2416946)" userId="S::2416946@student.uwtsd.ac.uk::9b4589a6-61b0-42bb-ae46-bd22c4d2f95b" providerId="AD" clId="Web-{0DFC53AE-8C5F-A09C-6C48-A8B26050C09C}" dt="2026-03-24T14:40:15.909" v="343"/>
          <ac:picMkLst>
            <pc:docMk/>
            <pc:sldMk cId="311206236" sldId="317"/>
            <ac:picMk id="14" creationId="{4FA33C9E-785B-BB04-D27A-3FAA3B4322CB}"/>
          </ac:picMkLst>
        </pc:picChg>
        <pc:picChg chg="del">
          <ac:chgData name="Alex Jay (2416946)" userId="S::2416946@student.uwtsd.ac.uk::9b4589a6-61b0-42bb-ae46-bd22c4d2f95b" providerId="AD" clId="Web-{0DFC53AE-8C5F-A09C-6C48-A8B26050C09C}" dt="2026-03-24T14:39:46.409" v="334"/>
          <ac:picMkLst>
            <pc:docMk/>
            <pc:sldMk cId="311206236" sldId="317"/>
            <ac:picMk id="15" creationId="{309B259B-7F7E-0812-1063-F2ECDFE0C694}"/>
          </ac:picMkLst>
        </pc:picChg>
        <pc:picChg chg="add mod">
          <ac:chgData name="Alex Jay (2416946)" userId="S::2416946@student.uwtsd.ac.uk::9b4589a6-61b0-42bb-ae46-bd22c4d2f95b" providerId="AD" clId="Web-{0DFC53AE-8C5F-A09C-6C48-A8B26050C09C}" dt="2026-03-24T14:40:28.691" v="347" actId="1076"/>
          <ac:picMkLst>
            <pc:docMk/>
            <pc:sldMk cId="311206236" sldId="317"/>
            <ac:picMk id="18" creationId="{C27C789B-C8DE-D78F-9DE0-0C33F55B2CDB}"/>
          </ac:picMkLst>
        </pc:picChg>
      </pc:sldChg>
      <pc:sldChg chg="new del">
        <pc:chgData name="Alex Jay (2416946)" userId="S::2416946@student.uwtsd.ac.uk::9b4589a6-61b0-42bb-ae46-bd22c4d2f95b" providerId="AD" clId="Web-{0DFC53AE-8C5F-A09C-6C48-A8B26050C09C}" dt="2026-03-24T14:39:30.737" v="319"/>
        <pc:sldMkLst>
          <pc:docMk/>
          <pc:sldMk cId="1894745065" sldId="317"/>
        </pc:sldMkLst>
      </pc:sldChg>
    </pc:docChg>
  </pc:docChgLst>
  <pc:docChgLst>
    <pc:chgData name="Ellis Phillips (2404558)" userId="S::2404558@student.uwtsd.ac.uk::800c22a9-8928-414c-96e0-7b80c2cc795f" providerId="AD" clId="Web-{29506A1C-0F79-D92B-92E8-7195543D7814}"/>
    <pc:docChg chg="modSld">
      <pc:chgData name="Ellis Phillips (2404558)" userId="S::2404558@student.uwtsd.ac.uk::800c22a9-8928-414c-96e0-7b80c2cc795f" providerId="AD" clId="Web-{29506A1C-0F79-D92B-92E8-7195543D7814}" dt="2026-03-22T17:39:16.317" v="5" actId="20577"/>
      <pc:docMkLst>
        <pc:docMk/>
      </pc:docMkLst>
      <pc:sldChg chg="modSp">
        <pc:chgData name="Ellis Phillips (2404558)" userId="S::2404558@student.uwtsd.ac.uk::800c22a9-8928-414c-96e0-7b80c2cc795f" providerId="AD" clId="Web-{29506A1C-0F79-D92B-92E8-7195543D7814}" dt="2026-03-22T17:39:16.317" v="5" actId="20577"/>
        <pc:sldMkLst>
          <pc:docMk/>
          <pc:sldMk cId="3968754934" sldId="300"/>
        </pc:sldMkLst>
        <pc:spChg chg="mod">
          <ac:chgData name="Ellis Phillips (2404558)" userId="S::2404558@student.uwtsd.ac.uk::800c22a9-8928-414c-96e0-7b80c2cc795f" providerId="AD" clId="Web-{29506A1C-0F79-D92B-92E8-7195543D7814}" dt="2026-03-22T17:39:16.317" v="5" actId="20577"/>
          <ac:spMkLst>
            <pc:docMk/>
            <pc:sldMk cId="3968754934" sldId="300"/>
            <ac:spMk id="6" creationId="{F6C38CE7-AA10-9DBF-8791-941F78D6856D}"/>
          </ac:spMkLst>
        </pc:spChg>
        <pc:spChg chg="mod">
          <ac:chgData name="Ellis Phillips (2404558)" userId="S::2404558@student.uwtsd.ac.uk::800c22a9-8928-414c-96e0-7b80c2cc795f" providerId="AD" clId="Web-{29506A1C-0F79-D92B-92E8-7195543D7814}" dt="2026-03-22T17:38:17.361" v="0" actId="20577"/>
          <ac:spMkLst>
            <pc:docMk/>
            <pc:sldMk cId="3968754934" sldId="300"/>
            <ac:spMk id="10" creationId="{D12C7378-6B5C-163E-3D22-DD748910847A}"/>
          </ac:spMkLst>
        </pc:spChg>
      </pc:sldChg>
    </pc:docChg>
  </pc:docChgLst>
  <pc:docChgLst>
    <pc:chgData name="Tasha Freeman (2419263)" userId="S::2419263@student.uwtsd.ac.uk::325b5b9b-5860-45c4-b4bd-22f095951d2f" providerId="AD" clId="Web-{13DB5341-D780-17CF-B031-1A99336F6C89}"/>
    <pc:docChg chg="addSld delSld modSld">
      <pc:chgData name="Tasha Freeman (2419263)" userId="S::2419263@student.uwtsd.ac.uk::325b5b9b-5860-45c4-b4bd-22f095951d2f" providerId="AD" clId="Web-{13DB5341-D780-17CF-B031-1A99336F6C89}" dt="2026-03-23T11:49:40.646" v="26"/>
      <pc:docMkLst>
        <pc:docMk/>
      </pc:docMkLst>
      <pc:sldChg chg="modSp">
        <pc:chgData name="Tasha Freeman (2419263)" userId="S::2419263@student.uwtsd.ac.uk::325b5b9b-5860-45c4-b4bd-22f095951d2f" providerId="AD" clId="Web-{13DB5341-D780-17CF-B031-1A99336F6C89}" dt="2026-03-23T11:45:42.157" v="0" actId="20577"/>
        <pc:sldMkLst>
          <pc:docMk/>
          <pc:sldMk cId="1553993438" sldId="271"/>
        </pc:sldMkLst>
        <pc:spChg chg="mod">
          <ac:chgData name="Tasha Freeman (2419263)" userId="S::2419263@student.uwtsd.ac.uk::325b5b9b-5860-45c4-b4bd-22f095951d2f" providerId="AD" clId="Web-{13DB5341-D780-17CF-B031-1A99336F6C89}" dt="2026-03-23T11:45:42.157" v="0" actId="20577"/>
          <ac:spMkLst>
            <pc:docMk/>
            <pc:sldMk cId="1553993438" sldId="271"/>
            <ac:spMk id="10" creationId="{A260317B-2E27-C729-CFEE-6ED7564D0200}"/>
          </ac:spMkLst>
        </pc:spChg>
      </pc:sldChg>
      <pc:sldChg chg="addSp delSp modSp add replId">
        <pc:chgData name="Tasha Freeman (2419263)" userId="S::2419263@student.uwtsd.ac.uk::325b5b9b-5860-45c4-b4bd-22f095951d2f" providerId="AD" clId="Web-{13DB5341-D780-17CF-B031-1A99336F6C89}" dt="2026-03-23T11:49:40.646" v="26"/>
        <pc:sldMkLst>
          <pc:docMk/>
          <pc:sldMk cId="3279175890" sldId="303"/>
        </pc:sldMkLst>
        <pc:spChg chg="mod">
          <ac:chgData name="Tasha Freeman (2419263)" userId="S::2419263@student.uwtsd.ac.uk::325b5b9b-5860-45c4-b4bd-22f095951d2f" providerId="AD" clId="Web-{13DB5341-D780-17CF-B031-1A99336F6C89}" dt="2026-03-23T11:46:32.517" v="22" actId="20577"/>
          <ac:spMkLst>
            <pc:docMk/>
            <pc:sldMk cId="3279175890" sldId="303"/>
            <ac:spMk id="7" creationId="{1E692B0A-111D-C401-0F7B-0137D0707AA1}"/>
          </ac:spMkLst>
        </pc:spChg>
        <pc:spChg chg="add del mod">
          <ac:chgData name="Tasha Freeman (2419263)" userId="S::2419263@student.uwtsd.ac.uk::325b5b9b-5860-45c4-b4bd-22f095951d2f" providerId="AD" clId="Web-{13DB5341-D780-17CF-B031-1A99336F6C89}" dt="2026-03-23T11:49:34.662" v="25"/>
          <ac:spMkLst>
            <pc:docMk/>
            <pc:sldMk cId="3279175890" sldId="303"/>
            <ac:spMk id="9" creationId="{4FDD6A89-9ACE-496F-2A5B-3FC786BD1A3A}"/>
          </ac:spMkLst>
        </pc:spChg>
        <pc:spChg chg="del">
          <ac:chgData name="Tasha Freeman (2419263)" userId="S::2419263@student.uwtsd.ac.uk::325b5b9b-5860-45c4-b4bd-22f095951d2f" providerId="AD" clId="Web-{13DB5341-D780-17CF-B031-1A99336F6C89}" dt="2026-03-23T11:46:16.736" v="9"/>
          <ac:spMkLst>
            <pc:docMk/>
            <pc:sldMk cId="3279175890" sldId="303"/>
            <ac:spMk id="10" creationId="{9FF5A7B3-B547-BEE6-06E5-0BB0210845FA}"/>
          </ac:spMkLst>
        </pc:spChg>
        <pc:spChg chg="add">
          <ac:chgData name="Tasha Freeman (2419263)" userId="S::2419263@student.uwtsd.ac.uk::325b5b9b-5860-45c4-b4bd-22f095951d2f" providerId="AD" clId="Web-{13DB5341-D780-17CF-B031-1A99336F6C89}" dt="2026-03-23T11:49:40.646" v="26"/>
          <ac:spMkLst>
            <pc:docMk/>
            <pc:sldMk cId="3279175890" sldId="303"/>
            <ac:spMk id="16" creationId="{E3F5AA01-B1B4-9D5F-3A3A-97FF6FB8A73D}"/>
          </ac:spMkLst>
        </pc:spChg>
        <pc:graphicFrameChg chg="del">
          <ac:chgData name="Tasha Freeman (2419263)" userId="S::2419263@student.uwtsd.ac.uk::325b5b9b-5860-45c4-b4bd-22f095951d2f" providerId="AD" clId="Web-{13DB5341-D780-17CF-B031-1A99336F6C89}" dt="2026-03-23T11:46:08.579" v="4"/>
          <ac:graphicFrameMkLst>
            <pc:docMk/>
            <pc:sldMk cId="3279175890" sldId="303"/>
            <ac:graphicFrameMk id="8" creationId="{3A7E00D4-8EDD-839B-ADBA-B7FB31E9C529}"/>
          </ac:graphicFrameMkLst>
        </pc:graphicFrameChg>
        <pc:picChg chg="del">
          <ac:chgData name="Tasha Freeman (2419263)" userId="S::2419263@student.uwtsd.ac.uk::325b5b9b-5860-45c4-b4bd-22f095951d2f" providerId="AD" clId="Web-{13DB5341-D780-17CF-B031-1A99336F6C89}" dt="2026-03-23T11:46:09.704" v="5"/>
          <ac:picMkLst>
            <pc:docMk/>
            <pc:sldMk cId="3279175890" sldId="303"/>
            <ac:picMk id="11" creationId="{4909DAB5-25FE-7601-7B53-FA08559BD695}"/>
          </ac:picMkLst>
        </pc:picChg>
        <pc:picChg chg="del">
          <ac:chgData name="Tasha Freeman (2419263)" userId="S::2419263@student.uwtsd.ac.uk::325b5b9b-5860-45c4-b4bd-22f095951d2f" providerId="AD" clId="Web-{13DB5341-D780-17CF-B031-1A99336F6C89}" dt="2026-03-23T11:46:10.939" v="7"/>
          <ac:picMkLst>
            <pc:docMk/>
            <pc:sldMk cId="3279175890" sldId="303"/>
            <ac:picMk id="12" creationId="{85DD500A-296C-4544-0245-5CFC3C055211}"/>
          </ac:picMkLst>
        </pc:picChg>
        <pc:picChg chg="del">
          <ac:chgData name="Tasha Freeman (2419263)" userId="S::2419263@student.uwtsd.ac.uk::325b5b9b-5860-45c4-b4bd-22f095951d2f" providerId="AD" clId="Web-{13DB5341-D780-17CF-B031-1A99336F6C89}" dt="2026-03-23T11:46:10.298" v="6"/>
          <ac:picMkLst>
            <pc:docMk/>
            <pc:sldMk cId="3279175890" sldId="303"/>
            <ac:picMk id="14" creationId="{20E841F2-91A3-6C88-E315-F48997A148A6}"/>
          </ac:picMkLst>
        </pc:picChg>
        <pc:picChg chg="del">
          <ac:chgData name="Tasha Freeman (2419263)" userId="S::2419263@student.uwtsd.ac.uk::325b5b9b-5860-45c4-b4bd-22f095951d2f" providerId="AD" clId="Web-{13DB5341-D780-17CF-B031-1A99336F6C89}" dt="2026-03-23T11:46:11.517" v="8"/>
          <ac:picMkLst>
            <pc:docMk/>
            <pc:sldMk cId="3279175890" sldId="303"/>
            <ac:picMk id="15" creationId="{45F1B274-19F6-4393-AEE5-7B257F9CACEE}"/>
          </ac:picMkLst>
        </pc:picChg>
      </pc:sldChg>
      <pc:sldChg chg="new del">
        <pc:chgData name="Tasha Freeman (2419263)" userId="S::2419263@student.uwtsd.ac.uk::325b5b9b-5860-45c4-b4bd-22f095951d2f" providerId="AD" clId="Web-{13DB5341-D780-17CF-B031-1A99336F6C89}" dt="2026-03-23T11:45:59.907" v="2"/>
        <pc:sldMkLst>
          <pc:docMk/>
          <pc:sldMk cId="3755135688" sldId="303"/>
        </pc:sldMkLst>
      </pc:sldChg>
    </pc:docChg>
  </pc:docChgLst>
  <pc:docChgLst>
    <pc:chgData name="Tasha Freeman (2419263)" userId="S::2419263@student.uwtsd.ac.uk::325b5b9b-5860-45c4-b4bd-22f095951d2f" providerId="AD" clId="Web-{F5683653-1067-DE08-B46A-8527F151FC8F}"/>
    <pc:docChg chg="modSld">
      <pc:chgData name="Tasha Freeman (2419263)" userId="S::2419263@student.uwtsd.ac.uk::325b5b9b-5860-45c4-b4bd-22f095951d2f" providerId="AD" clId="Web-{F5683653-1067-DE08-B46A-8527F151FC8F}" dt="2026-03-23T21:26:11.894" v="17" actId="1076"/>
      <pc:docMkLst>
        <pc:docMk/>
      </pc:docMkLst>
      <pc:sldChg chg="addSp modSp">
        <pc:chgData name="Tasha Freeman (2419263)" userId="S::2419263@student.uwtsd.ac.uk::325b5b9b-5860-45c4-b4bd-22f095951d2f" providerId="AD" clId="Web-{F5683653-1067-DE08-B46A-8527F151FC8F}" dt="2026-03-23T21:26:11.894" v="17" actId="1076"/>
        <pc:sldMkLst>
          <pc:docMk/>
          <pc:sldMk cId="3279175890" sldId="303"/>
        </pc:sldMkLst>
        <pc:spChg chg="mod">
          <ac:chgData name="Tasha Freeman (2419263)" userId="S::2419263@student.uwtsd.ac.uk::325b5b9b-5860-45c4-b4bd-22f095951d2f" providerId="AD" clId="Web-{F5683653-1067-DE08-B46A-8527F151FC8F}" dt="2026-03-23T21:03:43.958" v="7" actId="20577"/>
          <ac:spMkLst>
            <pc:docMk/>
            <pc:sldMk cId="3279175890" sldId="303"/>
            <ac:spMk id="10" creationId="{9C33CFD2-6862-7AB9-185F-18B7EFBA1072}"/>
          </ac:spMkLst>
        </pc:spChg>
        <pc:picChg chg="mod modCrop">
          <ac:chgData name="Tasha Freeman (2419263)" userId="S::2419263@student.uwtsd.ac.uk::325b5b9b-5860-45c4-b4bd-22f095951d2f" providerId="AD" clId="Web-{F5683653-1067-DE08-B46A-8527F151FC8F}" dt="2026-03-23T21:26:02.254" v="14" actId="1076"/>
          <ac:picMkLst>
            <pc:docMk/>
            <pc:sldMk cId="3279175890" sldId="303"/>
            <ac:picMk id="9" creationId="{2754A738-506B-5278-4874-5B854D53FB2C}"/>
          </ac:picMkLst>
        </pc:picChg>
        <pc:picChg chg="add mod">
          <ac:chgData name="Tasha Freeman (2419263)" userId="S::2419263@student.uwtsd.ac.uk::325b5b9b-5860-45c4-b4bd-22f095951d2f" providerId="AD" clId="Web-{F5683653-1067-DE08-B46A-8527F151FC8F}" dt="2026-03-23T21:26:11.894" v="17" actId="1076"/>
          <ac:picMkLst>
            <pc:docMk/>
            <pc:sldMk cId="3279175890" sldId="303"/>
            <ac:picMk id="12" creationId="{A554A84F-4FB2-8FA8-3B6A-B2EEA3FF1380}"/>
          </ac:picMkLst>
        </pc:picChg>
      </pc:sldChg>
    </pc:docChg>
  </pc:docChgLst>
  <pc:docChgLst>
    <pc:chgData name="Dan Gooch (2404008)" userId="404f0524-c50f-4c25-8b11-e24a1667f071" providerId="ADAL" clId="{E78D4DEE-8EB6-4E12-A674-E75CEB441DD1}"/>
    <pc:docChg chg="undo custSel addSld delSld modSld sldOrd">
      <pc:chgData name="Dan Gooch (2404008)" userId="404f0524-c50f-4c25-8b11-e24a1667f071" providerId="ADAL" clId="{E78D4DEE-8EB6-4E12-A674-E75CEB441DD1}" dt="2026-03-24T22:14:17.988" v="237" actId="1076"/>
      <pc:docMkLst>
        <pc:docMk/>
      </pc:docMkLst>
      <pc:sldChg chg="del">
        <pc:chgData name="Dan Gooch (2404008)" userId="404f0524-c50f-4c25-8b11-e24a1667f071" providerId="ADAL" clId="{E78D4DEE-8EB6-4E12-A674-E75CEB441DD1}" dt="2026-03-24T11:28:24.302" v="2" actId="2696"/>
        <pc:sldMkLst>
          <pc:docMk/>
          <pc:sldMk cId="2903254176" sldId="259"/>
        </pc:sldMkLst>
      </pc:sldChg>
      <pc:sldChg chg="del">
        <pc:chgData name="Dan Gooch (2404008)" userId="404f0524-c50f-4c25-8b11-e24a1667f071" providerId="ADAL" clId="{E78D4DEE-8EB6-4E12-A674-E75CEB441DD1}" dt="2026-03-24T11:28:21.425" v="1" actId="2696"/>
        <pc:sldMkLst>
          <pc:docMk/>
          <pc:sldMk cId="2839073286" sldId="283"/>
        </pc:sldMkLst>
      </pc:sldChg>
      <pc:sldChg chg="modSp mod">
        <pc:chgData name="Dan Gooch (2404008)" userId="404f0524-c50f-4c25-8b11-e24a1667f071" providerId="ADAL" clId="{E78D4DEE-8EB6-4E12-A674-E75CEB441DD1}" dt="2026-03-24T22:04:59.426" v="236" actId="255"/>
        <pc:sldMkLst>
          <pc:docMk/>
          <pc:sldMk cId="584741633" sldId="295"/>
        </pc:sldMkLst>
        <pc:spChg chg="mod">
          <ac:chgData name="Dan Gooch (2404008)" userId="404f0524-c50f-4c25-8b11-e24a1667f071" providerId="ADAL" clId="{E78D4DEE-8EB6-4E12-A674-E75CEB441DD1}" dt="2026-03-24T22:04:59.426" v="236" actId="255"/>
          <ac:spMkLst>
            <pc:docMk/>
            <pc:sldMk cId="584741633" sldId="295"/>
            <ac:spMk id="6" creationId="{811DCE13-38D0-26A7-C7F5-869469A3560C}"/>
          </ac:spMkLst>
        </pc:spChg>
      </pc:sldChg>
      <pc:sldChg chg="del">
        <pc:chgData name="Dan Gooch (2404008)" userId="404f0524-c50f-4c25-8b11-e24a1667f071" providerId="ADAL" clId="{E78D4DEE-8EB6-4E12-A674-E75CEB441DD1}" dt="2026-03-24T11:28:19.855" v="0" actId="2696"/>
        <pc:sldMkLst>
          <pc:docMk/>
          <pc:sldMk cId="900379633" sldId="296"/>
        </pc:sldMkLst>
      </pc:sldChg>
      <pc:sldChg chg="modSp add mod">
        <pc:chgData name="Dan Gooch (2404008)" userId="404f0524-c50f-4c25-8b11-e24a1667f071" providerId="ADAL" clId="{E78D4DEE-8EB6-4E12-A674-E75CEB441DD1}" dt="2026-03-24T21:58:54.618" v="184" actId="20577"/>
        <pc:sldMkLst>
          <pc:docMk/>
          <pc:sldMk cId="4276683714" sldId="313"/>
        </pc:sldMkLst>
        <pc:spChg chg="mod">
          <ac:chgData name="Dan Gooch (2404008)" userId="404f0524-c50f-4c25-8b11-e24a1667f071" providerId="ADAL" clId="{E78D4DEE-8EB6-4E12-A674-E75CEB441DD1}" dt="2026-03-24T21:58:54.618" v="184" actId="20577"/>
          <ac:spMkLst>
            <pc:docMk/>
            <pc:sldMk cId="4276683714" sldId="313"/>
            <ac:spMk id="22" creationId="{1815852B-AD9B-D12F-5321-B734BE0AA6F5}"/>
          </ac:spMkLst>
        </pc:spChg>
      </pc:sldChg>
      <pc:sldChg chg="delSp modSp add mod ord">
        <pc:chgData name="Dan Gooch (2404008)" userId="404f0524-c50f-4c25-8b11-e24a1667f071" providerId="ADAL" clId="{E78D4DEE-8EB6-4E12-A674-E75CEB441DD1}" dt="2026-03-24T21:59:40.209" v="194" actId="21"/>
        <pc:sldMkLst>
          <pc:docMk/>
          <pc:sldMk cId="2459586544" sldId="314"/>
        </pc:sldMkLst>
        <pc:spChg chg="del mod">
          <ac:chgData name="Dan Gooch (2404008)" userId="404f0524-c50f-4c25-8b11-e24a1667f071" providerId="ADAL" clId="{E78D4DEE-8EB6-4E12-A674-E75CEB441DD1}" dt="2026-03-24T21:59:40.209" v="194" actId="21"/>
          <ac:spMkLst>
            <pc:docMk/>
            <pc:sldMk cId="2459586544" sldId="314"/>
            <ac:spMk id="7" creationId="{AB23E8E2-9155-46CC-3092-481922F5CDD5}"/>
          </ac:spMkLst>
        </pc:spChg>
        <pc:graphicFrameChg chg="mod modGraphic">
          <ac:chgData name="Dan Gooch (2404008)" userId="404f0524-c50f-4c25-8b11-e24a1667f071" providerId="ADAL" clId="{E78D4DEE-8EB6-4E12-A674-E75CEB441DD1}" dt="2026-03-24T21:59:37.664" v="193" actId="2084"/>
          <ac:graphicFrameMkLst>
            <pc:docMk/>
            <pc:sldMk cId="2459586544" sldId="314"/>
            <ac:graphicFrameMk id="21" creationId="{BC1C0E72-5A65-0FDF-17DA-BDEAA5BDB8E4}"/>
          </ac:graphicFrameMkLst>
        </pc:graphicFrameChg>
      </pc:sldChg>
      <pc:sldChg chg="addSp modSp add mod">
        <pc:chgData name="Dan Gooch (2404008)" userId="404f0524-c50f-4c25-8b11-e24a1667f071" providerId="ADAL" clId="{E78D4DEE-8EB6-4E12-A674-E75CEB441DD1}" dt="2026-03-24T22:14:17.988" v="237" actId="1076"/>
        <pc:sldMkLst>
          <pc:docMk/>
          <pc:sldMk cId="2119038136" sldId="315"/>
        </pc:sldMkLst>
        <pc:spChg chg="mod">
          <ac:chgData name="Dan Gooch (2404008)" userId="404f0524-c50f-4c25-8b11-e24a1667f071" providerId="ADAL" clId="{E78D4DEE-8EB6-4E12-A674-E75CEB441DD1}" dt="2026-03-24T11:31:53.525" v="23" actId="20577"/>
          <ac:spMkLst>
            <pc:docMk/>
            <pc:sldMk cId="2119038136" sldId="315"/>
            <ac:spMk id="5" creationId="{96918B7B-9A6E-9090-FE74-05968DB94E94}"/>
          </ac:spMkLst>
        </pc:spChg>
        <pc:spChg chg="mod">
          <ac:chgData name="Dan Gooch (2404008)" userId="404f0524-c50f-4c25-8b11-e24a1667f071" providerId="ADAL" clId="{E78D4DEE-8EB6-4E12-A674-E75CEB441DD1}" dt="2026-03-24T22:00:19.778" v="217" actId="20577"/>
          <ac:spMkLst>
            <pc:docMk/>
            <pc:sldMk cId="2119038136" sldId="315"/>
            <ac:spMk id="17" creationId="{4F8910ED-4FA1-F0E1-206C-C73C3605DA66}"/>
          </ac:spMkLst>
        </pc:spChg>
        <pc:spChg chg="add mod">
          <ac:chgData name="Dan Gooch (2404008)" userId="404f0524-c50f-4c25-8b11-e24a1667f071" providerId="ADAL" clId="{E78D4DEE-8EB6-4E12-A674-E75CEB441DD1}" dt="2026-03-24T22:14:17.988" v="237" actId="1076"/>
          <ac:spMkLst>
            <pc:docMk/>
            <pc:sldMk cId="2119038136" sldId="315"/>
            <ac:spMk id="19" creationId="{3D79A1F0-F25A-AEB0-EE4F-5A2EECCE25CC}"/>
          </ac:spMkLst>
        </pc:spChg>
        <pc:picChg chg="add mod">
          <ac:chgData name="Dan Gooch (2404008)" userId="404f0524-c50f-4c25-8b11-e24a1667f071" providerId="ADAL" clId="{E78D4DEE-8EB6-4E12-A674-E75CEB441DD1}" dt="2026-03-24T22:02:50.732" v="220" actId="14100"/>
          <ac:picMkLst>
            <pc:docMk/>
            <pc:sldMk cId="2119038136" sldId="315"/>
            <ac:picMk id="8" creationId="{37B3F41B-DA4C-A32C-4F5D-92DD57C961A9}"/>
          </ac:picMkLst>
        </pc:picChg>
      </pc:sldChg>
      <pc:sldChg chg="addSp delSp modSp add mod">
        <pc:chgData name="Dan Gooch (2404008)" userId="404f0524-c50f-4c25-8b11-e24a1667f071" providerId="ADAL" clId="{E78D4DEE-8EB6-4E12-A674-E75CEB441DD1}" dt="2026-03-24T13:38:18.062" v="178" actId="20577"/>
        <pc:sldMkLst>
          <pc:docMk/>
          <pc:sldMk cId="663969619" sldId="316"/>
        </pc:sldMkLst>
        <pc:spChg chg="add del mod">
          <ac:chgData name="Dan Gooch (2404008)" userId="404f0524-c50f-4c25-8b11-e24a1667f071" providerId="ADAL" clId="{E78D4DEE-8EB6-4E12-A674-E75CEB441DD1}" dt="2026-03-24T12:30:35.253" v="35" actId="21"/>
          <ac:spMkLst>
            <pc:docMk/>
            <pc:sldMk cId="663969619" sldId="316"/>
            <ac:spMk id="7" creationId="{B7E9DEE5-B637-43F9-5421-B40D2FDE4A50}"/>
          </ac:spMkLst>
        </pc:spChg>
        <pc:spChg chg="add mod">
          <ac:chgData name="Dan Gooch (2404008)" userId="404f0524-c50f-4c25-8b11-e24a1667f071" providerId="ADAL" clId="{E78D4DEE-8EB6-4E12-A674-E75CEB441DD1}" dt="2026-03-24T12:48:27.941" v="62" actId="20577"/>
          <ac:spMkLst>
            <pc:docMk/>
            <pc:sldMk cId="663969619" sldId="316"/>
            <ac:spMk id="11" creationId="{829F6167-49BB-3EA8-D81E-DBD4317F1BEA}"/>
          </ac:spMkLst>
        </pc:spChg>
        <pc:spChg chg="add del mod">
          <ac:chgData name="Dan Gooch (2404008)" userId="404f0524-c50f-4c25-8b11-e24a1667f071" providerId="ADAL" clId="{E78D4DEE-8EB6-4E12-A674-E75CEB441DD1}" dt="2026-03-24T13:18:37.489" v="98" actId="21"/>
          <ac:spMkLst>
            <pc:docMk/>
            <pc:sldMk cId="663969619" sldId="316"/>
            <ac:spMk id="12" creationId="{04AE1434-E60D-EC9A-3664-10C2B1201F8D}"/>
          </ac:spMkLst>
        </pc:spChg>
        <pc:spChg chg="add del mod">
          <ac:chgData name="Dan Gooch (2404008)" userId="404f0524-c50f-4c25-8b11-e24a1667f071" providerId="ADAL" clId="{E78D4DEE-8EB6-4E12-A674-E75CEB441DD1}" dt="2026-03-24T13:37:38.222" v="116"/>
          <ac:spMkLst>
            <pc:docMk/>
            <pc:sldMk cId="663969619" sldId="316"/>
            <ac:spMk id="13" creationId="{5476693C-18CE-2AE5-0AF0-8C32310CDF1E}"/>
          </ac:spMkLst>
        </pc:spChg>
        <pc:spChg chg="add mod">
          <ac:chgData name="Dan Gooch (2404008)" userId="404f0524-c50f-4c25-8b11-e24a1667f071" providerId="ADAL" clId="{E78D4DEE-8EB6-4E12-A674-E75CEB441DD1}" dt="2026-03-24T13:38:18.062" v="178" actId="20577"/>
          <ac:spMkLst>
            <pc:docMk/>
            <pc:sldMk cId="663969619" sldId="316"/>
            <ac:spMk id="14" creationId="{CD0565D5-EDE3-774B-D611-621510C71704}"/>
          </ac:spMkLst>
        </pc:spChg>
        <pc:spChg chg="mod">
          <ac:chgData name="Dan Gooch (2404008)" userId="404f0524-c50f-4c25-8b11-e24a1667f071" providerId="ADAL" clId="{E78D4DEE-8EB6-4E12-A674-E75CEB441DD1}" dt="2026-03-24T13:17:16.543" v="89" actId="1076"/>
          <ac:spMkLst>
            <pc:docMk/>
            <pc:sldMk cId="663969619" sldId="316"/>
            <ac:spMk id="16" creationId="{E1A321EF-93E2-37C8-5A77-BBE962A21EAE}"/>
          </ac:spMkLst>
        </pc:spChg>
        <pc:picChg chg="mod">
          <ac:chgData name="Dan Gooch (2404008)" userId="404f0524-c50f-4c25-8b11-e24a1667f071" providerId="ADAL" clId="{E78D4DEE-8EB6-4E12-A674-E75CEB441DD1}" dt="2026-03-24T12:48:37.258" v="64" actId="14100"/>
          <ac:picMkLst>
            <pc:docMk/>
            <pc:sldMk cId="663969619" sldId="316"/>
            <ac:picMk id="8" creationId="{CAB82884-1C23-CDE3-62CC-5EAAD6F7BB97}"/>
          </ac:picMkLst>
        </pc:picChg>
        <pc:picChg chg="add mod">
          <ac:chgData name="Dan Gooch (2404008)" userId="404f0524-c50f-4c25-8b11-e24a1667f071" providerId="ADAL" clId="{E78D4DEE-8EB6-4E12-A674-E75CEB441DD1}" dt="2026-03-24T12:42:10.408" v="50" actId="1076"/>
          <ac:picMkLst>
            <pc:docMk/>
            <pc:sldMk cId="663969619" sldId="316"/>
            <ac:picMk id="9" creationId="{4D50246C-2259-FE14-B5DD-F3D5FB791961}"/>
          </ac:picMkLst>
        </pc:picChg>
        <pc:picChg chg="add mod">
          <ac:chgData name="Dan Gooch (2404008)" userId="404f0524-c50f-4c25-8b11-e24a1667f071" providerId="ADAL" clId="{E78D4DEE-8EB6-4E12-A674-E75CEB441DD1}" dt="2026-03-24T12:42:00.038" v="46" actId="14100"/>
          <ac:picMkLst>
            <pc:docMk/>
            <pc:sldMk cId="663969619" sldId="316"/>
            <ac:picMk id="10" creationId="{C867D585-D755-9FA9-F8CE-E8111D871A83}"/>
          </ac:picMkLst>
        </pc:picChg>
        <pc:picChg chg="add del mod">
          <ac:chgData name="Dan Gooch (2404008)" userId="404f0524-c50f-4c25-8b11-e24a1667f071" providerId="ADAL" clId="{E78D4DEE-8EB6-4E12-A674-E75CEB441DD1}" dt="2026-03-24T13:17:28.596" v="90" actId="21"/>
          <ac:picMkLst>
            <pc:docMk/>
            <pc:sldMk cId="663969619" sldId="316"/>
            <ac:picMk id="1025" creationId="{4235CA4F-D494-C265-8B17-338D76970194}"/>
          </ac:picMkLst>
        </pc:picChg>
        <pc:picChg chg="add mod">
          <ac:chgData name="Dan Gooch (2404008)" userId="404f0524-c50f-4c25-8b11-e24a1667f071" providerId="ADAL" clId="{E78D4DEE-8EB6-4E12-A674-E75CEB441DD1}" dt="2026-03-24T13:14:49.611" v="84" actId="1076"/>
          <ac:picMkLst>
            <pc:docMk/>
            <pc:sldMk cId="663969619" sldId="316"/>
            <ac:picMk id="1026" creationId="{C7C048A2-8583-2898-FC1F-6A64C01629AD}"/>
          </ac:picMkLst>
        </pc:picChg>
        <pc:picChg chg="add mod">
          <ac:chgData name="Dan Gooch (2404008)" userId="404f0524-c50f-4c25-8b11-e24a1667f071" providerId="ADAL" clId="{E78D4DEE-8EB6-4E12-A674-E75CEB441DD1}" dt="2026-03-24T13:18:17.636" v="96" actId="14100"/>
          <ac:picMkLst>
            <pc:docMk/>
            <pc:sldMk cId="663969619" sldId="316"/>
            <ac:picMk id="1029" creationId="{3A55E89A-2BE7-948A-AA75-5A5240577E57}"/>
          </ac:picMkLst>
        </pc:picChg>
      </pc:sldChg>
    </pc:docChg>
  </pc:docChgLst>
  <pc:docChgLst>
    <pc:chgData name="Lily Yallop (2400645)" userId="S::2400645@student.uwtsd.ac.uk::f040552c-eee0-40ac-ad2f-3a84713de9cc" providerId="AD" clId="Web-{68D3B086-7815-0414-5EBC-CB9565B3724D}"/>
    <pc:docChg chg="modSld">
      <pc:chgData name="Lily Yallop (2400645)" userId="S::2400645@student.uwtsd.ac.uk::f040552c-eee0-40ac-ad2f-3a84713de9cc" providerId="AD" clId="Web-{68D3B086-7815-0414-5EBC-CB9565B3724D}" dt="2026-03-23T16:24:14.397" v="2" actId="1076"/>
      <pc:docMkLst>
        <pc:docMk/>
      </pc:docMkLst>
      <pc:sldChg chg="modSp">
        <pc:chgData name="Lily Yallop (2400645)" userId="S::2400645@student.uwtsd.ac.uk::f040552c-eee0-40ac-ad2f-3a84713de9cc" providerId="AD" clId="Web-{68D3B086-7815-0414-5EBC-CB9565B3724D}" dt="2026-03-23T16:24:14.397" v="2" actId="1076"/>
        <pc:sldMkLst>
          <pc:docMk/>
          <pc:sldMk cId="433888126" sldId="311"/>
        </pc:sldMkLst>
        <pc:picChg chg="mod">
          <ac:chgData name="Lily Yallop (2400645)" userId="S::2400645@student.uwtsd.ac.uk::f040552c-eee0-40ac-ad2f-3a84713de9cc" providerId="AD" clId="Web-{68D3B086-7815-0414-5EBC-CB9565B3724D}" dt="2026-03-23T16:24:14.397" v="2" actId="1076"/>
          <ac:picMkLst>
            <pc:docMk/>
            <pc:sldMk cId="433888126" sldId="311"/>
            <ac:picMk id="7" creationId="{1388040E-20BC-6776-97D5-2D850D143675}"/>
          </ac:picMkLst>
        </pc:picChg>
        <pc:picChg chg="mod">
          <ac:chgData name="Lily Yallop (2400645)" userId="S::2400645@student.uwtsd.ac.uk::f040552c-eee0-40ac-ad2f-3a84713de9cc" providerId="AD" clId="Web-{68D3B086-7815-0414-5EBC-CB9565B3724D}" dt="2026-03-23T16:24:09.569" v="0" actId="1076"/>
          <ac:picMkLst>
            <pc:docMk/>
            <pc:sldMk cId="433888126" sldId="311"/>
            <ac:picMk id="10" creationId="{9E7B1190-69DE-71D2-AA9C-FFEB0725C28F}"/>
          </ac:picMkLst>
        </pc:picChg>
      </pc:sldChg>
    </pc:docChg>
  </pc:docChgLst>
  <pc:docChgLst>
    <pc:chgData name="Lily Yallop (2400645)" userId="S::2400645@student.uwtsd.ac.uk::f040552c-eee0-40ac-ad2f-3a84713de9cc" providerId="AD" clId="Web-{5428342B-D533-6628-6CC2-6A1AE68B090E}"/>
    <pc:docChg chg="modSld">
      <pc:chgData name="Lily Yallop (2400645)" userId="S::2400645@student.uwtsd.ac.uk::f040552c-eee0-40ac-ad2f-3a84713de9cc" providerId="AD" clId="Web-{5428342B-D533-6628-6CC2-6A1AE68B090E}" dt="2026-03-23T12:22:13.639" v="102" actId="20577"/>
      <pc:docMkLst>
        <pc:docMk/>
      </pc:docMkLst>
      <pc:sldChg chg="addSp modSp">
        <pc:chgData name="Lily Yallop (2400645)" userId="S::2400645@student.uwtsd.ac.uk::f040552c-eee0-40ac-ad2f-3a84713de9cc" providerId="AD" clId="Web-{5428342B-D533-6628-6CC2-6A1AE68B090E}" dt="2026-03-23T12:15:20.022" v="26" actId="1076"/>
        <pc:sldMkLst>
          <pc:docMk/>
          <pc:sldMk cId="548208342" sldId="262"/>
        </pc:sldMkLst>
        <pc:spChg chg="add mod">
          <ac:chgData name="Lily Yallop (2400645)" userId="S::2400645@student.uwtsd.ac.uk::f040552c-eee0-40ac-ad2f-3a84713de9cc" providerId="AD" clId="Web-{5428342B-D533-6628-6CC2-6A1AE68B090E}" dt="2026-03-23T12:15:20.022" v="26" actId="1076"/>
          <ac:spMkLst>
            <pc:docMk/>
            <pc:sldMk cId="548208342" sldId="262"/>
            <ac:spMk id="6" creationId="{DA3AFCF4-6161-14CD-3B79-6A8B33B6945F}"/>
          </ac:spMkLst>
        </pc:spChg>
        <pc:picChg chg="mod">
          <ac:chgData name="Lily Yallop (2400645)" userId="S::2400645@student.uwtsd.ac.uk::f040552c-eee0-40ac-ad2f-3a84713de9cc" providerId="AD" clId="Web-{5428342B-D533-6628-6CC2-6A1AE68B090E}" dt="2026-03-23T12:14:55.209" v="15" actId="1076"/>
          <ac:picMkLst>
            <pc:docMk/>
            <pc:sldMk cId="548208342" sldId="262"/>
            <ac:picMk id="7" creationId="{8B91B499-EAAC-27AB-7CC2-2E350AB03170}"/>
          </ac:picMkLst>
        </pc:picChg>
      </pc:sldChg>
      <pc:sldChg chg="addSp modSp">
        <pc:chgData name="Lily Yallop (2400645)" userId="S::2400645@student.uwtsd.ac.uk::f040552c-eee0-40ac-ad2f-3a84713de9cc" providerId="AD" clId="Web-{5428342B-D533-6628-6CC2-6A1AE68B090E}" dt="2026-03-23T12:17:05.760" v="49" actId="1076"/>
        <pc:sldMkLst>
          <pc:docMk/>
          <pc:sldMk cId="3633521768" sldId="280"/>
        </pc:sldMkLst>
        <pc:spChg chg="add mod">
          <ac:chgData name="Lily Yallop (2400645)" userId="S::2400645@student.uwtsd.ac.uk::f040552c-eee0-40ac-ad2f-3a84713de9cc" providerId="AD" clId="Web-{5428342B-D533-6628-6CC2-6A1AE68B090E}" dt="2026-03-23T12:16:21.929" v="40" actId="1076"/>
          <ac:spMkLst>
            <pc:docMk/>
            <pc:sldMk cId="3633521768" sldId="280"/>
            <ac:spMk id="6" creationId="{60DD9295-E36F-7DB1-2E19-A8BE1141A98A}"/>
          </ac:spMkLst>
        </pc:spChg>
        <pc:spChg chg="add mod">
          <ac:chgData name="Lily Yallop (2400645)" userId="S::2400645@student.uwtsd.ac.uk::f040552c-eee0-40ac-ad2f-3a84713de9cc" providerId="AD" clId="Web-{5428342B-D533-6628-6CC2-6A1AE68B090E}" dt="2026-03-23T12:17:05.760" v="49" actId="1076"/>
          <ac:spMkLst>
            <pc:docMk/>
            <pc:sldMk cId="3633521768" sldId="280"/>
            <ac:spMk id="8" creationId="{25123D8B-B147-9E6A-E67C-BC27A570961E}"/>
          </ac:spMkLst>
        </pc:spChg>
        <pc:picChg chg="mod">
          <ac:chgData name="Lily Yallop (2400645)" userId="S::2400645@student.uwtsd.ac.uk::f040552c-eee0-40ac-ad2f-3a84713de9cc" providerId="AD" clId="Web-{5428342B-D533-6628-6CC2-6A1AE68B090E}" dt="2026-03-23T12:16:15.335" v="39" actId="1076"/>
          <ac:picMkLst>
            <pc:docMk/>
            <pc:sldMk cId="3633521768" sldId="280"/>
            <ac:picMk id="7" creationId="{C8E367F4-73A6-AFA9-1E2E-496AA9CB3FE4}"/>
          </ac:picMkLst>
        </pc:picChg>
      </pc:sldChg>
      <pc:sldChg chg="modSp">
        <pc:chgData name="Lily Yallop (2400645)" userId="S::2400645@student.uwtsd.ac.uk::f040552c-eee0-40ac-ad2f-3a84713de9cc" providerId="AD" clId="Web-{5428342B-D533-6628-6CC2-6A1AE68B090E}" dt="2026-03-23T12:22:13.639" v="102" actId="20577"/>
        <pc:sldMkLst>
          <pc:docMk/>
          <pc:sldMk cId="584741633" sldId="295"/>
        </pc:sldMkLst>
        <pc:spChg chg="mod">
          <ac:chgData name="Lily Yallop (2400645)" userId="S::2400645@student.uwtsd.ac.uk::f040552c-eee0-40ac-ad2f-3a84713de9cc" providerId="AD" clId="Web-{5428342B-D533-6628-6CC2-6A1AE68B090E}" dt="2026-03-23T12:22:13.639" v="102" actId="20577"/>
          <ac:spMkLst>
            <pc:docMk/>
            <pc:sldMk cId="584741633" sldId="295"/>
            <ac:spMk id="6" creationId="{811DCE13-38D0-26A7-C7F5-869469A3560C}"/>
          </ac:spMkLst>
        </pc:spChg>
      </pc:sldChg>
      <pc:sldChg chg="addSp modSp">
        <pc:chgData name="Lily Yallop (2400645)" userId="S::2400645@student.uwtsd.ac.uk::f040552c-eee0-40ac-ad2f-3a84713de9cc" providerId="AD" clId="Web-{5428342B-D533-6628-6CC2-6A1AE68B090E}" dt="2026-03-23T12:18:40.081" v="67" actId="1076"/>
        <pc:sldMkLst>
          <pc:docMk/>
          <pc:sldMk cId="2522789949" sldId="302"/>
        </pc:sldMkLst>
        <pc:spChg chg="add mod">
          <ac:chgData name="Lily Yallop (2400645)" userId="S::2400645@student.uwtsd.ac.uk::f040552c-eee0-40ac-ad2f-3a84713de9cc" providerId="AD" clId="Web-{5428342B-D533-6628-6CC2-6A1AE68B090E}" dt="2026-03-23T12:17:48.014" v="55" actId="1076"/>
          <ac:spMkLst>
            <pc:docMk/>
            <pc:sldMk cId="2522789949" sldId="302"/>
            <ac:spMk id="6" creationId="{C5B0B250-F251-35C9-D58D-EAF7BC60EA10}"/>
          </ac:spMkLst>
        </pc:spChg>
        <pc:spChg chg="add mod">
          <ac:chgData name="Lily Yallop (2400645)" userId="S::2400645@student.uwtsd.ac.uk::f040552c-eee0-40ac-ad2f-3a84713de9cc" providerId="AD" clId="Web-{5428342B-D533-6628-6CC2-6A1AE68B090E}" dt="2026-03-23T12:18:40.081" v="67" actId="1076"/>
          <ac:spMkLst>
            <pc:docMk/>
            <pc:sldMk cId="2522789949" sldId="302"/>
            <ac:spMk id="7" creationId="{0A32079D-60A9-3FB7-8C4B-14262A959743}"/>
          </ac:spMkLst>
        </pc:spChg>
        <pc:picChg chg="mod">
          <ac:chgData name="Lily Yallop (2400645)" userId="S::2400645@student.uwtsd.ac.uk::f040552c-eee0-40ac-ad2f-3a84713de9cc" providerId="AD" clId="Web-{5428342B-D533-6628-6CC2-6A1AE68B090E}" dt="2026-03-23T12:17:53.577" v="56" actId="1076"/>
          <ac:picMkLst>
            <pc:docMk/>
            <pc:sldMk cId="2522789949" sldId="302"/>
            <ac:picMk id="13" creationId="{19C77800-87EA-684A-E4B2-5A53EB63CF8C}"/>
          </ac:picMkLst>
        </pc:picChg>
        <pc:picChg chg="mod">
          <ac:chgData name="Lily Yallop (2400645)" userId="S::2400645@student.uwtsd.ac.uk::f040552c-eee0-40ac-ad2f-3a84713de9cc" providerId="AD" clId="Web-{5428342B-D533-6628-6CC2-6A1AE68B090E}" dt="2026-03-23T12:18:30.768" v="66" actId="1076"/>
          <ac:picMkLst>
            <pc:docMk/>
            <pc:sldMk cId="2522789949" sldId="302"/>
            <ac:picMk id="14" creationId="{974545F0-6FB0-DF03-1C0F-A51E016E77AF}"/>
          </ac:picMkLst>
        </pc:picChg>
      </pc:sldChg>
    </pc:docChg>
  </pc:docChgLst>
  <pc:docChgLst>
    <pc:chgData name="Lily Yallop (2400645)" userId="S::2400645@student.uwtsd.ac.uk::f040552c-eee0-40ac-ad2f-3a84713de9cc" providerId="AD" clId="Web-{FAFED75F-FB6B-4109-5E4B-2FB38CCD9BA5}"/>
    <pc:docChg chg="modSld">
      <pc:chgData name="Lily Yallop (2400645)" userId="S::2400645@student.uwtsd.ac.uk::f040552c-eee0-40ac-ad2f-3a84713de9cc" providerId="AD" clId="Web-{FAFED75F-FB6B-4109-5E4B-2FB38CCD9BA5}" dt="2026-03-23T19:54:06.442" v="16" actId="1076"/>
      <pc:docMkLst>
        <pc:docMk/>
      </pc:docMkLst>
      <pc:sldChg chg="addSp delSp modSp">
        <pc:chgData name="Lily Yallop (2400645)" userId="S::2400645@student.uwtsd.ac.uk::f040552c-eee0-40ac-ad2f-3a84713de9cc" providerId="AD" clId="Web-{FAFED75F-FB6B-4109-5E4B-2FB38CCD9BA5}" dt="2026-03-23T19:53:33.815" v="13" actId="1076"/>
        <pc:sldMkLst>
          <pc:docMk/>
          <pc:sldMk cId="548208342" sldId="262"/>
        </pc:sldMkLst>
        <pc:spChg chg="mod">
          <ac:chgData name="Lily Yallop (2400645)" userId="S::2400645@student.uwtsd.ac.uk::f040552c-eee0-40ac-ad2f-3a84713de9cc" providerId="AD" clId="Web-{FAFED75F-FB6B-4109-5E4B-2FB38CCD9BA5}" dt="2026-03-23T19:52:59.202" v="8" actId="1076"/>
          <ac:spMkLst>
            <pc:docMk/>
            <pc:sldMk cId="548208342" sldId="262"/>
            <ac:spMk id="6" creationId="{DA3AFCF4-6161-14CD-3B79-6A8B33B6945F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8" creationId="{9DB49DA2-9E50-54E7-0FDF-B057057D28D6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15" creationId="{F80B0ED3-5776-424E-E77F-AFA92617D287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16" creationId="{4134D1C3-7519-9167-47C1-718F73B2D1EF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17" creationId="{00CF3342-6CF4-B3B2-EF3E-42F4EBC0E19E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18" creationId="{8FAEA3EF-4AFE-1D5B-DF63-6848FF4CAA34}"/>
          </ac:spMkLst>
        </pc:spChg>
        <pc:spChg chg="add mod">
          <ac:chgData name="Lily Yallop (2400645)" userId="S::2400645@student.uwtsd.ac.uk::f040552c-eee0-40ac-ad2f-3a84713de9cc" providerId="AD" clId="Web-{FAFED75F-FB6B-4109-5E4B-2FB38CCD9BA5}" dt="2026-03-23T19:53:16.578" v="11" actId="1076"/>
          <ac:spMkLst>
            <pc:docMk/>
            <pc:sldMk cId="548208342" sldId="262"/>
            <ac:spMk id="19" creationId="{CC74B1F4-4FC4-31D5-52EA-E60E21ECFA0C}"/>
          </ac:spMkLst>
        </pc:spChg>
        <pc:spChg chg="add mod">
          <ac:chgData name="Lily Yallop (2400645)" userId="S::2400645@student.uwtsd.ac.uk::f040552c-eee0-40ac-ad2f-3a84713de9cc" providerId="AD" clId="Web-{FAFED75F-FB6B-4109-5E4B-2FB38CCD9BA5}" dt="2026-03-23T19:53:11.156" v="10" actId="1076"/>
          <ac:spMkLst>
            <pc:docMk/>
            <pc:sldMk cId="548208342" sldId="262"/>
            <ac:spMk id="20" creationId="{FE9DD563-8363-F91F-415C-1E8295337E21}"/>
          </ac:spMkLst>
        </pc:spChg>
        <pc:spChg chg="mod">
          <ac:chgData name="Lily Yallop (2400645)" userId="S::2400645@student.uwtsd.ac.uk::f040552c-eee0-40ac-ad2f-3a84713de9cc" providerId="AD" clId="Web-{FAFED75F-FB6B-4109-5E4B-2FB38CCD9BA5}" dt="2026-03-23T19:53:26.454" v="12" actId="1076"/>
          <ac:spMkLst>
            <pc:docMk/>
            <pc:sldMk cId="548208342" sldId="262"/>
            <ac:spMk id="22" creationId="{20B62F48-41BF-155D-A938-952CEB36C73F}"/>
          </ac:spMkLst>
        </pc:spChg>
        <pc:spChg chg="mod">
          <ac:chgData name="Lily Yallop (2400645)" userId="S::2400645@student.uwtsd.ac.uk::f040552c-eee0-40ac-ad2f-3a84713de9cc" providerId="AD" clId="Web-{FAFED75F-FB6B-4109-5E4B-2FB38CCD9BA5}" dt="2026-03-23T19:53:33.815" v="13" actId="1076"/>
          <ac:spMkLst>
            <pc:docMk/>
            <pc:sldMk cId="548208342" sldId="262"/>
            <ac:spMk id="23" creationId="{2762364C-F55C-090A-D407-CB3629D01432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24" creationId="{329BA1DC-0A26-6289-2CC2-AA92BC55C512}"/>
          </ac:spMkLst>
        </pc:spChg>
        <pc:spChg chg="add mod">
          <ac:chgData name="Lily Yallop (2400645)" userId="S::2400645@student.uwtsd.ac.uk::f040552c-eee0-40ac-ad2f-3a84713de9cc" providerId="AD" clId="Web-{FAFED75F-FB6B-4109-5E4B-2FB38CCD9BA5}" dt="2026-03-23T19:53:04.765" v="9" actId="1076"/>
          <ac:spMkLst>
            <pc:docMk/>
            <pc:sldMk cId="548208342" sldId="262"/>
            <ac:spMk id="26" creationId="{9FDDA308-A306-EEEF-EE07-33DD38E2A9C5}"/>
          </ac:spMkLst>
        </pc:spChg>
        <pc:spChg chg="add">
          <ac:chgData name="Lily Yallop (2400645)" userId="S::2400645@student.uwtsd.ac.uk::f040552c-eee0-40ac-ad2f-3a84713de9cc" providerId="AD" clId="Web-{FAFED75F-FB6B-4109-5E4B-2FB38CCD9BA5}" dt="2026-03-23T19:52:45.498" v="6"/>
          <ac:spMkLst>
            <pc:docMk/>
            <pc:sldMk cId="548208342" sldId="262"/>
            <ac:spMk id="27" creationId="{863B98C4-0FA9-3814-E0DE-E661AE8F4F42}"/>
          </ac:spMkLst>
        </pc:spChg>
        <pc:picChg chg="del">
          <ac:chgData name="Lily Yallop (2400645)" userId="S::2400645@student.uwtsd.ac.uk::f040552c-eee0-40ac-ad2f-3a84713de9cc" providerId="AD" clId="Web-{FAFED75F-FB6B-4109-5E4B-2FB38CCD9BA5}" dt="2026-03-23T19:50:39.892" v="5"/>
          <ac:picMkLst>
            <pc:docMk/>
            <pc:sldMk cId="548208342" sldId="262"/>
            <ac:picMk id="7" creationId="{8B91B499-EAAC-27AB-7CC2-2E350AB03170}"/>
          </ac:picMkLst>
        </pc:picChg>
      </pc:sldChg>
      <pc:sldChg chg="addSp delSp modSp">
        <pc:chgData name="Lily Yallop (2400645)" userId="S::2400645@student.uwtsd.ac.uk::f040552c-eee0-40ac-ad2f-3a84713de9cc" providerId="AD" clId="Web-{FAFED75F-FB6B-4109-5E4B-2FB38CCD9BA5}" dt="2026-03-23T18:20:42.270" v="4"/>
        <pc:sldMkLst>
          <pc:docMk/>
          <pc:sldMk cId="2983878027" sldId="277"/>
        </pc:sldMkLst>
        <pc:picChg chg="add del mod">
          <ac:chgData name="Lily Yallop (2400645)" userId="S::2400645@student.uwtsd.ac.uk::f040552c-eee0-40ac-ad2f-3a84713de9cc" providerId="AD" clId="Web-{FAFED75F-FB6B-4109-5E4B-2FB38CCD9BA5}" dt="2026-03-23T18:20:42.270" v="4"/>
          <ac:picMkLst>
            <pc:docMk/>
            <pc:sldMk cId="2983878027" sldId="277"/>
            <ac:picMk id="6" creationId="{E31DD1E7-AA05-B339-9C60-55F2E2DCECCF}"/>
          </ac:picMkLst>
        </pc:picChg>
        <pc:picChg chg="add mod">
          <ac:chgData name="Lily Yallop (2400645)" userId="S::2400645@student.uwtsd.ac.uk::f040552c-eee0-40ac-ad2f-3a84713de9cc" providerId="AD" clId="Web-{FAFED75F-FB6B-4109-5E4B-2FB38CCD9BA5}" dt="2026-03-23T18:20:36.895" v="3" actId="1076"/>
          <ac:picMkLst>
            <pc:docMk/>
            <pc:sldMk cId="2983878027" sldId="277"/>
            <ac:picMk id="7" creationId="{4E55106C-241B-43F9-C303-78E30A80055E}"/>
          </ac:picMkLst>
        </pc:picChg>
      </pc:sldChg>
      <pc:sldChg chg="modSp">
        <pc:chgData name="Lily Yallop (2400645)" userId="S::2400645@student.uwtsd.ac.uk::f040552c-eee0-40ac-ad2f-3a84713de9cc" providerId="AD" clId="Web-{FAFED75F-FB6B-4109-5E4B-2FB38CCD9BA5}" dt="2026-03-23T19:54:06.442" v="16" actId="1076"/>
        <pc:sldMkLst>
          <pc:docMk/>
          <pc:sldMk cId="3633521768" sldId="280"/>
        </pc:sldMkLst>
        <pc:spChg chg="mod">
          <ac:chgData name="Lily Yallop (2400645)" userId="S::2400645@student.uwtsd.ac.uk::f040552c-eee0-40ac-ad2f-3a84713de9cc" providerId="AD" clId="Web-{FAFED75F-FB6B-4109-5E4B-2FB38CCD9BA5}" dt="2026-03-23T19:54:06.442" v="16" actId="1076"/>
          <ac:spMkLst>
            <pc:docMk/>
            <pc:sldMk cId="3633521768" sldId="280"/>
            <ac:spMk id="8" creationId="{25123D8B-B147-9E6A-E67C-BC27A570961E}"/>
          </ac:spMkLst>
        </pc:spChg>
        <pc:picChg chg="mod">
          <ac:chgData name="Lily Yallop (2400645)" userId="S::2400645@student.uwtsd.ac.uk::f040552c-eee0-40ac-ad2f-3a84713de9cc" providerId="AD" clId="Web-{FAFED75F-FB6B-4109-5E4B-2FB38CCD9BA5}" dt="2026-03-23T19:53:57.051" v="14" actId="1076"/>
          <ac:picMkLst>
            <pc:docMk/>
            <pc:sldMk cId="3633521768" sldId="280"/>
            <ac:picMk id="7" creationId="{C8E367F4-73A6-AFA9-1E2E-496AA9CB3FE4}"/>
          </ac:picMkLst>
        </pc:picChg>
      </pc:sldChg>
    </pc:docChg>
  </pc:docChgLst>
  <pc:docChgLst>
    <pc:chgData name="Lily Yallop (2400645)" userId="S::2400645@student.uwtsd.ac.uk::f040552c-eee0-40ac-ad2f-3a84713de9cc" providerId="AD" clId="Web-{8F5DA811-5C34-8A3B-4005-034886BB8067}"/>
    <pc:docChg chg="addSld delSld modSld">
      <pc:chgData name="Lily Yallop (2400645)" userId="S::2400645@student.uwtsd.ac.uk::f040552c-eee0-40ac-ad2f-3a84713de9cc" providerId="AD" clId="Web-{8F5DA811-5C34-8A3B-4005-034886BB8067}" dt="2026-03-23T11:18:57.988" v="182" actId="20577"/>
      <pc:docMkLst>
        <pc:docMk/>
      </pc:docMkLst>
      <pc:sldChg chg="addSp delSp modSp">
        <pc:chgData name="Lily Yallop (2400645)" userId="S::2400645@student.uwtsd.ac.uk::f040552c-eee0-40ac-ad2f-3a84713de9cc" providerId="AD" clId="Web-{8F5DA811-5C34-8A3B-4005-034886BB8067}" dt="2026-03-23T11:12:19.788" v="16" actId="1076"/>
        <pc:sldMkLst>
          <pc:docMk/>
          <pc:sldMk cId="548208342" sldId="262"/>
        </pc:sldMkLst>
        <pc:spChg chg="mod">
          <ac:chgData name="Lily Yallop (2400645)" userId="S::2400645@student.uwtsd.ac.uk::f040552c-eee0-40ac-ad2f-3a84713de9cc" providerId="AD" clId="Web-{8F5DA811-5C34-8A3B-4005-034886BB8067}" dt="2026-03-23T11:11:55.756" v="14" actId="1076"/>
          <ac:spMkLst>
            <pc:docMk/>
            <pc:sldMk cId="548208342" sldId="262"/>
            <ac:spMk id="5" creationId="{B41B4C42-04A1-D9DD-7A5D-05262E452971}"/>
          </ac:spMkLst>
        </pc:spChg>
        <pc:picChg chg="add del mod">
          <ac:chgData name="Lily Yallop (2400645)" userId="S::2400645@student.uwtsd.ac.uk::f040552c-eee0-40ac-ad2f-3a84713de9cc" providerId="AD" clId="Web-{8F5DA811-5C34-8A3B-4005-034886BB8067}" dt="2026-03-23T11:11:15.834" v="1"/>
          <ac:picMkLst>
            <pc:docMk/>
            <pc:sldMk cId="548208342" sldId="262"/>
            <ac:picMk id="6" creationId="{8C91715B-D23A-1451-BC3C-FADF39376BC3}"/>
          </ac:picMkLst>
        </pc:picChg>
        <pc:picChg chg="add mod">
          <ac:chgData name="Lily Yallop (2400645)" userId="S::2400645@student.uwtsd.ac.uk::f040552c-eee0-40ac-ad2f-3a84713de9cc" providerId="AD" clId="Web-{8F5DA811-5C34-8A3B-4005-034886BB8067}" dt="2026-03-23T11:12:19.788" v="16" actId="1076"/>
          <ac:picMkLst>
            <pc:docMk/>
            <pc:sldMk cId="548208342" sldId="262"/>
            <ac:picMk id="7" creationId="{8B91B499-EAAC-27AB-7CC2-2E350AB03170}"/>
          </ac:picMkLst>
        </pc:picChg>
      </pc:sldChg>
      <pc:sldChg chg="addSp delSp modSp">
        <pc:chgData name="Lily Yallop (2400645)" userId="S::2400645@student.uwtsd.ac.uk::f040552c-eee0-40ac-ad2f-3a84713de9cc" providerId="AD" clId="Web-{8F5DA811-5C34-8A3B-4005-034886BB8067}" dt="2026-03-23T11:18:57.988" v="182" actId="20577"/>
        <pc:sldMkLst>
          <pc:docMk/>
          <pc:sldMk cId="2983878027" sldId="277"/>
        </pc:sldMkLst>
        <pc:spChg chg="mod">
          <ac:chgData name="Lily Yallop (2400645)" userId="S::2400645@student.uwtsd.ac.uk::f040552c-eee0-40ac-ad2f-3a84713de9cc" providerId="AD" clId="Web-{8F5DA811-5C34-8A3B-4005-034886BB8067}" dt="2026-03-23T11:13:05.447" v="53" actId="20577"/>
          <ac:spMkLst>
            <pc:docMk/>
            <pc:sldMk cId="2983878027" sldId="277"/>
            <ac:spMk id="5" creationId="{75351FBD-A26A-2B61-5084-7C154816B27D}"/>
          </ac:spMkLst>
        </pc:spChg>
        <pc:spChg chg="del">
          <ac:chgData name="Lily Yallop (2400645)" userId="S::2400645@student.uwtsd.ac.uk::f040552c-eee0-40ac-ad2f-3a84713de9cc" providerId="AD" clId="Web-{8F5DA811-5C34-8A3B-4005-034886BB8067}" dt="2026-03-23T11:12:25.398" v="18"/>
          <ac:spMkLst>
            <pc:docMk/>
            <pc:sldMk cId="2983878027" sldId="277"/>
            <ac:spMk id="6" creationId="{FFC49980-D410-34F8-87F3-3A455FB45A30}"/>
          </ac:spMkLst>
        </pc:spChg>
        <pc:spChg chg="del">
          <ac:chgData name="Lily Yallop (2400645)" userId="S::2400645@student.uwtsd.ac.uk::f040552c-eee0-40ac-ad2f-3a84713de9cc" providerId="AD" clId="Web-{8F5DA811-5C34-8A3B-4005-034886BB8067}" dt="2026-03-23T11:12:25.398" v="22"/>
          <ac:spMkLst>
            <pc:docMk/>
            <pc:sldMk cId="2983878027" sldId="277"/>
            <ac:spMk id="7" creationId="{8CA880EE-529C-12AE-60AE-7ECD73001DAF}"/>
          </ac:spMkLst>
        </pc:spChg>
        <pc:spChg chg="del">
          <ac:chgData name="Lily Yallop (2400645)" userId="S::2400645@student.uwtsd.ac.uk::f040552c-eee0-40ac-ad2f-3a84713de9cc" providerId="AD" clId="Web-{8F5DA811-5C34-8A3B-4005-034886BB8067}" dt="2026-03-23T11:12:25.398" v="17"/>
          <ac:spMkLst>
            <pc:docMk/>
            <pc:sldMk cId="2983878027" sldId="277"/>
            <ac:spMk id="8" creationId="{6D9C9036-D11D-2720-69E7-E02D1B8C508E}"/>
          </ac:spMkLst>
        </pc:spChg>
        <pc:spChg chg="mod">
          <ac:chgData name="Lily Yallop (2400645)" userId="S::2400645@student.uwtsd.ac.uk::f040552c-eee0-40ac-ad2f-3a84713de9cc" providerId="AD" clId="Web-{8F5DA811-5C34-8A3B-4005-034886BB8067}" dt="2026-03-23T11:18:57.988" v="182" actId="20577"/>
          <ac:spMkLst>
            <pc:docMk/>
            <pc:sldMk cId="2983878027" sldId="277"/>
            <ac:spMk id="12" creationId="{CF62D2FB-3F48-4529-AFE6-754B43FA3CC7}"/>
          </ac:spMkLst>
        </pc:spChg>
        <pc:graphicFrameChg chg="del">
          <ac:chgData name="Lily Yallop (2400645)" userId="S::2400645@student.uwtsd.ac.uk::f040552c-eee0-40ac-ad2f-3a84713de9cc" providerId="AD" clId="Web-{8F5DA811-5C34-8A3B-4005-034886BB8067}" dt="2026-03-23T11:12:25.398" v="21"/>
          <ac:graphicFrameMkLst>
            <pc:docMk/>
            <pc:sldMk cId="2983878027" sldId="277"/>
            <ac:graphicFrameMk id="9" creationId="{ED34F301-31A9-6195-AEA2-AB9DD46E0C60}"/>
          </ac:graphicFrameMkLst>
        </pc:graphicFrameChg>
        <pc:picChg chg="add mod">
          <ac:chgData name="Lily Yallop (2400645)" userId="S::2400645@student.uwtsd.ac.uk::f040552c-eee0-40ac-ad2f-3a84713de9cc" providerId="AD" clId="Web-{8F5DA811-5C34-8A3B-4005-034886BB8067}" dt="2026-03-23T11:13:22.666" v="55" actId="1076"/>
          <ac:picMkLst>
            <pc:docMk/>
            <pc:sldMk cId="2983878027" sldId="277"/>
            <ac:picMk id="10" creationId="{187FA5F0-635A-2952-9A74-1143D5BBCE52}"/>
          </ac:picMkLst>
        </pc:picChg>
        <pc:picChg chg="del">
          <ac:chgData name="Lily Yallop (2400645)" userId="S::2400645@student.uwtsd.ac.uk::f040552c-eee0-40ac-ad2f-3a84713de9cc" providerId="AD" clId="Web-{8F5DA811-5C34-8A3B-4005-034886BB8067}" dt="2026-03-23T11:12:25.398" v="20"/>
          <ac:picMkLst>
            <pc:docMk/>
            <pc:sldMk cId="2983878027" sldId="277"/>
            <ac:picMk id="11" creationId="{EB816E07-3638-C231-8722-B5CD1408C60B}"/>
          </ac:picMkLst>
        </pc:picChg>
        <pc:picChg chg="del">
          <ac:chgData name="Lily Yallop (2400645)" userId="S::2400645@student.uwtsd.ac.uk::f040552c-eee0-40ac-ad2f-3a84713de9cc" providerId="AD" clId="Web-{8F5DA811-5C34-8A3B-4005-034886BB8067}" dt="2026-03-23T11:12:25.398" v="19"/>
          <ac:picMkLst>
            <pc:docMk/>
            <pc:sldMk cId="2983878027" sldId="277"/>
            <ac:picMk id="13" creationId="{5487FE22-2F5A-4F6F-6369-29AC731930F0}"/>
          </ac:picMkLst>
        </pc:picChg>
      </pc:sldChg>
      <pc:sldChg chg="addSp delSp modSp">
        <pc:chgData name="Lily Yallop (2400645)" userId="S::2400645@student.uwtsd.ac.uk::f040552c-eee0-40ac-ad2f-3a84713de9cc" providerId="AD" clId="Web-{8F5DA811-5C34-8A3B-4005-034886BB8067}" dt="2026-03-23T11:18:50.832" v="181" actId="20577"/>
        <pc:sldMkLst>
          <pc:docMk/>
          <pc:sldMk cId="3633521768" sldId="280"/>
        </pc:sldMkLst>
        <pc:spChg chg="mod">
          <ac:chgData name="Lily Yallop (2400645)" userId="S::2400645@student.uwtsd.ac.uk::f040552c-eee0-40ac-ad2f-3a84713de9cc" providerId="AD" clId="Web-{8F5DA811-5C34-8A3B-4005-034886BB8067}" dt="2026-03-23T11:13:58.558" v="73" actId="1076"/>
          <ac:spMkLst>
            <pc:docMk/>
            <pc:sldMk cId="3633521768" sldId="280"/>
            <ac:spMk id="5" creationId="{F26C71C3-5D8E-D8D6-BC67-FD3B84818DF6}"/>
          </ac:spMkLst>
        </pc:spChg>
        <pc:spChg chg="del">
          <ac:chgData name="Lily Yallop (2400645)" userId="S::2400645@student.uwtsd.ac.uk::f040552c-eee0-40ac-ad2f-3a84713de9cc" providerId="AD" clId="Web-{8F5DA811-5C34-8A3B-4005-034886BB8067}" dt="2026-03-23T11:14:08.561" v="77"/>
          <ac:spMkLst>
            <pc:docMk/>
            <pc:sldMk cId="3633521768" sldId="280"/>
            <ac:spMk id="9" creationId="{6F9DA7D2-9694-27CA-64F4-E59311BA6D54}"/>
          </ac:spMkLst>
        </pc:spChg>
        <pc:spChg chg="del">
          <ac:chgData name="Lily Yallop (2400645)" userId="S::2400645@student.uwtsd.ac.uk::f040552c-eee0-40ac-ad2f-3a84713de9cc" providerId="AD" clId="Web-{8F5DA811-5C34-8A3B-4005-034886BB8067}" dt="2026-03-23T11:14:08.561" v="76"/>
          <ac:spMkLst>
            <pc:docMk/>
            <pc:sldMk cId="3633521768" sldId="280"/>
            <ac:spMk id="10" creationId="{D5F41D66-44D6-4CA2-4D76-1BE0978789D6}"/>
          </ac:spMkLst>
        </pc:spChg>
        <pc:spChg chg="mod">
          <ac:chgData name="Lily Yallop (2400645)" userId="S::2400645@student.uwtsd.ac.uk::f040552c-eee0-40ac-ad2f-3a84713de9cc" providerId="AD" clId="Web-{8F5DA811-5C34-8A3B-4005-034886BB8067}" dt="2026-03-23T11:18:50.832" v="181" actId="20577"/>
          <ac:spMkLst>
            <pc:docMk/>
            <pc:sldMk cId="3633521768" sldId="280"/>
            <ac:spMk id="12" creationId="{9B21A11C-CECE-6B3B-1DE9-B48E6B13E026}"/>
          </ac:spMkLst>
        </pc:spChg>
        <pc:picChg chg="del">
          <ac:chgData name="Lily Yallop (2400645)" userId="S::2400645@student.uwtsd.ac.uk::f040552c-eee0-40ac-ad2f-3a84713de9cc" providerId="AD" clId="Web-{8F5DA811-5C34-8A3B-4005-034886BB8067}" dt="2026-03-23T11:14:08.561" v="78"/>
          <ac:picMkLst>
            <pc:docMk/>
            <pc:sldMk cId="3633521768" sldId="280"/>
            <ac:picMk id="6" creationId="{CBAD77E7-3C08-DA87-9DA9-48C63BC3B39E}"/>
          </ac:picMkLst>
        </pc:picChg>
        <pc:picChg chg="add mod">
          <ac:chgData name="Lily Yallop (2400645)" userId="S::2400645@student.uwtsd.ac.uk::f040552c-eee0-40ac-ad2f-3a84713de9cc" providerId="AD" clId="Web-{8F5DA811-5C34-8A3B-4005-034886BB8067}" dt="2026-03-23T11:14:22.684" v="80" actId="1076"/>
          <ac:picMkLst>
            <pc:docMk/>
            <pc:sldMk cId="3633521768" sldId="280"/>
            <ac:picMk id="7" creationId="{C8E367F4-73A6-AFA9-1E2E-496AA9CB3FE4}"/>
          </ac:picMkLst>
        </pc:picChg>
        <pc:picChg chg="del">
          <ac:chgData name="Lily Yallop (2400645)" userId="S::2400645@student.uwtsd.ac.uk::f040552c-eee0-40ac-ad2f-3a84713de9cc" providerId="AD" clId="Web-{8F5DA811-5C34-8A3B-4005-034886BB8067}" dt="2026-03-23T11:14:08.561" v="75"/>
          <ac:picMkLst>
            <pc:docMk/>
            <pc:sldMk cId="3633521768" sldId="280"/>
            <ac:picMk id="8" creationId="{7F50CFCF-3868-D9C1-B5B2-BCBCD17B77D6}"/>
          </ac:picMkLst>
        </pc:picChg>
        <pc:picChg chg="del">
          <ac:chgData name="Lily Yallop (2400645)" userId="S::2400645@student.uwtsd.ac.uk::f040552c-eee0-40ac-ad2f-3a84713de9cc" providerId="AD" clId="Web-{8F5DA811-5C34-8A3B-4005-034886BB8067}" dt="2026-03-23T11:14:08.561" v="74"/>
          <ac:picMkLst>
            <pc:docMk/>
            <pc:sldMk cId="3633521768" sldId="280"/>
            <ac:picMk id="11" creationId="{27633F13-B37C-10F1-2263-48EC8691D95C}"/>
          </ac:picMkLst>
        </pc:picChg>
      </pc:sldChg>
      <pc:sldChg chg="new del">
        <pc:chgData name="Lily Yallop (2400645)" userId="S::2400645@student.uwtsd.ac.uk::f040552c-eee0-40ac-ad2f-3a84713de9cc" providerId="AD" clId="Web-{8F5DA811-5C34-8A3B-4005-034886BB8067}" dt="2026-03-23T11:14:46.201" v="83"/>
        <pc:sldMkLst>
          <pc:docMk/>
          <pc:sldMk cId="2880786168" sldId="301"/>
        </pc:sldMkLst>
      </pc:sldChg>
      <pc:sldChg chg="addSp delSp modSp add replId">
        <pc:chgData name="Lily Yallop (2400645)" userId="S::2400645@student.uwtsd.ac.uk::f040552c-eee0-40ac-ad2f-3a84713de9cc" providerId="AD" clId="Web-{8F5DA811-5C34-8A3B-4005-034886BB8067}" dt="2026-03-23T11:18:41.503" v="173" actId="20577"/>
        <pc:sldMkLst>
          <pc:docMk/>
          <pc:sldMk cId="2522789949" sldId="302"/>
        </pc:sldMkLst>
        <pc:spChg chg="mod">
          <ac:chgData name="Lily Yallop (2400645)" userId="S::2400645@student.uwtsd.ac.uk::f040552c-eee0-40ac-ad2f-3a84713de9cc" providerId="AD" clId="Web-{8F5DA811-5C34-8A3B-4005-034886BB8067}" dt="2026-03-23T11:17:10.033" v="146" actId="1076"/>
          <ac:spMkLst>
            <pc:docMk/>
            <pc:sldMk cId="2522789949" sldId="302"/>
            <ac:spMk id="5" creationId="{39581C29-F9C2-992A-306E-FC27AEA38CC5}"/>
          </ac:spMkLst>
        </pc:spChg>
        <pc:spChg chg="mod">
          <ac:chgData name="Lily Yallop (2400645)" userId="S::2400645@student.uwtsd.ac.uk::f040552c-eee0-40ac-ad2f-3a84713de9cc" providerId="AD" clId="Web-{8F5DA811-5C34-8A3B-4005-034886BB8067}" dt="2026-03-23T11:18:41.503" v="173" actId="20577"/>
          <ac:spMkLst>
            <pc:docMk/>
            <pc:sldMk cId="2522789949" sldId="302"/>
            <ac:spMk id="12" creationId="{BA792692-CC2A-57D1-D1E3-A63AD8BB7250}"/>
          </ac:spMkLst>
        </pc:spChg>
        <pc:picChg chg="add del mod">
          <ac:chgData name="Lily Yallop (2400645)" userId="S::2400645@student.uwtsd.ac.uk::f040552c-eee0-40ac-ad2f-3a84713de9cc" providerId="AD" clId="Web-{8F5DA811-5C34-8A3B-4005-034886BB8067}" dt="2026-03-23T11:15:02.857" v="86"/>
          <ac:picMkLst>
            <pc:docMk/>
            <pc:sldMk cId="2522789949" sldId="302"/>
            <ac:picMk id="6" creationId="{8F8915AF-10C1-451D-FE20-026392253FAE}"/>
          </ac:picMkLst>
        </pc:picChg>
        <pc:picChg chg="del">
          <ac:chgData name="Lily Yallop (2400645)" userId="S::2400645@student.uwtsd.ac.uk::f040552c-eee0-40ac-ad2f-3a84713de9cc" providerId="AD" clId="Web-{8F5DA811-5C34-8A3B-4005-034886BB8067}" dt="2026-03-23T11:14:49.216" v="84"/>
          <ac:picMkLst>
            <pc:docMk/>
            <pc:sldMk cId="2522789949" sldId="302"/>
            <ac:picMk id="7" creationId="{6BA2E451-5388-2D00-8B1E-8793620E7074}"/>
          </ac:picMkLst>
        </pc:picChg>
        <pc:picChg chg="add del mod">
          <ac:chgData name="Lily Yallop (2400645)" userId="S::2400645@student.uwtsd.ac.uk::f040552c-eee0-40ac-ad2f-3a84713de9cc" providerId="AD" clId="Web-{8F5DA811-5C34-8A3B-4005-034886BB8067}" dt="2026-03-23T11:17:16.298" v="148"/>
          <ac:picMkLst>
            <pc:docMk/>
            <pc:sldMk cId="2522789949" sldId="302"/>
            <ac:picMk id="8" creationId="{9EA0663D-8A5F-9A4A-B658-20558BE2A618}"/>
          </ac:picMkLst>
        </pc:picChg>
        <pc:picChg chg="add del mod">
          <ac:chgData name="Lily Yallop (2400645)" userId="S::2400645@student.uwtsd.ac.uk::f040552c-eee0-40ac-ad2f-3a84713de9cc" providerId="AD" clId="Web-{8F5DA811-5C34-8A3B-4005-034886BB8067}" dt="2026-03-23T11:17:03.376" v="131"/>
          <ac:picMkLst>
            <pc:docMk/>
            <pc:sldMk cId="2522789949" sldId="302"/>
            <ac:picMk id="9" creationId="{161E27F4-DBBC-B5B6-FC80-1BB53BBA275B}"/>
          </ac:picMkLst>
        </pc:picChg>
        <pc:picChg chg="add del mod">
          <ac:chgData name="Lily Yallop (2400645)" userId="S::2400645@student.uwtsd.ac.uk::f040552c-eee0-40ac-ad2f-3a84713de9cc" providerId="AD" clId="Web-{8F5DA811-5C34-8A3B-4005-034886BB8067}" dt="2026-03-23T11:16:57.829" v="124"/>
          <ac:picMkLst>
            <pc:docMk/>
            <pc:sldMk cId="2522789949" sldId="302"/>
            <ac:picMk id="10" creationId="{A0A2C6BD-A9A4-18CE-9D9F-0598A22269A0}"/>
          </ac:picMkLst>
        </pc:picChg>
        <pc:picChg chg="add mod">
          <ac:chgData name="Lily Yallop (2400645)" userId="S::2400645@student.uwtsd.ac.uk::f040552c-eee0-40ac-ad2f-3a84713de9cc" providerId="AD" clId="Web-{8F5DA811-5C34-8A3B-4005-034886BB8067}" dt="2026-03-23T11:17:55.377" v="159" actId="1076"/>
          <ac:picMkLst>
            <pc:docMk/>
            <pc:sldMk cId="2522789949" sldId="302"/>
            <ac:picMk id="11" creationId="{D0F4D1F9-8324-09BF-9EAC-1F0A978A20C2}"/>
          </ac:picMkLst>
        </pc:picChg>
        <pc:picChg chg="add mod ord">
          <ac:chgData name="Lily Yallop (2400645)" userId="S::2400645@student.uwtsd.ac.uk::f040552c-eee0-40ac-ad2f-3a84713de9cc" providerId="AD" clId="Web-{8F5DA811-5C34-8A3B-4005-034886BB8067}" dt="2026-03-23T11:17:50.471" v="157"/>
          <ac:picMkLst>
            <pc:docMk/>
            <pc:sldMk cId="2522789949" sldId="302"/>
            <ac:picMk id="13" creationId="{19C77800-87EA-684A-E4B2-5A53EB63CF8C}"/>
          </ac:picMkLst>
        </pc:picChg>
        <pc:picChg chg="add mod">
          <ac:chgData name="Lily Yallop (2400645)" userId="S::2400645@student.uwtsd.ac.uk::f040552c-eee0-40ac-ad2f-3a84713de9cc" providerId="AD" clId="Web-{8F5DA811-5C34-8A3B-4005-034886BB8067}" dt="2026-03-23T11:18:26.394" v="164" actId="14100"/>
          <ac:picMkLst>
            <pc:docMk/>
            <pc:sldMk cId="2522789949" sldId="302"/>
            <ac:picMk id="14" creationId="{974545F0-6FB0-DF03-1C0F-A51E016E77AF}"/>
          </ac:picMkLst>
        </pc:picChg>
      </pc:sldChg>
    </pc:docChg>
  </pc:docChgLst>
  <pc:docChgLst>
    <pc:chgData name="Alex Jay (2416946)" userId="S::2416946@student.uwtsd.ac.uk::9b4589a6-61b0-42bb-ae46-bd22c4d2f95b" providerId="AD" clId="Web-{46C491C8-D31C-5503-85FB-079078D5C05C}"/>
    <pc:docChg chg="modSld">
      <pc:chgData name="Alex Jay (2416946)" userId="S::2416946@student.uwtsd.ac.uk::9b4589a6-61b0-42bb-ae46-bd22c4d2f95b" providerId="AD" clId="Web-{46C491C8-D31C-5503-85FB-079078D5C05C}" dt="2026-03-15T18:38:05.724" v="3" actId="1076"/>
      <pc:docMkLst>
        <pc:docMk/>
      </pc:docMkLst>
      <pc:sldChg chg="modSp">
        <pc:chgData name="Alex Jay (2416946)" userId="S::2416946@student.uwtsd.ac.uk::9b4589a6-61b0-42bb-ae46-bd22c4d2f95b" providerId="AD" clId="Web-{46C491C8-D31C-5503-85FB-079078D5C05C}" dt="2026-03-15T18:38:05.724" v="3" actId="1076"/>
        <pc:sldMkLst>
          <pc:docMk/>
          <pc:sldMk cId="266965874" sldId="299"/>
        </pc:sldMkLst>
        <pc:picChg chg="mod">
          <ac:chgData name="Alex Jay (2416946)" userId="S::2416946@student.uwtsd.ac.uk::9b4589a6-61b0-42bb-ae46-bd22c4d2f95b" providerId="AD" clId="Web-{46C491C8-D31C-5503-85FB-079078D5C05C}" dt="2026-03-15T18:38:03.864" v="2" actId="1076"/>
          <ac:picMkLst>
            <pc:docMk/>
            <pc:sldMk cId="266965874" sldId="299"/>
            <ac:picMk id="7" creationId="{D40D1F39-7552-F1DB-A3E8-910773803BBD}"/>
          </ac:picMkLst>
        </pc:picChg>
        <pc:picChg chg="mod">
          <ac:chgData name="Alex Jay (2416946)" userId="S::2416946@student.uwtsd.ac.uk::9b4589a6-61b0-42bb-ae46-bd22c4d2f95b" providerId="AD" clId="Web-{46C491C8-D31C-5503-85FB-079078D5C05C}" dt="2026-03-15T18:38:02.864" v="1" actId="1076"/>
          <ac:picMkLst>
            <pc:docMk/>
            <pc:sldMk cId="266965874" sldId="299"/>
            <ac:picMk id="8" creationId="{7CB79667-08BE-4792-EA19-7C2F0C52CDD6}"/>
          </ac:picMkLst>
        </pc:picChg>
      </pc:sldChg>
    </pc:docChg>
  </pc:docChgLst>
  <pc:docChgLst>
    <pc:chgData name="Alex Jay (2416946)" userId="S::2416946@student.uwtsd.ac.uk::9b4589a6-61b0-42bb-ae46-bd22c4d2f95b" providerId="AD" clId="Web-{1100AF88-1DBF-BCB8-7E6D-2FBF518D1EFE}"/>
    <pc:docChg chg="modSld">
      <pc:chgData name="Alex Jay (2416946)" userId="S::2416946@student.uwtsd.ac.uk::9b4589a6-61b0-42bb-ae46-bd22c4d2f95b" providerId="AD" clId="Web-{1100AF88-1DBF-BCB8-7E6D-2FBF518D1EFE}" dt="2026-03-24T20:31:27.065" v="7" actId="1076"/>
      <pc:docMkLst>
        <pc:docMk/>
      </pc:docMkLst>
      <pc:sldChg chg="modSp">
        <pc:chgData name="Alex Jay (2416946)" userId="S::2416946@student.uwtsd.ac.uk::9b4589a6-61b0-42bb-ae46-bd22c4d2f95b" providerId="AD" clId="Web-{1100AF88-1DBF-BCB8-7E6D-2FBF518D1EFE}" dt="2026-03-24T20:31:27.065" v="7" actId="1076"/>
        <pc:sldMkLst>
          <pc:docMk/>
          <pc:sldMk cId="311206236" sldId="317"/>
        </pc:sldMkLst>
        <pc:spChg chg="mod">
          <ac:chgData name="Alex Jay (2416946)" userId="S::2416946@student.uwtsd.ac.uk::9b4589a6-61b0-42bb-ae46-bd22c4d2f95b" providerId="AD" clId="Web-{1100AF88-1DBF-BCB8-7E6D-2FBF518D1EFE}" dt="2026-03-24T20:31:27.065" v="7" actId="1076"/>
          <ac:spMkLst>
            <pc:docMk/>
            <pc:sldMk cId="311206236" sldId="317"/>
            <ac:spMk id="6" creationId="{A6622BE9-7172-7259-48EA-D100B5962942}"/>
          </ac:spMkLst>
        </pc:spChg>
        <pc:spChg chg="mod">
          <ac:chgData name="Alex Jay (2416946)" userId="S::2416946@student.uwtsd.ac.uk::9b4589a6-61b0-42bb-ae46-bd22c4d2f95b" providerId="AD" clId="Web-{1100AF88-1DBF-BCB8-7E6D-2FBF518D1EFE}" dt="2026-03-24T20:31:10.924" v="2" actId="1076"/>
          <ac:spMkLst>
            <pc:docMk/>
            <pc:sldMk cId="311206236" sldId="317"/>
            <ac:spMk id="16" creationId="{5352A345-877D-621A-25C5-B84461D34EC9}"/>
          </ac:spMkLst>
        </pc:spChg>
        <pc:spChg chg="mod">
          <ac:chgData name="Alex Jay (2416946)" userId="S::2416946@student.uwtsd.ac.uk::9b4589a6-61b0-42bb-ae46-bd22c4d2f95b" providerId="AD" clId="Web-{1100AF88-1DBF-BCB8-7E6D-2FBF518D1EFE}" dt="2026-03-24T20:31:14.283" v="3" actId="1076"/>
          <ac:spMkLst>
            <pc:docMk/>
            <pc:sldMk cId="311206236" sldId="317"/>
            <ac:spMk id="21" creationId="{97E48342-9006-548C-F944-C3E45DECBA65}"/>
          </ac:spMkLst>
        </pc:spChg>
        <pc:picChg chg="mod">
          <ac:chgData name="Alex Jay (2416946)" userId="S::2416946@student.uwtsd.ac.uk::9b4589a6-61b0-42bb-ae46-bd22c4d2f95b" providerId="AD" clId="Web-{1100AF88-1DBF-BCB8-7E6D-2FBF518D1EFE}" dt="2026-03-24T20:31:07.236" v="1" actId="1076"/>
          <ac:picMkLst>
            <pc:docMk/>
            <pc:sldMk cId="311206236" sldId="317"/>
            <ac:picMk id="13" creationId="{BB846BD1-C89C-6372-290F-CD1DE836ADD2}"/>
          </ac:picMkLst>
        </pc:picChg>
        <pc:picChg chg="mod">
          <ac:chgData name="Alex Jay (2416946)" userId="S::2416946@student.uwtsd.ac.uk::9b4589a6-61b0-42bb-ae46-bd22c4d2f95b" providerId="AD" clId="Web-{1100AF88-1DBF-BCB8-7E6D-2FBF518D1EFE}" dt="2026-03-24T20:31:04.643" v="0" actId="1076"/>
          <ac:picMkLst>
            <pc:docMk/>
            <pc:sldMk cId="311206236" sldId="317"/>
            <ac:picMk id="19" creationId="{A8B5F884-11B1-65B5-27B8-73271DBEDD03}"/>
          </ac:picMkLst>
        </pc:picChg>
        <pc:picChg chg="mod">
          <ac:chgData name="Alex Jay (2416946)" userId="S::2416946@student.uwtsd.ac.uk::9b4589a6-61b0-42bb-ae46-bd22c4d2f95b" providerId="AD" clId="Web-{1100AF88-1DBF-BCB8-7E6D-2FBF518D1EFE}" dt="2026-03-24T20:31:16.861" v="4" actId="1076"/>
          <ac:picMkLst>
            <pc:docMk/>
            <pc:sldMk cId="311206236" sldId="317"/>
            <ac:picMk id="20" creationId="{5A24A8DC-0115-ABEA-7324-52F84DDC5B1E}"/>
          </ac:picMkLst>
        </pc:picChg>
      </pc:sldChg>
    </pc:docChg>
  </pc:docChgLst>
  <pc:docChgLst>
    <pc:chgData name="Lily Yallop (2400645)" userId="S::2400645@student.uwtsd.ac.uk::f040552c-eee0-40ac-ad2f-3a84713de9cc" providerId="AD" clId="Web-{0B96B4D3-2378-98DE-6031-8A4B5799212E}"/>
    <pc:docChg chg="modSld">
      <pc:chgData name="Lily Yallop (2400645)" userId="S::2400645@student.uwtsd.ac.uk::f040552c-eee0-40ac-ad2f-3a84713de9cc" providerId="AD" clId="Web-{0B96B4D3-2378-98DE-6031-8A4B5799212E}" dt="2026-03-24T12:50:07.502" v="51" actId="1076"/>
      <pc:docMkLst>
        <pc:docMk/>
      </pc:docMkLst>
      <pc:sldChg chg="modSp">
        <pc:chgData name="Lily Yallop (2400645)" userId="S::2400645@student.uwtsd.ac.uk::f040552c-eee0-40ac-ad2f-3a84713de9cc" providerId="AD" clId="Web-{0B96B4D3-2378-98DE-6031-8A4B5799212E}" dt="2026-03-24T12:49:37.267" v="47"/>
        <pc:sldMkLst>
          <pc:docMk/>
          <pc:sldMk cId="2957062535" sldId="266"/>
        </pc:sldMkLst>
        <pc:graphicFrameChg chg="mod modGraphic">
          <ac:chgData name="Lily Yallop (2400645)" userId="S::2400645@student.uwtsd.ac.uk::f040552c-eee0-40ac-ad2f-3a84713de9cc" providerId="AD" clId="Web-{0B96B4D3-2378-98DE-6031-8A4B5799212E}" dt="2026-03-24T12:49:37.267" v="47"/>
          <ac:graphicFrameMkLst>
            <pc:docMk/>
            <pc:sldMk cId="2957062535" sldId="266"/>
            <ac:graphicFrameMk id="6" creationId="{F150680C-382A-3523-644E-6462D7DA4BB0}"/>
          </ac:graphicFrameMkLst>
        </pc:graphicFrameChg>
      </pc:sldChg>
      <pc:sldChg chg="modSp">
        <pc:chgData name="Lily Yallop (2400645)" userId="S::2400645@student.uwtsd.ac.uk::f040552c-eee0-40ac-ad2f-3a84713de9cc" providerId="AD" clId="Web-{0B96B4D3-2378-98DE-6031-8A4B5799212E}" dt="2026-03-24T12:50:07.502" v="51" actId="1076"/>
        <pc:sldMkLst>
          <pc:docMk/>
          <pc:sldMk cId="3510825259" sldId="279"/>
        </pc:sldMkLst>
        <pc:spChg chg="mod">
          <ac:chgData name="Lily Yallop (2400645)" userId="S::2400645@student.uwtsd.ac.uk::f040552c-eee0-40ac-ad2f-3a84713de9cc" providerId="AD" clId="Web-{0B96B4D3-2378-98DE-6031-8A4B5799212E}" dt="2026-03-24T12:50:04.424" v="50" actId="20577"/>
          <ac:spMkLst>
            <pc:docMk/>
            <pc:sldMk cId="3510825259" sldId="279"/>
            <ac:spMk id="17" creationId="{02C56343-8208-7A30-9528-BED35AFEF5FD}"/>
          </ac:spMkLst>
        </pc:spChg>
        <pc:picChg chg="mod">
          <ac:chgData name="Lily Yallop (2400645)" userId="S::2400645@student.uwtsd.ac.uk::f040552c-eee0-40ac-ad2f-3a84713de9cc" providerId="AD" clId="Web-{0B96B4D3-2378-98DE-6031-8A4B5799212E}" dt="2026-03-24T12:50:07.502" v="51" actId="1076"/>
          <ac:picMkLst>
            <pc:docMk/>
            <pc:sldMk cId="3510825259" sldId="279"/>
            <ac:picMk id="19" creationId="{DC8DEE10-3942-A7E3-9DF1-0687F9FB8507}"/>
          </ac:picMkLst>
        </pc:picChg>
      </pc:sldChg>
      <pc:sldChg chg="modSp">
        <pc:chgData name="Lily Yallop (2400645)" userId="S::2400645@student.uwtsd.ac.uk::f040552c-eee0-40ac-ad2f-3a84713de9cc" providerId="AD" clId="Web-{0B96B4D3-2378-98DE-6031-8A4B5799212E}" dt="2026-03-24T11:27:14.700" v="11" actId="1076"/>
        <pc:sldMkLst>
          <pc:docMk/>
          <pc:sldMk cId="433888126" sldId="311"/>
        </pc:sldMkLst>
        <pc:picChg chg="mod">
          <ac:chgData name="Lily Yallop (2400645)" userId="S::2400645@student.uwtsd.ac.uk::f040552c-eee0-40ac-ad2f-3a84713de9cc" providerId="AD" clId="Web-{0B96B4D3-2378-98DE-6031-8A4B5799212E}" dt="2026-03-24T11:25:01.521" v="1" actId="1076"/>
          <ac:picMkLst>
            <pc:docMk/>
            <pc:sldMk cId="433888126" sldId="311"/>
            <ac:picMk id="6" creationId="{E87F339B-F322-2464-A93E-F935FE44CFD0}"/>
          </ac:picMkLst>
        </pc:picChg>
        <pc:picChg chg="mod ord">
          <ac:chgData name="Lily Yallop (2400645)" userId="S::2400645@student.uwtsd.ac.uk::f040552c-eee0-40ac-ad2f-3a84713de9cc" providerId="AD" clId="Web-{0B96B4D3-2378-98DE-6031-8A4B5799212E}" dt="2026-03-24T11:27:14.700" v="11" actId="1076"/>
          <ac:picMkLst>
            <pc:docMk/>
            <pc:sldMk cId="433888126" sldId="311"/>
            <ac:picMk id="11" creationId="{E7238B9E-8E14-DE8E-4967-8997170E9686}"/>
          </ac:picMkLst>
        </pc:picChg>
        <pc:picChg chg="mod">
          <ac:chgData name="Lily Yallop (2400645)" userId="S::2400645@student.uwtsd.ac.uk::f040552c-eee0-40ac-ad2f-3a84713de9cc" providerId="AD" clId="Web-{0B96B4D3-2378-98DE-6031-8A4B5799212E}" dt="2026-03-24T11:25:09.818" v="4" actId="1076"/>
          <ac:picMkLst>
            <pc:docMk/>
            <pc:sldMk cId="433888126" sldId="311"/>
            <ac:picMk id="34" creationId="{98752B52-661C-60F2-EEF3-626F28946D33}"/>
          </ac:picMkLst>
        </pc:picChg>
        <pc:picChg chg="mod">
          <ac:chgData name="Lily Yallop (2400645)" userId="S::2400645@student.uwtsd.ac.uk::f040552c-eee0-40ac-ad2f-3a84713de9cc" providerId="AD" clId="Web-{0B96B4D3-2378-98DE-6031-8A4B5799212E}" dt="2026-03-24T11:24:59.161" v="0" actId="1076"/>
          <ac:picMkLst>
            <pc:docMk/>
            <pc:sldMk cId="433888126" sldId="311"/>
            <ac:picMk id="37" creationId="{BE510834-9246-5ADD-9812-39717379DC3D}"/>
          </ac:picMkLst>
        </pc:picChg>
        <pc:picChg chg="mod">
          <ac:chgData name="Lily Yallop (2400645)" userId="S::2400645@student.uwtsd.ac.uk::f040552c-eee0-40ac-ad2f-3a84713de9cc" providerId="AD" clId="Web-{0B96B4D3-2378-98DE-6031-8A4B5799212E}" dt="2026-03-24T11:25:07.849" v="3" actId="1076"/>
          <ac:picMkLst>
            <pc:docMk/>
            <pc:sldMk cId="433888126" sldId="311"/>
            <ac:picMk id="4141" creationId="{5FEB2B47-245C-618F-4380-5AC5BE5D413D}"/>
          </ac:picMkLst>
        </pc:picChg>
      </pc:sldChg>
    </pc:docChg>
  </pc:docChgLst>
  <pc:docChgLst>
    <pc:chgData name="Lily Yallop (2400645)" userId="S::2400645@student.uwtsd.ac.uk::f040552c-eee0-40ac-ad2f-3a84713de9cc" providerId="AD" clId="Web-{9E42AC76-C292-FF2A-0FE3-33B7175D7162}"/>
    <pc:docChg chg="modSld">
      <pc:chgData name="Lily Yallop (2400645)" userId="S::2400645@student.uwtsd.ac.uk::f040552c-eee0-40ac-ad2f-3a84713de9cc" providerId="AD" clId="Web-{9E42AC76-C292-FF2A-0FE3-33B7175D7162}" dt="2026-03-23T10:51:20.913" v="10"/>
      <pc:docMkLst>
        <pc:docMk/>
      </pc:docMkLst>
      <pc:sldChg chg="delSp modSp">
        <pc:chgData name="Lily Yallop (2400645)" userId="S::2400645@student.uwtsd.ac.uk::f040552c-eee0-40ac-ad2f-3a84713de9cc" providerId="AD" clId="Web-{9E42AC76-C292-FF2A-0FE3-33B7175D7162}" dt="2026-03-23T10:51:20.913" v="10"/>
        <pc:sldMkLst>
          <pc:docMk/>
          <pc:sldMk cId="548208342" sldId="262"/>
        </pc:sldMkLst>
        <pc:spChg chg="mod">
          <ac:chgData name="Lily Yallop (2400645)" userId="S::2400645@student.uwtsd.ac.uk::f040552c-eee0-40ac-ad2f-3a84713de9cc" providerId="AD" clId="Web-{9E42AC76-C292-FF2A-0FE3-33B7175D7162}" dt="2026-03-23T10:50:51.299" v="6" actId="20577"/>
          <ac:spMkLst>
            <pc:docMk/>
            <pc:sldMk cId="548208342" sldId="262"/>
            <ac:spMk id="5" creationId="{B41B4C42-04A1-D9DD-7A5D-05262E452971}"/>
          </ac:spMkLst>
        </pc:spChg>
        <pc:spChg chg="del">
          <ac:chgData name="Lily Yallop (2400645)" userId="S::2400645@student.uwtsd.ac.uk::f040552c-eee0-40ac-ad2f-3a84713de9cc" providerId="AD" clId="Web-{9E42AC76-C292-FF2A-0FE3-33B7175D7162}" dt="2026-03-23T10:51:20.913" v="10"/>
          <ac:spMkLst>
            <pc:docMk/>
            <pc:sldMk cId="548208342" sldId="262"/>
            <ac:spMk id="8" creationId="{F2AC0DB1-F65D-0C41-DBDD-E4627DA074C8}"/>
          </ac:spMkLst>
        </pc:spChg>
        <pc:spChg chg="mod">
          <ac:chgData name="Lily Yallop (2400645)" userId="S::2400645@student.uwtsd.ac.uk::f040552c-eee0-40ac-ad2f-3a84713de9cc" providerId="AD" clId="Web-{9E42AC76-C292-FF2A-0FE3-33B7175D7162}" dt="2026-03-23T10:50:55.159" v="7" actId="20577"/>
          <ac:spMkLst>
            <pc:docMk/>
            <pc:sldMk cId="548208342" sldId="262"/>
            <ac:spMk id="11" creationId="{09C0B45F-DF3B-D66F-0DBC-C5C7C7C6DAD4}"/>
          </ac:spMkLst>
        </pc:spChg>
        <pc:picChg chg="del">
          <ac:chgData name="Lily Yallop (2400645)" userId="S::2400645@student.uwtsd.ac.uk::f040552c-eee0-40ac-ad2f-3a84713de9cc" providerId="AD" clId="Web-{9E42AC76-C292-FF2A-0FE3-33B7175D7162}" dt="2026-03-23T10:51:12.583" v="8"/>
          <ac:picMkLst>
            <pc:docMk/>
            <pc:sldMk cId="548208342" sldId="262"/>
            <ac:picMk id="6" creationId="{9CC5EEEC-7772-4956-EFBC-40E88EDA4852}"/>
          </ac:picMkLst>
        </pc:picChg>
        <pc:picChg chg="del">
          <ac:chgData name="Lily Yallop (2400645)" userId="S::2400645@student.uwtsd.ac.uk::f040552c-eee0-40ac-ad2f-3a84713de9cc" providerId="AD" clId="Web-{9E42AC76-C292-FF2A-0FE3-33B7175D7162}" dt="2026-03-23T10:51:13.912" v="9"/>
          <ac:picMkLst>
            <pc:docMk/>
            <pc:sldMk cId="548208342" sldId="262"/>
            <ac:picMk id="7" creationId="{2BBA3E01-C772-A462-088D-69CC1711B474}"/>
          </ac:picMkLst>
        </pc:picChg>
      </pc:sldChg>
    </pc:docChg>
  </pc:docChgLst>
  <pc:docChgLst>
    <pc:chgData name="Tristan Short (2306302)" userId="S::2306302@student.uwtsd.ac.uk::94cb4edb-1305-4998-8fe3-4b774428f6a2" providerId="AD" clId="Web-{4AD94819-25F9-C374-1E40-796F2D2977AA}"/>
    <pc:docChg chg="delSld modSld">
      <pc:chgData name="Tristan Short (2306302)" userId="S::2306302@student.uwtsd.ac.uk::94cb4edb-1305-4998-8fe3-4b774428f6a2" providerId="AD" clId="Web-{4AD94819-25F9-C374-1E40-796F2D2977AA}" dt="2026-03-24T20:14:20.735" v="4" actId="1076"/>
      <pc:docMkLst>
        <pc:docMk/>
      </pc:docMkLst>
      <pc:sldChg chg="addSp delSp modSp">
        <pc:chgData name="Tristan Short (2306302)" userId="S::2306302@student.uwtsd.ac.uk::94cb4edb-1305-4998-8fe3-4b774428f6a2" providerId="AD" clId="Web-{4AD94819-25F9-C374-1E40-796F2D2977AA}" dt="2026-03-24T20:14:20.735" v="4" actId="1076"/>
        <pc:sldMkLst>
          <pc:docMk/>
          <pc:sldMk cId="2859170020" sldId="285"/>
        </pc:sldMkLst>
        <pc:picChg chg="add mod">
          <ac:chgData name="Tristan Short (2306302)" userId="S::2306302@student.uwtsd.ac.uk::94cb4edb-1305-4998-8fe3-4b774428f6a2" providerId="AD" clId="Web-{4AD94819-25F9-C374-1E40-796F2D2977AA}" dt="2026-03-24T20:14:20.735" v="4" actId="1076"/>
          <ac:picMkLst>
            <pc:docMk/>
            <pc:sldMk cId="2859170020" sldId="285"/>
            <ac:picMk id="2" creationId="{22C57B31-98F9-BAA6-9889-A80C5C64F60C}"/>
          </ac:picMkLst>
        </pc:picChg>
        <pc:picChg chg="del">
          <ac:chgData name="Tristan Short (2306302)" userId="S::2306302@student.uwtsd.ac.uk::94cb4edb-1305-4998-8fe3-4b774428f6a2" providerId="AD" clId="Web-{4AD94819-25F9-C374-1E40-796F2D2977AA}" dt="2026-03-24T20:13:04.170" v="0"/>
          <ac:picMkLst>
            <pc:docMk/>
            <pc:sldMk cId="2859170020" sldId="285"/>
            <ac:picMk id="11" creationId="{3D24338B-1BF1-8928-D0BD-A044BC9251CD}"/>
          </ac:picMkLst>
        </pc:picChg>
      </pc:sldChg>
      <pc:sldChg chg="del">
        <pc:chgData name="Tristan Short (2306302)" userId="S::2306302@student.uwtsd.ac.uk::94cb4edb-1305-4998-8fe3-4b774428f6a2" providerId="AD" clId="Web-{4AD94819-25F9-C374-1E40-796F2D2977AA}" dt="2026-03-24T20:13:11.420" v="1"/>
        <pc:sldMkLst>
          <pc:docMk/>
          <pc:sldMk cId="2211598710" sldId="287"/>
        </pc:sldMkLst>
      </pc:sldChg>
    </pc:docChg>
  </pc:docChgLst>
  <pc:docChgLst>
    <pc:chgData name="Lily Yallop (2400645)" userId="S::2400645@student.uwtsd.ac.uk::f040552c-eee0-40ac-ad2f-3a84713de9cc" providerId="AD" clId="Web-{B9BE0398-B2B7-4286-D650-0696E30F9BFE}"/>
    <pc:docChg chg="modSld">
      <pc:chgData name="Lily Yallop (2400645)" userId="S::2400645@student.uwtsd.ac.uk::f040552c-eee0-40ac-ad2f-3a84713de9cc" providerId="AD" clId="Web-{B9BE0398-B2B7-4286-D650-0696E30F9BFE}" dt="2026-03-24T11:04:49.408" v="10" actId="1076"/>
      <pc:docMkLst>
        <pc:docMk/>
      </pc:docMkLst>
      <pc:sldChg chg="modSp">
        <pc:chgData name="Lily Yallop (2400645)" userId="S::2400645@student.uwtsd.ac.uk::f040552c-eee0-40ac-ad2f-3a84713de9cc" providerId="AD" clId="Web-{B9BE0398-B2B7-4286-D650-0696E30F9BFE}" dt="2026-03-24T11:01:35.562" v="6" actId="1076"/>
        <pc:sldMkLst>
          <pc:docMk/>
          <pc:sldMk cId="548208342" sldId="262"/>
        </pc:sldMkLst>
        <pc:spChg chg="mod">
          <ac:chgData name="Lily Yallop (2400645)" userId="S::2400645@student.uwtsd.ac.uk::f040552c-eee0-40ac-ad2f-3a84713de9cc" providerId="AD" clId="Web-{B9BE0398-B2B7-4286-D650-0696E30F9BFE}" dt="2026-03-24T11:01:28.437" v="5" actId="1076"/>
          <ac:spMkLst>
            <pc:docMk/>
            <pc:sldMk cId="548208342" sldId="262"/>
            <ac:spMk id="6" creationId="{DA3AFCF4-6161-14CD-3B79-6A8B33B6945F}"/>
          </ac:spMkLst>
        </pc:spChg>
        <pc:spChg chg="mod">
          <ac:chgData name="Lily Yallop (2400645)" userId="S::2400645@student.uwtsd.ac.uk::f040552c-eee0-40ac-ad2f-3a84713de9cc" providerId="AD" clId="Web-{B9BE0398-B2B7-4286-D650-0696E30F9BFE}" dt="2026-03-24T11:01:35.562" v="6" actId="1076"/>
          <ac:spMkLst>
            <pc:docMk/>
            <pc:sldMk cId="548208342" sldId="262"/>
            <ac:spMk id="31" creationId="{EDFFC1AE-CC76-FD74-A0CD-6F66E112EBD1}"/>
          </ac:spMkLst>
        </pc:spChg>
        <pc:spChg chg="mod">
          <ac:chgData name="Lily Yallop (2400645)" userId="S::2400645@student.uwtsd.ac.uk::f040552c-eee0-40ac-ad2f-3a84713de9cc" providerId="AD" clId="Web-{B9BE0398-B2B7-4286-D650-0696E30F9BFE}" dt="2026-03-24T11:01:05.405" v="1" actId="1076"/>
          <ac:spMkLst>
            <pc:docMk/>
            <pc:sldMk cId="548208342" sldId="262"/>
            <ac:spMk id="32" creationId="{3C9E9B4E-BC5C-8E54-1EE2-8015A4A6C927}"/>
          </ac:spMkLst>
        </pc:spChg>
      </pc:sldChg>
      <pc:sldChg chg="addSp delSp modSp">
        <pc:chgData name="Lily Yallop (2400645)" userId="S::2400645@student.uwtsd.ac.uk::f040552c-eee0-40ac-ad2f-3a84713de9cc" providerId="AD" clId="Web-{B9BE0398-B2B7-4286-D650-0696E30F9BFE}" dt="2026-03-24T11:04:49.408" v="10" actId="1076"/>
        <pc:sldMkLst>
          <pc:docMk/>
          <pc:sldMk cId="2522789949" sldId="302"/>
        </pc:sldMkLst>
        <pc:picChg chg="add mod">
          <ac:chgData name="Lily Yallop (2400645)" userId="S::2400645@student.uwtsd.ac.uk::f040552c-eee0-40ac-ad2f-3a84713de9cc" providerId="AD" clId="Web-{B9BE0398-B2B7-4286-D650-0696E30F9BFE}" dt="2026-03-24T11:04:49.408" v="10" actId="1076"/>
          <ac:picMkLst>
            <pc:docMk/>
            <pc:sldMk cId="2522789949" sldId="302"/>
            <ac:picMk id="8" creationId="{CBADA174-D2BF-F627-6D5E-5959B71C510E}"/>
          </ac:picMkLst>
        </pc:picChg>
        <pc:picChg chg="del">
          <ac:chgData name="Lily Yallop (2400645)" userId="S::2400645@student.uwtsd.ac.uk::f040552c-eee0-40ac-ad2f-3a84713de9cc" providerId="AD" clId="Web-{B9BE0398-B2B7-4286-D650-0696E30F9BFE}" dt="2026-03-24T11:04:27.705" v="7"/>
          <ac:picMkLst>
            <pc:docMk/>
            <pc:sldMk cId="2522789949" sldId="302"/>
            <ac:picMk id="14" creationId="{974545F0-6FB0-DF03-1C0F-A51E016E77AF}"/>
          </ac:picMkLst>
        </pc:picChg>
      </pc:sldChg>
    </pc:docChg>
  </pc:docChgLst>
  <pc:docChgLst>
    <pc:chgData name="Tristan Short (2306302)" userId="S::2306302@student.uwtsd.ac.uk::94cb4edb-1305-4998-8fe3-4b774428f6a2" providerId="AD" clId="Web-{434BD76F-31E5-81EC-0AB0-097AC842D317}"/>
    <pc:docChg chg="modSld">
      <pc:chgData name="Tristan Short (2306302)" userId="S::2306302@student.uwtsd.ac.uk::94cb4edb-1305-4998-8fe3-4b774428f6a2" providerId="AD" clId="Web-{434BD76F-31E5-81EC-0AB0-097AC842D317}" dt="2026-03-24T13:28:57.644" v="67" actId="20577"/>
      <pc:docMkLst>
        <pc:docMk/>
      </pc:docMkLst>
      <pc:sldChg chg="addSp delSp modSp">
        <pc:chgData name="Tristan Short (2306302)" userId="S::2306302@student.uwtsd.ac.uk::94cb4edb-1305-4998-8fe3-4b774428f6a2" providerId="AD" clId="Web-{434BD76F-31E5-81EC-0AB0-097AC842D317}" dt="2026-03-24T13:02:05.576" v="40" actId="1076"/>
        <pc:sldMkLst>
          <pc:docMk/>
          <pc:sldMk cId="2484669180" sldId="260"/>
        </pc:sldMkLst>
        <pc:spChg chg="del">
          <ac:chgData name="Tristan Short (2306302)" userId="S::2306302@student.uwtsd.ac.uk::94cb4edb-1305-4998-8fe3-4b774428f6a2" providerId="AD" clId="Web-{434BD76F-31E5-81EC-0AB0-097AC842D317}" dt="2026-03-24T13:00:56.228" v="9"/>
          <ac:spMkLst>
            <pc:docMk/>
            <pc:sldMk cId="2484669180" sldId="260"/>
            <ac:spMk id="10" creationId="{96E58012-97CC-5539-37B8-CBDF3599C1F1}"/>
          </ac:spMkLst>
        </pc:spChg>
        <pc:picChg chg="del">
          <ac:chgData name="Tristan Short (2306302)" userId="S::2306302@student.uwtsd.ac.uk::94cb4edb-1305-4998-8fe3-4b774428f6a2" providerId="AD" clId="Web-{434BD76F-31E5-81EC-0AB0-097AC842D317}" dt="2026-03-24T13:00:56.228" v="8"/>
          <ac:picMkLst>
            <pc:docMk/>
            <pc:sldMk cId="2484669180" sldId="260"/>
            <ac:picMk id="7" creationId="{A678A077-FAAC-A4F2-695E-DBD229B0F989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0:56.228" v="11"/>
          <ac:picMkLst>
            <pc:docMk/>
            <pc:sldMk cId="2484669180" sldId="260"/>
            <ac:picMk id="8" creationId="{6A2EF05B-AA64-C75F-9367-EE02DBF819FA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0:56.228" v="10"/>
          <ac:picMkLst>
            <pc:docMk/>
            <pc:sldMk cId="2484669180" sldId="260"/>
            <ac:picMk id="9" creationId="{2FB8B0DF-1111-646B-FEEE-CA3382390E31}"/>
          </ac:picMkLst>
        </pc:picChg>
        <pc:picChg chg="add mod">
          <ac:chgData name="Tristan Short (2306302)" userId="S::2306302@student.uwtsd.ac.uk::94cb4edb-1305-4998-8fe3-4b774428f6a2" providerId="AD" clId="Web-{434BD76F-31E5-81EC-0AB0-097AC842D317}" dt="2026-03-24T13:02:05.576" v="40" actId="1076"/>
          <ac:picMkLst>
            <pc:docMk/>
            <pc:sldMk cId="2484669180" sldId="260"/>
            <ac:picMk id="11" creationId="{09CE8462-57C0-A201-9FD1-AD571DA576A6}"/>
          </ac:picMkLst>
        </pc:picChg>
      </pc:sldChg>
      <pc:sldChg chg="addSp delSp modSp">
        <pc:chgData name="Tristan Short (2306302)" userId="S::2306302@student.uwtsd.ac.uk::94cb4edb-1305-4998-8fe3-4b774428f6a2" providerId="AD" clId="Web-{434BD76F-31E5-81EC-0AB0-097AC842D317}" dt="2026-03-24T13:26:54.392" v="62" actId="1076"/>
        <pc:sldMkLst>
          <pc:docMk/>
          <pc:sldMk cId="1752076408" sldId="284"/>
        </pc:sldMkLst>
        <pc:spChg chg="del">
          <ac:chgData name="Tristan Short (2306302)" userId="S::2306302@student.uwtsd.ac.uk::94cb4edb-1305-4998-8fe3-4b774428f6a2" providerId="AD" clId="Web-{434BD76F-31E5-81EC-0AB0-097AC842D317}" dt="2026-03-24T13:01:04.463" v="20"/>
          <ac:spMkLst>
            <pc:docMk/>
            <pc:sldMk cId="1752076408" sldId="284"/>
            <ac:spMk id="13" creationId="{47B47CBA-998E-4179-7DDF-48816E6990FA}"/>
          </ac:spMkLst>
        </pc:spChg>
        <pc:picChg chg="add del mod">
          <ac:chgData name="Tristan Short (2306302)" userId="S::2306302@student.uwtsd.ac.uk::94cb4edb-1305-4998-8fe3-4b774428f6a2" providerId="AD" clId="Web-{434BD76F-31E5-81EC-0AB0-097AC842D317}" dt="2026-03-24T13:26:30.673" v="56"/>
          <ac:picMkLst>
            <pc:docMk/>
            <pc:sldMk cId="1752076408" sldId="284"/>
            <ac:picMk id="3" creationId="{A0F4401F-74BE-BBDD-6A3F-30CCAE0DBCE3}"/>
          </ac:picMkLst>
        </pc:picChg>
        <pc:picChg chg="add mod">
          <ac:chgData name="Tristan Short (2306302)" userId="S::2306302@student.uwtsd.ac.uk::94cb4edb-1305-4998-8fe3-4b774428f6a2" providerId="AD" clId="Web-{434BD76F-31E5-81EC-0AB0-097AC842D317}" dt="2026-03-24T13:26:54.392" v="62" actId="1076"/>
          <ac:picMkLst>
            <pc:docMk/>
            <pc:sldMk cId="1752076408" sldId="284"/>
            <ac:picMk id="4" creationId="{68455779-632E-7236-78C3-C83B42F7CB44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4.463" v="21"/>
          <ac:picMkLst>
            <pc:docMk/>
            <pc:sldMk cId="1752076408" sldId="284"/>
            <ac:picMk id="12" creationId="{9A1366BD-DE38-74FF-B271-0FA26E360CC1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4.463" v="19"/>
          <ac:picMkLst>
            <pc:docMk/>
            <pc:sldMk cId="1752076408" sldId="284"/>
            <ac:picMk id="15" creationId="{FAB4A8BB-EF82-B7B9-16AF-D66AA68E5415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4.463" v="18"/>
          <ac:picMkLst>
            <pc:docMk/>
            <pc:sldMk cId="1752076408" sldId="284"/>
            <ac:picMk id="17" creationId="{2C745200-203A-C56F-F27E-43ADE7C99457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4.463" v="17"/>
          <ac:picMkLst>
            <pc:docMk/>
            <pc:sldMk cId="1752076408" sldId="284"/>
            <ac:picMk id="19" creationId="{746D23CC-7A0E-0EB5-7E0F-8F2E771955DF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4.463" v="16"/>
          <ac:picMkLst>
            <pc:docMk/>
            <pc:sldMk cId="1752076408" sldId="284"/>
            <ac:picMk id="21" creationId="{4321F74C-46BC-D476-04E5-48B996B75A0F}"/>
          </ac:picMkLst>
        </pc:picChg>
      </pc:sldChg>
      <pc:sldChg chg="addSp delSp modSp">
        <pc:chgData name="Tristan Short (2306302)" userId="S::2306302@student.uwtsd.ac.uk::94cb4edb-1305-4998-8fe3-4b774428f6a2" providerId="AD" clId="Web-{434BD76F-31E5-81EC-0AB0-097AC842D317}" dt="2026-03-24T13:03:39.674" v="50" actId="1076"/>
        <pc:sldMkLst>
          <pc:docMk/>
          <pc:sldMk cId="2859170020" sldId="285"/>
        </pc:sldMkLst>
        <pc:spChg chg="del mod">
          <ac:chgData name="Tristan Short (2306302)" userId="S::2306302@student.uwtsd.ac.uk::94cb4edb-1305-4998-8fe3-4b774428f6a2" providerId="AD" clId="Web-{434BD76F-31E5-81EC-0AB0-097AC842D317}" dt="2026-03-24T13:01:12.636" v="30"/>
          <ac:spMkLst>
            <pc:docMk/>
            <pc:sldMk cId="2859170020" sldId="285"/>
            <ac:spMk id="2" creationId="{0BC03520-1911-F536-48B6-1AD9E10A9ED3}"/>
          </ac:spMkLst>
        </pc:spChg>
        <pc:spChg chg="del">
          <ac:chgData name="Tristan Short (2306302)" userId="S::2306302@student.uwtsd.ac.uk::94cb4edb-1305-4998-8fe3-4b774428f6a2" providerId="AD" clId="Web-{434BD76F-31E5-81EC-0AB0-097AC842D317}" dt="2026-03-24T13:01:09.245" v="22"/>
          <ac:spMkLst>
            <pc:docMk/>
            <pc:sldMk cId="2859170020" sldId="285"/>
            <ac:spMk id="6" creationId="{59C1EBA7-FECE-0DA3-9580-ED57B695A459}"/>
          </ac:spMkLst>
        </pc:spChg>
        <pc:spChg chg="del">
          <ac:chgData name="Tristan Short (2306302)" userId="S::2306302@student.uwtsd.ac.uk::94cb4edb-1305-4998-8fe3-4b774428f6a2" providerId="AD" clId="Web-{434BD76F-31E5-81EC-0AB0-097AC842D317}" dt="2026-03-24T13:01:09.245" v="25"/>
          <ac:spMkLst>
            <pc:docMk/>
            <pc:sldMk cId="2859170020" sldId="285"/>
            <ac:spMk id="18" creationId="{6ECB7DB3-91F4-2B5B-FD56-C3111628D30A}"/>
          </ac:spMkLst>
        </pc:spChg>
        <pc:picChg chg="del">
          <ac:chgData name="Tristan Short (2306302)" userId="S::2306302@student.uwtsd.ac.uk::94cb4edb-1305-4998-8fe3-4b774428f6a2" providerId="AD" clId="Web-{434BD76F-31E5-81EC-0AB0-097AC842D317}" dt="2026-03-24T13:01:09.245" v="24"/>
          <ac:picMkLst>
            <pc:docMk/>
            <pc:sldMk cId="2859170020" sldId="285"/>
            <ac:picMk id="4" creationId="{8D6F955F-A56C-1F37-1916-8A680F07B169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9.245" v="23"/>
          <ac:picMkLst>
            <pc:docMk/>
            <pc:sldMk cId="2859170020" sldId="285"/>
            <ac:picMk id="8" creationId="{219DE240-FD1C-216C-8113-D19182F71B77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9.261" v="28"/>
          <ac:picMkLst>
            <pc:docMk/>
            <pc:sldMk cId="2859170020" sldId="285"/>
            <ac:picMk id="10" creationId="{7C3603C3-4FDD-AD90-32EF-5B13F63696E9}"/>
          </ac:picMkLst>
        </pc:picChg>
        <pc:picChg chg="add mod">
          <ac:chgData name="Tristan Short (2306302)" userId="S::2306302@student.uwtsd.ac.uk::94cb4edb-1305-4998-8fe3-4b774428f6a2" providerId="AD" clId="Web-{434BD76F-31E5-81EC-0AB0-097AC842D317}" dt="2026-03-24T13:03:39.674" v="50" actId="1076"/>
          <ac:picMkLst>
            <pc:docMk/>
            <pc:sldMk cId="2859170020" sldId="285"/>
            <ac:picMk id="11" creationId="{3D24338B-1BF1-8928-D0BD-A044BC9251CD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9.245" v="27"/>
          <ac:picMkLst>
            <pc:docMk/>
            <pc:sldMk cId="2859170020" sldId="285"/>
            <ac:picMk id="13" creationId="{79B51A38-835E-A362-B3DF-6D528E3234DA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9.245" v="26"/>
          <ac:picMkLst>
            <pc:docMk/>
            <pc:sldMk cId="2859170020" sldId="285"/>
            <ac:picMk id="15" creationId="{87648CDE-0F98-4F48-0D56-CB26E463CB6B}"/>
          </ac:picMkLst>
        </pc:picChg>
      </pc:sldChg>
      <pc:sldChg chg="addSp delSp modSp">
        <pc:chgData name="Tristan Short (2306302)" userId="S::2306302@student.uwtsd.ac.uk::94cb4edb-1305-4998-8fe3-4b774428f6a2" providerId="AD" clId="Web-{434BD76F-31E5-81EC-0AB0-097AC842D317}" dt="2026-03-24T13:18:13.532" v="55" actId="1076"/>
        <pc:sldMkLst>
          <pc:docMk/>
          <pc:sldMk cId="2211598710" sldId="287"/>
        </pc:sldMkLst>
        <pc:picChg chg="add del mod">
          <ac:chgData name="Tristan Short (2306302)" userId="S::2306302@student.uwtsd.ac.uk::94cb4edb-1305-4998-8fe3-4b774428f6a2" providerId="AD" clId="Web-{434BD76F-31E5-81EC-0AB0-097AC842D317}" dt="2026-03-24T13:18:09.375" v="53"/>
          <ac:picMkLst>
            <pc:docMk/>
            <pc:sldMk cId="2211598710" sldId="287"/>
            <ac:picMk id="4" creationId="{D3CFDA0C-97B5-BC8A-C074-0CCE8E3C485D}"/>
          </ac:picMkLst>
        </pc:picChg>
        <pc:picChg chg="add mod">
          <ac:chgData name="Tristan Short (2306302)" userId="S::2306302@student.uwtsd.ac.uk::94cb4edb-1305-4998-8fe3-4b774428f6a2" providerId="AD" clId="Web-{434BD76F-31E5-81EC-0AB0-097AC842D317}" dt="2026-03-24T13:18:13.532" v="55" actId="1076"/>
          <ac:picMkLst>
            <pc:docMk/>
            <pc:sldMk cId="2211598710" sldId="287"/>
            <ac:picMk id="6" creationId="{7680F154-BB3C-4352-7DD3-7CD0E53316EF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18.167" v="34"/>
          <ac:picMkLst>
            <pc:docMk/>
            <pc:sldMk cId="2211598710" sldId="287"/>
            <ac:picMk id="10" creationId="{8276598C-665F-4F55-D9D5-6D6E28E9D1FA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18.167" v="33"/>
          <ac:picMkLst>
            <pc:docMk/>
            <pc:sldMk cId="2211598710" sldId="287"/>
            <ac:picMk id="13" creationId="{62549F1B-9D98-C503-0CC0-70FE1285B8A9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18.167" v="32"/>
          <ac:picMkLst>
            <pc:docMk/>
            <pc:sldMk cId="2211598710" sldId="287"/>
            <ac:picMk id="15" creationId="{4B7C9085-0431-7FD0-E5AB-E66E87BE1D02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18.167" v="31"/>
          <ac:picMkLst>
            <pc:docMk/>
            <pc:sldMk cId="2211598710" sldId="287"/>
            <ac:picMk id="16" creationId="{ABFFB064-5FD7-E808-95BB-F45C13623E70}"/>
          </ac:picMkLst>
        </pc:picChg>
      </pc:sldChg>
      <pc:sldChg chg="addSp modSp">
        <pc:chgData name="Tristan Short (2306302)" userId="S::2306302@student.uwtsd.ac.uk::94cb4edb-1305-4998-8fe3-4b774428f6a2" providerId="AD" clId="Web-{434BD76F-31E5-81EC-0AB0-097AC842D317}" dt="2026-03-24T13:28:57.644" v="67" actId="20577"/>
        <pc:sldMkLst>
          <pc:docMk/>
          <pc:sldMk cId="584741633" sldId="295"/>
        </pc:sldMkLst>
        <pc:spChg chg="add mod">
          <ac:chgData name="Tristan Short (2306302)" userId="S::2306302@student.uwtsd.ac.uk::94cb4edb-1305-4998-8fe3-4b774428f6a2" providerId="AD" clId="Web-{434BD76F-31E5-81EC-0AB0-097AC842D317}" dt="2026-03-24T13:28:57.644" v="67" actId="20577"/>
          <ac:spMkLst>
            <pc:docMk/>
            <pc:sldMk cId="584741633" sldId="295"/>
            <ac:spMk id="8" creationId="{DA1783B8-BE4D-1572-5EE4-FFACE14F6EAC}"/>
          </ac:spMkLst>
        </pc:spChg>
      </pc:sldChg>
      <pc:sldChg chg="addSp delSp modSp">
        <pc:chgData name="Tristan Short (2306302)" userId="S::2306302@student.uwtsd.ac.uk::94cb4edb-1305-4998-8fe3-4b774428f6a2" providerId="AD" clId="Web-{434BD76F-31E5-81EC-0AB0-097AC842D317}" dt="2026-03-24T13:02:42.203" v="44" actId="1076"/>
        <pc:sldMkLst>
          <pc:docMk/>
          <pc:sldMk cId="1525974807" sldId="297"/>
        </pc:sldMkLst>
        <pc:spChg chg="del">
          <ac:chgData name="Tristan Short (2306302)" userId="S::2306302@student.uwtsd.ac.uk::94cb4edb-1305-4998-8fe3-4b774428f6a2" providerId="AD" clId="Web-{434BD76F-31E5-81EC-0AB0-097AC842D317}" dt="2026-03-24T13:01:00.572" v="15"/>
          <ac:spMkLst>
            <pc:docMk/>
            <pc:sldMk cId="1525974807" sldId="297"/>
            <ac:spMk id="6" creationId="{43F30766-2121-6CC8-E2C9-BD86501F41E3}"/>
          </ac:spMkLst>
        </pc:spChg>
        <pc:spChg chg="del">
          <ac:chgData name="Tristan Short (2306302)" userId="S::2306302@student.uwtsd.ac.uk::94cb4edb-1305-4998-8fe3-4b774428f6a2" providerId="AD" clId="Web-{434BD76F-31E5-81EC-0AB0-097AC842D317}" dt="2026-03-24T13:01:00.572" v="12"/>
          <ac:spMkLst>
            <pc:docMk/>
            <pc:sldMk cId="1525974807" sldId="297"/>
            <ac:spMk id="10" creationId="{9B137BAB-05ED-2166-2522-BB3703BC68B8}"/>
          </ac:spMkLst>
        </pc:spChg>
        <pc:picChg chg="del">
          <ac:chgData name="Tristan Short (2306302)" userId="S::2306302@student.uwtsd.ac.uk::94cb4edb-1305-4998-8fe3-4b774428f6a2" providerId="AD" clId="Web-{434BD76F-31E5-81EC-0AB0-097AC842D317}" dt="2026-03-24T13:01:00.572" v="14"/>
          <ac:picMkLst>
            <pc:docMk/>
            <pc:sldMk cId="1525974807" sldId="297"/>
            <ac:picMk id="7" creationId="{AD3320C2-CD45-8880-81A2-73AB106D1423}"/>
          </ac:picMkLst>
        </pc:picChg>
        <pc:picChg chg="del">
          <ac:chgData name="Tristan Short (2306302)" userId="S::2306302@student.uwtsd.ac.uk::94cb4edb-1305-4998-8fe3-4b774428f6a2" providerId="AD" clId="Web-{434BD76F-31E5-81EC-0AB0-097AC842D317}" dt="2026-03-24T13:01:00.572" v="13"/>
          <ac:picMkLst>
            <pc:docMk/>
            <pc:sldMk cId="1525974807" sldId="297"/>
            <ac:picMk id="9" creationId="{676273F7-0A1E-C96E-048F-046379B7359E}"/>
          </ac:picMkLst>
        </pc:picChg>
        <pc:picChg chg="add mod">
          <ac:chgData name="Tristan Short (2306302)" userId="S::2306302@student.uwtsd.ac.uk::94cb4edb-1305-4998-8fe3-4b774428f6a2" providerId="AD" clId="Web-{434BD76F-31E5-81EC-0AB0-097AC842D317}" dt="2026-03-24T13:02:42.203" v="44" actId="1076"/>
          <ac:picMkLst>
            <pc:docMk/>
            <pc:sldMk cId="1525974807" sldId="297"/>
            <ac:picMk id="11" creationId="{12BAB107-60AC-0B95-2C7D-B88BDF503EA4}"/>
          </ac:picMkLst>
        </pc:picChg>
      </pc:sldChg>
      <pc:sldChg chg="modSp">
        <pc:chgData name="Tristan Short (2306302)" userId="S::2306302@student.uwtsd.ac.uk::94cb4edb-1305-4998-8fe3-4b774428f6a2" providerId="AD" clId="Web-{434BD76F-31E5-81EC-0AB0-097AC842D317}" dt="2026-03-24T12:13:50.598" v="7" actId="1076"/>
        <pc:sldMkLst>
          <pc:docMk/>
          <pc:sldMk cId="433888126" sldId="311"/>
        </pc:sldMkLst>
        <pc:picChg chg="mod">
          <ac:chgData name="Tristan Short (2306302)" userId="S::2306302@student.uwtsd.ac.uk::94cb4edb-1305-4998-8fe3-4b774428f6a2" providerId="AD" clId="Web-{434BD76F-31E5-81EC-0AB0-097AC842D317}" dt="2026-03-24T12:13:50.598" v="7" actId="1076"/>
          <ac:picMkLst>
            <pc:docMk/>
            <pc:sldMk cId="433888126" sldId="311"/>
            <ac:picMk id="7" creationId="{1388040E-20BC-6776-97D5-2D850D143675}"/>
          </ac:picMkLst>
        </pc:picChg>
        <pc:picChg chg="mod">
          <ac:chgData name="Tristan Short (2306302)" userId="S::2306302@student.uwtsd.ac.uk::94cb4edb-1305-4998-8fe3-4b774428f6a2" providerId="AD" clId="Web-{434BD76F-31E5-81EC-0AB0-097AC842D317}" dt="2026-03-24T12:13:20.457" v="3" actId="1076"/>
          <ac:picMkLst>
            <pc:docMk/>
            <pc:sldMk cId="433888126" sldId="311"/>
            <ac:picMk id="9" creationId="{F27632D3-8991-8E21-6ECD-993805A6DE4D}"/>
          </ac:picMkLst>
        </pc:picChg>
        <pc:picChg chg="mod">
          <ac:chgData name="Tristan Short (2306302)" userId="S::2306302@student.uwtsd.ac.uk::94cb4edb-1305-4998-8fe3-4b774428f6a2" providerId="AD" clId="Web-{434BD76F-31E5-81EC-0AB0-097AC842D317}" dt="2026-03-24T12:13:17.003" v="2" actId="1076"/>
          <ac:picMkLst>
            <pc:docMk/>
            <pc:sldMk cId="433888126" sldId="311"/>
            <ac:picMk id="11" creationId="{E7238B9E-8E14-DE8E-4967-8997170E9686}"/>
          </ac:picMkLst>
        </pc:picChg>
        <pc:picChg chg="mod">
          <ac:chgData name="Tristan Short (2306302)" userId="S::2306302@student.uwtsd.ac.uk::94cb4edb-1305-4998-8fe3-4b774428f6a2" providerId="AD" clId="Web-{434BD76F-31E5-81EC-0AB0-097AC842D317}" dt="2026-03-24T12:13:33.113" v="5" actId="1076"/>
          <ac:picMkLst>
            <pc:docMk/>
            <pc:sldMk cId="433888126" sldId="311"/>
            <ac:picMk id="12" creationId="{38145BDB-3054-37BE-650F-051776151B1C}"/>
          </ac:picMkLst>
        </pc:picChg>
        <pc:picChg chg="mod">
          <ac:chgData name="Tristan Short (2306302)" userId="S::2306302@student.uwtsd.ac.uk::94cb4edb-1305-4998-8fe3-4b774428f6a2" providerId="AD" clId="Web-{434BD76F-31E5-81EC-0AB0-097AC842D317}" dt="2026-03-24T12:13:30.379" v="4" actId="1076"/>
          <ac:picMkLst>
            <pc:docMk/>
            <pc:sldMk cId="433888126" sldId="311"/>
            <ac:picMk id="4142" creationId="{84DE0FBB-ADBF-5B60-CD2D-B69F041DE731}"/>
          </ac:picMkLst>
        </pc:picChg>
      </pc:sldChg>
    </pc:docChg>
  </pc:docChgLst>
  <pc:docChgLst>
    <pc:chgData name="Alex Jay (2416946)" userId="S::2416946@student.uwtsd.ac.uk::9b4589a6-61b0-42bb-ae46-bd22c4d2f95b" providerId="AD" clId="Web-{EA67EB5D-793B-E89C-871D-8FF14031FFEF}"/>
    <pc:docChg chg="modSld">
      <pc:chgData name="Alex Jay (2416946)" userId="S::2416946@student.uwtsd.ac.uk::9b4589a6-61b0-42bb-ae46-bd22c4d2f95b" providerId="AD" clId="Web-{EA67EB5D-793B-E89C-871D-8FF14031FFEF}" dt="2026-03-24T13:58:02.066" v="1" actId="20577"/>
      <pc:docMkLst>
        <pc:docMk/>
      </pc:docMkLst>
      <pc:sldChg chg="modSp">
        <pc:chgData name="Alex Jay (2416946)" userId="S::2416946@student.uwtsd.ac.uk::9b4589a6-61b0-42bb-ae46-bd22c4d2f95b" providerId="AD" clId="Web-{EA67EB5D-793B-E89C-871D-8FF14031FFEF}" dt="2026-03-24T13:58:02.066" v="1" actId="20577"/>
        <pc:sldMkLst>
          <pc:docMk/>
          <pc:sldMk cId="530206906" sldId="257"/>
        </pc:sldMkLst>
        <pc:spChg chg="mod">
          <ac:chgData name="Alex Jay (2416946)" userId="S::2416946@student.uwtsd.ac.uk::9b4589a6-61b0-42bb-ae46-bd22c4d2f95b" providerId="AD" clId="Web-{EA67EB5D-793B-E89C-871D-8FF14031FFEF}" dt="2026-03-24T13:58:02.066" v="1" actId="20577"/>
          <ac:spMkLst>
            <pc:docMk/>
            <pc:sldMk cId="530206906" sldId="257"/>
            <ac:spMk id="7" creationId="{F2872CF8-EB82-3360-44E1-572FD10024DD}"/>
          </ac:spMkLst>
        </pc:spChg>
      </pc:sldChg>
    </pc:docChg>
  </pc:docChgLst>
  <pc:docChgLst>
    <pc:chgData name="Alex Jay (2416946)" userId="S::2416946@student.uwtsd.ac.uk::9b4589a6-61b0-42bb-ae46-bd22c4d2f95b" providerId="AD" clId="Web-{92442329-E5FD-5EE4-0D1B-BC5E52FC8251}"/>
    <pc:docChg chg="addSld delSld modSld">
      <pc:chgData name="Alex Jay (2416946)" userId="S::2416946@student.uwtsd.ac.uk::9b4589a6-61b0-42bb-ae46-bd22c4d2f95b" providerId="AD" clId="Web-{92442329-E5FD-5EE4-0D1B-BC5E52FC8251}" dt="2026-03-11T12:58:43.490" v="38" actId="20577"/>
      <pc:docMkLst>
        <pc:docMk/>
      </pc:docMkLst>
      <pc:sldChg chg="add del">
        <pc:chgData name="Alex Jay (2416946)" userId="S::2416946@student.uwtsd.ac.uk::9b4589a6-61b0-42bb-ae46-bd22c4d2f95b" providerId="AD" clId="Web-{92442329-E5FD-5EE4-0D1B-BC5E52FC8251}" dt="2026-03-11T12:13:08.969" v="6"/>
        <pc:sldMkLst>
          <pc:docMk/>
          <pc:sldMk cId="548208342" sldId="262"/>
        </pc:sldMkLst>
      </pc:sldChg>
      <pc:sldChg chg="modSp">
        <pc:chgData name="Alex Jay (2416946)" userId="S::2416946@student.uwtsd.ac.uk::9b4589a6-61b0-42bb-ae46-bd22c4d2f95b" providerId="AD" clId="Web-{92442329-E5FD-5EE4-0D1B-BC5E52FC8251}" dt="2026-03-11T12:56:39.251" v="37" actId="20577"/>
        <pc:sldMkLst>
          <pc:docMk/>
          <pc:sldMk cId="1790354537" sldId="263"/>
        </pc:sldMkLst>
        <pc:spChg chg="mod">
          <ac:chgData name="Alex Jay (2416946)" userId="S::2416946@student.uwtsd.ac.uk::9b4589a6-61b0-42bb-ae46-bd22c4d2f95b" providerId="AD" clId="Web-{92442329-E5FD-5EE4-0D1B-BC5E52FC8251}" dt="2026-03-11T12:56:39.251" v="37" actId="20577"/>
          <ac:spMkLst>
            <pc:docMk/>
            <pc:sldMk cId="1790354537" sldId="263"/>
            <ac:spMk id="9" creationId="{B2B700DD-5346-9BFB-3D09-0A2957ACA3C8}"/>
          </ac:spMkLst>
        </pc:spChg>
      </pc:sldChg>
      <pc:sldChg chg="modSp">
        <pc:chgData name="Alex Jay (2416946)" userId="S::2416946@student.uwtsd.ac.uk::9b4589a6-61b0-42bb-ae46-bd22c4d2f95b" providerId="AD" clId="Web-{92442329-E5FD-5EE4-0D1B-BC5E52FC8251}" dt="2026-03-11T12:58:43.490" v="38" actId="20577"/>
        <pc:sldMkLst>
          <pc:docMk/>
          <pc:sldMk cId="402806855" sldId="267"/>
        </pc:sldMkLst>
        <pc:spChg chg="mod">
          <ac:chgData name="Alex Jay (2416946)" userId="S::2416946@student.uwtsd.ac.uk::9b4589a6-61b0-42bb-ae46-bd22c4d2f95b" providerId="AD" clId="Web-{92442329-E5FD-5EE4-0D1B-BC5E52FC8251}" dt="2026-03-11T12:58:43.490" v="38" actId="20577"/>
          <ac:spMkLst>
            <pc:docMk/>
            <pc:sldMk cId="402806855" sldId="267"/>
            <ac:spMk id="5" creationId="{E1CDBF25-0EC3-208A-6495-0D17045A126D}"/>
          </ac:spMkLst>
        </pc:spChg>
      </pc:sldChg>
      <pc:sldChg chg="delSp modSp add replId">
        <pc:chgData name="Alex Jay (2416946)" userId="S::2416946@student.uwtsd.ac.uk::9b4589a6-61b0-42bb-ae46-bd22c4d2f95b" providerId="AD" clId="Web-{92442329-E5FD-5EE4-0D1B-BC5E52FC8251}" dt="2026-03-11T12:13:55.392" v="36" actId="20577"/>
        <pc:sldMkLst>
          <pc:docMk/>
          <pc:sldMk cId="266965874" sldId="299"/>
        </pc:sldMkLst>
        <pc:spChg chg="mod">
          <ac:chgData name="Alex Jay (2416946)" userId="S::2416946@student.uwtsd.ac.uk::9b4589a6-61b0-42bb-ae46-bd22c4d2f95b" providerId="AD" clId="Web-{92442329-E5FD-5EE4-0D1B-BC5E52FC8251}" dt="2026-03-11T12:13:55.392" v="36" actId="20577"/>
          <ac:spMkLst>
            <pc:docMk/>
            <pc:sldMk cId="266965874" sldId="299"/>
            <ac:spMk id="5" creationId="{6E1D44A8-8ED0-EF2E-37CE-7013900BBE71}"/>
          </ac:spMkLst>
        </pc:spChg>
      </pc:sldChg>
    </pc:docChg>
  </pc:docChgLst>
  <pc:docChgLst>
    <pc:chgData name="Jac Graham-Davies (2404810)" userId="S::2404810@student.uwtsd.ac.uk::25f854d5-77e4-436c-ba45-eae6787cb7f8" providerId="AD" clId="Web-{7E90B4D2-77F7-8782-43AF-5925B018A27B}"/>
    <pc:docChg chg="modSld">
      <pc:chgData name="Jac Graham-Davies (2404810)" userId="S::2404810@student.uwtsd.ac.uk::25f854d5-77e4-436c-ba45-eae6787cb7f8" providerId="AD" clId="Web-{7E90B4D2-77F7-8782-43AF-5925B018A27B}" dt="2026-03-24T16:05:55.535" v="12" actId="20577"/>
      <pc:docMkLst>
        <pc:docMk/>
      </pc:docMkLst>
      <pc:sldChg chg="modSp">
        <pc:chgData name="Jac Graham-Davies (2404810)" userId="S::2404810@student.uwtsd.ac.uk::25f854d5-77e4-436c-ba45-eae6787cb7f8" providerId="AD" clId="Web-{7E90B4D2-77F7-8782-43AF-5925B018A27B}" dt="2026-03-24T16:05:55.535" v="12" actId="20577"/>
        <pc:sldMkLst>
          <pc:docMk/>
          <pc:sldMk cId="3018846350" sldId="281"/>
        </pc:sldMkLst>
        <pc:spChg chg="mod">
          <ac:chgData name="Jac Graham-Davies (2404810)" userId="S::2404810@student.uwtsd.ac.uk::25f854d5-77e4-436c-ba45-eae6787cb7f8" providerId="AD" clId="Web-{7E90B4D2-77F7-8782-43AF-5925B018A27B}" dt="2026-03-24T16:05:55.535" v="12" actId="20577"/>
          <ac:spMkLst>
            <pc:docMk/>
            <pc:sldMk cId="3018846350" sldId="281"/>
            <ac:spMk id="23" creationId="{F41151AB-641B-1DD6-8F41-98268E9039C9}"/>
          </ac:spMkLst>
        </pc:spChg>
      </pc:sldChg>
      <pc:sldChg chg="modSp">
        <pc:chgData name="Jac Graham-Davies (2404810)" userId="S::2404810@student.uwtsd.ac.uk::25f854d5-77e4-436c-ba45-eae6787cb7f8" providerId="AD" clId="Web-{7E90B4D2-77F7-8782-43AF-5925B018A27B}" dt="2026-03-24T16:04:52.952" v="2" actId="20577"/>
        <pc:sldMkLst>
          <pc:docMk/>
          <pc:sldMk cId="584741633" sldId="295"/>
        </pc:sldMkLst>
        <pc:spChg chg="mod">
          <ac:chgData name="Jac Graham-Davies (2404810)" userId="S::2404810@student.uwtsd.ac.uk::25f854d5-77e4-436c-ba45-eae6787cb7f8" providerId="AD" clId="Web-{7E90B4D2-77F7-8782-43AF-5925B018A27B}" dt="2026-03-24T16:04:52.952" v="2" actId="20577"/>
          <ac:spMkLst>
            <pc:docMk/>
            <pc:sldMk cId="584741633" sldId="295"/>
            <ac:spMk id="6" creationId="{811DCE13-38D0-26A7-C7F5-869469A3560C}"/>
          </ac:spMkLst>
        </pc:spChg>
      </pc:sldChg>
      <pc:sldChg chg="modSp">
        <pc:chgData name="Jac Graham-Davies (2404810)" userId="S::2404810@student.uwtsd.ac.uk::25f854d5-77e4-436c-ba45-eae6787cb7f8" providerId="AD" clId="Web-{7E90B4D2-77F7-8782-43AF-5925B018A27B}" dt="2026-03-24T16:05:18.079" v="8" actId="20577"/>
        <pc:sldMkLst>
          <pc:docMk/>
          <pc:sldMk cId="1943199682" sldId="304"/>
        </pc:sldMkLst>
        <pc:spChg chg="mod">
          <ac:chgData name="Jac Graham-Davies (2404810)" userId="S::2404810@student.uwtsd.ac.uk::25f854d5-77e4-436c-ba45-eae6787cb7f8" providerId="AD" clId="Web-{7E90B4D2-77F7-8782-43AF-5925B018A27B}" dt="2026-03-24T16:05:18.079" v="8" actId="20577"/>
          <ac:spMkLst>
            <pc:docMk/>
            <pc:sldMk cId="1943199682" sldId="304"/>
            <ac:spMk id="11" creationId="{0AFF207F-5388-816A-6315-9F59320FFDD4}"/>
          </ac:spMkLst>
        </pc:spChg>
      </pc:sldChg>
    </pc:docChg>
  </pc:docChgLst>
  <pc:docChgLst>
    <pc:chgData name="Jac Graham-Davies (2404810)" userId="S::2404810@student.uwtsd.ac.uk::25f854d5-77e4-436c-ba45-eae6787cb7f8" providerId="AD" clId="Web-{42295ADF-117D-E8BD-56E3-2CFC430650CE}"/>
    <pc:docChg chg="addSld delSld modSld">
      <pc:chgData name="Jac Graham-Davies (2404810)" userId="S::2404810@student.uwtsd.ac.uk::25f854d5-77e4-436c-ba45-eae6787cb7f8" providerId="AD" clId="Web-{42295ADF-117D-E8BD-56E3-2CFC430650CE}" dt="2026-03-24T16:02:56.280" v="425" actId="20577"/>
      <pc:docMkLst>
        <pc:docMk/>
      </pc:docMkLst>
      <pc:sldChg chg="modSp">
        <pc:chgData name="Jac Graham-Davies (2404810)" userId="S::2404810@student.uwtsd.ac.uk::25f854d5-77e4-436c-ba45-eae6787cb7f8" providerId="AD" clId="Web-{42295ADF-117D-E8BD-56E3-2CFC430650CE}" dt="2026-03-24T13:42:27.200" v="1" actId="1076"/>
        <pc:sldMkLst>
          <pc:docMk/>
          <pc:sldMk cId="3018846350" sldId="281"/>
        </pc:sldMkLst>
        <pc:spChg chg="mod">
          <ac:chgData name="Jac Graham-Davies (2404810)" userId="S::2404810@student.uwtsd.ac.uk::25f854d5-77e4-436c-ba45-eae6787cb7f8" providerId="AD" clId="Web-{42295ADF-117D-E8BD-56E3-2CFC430650CE}" dt="2026-03-24T13:42:27.200" v="1" actId="1076"/>
          <ac:spMkLst>
            <pc:docMk/>
            <pc:sldMk cId="3018846350" sldId="281"/>
            <ac:spMk id="20" creationId="{7DEFD9C0-8861-28E9-BB67-D78DBAA273ED}"/>
          </ac:spMkLst>
        </pc:spChg>
      </pc:sldChg>
      <pc:sldChg chg="modSp">
        <pc:chgData name="Jac Graham-Davies (2404810)" userId="S::2404810@student.uwtsd.ac.uk::25f854d5-77e4-436c-ba45-eae6787cb7f8" providerId="AD" clId="Web-{42295ADF-117D-E8BD-56E3-2CFC430650CE}" dt="2026-03-24T16:02:56.280" v="425" actId="20577"/>
        <pc:sldMkLst>
          <pc:docMk/>
          <pc:sldMk cId="584741633" sldId="295"/>
        </pc:sldMkLst>
        <pc:spChg chg="mod">
          <ac:chgData name="Jac Graham-Davies (2404810)" userId="S::2404810@student.uwtsd.ac.uk::25f854d5-77e4-436c-ba45-eae6787cb7f8" providerId="AD" clId="Web-{42295ADF-117D-E8BD-56E3-2CFC430650CE}" dt="2026-03-24T16:02:56.280" v="425" actId="20577"/>
          <ac:spMkLst>
            <pc:docMk/>
            <pc:sldMk cId="584741633" sldId="295"/>
            <ac:spMk id="6" creationId="{811DCE13-38D0-26A7-C7F5-869469A3560C}"/>
          </ac:spMkLst>
        </pc:spChg>
      </pc:sldChg>
      <pc:sldChg chg="addSp delSp modSp">
        <pc:chgData name="Jac Graham-Davies (2404810)" userId="S::2404810@student.uwtsd.ac.uk::25f854d5-77e4-436c-ba45-eae6787cb7f8" providerId="AD" clId="Web-{42295ADF-117D-E8BD-56E3-2CFC430650CE}" dt="2026-03-24T16:00:52.785" v="344" actId="1076"/>
        <pc:sldMkLst>
          <pc:docMk/>
          <pc:sldMk cId="1943199682" sldId="304"/>
        </pc:sldMkLst>
        <pc:spChg chg="add mod">
          <ac:chgData name="Jac Graham-Davies (2404810)" userId="S::2404810@student.uwtsd.ac.uk::25f854d5-77e4-436c-ba45-eae6787cb7f8" providerId="AD" clId="Web-{42295ADF-117D-E8BD-56E3-2CFC430650CE}" dt="2026-03-24T16:00:52.785" v="344" actId="1076"/>
          <ac:spMkLst>
            <pc:docMk/>
            <pc:sldMk cId="1943199682" sldId="304"/>
            <ac:spMk id="6" creationId="{CF60F551-F92A-45B7-2CB9-32EAB0A703F7}"/>
          </ac:spMkLst>
        </pc:spChg>
        <pc:spChg chg="del mod">
          <ac:chgData name="Jac Graham-Davies (2404810)" userId="S::2404810@student.uwtsd.ac.uk::25f854d5-77e4-436c-ba45-eae6787cb7f8" providerId="AD" clId="Web-{42295ADF-117D-E8BD-56E3-2CFC430650CE}" dt="2026-03-24T16:00:02.503" v="335"/>
          <ac:spMkLst>
            <pc:docMk/>
            <pc:sldMk cId="1943199682" sldId="304"/>
            <ac:spMk id="8" creationId="{B2C79E51-B767-B85C-D5E4-1AECCBA669C1}"/>
          </ac:spMkLst>
        </pc:spChg>
      </pc:sldChg>
      <pc:sldChg chg="modSp">
        <pc:chgData name="Jac Graham-Davies (2404810)" userId="S::2404810@student.uwtsd.ac.uk::25f854d5-77e4-436c-ba45-eae6787cb7f8" providerId="AD" clId="Web-{42295ADF-117D-E8BD-56E3-2CFC430650CE}" dt="2026-03-24T14:47:01.380" v="331" actId="1076"/>
        <pc:sldMkLst>
          <pc:docMk/>
          <pc:sldMk cId="3082624960" sldId="310"/>
        </pc:sldMkLst>
        <pc:spChg chg="mod">
          <ac:chgData name="Jac Graham-Davies (2404810)" userId="S::2404810@student.uwtsd.ac.uk::25f854d5-77e4-436c-ba45-eae6787cb7f8" providerId="AD" clId="Web-{42295ADF-117D-E8BD-56E3-2CFC430650CE}" dt="2026-03-24T14:46:53.973" v="329" actId="20577"/>
          <ac:spMkLst>
            <pc:docMk/>
            <pc:sldMk cId="3082624960" sldId="310"/>
            <ac:spMk id="6" creationId="{466F23B8-FF56-8B0B-4D1B-97B6ED74FA82}"/>
          </ac:spMkLst>
        </pc:spChg>
        <pc:spChg chg="mod">
          <ac:chgData name="Jac Graham-Davies (2404810)" userId="S::2404810@student.uwtsd.ac.uk::25f854d5-77e4-436c-ba45-eae6787cb7f8" providerId="AD" clId="Web-{42295ADF-117D-E8BD-56E3-2CFC430650CE}" dt="2026-03-24T14:44:35.311" v="300" actId="1076"/>
          <ac:spMkLst>
            <pc:docMk/>
            <pc:sldMk cId="3082624960" sldId="310"/>
            <ac:spMk id="7" creationId="{B5E8A35A-A4EE-D79B-D136-33218B17E401}"/>
          </ac:spMkLst>
        </pc:spChg>
        <pc:spChg chg="mod">
          <ac:chgData name="Jac Graham-Davies (2404810)" userId="S::2404810@student.uwtsd.ac.uk::25f854d5-77e4-436c-ba45-eae6787cb7f8" providerId="AD" clId="Web-{42295ADF-117D-E8BD-56E3-2CFC430650CE}" dt="2026-03-24T14:47:01.380" v="331" actId="1076"/>
          <ac:spMkLst>
            <pc:docMk/>
            <pc:sldMk cId="3082624960" sldId="310"/>
            <ac:spMk id="11" creationId="{A63D8D15-F1F7-1A28-83CF-0A39080204A4}"/>
          </ac:spMkLst>
        </pc:spChg>
        <pc:spChg chg="mod">
          <ac:chgData name="Jac Graham-Davies (2404810)" userId="S::2404810@student.uwtsd.ac.uk::25f854d5-77e4-436c-ba45-eae6787cb7f8" providerId="AD" clId="Web-{42295ADF-117D-E8BD-56E3-2CFC430650CE}" dt="2026-03-24T14:44:40.327" v="301" actId="1076"/>
          <ac:spMkLst>
            <pc:docMk/>
            <pc:sldMk cId="3082624960" sldId="310"/>
            <ac:spMk id="12" creationId="{BABE0F07-06E4-5702-BA75-56292D819342}"/>
          </ac:spMkLst>
        </pc:spChg>
      </pc:sldChg>
      <pc:sldChg chg="modSp add del replId">
        <pc:chgData name="Jac Graham-Davies (2404810)" userId="S::2404810@student.uwtsd.ac.uk::25f854d5-77e4-436c-ba45-eae6787cb7f8" providerId="AD" clId="Web-{42295ADF-117D-E8BD-56E3-2CFC430650CE}" dt="2026-03-24T16:01:33.836" v="348"/>
        <pc:sldMkLst>
          <pc:docMk/>
          <pc:sldMk cId="2230151052" sldId="318"/>
        </pc:sldMkLst>
        <pc:spChg chg="mod">
          <ac:chgData name="Jac Graham-Davies (2404810)" userId="S::2404810@student.uwtsd.ac.uk::25f854d5-77e4-436c-ba45-eae6787cb7f8" providerId="AD" clId="Web-{42295ADF-117D-E8BD-56E3-2CFC430650CE}" dt="2026-03-24T16:01:32.836" v="347" actId="20577"/>
          <ac:spMkLst>
            <pc:docMk/>
            <pc:sldMk cId="2230151052" sldId="318"/>
            <ac:spMk id="10" creationId="{989C5CB7-29D0-D46C-F166-697D7E67CFDA}"/>
          </ac:spMkLst>
        </pc:spChg>
      </pc:sldChg>
    </pc:docChg>
  </pc:docChgLst>
  <pc:docChgLst>
    <pc:chgData name="Alex Jay (2416946)" userId="S::2416946@student.uwtsd.ac.uk::9b4589a6-61b0-42bb-ae46-bd22c4d2f95b" providerId="AD" clId="Web-{E556D6B9-9174-50DD-483E-29E7E38CAC17}"/>
    <pc:docChg chg="modSld">
      <pc:chgData name="Alex Jay (2416946)" userId="S::2416946@student.uwtsd.ac.uk::9b4589a6-61b0-42bb-ae46-bd22c4d2f95b" providerId="AD" clId="Web-{E556D6B9-9174-50DD-483E-29E7E38CAC17}" dt="2026-03-23T12:21:08.375" v="8"/>
      <pc:docMkLst>
        <pc:docMk/>
      </pc:docMkLst>
      <pc:sldChg chg="modSp">
        <pc:chgData name="Alex Jay (2416946)" userId="S::2416946@student.uwtsd.ac.uk::9b4589a6-61b0-42bb-ae46-bd22c4d2f95b" providerId="AD" clId="Web-{E556D6B9-9174-50DD-483E-29E7E38CAC17}" dt="2026-03-23T12:21:08.375" v="8"/>
        <pc:sldMkLst>
          <pc:docMk/>
          <pc:sldMk cId="266965874" sldId="299"/>
        </pc:sldMkLst>
        <pc:picChg chg="mod">
          <ac:chgData name="Alex Jay (2416946)" userId="S::2416946@student.uwtsd.ac.uk::9b4589a6-61b0-42bb-ae46-bd22c4d2f95b" providerId="AD" clId="Web-{E556D6B9-9174-50DD-483E-29E7E38CAC17}" dt="2026-03-23T12:19:51.389" v="5" actId="14100"/>
          <ac:picMkLst>
            <pc:docMk/>
            <pc:sldMk cId="266965874" sldId="299"/>
            <ac:picMk id="6" creationId="{242A5339-625D-7F5B-3944-30AA3740D902}"/>
          </ac:picMkLst>
        </pc:picChg>
        <pc:picChg chg="mod">
          <ac:chgData name="Alex Jay (2416946)" userId="S::2416946@student.uwtsd.ac.uk::9b4589a6-61b0-42bb-ae46-bd22c4d2f95b" providerId="AD" clId="Web-{E556D6B9-9174-50DD-483E-29E7E38CAC17}" dt="2026-03-23T12:20:21.640" v="6" actId="1076"/>
          <ac:picMkLst>
            <pc:docMk/>
            <pc:sldMk cId="266965874" sldId="299"/>
            <ac:picMk id="7" creationId="{D40D1F39-7552-F1DB-A3E8-910773803BBD}"/>
          </ac:picMkLst>
        </pc:picChg>
        <pc:picChg chg="mod modVis">
          <ac:chgData name="Alex Jay (2416946)" userId="S::2416946@student.uwtsd.ac.uk::9b4589a6-61b0-42bb-ae46-bd22c4d2f95b" providerId="AD" clId="Web-{E556D6B9-9174-50DD-483E-29E7E38CAC17}" dt="2026-03-23T12:21:08.375" v="8"/>
          <ac:picMkLst>
            <pc:docMk/>
            <pc:sldMk cId="266965874" sldId="299"/>
            <ac:picMk id="8" creationId="{7CB79667-08BE-4792-EA19-7C2F0C52CDD6}"/>
          </ac:picMkLst>
        </pc:picChg>
      </pc:sldChg>
    </pc:docChg>
  </pc:docChgLst>
  <pc:docChgLst>
    <pc:chgData name="Alex Jay (2416946)" userId="S::2416946@student.uwtsd.ac.uk::9b4589a6-61b0-42bb-ae46-bd22c4d2f95b" providerId="AD" clId="Web-{D4794EAB-539D-9590-5663-933023FE7789}"/>
    <pc:docChg chg="modSld">
      <pc:chgData name="Alex Jay (2416946)" userId="S::2416946@student.uwtsd.ac.uk::9b4589a6-61b0-42bb-ae46-bd22c4d2f95b" providerId="AD" clId="Web-{D4794EAB-539D-9590-5663-933023FE7789}" dt="2026-03-24T23:08:14.591" v="13" actId="1076"/>
      <pc:docMkLst>
        <pc:docMk/>
      </pc:docMkLst>
      <pc:sldChg chg="modSp">
        <pc:chgData name="Alex Jay (2416946)" userId="S::2416946@student.uwtsd.ac.uk::9b4589a6-61b0-42bb-ae46-bd22c4d2f95b" providerId="AD" clId="Web-{D4794EAB-539D-9590-5663-933023FE7789}" dt="2026-03-24T23:05:22.713" v="0" actId="1076"/>
        <pc:sldMkLst>
          <pc:docMk/>
          <pc:sldMk cId="402806855" sldId="267"/>
        </pc:sldMkLst>
        <pc:graphicFrameChg chg="mod">
          <ac:chgData name="Alex Jay (2416946)" userId="S::2416946@student.uwtsd.ac.uk::9b4589a6-61b0-42bb-ae46-bd22c4d2f95b" providerId="AD" clId="Web-{D4794EAB-539D-9590-5663-933023FE7789}" dt="2026-03-24T23:05:22.713" v="0" actId="1076"/>
          <ac:graphicFrameMkLst>
            <pc:docMk/>
            <pc:sldMk cId="402806855" sldId="267"/>
            <ac:graphicFrameMk id="12" creationId="{4102DB02-7941-5B4F-4F99-AA1D6E59D39F}"/>
          </ac:graphicFrameMkLst>
        </pc:graphicFrameChg>
      </pc:sldChg>
      <pc:sldChg chg="modSp">
        <pc:chgData name="Alex Jay (2416946)" userId="S::2416946@student.uwtsd.ac.uk::9b4589a6-61b0-42bb-ae46-bd22c4d2f95b" providerId="AD" clId="Web-{D4794EAB-539D-9590-5663-933023FE7789}" dt="2026-03-24T23:08:04.903" v="11" actId="1076"/>
        <pc:sldMkLst>
          <pc:docMk/>
          <pc:sldMk cId="266965874" sldId="299"/>
        </pc:sldMkLst>
        <pc:spChg chg="mod">
          <ac:chgData name="Alex Jay (2416946)" userId="S::2416946@student.uwtsd.ac.uk::9b4589a6-61b0-42bb-ae46-bd22c4d2f95b" providerId="AD" clId="Web-{D4794EAB-539D-9590-5663-933023FE7789}" dt="2026-03-24T23:08:04.903" v="11" actId="1076"/>
          <ac:spMkLst>
            <pc:docMk/>
            <pc:sldMk cId="266965874" sldId="299"/>
            <ac:spMk id="9" creationId="{EDCBA075-5D10-F382-F073-BC8AED117ABA}"/>
          </ac:spMkLst>
        </pc:spChg>
      </pc:sldChg>
      <pc:sldChg chg="modSp">
        <pc:chgData name="Alex Jay (2416946)" userId="S::2416946@student.uwtsd.ac.uk::9b4589a6-61b0-42bb-ae46-bd22c4d2f95b" providerId="AD" clId="Web-{D4794EAB-539D-9590-5663-933023FE7789}" dt="2026-03-24T23:08:14.591" v="13" actId="1076"/>
        <pc:sldMkLst>
          <pc:docMk/>
          <pc:sldMk cId="663969619" sldId="316"/>
        </pc:sldMkLst>
        <pc:spChg chg="mod">
          <ac:chgData name="Alex Jay (2416946)" userId="S::2416946@student.uwtsd.ac.uk::9b4589a6-61b0-42bb-ae46-bd22c4d2f95b" providerId="AD" clId="Web-{D4794EAB-539D-9590-5663-933023FE7789}" dt="2026-03-24T23:08:14.591" v="13" actId="1076"/>
          <ac:spMkLst>
            <pc:docMk/>
            <pc:sldMk cId="663969619" sldId="316"/>
            <ac:spMk id="7" creationId="{6BEB60BC-AE12-28E5-EED8-7A23BC4FAACA}"/>
          </ac:spMkLst>
        </pc:spChg>
        <pc:spChg chg="mod">
          <ac:chgData name="Alex Jay (2416946)" userId="S::2416946@student.uwtsd.ac.uk::9b4589a6-61b0-42bb-ae46-bd22c4d2f95b" providerId="AD" clId="Web-{D4794EAB-539D-9590-5663-933023FE7789}" dt="2026-03-24T23:08:11.857" v="12" actId="1076"/>
          <ac:spMkLst>
            <pc:docMk/>
            <pc:sldMk cId="663969619" sldId="316"/>
            <ac:spMk id="14" creationId="{CD0565D5-EDE3-774B-D611-621510C71704}"/>
          </ac:spMkLst>
        </pc:spChg>
      </pc:sldChg>
      <pc:sldChg chg="delSp modSp">
        <pc:chgData name="Alex Jay (2416946)" userId="S::2416946@student.uwtsd.ac.uk::9b4589a6-61b0-42bb-ae46-bd22c4d2f95b" providerId="AD" clId="Web-{D4794EAB-539D-9590-5663-933023FE7789}" dt="2026-03-24T23:06:04.073" v="10" actId="1076"/>
        <pc:sldMkLst>
          <pc:docMk/>
          <pc:sldMk cId="311206236" sldId="317"/>
        </pc:sldMkLst>
        <pc:spChg chg="mod">
          <ac:chgData name="Alex Jay (2416946)" userId="S::2416946@student.uwtsd.ac.uk::9b4589a6-61b0-42bb-ae46-bd22c4d2f95b" providerId="AD" clId="Web-{D4794EAB-539D-9590-5663-933023FE7789}" dt="2026-03-24T23:05:55.276" v="7" actId="14100"/>
          <ac:spMkLst>
            <pc:docMk/>
            <pc:sldMk cId="311206236" sldId="317"/>
            <ac:spMk id="6" creationId="{A6622BE9-7172-7259-48EA-D100B5962942}"/>
          </ac:spMkLst>
        </pc:spChg>
        <pc:spChg chg="mod">
          <ac:chgData name="Alex Jay (2416946)" userId="S::2416946@student.uwtsd.ac.uk::9b4589a6-61b0-42bb-ae46-bd22c4d2f95b" providerId="AD" clId="Web-{D4794EAB-539D-9590-5663-933023FE7789}" dt="2026-03-24T23:06:04.073" v="10" actId="1076"/>
          <ac:spMkLst>
            <pc:docMk/>
            <pc:sldMk cId="311206236" sldId="317"/>
            <ac:spMk id="21" creationId="{97E48342-9006-548C-F944-C3E45DECBA65}"/>
          </ac:spMkLst>
        </pc:spChg>
        <pc:picChg chg="mod">
          <ac:chgData name="Alex Jay (2416946)" userId="S::2416946@student.uwtsd.ac.uk::9b4589a6-61b0-42bb-ae46-bd22c4d2f95b" providerId="AD" clId="Web-{D4794EAB-539D-9590-5663-933023FE7789}" dt="2026-03-24T23:06:00.823" v="9" actId="1076"/>
          <ac:picMkLst>
            <pc:docMk/>
            <pc:sldMk cId="311206236" sldId="317"/>
            <ac:picMk id="13" creationId="{BB846BD1-C89C-6372-290F-CD1DE836ADD2}"/>
          </ac:picMkLst>
        </pc:picChg>
        <pc:picChg chg="mod">
          <ac:chgData name="Alex Jay (2416946)" userId="S::2416946@student.uwtsd.ac.uk::9b4589a6-61b0-42bb-ae46-bd22c4d2f95b" providerId="AD" clId="Web-{D4794EAB-539D-9590-5663-933023FE7789}" dt="2026-03-24T23:05:37.979" v="1" actId="14100"/>
          <ac:picMkLst>
            <pc:docMk/>
            <pc:sldMk cId="311206236" sldId="317"/>
            <ac:picMk id="14" creationId="{4FA33C9E-785B-BB04-D27A-3FAA3B4322CB}"/>
          </ac:picMkLst>
        </pc:picChg>
        <pc:picChg chg="mod">
          <ac:chgData name="Alex Jay (2416946)" userId="S::2416946@student.uwtsd.ac.uk::9b4589a6-61b0-42bb-ae46-bd22c4d2f95b" providerId="AD" clId="Web-{D4794EAB-539D-9590-5663-933023FE7789}" dt="2026-03-24T23:05:39.869" v="2" actId="14100"/>
          <ac:picMkLst>
            <pc:docMk/>
            <pc:sldMk cId="311206236" sldId="317"/>
            <ac:picMk id="18" creationId="{C27C789B-C8DE-D78F-9DE0-0C33F55B2CDB}"/>
          </ac:picMkLst>
        </pc:picChg>
        <pc:picChg chg="mod">
          <ac:chgData name="Alex Jay (2416946)" userId="S::2416946@student.uwtsd.ac.uk::9b4589a6-61b0-42bb-ae46-bd22c4d2f95b" providerId="AD" clId="Web-{D4794EAB-539D-9590-5663-933023FE7789}" dt="2026-03-24T23:05:58.573" v="8" actId="1076"/>
          <ac:picMkLst>
            <pc:docMk/>
            <pc:sldMk cId="311206236" sldId="317"/>
            <ac:picMk id="19" creationId="{A8B5F884-11B1-65B5-27B8-73271DBEDD03}"/>
          </ac:picMkLst>
        </pc:picChg>
        <pc:picChg chg="del mod">
          <ac:chgData name="Alex Jay (2416946)" userId="S::2416946@student.uwtsd.ac.uk::9b4589a6-61b0-42bb-ae46-bd22c4d2f95b" providerId="AD" clId="Web-{D4794EAB-539D-9590-5663-933023FE7789}" dt="2026-03-24T23:05:49.963" v="5"/>
          <ac:picMkLst>
            <pc:docMk/>
            <pc:sldMk cId="311206236" sldId="317"/>
            <ac:picMk id="20" creationId="{5A24A8DC-0115-ABEA-7324-52F84DDC5B1E}"/>
          </ac:picMkLst>
        </pc:picChg>
      </pc:sldChg>
    </pc:docChg>
  </pc:docChgLst>
  <pc:docChgLst>
    <pc:chgData name="George Hall (2404493)" userId="00c464e2-9366-46a2-a78e-b73363f00daa" providerId="ADAL" clId="{F52C4B4D-D8F0-4F18-A5EB-222F3D63AF28}"/>
    <pc:docChg chg="undo custSel addSld delSld modSld sldOrd">
      <pc:chgData name="George Hall (2404493)" userId="00c464e2-9366-46a2-a78e-b73363f00daa" providerId="ADAL" clId="{F52C4B4D-D8F0-4F18-A5EB-222F3D63AF28}" dt="2026-03-24T21:07:50.031" v="3533" actId="208"/>
      <pc:docMkLst>
        <pc:docMk/>
      </pc:docMkLst>
      <pc:sldChg chg="modSp mod">
        <pc:chgData name="George Hall (2404493)" userId="00c464e2-9366-46a2-a78e-b73363f00daa" providerId="ADAL" clId="{F52C4B4D-D8F0-4F18-A5EB-222F3D63AF28}" dt="2026-03-24T13:21:08.927" v="1566" actId="20577"/>
        <pc:sldMkLst>
          <pc:docMk/>
          <pc:sldMk cId="530206906" sldId="257"/>
        </pc:sldMkLst>
        <pc:spChg chg="mod">
          <ac:chgData name="George Hall (2404493)" userId="00c464e2-9366-46a2-a78e-b73363f00daa" providerId="ADAL" clId="{F52C4B4D-D8F0-4F18-A5EB-222F3D63AF28}" dt="2026-03-24T13:21:08.927" v="1566" actId="20577"/>
          <ac:spMkLst>
            <pc:docMk/>
            <pc:sldMk cId="530206906" sldId="257"/>
            <ac:spMk id="7" creationId="{F2872CF8-EB82-3360-44E1-572FD10024DD}"/>
          </ac:spMkLst>
        </pc:spChg>
      </pc:sldChg>
      <pc:sldChg chg="addSp delSp modSp mod">
        <pc:chgData name="George Hall (2404493)" userId="00c464e2-9366-46a2-a78e-b73363f00daa" providerId="ADAL" clId="{F52C4B4D-D8F0-4F18-A5EB-222F3D63AF28}" dt="2026-03-24T13:27:16.765" v="1603" actId="1076"/>
        <pc:sldMkLst>
          <pc:docMk/>
          <pc:sldMk cId="1816203297" sldId="258"/>
        </pc:sldMkLst>
        <pc:spChg chg="mod">
          <ac:chgData name="George Hall (2404493)" userId="00c464e2-9366-46a2-a78e-b73363f00daa" providerId="ADAL" clId="{F52C4B4D-D8F0-4F18-A5EB-222F3D63AF28}" dt="2026-03-23T12:40:03.757" v="62" actId="20577"/>
          <ac:spMkLst>
            <pc:docMk/>
            <pc:sldMk cId="1816203297" sldId="258"/>
            <ac:spMk id="5" creationId="{5DEB68D0-A3CE-ED3B-2FD0-22E477C0A18A}"/>
          </ac:spMkLst>
        </pc:spChg>
        <pc:spChg chg="add del mod">
          <ac:chgData name="George Hall (2404493)" userId="00c464e2-9366-46a2-a78e-b73363f00daa" providerId="ADAL" clId="{F52C4B4D-D8F0-4F18-A5EB-222F3D63AF28}" dt="2026-03-24T13:14:01.151" v="1371" actId="478"/>
          <ac:spMkLst>
            <pc:docMk/>
            <pc:sldMk cId="1816203297" sldId="258"/>
            <ac:spMk id="6" creationId="{AD27117C-BF79-4E6B-3E12-322225A21CE8}"/>
          </ac:spMkLst>
        </pc:spChg>
        <pc:spChg chg="del mod">
          <ac:chgData name="George Hall (2404493)" userId="00c464e2-9366-46a2-a78e-b73363f00daa" providerId="ADAL" clId="{F52C4B4D-D8F0-4F18-A5EB-222F3D63AF28}" dt="2026-03-23T12:38:48.530" v="43" actId="478"/>
          <ac:spMkLst>
            <pc:docMk/>
            <pc:sldMk cId="1816203297" sldId="258"/>
            <ac:spMk id="6" creationId="{E09253D5-9B01-CD73-4A0A-C1D113D58556}"/>
          </ac:spMkLst>
        </pc:spChg>
        <pc:spChg chg="del mod">
          <ac:chgData name="George Hall (2404493)" userId="00c464e2-9366-46a2-a78e-b73363f00daa" providerId="ADAL" clId="{F52C4B4D-D8F0-4F18-A5EB-222F3D63AF28}" dt="2026-03-23T12:37:04.023" v="24" actId="478"/>
          <ac:spMkLst>
            <pc:docMk/>
            <pc:sldMk cId="1816203297" sldId="258"/>
            <ac:spMk id="8" creationId="{289120FC-D245-B428-7D0E-0870162ADA7B}"/>
          </ac:spMkLst>
        </pc:spChg>
        <pc:spChg chg="add del mod">
          <ac:chgData name="George Hall (2404493)" userId="00c464e2-9366-46a2-a78e-b73363f00daa" providerId="ADAL" clId="{F52C4B4D-D8F0-4F18-A5EB-222F3D63AF28}" dt="2026-03-24T13:14:09.208" v="1374" actId="478"/>
          <ac:spMkLst>
            <pc:docMk/>
            <pc:sldMk cId="1816203297" sldId="258"/>
            <ac:spMk id="8" creationId="{79A37828-B874-B1D0-18C8-DE5586A9016B}"/>
          </ac:spMkLst>
        </pc:spChg>
        <pc:spChg chg="add del mod">
          <ac:chgData name="George Hall (2404493)" userId="00c464e2-9366-46a2-a78e-b73363f00daa" providerId="ADAL" clId="{F52C4B4D-D8F0-4F18-A5EB-222F3D63AF28}" dt="2026-03-23T12:40:12.265" v="64" actId="478"/>
          <ac:spMkLst>
            <pc:docMk/>
            <pc:sldMk cId="1816203297" sldId="258"/>
            <ac:spMk id="9" creationId="{4B75A825-2B62-E29B-C09A-6BBA6B454D38}"/>
          </ac:spMkLst>
        </pc:spChg>
        <pc:spChg chg="add del">
          <ac:chgData name="George Hall (2404493)" userId="00c464e2-9366-46a2-a78e-b73363f00daa" providerId="ADAL" clId="{F52C4B4D-D8F0-4F18-A5EB-222F3D63AF28}" dt="2026-03-24T13:14:26.668" v="1376" actId="478"/>
          <ac:spMkLst>
            <pc:docMk/>
            <pc:sldMk cId="1816203297" sldId="258"/>
            <ac:spMk id="9" creationId="{69ACA87F-02A1-5520-739B-61A47B80086A}"/>
          </ac:spMkLst>
        </pc:spChg>
        <pc:spChg chg="add del mod">
          <ac:chgData name="George Hall (2404493)" userId="00c464e2-9366-46a2-a78e-b73363f00daa" providerId="ADAL" clId="{F52C4B4D-D8F0-4F18-A5EB-222F3D63AF28}" dt="2026-03-23T12:43:04.422" v="90"/>
          <ac:spMkLst>
            <pc:docMk/>
            <pc:sldMk cId="1816203297" sldId="258"/>
            <ac:spMk id="10" creationId="{5A25EEA3-D334-A55E-DB1F-D1744EEDC146}"/>
          </ac:spMkLst>
        </pc:spChg>
        <pc:spChg chg="add del mod">
          <ac:chgData name="George Hall (2404493)" userId="00c464e2-9366-46a2-a78e-b73363f00daa" providerId="ADAL" clId="{F52C4B4D-D8F0-4F18-A5EB-222F3D63AF28}" dt="2026-03-23T14:05:12.349" v="645" actId="20577"/>
          <ac:spMkLst>
            <pc:docMk/>
            <pc:sldMk cId="1816203297" sldId="258"/>
            <ac:spMk id="11" creationId="{191C2406-3DE4-8CE4-453D-3528B8B81236}"/>
          </ac:spMkLst>
        </pc:spChg>
        <pc:spChg chg="add mod">
          <ac:chgData name="George Hall (2404493)" userId="00c464e2-9366-46a2-a78e-b73363f00daa" providerId="ADAL" clId="{F52C4B4D-D8F0-4F18-A5EB-222F3D63AF28}" dt="2026-03-24T13:27:16.765" v="1603" actId="1076"/>
          <ac:spMkLst>
            <pc:docMk/>
            <pc:sldMk cId="1816203297" sldId="258"/>
            <ac:spMk id="13" creationId="{FD17E660-E534-EA05-8BF7-0BAB4A3171E5}"/>
          </ac:spMkLst>
        </pc:spChg>
        <pc:spChg chg="add mod">
          <ac:chgData name="George Hall (2404493)" userId="00c464e2-9366-46a2-a78e-b73363f00daa" providerId="ADAL" clId="{F52C4B4D-D8F0-4F18-A5EB-222F3D63AF28}" dt="2026-03-24T13:26:56.686" v="1599" actId="1076"/>
          <ac:spMkLst>
            <pc:docMk/>
            <pc:sldMk cId="1816203297" sldId="258"/>
            <ac:spMk id="14" creationId="{DD2AEEDB-6633-4253-4F5A-0064EADF3948}"/>
          </ac:spMkLst>
        </pc:spChg>
        <pc:spChg chg="add mod">
          <ac:chgData name="George Hall (2404493)" userId="00c464e2-9366-46a2-a78e-b73363f00daa" providerId="ADAL" clId="{F52C4B4D-D8F0-4F18-A5EB-222F3D63AF28}" dt="2026-03-24T13:27:04.657" v="1601" actId="1076"/>
          <ac:spMkLst>
            <pc:docMk/>
            <pc:sldMk cId="1816203297" sldId="258"/>
            <ac:spMk id="15" creationId="{31D4E259-581F-FD3D-96E8-515DED77CB9B}"/>
          </ac:spMkLst>
        </pc:spChg>
        <pc:picChg chg="del">
          <ac:chgData name="George Hall (2404493)" userId="00c464e2-9366-46a2-a78e-b73363f00daa" providerId="ADAL" clId="{F52C4B4D-D8F0-4F18-A5EB-222F3D63AF28}" dt="2026-03-23T15:10:50.963" v="820" actId="21"/>
          <ac:picMkLst>
            <pc:docMk/>
            <pc:sldMk cId="1816203297" sldId="258"/>
            <ac:picMk id="6" creationId="{9E7B1190-69DE-71D2-AA9C-FFEB0725C28F}"/>
          </ac:picMkLst>
        </pc:picChg>
        <pc:picChg chg="del">
          <ac:chgData name="George Hall (2404493)" userId="00c464e2-9366-46a2-a78e-b73363f00daa" providerId="ADAL" clId="{F52C4B4D-D8F0-4F18-A5EB-222F3D63AF28}" dt="2026-03-23T14:46:14.559" v="721" actId="478"/>
          <ac:picMkLst>
            <pc:docMk/>
            <pc:sldMk cId="1816203297" sldId="258"/>
            <ac:picMk id="8" creationId="{85A7706E-3E14-B371-5ACA-2C19C195A0A9}"/>
          </ac:picMkLst>
        </pc:picChg>
        <pc:picChg chg="del mod">
          <ac:chgData name="George Hall (2404493)" userId="00c464e2-9366-46a2-a78e-b73363f00daa" providerId="ADAL" clId="{F52C4B4D-D8F0-4F18-A5EB-222F3D63AF28}" dt="2026-03-23T15:16:29.631" v="826" actId="21"/>
          <ac:picMkLst>
            <pc:docMk/>
            <pc:sldMk cId="1816203297" sldId="258"/>
            <ac:picMk id="8" creationId="{BE510834-9246-5ADD-9812-39717379DC3D}"/>
          </ac:picMkLst>
        </pc:picChg>
        <pc:picChg chg="del mod">
          <ac:chgData name="George Hall (2404493)" userId="00c464e2-9366-46a2-a78e-b73363f00daa" providerId="ADAL" clId="{F52C4B4D-D8F0-4F18-A5EB-222F3D63AF28}" dt="2026-03-23T14:56:53.447" v="770" actId="478"/>
          <ac:picMkLst>
            <pc:docMk/>
            <pc:sldMk cId="1816203297" sldId="258"/>
            <ac:picMk id="10" creationId="{C882968D-FA78-1326-F591-A4C89034B7D0}"/>
          </ac:picMkLst>
        </pc:picChg>
        <pc:picChg chg="add mod">
          <ac:chgData name="George Hall (2404493)" userId="00c464e2-9366-46a2-a78e-b73363f00daa" providerId="ADAL" clId="{F52C4B4D-D8F0-4F18-A5EB-222F3D63AF28}" dt="2026-03-24T13:15:16.289" v="1381" actId="1076"/>
          <ac:picMkLst>
            <pc:docMk/>
            <pc:sldMk cId="1816203297" sldId="258"/>
            <ac:picMk id="12" creationId="{CE2708AB-401B-118F-FC59-3B966B4F2B57}"/>
          </ac:picMkLst>
        </pc:picChg>
        <pc:picChg chg="del">
          <ac:chgData name="George Hall (2404493)" userId="00c464e2-9366-46a2-a78e-b73363f00daa" providerId="ADAL" clId="{F52C4B4D-D8F0-4F18-A5EB-222F3D63AF28}" dt="2026-03-23T14:02:13.314" v="551" actId="478"/>
          <ac:picMkLst>
            <pc:docMk/>
            <pc:sldMk cId="1816203297" sldId="258"/>
            <ac:picMk id="14" creationId="{E6F673DE-534A-C376-649D-246574E9A269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21" creationId="{B623D1A9-ED2D-B013-1C5A-C20423BE22FF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22" creationId="{087D2CC7-5240-D126-9D55-A668C6ACAB54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23" creationId="{A5147549-8B5E-5643-DEC2-E6CFB94FB60A}"/>
          </ac:picMkLst>
        </pc:picChg>
        <pc:picChg chg="del">
          <ac:chgData name="George Hall (2404493)" userId="00c464e2-9366-46a2-a78e-b73363f00daa" providerId="ADAL" clId="{F52C4B4D-D8F0-4F18-A5EB-222F3D63AF28}" dt="2026-03-23T14:02:01.509" v="542" actId="478"/>
          <ac:picMkLst>
            <pc:docMk/>
            <pc:sldMk cId="1816203297" sldId="258"/>
            <ac:picMk id="26" creationId="{AA0DC8B7-B882-077C-C01E-504D3A7BF841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29" creationId="{4FE8CA31-86EA-64F2-72DD-6A0C1F4A9D2B}"/>
          </ac:picMkLst>
        </pc:picChg>
        <pc:picChg chg="add mod">
          <ac:chgData name="George Hall (2404493)" userId="00c464e2-9366-46a2-a78e-b73363f00daa" providerId="ADAL" clId="{F52C4B4D-D8F0-4F18-A5EB-222F3D63AF28}" dt="2026-03-24T13:15:14.324" v="1380" actId="1076"/>
          <ac:picMkLst>
            <pc:docMk/>
            <pc:sldMk cId="1816203297" sldId="258"/>
            <ac:picMk id="32" creationId="{78D6E129-F6E6-1819-0CE3-68C23AE509D3}"/>
          </ac:picMkLst>
        </pc:picChg>
        <pc:picChg chg="add del mod">
          <ac:chgData name="George Hall (2404493)" userId="00c464e2-9366-46a2-a78e-b73363f00daa" providerId="ADAL" clId="{F52C4B4D-D8F0-4F18-A5EB-222F3D63AF28}" dt="2026-03-23T15:03:59.959" v="805" actId="478"/>
          <ac:picMkLst>
            <pc:docMk/>
            <pc:sldMk cId="1816203297" sldId="258"/>
            <ac:picMk id="33" creationId="{C0FCEE4D-FE3F-1AFC-DA01-87D0DA6B780D}"/>
          </ac:picMkLst>
        </pc:picChg>
        <pc:picChg chg="del">
          <ac:chgData name="George Hall (2404493)" userId="00c464e2-9366-46a2-a78e-b73363f00daa" providerId="ADAL" clId="{F52C4B4D-D8F0-4F18-A5EB-222F3D63AF28}" dt="2026-03-23T15:07:31.938" v="817" actId="478"/>
          <ac:picMkLst>
            <pc:docMk/>
            <pc:sldMk cId="1816203297" sldId="258"/>
            <ac:picMk id="34" creationId="{9A66EA33-99CD-6F50-6018-31F67CCC1E23}"/>
          </ac:picMkLst>
        </pc:picChg>
        <pc:picChg chg="add mod">
          <ac:chgData name="George Hall (2404493)" userId="00c464e2-9366-46a2-a78e-b73363f00daa" providerId="ADAL" clId="{F52C4B4D-D8F0-4F18-A5EB-222F3D63AF28}" dt="2026-03-24T13:27:08.158" v="1602" actId="14100"/>
          <ac:picMkLst>
            <pc:docMk/>
            <pc:sldMk cId="1816203297" sldId="258"/>
            <ac:picMk id="35" creationId="{FE0264C1-C0A6-1EA4-F57B-DC27271CAC41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45" creationId="{BD24FB83-C95C-C06E-2240-AA5D5E234032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47" creationId="{34041640-4993-F187-A47B-2B62C8E5C29A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50" creationId="{B3B00F3F-B7C0-2881-EA5E-212B71398936}"/>
          </ac:picMkLst>
        </pc:picChg>
        <pc:picChg chg="del">
          <ac:chgData name="George Hall (2404493)" userId="00c464e2-9366-46a2-a78e-b73363f00daa" providerId="ADAL" clId="{F52C4B4D-D8F0-4F18-A5EB-222F3D63AF28}" dt="2026-03-23T14:02:13.988" v="552" actId="478"/>
          <ac:picMkLst>
            <pc:docMk/>
            <pc:sldMk cId="1816203297" sldId="258"/>
            <ac:picMk id="51" creationId="{2DABEA6B-66F9-4E48-D5CD-B305F8984DBF}"/>
          </ac:picMkLst>
        </pc:picChg>
        <pc:picChg chg="del mod">
          <ac:chgData name="George Hall (2404493)" userId="00c464e2-9366-46a2-a78e-b73363f00daa" providerId="ADAL" clId="{F52C4B4D-D8F0-4F18-A5EB-222F3D63AF28}" dt="2026-03-23T14:02:02.473" v="545" actId="478"/>
          <ac:picMkLst>
            <pc:docMk/>
            <pc:sldMk cId="1816203297" sldId="258"/>
            <ac:picMk id="56" creationId="{A5A5810B-30BB-A4C7-0D25-C1E726EA5D11}"/>
          </ac:picMkLst>
        </pc:picChg>
        <pc:picChg chg="del">
          <ac:chgData name="George Hall (2404493)" userId="00c464e2-9366-46a2-a78e-b73363f00daa" providerId="ADAL" clId="{F52C4B4D-D8F0-4F18-A5EB-222F3D63AF28}" dt="2026-03-23T14:02:02.983" v="546" actId="478"/>
          <ac:picMkLst>
            <pc:docMk/>
            <pc:sldMk cId="1816203297" sldId="258"/>
            <ac:picMk id="57" creationId="{9C8414EA-E8AC-371C-BABE-090E9F5A2232}"/>
          </ac:picMkLst>
        </pc:picChg>
        <pc:picChg chg="del mod">
          <ac:chgData name="George Hall (2404493)" userId="00c464e2-9366-46a2-a78e-b73363f00daa" providerId="ADAL" clId="{F52C4B4D-D8F0-4F18-A5EB-222F3D63AF28}" dt="2026-03-23T14:02:00.124" v="539" actId="478"/>
          <ac:picMkLst>
            <pc:docMk/>
            <pc:sldMk cId="1816203297" sldId="258"/>
            <ac:picMk id="59" creationId="{1C6DA8BB-5D4E-B1BE-763E-458D3436E195}"/>
          </ac:picMkLst>
        </pc:picChg>
        <pc:picChg chg="del">
          <ac:chgData name="George Hall (2404493)" userId="00c464e2-9366-46a2-a78e-b73363f00daa" providerId="ADAL" clId="{F52C4B4D-D8F0-4F18-A5EB-222F3D63AF28}" dt="2026-03-23T14:02:01.130" v="541" actId="478"/>
          <ac:picMkLst>
            <pc:docMk/>
            <pc:sldMk cId="1816203297" sldId="258"/>
            <ac:picMk id="62" creationId="{5ABD8AF8-C6D0-0F04-F001-52923458650E}"/>
          </ac:picMkLst>
        </pc:picChg>
        <pc:picChg chg="add mod">
          <ac:chgData name="George Hall (2404493)" userId="00c464e2-9366-46a2-a78e-b73363f00daa" providerId="ADAL" clId="{F52C4B4D-D8F0-4F18-A5EB-222F3D63AF28}" dt="2026-03-24T13:12:55.583" v="1368" actId="1076"/>
          <ac:picMkLst>
            <pc:docMk/>
            <pc:sldMk cId="1816203297" sldId="258"/>
            <ac:picMk id="1026" creationId="{66968B0E-1261-11E5-DBF4-5A75C56F7651}"/>
          </ac:picMkLst>
        </pc:picChg>
        <pc:picChg chg="del">
          <ac:chgData name="George Hall (2404493)" userId="00c464e2-9366-46a2-a78e-b73363f00daa" providerId="ADAL" clId="{F52C4B4D-D8F0-4F18-A5EB-222F3D63AF28}" dt="2026-03-23T13:51:27.927" v="412" actId="21"/>
          <ac:picMkLst>
            <pc:docMk/>
            <pc:sldMk cId="1816203297" sldId="258"/>
            <ac:picMk id="4098" creationId="{3432DCF1-9C8D-9A3A-E85A-16568DBFA96A}"/>
          </ac:picMkLst>
        </pc:picChg>
        <pc:picChg chg="del">
          <ac:chgData name="George Hall (2404493)" userId="00c464e2-9366-46a2-a78e-b73363f00daa" providerId="ADAL" clId="{F52C4B4D-D8F0-4F18-A5EB-222F3D63AF28}" dt="2026-03-23T13:54:55.627" v="464" actId="478"/>
          <ac:picMkLst>
            <pc:docMk/>
            <pc:sldMk cId="1816203297" sldId="258"/>
            <ac:picMk id="4100" creationId="{0B97BB4E-33A5-86A9-FA8C-F3579AD46412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4105" creationId="{10C9B59B-8FC2-547A-558E-AA7F3B507189}"/>
          </ac:picMkLst>
        </pc:picChg>
        <pc:picChg chg="del">
          <ac:chgData name="George Hall (2404493)" userId="00c464e2-9366-46a2-a78e-b73363f00daa" providerId="ADAL" clId="{F52C4B4D-D8F0-4F18-A5EB-222F3D63AF28}" dt="2026-03-23T14:02:01.947" v="543" actId="478"/>
          <ac:picMkLst>
            <pc:docMk/>
            <pc:sldMk cId="1816203297" sldId="258"/>
            <ac:picMk id="4111" creationId="{E7240BB4-5702-5291-4715-05E19D4B3A20}"/>
          </ac:picMkLst>
        </pc:picChg>
        <pc:picChg chg="del">
          <ac:chgData name="George Hall (2404493)" userId="00c464e2-9366-46a2-a78e-b73363f00daa" providerId="ADAL" clId="{F52C4B4D-D8F0-4F18-A5EB-222F3D63AF28}" dt="2026-03-23T14:02:00.638" v="540" actId="478"/>
          <ac:picMkLst>
            <pc:docMk/>
            <pc:sldMk cId="1816203297" sldId="258"/>
            <ac:picMk id="4113" creationId="{5B6E5D77-3F54-4A47-7ABA-04D68B1349E9}"/>
          </ac:picMkLst>
        </pc:picChg>
        <pc:picChg chg="del">
          <ac:chgData name="George Hall (2404493)" userId="00c464e2-9366-46a2-a78e-b73363f00daa" providerId="ADAL" clId="{F52C4B4D-D8F0-4F18-A5EB-222F3D63AF28}" dt="2026-03-23T14:01:59.504" v="537" actId="478"/>
          <ac:picMkLst>
            <pc:docMk/>
            <pc:sldMk cId="1816203297" sldId="258"/>
            <ac:picMk id="4115" creationId="{C4698A0D-278B-A777-4D8B-08062E63F80A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4117" creationId="{468BF19F-1227-F0ED-FFD2-2687ECC8B1CF}"/>
          </ac:picMkLst>
        </pc:picChg>
        <pc:picChg chg="del">
          <ac:chgData name="George Hall (2404493)" userId="00c464e2-9366-46a2-a78e-b73363f00daa" providerId="ADAL" clId="{F52C4B4D-D8F0-4F18-A5EB-222F3D63AF28}" dt="2026-03-23T14:02:14.774" v="553" actId="478"/>
          <ac:picMkLst>
            <pc:docMk/>
            <pc:sldMk cId="1816203297" sldId="258"/>
            <ac:picMk id="4119" creationId="{88112981-A154-E9EF-9342-BAE8F3944156}"/>
          </ac:picMkLst>
        </pc:picChg>
        <pc:picChg chg="del">
          <ac:chgData name="George Hall (2404493)" userId="00c464e2-9366-46a2-a78e-b73363f00daa" providerId="ADAL" clId="{F52C4B4D-D8F0-4F18-A5EB-222F3D63AF28}" dt="2026-03-23T14:02:11.275" v="550" actId="478"/>
          <ac:picMkLst>
            <pc:docMk/>
            <pc:sldMk cId="1816203297" sldId="258"/>
            <ac:picMk id="4131" creationId="{AC054242-A6EC-1E3B-5E86-8FB74F02A49D}"/>
          </ac:picMkLst>
        </pc:picChg>
        <pc:picChg chg="del">
          <ac:chgData name="George Hall (2404493)" userId="00c464e2-9366-46a2-a78e-b73363f00daa" providerId="ADAL" clId="{F52C4B4D-D8F0-4F18-A5EB-222F3D63AF28}" dt="2026-03-23T14:01:58.275" v="536" actId="478"/>
          <ac:picMkLst>
            <pc:docMk/>
            <pc:sldMk cId="1816203297" sldId="258"/>
            <ac:picMk id="4137" creationId="{4BBB91BD-2B08-025B-5425-92AC4F65CA44}"/>
          </ac:picMkLst>
        </pc:picChg>
        <pc:picChg chg="del mod">
          <ac:chgData name="George Hall (2404493)" userId="00c464e2-9366-46a2-a78e-b73363f00daa" providerId="ADAL" clId="{F52C4B4D-D8F0-4F18-A5EB-222F3D63AF28}" dt="2026-03-23T14:56:42.349" v="764" actId="21"/>
          <ac:picMkLst>
            <pc:docMk/>
            <pc:sldMk cId="1816203297" sldId="258"/>
            <ac:picMk id="4141" creationId="{5FEB2B47-245C-618F-4380-5AC5BE5D413D}"/>
          </ac:picMkLst>
        </pc:picChg>
        <pc:picChg chg="del mod">
          <ac:chgData name="George Hall (2404493)" userId="00c464e2-9366-46a2-a78e-b73363f00daa" providerId="ADAL" clId="{F52C4B4D-D8F0-4F18-A5EB-222F3D63AF28}" dt="2026-03-23T14:56:51.714" v="768" actId="21"/>
          <ac:picMkLst>
            <pc:docMk/>
            <pc:sldMk cId="1816203297" sldId="258"/>
            <ac:picMk id="4142" creationId="{84DE0FBB-ADBF-5B60-CD2D-B69F041DE731}"/>
          </ac:picMkLst>
        </pc:picChg>
        <pc:picChg chg="del mod">
          <ac:chgData name="George Hall (2404493)" userId="00c464e2-9366-46a2-a78e-b73363f00daa" providerId="ADAL" clId="{F52C4B4D-D8F0-4F18-A5EB-222F3D63AF28}" dt="2026-03-23T15:18:13.669" v="831" actId="478"/>
          <ac:picMkLst>
            <pc:docMk/>
            <pc:sldMk cId="1816203297" sldId="258"/>
            <ac:picMk id="4143" creationId="{EFBB77A1-BC55-AB65-0996-1D1350D5B7B0}"/>
          </ac:picMkLst>
        </pc:picChg>
      </pc:sldChg>
      <pc:sldChg chg="addSp modSp mod">
        <pc:chgData name="George Hall (2404493)" userId="00c464e2-9366-46a2-a78e-b73363f00daa" providerId="ADAL" clId="{F52C4B4D-D8F0-4F18-A5EB-222F3D63AF28}" dt="2026-03-23T14:45:16.499" v="716" actId="1076"/>
        <pc:sldMkLst>
          <pc:docMk/>
          <pc:sldMk cId="2903254176" sldId="259"/>
        </pc:sldMkLst>
        <pc:picChg chg="add mod">
          <ac:chgData name="George Hall (2404493)" userId="00c464e2-9366-46a2-a78e-b73363f00daa" providerId="ADAL" clId="{F52C4B4D-D8F0-4F18-A5EB-222F3D63AF28}" dt="2026-03-23T14:45:16.499" v="716" actId="1076"/>
          <ac:picMkLst>
            <pc:docMk/>
            <pc:sldMk cId="2903254176" sldId="259"/>
            <ac:picMk id="15" creationId="{33E6DCD9-3A44-B902-880A-0A18A85B8BB6}"/>
          </ac:picMkLst>
        </pc:picChg>
      </pc:sldChg>
      <pc:sldChg chg="modSp mod">
        <pc:chgData name="George Hall (2404493)" userId="00c464e2-9366-46a2-a78e-b73363f00daa" providerId="ADAL" clId="{F52C4B4D-D8F0-4F18-A5EB-222F3D63AF28}" dt="2026-03-23T11:31:21.832" v="16" actId="20577"/>
        <pc:sldMkLst>
          <pc:docMk/>
          <pc:sldMk cId="548208342" sldId="262"/>
        </pc:sldMkLst>
        <pc:spChg chg="mod">
          <ac:chgData name="George Hall (2404493)" userId="00c464e2-9366-46a2-a78e-b73363f00daa" providerId="ADAL" clId="{F52C4B4D-D8F0-4F18-A5EB-222F3D63AF28}" dt="2026-03-23T11:31:21.832" v="16" actId="20577"/>
          <ac:spMkLst>
            <pc:docMk/>
            <pc:sldMk cId="548208342" sldId="262"/>
            <ac:spMk id="5" creationId="{B41B4C42-04A1-D9DD-7A5D-05262E452971}"/>
          </ac:spMkLst>
        </pc:spChg>
        <pc:picChg chg="mod">
          <ac:chgData name="George Hall (2404493)" userId="00c464e2-9366-46a2-a78e-b73363f00daa" providerId="ADAL" clId="{F52C4B4D-D8F0-4F18-A5EB-222F3D63AF28}" dt="2026-03-23T11:29:36.332" v="1" actId="1076"/>
          <ac:picMkLst>
            <pc:docMk/>
            <pc:sldMk cId="548208342" sldId="262"/>
            <ac:picMk id="7" creationId="{8B91B499-EAAC-27AB-7CC2-2E350AB03170}"/>
          </ac:picMkLst>
        </pc:picChg>
      </pc:sldChg>
      <pc:sldChg chg="delSp modSp mod">
        <pc:chgData name="George Hall (2404493)" userId="00c464e2-9366-46a2-a78e-b73363f00daa" providerId="ADAL" clId="{F52C4B4D-D8F0-4F18-A5EB-222F3D63AF28}" dt="2026-03-23T14:43:59.553" v="702" actId="478"/>
        <pc:sldMkLst>
          <pc:docMk/>
          <pc:sldMk cId="402806855" sldId="267"/>
        </pc:sldMkLst>
        <pc:picChg chg="del">
          <ac:chgData name="George Hall (2404493)" userId="00c464e2-9366-46a2-a78e-b73363f00daa" providerId="ADAL" clId="{F52C4B4D-D8F0-4F18-A5EB-222F3D63AF28}" dt="2026-03-23T14:43:55.480" v="701" actId="478"/>
          <ac:picMkLst>
            <pc:docMk/>
            <pc:sldMk cId="402806855" sldId="267"/>
            <ac:picMk id="11" creationId="{BE96607D-3E7B-C362-F410-657505CC8AC2}"/>
          </ac:picMkLst>
        </pc:picChg>
        <pc:picChg chg="del mod">
          <ac:chgData name="George Hall (2404493)" userId="00c464e2-9366-46a2-a78e-b73363f00daa" providerId="ADAL" clId="{F52C4B4D-D8F0-4F18-A5EB-222F3D63AF28}" dt="2026-03-23T14:43:53.310" v="700" actId="478"/>
          <ac:picMkLst>
            <pc:docMk/>
            <pc:sldMk cId="402806855" sldId="267"/>
            <ac:picMk id="15" creationId="{25FA0667-EF1A-8792-DC47-682695E19C51}"/>
          </ac:picMkLst>
        </pc:picChg>
        <pc:picChg chg="del">
          <ac:chgData name="George Hall (2404493)" userId="00c464e2-9366-46a2-a78e-b73363f00daa" providerId="ADAL" clId="{F52C4B4D-D8F0-4F18-A5EB-222F3D63AF28}" dt="2026-03-23T14:43:47.314" v="699" actId="478"/>
          <ac:picMkLst>
            <pc:docMk/>
            <pc:sldMk cId="402806855" sldId="267"/>
            <ac:picMk id="17" creationId="{CADF602A-B498-17CB-8BB4-6A82F7E66A5B}"/>
          </ac:picMkLst>
        </pc:picChg>
        <pc:picChg chg="del">
          <ac:chgData name="George Hall (2404493)" userId="00c464e2-9366-46a2-a78e-b73363f00daa" providerId="ADAL" clId="{F52C4B4D-D8F0-4F18-A5EB-222F3D63AF28}" dt="2026-03-23T14:43:47.165" v="698" actId="478"/>
          <ac:picMkLst>
            <pc:docMk/>
            <pc:sldMk cId="402806855" sldId="267"/>
            <ac:picMk id="18" creationId="{D6C1577F-2ABD-EA6F-5899-411667E6CE9A}"/>
          </ac:picMkLst>
        </pc:picChg>
        <pc:picChg chg="del mod">
          <ac:chgData name="George Hall (2404493)" userId="00c464e2-9366-46a2-a78e-b73363f00daa" providerId="ADAL" clId="{F52C4B4D-D8F0-4F18-A5EB-222F3D63AF28}" dt="2026-03-23T14:43:47.054" v="697" actId="478"/>
          <ac:picMkLst>
            <pc:docMk/>
            <pc:sldMk cId="402806855" sldId="267"/>
            <ac:picMk id="19" creationId="{4E56CC4A-7F5A-0B02-BCF6-460494694B83}"/>
          </ac:picMkLst>
        </pc:picChg>
        <pc:picChg chg="del">
          <ac:chgData name="George Hall (2404493)" userId="00c464e2-9366-46a2-a78e-b73363f00daa" providerId="ADAL" clId="{F52C4B4D-D8F0-4F18-A5EB-222F3D63AF28}" dt="2026-03-23T14:43:46.849" v="695" actId="478"/>
          <ac:picMkLst>
            <pc:docMk/>
            <pc:sldMk cId="402806855" sldId="267"/>
            <ac:picMk id="20" creationId="{683A6641-9096-1B4B-738E-541DC7AC39B9}"/>
          </ac:picMkLst>
        </pc:picChg>
        <pc:picChg chg="del">
          <ac:chgData name="George Hall (2404493)" userId="00c464e2-9366-46a2-a78e-b73363f00daa" providerId="ADAL" clId="{F52C4B4D-D8F0-4F18-A5EB-222F3D63AF28}" dt="2026-03-23T14:43:46.723" v="694" actId="478"/>
          <ac:picMkLst>
            <pc:docMk/>
            <pc:sldMk cId="402806855" sldId="267"/>
            <ac:picMk id="21" creationId="{02F90036-0D50-7F7F-A94D-2318394AA8BF}"/>
          </ac:picMkLst>
        </pc:picChg>
        <pc:picChg chg="del">
          <ac:chgData name="George Hall (2404493)" userId="00c464e2-9366-46a2-a78e-b73363f00daa" providerId="ADAL" clId="{F52C4B4D-D8F0-4F18-A5EB-222F3D63AF28}" dt="2026-03-23T14:43:46.559" v="693" actId="478"/>
          <ac:picMkLst>
            <pc:docMk/>
            <pc:sldMk cId="402806855" sldId="267"/>
            <ac:picMk id="22" creationId="{F0BD2DC6-299A-1046-0225-17DBA1D7CAAE}"/>
          </ac:picMkLst>
        </pc:picChg>
        <pc:picChg chg="del">
          <ac:chgData name="George Hall (2404493)" userId="00c464e2-9366-46a2-a78e-b73363f00daa" providerId="ADAL" clId="{F52C4B4D-D8F0-4F18-A5EB-222F3D63AF28}" dt="2026-03-23T14:43:46.420" v="692" actId="478"/>
          <ac:picMkLst>
            <pc:docMk/>
            <pc:sldMk cId="402806855" sldId="267"/>
            <ac:picMk id="23" creationId="{F395893C-3063-6EAA-9397-48B5C069AEB7}"/>
          </ac:picMkLst>
        </pc:picChg>
        <pc:picChg chg="del">
          <ac:chgData name="George Hall (2404493)" userId="00c464e2-9366-46a2-a78e-b73363f00daa" providerId="ADAL" clId="{F52C4B4D-D8F0-4F18-A5EB-222F3D63AF28}" dt="2026-03-23T14:43:46.246" v="691" actId="478"/>
          <ac:picMkLst>
            <pc:docMk/>
            <pc:sldMk cId="402806855" sldId="267"/>
            <ac:picMk id="24" creationId="{75A54B96-6EC8-1636-B019-12F04DFB00FD}"/>
          </ac:picMkLst>
        </pc:picChg>
        <pc:picChg chg="del">
          <ac:chgData name="George Hall (2404493)" userId="00c464e2-9366-46a2-a78e-b73363f00daa" providerId="ADAL" clId="{F52C4B4D-D8F0-4F18-A5EB-222F3D63AF28}" dt="2026-03-23T14:43:46.095" v="690" actId="478"/>
          <ac:picMkLst>
            <pc:docMk/>
            <pc:sldMk cId="402806855" sldId="267"/>
            <ac:picMk id="25" creationId="{A246F3FD-3873-F517-29CE-CF7065A06EDA}"/>
          </ac:picMkLst>
        </pc:picChg>
        <pc:picChg chg="del">
          <ac:chgData name="George Hall (2404493)" userId="00c464e2-9366-46a2-a78e-b73363f00daa" providerId="ADAL" clId="{F52C4B4D-D8F0-4F18-A5EB-222F3D63AF28}" dt="2026-03-23T14:43:45.772" v="689" actId="478"/>
          <ac:picMkLst>
            <pc:docMk/>
            <pc:sldMk cId="402806855" sldId="267"/>
            <ac:picMk id="26" creationId="{6ED6C89D-E950-C5B3-C5AF-40E929256977}"/>
          </ac:picMkLst>
        </pc:picChg>
        <pc:picChg chg="del">
          <ac:chgData name="George Hall (2404493)" userId="00c464e2-9366-46a2-a78e-b73363f00daa" providerId="ADAL" clId="{F52C4B4D-D8F0-4F18-A5EB-222F3D63AF28}" dt="2026-03-23T14:43:45.612" v="688" actId="478"/>
          <ac:picMkLst>
            <pc:docMk/>
            <pc:sldMk cId="402806855" sldId="267"/>
            <ac:picMk id="27" creationId="{BC21668A-7CF8-2778-76B8-63FF944AC59A}"/>
          </ac:picMkLst>
        </pc:picChg>
        <pc:picChg chg="del">
          <ac:chgData name="George Hall (2404493)" userId="00c464e2-9366-46a2-a78e-b73363f00daa" providerId="ADAL" clId="{F52C4B4D-D8F0-4F18-A5EB-222F3D63AF28}" dt="2026-03-23T14:43:45.462" v="687" actId="478"/>
          <ac:picMkLst>
            <pc:docMk/>
            <pc:sldMk cId="402806855" sldId="267"/>
            <ac:picMk id="28" creationId="{A32F5F80-1F5D-F051-A5CD-EB6623DF6EE1}"/>
          </ac:picMkLst>
        </pc:picChg>
        <pc:picChg chg="del">
          <ac:chgData name="George Hall (2404493)" userId="00c464e2-9366-46a2-a78e-b73363f00daa" providerId="ADAL" clId="{F52C4B4D-D8F0-4F18-A5EB-222F3D63AF28}" dt="2026-03-23T14:43:45.304" v="686" actId="478"/>
          <ac:picMkLst>
            <pc:docMk/>
            <pc:sldMk cId="402806855" sldId="267"/>
            <ac:picMk id="29" creationId="{A21D25F2-774B-C91C-E034-DB536E8365E4}"/>
          </ac:picMkLst>
        </pc:picChg>
        <pc:picChg chg="del mod">
          <ac:chgData name="George Hall (2404493)" userId="00c464e2-9366-46a2-a78e-b73363f00daa" providerId="ADAL" clId="{F52C4B4D-D8F0-4F18-A5EB-222F3D63AF28}" dt="2026-03-23T14:43:44.921" v="685" actId="478"/>
          <ac:picMkLst>
            <pc:docMk/>
            <pc:sldMk cId="402806855" sldId="267"/>
            <ac:picMk id="30" creationId="{E48C9789-D8C7-D353-F9FE-9F85E7B54B7F}"/>
          </ac:picMkLst>
        </pc:picChg>
        <pc:picChg chg="del">
          <ac:chgData name="George Hall (2404493)" userId="00c464e2-9366-46a2-a78e-b73363f00daa" providerId="ADAL" clId="{F52C4B4D-D8F0-4F18-A5EB-222F3D63AF28}" dt="2026-03-23T14:43:44.559" v="683" actId="478"/>
          <ac:picMkLst>
            <pc:docMk/>
            <pc:sldMk cId="402806855" sldId="267"/>
            <ac:picMk id="31" creationId="{A5E66150-A488-2F4E-0814-348154C9608A}"/>
          </ac:picMkLst>
        </pc:picChg>
        <pc:picChg chg="del">
          <ac:chgData name="George Hall (2404493)" userId="00c464e2-9366-46a2-a78e-b73363f00daa" providerId="ADAL" clId="{F52C4B4D-D8F0-4F18-A5EB-222F3D63AF28}" dt="2026-03-23T14:43:44.407" v="682" actId="478"/>
          <ac:picMkLst>
            <pc:docMk/>
            <pc:sldMk cId="402806855" sldId="267"/>
            <ac:picMk id="32" creationId="{7F8B6D24-77A3-829F-435F-012E98E33746}"/>
          </ac:picMkLst>
        </pc:picChg>
        <pc:picChg chg="del mod">
          <ac:chgData name="George Hall (2404493)" userId="00c464e2-9366-46a2-a78e-b73363f00daa" providerId="ADAL" clId="{F52C4B4D-D8F0-4F18-A5EB-222F3D63AF28}" dt="2026-03-23T14:43:44.253" v="681" actId="478"/>
          <ac:picMkLst>
            <pc:docMk/>
            <pc:sldMk cId="402806855" sldId="267"/>
            <ac:picMk id="33" creationId="{2C482A2D-6379-B9A6-1E69-567A1DEA4D3E}"/>
          </ac:picMkLst>
        </pc:picChg>
        <pc:picChg chg="del">
          <ac:chgData name="George Hall (2404493)" userId="00c464e2-9366-46a2-a78e-b73363f00daa" providerId="ADAL" clId="{F52C4B4D-D8F0-4F18-A5EB-222F3D63AF28}" dt="2026-03-23T14:43:42.152" v="677" actId="478"/>
          <ac:picMkLst>
            <pc:docMk/>
            <pc:sldMk cId="402806855" sldId="267"/>
            <ac:picMk id="34" creationId="{5B411E5D-8B6C-140D-A3F3-648DC09F4AC3}"/>
          </ac:picMkLst>
        </pc:picChg>
        <pc:picChg chg="del">
          <ac:chgData name="George Hall (2404493)" userId="00c464e2-9366-46a2-a78e-b73363f00daa" providerId="ADAL" clId="{F52C4B4D-D8F0-4F18-A5EB-222F3D63AF28}" dt="2026-03-23T14:43:41.987" v="676" actId="478"/>
          <ac:picMkLst>
            <pc:docMk/>
            <pc:sldMk cId="402806855" sldId="267"/>
            <ac:picMk id="35" creationId="{5F1C54B9-812E-42E6-1A69-342EDDD318FC}"/>
          </ac:picMkLst>
        </pc:picChg>
        <pc:picChg chg="del">
          <ac:chgData name="George Hall (2404493)" userId="00c464e2-9366-46a2-a78e-b73363f00daa" providerId="ADAL" clId="{F52C4B4D-D8F0-4F18-A5EB-222F3D63AF28}" dt="2026-03-23T14:43:41.816" v="675" actId="478"/>
          <ac:picMkLst>
            <pc:docMk/>
            <pc:sldMk cId="402806855" sldId="267"/>
            <ac:picMk id="36" creationId="{07FB7E3A-8D23-5759-A70D-604A3488FD30}"/>
          </ac:picMkLst>
        </pc:picChg>
        <pc:picChg chg="del">
          <ac:chgData name="George Hall (2404493)" userId="00c464e2-9366-46a2-a78e-b73363f00daa" providerId="ADAL" clId="{F52C4B4D-D8F0-4F18-A5EB-222F3D63AF28}" dt="2026-03-23T14:43:41.670" v="674" actId="478"/>
          <ac:picMkLst>
            <pc:docMk/>
            <pc:sldMk cId="402806855" sldId="267"/>
            <ac:picMk id="37" creationId="{6004BFB3-78DC-7D9F-9C1A-D3931134DF8E}"/>
          </ac:picMkLst>
        </pc:picChg>
        <pc:picChg chg="del">
          <ac:chgData name="George Hall (2404493)" userId="00c464e2-9366-46a2-a78e-b73363f00daa" providerId="ADAL" clId="{F52C4B4D-D8F0-4F18-A5EB-222F3D63AF28}" dt="2026-03-23T14:43:41.515" v="673" actId="478"/>
          <ac:picMkLst>
            <pc:docMk/>
            <pc:sldMk cId="402806855" sldId="267"/>
            <ac:picMk id="38" creationId="{CFC6E430-F035-8381-A9C6-5C686463C132}"/>
          </ac:picMkLst>
        </pc:picChg>
        <pc:picChg chg="del mod">
          <ac:chgData name="George Hall (2404493)" userId="00c464e2-9366-46a2-a78e-b73363f00daa" providerId="ADAL" clId="{F52C4B4D-D8F0-4F18-A5EB-222F3D63AF28}" dt="2026-03-23T14:43:59.553" v="702" actId="478"/>
          <ac:picMkLst>
            <pc:docMk/>
            <pc:sldMk cId="402806855" sldId="267"/>
            <ac:picMk id="39" creationId="{33077E6D-38AD-680B-6FC6-3CE384FCDC88}"/>
          </ac:picMkLst>
        </pc:picChg>
        <pc:picChg chg="del">
          <ac:chgData name="George Hall (2404493)" userId="00c464e2-9366-46a2-a78e-b73363f00daa" providerId="ADAL" clId="{F52C4B4D-D8F0-4F18-A5EB-222F3D63AF28}" dt="2026-03-23T14:43:41.346" v="672" actId="478"/>
          <ac:picMkLst>
            <pc:docMk/>
            <pc:sldMk cId="402806855" sldId="267"/>
            <ac:picMk id="40" creationId="{4CD0C2CE-475C-7D06-C3D6-2DAF5A7D14D6}"/>
          </ac:picMkLst>
        </pc:picChg>
        <pc:picChg chg="del">
          <ac:chgData name="George Hall (2404493)" userId="00c464e2-9366-46a2-a78e-b73363f00daa" providerId="ADAL" clId="{F52C4B4D-D8F0-4F18-A5EB-222F3D63AF28}" dt="2026-03-23T14:43:41.214" v="671" actId="478"/>
          <ac:picMkLst>
            <pc:docMk/>
            <pc:sldMk cId="402806855" sldId="267"/>
            <ac:picMk id="41" creationId="{0EA86A6B-FC0D-9A2E-18CA-3DB6F6559822}"/>
          </ac:picMkLst>
        </pc:picChg>
        <pc:picChg chg="del">
          <ac:chgData name="George Hall (2404493)" userId="00c464e2-9366-46a2-a78e-b73363f00daa" providerId="ADAL" clId="{F52C4B4D-D8F0-4F18-A5EB-222F3D63AF28}" dt="2026-03-23T14:43:41.027" v="670" actId="478"/>
          <ac:picMkLst>
            <pc:docMk/>
            <pc:sldMk cId="402806855" sldId="267"/>
            <ac:picMk id="42" creationId="{6FF4AF62-F455-BC43-E5ED-4A4D17B87F0E}"/>
          </ac:picMkLst>
        </pc:picChg>
        <pc:picChg chg="del">
          <ac:chgData name="George Hall (2404493)" userId="00c464e2-9366-46a2-a78e-b73363f00daa" providerId="ADAL" clId="{F52C4B4D-D8F0-4F18-A5EB-222F3D63AF28}" dt="2026-03-23T14:43:40.871" v="669" actId="478"/>
          <ac:picMkLst>
            <pc:docMk/>
            <pc:sldMk cId="402806855" sldId="267"/>
            <ac:picMk id="43" creationId="{ABA7A8D5-EDC9-EAA2-EE4F-51936E2338D8}"/>
          </ac:picMkLst>
        </pc:picChg>
        <pc:picChg chg="del">
          <ac:chgData name="George Hall (2404493)" userId="00c464e2-9366-46a2-a78e-b73363f00daa" providerId="ADAL" clId="{F52C4B4D-D8F0-4F18-A5EB-222F3D63AF28}" dt="2026-03-23T14:43:40.710" v="668" actId="478"/>
          <ac:picMkLst>
            <pc:docMk/>
            <pc:sldMk cId="402806855" sldId="267"/>
            <ac:picMk id="44" creationId="{521C756E-76A0-16D3-3901-7578C31934CC}"/>
          </ac:picMkLst>
        </pc:picChg>
        <pc:picChg chg="del mod">
          <ac:chgData name="George Hall (2404493)" userId="00c464e2-9366-46a2-a78e-b73363f00daa" providerId="ADAL" clId="{F52C4B4D-D8F0-4F18-A5EB-222F3D63AF28}" dt="2026-03-23T14:43:40.623" v="667" actId="478"/>
          <ac:picMkLst>
            <pc:docMk/>
            <pc:sldMk cId="402806855" sldId="267"/>
            <ac:picMk id="45" creationId="{E31927A6-4A46-4B1B-7624-2F6385553F90}"/>
          </ac:picMkLst>
        </pc:picChg>
        <pc:picChg chg="del mod">
          <ac:chgData name="George Hall (2404493)" userId="00c464e2-9366-46a2-a78e-b73363f00daa" providerId="ADAL" clId="{F52C4B4D-D8F0-4F18-A5EB-222F3D63AF28}" dt="2026-03-23T14:43:40.363" v="665" actId="478"/>
          <ac:picMkLst>
            <pc:docMk/>
            <pc:sldMk cId="402806855" sldId="267"/>
            <ac:picMk id="46" creationId="{E789C90F-AE08-06CB-8177-C1C6215A27DB}"/>
          </ac:picMkLst>
        </pc:picChg>
        <pc:picChg chg="del mod">
          <ac:chgData name="George Hall (2404493)" userId="00c464e2-9366-46a2-a78e-b73363f00daa" providerId="ADAL" clId="{F52C4B4D-D8F0-4F18-A5EB-222F3D63AF28}" dt="2026-03-23T14:43:39.081" v="661" actId="478"/>
          <ac:picMkLst>
            <pc:docMk/>
            <pc:sldMk cId="402806855" sldId="267"/>
            <ac:picMk id="47" creationId="{6E653ED4-E49D-31CC-89E1-8B78C83D0C74}"/>
          </ac:picMkLst>
        </pc:picChg>
        <pc:picChg chg="del">
          <ac:chgData name="George Hall (2404493)" userId="00c464e2-9366-46a2-a78e-b73363f00daa" providerId="ADAL" clId="{F52C4B4D-D8F0-4F18-A5EB-222F3D63AF28}" dt="2026-03-23T14:43:38.844" v="659" actId="478"/>
          <ac:picMkLst>
            <pc:docMk/>
            <pc:sldMk cId="402806855" sldId="267"/>
            <ac:picMk id="48" creationId="{4F7150E1-EA62-EF7D-A4C7-78FFBA321E14}"/>
          </ac:picMkLst>
        </pc:picChg>
        <pc:picChg chg="del">
          <ac:chgData name="George Hall (2404493)" userId="00c464e2-9366-46a2-a78e-b73363f00daa" providerId="ADAL" clId="{F52C4B4D-D8F0-4F18-A5EB-222F3D63AF28}" dt="2026-03-23T14:43:38.631" v="658" actId="478"/>
          <ac:picMkLst>
            <pc:docMk/>
            <pc:sldMk cId="402806855" sldId="267"/>
            <ac:picMk id="49" creationId="{E8BC9082-49BA-3410-3BF4-55ED5F520B9A}"/>
          </ac:picMkLst>
        </pc:picChg>
        <pc:picChg chg="del">
          <ac:chgData name="George Hall (2404493)" userId="00c464e2-9366-46a2-a78e-b73363f00daa" providerId="ADAL" clId="{F52C4B4D-D8F0-4F18-A5EB-222F3D63AF28}" dt="2026-03-23T14:43:38.215" v="657" actId="478"/>
          <ac:picMkLst>
            <pc:docMk/>
            <pc:sldMk cId="402806855" sldId="267"/>
            <ac:picMk id="50" creationId="{45A04B6A-55B8-EE46-E3F6-F3A7FDAFE63B}"/>
          </ac:picMkLst>
        </pc:picChg>
        <pc:picChg chg="del">
          <ac:chgData name="George Hall (2404493)" userId="00c464e2-9366-46a2-a78e-b73363f00daa" providerId="ADAL" clId="{F52C4B4D-D8F0-4F18-A5EB-222F3D63AF28}" dt="2026-03-23T14:43:37.444" v="656" actId="478"/>
          <ac:picMkLst>
            <pc:docMk/>
            <pc:sldMk cId="402806855" sldId="267"/>
            <ac:picMk id="51" creationId="{D694C1D0-EE1D-4904-DA8A-156425943F05}"/>
          </ac:picMkLst>
        </pc:picChg>
        <pc:picChg chg="del mod">
          <ac:chgData name="George Hall (2404493)" userId="00c464e2-9366-46a2-a78e-b73363f00daa" providerId="ADAL" clId="{F52C4B4D-D8F0-4F18-A5EB-222F3D63AF28}" dt="2026-03-23T14:43:32.465" v="655" actId="478"/>
          <ac:picMkLst>
            <pc:docMk/>
            <pc:sldMk cId="402806855" sldId="267"/>
            <ac:picMk id="52" creationId="{E890607C-EACF-767F-92D4-EBA8375FA643}"/>
          </ac:picMkLst>
        </pc:picChg>
      </pc:sldChg>
      <pc:sldChg chg="modSp mod">
        <pc:chgData name="George Hall (2404493)" userId="00c464e2-9366-46a2-a78e-b73363f00daa" providerId="ADAL" clId="{F52C4B4D-D8F0-4F18-A5EB-222F3D63AF28}" dt="2026-03-23T12:47:54.320" v="164" actId="14100"/>
        <pc:sldMkLst>
          <pc:docMk/>
          <pc:sldMk cId="3042242126" sldId="269"/>
        </pc:sldMkLst>
        <pc:spChg chg="mod">
          <ac:chgData name="George Hall (2404493)" userId="00c464e2-9366-46a2-a78e-b73363f00daa" providerId="ADAL" clId="{F52C4B4D-D8F0-4F18-A5EB-222F3D63AF28}" dt="2026-03-23T12:47:54.320" v="164" actId="14100"/>
          <ac:spMkLst>
            <pc:docMk/>
            <pc:sldMk cId="3042242126" sldId="269"/>
            <ac:spMk id="5" creationId="{A93B9A0F-A053-D7AB-D11A-7B6B084DF0B8}"/>
          </ac:spMkLst>
        </pc:spChg>
      </pc:sldChg>
      <pc:sldChg chg="modSp mod">
        <pc:chgData name="George Hall (2404493)" userId="00c464e2-9366-46a2-a78e-b73363f00daa" providerId="ADAL" clId="{F52C4B4D-D8F0-4F18-A5EB-222F3D63AF28}" dt="2026-03-23T11:29:44.445" v="2" actId="1076"/>
        <pc:sldMkLst>
          <pc:docMk/>
          <pc:sldMk cId="2983878027" sldId="277"/>
        </pc:sldMkLst>
        <pc:picChg chg="mod">
          <ac:chgData name="George Hall (2404493)" userId="00c464e2-9366-46a2-a78e-b73363f00daa" providerId="ADAL" clId="{F52C4B4D-D8F0-4F18-A5EB-222F3D63AF28}" dt="2026-03-23T11:29:44.445" v="2" actId="1076"/>
          <ac:picMkLst>
            <pc:docMk/>
            <pc:sldMk cId="2983878027" sldId="277"/>
            <ac:picMk id="10" creationId="{187FA5F0-635A-2952-9A74-1143D5BBCE52}"/>
          </ac:picMkLst>
        </pc:picChg>
      </pc:sldChg>
      <pc:sldChg chg="addSp delSp modSp mod">
        <pc:chgData name="George Hall (2404493)" userId="00c464e2-9366-46a2-a78e-b73363f00daa" providerId="ADAL" clId="{F52C4B4D-D8F0-4F18-A5EB-222F3D63AF28}" dt="2026-03-24T18:13:45.011" v="2051" actId="14100"/>
        <pc:sldMkLst>
          <pc:docMk/>
          <pc:sldMk cId="3510825259" sldId="279"/>
        </pc:sldMkLst>
        <pc:spChg chg="mod">
          <ac:chgData name="George Hall (2404493)" userId="00c464e2-9366-46a2-a78e-b73363f00daa" providerId="ADAL" clId="{F52C4B4D-D8F0-4F18-A5EB-222F3D63AF28}" dt="2026-03-23T12:37:31.497" v="32" actId="14100"/>
          <ac:spMkLst>
            <pc:docMk/>
            <pc:sldMk cId="3510825259" sldId="279"/>
            <ac:spMk id="6" creationId="{2DCDDF6E-2C87-1355-3B85-F674C34378B1}"/>
          </ac:spMkLst>
        </pc:spChg>
        <pc:spChg chg="mod">
          <ac:chgData name="George Hall (2404493)" userId="00c464e2-9366-46a2-a78e-b73363f00daa" providerId="ADAL" clId="{F52C4B4D-D8F0-4F18-A5EB-222F3D63AF28}" dt="2026-03-23T13:44:22.028" v="406" actId="1076"/>
          <ac:spMkLst>
            <pc:docMk/>
            <pc:sldMk cId="3510825259" sldId="279"/>
            <ac:spMk id="8" creationId="{7A342A53-E237-B903-27F9-0335AAE38124}"/>
          </ac:spMkLst>
        </pc:spChg>
        <pc:spChg chg="mod">
          <ac:chgData name="George Hall (2404493)" userId="00c464e2-9366-46a2-a78e-b73363f00daa" providerId="ADAL" clId="{F52C4B4D-D8F0-4F18-A5EB-222F3D63AF28}" dt="2026-03-23T13:44:24.395" v="407" actId="1076"/>
          <ac:spMkLst>
            <pc:docMk/>
            <pc:sldMk cId="3510825259" sldId="279"/>
            <ac:spMk id="9" creationId="{56136F63-8D4C-485E-14CD-164B08692A9B}"/>
          </ac:spMkLst>
        </pc:spChg>
        <pc:spChg chg="mod">
          <ac:chgData name="George Hall (2404493)" userId="00c464e2-9366-46a2-a78e-b73363f00daa" providerId="ADAL" clId="{F52C4B4D-D8F0-4F18-A5EB-222F3D63AF28}" dt="2026-03-23T12:38:23.367" v="39" actId="1076"/>
          <ac:spMkLst>
            <pc:docMk/>
            <pc:sldMk cId="3510825259" sldId="279"/>
            <ac:spMk id="10" creationId="{F8A7D56A-D83F-BBD3-4F34-45BC5E9C8DE5}"/>
          </ac:spMkLst>
        </pc:spChg>
        <pc:spChg chg="mod">
          <ac:chgData name="George Hall (2404493)" userId="00c464e2-9366-46a2-a78e-b73363f00daa" providerId="ADAL" clId="{F52C4B4D-D8F0-4F18-A5EB-222F3D63AF28}" dt="2026-03-24T13:24:41.161" v="1567" actId="1076"/>
          <ac:spMkLst>
            <pc:docMk/>
            <pc:sldMk cId="3510825259" sldId="279"/>
            <ac:spMk id="11" creationId="{A278EA5C-B857-5C50-4A24-03F9E6FAD639}"/>
          </ac:spMkLst>
        </pc:spChg>
        <pc:spChg chg="mod">
          <ac:chgData name="George Hall (2404493)" userId="00c464e2-9366-46a2-a78e-b73363f00daa" providerId="ADAL" clId="{F52C4B4D-D8F0-4F18-A5EB-222F3D63AF28}" dt="2026-03-23T12:37:20.391" v="27" actId="14100"/>
          <ac:spMkLst>
            <pc:docMk/>
            <pc:sldMk cId="3510825259" sldId="279"/>
            <ac:spMk id="12" creationId="{0E3C77B1-3381-7A23-90C9-3D94B9EEED0E}"/>
          </ac:spMkLst>
        </pc:spChg>
        <pc:spChg chg="add mod">
          <ac:chgData name="George Hall (2404493)" userId="00c464e2-9366-46a2-a78e-b73363f00daa" providerId="ADAL" clId="{F52C4B4D-D8F0-4F18-A5EB-222F3D63AF28}" dt="2026-03-24T11:28:37.434" v="1059" actId="1076"/>
          <ac:spMkLst>
            <pc:docMk/>
            <pc:sldMk cId="3510825259" sldId="279"/>
            <ac:spMk id="13" creationId="{86A7AAB7-55E7-6E94-4BE3-A38773F35EB3}"/>
          </ac:spMkLst>
        </pc:spChg>
        <pc:spChg chg="add mod">
          <ac:chgData name="George Hall (2404493)" userId="00c464e2-9366-46a2-a78e-b73363f00daa" providerId="ADAL" clId="{F52C4B4D-D8F0-4F18-A5EB-222F3D63AF28}" dt="2026-03-24T11:20:58.067" v="939" actId="1076"/>
          <ac:spMkLst>
            <pc:docMk/>
            <pc:sldMk cId="3510825259" sldId="279"/>
            <ac:spMk id="15" creationId="{61961C82-4944-72C6-0076-18A5A856B1B4}"/>
          </ac:spMkLst>
        </pc:spChg>
        <pc:spChg chg="add mod">
          <ac:chgData name="George Hall (2404493)" userId="00c464e2-9366-46a2-a78e-b73363f00daa" providerId="ADAL" clId="{F52C4B4D-D8F0-4F18-A5EB-222F3D63AF28}" dt="2026-03-24T11:41:31.967" v="1351" actId="20577"/>
          <ac:spMkLst>
            <pc:docMk/>
            <pc:sldMk cId="3510825259" sldId="279"/>
            <ac:spMk id="16" creationId="{896A1CFA-A694-2BEC-3748-701F71C1B29B}"/>
          </ac:spMkLst>
        </pc:spChg>
        <pc:spChg chg="add mod">
          <ac:chgData name="George Hall (2404493)" userId="00c464e2-9366-46a2-a78e-b73363f00daa" providerId="ADAL" clId="{F52C4B4D-D8F0-4F18-A5EB-222F3D63AF28}" dt="2026-03-24T18:13:14.998" v="2050" actId="20577"/>
          <ac:spMkLst>
            <pc:docMk/>
            <pc:sldMk cId="3510825259" sldId="279"/>
            <ac:spMk id="17" creationId="{02C56343-8208-7A30-9528-BED35AFEF5FD}"/>
          </ac:spMkLst>
        </pc:spChg>
        <pc:graphicFrameChg chg="mod">
          <ac:chgData name="George Hall (2404493)" userId="00c464e2-9366-46a2-a78e-b73363f00daa" providerId="ADAL" clId="{F52C4B4D-D8F0-4F18-A5EB-222F3D63AF28}" dt="2026-03-23T13:44:16.116" v="405" actId="14100"/>
          <ac:graphicFrameMkLst>
            <pc:docMk/>
            <pc:sldMk cId="3510825259" sldId="279"/>
            <ac:graphicFrameMk id="7" creationId="{62C68A7E-921D-40B6-9D1C-4B157410B81D}"/>
          </ac:graphicFrameMkLst>
        </pc:graphicFrameChg>
        <pc:picChg chg="del mod">
          <ac:chgData name="George Hall (2404493)" userId="00c464e2-9366-46a2-a78e-b73363f00daa" providerId="ADAL" clId="{F52C4B4D-D8F0-4F18-A5EB-222F3D63AF28}" dt="2026-03-23T14:44:18.924" v="704" actId="21"/>
          <ac:picMkLst>
            <pc:docMk/>
            <pc:sldMk cId="3510825259" sldId="279"/>
            <ac:picMk id="15" creationId="{33E6DCD9-3A44-B902-880A-0A18A85B8BB6}"/>
          </ac:picMkLst>
        </pc:picChg>
        <pc:picChg chg="add mod">
          <ac:chgData name="George Hall (2404493)" userId="00c464e2-9366-46a2-a78e-b73363f00daa" providerId="ADAL" clId="{F52C4B4D-D8F0-4F18-A5EB-222F3D63AF28}" dt="2026-03-24T18:13:45.011" v="2051" actId="14100"/>
          <ac:picMkLst>
            <pc:docMk/>
            <pc:sldMk cId="3510825259" sldId="279"/>
            <ac:picMk id="19" creationId="{DC8DEE10-3942-A7E3-9DF1-0687F9FB8507}"/>
          </ac:picMkLst>
        </pc:picChg>
        <pc:picChg chg="del mod">
          <ac:chgData name="George Hall (2404493)" userId="00c464e2-9366-46a2-a78e-b73363f00daa" providerId="ADAL" clId="{F52C4B4D-D8F0-4F18-A5EB-222F3D63AF28}" dt="2026-03-23T14:57:12.879" v="772" actId="21"/>
          <ac:picMkLst>
            <pc:docMk/>
            <pc:sldMk cId="3510825259" sldId="279"/>
            <ac:picMk id="19" creationId="{E87F339B-F322-2464-A93E-F935FE44CFD0}"/>
          </ac:picMkLst>
        </pc:picChg>
        <pc:picChg chg="del mod">
          <ac:chgData name="George Hall (2404493)" userId="00c464e2-9366-46a2-a78e-b73363f00daa" providerId="ADAL" clId="{F52C4B4D-D8F0-4F18-A5EB-222F3D63AF28}" dt="2026-03-23T13:50:45.408" v="410" actId="478"/>
          <ac:picMkLst>
            <pc:docMk/>
            <pc:sldMk cId="3510825259" sldId="279"/>
            <ac:picMk id="3074" creationId="{1DE94B7B-EC2F-4070-C37C-8EF530002AC1}"/>
          </ac:picMkLst>
        </pc:picChg>
        <pc:picChg chg="del">
          <ac:chgData name="George Hall (2404493)" userId="00c464e2-9366-46a2-a78e-b73363f00daa" providerId="ADAL" clId="{F52C4B4D-D8F0-4F18-A5EB-222F3D63AF28}" dt="2026-03-23T13:50:46.303" v="411" actId="478"/>
          <ac:picMkLst>
            <pc:docMk/>
            <pc:sldMk cId="3510825259" sldId="279"/>
            <ac:picMk id="3076" creationId="{43D54690-7C6F-C011-FBD0-5CFC83C555A0}"/>
          </ac:picMkLst>
        </pc:picChg>
        <pc:picChg chg="mod">
          <ac:chgData name="George Hall (2404493)" userId="00c464e2-9366-46a2-a78e-b73363f00daa" providerId="ADAL" clId="{F52C4B4D-D8F0-4F18-A5EB-222F3D63AF28}" dt="2026-03-23T13:55:52.787" v="465" actId="1076"/>
          <ac:picMkLst>
            <pc:docMk/>
            <pc:sldMk cId="3510825259" sldId="279"/>
            <ac:picMk id="4122" creationId="{DB0048DF-FB5C-E9E0-F2BF-E0EEA0D42964}"/>
          </ac:picMkLst>
        </pc:picChg>
      </pc:sldChg>
      <pc:sldChg chg="modSp mod">
        <pc:chgData name="George Hall (2404493)" userId="00c464e2-9366-46a2-a78e-b73363f00daa" providerId="ADAL" clId="{F52C4B4D-D8F0-4F18-A5EB-222F3D63AF28}" dt="2026-03-23T11:51:08.901" v="18" actId="1076"/>
        <pc:sldMkLst>
          <pc:docMk/>
          <pc:sldMk cId="3633521768" sldId="280"/>
        </pc:sldMkLst>
        <pc:spChg chg="mod">
          <ac:chgData name="George Hall (2404493)" userId="00c464e2-9366-46a2-a78e-b73363f00daa" providerId="ADAL" clId="{F52C4B4D-D8F0-4F18-A5EB-222F3D63AF28}" dt="2026-03-23T11:31:12.015" v="10" actId="20577"/>
          <ac:spMkLst>
            <pc:docMk/>
            <pc:sldMk cId="3633521768" sldId="280"/>
            <ac:spMk id="5" creationId="{F26C71C3-5D8E-D8D6-BC67-FD3B84818DF6}"/>
          </ac:spMkLst>
        </pc:spChg>
        <pc:picChg chg="mod">
          <ac:chgData name="George Hall (2404493)" userId="00c464e2-9366-46a2-a78e-b73363f00daa" providerId="ADAL" clId="{F52C4B4D-D8F0-4F18-A5EB-222F3D63AF28}" dt="2026-03-23T11:51:08.901" v="18" actId="1076"/>
          <ac:picMkLst>
            <pc:docMk/>
            <pc:sldMk cId="3633521768" sldId="280"/>
            <ac:picMk id="7" creationId="{C8E367F4-73A6-AFA9-1E2E-496AA9CB3FE4}"/>
          </ac:picMkLst>
        </pc:picChg>
      </pc:sldChg>
      <pc:sldChg chg="modSp mod">
        <pc:chgData name="George Hall (2404493)" userId="00c464e2-9366-46a2-a78e-b73363f00daa" providerId="ADAL" clId="{F52C4B4D-D8F0-4F18-A5EB-222F3D63AF28}" dt="2026-03-24T19:44:21.631" v="2952" actId="115"/>
        <pc:sldMkLst>
          <pc:docMk/>
          <pc:sldMk cId="584741633" sldId="295"/>
        </pc:sldMkLst>
        <pc:spChg chg="mod">
          <ac:chgData name="George Hall (2404493)" userId="00c464e2-9366-46a2-a78e-b73363f00daa" providerId="ADAL" clId="{F52C4B4D-D8F0-4F18-A5EB-222F3D63AF28}" dt="2026-03-24T19:44:21.631" v="2952" actId="115"/>
          <ac:spMkLst>
            <pc:docMk/>
            <pc:sldMk cId="584741633" sldId="295"/>
            <ac:spMk id="6" creationId="{811DCE13-38D0-26A7-C7F5-869469A3560C}"/>
          </ac:spMkLst>
        </pc:spChg>
        <pc:spChg chg="mod">
          <ac:chgData name="George Hall (2404493)" userId="00c464e2-9366-46a2-a78e-b73363f00daa" providerId="ADAL" clId="{F52C4B4D-D8F0-4F18-A5EB-222F3D63AF28}" dt="2026-03-24T19:41:37.781" v="2906" actId="1076"/>
          <ac:spMkLst>
            <pc:docMk/>
            <pc:sldMk cId="584741633" sldId="295"/>
            <ac:spMk id="7" creationId="{189BD182-3BC1-4DCE-18FD-56A2DB5440B5}"/>
          </ac:spMkLst>
        </pc:spChg>
        <pc:spChg chg="mod">
          <ac:chgData name="George Hall (2404493)" userId="00c464e2-9366-46a2-a78e-b73363f00daa" providerId="ADAL" clId="{F52C4B4D-D8F0-4F18-A5EB-222F3D63AF28}" dt="2026-03-24T19:41:34.455" v="2905" actId="1076"/>
          <ac:spMkLst>
            <pc:docMk/>
            <pc:sldMk cId="584741633" sldId="295"/>
            <ac:spMk id="8" creationId="{DA1783B8-BE4D-1572-5EE4-FFACE14F6EAC}"/>
          </ac:spMkLst>
        </pc:spChg>
        <pc:spChg chg="mod">
          <ac:chgData name="George Hall (2404493)" userId="00c464e2-9366-46a2-a78e-b73363f00daa" providerId="ADAL" clId="{F52C4B4D-D8F0-4F18-A5EB-222F3D63AF28}" dt="2026-03-24T19:43:55.686" v="2951" actId="20577"/>
          <ac:spMkLst>
            <pc:docMk/>
            <pc:sldMk cId="584741633" sldId="295"/>
            <ac:spMk id="10" creationId="{C1871800-9811-3F51-A7F9-0DA2968A8699}"/>
          </ac:spMkLst>
        </pc:spChg>
      </pc:sldChg>
      <pc:sldChg chg="addSp delSp mod">
        <pc:chgData name="George Hall (2404493)" userId="00c464e2-9366-46a2-a78e-b73363f00daa" providerId="ADAL" clId="{F52C4B4D-D8F0-4F18-A5EB-222F3D63AF28}" dt="2026-03-23T16:15:01.515" v="834"/>
        <pc:sldMkLst>
          <pc:docMk/>
          <pc:sldMk cId="900379633" sldId="296"/>
        </pc:sldMkLst>
        <pc:inkChg chg="add del">
          <ac:chgData name="George Hall (2404493)" userId="00c464e2-9366-46a2-a78e-b73363f00daa" providerId="ADAL" clId="{F52C4B4D-D8F0-4F18-A5EB-222F3D63AF28}" dt="2026-03-23T16:15:01.515" v="834"/>
          <ac:inkMkLst>
            <pc:docMk/>
            <pc:sldMk cId="900379633" sldId="296"/>
            <ac:inkMk id="8" creationId="{15CBD1F4-FBA7-9053-6D54-17520BAE3CC2}"/>
          </ac:inkMkLst>
        </pc:inkChg>
      </pc:sldChg>
      <pc:sldChg chg="addSp modSp mod">
        <pc:chgData name="George Hall (2404493)" userId="00c464e2-9366-46a2-a78e-b73363f00daa" providerId="ADAL" clId="{F52C4B4D-D8F0-4F18-A5EB-222F3D63AF28}" dt="2026-03-24T20:49:12.854" v="3530" actId="14100"/>
        <pc:sldMkLst>
          <pc:docMk/>
          <pc:sldMk cId="837032117" sldId="298"/>
        </pc:sldMkLst>
        <pc:spChg chg="mod">
          <ac:chgData name="George Hall (2404493)" userId="00c464e2-9366-46a2-a78e-b73363f00daa" providerId="ADAL" clId="{F52C4B4D-D8F0-4F18-A5EB-222F3D63AF28}" dt="2026-03-24T20:49:12.854" v="3530" actId="14100"/>
          <ac:spMkLst>
            <pc:docMk/>
            <pc:sldMk cId="837032117" sldId="298"/>
            <ac:spMk id="6" creationId="{A23441D6-EC0A-BB83-9E58-318F81B1C4AA}"/>
          </ac:spMkLst>
        </pc:spChg>
        <pc:picChg chg="add mod">
          <ac:chgData name="George Hall (2404493)" userId="00c464e2-9366-46a2-a78e-b73363f00daa" providerId="ADAL" clId="{F52C4B4D-D8F0-4F18-A5EB-222F3D63AF28}" dt="2026-03-23T14:45:31.884" v="718" actId="1076"/>
          <ac:picMkLst>
            <pc:docMk/>
            <pc:sldMk cId="837032117" sldId="298"/>
            <ac:picMk id="8" creationId="{E0D7F1A6-1231-0ACD-05F6-33902D95903E}"/>
          </ac:picMkLst>
        </pc:picChg>
      </pc:sldChg>
      <pc:sldChg chg="addSp delSp modSp mod">
        <pc:chgData name="George Hall (2404493)" userId="00c464e2-9366-46a2-a78e-b73363f00daa" providerId="ADAL" clId="{F52C4B4D-D8F0-4F18-A5EB-222F3D63AF28}" dt="2026-03-23T14:01:47.381" v="535" actId="1076"/>
        <pc:sldMkLst>
          <pc:docMk/>
          <pc:sldMk cId="266965874" sldId="299"/>
        </pc:sldMkLst>
        <pc:spChg chg="add del mod">
          <ac:chgData name="George Hall (2404493)" userId="00c464e2-9366-46a2-a78e-b73363f00daa" providerId="ADAL" clId="{F52C4B4D-D8F0-4F18-A5EB-222F3D63AF28}" dt="2026-03-23T14:00:59.893" v="514" actId="478"/>
          <ac:spMkLst>
            <pc:docMk/>
            <pc:sldMk cId="266965874" sldId="299"/>
            <ac:spMk id="25" creationId="{B0358C88-AA8F-373F-445D-F0E879AD752E}"/>
          </ac:spMkLst>
        </pc:spChg>
        <pc:picChg chg="add mod">
          <ac:chgData name="George Hall (2404493)" userId="00c464e2-9366-46a2-a78e-b73363f00daa" providerId="ADAL" clId="{F52C4B4D-D8F0-4F18-A5EB-222F3D63AF28}" dt="2026-03-23T13:56:59.182" v="474"/>
          <ac:picMkLst>
            <pc:docMk/>
            <pc:sldMk cId="266965874" sldId="299"/>
            <ac:picMk id="9" creationId="{8312B060-07F8-F15D-1BD9-2C2ED88A56F5}"/>
          </ac:picMkLst>
        </pc:picChg>
        <pc:picChg chg="add del mod">
          <ac:chgData name="George Hall (2404493)" userId="00c464e2-9366-46a2-a78e-b73363f00daa" providerId="ADAL" clId="{F52C4B4D-D8F0-4F18-A5EB-222F3D63AF28}" dt="2026-03-23T13:59:01.317" v="494" actId="478"/>
          <ac:picMkLst>
            <pc:docMk/>
            <pc:sldMk cId="266965874" sldId="299"/>
            <ac:picMk id="11" creationId="{45FBCE6E-2B3E-2F65-AEB3-65EFAA88466D}"/>
          </ac:picMkLst>
        </pc:picChg>
        <pc:picChg chg="add del mod">
          <ac:chgData name="George Hall (2404493)" userId="00c464e2-9366-46a2-a78e-b73363f00daa" providerId="ADAL" clId="{F52C4B4D-D8F0-4F18-A5EB-222F3D63AF28}" dt="2026-03-23T13:59:00.887" v="493" actId="478"/>
          <ac:picMkLst>
            <pc:docMk/>
            <pc:sldMk cId="266965874" sldId="299"/>
            <ac:picMk id="12" creationId="{E3B70DB4-C242-CAD9-58EC-67A84854F8AB}"/>
          </ac:picMkLst>
        </pc:picChg>
        <pc:picChg chg="add del mod">
          <ac:chgData name="George Hall (2404493)" userId="00c464e2-9366-46a2-a78e-b73363f00daa" providerId="ADAL" clId="{F52C4B4D-D8F0-4F18-A5EB-222F3D63AF28}" dt="2026-03-23T13:59:00.368" v="492" actId="478"/>
          <ac:picMkLst>
            <pc:docMk/>
            <pc:sldMk cId="266965874" sldId="299"/>
            <ac:picMk id="13" creationId="{2D014CF8-F26F-90BF-36D1-118DA80562DF}"/>
          </ac:picMkLst>
        </pc:picChg>
        <pc:picChg chg="add mod">
          <ac:chgData name="George Hall (2404493)" userId="00c464e2-9366-46a2-a78e-b73363f00daa" providerId="ADAL" clId="{F52C4B4D-D8F0-4F18-A5EB-222F3D63AF28}" dt="2026-03-23T13:58:54.216" v="490" actId="1076"/>
          <ac:picMkLst>
            <pc:docMk/>
            <pc:sldMk cId="266965874" sldId="299"/>
            <ac:picMk id="14" creationId="{5F98A9B3-F8F7-DD90-C3C1-1F677E37D002}"/>
          </ac:picMkLst>
        </pc:picChg>
        <pc:picChg chg="add mod">
          <ac:chgData name="George Hall (2404493)" userId="00c464e2-9366-46a2-a78e-b73363f00daa" providerId="ADAL" clId="{F52C4B4D-D8F0-4F18-A5EB-222F3D63AF28}" dt="2026-03-23T13:58:49.559" v="489" actId="1076"/>
          <ac:picMkLst>
            <pc:docMk/>
            <pc:sldMk cId="266965874" sldId="299"/>
            <ac:picMk id="15" creationId="{4F8E9449-EEE6-4517-41D1-E1CDA92D87BF}"/>
          </ac:picMkLst>
        </pc:picChg>
        <pc:picChg chg="add mod">
          <ac:chgData name="George Hall (2404493)" userId="00c464e2-9366-46a2-a78e-b73363f00daa" providerId="ADAL" clId="{F52C4B4D-D8F0-4F18-A5EB-222F3D63AF28}" dt="2026-03-23T13:58:56.241" v="491" actId="1076"/>
          <ac:picMkLst>
            <pc:docMk/>
            <pc:sldMk cId="266965874" sldId="299"/>
            <ac:picMk id="16" creationId="{1912BF74-AF8C-C175-F5E6-7F66383B7A8B}"/>
          </ac:picMkLst>
        </pc:picChg>
        <pc:picChg chg="add mod">
          <ac:chgData name="George Hall (2404493)" userId="00c464e2-9366-46a2-a78e-b73363f00daa" providerId="ADAL" clId="{F52C4B4D-D8F0-4F18-A5EB-222F3D63AF28}" dt="2026-03-23T13:59:07.544" v="500" actId="1076"/>
          <ac:picMkLst>
            <pc:docMk/>
            <pc:sldMk cId="266965874" sldId="299"/>
            <ac:picMk id="17" creationId="{E72336C4-AA1D-5672-FE0A-AA928E14C6F6}"/>
          </ac:picMkLst>
        </pc:picChg>
        <pc:picChg chg="add mod">
          <ac:chgData name="George Hall (2404493)" userId="00c464e2-9366-46a2-a78e-b73363f00daa" providerId="ADAL" clId="{F52C4B4D-D8F0-4F18-A5EB-222F3D63AF28}" dt="2026-03-23T13:59:06.743" v="499" actId="1076"/>
          <ac:picMkLst>
            <pc:docMk/>
            <pc:sldMk cId="266965874" sldId="299"/>
            <ac:picMk id="18" creationId="{48DAFAE7-4245-7089-EF75-888EB052E5D5}"/>
          </ac:picMkLst>
        </pc:picChg>
        <pc:picChg chg="add mod">
          <ac:chgData name="George Hall (2404493)" userId="00c464e2-9366-46a2-a78e-b73363f00daa" providerId="ADAL" clId="{F52C4B4D-D8F0-4F18-A5EB-222F3D63AF28}" dt="2026-03-23T14:01:29.939" v="528" actId="1076"/>
          <ac:picMkLst>
            <pc:docMk/>
            <pc:sldMk cId="266965874" sldId="299"/>
            <ac:picMk id="19" creationId="{2D3FF557-8E34-2A56-98B1-DC229A408158}"/>
          </ac:picMkLst>
        </pc:picChg>
        <pc:picChg chg="add mod">
          <ac:chgData name="George Hall (2404493)" userId="00c464e2-9366-46a2-a78e-b73363f00daa" providerId="ADAL" clId="{F52C4B4D-D8F0-4F18-A5EB-222F3D63AF28}" dt="2026-03-23T13:59:12.347" v="506" actId="1076"/>
          <ac:picMkLst>
            <pc:docMk/>
            <pc:sldMk cId="266965874" sldId="299"/>
            <ac:picMk id="20" creationId="{F2D9E8D0-F05F-FADA-FACE-9F13578E9F7C}"/>
          </ac:picMkLst>
        </pc:picChg>
        <pc:picChg chg="add mod">
          <ac:chgData name="George Hall (2404493)" userId="00c464e2-9366-46a2-a78e-b73363f00daa" providerId="ADAL" clId="{F52C4B4D-D8F0-4F18-A5EB-222F3D63AF28}" dt="2026-03-23T13:59:11.215" v="505" actId="1076"/>
          <ac:picMkLst>
            <pc:docMk/>
            <pc:sldMk cId="266965874" sldId="299"/>
            <ac:picMk id="21" creationId="{B5EC5CC1-FF2D-9389-9F7F-DE930CDFCA9C}"/>
          </ac:picMkLst>
        </pc:picChg>
        <pc:picChg chg="add mod">
          <ac:chgData name="George Hall (2404493)" userId="00c464e2-9366-46a2-a78e-b73363f00daa" providerId="ADAL" clId="{F52C4B4D-D8F0-4F18-A5EB-222F3D63AF28}" dt="2026-03-23T13:59:09.816" v="504" actId="1076"/>
          <ac:picMkLst>
            <pc:docMk/>
            <pc:sldMk cId="266965874" sldId="299"/>
            <ac:picMk id="22" creationId="{39138F64-6B24-7517-C6B2-823A3B4A4E63}"/>
          </ac:picMkLst>
        </pc:picChg>
        <pc:picChg chg="add mod">
          <ac:chgData name="George Hall (2404493)" userId="00c464e2-9366-46a2-a78e-b73363f00daa" providerId="ADAL" clId="{F52C4B4D-D8F0-4F18-A5EB-222F3D63AF28}" dt="2026-03-23T13:59:37.735" v="509" actId="1076"/>
          <ac:picMkLst>
            <pc:docMk/>
            <pc:sldMk cId="266965874" sldId="299"/>
            <ac:picMk id="23" creationId="{71DEF8E7-06C4-DB87-8D45-4DFA9F0E7131}"/>
          </ac:picMkLst>
        </pc:picChg>
        <pc:picChg chg="add mod">
          <ac:chgData name="George Hall (2404493)" userId="00c464e2-9366-46a2-a78e-b73363f00daa" providerId="ADAL" clId="{F52C4B4D-D8F0-4F18-A5EB-222F3D63AF28}" dt="2026-03-23T14:01:40.972" v="533" actId="166"/>
          <ac:picMkLst>
            <pc:docMk/>
            <pc:sldMk cId="266965874" sldId="299"/>
            <ac:picMk id="24" creationId="{298396AA-0A38-4DA3-D577-9C52754E5769}"/>
          </ac:picMkLst>
        </pc:picChg>
        <pc:picChg chg="add mod">
          <ac:chgData name="George Hall (2404493)" userId="00c464e2-9366-46a2-a78e-b73363f00daa" providerId="ADAL" clId="{F52C4B4D-D8F0-4F18-A5EB-222F3D63AF28}" dt="2026-03-23T14:01:45.643" v="534" actId="1076"/>
          <ac:picMkLst>
            <pc:docMk/>
            <pc:sldMk cId="266965874" sldId="299"/>
            <ac:picMk id="26" creationId="{437E6009-8BE8-019F-6177-398D8E09A1DB}"/>
          </ac:picMkLst>
        </pc:picChg>
        <pc:picChg chg="add mod">
          <ac:chgData name="George Hall (2404493)" userId="00c464e2-9366-46a2-a78e-b73363f00daa" providerId="ADAL" clId="{F52C4B4D-D8F0-4F18-A5EB-222F3D63AF28}" dt="2026-03-23T14:01:47.381" v="535" actId="1076"/>
          <ac:picMkLst>
            <pc:docMk/>
            <pc:sldMk cId="266965874" sldId="299"/>
            <ac:picMk id="27" creationId="{757514FF-15CE-0177-A392-37BCC72A9DB8}"/>
          </ac:picMkLst>
        </pc:picChg>
      </pc:sldChg>
      <pc:sldChg chg="addSp delSp modSp add mod">
        <pc:chgData name="George Hall (2404493)" userId="00c464e2-9366-46a2-a78e-b73363f00daa" providerId="ADAL" clId="{F52C4B4D-D8F0-4F18-A5EB-222F3D63AF28}" dt="2026-03-24T19:12:24.149" v="2595" actId="20577"/>
        <pc:sldMkLst>
          <pc:docMk/>
          <pc:sldMk cId="3195615246" sldId="305"/>
        </pc:sldMkLst>
        <pc:spChg chg="mod">
          <ac:chgData name="George Hall (2404493)" userId="00c464e2-9366-46a2-a78e-b73363f00daa" providerId="ADAL" clId="{F52C4B4D-D8F0-4F18-A5EB-222F3D63AF28}" dt="2026-03-23T12:40:27.011" v="87" actId="20577"/>
          <ac:spMkLst>
            <pc:docMk/>
            <pc:sldMk cId="3195615246" sldId="305"/>
            <ac:spMk id="5" creationId="{4911F5A4-9695-F267-1B13-AEC35ADDE59A}"/>
          </ac:spMkLst>
        </pc:spChg>
        <pc:spChg chg="add del">
          <ac:chgData name="George Hall (2404493)" userId="00c464e2-9366-46a2-a78e-b73363f00daa" providerId="ADAL" clId="{F52C4B4D-D8F0-4F18-A5EB-222F3D63AF28}" dt="2026-03-24T18:18:07.840" v="2079" actId="478"/>
          <ac:spMkLst>
            <pc:docMk/>
            <pc:sldMk cId="3195615246" sldId="305"/>
            <ac:spMk id="15" creationId="{2F29A194-300E-448D-7A77-7577B4416FA1}"/>
          </ac:spMkLst>
        </pc:spChg>
        <pc:spChg chg="add mod">
          <ac:chgData name="George Hall (2404493)" userId="00c464e2-9366-46a2-a78e-b73363f00daa" providerId="ADAL" clId="{F52C4B4D-D8F0-4F18-A5EB-222F3D63AF28}" dt="2026-03-24T19:09:54.850" v="2383" actId="20577"/>
          <ac:spMkLst>
            <pc:docMk/>
            <pc:sldMk cId="3195615246" sldId="305"/>
            <ac:spMk id="23" creationId="{AF026BAB-FF2D-F896-9A81-6F8BBFF62F94}"/>
          </ac:spMkLst>
        </pc:spChg>
        <pc:spChg chg="add mod">
          <ac:chgData name="George Hall (2404493)" userId="00c464e2-9366-46a2-a78e-b73363f00daa" providerId="ADAL" clId="{F52C4B4D-D8F0-4F18-A5EB-222F3D63AF28}" dt="2026-03-24T19:12:24.149" v="2595" actId="20577"/>
          <ac:spMkLst>
            <pc:docMk/>
            <pc:sldMk cId="3195615246" sldId="305"/>
            <ac:spMk id="24" creationId="{D837EC14-7798-1ED1-FAF0-28398005DC33}"/>
          </ac:spMkLst>
        </pc:spChg>
        <pc:graphicFrameChg chg="add del mod">
          <ac:chgData name="George Hall (2404493)" userId="00c464e2-9366-46a2-a78e-b73363f00daa" providerId="ADAL" clId="{F52C4B4D-D8F0-4F18-A5EB-222F3D63AF28}" dt="2026-03-23T14:59:59.034" v="781" actId="478"/>
          <ac:graphicFrameMkLst>
            <pc:docMk/>
            <pc:sldMk cId="3195615246" sldId="305"/>
            <ac:graphicFrameMk id="9" creationId="{E7AADEB9-C547-2FEE-A031-9E4210D4045F}"/>
          </ac:graphicFrameMkLst>
        </pc:graphicFrameChg>
        <pc:graphicFrameChg chg="add del mod">
          <ac:chgData name="George Hall (2404493)" userId="00c464e2-9366-46a2-a78e-b73363f00daa" providerId="ADAL" clId="{F52C4B4D-D8F0-4F18-A5EB-222F3D63AF28}" dt="2026-03-24T18:19:46.003" v="2093" actId="478"/>
          <ac:graphicFrameMkLst>
            <pc:docMk/>
            <pc:sldMk cId="3195615246" sldId="305"/>
            <ac:graphicFrameMk id="11" creationId="{E7AADEB9-C547-2FEE-A031-9E4210D4045F}"/>
          </ac:graphicFrameMkLst>
        </pc:graphicFrameChg>
        <pc:picChg chg="del">
          <ac:chgData name="George Hall (2404493)" userId="00c464e2-9366-46a2-a78e-b73363f00daa" providerId="ADAL" clId="{F52C4B4D-D8F0-4F18-A5EB-222F3D63AF28}" dt="2026-03-23T14:59:31.329" v="774" actId="478"/>
          <ac:picMkLst>
            <pc:docMk/>
            <pc:sldMk cId="3195615246" sldId="305"/>
            <ac:picMk id="6" creationId="{DD30C8D8-BEBD-A662-1616-8A083FAA5B82}"/>
          </ac:picMkLst>
        </pc:picChg>
        <pc:picChg chg="add del">
          <ac:chgData name="George Hall (2404493)" userId="00c464e2-9366-46a2-a78e-b73363f00daa" providerId="ADAL" clId="{F52C4B4D-D8F0-4F18-A5EB-222F3D63AF28}" dt="2026-03-24T13:16:15.434" v="1384" actId="478"/>
          <ac:picMkLst>
            <pc:docMk/>
            <pc:sldMk cId="3195615246" sldId="305"/>
            <ac:picMk id="8" creationId="{5216178A-78BE-1BE9-2F74-8D06650A16BB}"/>
          </ac:picMkLst>
        </pc:picChg>
        <pc:picChg chg="add del mod modCrop">
          <ac:chgData name="George Hall (2404493)" userId="00c464e2-9366-46a2-a78e-b73363f00daa" providerId="ADAL" clId="{F52C4B4D-D8F0-4F18-A5EB-222F3D63AF28}" dt="2026-03-24T18:19:53.339" v="2096" actId="21"/>
          <ac:picMkLst>
            <pc:docMk/>
            <pc:sldMk cId="3195615246" sldId="305"/>
            <ac:picMk id="8" creationId="{610AB011-2252-0251-8DE5-0E3FC0CBFE65}"/>
          </ac:picMkLst>
        </pc:picChg>
        <pc:picChg chg="del">
          <ac:chgData name="George Hall (2404493)" userId="00c464e2-9366-46a2-a78e-b73363f00daa" providerId="ADAL" clId="{F52C4B4D-D8F0-4F18-A5EB-222F3D63AF28}" dt="2026-03-23T14:56:12.134" v="754" actId="21"/>
          <ac:picMkLst>
            <pc:docMk/>
            <pc:sldMk cId="3195615246" sldId="305"/>
            <ac:picMk id="8" creationId="{E7238B9E-8E14-DE8E-4967-8997170E9686}"/>
          </ac:picMkLst>
        </pc:picChg>
        <pc:picChg chg="add del mod">
          <ac:chgData name="George Hall (2404493)" userId="00c464e2-9366-46a2-a78e-b73363f00daa" providerId="ADAL" clId="{F52C4B4D-D8F0-4F18-A5EB-222F3D63AF28}" dt="2026-03-24T18:19:46.972" v="2094" actId="478"/>
          <ac:picMkLst>
            <pc:docMk/>
            <pc:sldMk cId="3195615246" sldId="305"/>
            <ac:picMk id="10" creationId="{FFB07D34-3F5C-2A25-ADDB-286C00A37C6B}"/>
          </ac:picMkLst>
        </pc:picChg>
        <pc:picChg chg="del">
          <ac:chgData name="George Hall (2404493)" userId="00c464e2-9366-46a2-a78e-b73363f00daa" providerId="ADAL" clId="{F52C4B4D-D8F0-4F18-A5EB-222F3D63AF28}" dt="2026-03-23T14:56:21.848" v="756" actId="21"/>
          <ac:picMkLst>
            <pc:docMk/>
            <pc:sldMk cId="3195615246" sldId="305"/>
            <ac:picMk id="12" creationId="{38145BDB-3054-37BE-650F-051776151B1C}"/>
          </ac:picMkLst>
        </pc:picChg>
        <pc:picChg chg="add del mod">
          <ac:chgData name="George Hall (2404493)" userId="00c464e2-9366-46a2-a78e-b73363f00daa" providerId="ADAL" clId="{F52C4B4D-D8F0-4F18-A5EB-222F3D63AF28}" dt="2026-03-24T18:19:43.567" v="2092" actId="478"/>
          <ac:picMkLst>
            <pc:docMk/>
            <pc:sldMk cId="3195615246" sldId="305"/>
            <ac:picMk id="12" creationId="{E4F3A239-6379-D7D6-8B57-C0BD66CF45A5}"/>
          </ac:picMkLst>
        </pc:picChg>
        <pc:picChg chg="del">
          <ac:chgData name="George Hall (2404493)" userId="00c464e2-9366-46a2-a78e-b73363f00daa" providerId="ADAL" clId="{F52C4B4D-D8F0-4F18-A5EB-222F3D63AF28}" dt="2026-03-23T14:59:38.058" v="778" actId="478"/>
          <ac:picMkLst>
            <pc:docMk/>
            <pc:sldMk cId="3195615246" sldId="305"/>
            <ac:picMk id="13" creationId="{DE209934-999C-D502-3190-D8104FF68C2A}"/>
          </ac:picMkLst>
        </pc:picChg>
        <pc:picChg chg="del">
          <ac:chgData name="George Hall (2404493)" userId="00c464e2-9366-46a2-a78e-b73363f00daa" providerId="ADAL" clId="{F52C4B4D-D8F0-4F18-A5EB-222F3D63AF28}" dt="2026-03-23T15:00:00.818" v="782" actId="478"/>
          <ac:picMkLst>
            <pc:docMk/>
            <pc:sldMk cId="3195615246" sldId="305"/>
            <ac:picMk id="14" creationId="{2EE01E44-C1F1-8235-D3DC-A4223725ACEB}"/>
          </ac:picMkLst>
        </pc:picChg>
        <pc:picChg chg="add del">
          <ac:chgData name="George Hall (2404493)" userId="00c464e2-9366-46a2-a78e-b73363f00daa" providerId="ADAL" clId="{F52C4B4D-D8F0-4F18-A5EB-222F3D63AF28}" dt="2026-03-24T18:17:56.932" v="2077" actId="478"/>
          <ac:picMkLst>
            <pc:docMk/>
            <pc:sldMk cId="3195615246" sldId="305"/>
            <ac:picMk id="14" creationId="{3B0258AB-A675-A135-1FBB-FCDC21E099A8}"/>
          </ac:picMkLst>
        </pc:picChg>
        <pc:picChg chg="del mod">
          <ac:chgData name="George Hall (2404493)" userId="00c464e2-9366-46a2-a78e-b73363f00daa" providerId="ADAL" clId="{F52C4B4D-D8F0-4F18-A5EB-222F3D63AF28}" dt="2026-03-23T15:00:11.178" v="787" actId="478"/>
          <ac:picMkLst>
            <pc:docMk/>
            <pc:sldMk cId="3195615246" sldId="305"/>
            <ac:picMk id="15" creationId="{A610FC94-4094-AA1A-9245-24A8B59CD9B3}"/>
          </ac:picMkLst>
        </pc:picChg>
        <pc:picChg chg="add mod">
          <ac:chgData name="George Hall (2404493)" userId="00c464e2-9366-46a2-a78e-b73363f00daa" providerId="ADAL" clId="{F52C4B4D-D8F0-4F18-A5EB-222F3D63AF28}" dt="2026-03-24T18:21:17.914" v="2117" actId="1076"/>
          <ac:picMkLst>
            <pc:docMk/>
            <pc:sldMk cId="3195615246" sldId="305"/>
            <ac:picMk id="17" creationId="{6465FBF7-F2E0-81DE-9202-A04324719C2C}"/>
          </ac:picMkLst>
        </pc:picChg>
        <pc:picChg chg="del">
          <ac:chgData name="George Hall (2404493)" userId="00c464e2-9366-46a2-a78e-b73363f00daa" providerId="ADAL" clId="{F52C4B4D-D8F0-4F18-A5EB-222F3D63AF28}" dt="2026-03-23T15:03:41.867" v="802" actId="21"/>
          <ac:picMkLst>
            <pc:docMk/>
            <pc:sldMk cId="3195615246" sldId="305"/>
            <ac:picMk id="18" creationId="{1388040E-20BC-6776-97D5-2D850D143675}"/>
          </ac:picMkLst>
        </pc:picChg>
        <pc:picChg chg="add del mod">
          <ac:chgData name="George Hall (2404493)" userId="00c464e2-9366-46a2-a78e-b73363f00daa" providerId="ADAL" clId="{F52C4B4D-D8F0-4F18-A5EB-222F3D63AF28}" dt="2026-03-23T15:02:50.520" v="799" actId="21"/>
          <ac:picMkLst>
            <pc:docMk/>
            <pc:sldMk cId="3195615246" sldId="305"/>
            <ac:picMk id="18" creationId="{78D6E129-F6E6-1819-0CE3-68C23AE509D3}"/>
          </ac:picMkLst>
        </pc:picChg>
        <pc:picChg chg="add del mod">
          <ac:chgData name="George Hall (2404493)" userId="00c464e2-9366-46a2-a78e-b73363f00daa" providerId="ADAL" clId="{F52C4B4D-D8F0-4F18-A5EB-222F3D63AF28}" dt="2026-03-24T18:20:40.206" v="2112" actId="478"/>
          <ac:picMkLst>
            <pc:docMk/>
            <pc:sldMk cId="3195615246" sldId="305"/>
            <ac:picMk id="19" creationId="{B052A06F-77D6-DC6C-FD73-A37182E5F831}"/>
          </ac:picMkLst>
        </pc:picChg>
        <pc:picChg chg="add del mod">
          <ac:chgData name="George Hall (2404493)" userId="00c464e2-9366-46a2-a78e-b73363f00daa" providerId="ADAL" clId="{F52C4B4D-D8F0-4F18-A5EB-222F3D63AF28}" dt="2026-03-24T18:19:21.347" v="2087" actId="478"/>
          <ac:picMkLst>
            <pc:docMk/>
            <pc:sldMk cId="3195615246" sldId="305"/>
            <ac:picMk id="20" creationId="{CEE42F5C-981C-9C87-D4D7-0D6953B6FA38}"/>
          </ac:picMkLst>
        </pc:picChg>
        <pc:picChg chg="add mod">
          <ac:chgData name="George Hall (2404493)" userId="00c464e2-9366-46a2-a78e-b73363f00daa" providerId="ADAL" clId="{F52C4B4D-D8F0-4F18-A5EB-222F3D63AF28}" dt="2026-03-24T18:21:04.112" v="2114" actId="1076"/>
          <ac:picMkLst>
            <pc:docMk/>
            <pc:sldMk cId="3195615246" sldId="305"/>
            <ac:picMk id="22" creationId="{6D620845-3AA1-3B30-6D5B-4D3291456469}"/>
          </ac:picMkLst>
        </pc:picChg>
        <pc:inkChg chg="add del">
          <ac:chgData name="George Hall (2404493)" userId="00c464e2-9366-46a2-a78e-b73363f00daa" providerId="ADAL" clId="{F52C4B4D-D8F0-4F18-A5EB-222F3D63AF28}" dt="2026-03-23T15:01:14.642" v="790" actId="9405"/>
          <ac:inkMkLst>
            <pc:docMk/>
            <pc:sldMk cId="3195615246" sldId="305"/>
            <ac:inkMk id="16" creationId="{7EECBEE3-C624-DCCB-DEA0-381AD9FD3478}"/>
          </ac:inkMkLst>
        </pc:inkChg>
      </pc:sldChg>
      <pc:sldChg chg="addSp delSp modSp mod">
        <pc:chgData name="George Hall (2404493)" userId="00c464e2-9366-46a2-a78e-b73363f00daa" providerId="ADAL" clId="{F52C4B4D-D8F0-4F18-A5EB-222F3D63AF28}" dt="2026-03-23T14:56:07.629" v="753" actId="478"/>
        <pc:sldMkLst>
          <pc:docMk/>
          <pc:sldMk cId="997452344" sldId="306"/>
        </pc:sldMkLst>
        <pc:picChg chg="del">
          <ac:chgData name="George Hall (2404493)" userId="00c464e2-9366-46a2-a78e-b73363f00daa" providerId="ADAL" clId="{F52C4B4D-D8F0-4F18-A5EB-222F3D63AF28}" dt="2026-03-23T14:56:07.629" v="753" actId="478"/>
          <ac:picMkLst>
            <pc:docMk/>
            <pc:sldMk cId="997452344" sldId="306"/>
            <ac:picMk id="13" creationId="{AA1FA600-F55B-1A0D-50D7-7810E26E33C1}"/>
          </ac:picMkLst>
        </pc:picChg>
        <pc:picChg chg="add mod">
          <ac:chgData name="George Hall (2404493)" userId="00c464e2-9366-46a2-a78e-b73363f00daa" providerId="ADAL" clId="{F52C4B4D-D8F0-4F18-A5EB-222F3D63AF28}" dt="2026-03-23T13:51:54.308" v="418" actId="1076"/>
          <ac:picMkLst>
            <pc:docMk/>
            <pc:sldMk cId="997452344" sldId="306"/>
            <ac:picMk id="4098" creationId="{3432DCF1-9C8D-9A3A-E85A-16568DBFA96A}"/>
          </ac:picMkLst>
        </pc:picChg>
      </pc:sldChg>
      <pc:sldChg chg="addSp delSp modSp add mod ord">
        <pc:chgData name="George Hall (2404493)" userId="00c464e2-9366-46a2-a78e-b73363f00daa" providerId="ADAL" clId="{F52C4B4D-D8F0-4F18-A5EB-222F3D63AF28}" dt="2026-03-24T19:38:35.432" v="2868" actId="1076"/>
        <pc:sldMkLst>
          <pc:docMk/>
          <pc:sldMk cId="4037300374" sldId="307"/>
        </pc:sldMkLst>
        <pc:spChg chg="mod">
          <ac:chgData name="George Hall (2404493)" userId="00c464e2-9366-46a2-a78e-b73363f00daa" providerId="ADAL" clId="{F52C4B4D-D8F0-4F18-A5EB-222F3D63AF28}" dt="2026-03-24T13:29:33.381" v="1631" actId="20577"/>
          <ac:spMkLst>
            <pc:docMk/>
            <pc:sldMk cId="4037300374" sldId="307"/>
            <ac:spMk id="5" creationId="{A5EF9EFC-F336-BFA9-EF94-94B5F43D3BF1}"/>
          </ac:spMkLst>
        </pc:spChg>
        <pc:spChg chg="add mod">
          <ac:chgData name="George Hall (2404493)" userId="00c464e2-9366-46a2-a78e-b73363f00daa" providerId="ADAL" clId="{F52C4B4D-D8F0-4F18-A5EB-222F3D63AF28}" dt="2026-03-24T13:45:42.237" v="1997" actId="20577"/>
          <ac:spMkLst>
            <pc:docMk/>
            <pc:sldMk cId="4037300374" sldId="307"/>
            <ac:spMk id="6" creationId="{2E318004-E584-52AF-487C-9726393E6DE7}"/>
          </ac:spMkLst>
        </pc:spChg>
        <pc:spChg chg="add mod">
          <ac:chgData name="George Hall (2404493)" userId="00c464e2-9366-46a2-a78e-b73363f00daa" providerId="ADAL" clId="{F52C4B4D-D8F0-4F18-A5EB-222F3D63AF28}" dt="2026-03-24T13:45:57.536" v="2004" actId="20577"/>
          <ac:spMkLst>
            <pc:docMk/>
            <pc:sldMk cId="4037300374" sldId="307"/>
            <ac:spMk id="8" creationId="{2C815035-D139-CD24-C924-F8C732F418C1}"/>
          </ac:spMkLst>
        </pc:spChg>
        <pc:spChg chg="add del">
          <ac:chgData name="George Hall (2404493)" userId="00c464e2-9366-46a2-a78e-b73363f00daa" providerId="ADAL" clId="{F52C4B4D-D8F0-4F18-A5EB-222F3D63AF28}" dt="2026-03-24T13:40:23.233" v="1732" actId="478"/>
          <ac:spMkLst>
            <pc:docMk/>
            <pc:sldMk cId="4037300374" sldId="307"/>
            <ac:spMk id="9" creationId="{1D366A67-F332-033C-DA08-849B04DAAB49}"/>
          </ac:spMkLst>
        </pc:spChg>
        <pc:spChg chg="add mod">
          <ac:chgData name="George Hall (2404493)" userId="00c464e2-9366-46a2-a78e-b73363f00daa" providerId="ADAL" clId="{F52C4B4D-D8F0-4F18-A5EB-222F3D63AF28}" dt="2026-03-24T19:38:35.432" v="2868" actId="1076"/>
          <ac:spMkLst>
            <pc:docMk/>
            <pc:sldMk cId="4037300374" sldId="307"/>
            <ac:spMk id="10" creationId="{95D18BDD-562C-5B5A-9122-26403FFA83A9}"/>
          </ac:spMkLst>
        </pc:spChg>
        <pc:spChg chg="add mod">
          <ac:chgData name="George Hall (2404493)" userId="00c464e2-9366-46a2-a78e-b73363f00daa" providerId="ADAL" clId="{F52C4B4D-D8F0-4F18-A5EB-222F3D63AF28}" dt="2026-03-24T19:38:31.208" v="2867" actId="1076"/>
          <ac:spMkLst>
            <pc:docMk/>
            <pc:sldMk cId="4037300374" sldId="307"/>
            <ac:spMk id="12" creationId="{7EF52D60-C65C-ECAE-54C6-D7BBC8ECDE76}"/>
          </ac:spMkLst>
        </pc:spChg>
        <pc:picChg chg="del">
          <ac:chgData name="George Hall (2404493)" userId="00c464e2-9366-46a2-a78e-b73363f00daa" providerId="ADAL" clId="{F52C4B4D-D8F0-4F18-A5EB-222F3D63AF28}" dt="2026-03-23T15:04:55.200" v="813" actId="21"/>
          <ac:picMkLst>
            <pc:docMk/>
            <pc:sldMk cId="4037300374" sldId="307"/>
            <ac:picMk id="8" creationId="{F27632D3-8991-8E21-6ECD-993805A6DE4D}"/>
          </ac:picMkLst>
        </pc:picChg>
        <pc:picChg chg="add mod">
          <ac:chgData name="George Hall (2404493)" userId="00c464e2-9366-46a2-a78e-b73363f00daa" providerId="ADAL" clId="{F52C4B4D-D8F0-4F18-A5EB-222F3D63AF28}" dt="2026-03-24T13:41:19.867" v="1746" actId="14100"/>
          <ac:picMkLst>
            <pc:docMk/>
            <pc:sldMk cId="4037300374" sldId="307"/>
            <ac:picMk id="11" creationId="{425AF8FA-3B0E-DB1D-48C6-01E70584B87D}"/>
          </ac:picMkLst>
        </pc:picChg>
        <pc:picChg chg="add mod">
          <ac:chgData name="George Hall (2404493)" userId="00c464e2-9366-46a2-a78e-b73363f00daa" providerId="ADAL" clId="{F52C4B4D-D8F0-4F18-A5EB-222F3D63AF28}" dt="2026-03-24T13:43:32.772" v="1863" actId="14100"/>
          <ac:picMkLst>
            <pc:docMk/>
            <pc:sldMk cId="4037300374" sldId="307"/>
            <ac:picMk id="2050" creationId="{9210E885-78E3-9B96-7A26-BEB47C2C2C69}"/>
          </ac:picMkLst>
        </pc:picChg>
        <pc:picChg chg="add mod">
          <ac:chgData name="George Hall (2404493)" userId="00c464e2-9366-46a2-a78e-b73363f00daa" providerId="ADAL" clId="{F52C4B4D-D8F0-4F18-A5EB-222F3D63AF28}" dt="2026-03-24T13:33:27.598" v="1637" actId="1076"/>
          <ac:picMkLst>
            <pc:docMk/>
            <pc:sldMk cId="4037300374" sldId="307"/>
            <ac:picMk id="2052" creationId="{61AAE299-2CBA-3B47-7B48-EA411CF061FA}"/>
          </ac:picMkLst>
        </pc:picChg>
      </pc:sldChg>
      <pc:sldChg chg="addSp modSp">
        <pc:chgData name="George Hall (2404493)" userId="00c464e2-9366-46a2-a78e-b73363f00daa" providerId="ADAL" clId="{F52C4B4D-D8F0-4F18-A5EB-222F3D63AF28}" dt="2026-03-23T13:54:33.014" v="462"/>
        <pc:sldMkLst>
          <pc:docMk/>
          <pc:sldMk cId="2746804719" sldId="308"/>
        </pc:sldMkLst>
        <pc:picChg chg="add mod">
          <ac:chgData name="George Hall (2404493)" userId="00c464e2-9366-46a2-a78e-b73363f00daa" providerId="ADAL" clId="{F52C4B4D-D8F0-4F18-A5EB-222F3D63AF28}" dt="2026-03-23T13:53:54.331" v="461" actId="1076"/>
          <ac:picMkLst>
            <pc:docMk/>
            <pc:sldMk cId="2746804719" sldId="308"/>
            <ac:picMk id="8" creationId="{D82AB4B9-40BD-F308-8001-9822858D9CE5}"/>
          </ac:picMkLst>
        </pc:picChg>
        <pc:picChg chg="add mod">
          <ac:chgData name="George Hall (2404493)" userId="00c464e2-9366-46a2-a78e-b73363f00daa" providerId="ADAL" clId="{F52C4B4D-D8F0-4F18-A5EB-222F3D63AF28}" dt="2026-03-23T13:54:33.014" v="462"/>
          <ac:picMkLst>
            <pc:docMk/>
            <pc:sldMk cId="2746804719" sldId="308"/>
            <ac:picMk id="9" creationId="{D67D94B6-FDC4-1559-0F16-160DD99E579C}"/>
          </ac:picMkLst>
        </pc:picChg>
      </pc:sldChg>
      <pc:sldChg chg="modSp del mod">
        <pc:chgData name="George Hall (2404493)" userId="00c464e2-9366-46a2-a78e-b73363f00daa" providerId="ADAL" clId="{F52C4B4D-D8F0-4F18-A5EB-222F3D63AF28}" dt="2026-03-23T14:46:22.806" v="723" actId="47"/>
        <pc:sldMkLst>
          <pc:docMk/>
          <pc:sldMk cId="111281633" sldId="309"/>
        </pc:sldMkLst>
        <pc:spChg chg="mod">
          <ac:chgData name="George Hall (2404493)" userId="00c464e2-9366-46a2-a78e-b73363f00daa" providerId="ADAL" clId="{F52C4B4D-D8F0-4F18-A5EB-222F3D63AF28}" dt="2026-03-23T14:46:20.750" v="722" actId="1076"/>
          <ac:spMkLst>
            <pc:docMk/>
            <pc:sldMk cId="111281633" sldId="309"/>
            <ac:spMk id="11" creationId="{D4BF0A3A-906C-9121-30C2-391738CF780B}"/>
          </ac:spMkLst>
        </pc:spChg>
      </pc:sldChg>
      <pc:sldChg chg="addSp modSp mod">
        <pc:chgData name="George Hall (2404493)" userId="00c464e2-9366-46a2-a78e-b73363f00daa" providerId="ADAL" clId="{F52C4B4D-D8F0-4F18-A5EB-222F3D63AF28}" dt="2026-03-23T14:45:43.964" v="720" actId="1076"/>
        <pc:sldMkLst>
          <pc:docMk/>
          <pc:sldMk cId="3082624960" sldId="310"/>
        </pc:sldMkLst>
        <pc:picChg chg="add mod">
          <ac:chgData name="George Hall (2404493)" userId="00c464e2-9366-46a2-a78e-b73363f00daa" providerId="ADAL" clId="{F52C4B4D-D8F0-4F18-A5EB-222F3D63AF28}" dt="2026-03-23T14:45:43.964" v="720" actId="1076"/>
          <ac:picMkLst>
            <pc:docMk/>
            <pc:sldMk cId="3082624960" sldId="310"/>
            <ac:picMk id="15" creationId="{8B5B8F56-8AF9-5E6A-562E-6CFC5831E625}"/>
          </ac:picMkLst>
        </pc:picChg>
      </pc:sldChg>
      <pc:sldChg chg="addSp delSp modSp add mod modShow">
        <pc:chgData name="George Hall (2404493)" userId="00c464e2-9366-46a2-a78e-b73363f00daa" providerId="ADAL" clId="{F52C4B4D-D8F0-4F18-A5EB-222F3D63AF28}" dt="2026-03-23T16:18:08.898" v="853" actId="1076"/>
        <pc:sldMkLst>
          <pc:docMk/>
          <pc:sldMk cId="433888126" sldId="311"/>
        </pc:sldMkLst>
        <pc:spChg chg="mod">
          <ac:chgData name="George Hall (2404493)" userId="00c464e2-9366-46a2-a78e-b73363f00daa" providerId="ADAL" clId="{F52C4B4D-D8F0-4F18-A5EB-222F3D63AF28}" dt="2026-03-23T14:56:00.166" v="752" actId="20577"/>
          <ac:spMkLst>
            <pc:docMk/>
            <pc:sldMk cId="433888126" sldId="311"/>
            <ac:spMk id="5" creationId="{096268BA-3C5E-0521-A322-C7D63CEDF150}"/>
          </ac:spMkLst>
        </pc:spChg>
        <pc:spChg chg="del">
          <ac:chgData name="George Hall (2404493)" userId="00c464e2-9366-46a2-a78e-b73363f00daa" providerId="ADAL" clId="{F52C4B4D-D8F0-4F18-A5EB-222F3D63AF28}" dt="2026-03-23T14:55:48.073" v="732" actId="478"/>
          <ac:spMkLst>
            <pc:docMk/>
            <pc:sldMk cId="433888126" sldId="311"/>
            <ac:spMk id="6" creationId="{38BE4ACC-3400-1E5D-66D2-58F8AA08F5E1}"/>
          </ac:spMkLst>
        </pc:spChg>
        <pc:spChg chg="del">
          <ac:chgData name="George Hall (2404493)" userId="00c464e2-9366-46a2-a78e-b73363f00daa" providerId="ADAL" clId="{F52C4B4D-D8F0-4F18-A5EB-222F3D63AF28}" dt="2026-03-23T14:55:48.073" v="732" actId="478"/>
          <ac:spMkLst>
            <pc:docMk/>
            <pc:sldMk cId="433888126" sldId="311"/>
            <ac:spMk id="7" creationId="{92E1C793-3D14-6E64-8029-FC367D0F4323}"/>
          </ac:spMkLst>
        </pc:spChg>
        <pc:spChg chg="del">
          <ac:chgData name="George Hall (2404493)" userId="00c464e2-9366-46a2-a78e-b73363f00daa" providerId="ADAL" clId="{F52C4B4D-D8F0-4F18-A5EB-222F3D63AF28}" dt="2026-03-23T14:55:48.073" v="732" actId="478"/>
          <ac:spMkLst>
            <pc:docMk/>
            <pc:sldMk cId="433888126" sldId="311"/>
            <ac:spMk id="10" creationId="{29717BD7-F409-A2E8-42C7-BB7758BDDC42}"/>
          </ac:spMkLst>
        </pc:spChg>
        <pc:picChg chg="add mod">
          <ac:chgData name="George Hall (2404493)" userId="00c464e2-9366-46a2-a78e-b73363f00daa" providerId="ADAL" clId="{F52C4B4D-D8F0-4F18-A5EB-222F3D63AF28}" dt="2026-03-23T16:18:08.898" v="853" actId="1076"/>
          <ac:picMkLst>
            <pc:docMk/>
            <pc:sldMk cId="433888126" sldId="311"/>
            <ac:picMk id="6" creationId="{E87F339B-F322-2464-A93E-F935FE44CFD0}"/>
          </ac:picMkLst>
        </pc:picChg>
        <pc:picChg chg="add mod ord">
          <ac:chgData name="George Hall (2404493)" userId="00c464e2-9366-46a2-a78e-b73363f00daa" providerId="ADAL" clId="{F52C4B4D-D8F0-4F18-A5EB-222F3D63AF28}" dt="2026-03-23T16:18:07.689" v="852" actId="1076"/>
          <ac:picMkLst>
            <pc:docMk/>
            <pc:sldMk cId="433888126" sldId="311"/>
            <ac:picMk id="7" creationId="{1388040E-20BC-6776-97D5-2D850D143675}"/>
          </ac:picMkLst>
        </pc:picChg>
        <pc:picChg chg="mod">
          <ac:chgData name="George Hall (2404493)" userId="00c464e2-9366-46a2-a78e-b73363f00daa" providerId="ADAL" clId="{F52C4B4D-D8F0-4F18-A5EB-222F3D63AF28}" dt="2026-03-23T14:55:50.248" v="733" actId="1076"/>
          <ac:picMkLst>
            <pc:docMk/>
            <pc:sldMk cId="433888126" sldId="311"/>
            <ac:picMk id="8" creationId="{0EB6B842-B0AC-BDDF-44E1-1360E1842A17}"/>
          </ac:picMkLst>
        </pc:picChg>
        <pc:picChg chg="del">
          <ac:chgData name="George Hall (2404493)" userId="00c464e2-9366-46a2-a78e-b73363f00daa" providerId="ADAL" clId="{F52C4B4D-D8F0-4F18-A5EB-222F3D63AF28}" dt="2026-03-23T14:55:48.073" v="732" actId="478"/>
          <ac:picMkLst>
            <pc:docMk/>
            <pc:sldMk cId="433888126" sldId="311"/>
            <ac:picMk id="9" creationId="{6F860F5A-43AC-5D14-25C4-8E5F890FC7A3}"/>
          </ac:picMkLst>
        </pc:picChg>
        <pc:picChg chg="add mod">
          <ac:chgData name="George Hall (2404493)" userId="00c464e2-9366-46a2-a78e-b73363f00daa" providerId="ADAL" clId="{F52C4B4D-D8F0-4F18-A5EB-222F3D63AF28}" dt="2026-03-23T16:15:15.079" v="835" actId="1076"/>
          <ac:picMkLst>
            <pc:docMk/>
            <pc:sldMk cId="433888126" sldId="311"/>
            <ac:picMk id="9" creationId="{F27632D3-8991-8E21-6ECD-993805A6DE4D}"/>
          </ac:picMkLst>
        </pc:picChg>
        <pc:picChg chg="add mod">
          <ac:chgData name="George Hall (2404493)" userId="00c464e2-9366-46a2-a78e-b73363f00daa" providerId="ADAL" clId="{F52C4B4D-D8F0-4F18-A5EB-222F3D63AF28}" dt="2026-03-23T16:15:40.559" v="842" actId="1076"/>
          <ac:picMkLst>
            <pc:docMk/>
            <pc:sldMk cId="433888126" sldId="311"/>
            <ac:picMk id="10" creationId="{9E7B1190-69DE-71D2-AA9C-FFEB0725C28F}"/>
          </ac:picMkLst>
        </pc:picChg>
        <pc:picChg chg="add mod">
          <ac:chgData name="George Hall (2404493)" userId="00c464e2-9366-46a2-a78e-b73363f00daa" providerId="ADAL" clId="{F52C4B4D-D8F0-4F18-A5EB-222F3D63AF28}" dt="2026-03-23T16:18:04.356" v="851" actId="1076"/>
          <ac:picMkLst>
            <pc:docMk/>
            <pc:sldMk cId="433888126" sldId="311"/>
            <ac:picMk id="11" creationId="{E7238B9E-8E14-DE8E-4967-8997170E9686}"/>
          </ac:picMkLst>
        </pc:picChg>
        <pc:picChg chg="add mod">
          <ac:chgData name="George Hall (2404493)" userId="00c464e2-9366-46a2-a78e-b73363f00daa" providerId="ADAL" clId="{F52C4B4D-D8F0-4F18-A5EB-222F3D63AF28}" dt="2026-03-23T16:18:01.908" v="850" actId="1076"/>
          <ac:picMkLst>
            <pc:docMk/>
            <pc:sldMk cId="433888126" sldId="311"/>
            <ac:picMk id="12" creationId="{38145BDB-3054-37BE-650F-051776151B1C}"/>
          </ac:picMkLst>
        </pc:picChg>
        <pc:picChg chg="mod">
          <ac:chgData name="George Hall (2404493)" userId="00c464e2-9366-46a2-a78e-b73363f00daa" providerId="ADAL" clId="{F52C4B4D-D8F0-4F18-A5EB-222F3D63AF28}" dt="2026-03-23T16:17:56.873" v="848" actId="1076"/>
          <ac:picMkLst>
            <pc:docMk/>
            <pc:sldMk cId="433888126" sldId="311"/>
            <ac:picMk id="35" creationId="{65EF996F-EFC0-95C1-5F77-7FEE0F1CA97F}"/>
          </ac:picMkLst>
        </pc:picChg>
        <pc:picChg chg="add mod">
          <ac:chgData name="George Hall (2404493)" userId="00c464e2-9366-46a2-a78e-b73363f00daa" providerId="ADAL" clId="{F52C4B4D-D8F0-4F18-A5EB-222F3D63AF28}" dt="2026-03-23T16:15:29.119" v="839" actId="1076"/>
          <ac:picMkLst>
            <pc:docMk/>
            <pc:sldMk cId="433888126" sldId="311"/>
            <ac:picMk id="37" creationId="{BE510834-9246-5ADD-9812-39717379DC3D}"/>
          </ac:picMkLst>
        </pc:picChg>
        <pc:picChg chg="add mod">
          <ac:chgData name="George Hall (2404493)" userId="00c464e2-9366-46a2-a78e-b73363f00daa" providerId="ADAL" clId="{F52C4B4D-D8F0-4F18-A5EB-222F3D63AF28}" dt="2026-03-23T14:56:46.210" v="766" actId="1076"/>
          <ac:picMkLst>
            <pc:docMk/>
            <pc:sldMk cId="433888126" sldId="311"/>
            <ac:picMk id="4141" creationId="{5FEB2B47-245C-618F-4380-5AC5BE5D413D}"/>
          </ac:picMkLst>
        </pc:picChg>
        <pc:picChg chg="add mod">
          <ac:chgData name="George Hall (2404493)" userId="00c464e2-9366-46a2-a78e-b73363f00daa" providerId="ADAL" clId="{F52C4B4D-D8F0-4F18-A5EB-222F3D63AF28}" dt="2026-03-23T14:57:00.474" v="771"/>
          <ac:picMkLst>
            <pc:docMk/>
            <pc:sldMk cId="433888126" sldId="311"/>
            <ac:picMk id="4142" creationId="{84DE0FBB-ADBF-5B60-CD2D-B69F041DE731}"/>
          </ac:picMkLst>
        </pc:picChg>
      </pc:sldChg>
      <pc:sldChg chg="new del">
        <pc:chgData name="George Hall (2404493)" userId="00c464e2-9366-46a2-a78e-b73363f00daa" providerId="ADAL" clId="{F52C4B4D-D8F0-4F18-A5EB-222F3D63AF28}" dt="2026-03-23T14:55:36.812" v="730" actId="47"/>
        <pc:sldMkLst>
          <pc:docMk/>
          <pc:sldMk cId="1918725821" sldId="311"/>
        </pc:sldMkLst>
      </pc:sldChg>
      <pc:sldChg chg="addSp modSp mod">
        <pc:chgData name="George Hall (2404493)" userId="00c464e2-9366-46a2-a78e-b73363f00daa" providerId="ADAL" clId="{F52C4B4D-D8F0-4F18-A5EB-222F3D63AF28}" dt="2026-03-24T21:07:50.031" v="3533" actId="208"/>
        <pc:sldMkLst>
          <pc:docMk/>
          <pc:sldMk cId="2459586544" sldId="314"/>
        </pc:sldMkLst>
        <pc:spChg chg="add mod">
          <ac:chgData name="George Hall (2404493)" userId="00c464e2-9366-46a2-a78e-b73363f00daa" providerId="ADAL" clId="{F52C4B4D-D8F0-4F18-A5EB-222F3D63AF28}" dt="2026-03-24T21:07:50.031" v="3533" actId="208"/>
          <ac:spMkLst>
            <pc:docMk/>
            <pc:sldMk cId="2459586544" sldId="314"/>
            <ac:spMk id="7" creationId="{AB23E8E2-9155-46CC-3092-481922F5CDD5}"/>
          </ac:spMkLst>
        </pc:spChg>
      </pc:sldChg>
      <pc:sldChg chg="addSp delSp modSp add mod">
        <pc:chgData name="George Hall (2404493)" userId="00c464e2-9366-46a2-a78e-b73363f00daa" providerId="ADAL" clId="{F52C4B4D-D8F0-4F18-A5EB-222F3D63AF28}" dt="2026-03-24T20:34:13.916" v="3084" actId="20577"/>
        <pc:sldMkLst>
          <pc:docMk/>
          <pc:sldMk cId="137189486" sldId="318"/>
        </pc:sldMkLst>
        <pc:spChg chg="add mod">
          <ac:chgData name="George Hall (2404493)" userId="00c464e2-9366-46a2-a78e-b73363f00daa" providerId="ADAL" clId="{F52C4B4D-D8F0-4F18-A5EB-222F3D63AF28}" dt="2026-03-24T19:49:02.921" v="2953" actId="1076"/>
          <ac:spMkLst>
            <pc:docMk/>
            <pc:sldMk cId="137189486" sldId="318"/>
            <ac:spMk id="9" creationId="{68493297-A408-B158-A4A1-DC3B802E2E2C}"/>
          </ac:spMkLst>
        </pc:spChg>
        <pc:spChg chg="add mod">
          <ac:chgData name="George Hall (2404493)" userId="00c464e2-9366-46a2-a78e-b73363f00daa" providerId="ADAL" clId="{F52C4B4D-D8F0-4F18-A5EB-222F3D63AF28}" dt="2026-03-24T20:34:13.916" v="3084" actId="20577"/>
          <ac:spMkLst>
            <pc:docMk/>
            <pc:sldMk cId="137189486" sldId="318"/>
            <ac:spMk id="13" creationId="{DEDFD9A8-8AA1-BCAB-1014-0E2AF426ACC5}"/>
          </ac:spMkLst>
        </pc:spChg>
        <pc:graphicFrameChg chg="del mod">
          <ac:chgData name="George Hall (2404493)" userId="00c464e2-9366-46a2-a78e-b73363f00daa" providerId="ADAL" clId="{F52C4B4D-D8F0-4F18-A5EB-222F3D63AF28}" dt="2026-03-24T18:22:52.527" v="2126" actId="478"/>
          <ac:graphicFrameMkLst>
            <pc:docMk/>
            <pc:sldMk cId="137189486" sldId="318"/>
            <ac:graphicFrameMk id="11" creationId="{F4B1B102-6ADC-3EA4-68A5-738700901B60}"/>
          </ac:graphicFrameMkLst>
        </pc:graphicFrameChg>
        <pc:picChg chg="add mod">
          <ac:chgData name="George Hall (2404493)" userId="00c464e2-9366-46a2-a78e-b73363f00daa" providerId="ADAL" clId="{F52C4B4D-D8F0-4F18-A5EB-222F3D63AF28}" dt="2026-03-24T19:15:55.359" v="2798" actId="1076"/>
          <ac:picMkLst>
            <pc:docMk/>
            <pc:sldMk cId="137189486" sldId="318"/>
            <ac:picMk id="6" creationId="{610AB011-2252-0251-8DE5-0E3FC0CBFE65}"/>
          </ac:picMkLst>
        </pc:picChg>
        <pc:picChg chg="del">
          <ac:chgData name="George Hall (2404493)" userId="00c464e2-9366-46a2-a78e-b73363f00daa" providerId="ADAL" clId="{F52C4B4D-D8F0-4F18-A5EB-222F3D63AF28}" dt="2026-03-24T18:19:32.993" v="2089" actId="478"/>
          <ac:picMkLst>
            <pc:docMk/>
            <pc:sldMk cId="137189486" sldId="318"/>
            <ac:picMk id="8" creationId="{6426B431-8E2D-8020-E2D3-BDDEDB431FB6}"/>
          </ac:picMkLst>
        </pc:picChg>
        <pc:picChg chg="del mod">
          <ac:chgData name="George Hall (2404493)" userId="00c464e2-9366-46a2-a78e-b73363f00daa" providerId="ADAL" clId="{F52C4B4D-D8F0-4F18-A5EB-222F3D63AF28}" dt="2026-03-24T18:22:48.972" v="2125" actId="478"/>
          <ac:picMkLst>
            <pc:docMk/>
            <pc:sldMk cId="137189486" sldId="318"/>
            <ac:picMk id="10" creationId="{0B0A13B6-AA8B-EC74-D5E8-B915A47DE735}"/>
          </ac:picMkLst>
        </pc:picChg>
        <pc:picChg chg="mod">
          <ac:chgData name="George Hall (2404493)" userId="00c464e2-9366-46a2-a78e-b73363f00daa" providerId="ADAL" clId="{F52C4B4D-D8F0-4F18-A5EB-222F3D63AF28}" dt="2026-03-24T19:16:10.325" v="2801" actId="1076"/>
          <ac:picMkLst>
            <pc:docMk/>
            <pc:sldMk cId="137189486" sldId="318"/>
            <ac:picMk id="12" creationId="{80462F35-E0B7-40AE-20FB-DA99A9F672BB}"/>
          </ac:picMkLst>
        </pc:picChg>
        <pc:picChg chg="del">
          <ac:chgData name="George Hall (2404493)" userId="00c464e2-9366-46a2-a78e-b73363f00daa" providerId="ADAL" clId="{F52C4B4D-D8F0-4F18-A5EB-222F3D63AF28}" dt="2026-03-24T18:19:33.994" v="2090" actId="478"/>
          <ac:picMkLst>
            <pc:docMk/>
            <pc:sldMk cId="137189486" sldId="318"/>
            <ac:picMk id="17" creationId="{C8830BA0-58C5-ADCE-C58F-5919FDDB1A9D}"/>
          </ac:picMkLst>
        </pc:picChg>
        <pc:picChg chg="del">
          <ac:chgData name="George Hall (2404493)" userId="00c464e2-9366-46a2-a78e-b73363f00daa" providerId="ADAL" clId="{F52C4B4D-D8F0-4F18-A5EB-222F3D63AF28}" dt="2026-03-24T18:19:34.654" v="2091" actId="478"/>
          <ac:picMkLst>
            <pc:docMk/>
            <pc:sldMk cId="137189486" sldId="318"/>
            <ac:picMk id="19" creationId="{ACA5F2AC-8C01-C9F4-FDE0-29043A5BB311}"/>
          </ac:picMkLst>
        </pc:picChg>
      </pc:sldChg>
      <pc:sldChg chg="addSp delSp modSp add mod">
        <pc:chgData name="George Hall (2404493)" userId="00c464e2-9366-46a2-a78e-b73363f00daa" providerId="ADAL" clId="{F52C4B4D-D8F0-4F18-A5EB-222F3D63AF28}" dt="2026-03-24T20:44:27.087" v="3529" actId="20577"/>
        <pc:sldMkLst>
          <pc:docMk/>
          <pc:sldMk cId="2532984268" sldId="319"/>
        </pc:sldMkLst>
        <pc:spChg chg="add mod">
          <ac:chgData name="George Hall (2404493)" userId="00c464e2-9366-46a2-a78e-b73363f00daa" providerId="ADAL" clId="{F52C4B4D-D8F0-4F18-A5EB-222F3D63AF28}" dt="2026-03-24T20:37:45.742" v="3211" actId="20577"/>
          <ac:spMkLst>
            <pc:docMk/>
            <pc:sldMk cId="2532984268" sldId="319"/>
            <ac:spMk id="8" creationId="{795F8D0D-82A1-C82D-CB69-E112CDFC51A9}"/>
          </ac:spMkLst>
        </pc:spChg>
        <pc:spChg chg="add mod">
          <ac:chgData name="George Hall (2404493)" userId="00c464e2-9366-46a2-a78e-b73363f00daa" providerId="ADAL" clId="{F52C4B4D-D8F0-4F18-A5EB-222F3D63AF28}" dt="2026-03-24T20:44:27.087" v="3529" actId="20577"/>
          <ac:spMkLst>
            <pc:docMk/>
            <pc:sldMk cId="2532984268" sldId="319"/>
            <ac:spMk id="9" creationId="{283DD52B-39F3-31A4-9029-99768F3FE7F7}"/>
          </ac:spMkLst>
        </pc:spChg>
        <pc:spChg chg="add mod">
          <ac:chgData name="George Hall (2404493)" userId="00c464e2-9366-46a2-a78e-b73363f00daa" providerId="ADAL" clId="{F52C4B4D-D8F0-4F18-A5EB-222F3D63AF28}" dt="2026-03-24T19:34:56.338" v="2860" actId="1076"/>
          <ac:spMkLst>
            <pc:docMk/>
            <pc:sldMk cId="2532984268" sldId="319"/>
            <ac:spMk id="15" creationId="{004036C6-05DB-D02A-EBF7-D1C367962CE6}"/>
          </ac:spMkLst>
        </pc:spChg>
        <pc:graphicFrameChg chg="del mod">
          <ac:chgData name="George Hall (2404493)" userId="00c464e2-9366-46a2-a78e-b73363f00daa" providerId="ADAL" clId="{F52C4B4D-D8F0-4F18-A5EB-222F3D63AF28}" dt="2026-03-24T20:43:25.352" v="3400" actId="478"/>
          <ac:graphicFrameMkLst>
            <pc:docMk/>
            <pc:sldMk cId="2532984268" sldId="319"/>
            <ac:graphicFrameMk id="11" creationId="{96271D36-BA3F-3436-BDAC-45DEA35F4D92}"/>
          </ac:graphicFrameMkLst>
        </pc:graphicFrameChg>
        <pc:graphicFrameChg chg="add mod ord">
          <ac:chgData name="George Hall (2404493)" userId="00c464e2-9366-46a2-a78e-b73363f00daa" providerId="ADAL" clId="{F52C4B4D-D8F0-4F18-A5EB-222F3D63AF28}" dt="2026-03-24T20:43:40.251" v="3404" actId="167"/>
          <ac:graphicFrameMkLst>
            <pc:docMk/>
            <pc:sldMk cId="2532984268" sldId="319"/>
            <ac:graphicFrameMk id="16" creationId="{96271D36-BA3F-3436-BDAC-45DEA35F4D92}"/>
          </ac:graphicFrameMkLst>
        </pc:graphicFrameChg>
        <pc:picChg chg="del">
          <ac:chgData name="George Hall (2404493)" userId="00c464e2-9366-46a2-a78e-b73363f00daa" providerId="ADAL" clId="{F52C4B4D-D8F0-4F18-A5EB-222F3D63AF28}" dt="2026-03-24T18:23:00.476" v="2128" actId="478"/>
          <ac:picMkLst>
            <pc:docMk/>
            <pc:sldMk cId="2532984268" sldId="319"/>
            <ac:picMk id="6" creationId="{7C57A916-430E-F168-D6FD-4538866D72A2}"/>
          </ac:picMkLst>
        </pc:picChg>
        <pc:picChg chg="mod">
          <ac:chgData name="George Hall (2404493)" userId="00c464e2-9366-46a2-a78e-b73363f00daa" providerId="ADAL" clId="{F52C4B4D-D8F0-4F18-A5EB-222F3D63AF28}" dt="2026-03-24T18:23:06.084" v="2130" actId="1076"/>
          <ac:picMkLst>
            <pc:docMk/>
            <pc:sldMk cId="2532984268" sldId="319"/>
            <ac:picMk id="10" creationId="{73A72191-7972-0E9C-26AC-FEC51DCFCCB3}"/>
          </ac:picMkLst>
        </pc:picChg>
        <pc:picChg chg="del">
          <ac:chgData name="George Hall (2404493)" userId="00c464e2-9366-46a2-a78e-b73363f00daa" providerId="ADAL" clId="{F52C4B4D-D8F0-4F18-A5EB-222F3D63AF28}" dt="2026-03-24T18:23:01.107" v="2129" actId="478"/>
          <ac:picMkLst>
            <pc:docMk/>
            <pc:sldMk cId="2532984268" sldId="319"/>
            <ac:picMk id="12" creationId="{0F44A142-F098-78EC-DE0A-EACE34B0E353}"/>
          </ac:picMkLst>
        </pc:picChg>
        <pc:cxnChg chg="add mod">
          <ac:chgData name="George Hall (2404493)" userId="00c464e2-9366-46a2-a78e-b73363f00daa" providerId="ADAL" clId="{F52C4B4D-D8F0-4F18-A5EB-222F3D63AF28}" dt="2026-03-24T19:33:05.911" v="2821" actId="208"/>
          <ac:cxnSpMkLst>
            <pc:docMk/>
            <pc:sldMk cId="2532984268" sldId="319"/>
            <ac:cxnSpMk id="14" creationId="{7E67A256-B813-E423-6ADB-0E66C4FDF1C1}"/>
          </ac:cxnSpMkLst>
        </pc:cxnChg>
      </pc:sldChg>
    </pc:docChg>
  </pc:docChgLst>
  <pc:docChgLst>
    <pc:chgData name="Alex Jay (2416946)" userId="9b4589a6-61b0-42bb-ae46-bd22c4d2f95b" providerId="ADAL" clId="{C0E703D2-46D4-31B8-8A0D-6414501B7171}"/>
    <pc:docChg chg="modSld">
      <pc:chgData name="Alex Jay (2416946)" userId="9b4589a6-61b0-42bb-ae46-bd22c4d2f95b" providerId="ADAL" clId="{C0E703D2-46D4-31B8-8A0D-6414501B7171}" dt="2026-03-23T21:48:22.120" v="8" actId="1076"/>
      <pc:docMkLst>
        <pc:docMk/>
      </pc:docMkLst>
      <pc:sldChg chg="modSp mod">
        <pc:chgData name="Alex Jay (2416946)" userId="9b4589a6-61b0-42bb-ae46-bd22c4d2f95b" providerId="ADAL" clId="{C0E703D2-46D4-31B8-8A0D-6414501B7171}" dt="2026-03-23T21:48:22.120" v="8" actId="1076"/>
        <pc:sldMkLst>
          <pc:docMk/>
          <pc:sldMk cId="433888126" sldId="311"/>
        </pc:sldMkLst>
        <pc:picChg chg="mod">
          <ac:chgData name="Alex Jay (2416946)" userId="9b4589a6-61b0-42bb-ae46-bd22c4d2f95b" providerId="ADAL" clId="{C0E703D2-46D4-31B8-8A0D-6414501B7171}" dt="2026-03-23T21:48:22.120" v="8" actId="1076"/>
          <ac:picMkLst>
            <pc:docMk/>
            <pc:sldMk cId="433888126" sldId="311"/>
            <ac:picMk id="7" creationId="{1388040E-20BC-6776-97D5-2D850D143675}"/>
          </ac:picMkLst>
        </pc:picChg>
        <pc:picChg chg="mod">
          <ac:chgData name="Alex Jay (2416946)" userId="9b4589a6-61b0-42bb-ae46-bd22c4d2f95b" providerId="ADAL" clId="{C0E703D2-46D4-31B8-8A0D-6414501B7171}" dt="2026-03-23T21:48:11.217" v="6" actId="1076"/>
          <ac:picMkLst>
            <pc:docMk/>
            <pc:sldMk cId="433888126" sldId="311"/>
            <ac:picMk id="9" creationId="{F27632D3-8991-8E21-6ECD-993805A6DE4D}"/>
          </ac:picMkLst>
        </pc:picChg>
        <pc:picChg chg="mod">
          <ac:chgData name="Alex Jay (2416946)" userId="9b4589a6-61b0-42bb-ae46-bd22c4d2f95b" providerId="ADAL" clId="{C0E703D2-46D4-31B8-8A0D-6414501B7171}" dt="2026-03-23T21:47:54.902" v="2" actId="1076"/>
          <ac:picMkLst>
            <pc:docMk/>
            <pc:sldMk cId="433888126" sldId="311"/>
            <ac:picMk id="10" creationId="{9E7B1190-69DE-71D2-AA9C-FFEB0725C28F}"/>
          </ac:picMkLst>
        </pc:picChg>
        <pc:picChg chg="mod">
          <ac:chgData name="Alex Jay (2416946)" userId="9b4589a6-61b0-42bb-ae46-bd22c4d2f95b" providerId="ADAL" clId="{C0E703D2-46D4-31B8-8A0D-6414501B7171}" dt="2026-03-23T21:48:16.824" v="7" actId="1076"/>
          <ac:picMkLst>
            <pc:docMk/>
            <pc:sldMk cId="433888126" sldId="311"/>
            <ac:picMk id="34" creationId="{98752B52-661C-60F2-EEF3-626F28946D33}"/>
          </ac:picMkLst>
        </pc:picChg>
        <pc:picChg chg="mod">
          <ac:chgData name="Alex Jay (2416946)" userId="9b4589a6-61b0-42bb-ae46-bd22c4d2f95b" providerId="ADAL" clId="{C0E703D2-46D4-31B8-8A0D-6414501B7171}" dt="2026-03-23T21:48:00.719" v="3" actId="1076"/>
          <ac:picMkLst>
            <pc:docMk/>
            <pc:sldMk cId="433888126" sldId="311"/>
            <ac:picMk id="35" creationId="{65EF996F-EFC0-95C1-5F77-7FEE0F1CA97F}"/>
          </ac:picMkLst>
        </pc:picChg>
        <pc:picChg chg="mod">
          <ac:chgData name="Alex Jay (2416946)" userId="9b4589a6-61b0-42bb-ae46-bd22c4d2f95b" providerId="ADAL" clId="{C0E703D2-46D4-31B8-8A0D-6414501B7171}" dt="2026-03-23T21:48:08.857" v="5" actId="1076"/>
          <ac:picMkLst>
            <pc:docMk/>
            <pc:sldMk cId="433888126" sldId="311"/>
            <ac:picMk id="4142" creationId="{84DE0FBB-ADBF-5B60-CD2D-B69F041DE731}"/>
          </ac:picMkLst>
        </pc:picChg>
      </pc:sldChg>
    </pc:docChg>
  </pc:docChgLst>
  <pc:docChgLst>
    <pc:chgData name="Alex Jay (2416946)" userId="9b4589a6-61b0-42bb-ae46-bd22c4d2f95b" providerId="ADAL" clId="{DF875C4E-79D3-486E-B577-85AE8CD2810A}"/>
    <pc:docChg chg="undo custSel addSld delSld modSld sldOrd">
      <pc:chgData name="Alex Jay (2416946)" userId="9b4589a6-61b0-42bb-ae46-bd22c4d2f95b" providerId="ADAL" clId="{DF875C4E-79D3-486E-B577-85AE8CD2810A}" dt="2026-03-23T15:19:14.310" v="661" actId="1076"/>
      <pc:docMkLst>
        <pc:docMk/>
      </pc:docMkLst>
      <pc:sldChg chg="addSp delSp modSp mod">
        <pc:chgData name="Alex Jay (2416946)" userId="9b4589a6-61b0-42bb-ae46-bd22c4d2f95b" providerId="ADAL" clId="{DF875C4E-79D3-486E-B577-85AE8CD2810A}" dt="2026-03-23T15:18:08.032" v="651" actId="1076"/>
        <pc:sldMkLst>
          <pc:docMk/>
          <pc:sldMk cId="1816203297" sldId="258"/>
        </pc:sldMkLst>
        <pc:picChg chg="add mod">
          <ac:chgData name="Alex Jay (2416946)" userId="9b4589a6-61b0-42bb-ae46-bd22c4d2f95b" providerId="ADAL" clId="{DF875C4E-79D3-486E-B577-85AE8CD2810A}" dt="2026-03-23T13:57:40.728" v="240" actId="1076"/>
          <ac:picMkLst>
            <pc:docMk/>
            <pc:sldMk cId="1816203297" sldId="258"/>
            <ac:picMk id="9" creationId="{9772ACE9-C1B7-B336-1B67-45CAC7DC2F64}"/>
          </ac:picMkLst>
        </pc:picChg>
        <pc:picChg chg="add mod">
          <ac:chgData name="Alex Jay (2416946)" userId="9b4589a6-61b0-42bb-ae46-bd22c4d2f95b" providerId="ADAL" clId="{DF875C4E-79D3-486E-B577-85AE8CD2810A}" dt="2026-03-23T13:57:36.384" v="235" actId="1076"/>
          <ac:picMkLst>
            <pc:docMk/>
            <pc:sldMk cId="1816203297" sldId="258"/>
            <ac:picMk id="12" creationId="{EEF9E82A-6902-9CFF-E524-7A07DF048647}"/>
          </ac:picMkLst>
        </pc:picChg>
        <pc:picChg chg="add mod">
          <ac:chgData name="Alex Jay (2416946)" userId="9b4589a6-61b0-42bb-ae46-bd22c4d2f95b" providerId="ADAL" clId="{DF875C4E-79D3-486E-B577-85AE8CD2810A}" dt="2026-03-23T14:00:27.501" v="352" actId="1076"/>
          <ac:picMkLst>
            <pc:docMk/>
            <pc:sldMk cId="1816203297" sldId="258"/>
            <ac:picMk id="13" creationId="{C0AD799A-C73F-6139-D151-1F6B173CC96F}"/>
          </ac:picMkLst>
        </pc:picChg>
        <pc:picChg chg="add mod">
          <ac:chgData name="Alex Jay (2416946)" userId="9b4589a6-61b0-42bb-ae46-bd22c4d2f95b" providerId="ADAL" clId="{DF875C4E-79D3-486E-B577-85AE8CD2810A}" dt="2026-03-23T13:57:34.992" v="233" actId="1076"/>
          <ac:picMkLst>
            <pc:docMk/>
            <pc:sldMk cId="1816203297" sldId="258"/>
            <ac:picMk id="14" creationId="{E6F673DE-534A-C376-649D-246574E9A269}"/>
          </ac:picMkLst>
        </pc:picChg>
        <pc:picChg chg="add mod">
          <ac:chgData name="Alex Jay (2416946)" userId="9b4589a6-61b0-42bb-ae46-bd22c4d2f95b" providerId="ADAL" clId="{DF875C4E-79D3-486E-B577-85AE8CD2810A}" dt="2026-03-23T13:57:37.248" v="236" actId="1076"/>
          <ac:picMkLst>
            <pc:docMk/>
            <pc:sldMk cId="1816203297" sldId="258"/>
            <ac:picMk id="15" creationId="{49C4B324-3EA2-75E3-5EE8-AE15F7B93D67}"/>
          </ac:picMkLst>
        </pc:picChg>
        <pc:picChg chg="add mod">
          <ac:chgData name="Alex Jay (2416946)" userId="9b4589a6-61b0-42bb-ae46-bd22c4d2f95b" providerId="ADAL" clId="{DF875C4E-79D3-486E-B577-85AE8CD2810A}" dt="2026-03-23T13:57:34.201" v="232" actId="1076"/>
          <ac:picMkLst>
            <pc:docMk/>
            <pc:sldMk cId="1816203297" sldId="258"/>
            <ac:picMk id="16" creationId="{5D2ACAF4-F29E-0639-EB4F-92C6DADB3ABB}"/>
          </ac:picMkLst>
        </pc:picChg>
        <pc:picChg chg="add mod">
          <ac:chgData name="Alex Jay (2416946)" userId="9b4589a6-61b0-42bb-ae46-bd22c4d2f95b" providerId="ADAL" clId="{DF875C4E-79D3-486E-B577-85AE8CD2810A}" dt="2026-03-23T14:00:34.325" v="357" actId="1076"/>
          <ac:picMkLst>
            <pc:docMk/>
            <pc:sldMk cId="1816203297" sldId="258"/>
            <ac:picMk id="17" creationId="{C29E1684-16FA-7FB7-2911-E031A53FCBB1}"/>
          </ac:picMkLst>
        </pc:picChg>
        <pc:picChg chg="add mod">
          <ac:chgData name="Alex Jay (2416946)" userId="9b4589a6-61b0-42bb-ae46-bd22c4d2f95b" providerId="ADAL" clId="{DF875C4E-79D3-486E-B577-85AE8CD2810A}" dt="2026-03-23T13:57:39.815" v="239" actId="1076"/>
          <ac:picMkLst>
            <pc:docMk/>
            <pc:sldMk cId="1816203297" sldId="258"/>
            <ac:picMk id="18" creationId="{6356C84A-7848-C14B-A3E8-AA1E9F2DE53D}"/>
          </ac:picMkLst>
        </pc:picChg>
        <pc:picChg chg="add mod">
          <ac:chgData name="Alex Jay (2416946)" userId="9b4589a6-61b0-42bb-ae46-bd22c4d2f95b" providerId="ADAL" clId="{DF875C4E-79D3-486E-B577-85AE8CD2810A}" dt="2026-03-23T13:57:38.862" v="238" actId="1076"/>
          <ac:picMkLst>
            <pc:docMk/>
            <pc:sldMk cId="1816203297" sldId="258"/>
            <ac:picMk id="19" creationId="{34EB8E4D-8FDC-9E1C-DF71-FEA83E955EE5}"/>
          </ac:picMkLst>
        </pc:picChg>
        <pc:picChg chg="add mod">
          <ac:chgData name="Alex Jay (2416946)" userId="9b4589a6-61b0-42bb-ae46-bd22c4d2f95b" providerId="ADAL" clId="{DF875C4E-79D3-486E-B577-85AE8CD2810A}" dt="2026-03-23T13:57:33.672" v="231" actId="1076"/>
          <ac:picMkLst>
            <pc:docMk/>
            <pc:sldMk cId="1816203297" sldId="258"/>
            <ac:picMk id="20" creationId="{B2A64F1D-2BE0-6E29-92D4-7DF199619A0F}"/>
          </ac:picMkLst>
        </pc:picChg>
        <pc:picChg chg="add mod">
          <ac:chgData name="Alex Jay (2416946)" userId="9b4589a6-61b0-42bb-ae46-bd22c4d2f95b" providerId="ADAL" clId="{DF875C4E-79D3-486E-B577-85AE8CD2810A}" dt="2026-03-23T14:00:32.911" v="356" actId="1076"/>
          <ac:picMkLst>
            <pc:docMk/>
            <pc:sldMk cId="1816203297" sldId="258"/>
            <ac:picMk id="21" creationId="{B623D1A9-ED2D-B013-1C5A-C20423BE22FF}"/>
          </ac:picMkLst>
        </pc:picChg>
        <pc:picChg chg="add mod">
          <ac:chgData name="Alex Jay (2416946)" userId="9b4589a6-61b0-42bb-ae46-bd22c4d2f95b" providerId="ADAL" clId="{DF875C4E-79D3-486E-B577-85AE8CD2810A}" dt="2026-03-23T13:57:37.902" v="237" actId="1076"/>
          <ac:picMkLst>
            <pc:docMk/>
            <pc:sldMk cId="1816203297" sldId="258"/>
            <ac:picMk id="22" creationId="{087D2CC7-5240-D126-9D55-A668C6ACAB54}"/>
          </ac:picMkLst>
        </pc:picChg>
        <pc:picChg chg="add mod">
          <ac:chgData name="Alex Jay (2416946)" userId="9b4589a6-61b0-42bb-ae46-bd22c4d2f95b" providerId="ADAL" clId="{DF875C4E-79D3-486E-B577-85AE8CD2810A}" dt="2026-03-23T14:00:31.773" v="355" actId="1076"/>
          <ac:picMkLst>
            <pc:docMk/>
            <pc:sldMk cId="1816203297" sldId="258"/>
            <ac:picMk id="23" creationId="{A5147549-8B5E-5643-DEC2-E6CFB94FB60A}"/>
          </ac:picMkLst>
        </pc:picChg>
        <pc:picChg chg="add mod">
          <ac:chgData name="Alex Jay (2416946)" userId="9b4589a6-61b0-42bb-ae46-bd22c4d2f95b" providerId="ADAL" clId="{DF875C4E-79D3-486E-B577-85AE8CD2810A}" dt="2026-03-23T13:57:49.568" v="248" actId="1076"/>
          <ac:picMkLst>
            <pc:docMk/>
            <pc:sldMk cId="1816203297" sldId="258"/>
            <ac:picMk id="24" creationId="{505FBBA4-EE12-08C5-EA26-681BBA65E77B}"/>
          </ac:picMkLst>
        </pc:picChg>
        <pc:picChg chg="add mod">
          <ac:chgData name="Alex Jay (2416946)" userId="9b4589a6-61b0-42bb-ae46-bd22c4d2f95b" providerId="ADAL" clId="{DF875C4E-79D3-486E-B577-85AE8CD2810A}" dt="2026-03-23T13:57:41.394" v="241" actId="1076"/>
          <ac:picMkLst>
            <pc:docMk/>
            <pc:sldMk cId="1816203297" sldId="258"/>
            <ac:picMk id="25" creationId="{DC0F51FD-36D6-FA2F-3E18-A39DA7145265}"/>
          </ac:picMkLst>
        </pc:picChg>
        <pc:picChg chg="add mod">
          <ac:chgData name="Alex Jay (2416946)" userId="9b4589a6-61b0-42bb-ae46-bd22c4d2f95b" providerId="ADAL" clId="{DF875C4E-79D3-486E-B577-85AE8CD2810A}" dt="2026-03-23T13:57:46.920" v="246" actId="1076"/>
          <ac:picMkLst>
            <pc:docMk/>
            <pc:sldMk cId="1816203297" sldId="258"/>
            <ac:picMk id="26" creationId="{AA0DC8B7-B882-077C-C01E-504D3A7BF841}"/>
          </ac:picMkLst>
        </pc:picChg>
        <pc:picChg chg="add mod">
          <ac:chgData name="Alex Jay (2416946)" userId="9b4589a6-61b0-42bb-ae46-bd22c4d2f95b" providerId="ADAL" clId="{DF875C4E-79D3-486E-B577-85AE8CD2810A}" dt="2026-03-23T13:57:32.735" v="230" actId="1076"/>
          <ac:picMkLst>
            <pc:docMk/>
            <pc:sldMk cId="1816203297" sldId="258"/>
            <ac:picMk id="27" creationId="{629F3FB2-F1E3-2247-C3E3-68E31548DF05}"/>
          </ac:picMkLst>
        </pc:picChg>
        <pc:picChg chg="add mod">
          <ac:chgData name="Alex Jay (2416946)" userId="9b4589a6-61b0-42bb-ae46-bd22c4d2f95b" providerId="ADAL" clId="{DF875C4E-79D3-486E-B577-85AE8CD2810A}" dt="2026-03-23T13:57:43.041" v="243" actId="1076"/>
          <ac:picMkLst>
            <pc:docMk/>
            <pc:sldMk cId="1816203297" sldId="258"/>
            <ac:picMk id="28" creationId="{F1F78D2E-6C29-6193-E813-A7D5B0E9B2BD}"/>
          </ac:picMkLst>
        </pc:picChg>
        <pc:picChg chg="add mod">
          <ac:chgData name="Alex Jay (2416946)" userId="9b4589a6-61b0-42bb-ae46-bd22c4d2f95b" providerId="ADAL" clId="{DF875C4E-79D3-486E-B577-85AE8CD2810A}" dt="2026-03-23T13:57:42.145" v="242" actId="1076"/>
          <ac:picMkLst>
            <pc:docMk/>
            <pc:sldMk cId="1816203297" sldId="258"/>
            <ac:picMk id="29" creationId="{4FE8CA31-86EA-64F2-72DD-6A0C1F4A9D2B}"/>
          </ac:picMkLst>
        </pc:picChg>
        <pc:picChg chg="add mod">
          <ac:chgData name="Alex Jay (2416946)" userId="9b4589a6-61b0-42bb-ae46-bd22c4d2f95b" providerId="ADAL" clId="{DF875C4E-79D3-486E-B577-85AE8CD2810A}" dt="2026-03-23T13:57:15.725" v="215"/>
          <ac:picMkLst>
            <pc:docMk/>
            <pc:sldMk cId="1816203297" sldId="258"/>
            <ac:picMk id="30" creationId="{BB240E86-69BC-72F3-2F17-7D135D6D53F5}"/>
          </ac:picMkLst>
        </pc:picChg>
        <pc:picChg chg="add">
          <ac:chgData name="Alex Jay (2416946)" userId="9b4589a6-61b0-42bb-ae46-bd22c4d2f95b" providerId="ADAL" clId="{DF875C4E-79D3-486E-B577-85AE8CD2810A}" dt="2026-03-23T13:57:19.782" v="216"/>
          <ac:picMkLst>
            <pc:docMk/>
            <pc:sldMk cId="1816203297" sldId="258"/>
            <ac:picMk id="31" creationId="{2B7F74AF-394A-D098-3D25-E5C87F30C67C}"/>
          </ac:picMkLst>
        </pc:picChg>
        <pc:picChg chg="add mod">
          <ac:chgData name="Alex Jay (2416946)" userId="9b4589a6-61b0-42bb-ae46-bd22c4d2f95b" providerId="ADAL" clId="{DF875C4E-79D3-486E-B577-85AE8CD2810A}" dt="2026-03-23T13:57:20.843" v="217"/>
          <ac:picMkLst>
            <pc:docMk/>
            <pc:sldMk cId="1816203297" sldId="258"/>
            <ac:picMk id="32" creationId="{D70A803C-8054-082C-C246-76E05F611E5C}"/>
          </ac:picMkLst>
        </pc:picChg>
        <pc:picChg chg="add mod">
          <ac:chgData name="Alex Jay (2416946)" userId="9b4589a6-61b0-42bb-ae46-bd22c4d2f95b" providerId="ADAL" clId="{DF875C4E-79D3-486E-B577-85AE8CD2810A}" dt="2026-03-23T13:57:21.365" v="218"/>
          <ac:picMkLst>
            <pc:docMk/>
            <pc:sldMk cId="1816203297" sldId="258"/>
            <ac:picMk id="33" creationId="{2E3BC342-7B5A-5C54-D78C-9F27954E1FF4}"/>
          </ac:picMkLst>
        </pc:picChg>
        <pc:picChg chg="add mod">
          <ac:chgData name="Alex Jay (2416946)" userId="9b4589a6-61b0-42bb-ae46-bd22c4d2f95b" providerId="ADAL" clId="{DF875C4E-79D3-486E-B577-85AE8CD2810A}" dt="2026-03-23T13:57:21.393" v="219"/>
          <ac:picMkLst>
            <pc:docMk/>
            <pc:sldMk cId="1816203297" sldId="258"/>
            <ac:picMk id="34" creationId="{92BB688C-34C7-BD00-35F8-28503E3B3B1B}"/>
          </ac:picMkLst>
        </pc:picChg>
        <pc:picChg chg="add mod">
          <ac:chgData name="Alex Jay (2416946)" userId="9b4589a6-61b0-42bb-ae46-bd22c4d2f95b" providerId="ADAL" clId="{DF875C4E-79D3-486E-B577-85AE8CD2810A}" dt="2026-03-23T13:57:21.414" v="220"/>
          <ac:picMkLst>
            <pc:docMk/>
            <pc:sldMk cId="1816203297" sldId="258"/>
            <ac:picMk id="35" creationId="{667361B1-EB9C-0CCC-8F09-54BBA23AC985}"/>
          </ac:picMkLst>
        </pc:picChg>
        <pc:picChg chg="add mod">
          <ac:chgData name="Alex Jay (2416946)" userId="9b4589a6-61b0-42bb-ae46-bd22c4d2f95b" providerId="ADAL" clId="{DF875C4E-79D3-486E-B577-85AE8CD2810A}" dt="2026-03-23T13:57:21.446" v="221"/>
          <ac:picMkLst>
            <pc:docMk/>
            <pc:sldMk cId="1816203297" sldId="258"/>
            <ac:picMk id="36" creationId="{8DA03F56-6170-8EF5-4252-A8FB6476ECBB}"/>
          </ac:picMkLst>
        </pc:picChg>
        <pc:picChg chg="add mod">
          <ac:chgData name="Alex Jay (2416946)" userId="9b4589a6-61b0-42bb-ae46-bd22c4d2f95b" providerId="ADAL" clId="{DF875C4E-79D3-486E-B577-85AE8CD2810A}" dt="2026-03-23T13:57:21.478" v="222"/>
          <ac:picMkLst>
            <pc:docMk/>
            <pc:sldMk cId="1816203297" sldId="258"/>
            <ac:picMk id="37" creationId="{56AE1D1E-F2B0-EAC1-A340-8F8B4E9A0010}"/>
          </ac:picMkLst>
        </pc:picChg>
        <pc:picChg chg="add mod">
          <ac:chgData name="Alex Jay (2416946)" userId="9b4589a6-61b0-42bb-ae46-bd22c4d2f95b" providerId="ADAL" clId="{DF875C4E-79D3-486E-B577-85AE8CD2810A}" dt="2026-03-23T13:57:21.521" v="223"/>
          <ac:picMkLst>
            <pc:docMk/>
            <pc:sldMk cId="1816203297" sldId="258"/>
            <ac:picMk id="38" creationId="{6ADFDBCB-3114-1C38-3346-DD5316F27A96}"/>
          </ac:picMkLst>
        </pc:picChg>
        <pc:picChg chg="add mod">
          <ac:chgData name="Alex Jay (2416946)" userId="9b4589a6-61b0-42bb-ae46-bd22c4d2f95b" providerId="ADAL" clId="{DF875C4E-79D3-486E-B577-85AE8CD2810A}" dt="2026-03-23T13:57:21.552" v="224"/>
          <ac:picMkLst>
            <pc:docMk/>
            <pc:sldMk cId="1816203297" sldId="258"/>
            <ac:picMk id="39" creationId="{C31F2250-80ED-EFC3-C622-28C73DCBF823}"/>
          </ac:picMkLst>
        </pc:picChg>
        <pc:picChg chg="add mod">
          <ac:chgData name="Alex Jay (2416946)" userId="9b4589a6-61b0-42bb-ae46-bd22c4d2f95b" providerId="ADAL" clId="{DF875C4E-79D3-486E-B577-85AE8CD2810A}" dt="2026-03-23T13:57:22.125" v="225"/>
          <ac:picMkLst>
            <pc:docMk/>
            <pc:sldMk cId="1816203297" sldId="258"/>
            <ac:picMk id="40" creationId="{316C059E-274F-32A5-300A-057F32280198}"/>
          </ac:picMkLst>
        </pc:picChg>
        <pc:picChg chg="add mod">
          <ac:chgData name="Alex Jay (2416946)" userId="9b4589a6-61b0-42bb-ae46-bd22c4d2f95b" providerId="ADAL" clId="{DF875C4E-79D3-486E-B577-85AE8CD2810A}" dt="2026-03-23T13:57:22.620" v="226"/>
          <ac:picMkLst>
            <pc:docMk/>
            <pc:sldMk cId="1816203297" sldId="258"/>
            <ac:picMk id="41" creationId="{7829DF26-19CC-070D-5A0A-56AFC48AF8EA}"/>
          </ac:picMkLst>
        </pc:picChg>
        <pc:picChg chg="add mod">
          <ac:chgData name="Alex Jay (2416946)" userId="9b4589a6-61b0-42bb-ae46-bd22c4d2f95b" providerId="ADAL" clId="{DF875C4E-79D3-486E-B577-85AE8CD2810A}" dt="2026-03-23T13:57:22.661" v="227"/>
          <ac:picMkLst>
            <pc:docMk/>
            <pc:sldMk cId="1816203297" sldId="258"/>
            <ac:picMk id="42" creationId="{902F2DF4-BF24-8F8C-069D-37885E53450E}"/>
          </ac:picMkLst>
        </pc:picChg>
        <pc:picChg chg="add mod">
          <ac:chgData name="Alex Jay (2416946)" userId="9b4589a6-61b0-42bb-ae46-bd22c4d2f95b" providerId="ADAL" clId="{DF875C4E-79D3-486E-B577-85AE8CD2810A}" dt="2026-03-23T13:57:22.691" v="228"/>
          <ac:picMkLst>
            <pc:docMk/>
            <pc:sldMk cId="1816203297" sldId="258"/>
            <ac:picMk id="43" creationId="{703DBB4F-B7AF-6029-BD90-82C749D5A93D}"/>
          </ac:picMkLst>
        </pc:picChg>
        <pc:picChg chg="add mod">
          <ac:chgData name="Alex Jay (2416946)" userId="9b4589a6-61b0-42bb-ae46-bd22c4d2f95b" providerId="ADAL" clId="{DF875C4E-79D3-486E-B577-85AE8CD2810A}" dt="2026-03-23T13:57:48.152" v="247" actId="1076"/>
          <ac:picMkLst>
            <pc:docMk/>
            <pc:sldMk cId="1816203297" sldId="258"/>
            <ac:picMk id="44" creationId="{A5E3524D-4757-99A6-8B1A-E6D1DF8F6BA6}"/>
          </ac:picMkLst>
        </pc:picChg>
        <pc:picChg chg="add mod">
          <ac:chgData name="Alex Jay (2416946)" userId="9b4589a6-61b0-42bb-ae46-bd22c4d2f95b" providerId="ADAL" clId="{DF875C4E-79D3-486E-B577-85AE8CD2810A}" dt="2026-03-23T13:58:04.296" v="266" actId="1076"/>
          <ac:picMkLst>
            <pc:docMk/>
            <pc:sldMk cId="1816203297" sldId="258"/>
            <ac:picMk id="45" creationId="{BD24FB83-C95C-C06E-2240-AA5D5E234032}"/>
          </ac:picMkLst>
        </pc:picChg>
        <pc:picChg chg="add mod">
          <ac:chgData name="Alex Jay (2416946)" userId="9b4589a6-61b0-42bb-ae46-bd22c4d2f95b" providerId="ADAL" clId="{DF875C4E-79D3-486E-B577-85AE8CD2810A}" dt="2026-03-23T13:57:54.767" v="257" actId="1076"/>
          <ac:picMkLst>
            <pc:docMk/>
            <pc:sldMk cId="1816203297" sldId="258"/>
            <ac:picMk id="46" creationId="{A2AA903C-E3AA-435C-0408-48356C783982}"/>
          </ac:picMkLst>
        </pc:picChg>
        <pc:picChg chg="add mod">
          <ac:chgData name="Alex Jay (2416946)" userId="9b4589a6-61b0-42bb-ae46-bd22c4d2f95b" providerId="ADAL" clId="{DF875C4E-79D3-486E-B577-85AE8CD2810A}" dt="2026-03-23T13:57:53.582" v="256" actId="1076"/>
          <ac:picMkLst>
            <pc:docMk/>
            <pc:sldMk cId="1816203297" sldId="258"/>
            <ac:picMk id="47" creationId="{34041640-4993-F187-A47B-2B62C8E5C29A}"/>
          </ac:picMkLst>
        </pc:picChg>
        <pc:picChg chg="add mod">
          <ac:chgData name="Alex Jay (2416946)" userId="9b4589a6-61b0-42bb-ae46-bd22c4d2f95b" providerId="ADAL" clId="{DF875C4E-79D3-486E-B577-85AE8CD2810A}" dt="2026-03-23T13:57:57.248" v="259" actId="1076"/>
          <ac:picMkLst>
            <pc:docMk/>
            <pc:sldMk cId="1816203297" sldId="258"/>
            <ac:picMk id="48" creationId="{A095AAD4-63C0-D6CB-3832-86E631384FA5}"/>
          </ac:picMkLst>
        </pc:picChg>
        <pc:picChg chg="add mod">
          <ac:chgData name="Alex Jay (2416946)" userId="9b4589a6-61b0-42bb-ae46-bd22c4d2f95b" providerId="ADAL" clId="{DF875C4E-79D3-486E-B577-85AE8CD2810A}" dt="2026-03-23T13:57:56.096" v="258" actId="1076"/>
          <ac:picMkLst>
            <pc:docMk/>
            <pc:sldMk cId="1816203297" sldId="258"/>
            <ac:picMk id="49" creationId="{DC9617FB-13D3-79FD-F327-9A9F742B5535}"/>
          </ac:picMkLst>
        </pc:picChg>
        <pc:picChg chg="add mod">
          <ac:chgData name="Alex Jay (2416946)" userId="9b4589a6-61b0-42bb-ae46-bd22c4d2f95b" providerId="ADAL" clId="{DF875C4E-79D3-486E-B577-85AE8CD2810A}" dt="2026-03-23T13:57:52.536" v="255" actId="1076"/>
          <ac:picMkLst>
            <pc:docMk/>
            <pc:sldMk cId="1816203297" sldId="258"/>
            <ac:picMk id="50" creationId="{B3B00F3F-B7C0-2881-EA5E-212B71398936}"/>
          </ac:picMkLst>
        </pc:picChg>
        <pc:picChg chg="add mod">
          <ac:chgData name="Alex Jay (2416946)" userId="9b4589a6-61b0-42bb-ae46-bd22c4d2f95b" providerId="ADAL" clId="{DF875C4E-79D3-486E-B577-85AE8CD2810A}" dt="2026-03-23T13:58:02.656" v="265" actId="1076"/>
          <ac:picMkLst>
            <pc:docMk/>
            <pc:sldMk cId="1816203297" sldId="258"/>
            <ac:picMk id="51" creationId="{2DABEA6B-66F9-4E48-D5CD-B305F8984DBF}"/>
          </ac:picMkLst>
        </pc:picChg>
        <pc:picChg chg="add mod">
          <ac:chgData name="Alex Jay (2416946)" userId="9b4589a6-61b0-42bb-ae46-bd22c4d2f95b" providerId="ADAL" clId="{DF875C4E-79D3-486E-B577-85AE8CD2810A}" dt="2026-03-23T13:58:00.950" v="264" actId="1076"/>
          <ac:picMkLst>
            <pc:docMk/>
            <pc:sldMk cId="1816203297" sldId="258"/>
            <ac:picMk id="52" creationId="{C942355D-61CB-6502-DF64-09D8859F53A7}"/>
          </ac:picMkLst>
        </pc:picChg>
        <pc:picChg chg="add mod">
          <ac:chgData name="Alex Jay (2416946)" userId="9b4589a6-61b0-42bb-ae46-bd22c4d2f95b" providerId="ADAL" clId="{DF875C4E-79D3-486E-B577-85AE8CD2810A}" dt="2026-03-23T13:57:59.456" v="263" actId="1076"/>
          <ac:picMkLst>
            <pc:docMk/>
            <pc:sldMk cId="1816203297" sldId="258"/>
            <ac:picMk id="53" creationId="{0A3167B9-1D28-05C4-AB9B-5963E86DB5CD}"/>
          </ac:picMkLst>
        </pc:picChg>
        <pc:picChg chg="add mod">
          <ac:chgData name="Alex Jay (2416946)" userId="9b4589a6-61b0-42bb-ae46-bd22c4d2f95b" providerId="ADAL" clId="{DF875C4E-79D3-486E-B577-85AE8CD2810A}" dt="2026-03-23T13:58:12.320" v="274" actId="1076"/>
          <ac:picMkLst>
            <pc:docMk/>
            <pc:sldMk cId="1816203297" sldId="258"/>
            <ac:picMk id="54" creationId="{72AB2081-5032-57E2-E5AD-7408718E6EF3}"/>
          </ac:picMkLst>
        </pc:picChg>
        <pc:picChg chg="add mod">
          <ac:chgData name="Alex Jay (2416946)" userId="9b4589a6-61b0-42bb-ae46-bd22c4d2f95b" providerId="ADAL" clId="{DF875C4E-79D3-486E-B577-85AE8CD2810A}" dt="2026-03-23T13:58:10.263" v="273" actId="1076"/>
          <ac:picMkLst>
            <pc:docMk/>
            <pc:sldMk cId="1816203297" sldId="258"/>
            <ac:picMk id="55" creationId="{8FF90CDA-8ACB-9472-85A1-A087AF0C850D}"/>
          </ac:picMkLst>
        </pc:picChg>
        <pc:picChg chg="add mod">
          <ac:chgData name="Alex Jay (2416946)" userId="9b4589a6-61b0-42bb-ae46-bd22c4d2f95b" providerId="ADAL" clId="{DF875C4E-79D3-486E-B577-85AE8CD2810A}" dt="2026-03-23T13:58:08.598" v="272" actId="1076"/>
          <ac:picMkLst>
            <pc:docMk/>
            <pc:sldMk cId="1816203297" sldId="258"/>
            <ac:picMk id="56" creationId="{A5A5810B-30BB-A4C7-0D25-C1E726EA5D11}"/>
          </ac:picMkLst>
        </pc:picChg>
        <pc:picChg chg="add mod">
          <ac:chgData name="Alex Jay (2416946)" userId="9b4589a6-61b0-42bb-ae46-bd22c4d2f95b" providerId="ADAL" clId="{DF875C4E-79D3-486E-B577-85AE8CD2810A}" dt="2026-03-23T13:58:06.895" v="271" actId="1076"/>
          <ac:picMkLst>
            <pc:docMk/>
            <pc:sldMk cId="1816203297" sldId="258"/>
            <ac:picMk id="57" creationId="{9C8414EA-E8AC-371C-BABE-090E9F5A2232}"/>
          </ac:picMkLst>
        </pc:picChg>
        <pc:picChg chg="add mod">
          <ac:chgData name="Alex Jay (2416946)" userId="9b4589a6-61b0-42bb-ae46-bd22c4d2f95b" providerId="ADAL" clId="{DF875C4E-79D3-486E-B577-85AE8CD2810A}" dt="2026-03-23T13:58:15.583" v="276" actId="1076"/>
          <ac:picMkLst>
            <pc:docMk/>
            <pc:sldMk cId="1816203297" sldId="258"/>
            <ac:picMk id="58" creationId="{64181401-4D81-36A9-2170-3FC8271A55D8}"/>
          </ac:picMkLst>
        </pc:picChg>
        <pc:picChg chg="add mod">
          <ac:chgData name="Alex Jay (2416946)" userId="9b4589a6-61b0-42bb-ae46-bd22c4d2f95b" providerId="ADAL" clId="{DF875C4E-79D3-486E-B577-85AE8CD2810A}" dt="2026-03-23T13:58:21.200" v="282" actId="1076"/>
          <ac:picMkLst>
            <pc:docMk/>
            <pc:sldMk cId="1816203297" sldId="258"/>
            <ac:picMk id="59" creationId="{1C6DA8BB-5D4E-B1BE-763E-458D3436E195}"/>
          </ac:picMkLst>
        </pc:picChg>
        <pc:picChg chg="add mod">
          <ac:chgData name="Alex Jay (2416946)" userId="9b4589a6-61b0-42bb-ae46-bd22c4d2f95b" providerId="ADAL" clId="{DF875C4E-79D3-486E-B577-85AE8CD2810A}" dt="2026-03-23T13:58:19.359" v="281" actId="1076"/>
          <ac:picMkLst>
            <pc:docMk/>
            <pc:sldMk cId="1816203297" sldId="258"/>
            <ac:picMk id="60" creationId="{404C419B-5723-87C4-2630-5E245AE2499E}"/>
          </ac:picMkLst>
        </pc:picChg>
        <pc:picChg chg="add mod">
          <ac:chgData name="Alex Jay (2416946)" userId="9b4589a6-61b0-42bb-ae46-bd22c4d2f95b" providerId="ADAL" clId="{DF875C4E-79D3-486E-B577-85AE8CD2810A}" dt="2026-03-23T13:58:18.006" v="280" actId="1076"/>
          <ac:picMkLst>
            <pc:docMk/>
            <pc:sldMk cId="1816203297" sldId="258"/>
            <ac:picMk id="61" creationId="{D886B0AF-E964-1195-163C-5D60FE74D21B}"/>
          </ac:picMkLst>
        </pc:picChg>
        <pc:picChg chg="add mod">
          <ac:chgData name="Alex Jay (2416946)" userId="9b4589a6-61b0-42bb-ae46-bd22c4d2f95b" providerId="ADAL" clId="{DF875C4E-79D3-486E-B577-85AE8CD2810A}" dt="2026-03-23T13:58:30.625" v="291" actId="1076"/>
          <ac:picMkLst>
            <pc:docMk/>
            <pc:sldMk cId="1816203297" sldId="258"/>
            <ac:picMk id="62" creationId="{5ABD8AF8-C6D0-0F04-F001-52923458650E}"/>
          </ac:picMkLst>
        </pc:picChg>
        <pc:picChg chg="add mod">
          <ac:chgData name="Alex Jay (2416946)" userId="9b4589a6-61b0-42bb-ae46-bd22c4d2f95b" providerId="ADAL" clId="{DF875C4E-79D3-486E-B577-85AE8CD2810A}" dt="2026-03-23T13:58:28.880" v="290" actId="1076"/>
          <ac:picMkLst>
            <pc:docMk/>
            <pc:sldMk cId="1816203297" sldId="258"/>
            <ac:picMk id="63" creationId="{95348207-C127-89A4-BA75-8BC19DD7922C}"/>
          </ac:picMkLst>
        </pc:picChg>
        <pc:picChg chg="add mod">
          <ac:chgData name="Alex Jay (2416946)" userId="9b4589a6-61b0-42bb-ae46-bd22c4d2f95b" providerId="ADAL" clId="{DF875C4E-79D3-486E-B577-85AE8CD2810A}" dt="2026-03-23T13:58:27.328" v="289" actId="1076"/>
          <ac:picMkLst>
            <pc:docMk/>
            <pc:sldMk cId="1816203297" sldId="258"/>
            <ac:picMk id="4096" creationId="{2226C131-8DFB-2B07-FAAD-BFF89CCF2F28}"/>
          </ac:picMkLst>
        </pc:picChg>
        <pc:picChg chg="add mod">
          <ac:chgData name="Alex Jay (2416946)" userId="9b4589a6-61b0-42bb-ae46-bd22c4d2f95b" providerId="ADAL" clId="{DF875C4E-79D3-486E-B577-85AE8CD2810A}" dt="2026-03-23T13:58:34.424" v="295" actId="1076"/>
          <ac:picMkLst>
            <pc:docMk/>
            <pc:sldMk cId="1816203297" sldId="258"/>
            <ac:picMk id="4097" creationId="{0D9E596D-4503-8773-4A48-F00578F9EC36}"/>
          </ac:picMkLst>
        </pc:picChg>
        <pc:picChg chg="add mod">
          <ac:chgData name="Alex Jay (2416946)" userId="9b4589a6-61b0-42bb-ae46-bd22c4d2f95b" providerId="ADAL" clId="{DF875C4E-79D3-486E-B577-85AE8CD2810A}" dt="2026-03-23T13:48:21.527" v="165" actId="1076"/>
          <ac:picMkLst>
            <pc:docMk/>
            <pc:sldMk cId="1816203297" sldId="258"/>
            <ac:picMk id="4098" creationId="{3432DCF1-9C8D-9A3A-E85A-16568DBFA96A}"/>
          </ac:picMkLst>
        </pc:picChg>
        <pc:picChg chg="add mod">
          <ac:chgData name="Alex Jay (2416946)" userId="9b4589a6-61b0-42bb-ae46-bd22c4d2f95b" providerId="ADAL" clId="{DF875C4E-79D3-486E-B577-85AE8CD2810A}" dt="2026-03-23T13:58:33.014" v="294" actId="1076"/>
          <ac:picMkLst>
            <pc:docMk/>
            <pc:sldMk cId="1816203297" sldId="258"/>
            <ac:picMk id="4099" creationId="{4B265475-1A25-3F3B-5DC7-7D6CF53E03AB}"/>
          </ac:picMkLst>
        </pc:picChg>
        <pc:picChg chg="add mod">
          <ac:chgData name="Alex Jay (2416946)" userId="9b4589a6-61b0-42bb-ae46-bd22c4d2f95b" providerId="ADAL" clId="{DF875C4E-79D3-486E-B577-85AE8CD2810A}" dt="2026-03-23T13:55:02.273" v="167" actId="1076"/>
          <ac:picMkLst>
            <pc:docMk/>
            <pc:sldMk cId="1816203297" sldId="258"/>
            <ac:picMk id="4100" creationId="{0B97BB4E-33A5-86A9-FA8C-F3579AD46412}"/>
          </ac:picMkLst>
        </pc:picChg>
        <pc:picChg chg="add mod">
          <ac:chgData name="Alex Jay (2416946)" userId="9b4589a6-61b0-42bb-ae46-bd22c4d2f95b" providerId="ADAL" clId="{DF875C4E-79D3-486E-B577-85AE8CD2810A}" dt="2026-03-23T13:58:39.072" v="299" actId="1076"/>
          <ac:picMkLst>
            <pc:docMk/>
            <pc:sldMk cId="1816203297" sldId="258"/>
            <ac:picMk id="4101" creationId="{5248E9A3-25EA-3169-4AD9-C8528FF4DE37}"/>
          </ac:picMkLst>
        </pc:picChg>
        <pc:picChg chg="add">
          <ac:chgData name="Alex Jay (2416946)" userId="9b4589a6-61b0-42bb-ae46-bd22c4d2f95b" providerId="ADAL" clId="{DF875C4E-79D3-486E-B577-85AE8CD2810A}" dt="2026-03-23T13:55:21.645" v="168"/>
          <ac:picMkLst>
            <pc:docMk/>
            <pc:sldMk cId="1816203297" sldId="258"/>
            <ac:picMk id="4102" creationId="{E7F5E19F-AA16-1BEA-5B82-0138322F883D}"/>
          </ac:picMkLst>
        </pc:picChg>
        <pc:picChg chg="add mod">
          <ac:chgData name="Alex Jay (2416946)" userId="9b4589a6-61b0-42bb-ae46-bd22c4d2f95b" providerId="ADAL" clId="{DF875C4E-79D3-486E-B577-85AE8CD2810A}" dt="2026-03-23T13:58:36.958" v="298" actId="1076"/>
          <ac:picMkLst>
            <pc:docMk/>
            <pc:sldMk cId="1816203297" sldId="258"/>
            <ac:picMk id="4103" creationId="{A3C621D4-67DF-F967-C23C-DC869C34073C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04" creationId="{E8D71C78-84DE-6A3A-F298-63DC7A91DD67}"/>
          </ac:picMkLst>
        </pc:picChg>
        <pc:picChg chg="add mod">
          <ac:chgData name="Alex Jay (2416946)" userId="9b4589a6-61b0-42bb-ae46-bd22c4d2f95b" providerId="ADAL" clId="{DF875C4E-79D3-486E-B577-85AE8CD2810A}" dt="2026-03-23T13:58:46.128" v="305" actId="1076"/>
          <ac:picMkLst>
            <pc:docMk/>
            <pc:sldMk cId="1816203297" sldId="258"/>
            <ac:picMk id="4105" creationId="{10C9B59B-8FC2-547A-558E-AA7F3B507189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06" creationId="{27E39D13-3CF8-9A0D-4FD5-227AB6ECBAE1}"/>
          </ac:picMkLst>
        </pc:picChg>
        <pc:picChg chg="add mod">
          <ac:chgData name="Alex Jay (2416946)" userId="9b4589a6-61b0-42bb-ae46-bd22c4d2f95b" providerId="ADAL" clId="{DF875C4E-79D3-486E-B577-85AE8CD2810A}" dt="2026-03-23T13:58:44.359" v="304" actId="1076"/>
          <ac:picMkLst>
            <pc:docMk/>
            <pc:sldMk cId="1816203297" sldId="258"/>
            <ac:picMk id="4107" creationId="{405379C5-B4B4-ADC2-5358-3B41B1D2C2BF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08" creationId="{4307B3EB-60DB-208C-5900-3197DF99EDD6}"/>
          </ac:picMkLst>
        </pc:picChg>
        <pc:picChg chg="add mod">
          <ac:chgData name="Alex Jay (2416946)" userId="9b4589a6-61b0-42bb-ae46-bd22c4d2f95b" providerId="ADAL" clId="{DF875C4E-79D3-486E-B577-85AE8CD2810A}" dt="2026-03-23T13:58:42.950" v="303" actId="1076"/>
          <ac:picMkLst>
            <pc:docMk/>
            <pc:sldMk cId="1816203297" sldId="258"/>
            <ac:picMk id="4109" creationId="{B1D49B23-9B39-68F7-785E-956BB8E6B12A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10" creationId="{F197D55E-EE23-4E09-6D92-498FD2153BDF}"/>
          </ac:picMkLst>
        </pc:picChg>
        <pc:picChg chg="add mod">
          <ac:chgData name="Alex Jay (2416946)" userId="9b4589a6-61b0-42bb-ae46-bd22c4d2f95b" providerId="ADAL" clId="{DF875C4E-79D3-486E-B577-85AE8CD2810A}" dt="2026-03-23T13:59:00.063" v="318" actId="1076"/>
          <ac:picMkLst>
            <pc:docMk/>
            <pc:sldMk cId="1816203297" sldId="258"/>
            <ac:picMk id="4111" creationId="{E7240BB4-5702-5291-4715-05E19D4B3A20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12" creationId="{8D1BBC41-158A-7962-33CE-3A948189887D}"/>
          </ac:picMkLst>
        </pc:picChg>
        <pc:picChg chg="add mod">
          <ac:chgData name="Alex Jay (2416946)" userId="9b4589a6-61b0-42bb-ae46-bd22c4d2f95b" providerId="ADAL" clId="{DF875C4E-79D3-486E-B577-85AE8CD2810A}" dt="2026-03-23T13:58:58.176" v="317" actId="1076"/>
          <ac:picMkLst>
            <pc:docMk/>
            <pc:sldMk cId="1816203297" sldId="258"/>
            <ac:picMk id="4113" creationId="{5B6E5D77-3F54-4A47-7ABA-04D68B1349E9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14" creationId="{525874F5-081B-1560-3CE9-80953D9B0685}"/>
          </ac:picMkLst>
        </pc:picChg>
        <pc:picChg chg="add mod">
          <ac:chgData name="Alex Jay (2416946)" userId="9b4589a6-61b0-42bb-ae46-bd22c4d2f95b" providerId="ADAL" clId="{DF875C4E-79D3-486E-B577-85AE8CD2810A}" dt="2026-03-23T13:58:56.208" v="316" actId="1076"/>
          <ac:picMkLst>
            <pc:docMk/>
            <pc:sldMk cId="1816203297" sldId="258"/>
            <ac:picMk id="4115" creationId="{C4698A0D-278B-A777-4D8B-08062E63F80A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16" creationId="{A0462E5B-DF13-EAD3-0B22-A6375B41C6B2}"/>
          </ac:picMkLst>
        </pc:picChg>
        <pc:picChg chg="add mod">
          <ac:chgData name="Alex Jay (2416946)" userId="9b4589a6-61b0-42bb-ae46-bd22c4d2f95b" providerId="ADAL" clId="{DF875C4E-79D3-486E-B577-85AE8CD2810A}" dt="2026-03-23T14:00:35.558" v="358" actId="1076"/>
          <ac:picMkLst>
            <pc:docMk/>
            <pc:sldMk cId="1816203297" sldId="258"/>
            <ac:picMk id="4117" creationId="{468BF19F-1227-F0ED-FFD2-2687ECC8B1CF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18" creationId="{07B6B9C1-3E8D-CD90-189A-56CCBDE3B205}"/>
          </ac:picMkLst>
        </pc:picChg>
        <pc:picChg chg="add mod">
          <ac:chgData name="Alex Jay (2416946)" userId="9b4589a6-61b0-42bb-ae46-bd22c4d2f95b" providerId="ADAL" clId="{DF875C4E-79D3-486E-B577-85AE8CD2810A}" dt="2026-03-23T13:58:53.192" v="315" actId="1076"/>
          <ac:picMkLst>
            <pc:docMk/>
            <pc:sldMk cId="1816203297" sldId="258"/>
            <ac:picMk id="4119" creationId="{88112981-A154-E9EF-9342-BAE8F3944156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20" creationId="{C4211C96-C1C5-AE1E-7153-B9CDF53F0939}"/>
          </ac:picMkLst>
        </pc:picChg>
        <pc:picChg chg="add mod">
          <ac:chgData name="Alex Jay (2416946)" userId="9b4589a6-61b0-42bb-ae46-bd22c4d2f95b" providerId="ADAL" clId="{DF875C4E-79D3-486E-B577-85AE8CD2810A}" dt="2026-03-23T13:58:51.190" v="314" actId="1076"/>
          <ac:picMkLst>
            <pc:docMk/>
            <pc:sldMk cId="1816203297" sldId="258"/>
            <ac:picMk id="4121" creationId="{52DACA8F-6B6B-06F8-D6F8-74965C2BEED3}"/>
          </ac:picMkLst>
        </pc:picChg>
        <pc:picChg chg="add del mod">
          <ac:chgData name="Alex Jay (2416946)" userId="9b4589a6-61b0-42bb-ae46-bd22c4d2f95b" providerId="ADAL" clId="{DF875C4E-79D3-486E-B577-85AE8CD2810A}" dt="2026-03-23T13:55:26.448" v="179" actId="21"/>
          <ac:picMkLst>
            <pc:docMk/>
            <pc:sldMk cId="1816203297" sldId="258"/>
            <ac:picMk id="4122" creationId="{DB0048DF-FB5C-E9E0-F2BF-E0EEA0D42964}"/>
          </ac:picMkLst>
        </pc:picChg>
        <pc:picChg chg="add mod">
          <ac:chgData name="Alex Jay (2416946)" userId="9b4589a6-61b0-42bb-ae46-bd22c4d2f95b" providerId="ADAL" clId="{DF875C4E-79D3-486E-B577-85AE8CD2810A}" dt="2026-03-23T13:58:49.344" v="313" actId="1076"/>
          <ac:picMkLst>
            <pc:docMk/>
            <pc:sldMk cId="1816203297" sldId="258"/>
            <ac:picMk id="4123" creationId="{41A41888-E37F-F385-2753-6D2A1284C95E}"/>
          </ac:picMkLst>
        </pc:picChg>
        <pc:picChg chg="add mod">
          <ac:chgData name="Alex Jay (2416946)" userId="9b4589a6-61b0-42bb-ae46-bd22c4d2f95b" providerId="ADAL" clId="{DF875C4E-79D3-486E-B577-85AE8CD2810A}" dt="2026-03-23T13:59:28.878" v="342" actId="1076"/>
          <ac:picMkLst>
            <pc:docMk/>
            <pc:sldMk cId="1816203297" sldId="258"/>
            <ac:picMk id="4124" creationId="{719BA404-F59E-581E-0496-1CD6E322C842}"/>
          </ac:picMkLst>
        </pc:picChg>
        <pc:picChg chg="add mod">
          <ac:chgData name="Alex Jay (2416946)" userId="9b4589a6-61b0-42bb-ae46-bd22c4d2f95b" providerId="ADAL" clId="{DF875C4E-79D3-486E-B577-85AE8CD2810A}" dt="2026-03-23T13:59:06.457" v="325" actId="1076"/>
          <ac:picMkLst>
            <pc:docMk/>
            <pc:sldMk cId="1816203297" sldId="258"/>
            <ac:picMk id="4125" creationId="{2696CD2D-E1B0-F5E0-9A70-46663E243324}"/>
          </ac:picMkLst>
        </pc:picChg>
        <pc:picChg chg="add mod">
          <ac:chgData name="Alex Jay (2416946)" userId="9b4589a6-61b0-42bb-ae46-bd22c4d2f95b" providerId="ADAL" clId="{DF875C4E-79D3-486E-B577-85AE8CD2810A}" dt="2026-03-23T13:59:04.951" v="324" actId="1076"/>
          <ac:picMkLst>
            <pc:docMk/>
            <pc:sldMk cId="1816203297" sldId="258"/>
            <ac:picMk id="4126" creationId="{BA3BD6B4-3437-529E-A0F8-6994ACD5639B}"/>
          </ac:picMkLst>
        </pc:picChg>
        <pc:picChg chg="add mod">
          <ac:chgData name="Alex Jay (2416946)" userId="9b4589a6-61b0-42bb-ae46-bd22c4d2f95b" providerId="ADAL" clId="{DF875C4E-79D3-486E-B577-85AE8CD2810A}" dt="2026-03-23T13:59:03.688" v="323" actId="1076"/>
          <ac:picMkLst>
            <pc:docMk/>
            <pc:sldMk cId="1816203297" sldId="258"/>
            <ac:picMk id="4127" creationId="{EFC6621A-EFC1-114B-5899-B3050320BEB4}"/>
          </ac:picMkLst>
        </pc:picChg>
        <pc:picChg chg="add mod">
          <ac:chgData name="Alex Jay (2416946)" userId="9b4589a6-61b0-42bb-ae46-bd22c4d2f95b" providerId="ADAL" clId="{DF875C4E-79D3-486E-B577-85AE8CD2810A}" dt="2026-03-23T13:59:08.916" v="326" actId="571"/>
          <ac:picMkLst>
            <pc:docMk/>
            <pc:sldMk cId="1816203297" sldId="258"/>
            <ac:picMk id="4128" creationId="{2D966A29-7E51-B22F-4091-1590B3ED1E69}"/>
          </ac:picMkLst>
        </pc:picChg>
        <pc:picChg chg="add mod">
          <ac:chgData name="Alex Jay (2416946)" userId="9b4589a6-61b0-42bb-ae46-bd22c4d2f95b" providerId="ADAL" clId="{DF875C4E-79D3-486E-B577-85AE8CD2810A}" dt="2026-03-23T13:59:16.415" v="333" actId="1076"/>
          <ac:picMkLst>
            <pc:docMk/>
            <pc:sldMk cId="1816203297" sldId="258"/>
            <ac:picMk id="4129" creationId="{EA4B3E49-7E91-1886-A41B-80CB53A0E799}"/>
          </ac:picMkLst>
        </pc:picChg>
        <pc:picChg chg="add mod">
          <ac:chgData name="Alex Jay (2416946)" userId="9b4589a6-61b0-42bb-ae46-bd22c4d2f95b" providerId="ADAL" clId="{DF875C4E-79D3-486E-B577-85AE8CD2810A}" dt="2026-03-23T13:59:13.063" v="332" actId="1076"/>
          <ac:picMkLst>
            <pc:docMk/>
            <pc:sldMk cId="1816203297" sldId="258"/>
            <ac:picMk id="4130" creationId="{8B62D417-62F7-C754-BBFE-A2D41B369991}"/>
          </ac:picMkLst>
        </pc:picChg>
        <pc:picChg chg="add mod">
          <ac:chgData name="Alex Jay (2416946)" userId="9b4589a6-61b0-42bb-ae46-bd22c4d2f95b" providerId="ADAL" clId="{DF875C4E-79D3-486E-B577-85AE8CD2810A}" dt="2026-03-23T14:00:30.285" v="354" actId="1076"/>
          <ac:picMkLst>
            <pc:docMk/>
            <pc:sldMk cId="1816203297" sldId="258"/>
            <ac:picMk id="4131" creationId="{AC054242-A6EC-1E3B-5E86-8FB74F02A49D}"/>
          </ac:picMkLst>
        </pc:picChg>
        <pc:picChg chg="add mod">
          <ac:chgData name="Alex Jay (2416946)" userId="9b4589a6-61b0-42bb-ae46-bd22c4d2f95b" providerId="ADAL" clId="{DF875C4E-79D3-486E-B577-85AE8CD2810A}" dt="2026-03-23T13:59:11.070" v="331" actId="1076"/>
          <ac:picMkLst>
            <pc:docMk/>
            <pc:sldMk cId="1816203297" sldId="258"/>
            <ac:picMk id="4132" creationId="{1D435E2F-2512-4210-8530-EB97DC61B9C5}"/>
          </ac:picMkLst>
        </pc:picChg>
        <pc:picChg chg="add mod">
          <ac:chgData name="Alex Jay (2416946)" userId="9b4589a6-61b0-42bb-ae46-bd22c4d2f95b" providerId="ADAL" clId="{DF875C4E-79D3-486E-B577-85AE8CD2810A}" dt="2026-03-23T13:59:25.526" v="341" actId="1076"/>
          <ac:picMkLst>
            <pc:docMk/>
            <pc:sldMk cId="1816203297" sldId="258"/>
            <ac:picMk id="4133" creationId="{71BB8D1F-08B8-0FDD-F01E-9FD04A3321CA}"/>
          </ac:picMkLst>
        </pc:picChg>
        <pc:picChg chg="add mod">
          <ac:chgData name="Alex Jay (2416946)" userId="9b4589a6-61b0-42bb-ae46-bd22c4d2f95b" providerId="ADAL" clId="{DF875C4E-79D3-486E-B577-85AE8CD2810A}" dt="2026-03-23T13:59:22.855" v="340" actId="1076"/>
          <ac:picMkLst>
            <pc:docMk/>
            <pc:sldMk cId="1816203297" sldId="258"/>
            <ac:picMk id="4134" creationId="{C6AAD37F-5873-0C48-3366-AFE91418F7C2}"/>
          </ac:picMkLst>
        </pc:picChg>
        <pc:picChg chg="add mod">
          <ac:chgData name="Alex Jay (2416946)" userId="9b4589a6-61b0-42bb-ae46-bd22c4d2f95b" providerId="ADAL" clId="{DF875C4E-79D3-486E-B577-85AE8CD2810A}" dt="2026-03-23T13:59:20.903" v="339" actId="1076"/>
          <ac:picMkLst>
            <pc:docMk/>
            <pc:sldMk cId="1816203297" sldId="258"/>
            <ac:picMk id="4135" creationId="{74FC2622-CFBF-53D5-E276-77864E4A7AD7}"/>
          </ac:picMkLst>
        </pc:picChg>
        <pc:picChg chg="add mod">
          <ac:chgData name="Alex Jay (2416946)" userId="9b4589a6-61b0-42bb-ae46-bd22c4d2f95b" providerId="ADAL" clId="{DF875C4E-79D3-486E-B577-85AE8CD2810A}" dt="2026-03-23T13:59:19.216" v="338" actId="1076"/>
          <ac:picMkLst>
            <pc:docMk/>
            <pc:sldMk cId="1816203297" sldId="258"/>
            <ac:picMk id="4136" creationId="{DF378136-A7CC-DC32-A38F-10EEC80E721C}"/>
          </ac:picMkLst>
        </pc:picChg>
        <pc:picChg chg="add mod">
          <ac:chgData name="Alex Jay (2416946)" userId="9b4589a6-61b0-42bb-ae46-bd22c4d2f95b" providerId="ADAL" clId="{DF875C4E-79D3-486E-B577-85AE8CD2810A}" dt="2026-03-23T14:00:13.109" v="351" actId="1076"/>
          <ac:picMkLst>
            <pc:docMk/>
            <pc:sldMk cId="1816203297" sldId="258"/>
            <ac:picMk id="4137" creationId="{4BBB91BD-2B08-025B-5425-92AC4F65CA44}"/>
          </ac:picMkLst>
        </pc:picChg>
        <pc:picChg chg="add mod">
          <ac:chgData name="Alex Jay (2416946)" userId="9b4589a6-61b0-42bb-ae46-bd22c4d2f95b" providerId="ADAL" clId="{DF875C4E-79D3-486E-B577-85AE8CD2810A}" dt="2026-03-23T14:00:45.030" v="360" actId="1076"/>
          <ac:picMkLst>
            <pc:docMk/>
            <pc:sldMk cId="1816203297" sldId="258"/>
            <ac:picMk id="4138" creationId="{5DF927EC-4954-CEE1-49FF-F5FFCC38994A}"/>
          </ac:picMkLst>
        </pc:picChg>
        <pc:picChg chg="add mod">
          <ac:chgData name="Alex Jay (2416946)" userId="9b4589a6-61b0-42bb-ae46-bd22c4d2f95b" providerId="ADAL" clId="{DF875C4E-79D3-486E-B577-85AE8CD2810A}" dt="2026-03-23T14:00:49.261" v="362" actId="1076"/>
          <ac:picMkLst>
            <pc:docMk/>
            <pc:sldMk cId="1816203297" sldId="258"/>
            <ac:picMk id="4139" creationId="{622C8472-CC88-6D65-E43B-66FBFAAE3632}"/>
          </ac:picMkLst>
        </pc:picChg>
        <pc:picChg chg="add mod">
          <ac:chgData name="Alex Jay (2416946)" userId="9b4589a6-61b0-42bb-ae46-bd22c4d2f95b" providerId="ADAL" clId="{DF875C4E-79D3-486E-B577-85AE8CD2810A}" dt="2026-03-23T14:46:37.726" v="468" actId="27614"/>
          <ac:picMkLst>
            <pc:docMk/>
            <pc:sldMk cId="1816203297" sldId="258"/>
            <ac:picMk id="4141" creationId="{5FEB2B47-245C-618F-4380-5AC5BE5D413D}"/>
          </ac:picMkLst>
        </pc:picChg>
        <pc:picChg chg="add mod">
          <ac:chgData name="Alex Jay (2416946)" userId="9b4589a6-61b0-42bb-ae46-bd22c4d2f95b" providerId="ADAL" clId="{DF875C4E-79D3-486E-B577-85AE8CD2810A}" dt="2026-03-23T14:54:14.248" v="489" actId="1076"/>
          <ac:picMkLst>
            <pc:docMk/>
            <pc:sldMk cId="1816203297" sldId="258"/>
            <ac:picMk id="4142" creationId="{84DE0FBB-ADBF-5B60-CD2D-B69F041DE731}"/>
          </ac:picMkLst>
        </pc:picChg>
        <pc:picChg chg="add mod">
          <ac:chgData name="Alex Jay (2416946)" userId="9b4589a6-61b0-42bb-ae46-bd22c4d2f95b" providerId="ADAL" clId="{DF875C4E-79D3-486E-B577-85AE8CD2810A}" dt="2026-03-23T15:18:08.032" v="651" actId="1076"/>
          <ac:picMkLst>
            <pc:docMk/>
            <pc:sldMk cId="1816203297" sldId="258"/>
            <ac:picMk id="4143" creationId="{EFBB77A1-BC55-AB65-0996-1D1350D5B7B0}"/>
          </ac:picMkLst>
        </pc:picChg>
      </pc:sldChg>
      <pc:sldChg chg="addSp delSp modSp mod">
        <pc:chgData name="Alex Jay (2416946)" userId="9b4589a6-61b0-42bb-ae46-bd22c4d2f95b" providerId="ADAL" clId="{DF875C4E-79D3-486E-B577-85AE8CD2810A}" dt="2026-03-23T14:07:57.995" v="404" actId="478"/>
        <pc:sldMkLst>
          <pc:docMk/>
          <pc:sldMk cId="2484669180" sldId="260"/>
        </pc:sldMkLst>
        <pc:picChg chg="add del mod">
          <ac:chgData name="Alex Jay (2416946)" userId="9b4589a6-61b0-42bb-ae46-bd22c4d2f95b" providerId="ADAL" clId="{DF875C4E-79D3-486E-B577-85AE8CD2810A}" dt="2026-03-23T14:07:57.995" v="404" actId="478"/>
          <ac:picMkLst>
            <pc:docMk/>
            <pc:sldMk cId="2484669180" sldId="260"/>
            <ac:picMk id="11" creationId="{D8CB4377-758E-700F-2F09-D75F15F41693}"/>
          </ac:picMkLst>
        </pc:picChg>
      </pc:sldChg>
      <pc:sldChg chg="modSp add del mod ord">
        <pc:chgData name="Alex Jay (2416946)" userId="9b4589a6-61b0-42bb-ae46-bd22c4d2f95b" providerId="ADAL" clId="{DF875C4E-79D3-486E-B577-85AE8CD2810A}" dt="2026-03-23T15:12:47.317" v="597" actId="47"/>
        <pc:sldMkLst>
          <pc:docMk/>
          <pc:sldMk cId="3682188441" sldId="261"/>
        </pc:sldMkLst>
        <pc:graphicFrameChg chg="modGraphic">
          <ac:chgData name="Alex Jay (2416946)" userId="9b4589a6-61b0-42bb-ae46-bd22c4d2f95b" providerId="ADAL" clId="{DF875C4E-79D3-486E-B577-85AE8CD2810A}" dt="2026-03-23T12:24:57.499" v="9" actId="20577"/>
          <ac:graphicFrameMkLst>
            <pc:docMk/>
            <pc:sldMk cId="3682188441" sldId="261"/>
            <ac:graphicFrameMk id="13" creationId="{C4CB7B8C-5358-6C57-DD47-8C38030DD0BA}"/>
          </ac:graphicFrameMkLst>
        </pc:graphicFrameChg>
      </pc:sldChg>
      <pc:sldChg chg="delSp modSp mod">
        <pc:chgData name="Alex Jay (2416946)" userId="9b4589a6-61b0-42bb-ae46-bd22c4d2f95b" providerId="ADAL" clId="{DF875C4E-79D3-486E-B577-85AE8CD2810A}" dt="2026-03-23T15:00:57.460" v="558" actId="478"/>
        <pc:sldMkLst>
          <pc:docMk/>
          <pc:sldMk cId="402806855" sldId="267"/>
        </pc:sldMkLst>
        <pc:graphicFrameChg chg="modGraphic">
          <ac:chgData name="Alex Jay (2416946)" userId="9b4589a6-61b0-42bb-ae46-bd22c4d2f95b" providerId="ADAL" clId="{DF875C4E-79D3-486E-B577-85AE8CD2810A}" dt="2026-03-23T12:35:43.867" v="58" actId="20577"/>
          <ac:graphicFrameMkLst>
            <pc:docMk/>
            <pc:sldMk cId="402806855" sldId="267"/>
            <ac:graphicFrameMk id="12" creationId="{4102DB02-7941-5B4F-4F99-AA1D6E59D39F}"/>
          </ac:graphicFrameMkLst>
        </pc:graphicFrameChg>
        <pc:picChg chg="del">
          <ac:chgData name="Alex Jay (2416946)" userId="9b4589a6-61b0-42bb-ae46-bd22c4d2f95b" providerId="ADAL" clId="{DF875C4E-79D3-486E-B577-85AE8CD2810A}" dt="2026-03-23T14:44:07.894" v="441" actId="478"/>
          <ac:picMkLst>
            <pc:docMk/>
            <pc:sldMk cId="402806855" sldId="267"/>
            <ac:picMk id="11" creationId="{BE96607D-3E7B-C362-F410-657505CC8AC2}"/>
          </ac:picMkLst>
        </pc:picChg>
        <pc:picChg chg="del">
          <ac:chgData name="Alex Jay (2416946)" userId="9b4589a6-61b0-42bb-ae46-bd22c4d2f95b" providerId="ADAL" clId="{DF875C4E-79D3-486E-B577-85AE8CD2810A}" dt="2026-03-23T14:44:07.224" v="440" actId="478"/>
          <ac:picMkLst>
            <pc:docMk/>
            <pc:sldMk cId="402806855" sldId="267"/>
            <ac:picMk id="15" creationId="{25FA0667-EF1A-8792-DC47-682695E19C51}"/>
          </ac:picMkLst>
        </pc:picChg>
        <pc:picChg chg="del">
          <ac:chgData name="Alex Jay (2416946)" userId="9b4589a6-61b0-42bb-ae46-bd22c4d2f95b" providerId="ADAL" clId="{DF875C4E-79D3-486E-B577-85AE8CD2810A}" dt="2026-03-23T14:44:06.799" v="439" actId="478"/>
          <ac:picMkLst>
            <pc:docMk/>
            <pc:sldMk cId="402806855" sldId="267"/>
            <ac:picMk id="17" creationId="{CADF602A-B498-17CB-8BB4-6A82F7E66A5B}"/>
          </ac:picMkLst>
        </pc:picChg>
        <pc:picChg chg="del">
          <ac:chgData name="Alex Jay (2416946)" userId="9b4589a6-61b0-42bb-ae46-bd22c4d2f95b" providerId="ADAL" clId="{DF875C4E-79D3-486E-B577-85AE8CD2810A}" dt="2026-03-23T14:44:06.398" v="438" actId="478"/>
          <ac:picMkLst>
            <pc:docMk/>
            <pc:sldMk cId="402806855" sldId="267"/>
            <ac:picMk id="18" creationId="{D6C1577F-2ABD-EA6F-5899-411667E6CE9A}"/>
          </ac:picMkLst>
        </pc:picChg>
        <pc:picChg chg="del">
          <ac:chgData name="Alex Jay (2416946)" userId="9b4589a6-61b0-42bb-ae46-bd22c4d2f95b" providerId="ADAL" clId="{DF875C4E-79D3-486E-B577-85AE8CD2810A}" dt="2026-03-23T14:44:12.331" v="454" actId="478"/>
          <ac:picMkLst>
            <pc:docMk/>
            <pc:sldMk cId="402806855" sldId="267"/>
            <ac:picMk id="19" creationId="{4E56CC4A-7F5A-0B02-BCF6-460494694B83}"/>
          </ac:picMkLst>
        </pc:picChg>
        <pc:picChg chg="del">
          <ac:chgData name="Alex Jay (2416946)" userId="9b4589a6-61b0-42bb-ae46-bd22c4d2f95b" providerId="ADAL" clId="{DF875C4E-79D3-486E-B577-85AE8CD2810A}" dt="2026-03-23T14:44:06.055" v="437" actId="478"/>
          <ac:picMkLst>
            <pc:docMk/>
            <pc:sldMk cId="402806855" sldId="267"/>
            <ac:picMk id="20" creationId="{683A6641-9096-1B4B-738E-541DC7AC39B9}"/>
          </ac:picMkLst>
        </pc:picChg>
        <pc:picChg chg="del">
          <ac:chgData name="Alex Jay (2416946)" userId="9b4589a6-61b0-42bb-ae46-bd22c4d2f95b" providerId="ADAL" clId="{DF875C4E-79D3-486E-B577-85AE8CD2810A}" dt="2026-03-23T14:44:12.818" v="455" actId="478"/>
          <ac:picMkLst>
            <pc:docMk/>
            <pc:sldMk cId="402806855" sldId="267"/>
            <ac:picMk id="21" creationId="{02F90036-0D50-7F7F-A94D-2318394AA8BF}"/>
          </ac:picMkLst>
        </pc:picChg>
        <pc:picChg chg="del">
          <ac:chgData name="Alex Jay (2416946)" userId="9b4589a6-61b0-42bb-ae46-bd22c4d2f95b" providerId="ADAL" clId="{DF875C4E-79D3-486E-B577-85AE8CD2810A}" dt="2026-03-23T14:44:05.671" v="436" actId="478"/>
          <ac:picMkLst>
            <pc:docMk/>
            <pc:sldMk cId="402806855" sldId="267"/>
            <ac:picMk id="22" creationId="{F0BD2DC6-299A-1046-0225-17DBA1D7CAAE}"/>
          </ac:picMkLst>
        </pc:picChg>
        <pc:picChg chg="del">
          <ac:chgData name="Alex Jay (2416946)" userId="9b4589a6-61b0-42bb-ae46-bd22c4d2f95b" providerId="ADAL" clId="{DF875C4E-79D3-486E-B577-85AE8CD2810A}" dt="2026-03-23T14:44:11.913" v="453" actId="478"/>
          <ac:picMkLst>
            <pc:docMk/>
            <pc:sldMk cId="402806855" sldId="267"/>
            <ac:picMk id="23" creationId="{F395893C-3063-6EAA-9397-48B5C069AEB7}"/>
          </ac:picMkLst>
        </pc:picChg>
        <pc:picChg chg="del">
          <ac:chgData name="Alex Jay (2416946)" userId="9b4589a6-61b0-42bb-ae46-bd22c4d2f95b" providerId="ADAL" clId="{DF875C4E-79D3-486E-B577-85AE8CD2810A}" dt="2026-03-23T14:44:08.199" v="442" actId="478"/>
          <ac:picMkLst>
            <pc:docMk/>
            <pc:sldMk cId="402806855" sldId="267"/>
            <ac:picMk id="24" creationId="{75A54B96-6EC8-1636-B019-12F04DFB00FD}"/>
          </ac:picMkLst>
        </pc:picChg>
        <pc:picChg chg="del">
          <ac:chgData name="Alex Jay (2416946)" userId="9b4589a6-61b0-42bb-ae46-bd22c4d2f95b" providerId="ADAL" clId="{DF875C4E-79D3-486E-B577-85AE8CD2810A}" dt="2026-03-23T14:44:11.512" v="452" actId="478"/>
          <ac:picMkLst>
            <pc:docMk/>
            <pc:sldMk cId="402806855" sldId="267"/>
            <ac:picMk id="25" creationId="{A246F3FD-3873-F517-29CE-CF7065A06EDA}"/>
          </ac:picMkLst>
        </pc:picChg>
        <pc:picChg chg="del">
          <ac:chgData name="Alex Jay (2416946)" userId="9b4589a6-61b0-42bb-ae46-bd22c4d2f95b" providerId="ADAL" clId="{DF875C4E-79D3-486E-B577-85AE8CD2810A}" dt="2026-03-23T14:44:05.239" v="435" actId="478"/>
          <ac:picMkLst>
            <pc:docMk/>
            <pc:sldMk cId="402806855" sldId="267"/>
            <ac:picMk id="26" creationId="{6ED6C89D-E950-C5B3-C5AF-40E929256977}"/>
          </ac:picMkLst>
        </pc:picChg>
        <pc:picChg chg="del">
          <ac:chgData name="Alex Jay (2416946)" userId="9b4589a6-61b0-42bb-ae46-bd22c4d2f95b" providerId="ADAL" clId="{DF875C4E-79D3-486E-B577-85AE8CD2810A}" dt="2026-03-23T14:44:11.142" v="451" actId="478"/>
          <ac:picMkLst>
            <pc:docMk/>
            <pc:sldMk cId="402806855" sldId="267"/>
            <ac:picMk id="27" creationId="{BC21668A-7CF8-2778-76B8-63FF944AC59A}"/>
          </ac:picMkLst>
        </pc:picChg>
        <pc:picChg chg="del">
          <ac:chgData name="Alex Jay (2416946)" userId="9b4589a6-61b0-42bb-ae46-bd22c4d2f95b" providerId="ADAL" clId="{DF875C4E-79D3-486E-B577-85AE8CD2810A}" dt="2026-03-23T14:44:16.441" v="464" actId="478"/>
          <ac:picMkLst>
            <pc:docMk/>
            <pc:sldMk cId="402806855" sldId="267"/>
            <ac:picMk id="28" creationId="{A32F5F80-1F5D-F051-A5CD-EB6623DF6EE1}"/>
          </ac:picMkLst>
        </pc:picChg>
        <pc:picChg chg="del">
          <ac:chgData name="Alex Jay (2416946)" userId="9b4589a6-61b0-42bb-ae46-bd22c4d2f95b" providerId="ADAL" clId="{DF875C4E-79D3-486E-B577-85AE8CD2810A}" dt="2026-03-23T14:44:15.865" v="463" actId="478"/>
          <ac:picMkLst>
            <pc:docMk/>
            <pc:sldMk cId="402806855" sldId="267"/>
            <ac:picMk id="29" creationId="{A21D25F2-774B-C91C-E034-DB536E8365E4}"/>
          </ac:picMkLst>
        </pc:picChg>
        <pc:picChg chg="del">
          <ac:chgData name="Alex Jay (2416946)" userId="9b4589a6-61b0-42bb-ae46-bd22c4d2f95b" providerId="ADAL" clId="{DF875C4E-79D3-486E-B577-85AE8CD2810A}" dt="2026-03-23T14:44:13.170" v="456" actId="478"/>
          <ac:picMkLst>
            <pc:docMk/>
            <pc:sldMk cId="402806855" sldId="267"/>
            <ac:picMk id="30" creationId="{E48C9789-D8C7-D353-F9FE-9F85E7B54B7F}"/>
          </ac:picMkLst>
        </pc:picChg>
        <pc:picChg chg="del">
          <ac:chgData name="Alex Jay (2416946)" userId="9b4589a6-61b0-42bb-ae46-bd22c4d2f95b" providerId="ADAL" clId="{DF875C4E-79D3-486E-B577-85AE8CD2810A}" dt="2026-03-23T14:44:04.831" v="434" actId="478"/>
          <ac:picMkLst>
            <pc:docMk/>
            <pc:sldMk cId="402806855" sldId="267"/>
            <ac:picMk id="31" creationId="{A5E66150-A488-2F4E-0814-348154C9608A}"/>
          </ac:picMkLst>
        </pc:picChg>
        <pc:picChg chg="del">
          <ac:chgData name="Alex Jay (2416946)" userId="9b4589a6-61b0-42bb-ae46-bd22c4d2f95b" providerId="ADAL" clId="{DF875C4E-79D3-486E-B577-85AE8CD2810A}" dt="2026-03-23T14:44:15.454" v="462" actId="478"/>
          <ac:picMkLst>
            <pc:docMk/>
            <pc:sldMk cId="402806855" sldId="267"/>
            <ac:picMk id="32" creationId="{7F8B6D24-77A3-829F-435F-012E98E33746}"/>
          </ac:picMkLst>
        </pc:picChg>
        <pc:picChg chg="del">
          <ac:chgData name="Alex Jay (2416946)" userId="9b4589a6-61b0-42bb-ae46-bd22c4d2f95b" providerId="ADAL" clId="{DF875C4E-79D3-486E-B577-85AE8CD2810A}" dt="2026-03-23T14:44:13.684" v="457" actId="478"/>
          <ac:picMkLst>
            <pc:docMk/>
            <pc:sldMk cId="402806855" sldId="267"/>
            <ac:picMk id="33" creationId="{2C482A2D-6379-B9A6-1E69-567A1DEA4D3E}"/>
          </ac:picMkLst>
        </pc:picChg>
        <pc:picChg chg="del">
          <ac:chgData name="Alex Jay (2416946)" userId="9b4589a6-61b0-42bb-ae46-bd22c4d2f95b" providerId="ADAL" clId="{DF875C4E-79D3-486E-B577-85AE8CD2810A}" dt="2026-03-23T14:44:10.899" v="450" actId="478"/>
          <ac:picMkLst>
            <pc:docMk/>
            <pc:sldMk cId="402806855" sldId="267"/>
            <ac:picMk id="34" creationId="{5B411E5D-8B6C-140D-A3F3-648DC09F4AC3}"/>
          </ac:picMkLst>
        </pc:picChg>
        <pc:picChg chg="del mod">
          <ac:chgData name="Alex Jay (2416946)" userId="9b4589a6-61b0-42bb-ae46-bd22c4d2f95b" providerId="ADAL" clId="{DF875C4E-79D3-486E-B577-85AE8CD2810A}" dt="2026-03-23T14:44:10.415" v="449" actId="478"/>
          <ac:picMkLst>
            <pc:docMk/>
            <pc:sldMk cId="402806855" sldId="267"/>
            <ac:picMk id="35" creationId="{5F1C54B9-812E-42E6-1A69-342EDDD318FC}"/>
          </ac:picMkLst>
        </pc:picChg>
        <pc:picChg chg="del">
          <ac:chgData name="Alex Jay (2416946)" userId="9b4589a6-61b0-42bb-ae46-bd22c4d2f95b" providerId="ADAL" clId="{DF875C4E-79D3-486E-B577-85AE8CD2810A}" dt="2026-03-23T14:44:03.800" v="432" actId="478"/>
          <ac:picMkLst>
            <pc:docMk/>
            <pc:sldMk cId="402806855" sldId="267"/>
            <ac:picMk id="36" creationId="{07FB7E3A-8D23-5759-A70D-604A3488FD30}"/>
          </ac:picMkLst>
        </pc:picChg>
        <pc:picChg chg="del mod">
          <ac:chgData name="Alex Jay (2416946)" userId="9b4589a6-61b0-42bb-ae46-bd22c4d2f95b" providerId="ADAL" clId="{DF875C4E-79D3-486E-B577-85AE8CD2810A}" dt="2026-03-23T14:44:08.594" v="444" actId="478"/>
          <ac:picMkLst>
            <pc:docMk/>
            <pc:sldMk cId="402806855" sldId="267"/>
            <ac:picMk id="37" creationId="{6004BFB3-78DC-7D9F-9C1A-D3931134DF8E}"/>
          </ac:picMkLst>
        </pc:picChg>
        <pc:picChg chg="del">
          <ac:chgData name="Alex Jay (2416946)" userId="9b4589a6-61b0-42bb-ae46-bd22c4d2f95b" providerId="ADAL" clId="{DF875C4E-79D3-486E-B577-85AE8CD2810A}" dt="2026-03-23T14:44:03.193" v="431" actId="478"/>
          <ac:picMkLst>
            <pc:docMk/>
            <pc:sldMk cId="402806855" sldId="267"/>
            <ac:picMk id="38" creationId="{CFC6E430-F035-8381-A9C6-5C686463C132}"/>
          </ac:picMkLst>
        </pc:picChg>
        <pc:picChg chg="del">
          <ac:chgData name="Alex Jay (2416946)" userId="9b4589a6-61b0-42bb-ae46-bd22c4d2f95b" providerId="ADAL" clId="{DF875C4E-79D3-486E-B577-85AE8CD2810A}" dt="2026-03-23T14:44:15.042" v="461" actId="478"/>
          <ac:picMkLst>
            <pc:docMk/>
            <pc:sldMk cId="402806855" sldId="267"/>
            <ac:picMk id="39" creationId="{33077E6D-38AD-680B-6FC6-3CE384FCDC88}"/>
          </ac:picMkLst>
        </pc:picChg>
        <pc:picChg chg="del">
          <ac:chgData name="Alex Jay (2416946)" userId="9b4589a6-61b0-42bb-ae46-bd22c4d2f95b" providerId="ADAL" clId="{DF875C4E-79D3-486E-B577-85AE8CD2810A}" dt="2026-03-23T14:44:14.417" v="460" actId="478"/>
          <ac:picMkLst>
            <pc:docMk/>
            <pc:sldMk cId="402806855" sldId="267"/>
            <ac:picMk id="40" creationId="{4CD0C2CE-475C-7D06-C3D6-2DAF5A7D14D6}"/>
          </ac:picMkLst>
        </pc:picChg>
        <pc:picChg chg="del">
          <ac:chgData name="Alex Jay (2416946)" userId="9b4589a6-61b0-42bb-ae46-bd22c4d2f95b" providerId="ADAL" clId="{DF875C4E-79D3-486E-B577-85AE8CD2810A}" dt="2026-03-23T14:44:02.744" v="430" actId="478"/>
          <ac:picMkLst>
            <pc:docMk/>
            <pc:sldMk cId="402806855" sldId="267"/>
            <ac:picMk id="41" creationId="{0EA86A6B-FC0D-9A2E-18CA-3DB6F6559822}"/>
          </ac:picMkLst>
        </pc:picChg>
        <pc:picChg chg="del">
          <ac:chgData name="Alex Jay (2416946)" userId="9b4589a6-61b0-42bb-ae46-bd22c4d2f95b" providerId="ADAL" clId="{DF875C4E-79D3-486E-B577-85AE8CD2810A}" dt="2026-03-23T14:43:58.695" v="423" actId="478"/>
          <ac:picMkLst>
            <pc:docMk/>
            <pc:sldMk cId="402806855" sldId="267"/>
            <ac:picMk id="42" creationId="{6FF4AF62-F455-BC43-E5ED-4A4D17B87F0E}"/>
          </ac:picMkLst>
        </pc:picChg>
        <pc:picChg chg="del">
          <ac:chgData name="Alex Jay (2416946)" userId="9b4589a6-61b0-42bb-ae46-bd22c4d2f95b" providerId="ADAL" clId="{DF875C4E-79D3-486E-B577-85AE8CD2810A}" dt="2026-03-23T14:44:10.089" v="447" actId="478"/>
          <ac:picMkLst>
            <pc:docMk/>
            <pc:sldMk cId="402806855" sldId="267"/>
            <ac:picMk id="43" creationId="{ABA7A8D5-EDC9-EAA2-EE4F-51936E2338D8}"/>
          </ac:picMkLst>
        </pc:picChg>
        <pc:picChg chg="del">
          <ac:chgData name="Alex Jay (2416946)" userId="9b4589a6-61b0-42bb-ae46-bd22c4d2f95b" providerId="ADAL" clId="{DF875C4E-79D3-486E-B577-85AE8CD2810A}" dt="2026-03-23T14:44:02.317" v="429" actId="478"/>
          <ac:picMkLst>
            <pc:docMk/>
            <pc:sldMk cId="402806855" sldId="267"/>
            <ac:picMk id="44" creationId="{521C756E-76A0-16D3-3901-7578C31934CC}"/>
          </ac:picMkLst>
        </pc:picChg>
        <pc:picChg chg="del mod">
          <ac:chgData name="Alex Jay (2416946)" userId="9b4589a6-61b0-42bb-ae46-bd22c4d2f95b" providerId="ADAL" clId="{DF875C4E-79D3-486E-B577-85AE8CD2810A}" dt="2026-03-23T14:44:13.991" v="459" actId="478"/>
          <ac:picMkLst>
            <pc:docMk/>
            <pc:sldMk cId="402806855" sldId="267"/>
            <ac:picMk id="45" creationId="{E31927A6-4A46-4B1B-7624-2F6385553F90}"/>
          </ac:picMkLst>
        </pc:picChg>
        <pc:picChg chg="del">
          <ac:chgData name="Alex Jay (2416946)" userId="9b4589a6-61b0-42bb-ae46-bd22c4d2f95b" providerId="ADAL" clId="{DF875C4E-79D3-486E-B577-85AE8CD2810A}" dt="2026-03-23T14:44:09.744" v="446" actId="478"/>
          <ac:picMkLst>
            <pc:docMk/>
            <pc:sldMk cId="402806855" sldId="267"/>
            <ac:picMk id="46" creationId="{E789C90F-AE08-06CB-8177-C1C6215A27DB}"/>
          </ac:picMkLst>
        </pc:picChg>
        <pc:picChg chg="del">
          <ac:chgData name="Alex Jay (2416946)" userId="9b4589a6-61b0-42bb-ae46-bd22c4d2f95b" providerId="ADAL" clId="{DF875C4E-79D3-486E-B577-85AE8CD2810A}" dt="2026-03-23T14:44:01.750" v="428" actId="478"/>
          <ac:picMkLst>
            <pc:docMk/>
            <pc:sldMk cId="402806855" sldId="267"/>
            <ac:picMk id="47" creationId="{6E653ED4-E49D-31CC-89E1-8B78C83D0C74}"/>
          </ac:picMkLst>
        </pc:picChg>
        <pc:picChg chg="del">
          <ac:chgData name="Alex Jay (2416946)" userId="9b4589a6-61b0-42bb-ae46-bd22c4d2f95b" providerId="ADAL" clId="{DF875C4E-79D3-486E-B577-85AE8CD2810A}" dt="2026-03-23T14:44:01.213" v="427" actId="478"/>
          <ac:picMkLst>
            <pc:docMk/>
            <pc:sldMk cId="402806855" sldId="267"/>
            <ac:picMk id="48" creationId="{4F7150E1-EA62-EF7D-A4C7-78FFBA321E14}"/>
          </ac:picMkLst>
        </pc:picChg>
        <pc:picChg chg="del">
          <ac:chgData name="Alex Jay (2416946)" userId="9b4589a6-61b0-42bb-ae46-bd22c4d2f95b" providerId="ADAL" clId="{DF875C4E-79D3-486E-B577-85AE8CD2810A}" dt="2026-03-23T14:44:08.967" v="445" actId="478"/>
          <ac:picMkLst>
            <pc:docMk/>
            <pc:sldMk cId="402806855" sldId="267"/>
            <ac:picMk id="49" creationId="{E8BC9082-49BA-3410-3BF4-55ED5F520B9A}"/>
          </ac:picMkLst>
        </pc:picChg>
        <pc:picChg chg="del mod">
          <ac:chgData name="Alex Jay (2416946)" userId="9b4589a6-61b0-42bb-ae46-bd22c4d2f95b" providerId="ADAL" clId="{DF875C4E-79D3-486E-B577-85AE8CD2810A}" dt="2026-03-23T14:44:00.655" v="426" actId="478"/>
          <ac:picMkLst>
            <pc:docMk/>
            <pc:sldMk cId="402806855" sldId="267"/>
            <ac:picMk id="50" creationId="{45A04B6A-55B8-EE46-E3F6-F3A7FDAFE63B}"/>
          </ac:picMkLst>
        </pc:picChg>
        <pc:picChg chg="del">
          <ac:chgData name="Alex Jay (2416946)" userId="9b4589a6-61b0-42bb-ae46-bd22c4d2f95b" providerId="ADAL" clId="{DF875C4E-79D3-486E-B577-85AE8CD2810A}" dt="2026-03-23T14:43:59.820" v="424" actId="478"/>
          <ac:picMkLst>
            <pc:docMk/>
            <pc:sldMk cId="402806855" sldId="267"/>
            <ac:picMk id="51" creationId="{D694C1D0-EE1D-4904-DA8A-156425943F05}"/>
          </ac:picMkLst>
        </pc:picChg>
        <pc:picChg chg="del">
          <ac:chgData name="Alex Jay (2416946)" userId="9b4589a6-61b0-42bb-ae46-bd22c4d2f95b" providerId="ADAL" clId="{DF875C4E-79D3-486E-B577-85AE8CD2810A}" dt="2026-03-23T14:44:04.406" v="433" actId="478"/>
          <ac:picMkLst>
            <pc:docMk/>
            <pc:sldMk cId="402806855" sldId="267"/>
            <ac:picMk id="52" creationId="{E890607C-EACF-767F-92D4-EBA8375FA643}"/>
          </ac:picMkLst>
        </pc:picChg>
        <pc:picChg chg="del">
          <ac:chgData name="Alex Jay (2416946)" userId="9b4589a6-61b0-42bb-ae46-bd22c4d2f95b" providerId="ADAL" clId="{DF875C4E-79D3-486E-B577-85AE8CD2810A}" dt="2026-03-23T15:00:57.460" v="558" actId="478"/>
          <ac:picMkLst>
            <pc:docMk/>
            <pc:sldMk cId="402806855" sldId="267"/>
            <ac:picMk id="54" creationId="{B3F56693-BAA5-478B-1525-1093C27FE892}"/>
          </ac:picMkLst>
        </pc:picChg>
      </pc:sldChg>
      <pc:sldChg chg="addSp delSp modSp mod">
        <pc:chgData name="Alex Jay (2416946)" userId="9b4589a6-61b0-42bb-ae46-bd22c4d2f95b" providerId="ADAL" clId="{DF875C4E-79D3-486E-B577-85AE8CD2810A}" dt="2026-03-23T12:30:28.278" v="39" actId="1076"/>
        <pc:sldMkLst>
          <pc:docMk/>
          <pc:sldMk cId="3246616541" sldId="268"/>
        </pc:sldMkLst>
        <pc:spChg chg="mod">
          <ac:chgData name="Alex Jay (2416946)" userId="9b4589a6-61b0-42bb-ae46-bd22c4d2f95b" providerId="ADAL" clId="{DF875C4E-79D3-486E-B577-85AE8CD2810A}" dt="2026-03-23T12:30:28.278" v="39" actId="1076"/>
          <ac:spMkLst>
            <pc:docMk/>
            <pc:sldMk cId="3246616541" sldId="268"/>
            <ac:spMk id="12" creationId="{4A204E58-A57F-1249-0FD0-6C455556FF82}"/>
          </ac:spMkLst>
        </pc:spChg>
        <pc:picChg chg="add del mod">
          <ac:chgData name="Alex Jay (2416946)" userId="9b4589a6-61b0-42bb-ae46-bd22c4d2f95b" providerId="ADAL" clId="{DF875C4E-79D3-486E-B577-85AE8CD2810A}" dt="2026-03-23T12:29:42.800" v="16" actId="1076"/>
          <ac:picMkLst>
            <pc:docMk/>
            <pc:sldMk cId="3246616541" sldId="268"/>
            <ac:picMk id="7" creationId="{C2F80D35-1C3C-3C3B-92E0-729F395BBC36}"/>
          </ac:picMkLst>
        </pc:picChg>
        <pc:picChg chg="add del">
          <ac:chgData name="Alex Jay (2416946)" userId="9b4589a6-61b0-42bb-ae46-bd22c4d2f95b" providerId="ADAL" clId="{DF875C4E-79D3-486E-B577-85AE8CD2810A}" dt="2026-03-23T12:29:32.957" v="14" actId="478"/>
          <ac:picMkLst>
            <pc:docMk/>
            <pc:sldMk cId="3246616541" sldId="268"/>
            <ac:picMk id="8" creationId="{07903474-856B-8001-C049-CF99CD00A3F4}"/>
          </ac:picMkLst>
        </pc:picChg>
        <pc:picChg chg="del">
          <ac:chgData name="Alex Jay (2416946)" userId="9b4589a6-61b0-42bb-ae46-bd22c4d2f95b" providerId="ADAL" clId="{DF875C4E-79D3-486E-B577-85AE8CD2810A}" dt="2026-03-23T12:25:31.158" v="10" actId="478"/>
          <ac:picMkLst>
            <pc:docMk/>
            <pc:sldMk cId="3246616541" sldId="268"/>
            <ac:picMk id="1026" creationId="{6385C489-D3DB-19B5-6F53-76C5302378B9}"/>
          </ac:picMkLst>
        </pc:picChg>
      </pc:sldChg>
      <pc:sldChg chg="addSp delSp modSp mod">
        <pc:chgData name="Alex Jay (2416946)" userId="9b4589a6-61b0-42bb-ae46-bd22c4d2f95b" providerId="ADAL" clId="{DF875C4E-79D3-486E-B577-85AE8CD2810A}" dt="2026-03-23T14:50:45.341" v="473" actId="1076"/>
        <pc:sldMkLst>
          <pc:docMk/>
          <pc:sldMk cId="3510825259" sldId="279"/>
        </pc:sldMkLst>
        <pc:spChg chg="add del">
          <ac:chgData name="Alex Jay (2416946)" userId="9b4589a6-61b0-42bb-ae46-bd22c4d2f95b" providerId="ADAL" clId="{DF875C4E-79D3-486E-B577-85AE8CD2810A}" dt="2026-03-23T14:44:27.473" v="466" actId="22"/>
          <ac:spMkLst>
            <pc:docMk/>
            <pc:sldMk cId="3510825259" sldId="279"/>
            <ac:spMk id="17" creationId="{B0D03232-78FD-10A7-BB94-0B1A03D09CBE}"/>
          </ac:spMkLst>
        </pc:spChg>
        <pc:picChg chg="add mod">
          <ac:chgData name="Alex Jay (2416946)" userId="9b4589a6-61b0-42bb-ae46-bd22c4d2f95b" providerId="ADAL" clId="{DF875C4E-79D3-486E-B577-85AE8CD2810A}" dt="2026-03-23T14:50:45.341" v="473" actId="1076"/>
          <ac:picMkLst>
            <pc:docMk/>
            <pc:sldMk cId="3510825259" sldId="279"/>
            <ac:picMk id="19" creationId="{E87F339B-F322-2464-A93E-F935FE44CFD0}"/>
          </ac:picMkLst>
        </pc:picChg>
        <pc:picChg chg="add">
          <ac:chgData name="Alex Jay (2416946)" userId="9b4589a6-61b0-42bb-ae46-bd22c4d2f95b" providerId="ADAL" clId="{DF875C4E-79D3-486E-B577-85AE8CD2810A}" dt="2026-03-23T13:44:50.995" v="156"/>
          <ac:picMkLst>
            <pc:docMk/>
            <pc:sldMk cId="3510825259" sldId="279"/>
            <ac:picMk id="3074" creationId="{1DE94B7B-EC2F-4070-C37C-8EF530002AC1}"/>
          </ac:picMkLst>
        </pc:picChg>
        <pc:picChg chg="add mod">
          <ac:chgData name="Alex Jay (2416946)" userId="9b4589a6-61b0-42bb-ae46-bd22c4d2f95b" providerId="ADAL" clId="{DF875C4E-79D3-486E-B577-85AE8CD2810A}" dt="2026-03-23T13:47:19.848" v="160" actId="1076"/>
          <ac:picMkLst>
            <pc:docMk/>
            <pc:sldMk cId="3510825259" sldId="279"/>
            <ac:picMk id="3076" creationId="{43D54690-7C6F-C011-FBD0-5CFC83C555A0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02" creationId="{E7F5E19F-AA16-1BEA-5B82-0138322F883D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04" creationId="{E8D71C78-84DE-6A3A-F298-63DC7A91DD67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06" creationId="{27E39D13-3CF8-9A0D-4FD5-227AB6ECBAE1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08" creationId="{4307B3EB-60DB-208C-5900-3197DF99EDD6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10" creationId="{F197D55E-EE23-4E09-6D92-498FD2153BDF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12" creationId="{8D1BBC41-158A-7962-33CE-3A948189887D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14" creationId="{525874F5-081B-1560-3CE9-80953D9B0685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18" creationId="{07B6B9C1-3E8D-CD90-189A-56CCBDE3B205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20" creationId="{C4211C96-C1C5-AE1E-7153-B9CDF53F0939}"/>
          </ac:picMkLst>
        </pc:picChg>
        <pc:picChg chg="add mod">
          <ac:chgData name="Alex Jay (2416946)" userId="9b4589a6-61b0-42bb-ae46-bd22c4d2f95b" providerId="ADAL" clId="{DF875C4E-79D3-486E-B577-85AE8CD2810A}" dt="2026-03-23T13:55:45.546" v="180"/>
          <ac:picMkLst>
            <pc:docMk/>
            <pc:sldMk cId="3510825259" sldId="279"/>
            <ac:picMk id="4122" creationId="{DB0048DF-FB5C-E9E0-F2BF-E0EEA0D42964}"/>
          </ac:picMkLst>
        </pc:picChg>
      </pc:sldChg>
      <pc:sldChg chg="addSp modSp mod">
        <pc:chgData name="Alex Jay (2416946)" userId="9b4589a6-61b0-42bb-ae46-bd22c4d2f95b" providerId="ADAL" clId="{DF875C4E-79D3-486E-B577-85AE8CD2810A}" dt="2026-03-23T14:06:22.579" v="392" actId="1076"/>
        <pc:sldMkLst>
          <pc:docMk/>
          <pc:sldMk cId="2839073286" sldId="283"/>
        </pc:sldMkLst>
        <pc:picChg chg="add mod ord">
          <ac:chgData name="Alex Jay (2416946)" userId="9b4589a6-61b0-42bb-ae46-bd22c4d2f95b" providerId="ADAL" clId="{DF875C4E-79D3-486E-B577-85AE8CD2810A}" dt="2026-03-23T14:06:22.579" v="392" actId="1076"/>
          <ac:picMkLst>
            <pc:docMk/>
            <pc:sldMk cId="2839073286" sldId="283"/>
            <ac:picMk id="10" creationId="{8AA84A08-C53C-B34B-7CA6-960047BC04B0}"/>
          </ac:picMkLst>
        </pc:picChg>
      </pc:sldChg>
      <pc:sldChg chg="addSp delSp modSp">
        <pc:chgData name="Alex Jay (2416946)" userId="9b4589a6-61b0-42bb-ae46-bd22c4d2f95b" providerId="ADAL" clId="{DF875C4E-79D3-486E-B577-85AE8CD2810A}" dt="2026-03-23T13:56:41.784" v="193" actId="478"/>
        <pc:sldMkLst>
          <pc:docMk/>
          <pc:sldMk cId="2211598710" sldId="287"/>
        </pc:sldMkLst>
        <pc:picChg chg="add del mod">
          <ac:chgData name="Alex Jay (2416946)" userId="9b4589a6-61b0-42bb-ae46-bd22c4d2f95b" providerId="ADAL" clId="{DF875C4E-79D3-486E-B577-85AE8CD2810A}" dt="2026-03-23T13:56:26.536" v="188" actId="478"/>
          <ac:picMkLst>
            <pc:docMk/>
            <pc:sldMk cId="2211598710" sldId="287"/>
            <ac:picMk id="4" creationId="{9A2E8053-B680-2784-67E8-B5D66A86BA74}"/>
          </ac:picMkLst>
        </pc:picChg>
        <pc:picChg chg="add del mod">
          <ac:chgData name="Alex Jay (2416946)" userId="9b4589a6-61b0-42bb-ae46-bd22c4d2f95b" providerId="ADAL" clId="{DF875C4E-79D3-486E-B577-85AE8CD2810A}" dt="2026-03-23T13:56:26.073" v="187" actId="478"/>
          <ac:picMkLst>
            <pc:docMk/>
            <pc:sldMk cId="2211598710" sldId="287"/>
            <ac:picMk id="6" creationId="{D3268EB5-590B-4528-9049-0155190AAD82}"/>
          </ac:picMkLst>
        </pc:picChg>
        <pc:picChg chg="add del mod">
          <ac:chgData name="Alex Jay (2416946)" userId="9b4589a6-61b0-42bb-ae46-bd22c4d2f95b" providerId="ADAL" clId="{DF875C4E-79D3-486E-B577-85AE8CD2810A}" dt="2026-03-23T13:56:25.673" v="186" actId="478"/>
          <ac:picMkLst>
            <pc:docMk/>
            <pc:sldMk cId="2211598710" sldId="287"/>
            <ac:picMk id="8" creationId="{87A5F225-61B4-FEEC-86CD-1C91AB7F4510}"/>
          </ac:picMkLst>
        </pc:picChg>
        <pc:picChg chg="add del mod">
          <ac:chgData name="Alex Jay (2416946)" userId="9b4589a6-61b0-42bb-ae46-bd22c4d2f95b" providerId="ADAL" clId="{DF875C4E-79D3-486E-B577-85AE8CD2810A}" dt="2026-03-23T13:56:25.258" v="185" actId="478"/>
          <ac:picMkLst>
            <pc:docMk/>
            <pc:sldMk cId="2211598710" sldId="287"/>
            <ac:picMk id="11" creationId="{53B1311E-A35E-0F2B-4B8C-3299E42C5272}"/>
          </ac:picMkLst>
        </pc:picChg>
        <pc:picChg chg="add del mod">
          <ac:chgData name="Alex Jay (2416946)" userId="9b4589a6-61b0-42bb-ae46-bd22c4d2f95b" providerId="ADAL" clId="{DF875C4E-79D3-486E-B577-85AE8CD2810A}" dt="2026-03-23T13:56:24.815" v="184" actId="478"/>
          <ac:picMkLst>
            <pc:docMk/>
            <pc:sldMk cId="2211598710" sldId="287"/>
            <ac:picMk id="12" creationId="{CADF250E-B393-13AC-C04A-443504285A7F}"/>
          </ac:picMkLst>
        </pc:picChg>
        <pc:picChg chg="add del mod">
          <ac:chgData name="Alex Jay (2416946)" userId="9b4589a6-61b0-42bb-ae46-bd22c4d2f95b" providerId="ADAL" clId="{DF875C4E-79D3-486E-B577-85AE8CD2810A}" dt="2026-03-23T13:56:23.905" v="182" actId="478"/>
          <ac:picMkLst>
            <pc:docMk/>
            <pc:sldMk cId="2211598710" sldId="287"/>
            <ac:picMk id="14" creationId="{F23B46E1-D9FA-F84A-03A0-9C05DCE03477}"/>
          </ac:picMkLst>
        </pc:picChg>
        <pc:picChg chg="del">
          <ac:chgData name="Alex Jay (2416946)" userId="9b4589a6-61b0-42bb-ae46-bd22c4d2f95b" providerId="ADAL" clId="{DF875C4E-79D3-486E-B577-85AE8CD2810A}" dt="2026-03-23T13:56:24.376" v="183" actId="478"/>
          <ac:picMkLst>
            <pc:docMk/>
            <pc:sldMk cId="2211598710" sldId="287"/>
            <ac:picMk id="17" creationId="{519A1025-BA8B-B69E-BE44-A0C828F72690}"/>
          </ac:picMkLst>
        </pc:picChg>
        <pc:picChg chg="add del mod">
          <ac:chgData name="Alex Jay (2416946)" userId="9b4589a6-61b0-42bb-ae46-bd22c4d2f95b" providerId="ADAL" clId="{DF875C4E-79D3-486E-B577-85AE8CD2810A}" dt="2026-03-23T13:56:27.529" v="190" actId="478"/>
          <ac:picMkLst>
            <pc:docMk/>
            <pc:sldMk cId="2211598710" sldId="287"/>
            <ac:picMk id="18" creationId="{F266A88B-6FDE-64A7-E605-EB18A36BF002}"/>
          </ac:picMkLst>
        </pc:picChg>
        <pc:picChg chg="add del mod">
          <ac:chgData name="Alex Jay (2416946)" userId="9b4589a6-61b0-42bb-ae46-bd22c4d2f95b" providerId="ADAL" clId="{DF875C4E-79D3-486E-B577-85AE8CD2810A}" dt="2026-03-23T13:56:26.969" v="189" actId="478"/>
          <ac:picMkLst>
            <pc:docMk/>
            <pc:sldMk cId="2211598710" sldId="287"/>
            <ac:picMk id="19" creationId="{F95BB369-CE82-C0DF-448A-3EBF13660308}"/>
          </ac:picMkLst>
        </pc:picChg>
        <pc:picChg chg="add del mod">
          <ac:chgData name="Alex Jay (2416946)" userId="9b4589a6-61b0-42bb-ae46-bd22c4d2f95b" providerId="ADAL" clId="{DF875C4E-79D3-486E-B577-85AE8CD2810A}" dt="2026-03-23T13:56:41.784" v="193" actId="478"/>
          <ac:picMkLst>
            <pc:docMk/>
            <pc:sldMk cId="2211598710" sldId="287"/>
            <ac:picMk id="20" creationId="{587D3DEB-6C2D-245E-AB21-DFF4B4B76F7B}"/>
          </ac:picMkLst>
        </pc:picChg>
        <pc:picChg chg="add del mod">
          <ac:chgData name="Alex Jay (2416946)" userId="9b4589a6-61b0-42bb-ae46-bd22c4d2f95b" providerId="ADAL" clId="{DF875C4E-79D3-486E-B577-85AE8CD2810A}" dt="2026-03-23T13:56:23.905" v="182" actId="478"/>
          <ac:picMkLst>
            <pc:docMk/>
            <pc:sldMk cId="2211598710" sldId="287"/>
            <ac:picMk id="21" creationId="{9276B618-D6D6-3451-9DD6-4E14C1673966}"/>
          </ac:picMkLst>
        </pc:picChg>
      </pc:sldChg>
      <pc:sldChg chg="modSp mod">
        <pc:chgData name="Alex Jay (2416946)" userId="9b4589a6-61b0-42bb-ae46-bd22c4d2f95b" providerId="ADAL" clId="{DF875C4E-79D3-486E-B577-85AE8CD2810A}" dt="2026-03-23T15:17:26.770" v="647" actId="1076"/>
        <pc:sldMkLst>
          <pc:docMk/>
          <pc:sldMk cId="2609263184" sldId="291"/>
        </pc:sldMkLst>
        <pc:picChg chg="mod">
          <ac:chgData name="Alex Jay (2416946)" userId="9b4589a6-61b0-42bb-ae46-bd22c4d2f95b" providerId="ADAL" clId="{DF875C4E-79D3-486E-B577-85AE8CD2810A}" dt="2026-03-23T15:17:26.770" v="647" actId="1076"/>
          <ac:picMkLst>
            <pc:docMk/>
            <pc:sldMk cId="2609263184" sldId="291"/>
            <ac:picMk id="11" creationId="{91BBF557-BB6B-C2BE-EB2A-43946D501B88}"/>
          </ac:picMkLst>
        </pc:picChg>
      </pc:sldChg>
      <pc:sldChg chg="addSp delSp modSp add del mod">
        <pc:chgData name="Alex Jay (2416946)" userId="9b4589a6-61b0-42bb-ae46-bd22c4d2f95b" providerId="ADAL" clId="{DF875C4E-79D3-486E-B577-85AE8CD2810A}" dt="2026-03-23T15:13:44.512" v="621" actId="478"/>
        <pc:sldMkLst>
          <pc:docMk/>
          <pc:sldMk cId="900379633" sldId="296"/>
        </pc:sldMkLst>
        <pc:picChg chg="add mod">
          <ac:chgData name="Alex Jay (2416946)" userId="9b4589a6-61b0-42bb-ae46-bd22c4d2f95b" providerId="ADAL" clId="{DF875C4E-79D3-486E-B577-85AE8CD2810A}" dt="2026-03-23T14:07:04.987" v="395" actId="1076"/>
          <ac:picMkLst>
            <pc:docMk/>
            <pc:sldMk cId="900379633" sldId="296"/>
            <ac:picMk id="10" creationId="{D0BC9CCC-B396-29FF-0BE4-5D9D40E068F6}"/>
          </ac:picMkLst>
        </pc:picChg>
        <pc:picChg chg="add mod">
          <ac:chgData name="Alex Jay (2416946)" userId="9b4589a6-61b0-42bb-ae46-bd22c4d2f95b" providerId="ADAL" clId="{DF875C4E-79D3-486E-B577-85AE8CD2810A}" dt="2026-03-23T14:07:55.674" v="403" actId="1076"/>
          <ac:picMkLst>
            <pc:docMk/>
            <pc:sldMk cId="900379633" sldId="296"/>
            <ac:picMk id="16" creationId="{35BB5992-B0DB-562C-B523-0D55CEA090B3}"/>
          </ac:picMkLst>
        </pc:picChg>
        <pc:picChg chg="add mod">
          <ac:chgData name="Alex Jay (2416946)" userId="9b4589a6-61b0-42bb-ae46-bd22c4d2f95b" providerId="ADAL" clId="{DF875C4E-79D3-486E-B577-85AE8CD2810A}" dt="2026-03-23T15:05:49.097" v="571" actId="1076"/>
          <ac:picMkLst>
            <pc:docMk/>
            <pc:sldMk cId="900379633" sldId="296"/>
            <ac:picMk id="18" creationId="{003C2FE2-3647-1991-F192-083CF98CD522}"/>
          </ac:picMkLst>
        </pc:picChg>
        <pc:picChg chg="add del mod">
          <ac:chgData name="Alex Jay (2416946)" userId="9b4589a6-61b0-42bb-ae46-bd22c4d2f95b" providerId="ADAL" clId="{DF875C4E-79D3-486E-B577-85AE8CD2810A}" dt="2026-03-23T15:13:44.512" v="621" actId="478"/>
          <ac:picMkLst>
            <pc:docMk/>
            <pc:sldMk cId="900379633" sldId="296"/>
            <ac:picMk id="22" creationId="{DDBF91BA-D112-4F4A-0796-8CA6194E4D91}"/>
          </ac:picMkLst>
        </pc:picChg>
        <pc:inkChg chg="add del">
          <ac:chgData name="Alex Jay (2416946)" userId="9b4589a6-61b0-42bb-ae46-bd22c4d2f95b" providerId="ADAL" clId="{DF875C4E-79D3-486E-B577-85AE8CD2810A}" dt="2026-03-23T15:04:53.510" v="566" actId="478"/>
          <ac:inkMkLst>
            <pc:docMk/>
            <pc:sldMk cId="900379633" sldId="296"/>
            <ac:inkMk id="8" creationId="{15CBD1F4-FBA7-9053-6D54-17520BAE3CC2}"/>
          </ac:inkMkLst>
        </pc:inkChg>
      </pc:sldChg>
      <pc:sldChg chg="addSp delSp modSp mod ord">
        <pc:chgData name="Alex Jay (2416946)" userId="9b4589a6-61b0-42bb-ae46-bd22c4d2f95b" providerId="ADAL" clId="{DF875C4E-79D3-486E-B577-85AE8CD2810A}" dt="2026-03-23T15:19:14.310" v="661" actId="1076"/>
        <pc:sldMkLst>
          <pc:docMk/>
          <pc:sldMk cId="266965874" sldId="299"/>
        </pc:sldMkLst>
        <pc:spChg chg="mod">
          <ac:chgData name="Alex Jay (2416946)" userId="9b4589a6-61b0-42bb-ae46-bd22c4d2f95b" providerId="ADAL" clId="{DF875C4E-79D3-486E-B577-85AE8CD2810A}" dt="2026-03-23T15:13:04.524" v="619" actId="20577"/>
          <ac:spMkLst>
            <pc:docMk/>
            <pc:sldMk cId="266965874" sldId="299"/>
            <ac:spMk id="5" creationId="{6E1D44A8-8ED0-EF2E-37CE-7013900BBE71}"/>
          </ac:spMkLst>
        </pc:spChg>
        <pc:picChg chg="del mod">
          <ac:chgData name="Alex Jay (2416946)" userId="9b4589a6-61b0-42bb-ae46-bd22c4d2f95b" providerId="ADAL" clId="{DF875C4E-79D3-486E-B577-85AE8CD2810A}" dt="2026-03-23T15:18:28.842" v="653" actId="478"/>
          <ac:picMkLst>
            <pc:docMk/>
            <pc:sldMk cId="266965874" sldId="299"/>
            <ac:picMk id="6" creationId="{242A5339-625D-7F5B-3944-30AA3740D902}"/>
          </ac:picMkLst>
        </pc:picChg>
        <pc:picChg chg="mod ord">
          <ac:chgData name="Alex Jay (2416946)" userId="9b4589a6-61b0-42bb-ae46-bd22c4d2f95b" providerId="ADAL" clId="{DF875C4E-79D3-486E-B577-85AE8CD2810A}" dt="2026-03-23T15:18:40.754" v="657" actId="1076"/>
          <ac:picMkLst>
            <pc:docMk/>
            <pc:sldMk cId="266965874" sldId="299"/>
            <ac:picMk id="7" creationId="{D40D1F39-7552-F1DB-A3E8-910773803BBD}"/>
          </ac:picMkLst>
        </pc:picChg>
        <pc:picChg chg="add del">
          <ac:chgData name="Alex Jay (2416946)" userId="9b4589a6-61b0-42bb-ae46-bd22c4d2f95b" providerId="ADAL" clId="{DF875C4E-79D3-486E-B577-85AE8CD2810A}" dt="2026-03-23T15:17:13.138" v="645" actId="478"/>
          <ac:picMkLst>
            <pc:docMk/>
            <pc:sldMk cId="266965874" sldId="299"/>
            <ac:picMk id="9" creationId="{46F0FD25-95E8-D163-E4DD-7D3E2100B412}"/>
          </ac:picMkLst>
        </pc:picChg>
        <pc:picChg chg="del">
          <ac:chgData name="Alex Jay (2416946)" userId="9b4589a6-61b0-42bb-ae46-bd22c4d2f95b" providerId="ADAL" clId="{DF875C4E-79D3-486E-B577-85AE8CD2810A}" dt="2026-03-23T13:57:00.464" v="195" actId="478"/>
          <ac:picMkLst>
            <pc:docMk/>
            <pc:sldMk cId="266965874" sldId="299"/>
            <ac:picMk id="9" creationId="{8312B060-07F8-F15D-1BD9-2C2ED88A56F5}"/>
          </ac:picMkLst>
        </pc:picChg>
        <pc:picChg chg="del mod">
          <ac:chgData name="Alex Jay (2416946)" userId="9b4589a6-61b0-42bb-ae46-bd22c4d2f95b" providerId="ADAL" clId="{DF875C4E-79D3-486E-B577-85AE8CD2810A}" dt="2026-03-23T14:52:21.923" v="485" actId="478"/>
          <ac:picMkLst>
            <pc:docMk/>
            <pc:sldMk cId="266965874" sldId="299"/>
            <ac:picMk id="14" creationId="{5F98A9B3-F8F7-DD90-C3C1-1F677E37D002}"/>
          </ac:picMkLst>
        </pc:picChg>
        <pc:picChg chg="del">
          <ac:chgData name="Alex Jay (2416946)" userId="9b4589a6-61b0-42bb-ae46-bd22c4d2f95b" providerId="ADAL" clId="{DF875C4E-79D3-486E-B577-85AE8CD2810A}" dt="2026-03-23T14:52:21.069" v="483" actId="478"/>
          <ac:picMkLst>
            <pc:docMk/>
            <pc:sldMk cId="266965874" sldId="299"/>
            <ac:picMk id="15" creationId="{4F8E9449-EEE6-4517-41D1-E1CDA92D87BF}"/>
          </ac:picMkLst>
        </pc:picChg>
        <pc:picChg chg="del mod">
          <ac:chgData name="Alex Jay (2416946)" userId="9b4589a6-61b0-42bb-ae46-bd22c4d2f95b" providerId="ADAL" clId="{DF875C4E-79D3-486E-B577-85AE8CD2810A}" dt="2026-03-23T14:52:19.651" v="480" actId="478"/>
          <ac:picMkLst>
            <pc:docMk/>
            <pc:sldMk cId="266965874" sldId="299"/>
            <ac:picMk id="16" creationId="{1912BF74-AF8C-C175-F5E6-7F66383B7A8B}"/>
          </ac:picMkLst>
        </pc:picChg>
        <pc:picChg chg="del">
          <ac:chgData name="Alex Jay (2416946)" userId="9b4589a6-61b0-42bb-ae46-bd22c4d2f95b" providerId="ADAL" clId="{DF875C4E-79D3-486E-B577-85AE8CD2810A}" dt="2026-03-23T14:52:20.536" v="482" actId="478"/>
          <ac:picMkLst>
            <pc:docMk/>
            <pc:sldMk cId="266965874" sldId="299"/>
            <ac:picMk id="17" creationId="{E72336C4-AA1D-5672-FE0A-AA928E14C6F6}"/>
          </ac:picMkLst>
        </pc:picChg>
        <pc:picChg chg="del">
          <ac:chgData name="Alex Jay (2416946)" userId="9b4589a6-61b0-42bb-ae46-bd22c4d2f95b" providerId="ADAL" clId="{DF875C4E-79D3-486E-B577-85AE8CD2810A}" dt="2026-03-23T14:52:20.122" v="481" actId="478"/>
          <ac:picMkLst>
            <pc:docMk/>
            <pc:sldMk cId="266965874" sldId="299"/>
            <ac:picMk id="18" creationId="{48DAFAE7-4245-7089-EF75-888EB052E5D5}"/>
          </ac:picMkLst>
        </pc:picChg>
        <pc:picChg chg="del">
          <ac:chgData name="Alex Jay (2416946)" userId="9b4589a6-61b0-42bb-ae46-bd22c4d2f95b" providerId="ADAL" clId="{DF875C4E-79D3-486E-B577-85AE8CD2810A}" dt="2026-03-23T14:52:21.505" v="484" actId="478"/>
          <ac:picMkLst>
            <pc:docMk/>
            <pc:sldMk cId="266965874" sldId="299"/>
            <ac:picMk id="19" creationId="{2D3FF557-8E34-2A56-98B1-DC229A408158}"/>
          </ac:picMkLst>
        </pc:picChg>
        <pc:picChg chg="del">
          <ac:chgData name="Alex Jay (2416946)" userId="9b4589a6-61b0-42bb-ae46-bd22c4d2f95b" providerId="ADAL" clId="{DF875C4E-79D3-486E-B577-85AE8CD2810A}" dt="2026-03-23T14:52:18.083" v="477" actId="478"/>
          <ac:picMkLst>
            <pc:docMk/>
            <pc:sldMk cId="266965874" sldId="299"/>
            <ac:picMk id="20" creationId="{F2D9E8D0-F05F-FADA-FACE-9F13578E9F7C}"/>
          </ac:picMkLst>
        </pc:picChg>
        <pc:picChg chg="del">
          <ac:chgData name="Alex Jay (2416946)" userId="9b4589a6-61b0-42bb-ae46-bd22c4d2f95b" providerId="ADAL" clId="{DF875C4E-79D3-486E-B577-85AE8CD2810A}" dt="2026-03-23T14:52:18.536" v="478" actId="478"/>
          <ac:picMkLst>
            <pc:docMk/>
            <pc:sldMk cId="266965874" sldId="299"/>
            <ac:picMk id="21" creationId="{B5EC5CC1-FF2D-9389-9F7F-DE930CDFCA9C}"/>
          </ac:picMkLst>
        </pc:picChg>
        <pc:picChg chg="del">
          <ac:chgData name="Alex Jay (2416946)" userId="9b4589a6-61b0-42bb-ae46-bd22c4d2f95b" providerId="ADAL" clId="{DF875C4E-79D3-486E-B577-85AE8CD2810A}" dt="2026-03-23T14:52:19.170" v="479" actId="478"/>
          <ac:picMkLst>
            <pc:docMk/>
            <pc:sldMk cId="266965874" sldId="299"/>
            <ac:picMk id="22" creationId="{39138F64-6B24-7517-C6B2-823A3B4A4E63}"/>
          </ac:picMkLst>
        </pc:picChg>
        <pc:picChg chg="del mod">
          <ac:chgData name="Alex Jay (2416946)" userId="9b4589a6-61b0-42bb-ae46-bd22c4d2f95b" providerId="ADAL" clId="{DF875C4E-79D3-486E-B577-85AE8CD2810A}" dt="2026-03-23T14:52:23.194" v="486" actId="478"/>
          <ac:picMkLst>
            <pc:docMk/>
            <pc:sldMk cId="266965874" sldId="299"/>
            <ac:picMk id="23" creationId="{71DEF8E7-06C4-DB87-8D45-4DFA9F0E7131}"/>
          </ac:picMkLst>
        </pc:picChg>
        <pc:picChg chg="del">
          <ac:chgData name="Alex Jay (2416946)" userId="9b4589a6-61b0-42bb-ae46-bd22c4d2f95b" providerId="ADAL" clId="{DF875C4E-79D3-486E-B577-85AE8CD2810A}" dt="2026-03-23T14:52:17.211" v="476" actId="478"/>
          <ac:picMkLst>
            <pc:docMk/>
            <pc:sldMk cId="266965874" sldId="299"/>
            <ac:picMk id="24" creationId="{298396AA-0A38-4DA3-D577-9C52754E5769}"/>
          </ac:picMkLst>
        </pc:picChg>
        <pc:picChg chg="add del mod">
          <ac:chgData name="Alex Jay (2416946)" userId="9b4589a6-61b0-42bb-ae46-bd22c4d2f95b" providerId="ADAL" clId="{DF875C4E-79D3-486E-B577-85AE8CD2810A}" dt="2026-03-23T15:16:59.309" v="640" actId="478"/>
          <ac:picMkLst>
            <pc:docMk/>
            <pc:sldMk cId="266965874" sldId="299"/>
            <ac:picMk id="25" creationId="{2BF89738-4DB4-8992-F29B-3DBB0B3BE8B2}"/>
          </ac:picMkLst>
        </pc:picChg>
        <pc:picChg chg="del">
          <ac:chgData name="Alex Jay (2416946)" userId="9b4589a6-61b0-42bb-ae46-bd22c4d2f95b" providerId="ADAL" clId="{DF875C4E-79D3-486E-B577-85AE8CD2810A}" dt="2026-03-23T14:52:16.296" v="475" actId="478"/>
          <ac:picMkLst>
            <pc:docMk/>
            <pc:sldMk cId="266965874" sldId="299"/>
            <ac:picMk id="26" creationId="{437E6009-8BE8-019F-6177-398D8E09A1DB}"/>
          </ac:picMkLst>
        </pc:picChg>
        <pc:picChg chg="del">
          <ac:chgData name="Alex Jay (2416946)" userId="9b4589a6-61b0-42bb-ae46-bd22c4d2f95b" providerId="ADAL" clId="{DF875C4E-79D3-486E-B577-85AE8CD2810A}" dt="2026-03-23T14:52:15.653" v="474" actId="478"/>
          <ac:picMkLst>
            <pc:docMk/>
            <pc:sldMk cId="266965874" sldId="299"/>
            <ac:picMk id="27" creationId="{757514FF-15CE-0177-A392-37BCC72A9DB8}"/>
          </ac:picMkLst>
        </pc:picChg>
        <pc:picChg chg="add mod modCrop">
          <ac:chgData name="Alex Jay (2416946)" userId="9b4589a6-61b0-42bb-ae46-bd22c4d2f95b" providerId="ADAL" clId="{DF875C4E-79D3-486E-B577-85AE8CD2810A}" dt="2026-03-23T15:19:14.310" v="661" actId="1076"/>
          <ac:picMkLst>
            <pc:docMk/>
            <pc:sldMk cId="266965874" sldId="299"/>
            <ac:picMk id="29" creationId="{A8A0C3F4-50E2-E196-BFA6-FF601826CE6E}"/>
          </ac:picMkLst>
        </pc:picChg>
      </pc:sldChg>
      <pc:sldChg chg="addSp modSp">
        <pc:chgData name="Alex Jay (2416946)" userId="9b4589a6-61b0-42bb-ae46-bd22c4d2f95b" providerId="ADAL" clId="{DF875C4E-79D3-486E-B577-85AE8CD2810A}" dt="2026-03-23T15:06:18.637" v="572"/>
        <pc:sldMkLst>
          <pc:docMk/>
          <pc:sldMk cId="3279175890" sldId="303"/>
        </pc:sldMkLst>
        <pc:picChg chg="add mod">
          <ac:chgData name="Alex Jay (2416946)" userId="9b4589a6-61b0-42bb-ae46-bd22c4d2f95b" providerId="ADAL" clId="{DF875C4E-79D3-486E-B577-85AE8CD2810A}" dt="2026-03-23T15:06:18.637" v="572"/>
          <ac:picMkLst>
            <pc:docMk/>
            <pc:sldMk cId="3279175890" sldId="303"/>
            <ac:picMk id="12" creationId="{33390ED1-CB28-A2D7-2335-2987DB7BF764}"/>
          </ac:picMkLst>
        </pc:picChg>
      </pc:sldChg>
      <pc:sldChg chg="addSp delSp modSp mod">
        <pc:chgData name="Alex Jay (2416946)" userId="9b4589a6-61b0-42bb-ae46-bd22c4d2f95b" providerId="ADAL" clId="{DF875C4E-79D3-486E-B577-85AE8CD2810A}" dt="2026-03-23T15:02:02.889" v="561" actId="962"/>
        <pc:sldMkLst>
          <pc:docMk/>
          <pc:sldMk cId="3195615246" sldId="305"/>
        </pc:sldMkLst>
        <pc:picChg chg="add mod">
          <ac:chgData name="Alex Jay (2416946)" userId="9b4589a6-61b0-42bb-ae46-bd22c4d2f95b" providerId="ADAL" clId="{DF875C4E-79D3-486E-B577-85AE8CD2810A}" dt="2026-03-23T14:43:33.226" v="422" actId="1076"/>
          <ac:picMkLst>
            <pc:docMk/>
            <pc:sldMk cId="3195615246" sldId="305"/>
            <ac:picMk id="8" creationId="{E7238B9E-8E14-DE8E-4967-8997170E9686}"/>
          </ac:picMkLst>
        </pc:picChg>
        <pc:picChg chg="add del mod">
          <ac:chgData name="Alex Jay (2416946)" userId="9b4589a6-61b0-42bb-ae46-bd22c4d2f95b" providerId="ADAL" clId="{DF875C4E-79D3-486E-B577-85AE8CD2810A}" dt="2026-03-23T14:43:29.929" v="420" actId="478"/>
          <ac:picMkLst>
            <pc:docMk/>
            <pc:sldMk cId="3195615246" sldId="305"/>
            <ac:picMk id="10" creationId="{85F00A4C-4513-D784-4B93-DE73076D5F98}"/>
          </ac:picMkLst>
        </pc:picChg>
        <pc:picChg chg="add mod">
          <ac:chgData name="Alex Jay (2416946)" userId="9b4589a6-61b0-42bb-ae46-bd22c4d2f95b" providerId="ADAL" clId="{DF875C4E-79D3-486E-B577-85AE8CD2810A}" dt="2026-03-23T14:43:31.769" v="421" actId="1076"/>
          <ac:picMkLst>
            <pc:docMk/>
            <pc:sldMk cId="3195615246" sldId="305"/>
            <ac:picMk id="12" creationId="{38145BDB-3054-37BE-650F-051776151B1C}"/>
          </ac:picMkLst>
        </pc:picChg>
        <pc:picChg chg="add mod">
          <ac:chgData name="Alex Jay (2416946)" userId="9b4589a6-61b0-42bb-ae46-bd22c4d2f95b" providerId="ADAL" clId="{DF875C4E-79D3-486E-B577-85AE8CD2810A}" dt="2026-03-23T14:58:00.477" v="550" actId="1076"/>
          <ac:picMkLst>
            <pc:docMk/>
            <pc:sldMk cId="3195615246" sldId="305"/>
            <ac:picMk id="13" creationId="{DE209934-999C-D502-3190-D8104FF68C2A}"/>
          </ac:picMkLst>
        </pc:picChg>
        <pc:picChg chg="add mod">
          <ac:chgData name="Alex Jay (2416946)" userId="9b4589a6-61b0-42bb-ae46-bd22c4d2f95b" providerId="ADAL" clId="{DF875C4E-79D3-486E-B577-85AE8CD2810A}" dt="2026-03-23T14:59:54.255" v="553" actId="1076"/>
          <ac:picMkLst>
            <pc:docMk/>
            <pc:sldMk cId="3195615246" sldId="305"/>
            <ac:picMk id="14" creationId="{2EE01E44-C1F1-8235-D3DC-A4223725ACEB}"/>
          </ac:picMkLst>
        </pc:picChg>
        <pc:picChg chg="add mod">
          <ac:chgData name="Alex Jay (2416946)" userId="9b4589a6-61b0-42bb-ae46-bd22c4d2f95b" providerId="ADAL" clId="{DF875C4E-79D3-486E-B577-85AE8CD2810A}" dt="2026-03-23T15:00:05.525" v="554"/>
          <ac:picMkLst>
            <pc:docMk/>
            <pc:sldMk cId="3195615246" sldId="305"/>
            <ac:picMk id="15" creationId="{A610FC94-4094-AA1A-9245-24A8B59CD9B3}"/>
          </ac:picMkLst>
        </pc:picChg>
        <pc:picChg chg="add mod">
          <ac:chgData name="Alex Jay (2416946)" userId="9b4589a6-61b0-42bb-ae46-bd22c4d2f95b" providerId="ADAL" clId="{DF875C4E-79D3-486E-B577-85AE8CD2810A}" dt="2026-03-23T15:02:02.889" v="561" actId="962"/>
          <ac:picMkLst>
            <pc:docMk/>
            <pc:sldMk cId="3195615246" sldId="305"/>
            <ac:picMk id="18" creationId="{1388040E-20BC-6776-97D5-2D850D143675}"/>
          </ac:picMkLst>
        </pc:picChg>
      </pc:sldChg>
      <pc:sldChg chg="new del">
        <pc:chgData name="Alex Jay (2416946)" userId="9b4589a6-61b0-42bb-ae46-bd22c4d2f95b" providerId="ADAL" clId="{DF875C4E-79D3-486E-B577-85AE8CD2810A}" dt="2026-03-23T12:42:58.477" v="60" actId="47"/>
        <pc:sldMkLst>
          <pc:docMk/>
          <pc:sldMk cId="845429697" sldId="306"/>
        </pc:sldMkLst>
      </pc:sldChg>
      <pc:sldChg chg="addSp delSp modSp add mod setBg">
        <pc:chgData name="Alex Jay (2416946)" userId="9b4589a6-61b0-42bb-ae46-bd22c4d2f95b" providerId="ADAL" clId="{DF875C4E-79D3-486E-B577-85AE8CD2810A}" dt="2026-03-23T15:14:21.860" v="636" actId="14100"/>
        <pc:sldMkLst>
          <pc:docMk/>
          <pc:sldMk cId="997452344" sldId="306"/>
        </pc:sldMkLst>
        <pc:graphicFrameChg chg="add del mod modGraphic">
          <ac:chgData name="Alex Jay (2416946)" userId="9b4589a6-61b0-42bb-ae46-bd22c4d2f95b" providerId="ADAL" clId="{DF875C4E-79D3-486E-B577-85AE8CD2810A}" dt="2026-03-23T12:43:39.409" v="69" actId="478"/>
          <ac:graphicFrameMkLst>
            <pc:docMk/>
            <pc:sldMk cId="997452344" sldId="306"/>
            <ac:graphicFrameMk id="9" creationId="{21349667-2404-A0DA-E784-DDB36A20C03E}"/>
          </ac:graphicFrameMkLst>
        </pc:graphicFrameChg>
        <pc:graphicFrameChg chg="add mod modGraphic">
          <ac:chgData name="Alex Jay (2416946)" userId="9b4589a6-61b0-42bb-ae46-bd22c4d2f95b" providerId="ADAL" clId="{DF875C4E-79D3-486E-B577-85AE8CD2810A}" dt="2026-03-23T13:14:02.398" v="155" actId="1076"/>
          <ac:graphicFrameMkLst>
            <pc:docMk/>
            <pc:sldMk cId="997452344" sldId="306"/>
            <ac:graphicFrameMk id="11" creationId="{35C48B20-A4FF-317E-9037-DDAF461206AD}"/>
          </ac:graphicFrameMkLst>
        </pc:graphicFrameChg>
        <pc:graphicFrameChg chg="add mod modGraphic">
          <ac:chgData name="Alex Jay (2416946)" userId="9b4589a6-61b0-42bb-ae46-bd22c4d2f95b" providerId="ADAL" clId="{DF875C4E-79D3-486E-B577-85AE8CD2810A}" dt="2026-03-23T13:13:57.673" v="154" actId="1076"/>
          <ac:graphicFrameMkLst>
            <pc:docMk/>
            <pc:sldMk cId="997452344" sldId="306"/>
            <ac:graphicFrameMk id="12" creationId="{5ED5A469-D9E3-9D12-E2D3-C21F1FB664E3}"/>
          </ac:graphicFrameMkLst>
        </pc:graphicFrameChg>
        <pc:picChg chg="del">
          <ac:chgData name="Alex Jay (2416946)" userId="9b4589a6-61b0-42bb-ae46-bd22c4d2f95b" providerId="ADAL" clId="{DF875C4E-79D3-486E-B577-85AE8CD2810A}" dt="2026-03-23T12:43:06.429" v="64" actId="478"/>
          <ac:picMkLst>
            <pc:docMk/>
            <pc:sldMk cId="997452344" sldId="306"/>
            <ac:picMk id="6" creationId="{FCE1F9C4-B5A0-CBD7-F2A7-1AB2686B0C7F}"/>
          </ac:picMkLst>
        </pc:picChg>
        <pc:picChg chg="del">
          <ac:chgData name="Alex Jay (2416946)" userId="9b4589a6-61b0-42bb-ae46-bd22c4d2f95b" providerId="ADAL" clId="{DF875C4E-79D3-486E-B577-85AE8CD2810A}" dt="2026-03-23T12:43:06.077" v="63" actId="478"/>
          <ac:picMkLst>
            <pc:docMk/>
            <pc:sldMk cId="997452344" sldId="306"/>
            <ac:picMk id="7" creationId="{0F036011-8BA1-9E84-C140-B48E8CA1CD82}"/>
          </ac:picMkLst>
        </pc:picChg>
        <pc:picChg chg="del">
          <ac:chgData name="Alex Jay (2416946)" userId="9b4589a6-61b0-42bb-ae46-bd22c4d2f95b" providerId="ADAL" clId="{DF875C4E-79D3-486E-B577-85AE8CD2810A}" dt="2026-03-23T12:43:05.232" v="62" actId="478"/>
          <ac:picMkLst>
            <pc:docMk/>
            <pc:sldMk cId="997452344" sldId="306"/>
            <ac:picMk id="8" creationId="{4A807A09-219E-AE53-6DE7-E69547E5A464}"/>
          </ac:picMkLst>
        </pc:picChg>
        <pc:picChg chg="del">
          <ac:chgData name="Alex Jay (2416946)" userId="9b4589a6-61b0-42bb-ae46-bd22c4d2f95b" providerId="ADAL" clId="{DF875C4E-79D3-486E-B577-85AE8CD2810A}" dt="2026-03-23T14:24:54.047" v="407" actId="478"/>
          <ac:picMkLst>
            <pc:docMk/>
            <pc:sldMk cId="997452344" sldId="306"/>
            <ac:picMk id="8" creationId="{A7113490-FAB8-AE8E-862B-D553DB36B413}"/>
          </ac:picMkLst>
        </pc:picChg>
        <pc:picChg chg="add del">
          <ac:chgData name="Alex Jay (2416946)" userId="9b4589a6-61b0-42bb-ae46-bd22c4d2f95b" providerId="ADAL" clId="{DF875C4E-79D3-486E-B577-85AE8CD2810A}" dt="2026-03-23T14:25:03.088" v="409" actId="478"/>
          <ac:picMkLst>
            <pc:docMk/>
            <pc:sldMk cId="997452344" sldId="306"/>
            <ac:picMk id="14" creationId="{8E421834-D116-D9BD-2842-685FD97B3699}"/>
          </ac:picMkLst>
        </pc:picChg>
        <pc:picChg chg="add mod">
          <ac:chgData name="Alex Jay (2416946)" userId="9b4589a6-61b0-42bb-ae46-bd22c4d2f95b" providerId="ADAL" clId="{DF875C4E-79D3-486E-B577-85AE8CD2810A}" dt="2026-03-23T15:00:40.622" v="557" actId="1076"/>
          <ac:picMkLst>
            <pc:docMk/>
            <pc:sldMk cId="997452344" sldId="306"/>
            <ac:picMk id="15" creationId="{28824F86-3AB6-5EAC-B731-A881D1A7423E}"/>
          </ac:picMkLst>
        </pc:picChg>
        <pc:picChg chg="add mod">
          <ac:chgData name="Alex Jay (2416946)" userId="9b4589a6-61b0-42bb-ae46-bd22c4d2f95b" providerId="ADAL" clId="{DF875C4E-79D3-486E-B577-85AE8CD2810A}" dt="2026-03-23T15:14:21.860" v="636" actId="14100"/>
          <ac:picMkLst>
            <pc:docMk/>
            <pc:sldMk cId="997452344" sldId="306"/>
            <ac:picMk id="16" creationId="{73E1A855-86C2-606A-2634-8876D4DA609F}"/>
          </ac:picMkLst>
        </pc:picChg>
        <pc:picChg chg="add del mod">
          <ac:chgData name="Alex Jay (2416946)" userId="9b4589a6-61b0-42bb-ae46-bd22c4d2f95b" providerId="ADAL" clId="{DF875C4E-79D3-486E-B577-85AE8CD2810A}" dt="2026-03-23T15:14:13.378" v="633" actId="478"/>
          <ac:picMkLst>
            <pc:docMk/>
            <pc:sldMk cId="997452344" sldId="306"/>
            <ac:picMk id="17" creationId="{B24BBF1C-8EF2-68A9-91E8-2BFC34BFC1AF}"/>
          </ac:picMkLst>
        </pc:picChg>
      </pc:sldChg>
      <pc:sldChg chg="addSp delSp modSp mod">
        <pc:chgData name="Alex Jay (2416946)" userId="9b4589a6-61b0-42bb-ae46-bd22c4d2f95b" providerId="ADAL" clId="{DF875C4E-79D3-486E-B577-85AE8CD2810A}" dt="2026-03-23T14:54:09.255" v="487" actId="478"/>
        <pc:sldMkLst>
          <pc:docMk/>
          <pc:sldMk cId="4037300374" sldId="307"/>
        </pc:sldMkLst>
        <pc:picChg chg="add del mod">
          <ac:chgData name="Alex Jay (2416946)" userId="9b4589a6-61b0-42bb-ae46-bd22c4d2f95b" providerId="ADAL" clId="{DF875C4E-79D3-486E-B577-85AE8CD2810A}" dt="2026-03-23T14:01:04.687" v="365" actId="478"/>
          <ac:picMkLst>
            <pc:docMk/>
            <pc:sldMk cId="4037300374" sldId="307"/>
            <ac:picMk id="6" creationId="{9D947B63-7129-0C03-8A36-5D8308FA6B88}"/>
          </ac:picMkLst>
        </pc:picChg>
        <pc:picChg chg="add del mod">
          <ac:chgData name="Alex Jay (2416946)" userId="9b4589a6-61b0-42bb-ae46-bd22c4d2f95b" providerId="ADAL" clId="{DF875C4E-79D3-486E-B577-85AE8CD2810A}" dt="2026-03-23T14:54:09.255" v="487" actId="478"/>
          <ac:picMkLst>
            <pc:docMk/>
            <pc:sldMk cId="4037300374" sldId="307"/>
            <ac:picMk id="9" creationId="{B04F2BD3-19D2-CBE1-28C8-A9C5A14DB88B}"/>
          </ac:picMkLst>
        </pc:picChg>
      </pc:sldChg>
      <pc:sldChg chg="add">
        <pc:chgData name="Alex Jay (2416946)" userId="9b4589a6-61b0-42bb-ae46-bd22c4d2f95b" providerId="ADAL" clId="{DF875C4E-79D3-486E-B577-85AE8CD2810A}" dt="2026-03-23T14:02:05.393" v="366"/>
        <pc:sldMkLst>
          <pc:docMk/>
          <pc:sldMk cId="111281633" sldId="309"/>
        </pc:sldMkLst>
      </pc:sldChg>
      <pc:sldChg chg="add del">
        <pc:chgData name="Alex Jay (2416946)" userId="9b4589a6-61b0-42bb-ae46-bd22c4d2f95b" providerId="ADAL" clId="{DF875C4E-79D3-486E-B577-85AE8CD2810A}" dt="2026-03-23T14:02:33.138" v="370" actId="47"/>
        <pc:sldMkLst>
          <pc:docMk/>
          <pc:sldMk cId="1191677081" sldId="310"/>
        </pc:sldMkLst>
      </pc:sldChg>
      <pc:sldChg chg="addSp delSp modSp mod">
        <pc:chgData name="Alex Jay (2416946)" userId="9b4589a6-61b0-42bb-ae46-bd22c4d2f95b" providerId="ADAL" clId="{DF875C4E-79D3-486E-B577-85AE8CD2810A}" dt="2026-03-23T15:17:30.424" v="648" actId="1076"/>
        <pc:sldMkLst>
          <pc:docMk/>
          <pc:sldMk cId="433888126" sldId="311"/>
        </pc:sldMkLst>
        <pc:spChg chg="ord">
          <ac:chgData name="Alex Jay (2416946)" userId="9b4589a6-61b0-42bb-ae46-bd22c4d2f95b" providerId="ADAL" clId="{DF875C4E-79D3-486E-B577-85AE8CD2810A}" dt="2026-03-23T15:10:53.201" v="586" actId="167"/>
          <ac:spMkLst>
            <pc:docMk/>
            <pc:sldMk cId="433888126" sldId="311"/>
            <ac:spMk id="2" creationId="{5F3B745E-3F76-BFD2-B7D4-30B2B8A8C8C1}"/>
          </ac:spMkLst>
        </pc:spChg>
        <pc:spChg chg="ord">
          <ac:chgData name="Alex Jay (2416946)" userId="9b4589a6-61b0-42bb-ae46-bd22c4d2f95b" providerId="ADAL" clId="{DF875C4E-79D3-486E-B577-85AE8CD2810A}" dt="2026-03-23T15:10:57.253" v="587" actId="167"/>
          <ac:spMkLst>
            <pc:docMk/>
            <pc:sldMk cId="433888126" sldId="311"/>
            <ac:spMk id="3" creationId="{551CE758-50AB-7680-9B3E-28D033D8A6D6}"/>
          </ac:spMkLst>
        </pc:spChg>
        <pc:spChg chg="ord">
          <ac:chgData name="Alex Jay (2416946)" userId="9b4589a6-61b0-42bb-ae46-bd22c4d2f95b" providerId="ADAL" clId="{DF875C4E-79D3-486E-B577-85AE8CD2810A}" dt="2026-03-23T15:10:49.322" v="585" actId="167"/>
          <ac:spMkLst>
            <pc:docMk/>
            <pc:sldMk cId="433888126" sldId="311"/>
            <ac:spMk id="4" creationId="{360F532D-FA3C-CBAE-726E-CAC1FE9807BA}"/>
          </ac:spMkLst>
        </pc:spChg>
        <pc:spChg chg="ord">
          <ac:chgData name="Alex Jay (2416946)" userId="9b4589a6-61b0-42bb-ae46-bd22c4d2f95b" providerId="ADAL" clId="{DF875C4E-79D3-486E-B577-85AE8CD2810A}" dt="2026-03-23T15:10:44.204" v="584" actId="167"/>
          <ac:spMkLst>
            <pc:docMk/>
            <pc:sldMk cId="433888126" sldId="311"/>
            <ac:spMk id="5" creationId="{096268BA-3C5E-0521-A322-C7D63CEDF150}"/>
          </ac:spMkLst>
        </pc:spChg>
        <pc:picChg chg="mod">
          <ac:chgData name="Alex Jay (2416946)" userId="9b4589a6-61b0-42bb-ae46-bd22c4d2f95b" providerId="ADAL" clId="{DF875C4E-79D3-486E-B577-85AE8CD2810A}" dt="2026-03-23T15:17:30.424" v="648" actId="1076"/>
          <ac:picMkLst>
            <pc:docMk/>
            <pc:sldMk cId="433888126" sldId="311"/>
            <ac:picMk id="7" creationId="{1388040E-20BC-6776-97D5-2D850D143675}"/>
          </ac:picMkLst>
        </pc:picChg>
        <pc:picChg chg="mod">
          <ac:chgData name="Alex Jay (2416946)" userId="9b4589a6-61b0-42bb-ae46-bd22c4d2f95b" providerId="ADAL" clId="{DF875C4E-79D3-486E-B577-85AE8CD2810A}" dt="2026-03-23T15:10:19.527" v="579" actId="1076"/>
          <ac:picMkLst>
            <pc:docMk/>
            <pc:sldMk cId="433888126" sldId="311"/>
            <ac:picMk id="8" creationId="{0EB6B842-B0AC-BDDF-44E1-1360E1842A17}"/>
          </ac:picMkLst>
        </pc:picChg>
        <pc:picChg chg="mod">
          <ac:chgData name="Alex Jay (2416946)" userId="9b4589a6-61b0-42bb-ae46-bd22c4d2f95b" providerId="ADAL" clId="{DF875C4E-79D3-486E-B577-85AE8CD2810A}" dt="2026-03-23T15:11:08.542" v="590" actId="1076"/>
          <ac:picMkLst>
            <pc:docMk/>
            <pc:sldMk cId="433888126" sldId="311"/>
            <ac:picMk id="10" creationId="{9E7B1190-69DE-71D2-AA9C-FFEB0725C28F}"/>
          </ac:picMkLst>
        </pc:picChg>
        <pc:picChg chg="add del mod">
          <ac:chgData name="Alex Jay (2416946)" userId="9b4589a6-61b0-42bb-ae46-bd22c4d2f95b" providerId="ADAL" clId="{DF875C4E-79D3-486E-B577-85AE8CD2810A}" dt="2026-03-23T14:57:24.793" v="540" actId="478"/>
          <ac:picMkLst>
            <pc:docMk/>
            <pc:sldMk cId="433888126" sldId="311"/>
            <ac:picMk id="13" creationId="{88B8F136-E463-4DE7-62D3-DACCD033611E}"/>
          </ac:picMkLst>
        </pc:picChg>
        <pc:picChg chg="add del mod">
          <ac:chgData name="Alex Jay (2416946)" userId="9b4589a6-61b0-42bb-ae46-bd22c4d2f95b" providerId="ADAL" clId="{DF875C4E-79D3-486E-B577-85AE8CD2810A}" dt="2026-03-23T14:57:24.430" v="539" actId="478"/>
          <ac:picMkLst>
            <pc:docMk/>
            <pc:sldMk cId="433888126" sldId="311"/>
            <ac:picMk id="14" creationId="{7124A807-AFC9-DCE9-0294-7821589DD2DB}"/>
          </ac:picMkLst>
        </pc:picChg>
        <pc:picChg chg="add del mod">
          <ac:chgData name="Alex Jay (2416946)" userId="9b4589a6-61b0-42bb-ae46-bd22c4d2f95b" providerId="ADAL" clId="{DF875C4E-79D3-486E-B577-85AE8CD2810A}" dt="2026-03-23T14:57:24.102" v="538" actId="478"/>
          <ac:picMkLst>
            <pc:docMk/>
            <pc:sldMk cId="433888126" sldId="311"/>
            <ac:picMk id="15" creationId="{49FFB74E-33F1-EB63-3AB5-14895621C961}"/>
          </ac:picMkLst>
        </pc:picChg>
        <pc:picChg chg="add del mod">
          <ac:chgData name="Alex Jay (2416946)" userId="9b4589a6-61b0-42bb-ae46-bd22c4d2f95b" providerId="ADAL" clId="{DF875C4E-79D3-486E-B577-85AE8CD2810A}" dt="2026-03-23T14:57:23.727" v="537" actId="478"/>
          <ac:picMkLst>
            <pc:docMk/>
            <pc:sldMk cId="433888126" sldId="311"/>
            <ac:picMk id="16" creationId="{94ED64D4-3047-8082-3D78-D2426F3F2A07}"/>
          </ac:picMkLst>
        </pc:picChg>
        <pc:picChg chg="add del mod">
          <ac:chgData name="Alex Jay (2416946)" userId="9b4589a6-61b0-42bb-ae46-bd22c4d2f95b" providerId="ADAL" clId="{DF875C4E-79D3-486E-B577-85AE8CD2810A}" dt="2026-03-23T14:57:23.398" v="536" actId="478"/>
          <ac:picMkLst>
            <pc:docMk/>
            <pc:sldMk cId="433888126" sldId="311"/>
            <ac:picMk id="17" creationId="{49DF8906-ABD3-4875-BBB2-CE85BA760E02}"/>
          </ac:picMkLst>
        </pc:picChg>
        <pc:picChg chg="add del mod">
          <ac:chgData name="Alex Jay (2416946)" userId="9b4589a6-61b0-42bb-ae46-bd22c4d2f95b" providerId="ADAL" clId="{DF875C4E-79D3-486E-B577-85AE8CD2810A}" dt="2026-03-23T14:57:23.130" v="535" actId="478"/>
          <ac:picMkLst>
            <pc:docMk/>
            <pc:sldMk cId="433888126" sldId="311"/>
            <ac:picMk id="18" creationId="{15CE570C-DED9-1149-F420-2C236F040A62}"/>
          </ac:picMkLst>
        </pc:picChg>
        <pc:picChg chg="add del mod">
          <ac:chgData name="Alex Jay (2416946)" userId="9b4589a6-61b0-42bb-ae46-bd22c4d2f95b" providerId="ADAL" clId="{DF875C4E-79D3-486E-B577-85AE8CD2810A}" dt="2026-03-23T14:57:28.174" v="547" actId="478"/>
          <ac:picMkLst>
            <pc:docMk/>
            <pc:sldMk cId="433888126" sldId="311"/>
            <ac:picMk id="19" creationId="{02D3DCD0-20AB-0605-B752-BD23A8BC6CE9}"/>
          </ac:picMkLst>
        </pc:picChg>
        <pc:picChg chg="add del mod">
          <ac:chgData name="Alex Jay (2416946)" userId="9b4589a6-61b0-42bb-ae46-bd22c4d2f95b" providerId="ADAL" clId="{DF875C4E-79D3-486E-B577-85AE8CD2810A}" dt="2026-03-23T14:57:22.671" v="534" actId="478"/>
          <ac:picMkLst>
            <pc:docMk/>
            <pc:sldMk cId="433888126" sldId="311"/>
            <ac:picMk id="20" creationId="{B6111E81-A04E-A3AF-6341-2B0A6B80AA97}"/>
          </ac:picMkLst>
        </pc:picChg>
        <pc:picChg chg="add del mod">
          <ac:chgData name="Alex Jay (2416946)" userId="9b4589a6-61b0-42bb-ae46-bd22c4d2f95b" providerId="ADAL" clId="{DF875C4E-79D3-486E-B577-85AE8CD2810A}" dt="2026-03-23T14:57:27.704" v="546" actId="478"/>
          <ac:picMkLst>
            <pc:docMk/>
            <pc:sldMk cId="433888126" sldId="311"/>
            <ac:picMk id="21" creationId="{3FBD8E67-5A99-99B7-CEDD-FB8DD8C70085}"/>
          </ac:picMkLst>
        </pc:picChg>
        <pc:picChg chg="add del mod">
          <ac:chgData name="Alex Jay (2416946)" userId="9b4589a6-61b0-42bb-ae46-bd22c4d2f95b" providerId="ADAL" clId="{DF875C4E-79D3-486E-B577-85AE8CD2810A}" dt="2026-03-23T14:57:22.336" v="533" actId="478"/>
          <ac:picMkLst>
            <pc:docMk/>
            <pc:sldMk cId="433888126" sldId="311"/>
            <ac:picMk id="22" creationId="{FD5FCD84-0FEE-3436-9863-299D71D8C3AB}"/>
          </ac:picMkLst>
        </pc:picChg>
        <pc:picChg chg="add del mod">
          <ac:chgData name="Alex Jay (2416946)" userId="9b4589a6-61b0-42bb-ae46-bd22c4d2f95b" providerId="ADAL" clId="{DF875C4E-79D3-486E-B577-85AE8CD2810A}" dt="2026-03-23T14:57:25.580" v="541" actId="478"/>
          <ac:picMkLst>
            <pc:docMk/>
            <pc:sldMk cId="433888126" sldId="311"/>
            <ac:picMk id="23" creationId="{756997FA-1292-E1A0-4662-DD22BDD8B67C}"/>
          </ac:picMkLst>
        </pc:picChg>
        <pc:picChg chg="add del mod">
          <ac:chgData name="Alex Jay (2416946)" userId="9b4589a6-61b0-42bb-ae46-bd22c4d2f95b" providerId="ADAL" clId="{DF875C4E-79D3-486E-B577-85AE8CD2810A}" dt="2026-03-23T14:57:22.081" v="532" actId="478"/>
          <ac:picMkLst>
            <pc:docMk/>
            <pc:sldMk cId="433888126" sldId="311"/>
            <ac:picMk id="24" creationId="{365332C9-7618-F2B5-C4B9-1A783E9900A6}"/>
          </ac:picMkLst>
        </pc:picChg>
        <pc:picChg chg="add del mod">
          <ac:chgData name="Alex Jay (2416946)" userId="9b4589a6-61b0-42bb-ae46-bd22c4d2f95b" providerId="ADAL" clId="{DF875C4E-79D3-486E-B577-85AE8CD2810A}" dt="2026-03-23T14:57:21.566" v="531" actId="478"/>
          <ac:picMkLst>
            <pc:docMk/>
            <pc:sldMk cId="433888126" sldId="311"/>
            <ac:picMk id="25" creationId="{CBCC0AE5-4CC0-9236-6ED5-B651DE9C1768}"/>
          </ac:picMkLst>
        </pc:picChg>
        <pc:picChg chg="add del mod">
          <ac:chgData name="Alex Jay (2416946)" userId="9b4589a6-61b0-42bb-ae46-bd22c4d2f95b" providerId="ADAL" clId="{DF875C4E-79D3-486E-B577-85AE8CD2810A}" dt="2026-03-23T14:57:27.302" v="545" actId="478"/>
          <ac:picMkLst>
            <pc:docMk/>
            <pc:sldMk cId="433888126" sldId="311"/>
            <ac:picMk id="26" creationId="{5B48B97F-3A61-5AD6-02AA-2001EA1651A8}"/>
          </ac:picMkLst>
        </pc:picChg>
        <pc:picChg chg="add del mod">
          <ac:chgData name="Alex Jay (2416946)" userId="9b4589a6-61b0-42bb-ae46-bd22c4d2f95b" providerId="ADAL" clId="{DF875C4E-79D3-486E-B577-85AE8CD2810A}" dt="2026-03-23T14:57:25.983" v="542" actId="478"/>
          <ac:picMkLst>
            <pc:docMk/>
            <pc:sldMk cId="433888126" sldId="311"/>
            <ac:picMk id="27" creationId="{FADD7083-F9EE-3886-B174-B842EC907040}"/>
          </ac:picMkLst>
        </pc:picChg>
        <pc:picChg chg="add del mod">
          <ac:chgData name="Alex Jay (2416946)" userId="9b4589a6-61b0-42bb-ae46-bd22c4d2f95b" providerId="ADAL" clId="{DF875C4E-79D3-486E-B577-85AE8CD2810A}" dt="2026-03-23T14:57:21.217" v="530" actId="478"/>
          <ac:picMkLst>
            <pc:docMk/>
            <pc:sldMk cId="433888126" sldId="311"/>
            <ac:picMk id="28" creationId="{BE04A8A8-099B-ACC6-9298-17ED3B33FE6E}"/>
          </ac:picMkLst>
        </pc:picChg>
        <pc:picChg chg="add del mod">
          <ac:chgData name="Alex Jay (2416946)" userId="9b4589a6-61b0-42bb-ae46-bd22c4d2f95b" providerId="ADAL" clId="{DF875C4E-79D3-486E-B577-85AE8CD2810A}" dt="2026-03-23T14:57:26.890" v="544" actId="478"/>
          <ac:picMkLst>
            <pc:docMk/>
            <pc:sldMk cId="433888126" sldId="311"/>
            <ac:picMk id="29" creationId="{2A2B6624-9D0C-AE05-D583-2CC31FD5E633}"/>
          </ac:picMkLst>
        </pc:picChg>
        <pc:picChg chg="add del mod">
          <ac:chgData name="Alex Jay (2416946)" userId="9b4589a6-61b0-42bb-ae46-bd22c4d2f95b" providerId="ADAL" clId="{DF875C4E-79D3-486E-B577-85AE8CD2810A}" dt="2026-03-23T14:57:26.350" v="543" actId="478"/>
          <ac:picMkLst>
            <pc:docMk/>
            <pc:sldMk cId="433888126" sldId="311"/>
            <ac:picMk id="30" creationId="{EE820997-E7F5-798A-99A9-1E214DE44F8D}"/>
          </ac:picMkLst>
        </pc:picChg>
        <pc:picChg chg="add del mod">
          <ac:chgData name="Alex Jay (2416946)" userId="9b4589a6-61b0-42bb-ae46-bd22c4d2f95b" providerId="ADAL" clId="{DF875C4E-79D3-486E-B577-85AE8CD2810A}" dt="2026-03-23T14:57:20.703" v="529" actId="478"/>
          <ac:picMkLst>
            <pc:docMk/>
            <pc:sldMk cId="433888126" sldId="311"/>
            <ac:picMk id="31" creationId="{BBC00918-64E3-D748-5BB0-53F62F1D8E67}"/>
          </ac:picMkLst>
        </pc:picChg>
        <pc:picChg chg="add del mod">
          <ac:chgData name="Alex Jay (2416946)" userId="9b4589a6-61b0-42bb-ae46-bd22c4d2f95b" providerId="ADAL" clId="{DF875C4E-79D3-486E-B577-85AE8CD2810A}" dt="2026-03-23T14:57:20.364" v="528" actId="478"/>
          <ac:picMkLst>
            <pc:docMk/>
            <pc:sldMk cId="433888126" sldId="311"/>
            <ac:picMk id="32" creationId="{089F949D-B0D1-99B1-CDBD-16EA4512CF61}"/>
          </ac:picMkLst>
        </pc:picChg>
        <pc:picChg chg="add del mod">
          <ac:chgData name="Alex Jay (2416946)" userId="9b4589a6-61b0-42bb-ae46-bd22c4d2f95b" providerId="ADAL" clId="{DF875C4E-79D3-486E-B577-85AE8CD2810A}" dt="2026-03-23T14:57:19.485" v="527" actId="478"/>
          <ac:picMkLst>
            <pc:docMk/>
            <pc:sldMk cId="433888126" sldId="311"/>
            <ac:picMk id="33" creationId="{7CCD1CCC-351D-BDA8-87F1-C595402F3A43}"/>
          </ac:picMkLst>
        </pc:picChg>
        <pc:picChg chg="add mod">
          <ac:chgData name="Alex Jay (2416946)" userId="9b4589a6-61b0-42bb-ae46-bd22c4d2f95b" providerId="ADAL" clId="{DF875C4E-79D3-486E-B577-85AE8CD2810A}" dt="2026-03-23T15:07:11.745" v="578" actId="1076"/>
          <ac:picMkLst>
            <pc:docMk/>
            <pc:sldMk cId="433888126" sldId="311"/>
            <ac:picMk id="35" creationId="{65EF996F-EFC0-95C1-5F77-7FEE0F1CA97F}"/>
          </ac:picMkLst>
        </pc:picChg>
        <pc:picChg chg="del mod ord">
          <ac:chgData name="Alex Jay (2416946)" userId="9b4589a6-61b0-42bb-ae46-bd22c4d2f95b" providerId="ADAL" clId="{DF875C4E-79D3-486E-B577-85AE8CD2810A}" dt="2026-03-23T15:11:03.846" v="588" actId="478"/>
          <ac:picMkLst>
            <pc:docMk/>
            <pc:sldMk cId="433888126" sldId="311"/>
            <ac:picMk id="36" creationId="{25F9743C-9214-FEE3-61B1-4602A95BF59D}"/>
          </ac:picMkLst>
        </pc:picChg>
      </pc:sldChg>
      <pc:sldChg chg="add del">
        <pc:chgData name="Alex Jay (2416946)" userId="9b4589a6-61b0-42bb-ae46-bd22c4d2f95b" providerId="ADAL" clId="{DF875C4E-79D3-486E-B577-85AE8CD2810A}" dt="2026-03-23T14:02:31.883" v="369" actId="47"/>
        <pc:sldMkLst>
          <pc:docMk/>
          <pc:sldMk cId="878257100" sldId="311"/>
        </pc:sldMkLst>
      </pc:sldChg>
      <pc:sldChg chg="add del">
        <pc:chgData name="Alex Jay (2416946)" userId="9b4589a6-61b0-42bb-ae46-bd22c4d2f95b" providerId="ADAL" clId="{DF875C4E-79D3-486E-B577-85AE8CD2810A}" dt="2026-03-23T15:12:02.221" v="592" actId="47"/>
        <pc:sldMkLst>
          <pc:docMk/>
          <pc:sldMk cId="3305023324" sldId="312"/>
        </pc:sldMkLst>
      </pc:sldChg>
    </pc:docChg>
  </pc:docChgLst>
  <pc:docChgLst>
    <pc:chgData name="George Hall (2404493)" userId="S::2404493@student.uwtsd.ac.uk::00c464e2-9366-46a2-a78e-b73363f00daa" providerId="AD" clId="Web-{36D5BDCC-A828-12D6-B340-6B6830E486A2}"/>
    <pc:docChg chg="modSld">
      <pc:chgData name="George Hall (2404493)" userId="S::2404493@student.uwtsd.ac.uk::00c464e2-9366-46a2-a78e-b73363f00daa" providerId="AD" clId="Web-{36D5BDCC-A828-12D6-B340-6B6830E486A2}" dt="2026-03-24T11:12:36.157" v="0" actId="1076"/>
      <pc:docMkLst>
        <pc:docMk/>
      </pc:docMkLst>
      <pc:sldChg chg="modSp">
        <pc:chgData name="George Hall (2404493)" userId="S::2404493@student.uwtsd.ac.uk::00c464e2-9366-46a2-a78e-b73363f00daa" providerId="AD" clId="Web-{36D5BDCC-A828-12D6-B340-6B6830E486A2}" dt="2026-03-24T11:12:36.157" v="0" actId="1076"/>
        <pc:sldMkLst>
          <pc:docMk/>
          <pc:sldMk cId="1816203297" sldId="258"/>
        </pc:sldMkLst>
        <pc:picChg chg="mod">
          <ac:chgData name="George Hall (2404493)" userId="S::2404493@student.uwtsd.ac.uk::00c464e2-9366-46a2-a78e-b73363f00daa" providerId="AD" clId="Web-{36D5BDCC-A828-12D6-B340-6B6830E486A2}" dt="2026-03-24T11:12:36.157" v="0" actId="1076"/>
          <ac:picMkLst>
            <pc:docMk/>
            <pc:sldMk cId="1816203297" sldId="258"/>
            <ac:picMk id="1026" creationId="{66968B0E-1261-11E5-DBF4-5A75C56F7651}"/>
          </ac:picMkLst>
        </pc:picChg>
      </pc:sldChg>
    </pc:docChg>
  </pc:docChgLst>
  <pc:docChgLst>
    <pc:chgData name="Dan Gooch (2404008)" userId="S::2404008@student.uwtsd.ac.uk::404f0524-c50f-4c25-8b11-e24a1667f071" providerId="AD" clId="Web-{51886BD9-4209-25A0-88C9-DE95952EA4B6}"/>
    <pc:docChg chg="modSld">
      <pc:chgData name="Dan Gooch (2404008)" userId="S::2404008@student.uwtsd.ac.uk::404f0524-c50f-4c25-8b11-e24a1667f071" providerId="AD" clId="Web-{51886BD9-4209-25A0-88C9-DE95952EA4B6}" dt="2026-03-23T15:17:02.835" v="109" actId="1076"/>
      <pc:docMkLst>
        <pc:docMk/>
      </pc:docMkLst>
      <pc:sldChg chg="addSp modSp">
        <pc:chgData name="Dan Gooch (2404008)" userId="S::2404008@student.uwtsd.ac.uk::404f0524-c50f-4c25-8b11-e24a1667f071" providerId="AD" clId="Web-{51886BD9-4209-25A0-88C9-DE95952EA4B6}" dt="2026-03-23T15:16:07.662" v="106"/>
        <pc:sldMkLst>
          <pc:docMk/>
          <pc:sldMk cId="1816203297" sldId="258"/>
        </pc:sldMkLst>
        <pc:picChg chg="add mod">
          <ac:chgData name="Dan Gooch (2404008)" userId="S::2404008@student.uwtsd.ac.uk::404f0524-c50f-4c25-8b11-e24a1667f071" providerId="AD" clId="Web-{51886BD9-4209-25A0-88C9-DE95952EA4B6}" dt="2026-03-23T15:09:41.596" v="101"/>
          <ac:picMkLst>
            <pc:docMk/>
            <pc:sldMk cId="1816203297" sldId="258"/>
            <ac:picMk id="6" creationId="{9E7B1190-69DE-71D2-AA9C-FFEB0725C28F}"/>
          </ac:picMkLst>
        </pc:picChg>
        <pc:picChg chg="add mod">
          <ac:chgData name="Dan Gooch (2404008)" userId="S::2404008@student.uwtsd.ac.uk::404f0524-c50f-4c25-8b11-e24a1667f071" providerId="AD" clId="Web-{51886BD9-4209-25A0-88C9-DE95952EA4B6}" dt="2026-03-23T14:25:40.648" v="29" actId="1076"/>
          <ac:picMkLst>
            <pc:docMk/>
            <pc:sldMk cId="1816203297" sldId="258"/>
            <ac:picMk id="8" creationId="{85A7706E-3E14-B371-5ACA-2C19C195A0A9}"/>
          </ac:picMkLst>
        </pc:picChg>
        <pc:picChg chg="add mod">
          <ac:chgData name="Dan Gooch (2404008)" userId="S::2404008@student.uwtsd.ac.uk::404f0524-c50f-4c25-8b11-e24a1667f071" providerId="AD" clId="Web-{51886BD9-4209-25A0-88C9-DE95952EA4B6}" dt="2026-03-23T15:16:07.662" v="106"/>
          <ac:picMkLst>
            <pc:docMk/>
            <pc:sldMk cId="1816203297" sldId="258"/>
            <ac:picMk id="8" creationId="{BE510834-9246-5ADD-9812-39717379DC3D}"/>
          </ac:picMkLst>
        </pc:picChg>
        <pc:picChg chg="add mod">
          <ac:chgData name="Dan Gooch (2404008)" userId="S::2404008@student.uwtsd.ac.uk::404f0524-c50f-4c25-8b11-e24a1667f071" providerId="AD" clId="Web-{51886BD9-4209-25A0-88C9-DE95952EA4B6}" dt="2026-03-23T14:52:04.486" v="79" actId="1076"/>
          <ac:picMkLst>
            <pc:docMk/>
            <pc:sldMk cId="1816203297" sldId="258"/>
            <ac:picMk id="10" creationId="{C882968D-FA78-1326-F591-A4C89034B7D0}"/>
          </ac:picMkLst>
        </pc:picChg>
        <pc:picChg chg="add mod">
          <ac:chgData name="Dan Gooch (2404008)" userId="S::2404008@student.uwtsd.ac.uk::404f0524-c50f-4c25-8b11-e24a1667f071" providerId="AD" clId="Web-{51886BD9-4209-25A0-88C9-DE95952EA4B6}" dt="2026-03-23T15:06:35.797" v="100"/>
          <ac:picMkLst>
            <pc:docMk/>
            <pc:sldMk cId="1816203297" sldId="258"/>
            <ac:picMk id="34" creationId="{9A66EA33-99CD-6F50-6018-31F67CCC1E23}"/>
          </ac:picMkLst>
        </pc:picChg>
        <pc:picChg chg="mod">
          <ac:chgData name="Dan Gooch (2404008)" userId="S::2404008@student.uwtsd.ac.uk::404f0524-c50f-4c25-8b11-e24a1667f071" providerId="AD" clId="Web-{51886BD9-4209-25A0-88C9-DE95952EA4B6}" dt="2026-03-23T13:59:40.698" v="0" actId="1076"/>
          <ac:picMkLst>
            <pc:docMk/>
            <pc:sldMk cId="1816203297" sldId="258"/>
            <ac:picMk id="4137" creationId="{4BBB91BD-2B08-025B-5425-92AC4F65CA44}"/>
          </ac:picMkLst>
        </pc:picChg>
      </pc:sldChg>
      <pc:sldChg chg="addSp delSp modSp">
        <pc:chgData name="Dan Gooch (2404008)" userId="S::2404008@student.uwtsd.ac.uk::404f0524-c50f-4c25-8b11-e24a1667f071" providerId="AD" clId="Web-{51886BD9-4209-25A0-88C9-DE95952EA4B6}" dt="2026-03-23T14:59:43.440" v="85"/>
        <pc:sldMkLst>
          <pc:docMk/>
          <pc:sldMk cId="402806855" sldId="267"/>
        </pc:sldMkLst>
        <pc:picChg chg="add mod">
          <ac:chgData name="Dan Gooch (2404008)" userId="S::2404008@student.uwtsd.ac.uk::404f0524-c50f-4c25-8b11-e24a1667f071" providerId="AD" clId="Web-{51886BD9-4209-25A0-88C9-DE95952EA4B6}" dt="2026-03-23T14:29:29.278" v="37" actId="1076"/>
          <ac:picMkLst>
            <pc:docMk/>
            <pc:sldMk cId="402806855" sldId="267"/>
            <ac:picMk id="11" creationId="{BE96607D-3E7B-C362-F410-657505CC8AC2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3.044" v="38"/>
          <ac:picMkLst>
            <pc:docMk/>
            <pc:sldMk cId="402806855" sldId="267"/>
            <ac:picMk id="15" creationId="{25FA0667-EF1A-8792-DC47-682695E19C51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4.497" v="39"/>
          <ac:picMkLst>
            <pc:docMk/>
            <pc:sldMk cId="402806855" sldId="267"/>
            <ac:picMk id="17" creationId="{CADF602A-B498-17CB-8BB4-6A82F7E66A5B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5.091" v="40"/>
          <ac:picMkLst>
            <pc:docMk/>
            <pc:sldMk cId="402806855" sldId="267"/>
            <ac:picMk id="18" creationId="{D6C1577F-2ABD-EA6F-5899-411667E6CE9A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5.591" v="41"/>
          <ac:picMkLst>
            <pc:docMk/>
            <pc:sldMk cId="402806855" sldId="267"/>
            <ac:picMk id="19" creationId="{4E56CC4A-7F5A-0B02-BCF6-460494694B83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6.091" v="42"/>
          <ac:picMkLst>
            <pc:docMk/>
            <pc:sldMk cId="402806855" sldId="267"/>
            <ac:picMk id="20" creationId="{683A6641-9096-1B4B-738E-541DC7AC39B9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6.622" v="43"/>
          <ac:picMkLst>
            <pc:docMk/>
            <pc:sldMk cId="402806855" sldId="267"/>
            <ac:picMk id="21" creationId="{02F90036-0D50-7F7F-A94D-2318394AA8BF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7.044" v="44"/>
          <ac:picMkLst>
            <pc:docMk/>
            <pc:sldMk cId="402806855" sldId="267"/>
            <ac:picMk id="22" creationId="{F0BD2DC6-299A-1046-0225-17DBA1D7CAAE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7.607" v="45"/>
          <ac:picMkLst>
            <pc:docMk/>
            <pc:sldMk cId="402806855" sldId="267"/>
            <ac:picMk id="23" creationId="{F395893C-3063-6EAA-9397-48B5C069AEB7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7.919" v="46"/>
          <ac:picMkLst>
            <pc:docMk/>
            <pc:sldMk cId="402806855" sldId="267"/>
            <ac:picMk id="24" creationId="{75A54B96-6EC8-1636-B019-12F04DFB00FD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8.248" v="47"/>
          <ac:picMkLst>
            <pc:docMk/>
            <pc:sldMk cId="402806855" sldId="267"/>
            <ac:picMk id="25" creationId="{A246F3FD-3873-F517-29CE-CF7065A06EDA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8.451" v="48"/>
          <ac:picMkLst>
            <pc:docMk/>
            <pc:sldMk cId="402806855" sldId="267"/>
            <ac:picMk id="26" creationId="{6ED6C89D-E950-C5B3-C5AF-40E929256977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8.794" v="49"/>
          <ac:picMkLst>
            <pc:docMk/>
            <pc:sldMk cId="402806855" sldId="267"/>
            <ac:picMk id="27" creationId="{BC21668A-7CF8-2778-76B8-63FF944AC59A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9.091" v="50"/>
          <ac:picMkLst>
            <pc:docMk/>
            <pc:sldMk cId="402806855" sldId="267"/>
            <ac:picMk id="28" creationId="{A32F5F80-1F5D-F051-A5CD-EB6623DF6EE1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9.404" v="51"/>
          <ac:picMkLst>
            <pc:docMk/>
            <pc:sldMk cId="402806855" sldId="267"/>
            <ac:picMk id="29" creationId="{A21D25F2-774B-C91C-E034-DB536E8365E4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9.623" v="52"/>
          <ac:picMkLst>
            <pc:docMk/>
            <pc:sldMk cId="402806855" sldId="267"/>
            <ac:picMk id="30" creationId="{E48C9789-D8C7-D353-F9FE-9F85E7B54B7F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39.982" v="53"/>
          <ac:picMkLst>
            <pc:docMk/>
            <pc:sldMk cId="402806855" sldId="267"/>
            <ac:picMk id="31" creationId="{A5E66150-A488-2F4E-0814-348154C9608A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0.185" v="54"/>
          <ac:picMkLst>
            <pc:docMk/>
            <pc:sldMk cId="402806855" sldId="267"/>
            <ac:picMk id="32" creationId="{7F8B6D24-77A3-829F-435F-012E98E33746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0.529" v="55"/>
          <ac:picMkLst>
            <pc:docMk/>
            <pc:sldMk cId="402806855" sldId="267"/>
            <ac:picMk id="33" creationId="{2C482A2D-6379-B9A6-1E69-567A1DEA4D3E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0.748" v="56"/>
          <ac:picMkLst>
            <pc:docMk/>
            <pc:sldMk cId="402806855" sldId="267"/>
            <ac:picMk id="34" creationId="{5B411E5D-8B6C-140D-A3F3-648DC09F4AC3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1.109" v="57"/>
          <ac:picMkLst>
            <pc:docMk/>
            <pc:sldMk cId="402806855" sldId="267"/>
            <ac:picMk id="35" creationId="{5F1C54B9-812E-42E6-1A69-342EDDD318FC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1.779" v="58"/>
          <ac:picMkLst>
            <pc:docMk/>
            <pc:sldMk cId="402806855" sldId="267"/>
            <ac:picMk id="36" creationId="{07FB7E3A-8D23-5759-A70D-604A3488FD30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2.107" v="59"/>
          <ac:picMkLst>
            <pc:docMk/>
            <pc:sldMk cId="402806855" sldId="267"/>
            <ac:picMk id="37" creationId="{6004BFB3-78DC-7D9F-9C1A-D3931134DF8E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2.373" v="60"/>
          <ac:picMkLst>
            <pc:docMk/>
            <pc:sldMk cId="402806855" sldId="267"/>
            <ac:picMk id="38" creationId="{CFC6E430-F035-8381-A9C6-5C686463C132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2.732" v="61"/>
          <ac:picMkLst>
            <pc:docMk/>
            <pc:sldMk cId="402806855" sldId="267"/>
            <ac:picMk id="39" creationId="{33077E6D-38AD-680B-6FC6-3CE384FCDC88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2.920" v="62"/>
          <ac:picMkLst>
            <pc:docMk/>
            <pc:sldMk cId="402806855" sldId="267"/>
            <ac:picMk id="40" creationId="{4CD0C2CE-475C-7D06-C3D6-2DAF5A7D14D6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3.310" v="63"/>
          <ac:picMkLst>
            <pc:docMk/>
            <pc:sldMk cId="402806855" sldId="267"/>
            <ac:picMk id="41" creationId="{0EA86A6B-FC0D-9A2E-18CA-3DB6F6559822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3.529" v="64"/>
          <ac:picMkLst>
            <pc:docMk/>
            <pc:sldMk cId="402806855" sldId="267"/>
            <ac:picMk id="42" creationId="{6FF4AF62-F455-BC43-E5ED-4A4D17B87F0E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3.857" v="65"/>
          <ac:picMkLst>
            <pc:docMk/>
            <pc:sldMk cId="402806855" sldId="267"/>
            <ac:picMk id="43" creationId="{ABA7A8D5-EDC9-EAA2-EE4F-51936E2338D8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4.076" v="66"/>
          <ac:picMkLst>
            <pc:docMk/>
            <pc:sldMk cId="402806855" sldId="267"/>
            <ac:picMk id="44" creationId="{521C756E-76A0-16D3-3901-7578C31934CC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4.404" v="67"/>
          <ac:picMkLst>
            <pc:docMk/>
            <pc:sldMk cId="402806855" sldId="267"/>
            <ac:picMk id="45" creationId="{E31927A6-4A46-4B1B-7624-2F6385553F90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4.623" v="68"/>
          <ac:picMkLst>
            <pc:docMk/>
            <pc:sldMk cId="402806855" sldId="267"/>
            <ac:picMk id="46" creationId="{E789C90F-AE08-06CB-8177-C1C6215A27DB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4.982" v="69"/>
          <ac:picMkLst>
            <pc:docMk/>
            <pc:sldMk cId="402806855" sldId="267"/>
            <ac:picMk id="47" creationId="{6E653ED4-E49D-31CC-89E1-8B78C83D0C74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5.216" v="70"/>
          <ac:picMkLst>
            <pc:docMk/>
            <pc:sldMk cId="402806855" sldId="267"/>
            <ac:picMk id="48" creationId="{4F7150E1-EA62-EF7D-A4C7-78FFBA321E14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5.560" v="71"/>
          <ac:picMkLst>
            <pc:docMk/>
            <pc:sldMk cId="402806855" sldId="267"/>
            <ac:picMk id="49" creationId="{E8BC9082-49BA-3410-3BF4-55ED5F520B9A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5.826" v="72"/>
          <ac:picMkLst>
            <pc:docMk/>
            <pc:sldMk cId="402806855" sldId="267"/>
            <ac:picMk id="50" creationId="{45A04B6A-55B8-EE46-E3F6-F3A7FDAFE63B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6.201" v="73"/>
          <ac:picMkLst>
            <pc:docMk/>
            <pc:sldMk cId="402806855" sldId="267"/>
            <ac:picMk id="51" creationId="{D694C1D0-EE1D-4904-DA8A-156425943F05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9:46.498" v="74"/>
          <ac:picMkLst>
            <pc:docMk/>
            <pc:sldMk cId="402806855" sldId="267"/>
            <ac:picMk id="52" creationId="{E890607C-EACF-767F-92D4-EBA8375FA643}"/>
          </ac:picMkLst>
        </pc:picChg>
        <pc:picChg chg="add del mod">
          <ac:chgData name="Dan Gooch (2404008)" userId="S::2404008@student.uwtsd.ac.uk::404f0524-c50f-4c25-8b11-e24a1667f071" providerId="AD" clId="Web-{51886BD9-4209-25A0-88C9-DE95952EA4B6}" dt="2026-03-23T14:59:39.753" v="84"/>
          <ac:picMkLst>
            <pc:docMk/>
            <pc:sldMk cId="402806855" sldId="267"/>
            <ac:picMk id="53" creationId="{7F9BB669-ED03-4DC7-17AF-3AA3EE40D1F2}"/>
          </ac:picMkLst>
        </pc:picChg>
        <pc:picChg chg="add mod">
          <ac:chgData name="Dan Gooch (2404008)" userId="S::2404008@student.uwtsd.ac.uk::404f0524-c50f-4c25-8b11-e24a1667f071" providerId="AD" clId="Web-{51886BD9-4209-25A0-88C9-DE95952EA4B6}" dt="2026-03-23T14:59:43.440" v="85"/>
          <ac:picMkLst>
            <pc:docMk/>
            <pc:sldMk cId="402806855" sldId="267"/>
            <ac:picMk id="54" creationId="{B3F56693-BAA5-478B-1525-1093C27FE892}"/>
          </ac:picMkLst>
        </pc:picChg>
      </pc:sldChg>
      <pc:sldChg chg="delSp modSp">
        <pc:chgData name="Dan Gooch (2404008)" userId="S::2404008@student.uwtsd.ac.uk::404f0524-c50f-4c25-8b11-e24a1667f071" providerId="AD" clId="Web-{51886BD9-4209-25A0-88C9-DE95952EA4B6}" dt="2026-03-23T14:29:24.810" v="36"/>
        <pc:sldMkLst>
          <pc:docMk/>
          <pc:sldMk cId="2839073286" sldId="283"/>
        </pc:sldMkLst>
        <pc:picChg chg="del mod">
          <ac:chgData name="Dan Gooch (2404008)" userId="S::2404008@student.uwtsd.ac.uk::404f0524-c50f-4c25-8b11-e24a1667f071" providerId="AD" clId="Web-{51886BD9-4209-25A0-88C9-DE95952EA4B6}" dt="2026-03-23T14:29:24.810" v="36"/>
          <ac:picMkLst>
            <pc:docMk/>
            <pc:sldMk cId="2839073286" sldId="283"/>
            <ac:picMk id="10" creationId="{8AA84A08-C53C-B34B-7CA6-960047BC04B0}"/>
          </ac:picMkLst>
        </pc:picChg>
      </pc:sldChg>
      <pc:sldChg chg="addSp delSp modSp">
        <pc:chgData name="Dan Gooch (2404008)" userId="S::2404008@student.uwtsd.ac.uk::404f0524-c50f-4c25-8b11-e24a1667f071" providerId="AD" clId="Web-{51886BD9-4209-25A0-88C9-DE95952EA4B6}" dt="2026-03-23T15:04:55.543" v="95" actId="1076"/>
        <pc:sldMkLst>
          <pc:docMk/>
          <pc:sldMk cId="900379633" sldId="296"/>
        </pc:sldMkLst>
        <pc:picChg chg="add del mod">
          <ac:chgData name="Dan Gooch (2404008)" userId="S::2404008@student.uwtsd.ac.uk::404f0524-c50f-4c25-8b11-e24a1667f071" providerId="AD" clId="Web-{51886BD9-4209-25A0-88C9-DE95952EA4B6}" dt="2026-03-23T14:06:58.307" v="11"/>
          <ac:picMkLst>
            <pc:docMk/>
            <pc:sldMk cId="900379633" sldId="296"/>
            <ac:picMk id="9" creationId="{5D04D98C-1762-478F-7F49-31BAC38A7D83}"/>
          </ac:picMkLst>
        </pc:picChg>
        <pc:picChg chg="del">
          <ac:chgData name="Dan Gooch (2404008)" userId="S::2404008@student.uwtsd.ac.uk::404f0524-c50f-4c25-8b11-e24a1667f071" providerId="AD" clId="Web-{51886BD9-4209-25A0-88C9-DE95952EA4B6}" dt="2026-03-23T14:07:49.794" v="14"/>
          <ac:picMkLst>
            <pc:docMk/>
            <pc:sldMk cId="900379633" sldId="296"/>
            <ac:picMk id="10" creationId="{D0BC9CCC-B396-29FF-0BE4-5D9D40E068F6}"/>
          </ac:picMkLst>
        </pc:picChg>
        <pc:picChg chg="add del mod">
          <ac:chgData name="Dan Gooch (2404008)" userId="S::2404008@student.uwtsd.ac.uk::404f0524-c50f-4c25-8b11-e24a1667f071" providerId="AD" clId="Web-{51886BD9-4209-25A0-88C9-DE95952EA4B6}" dt="2026-03-23T14:07:10.636" v="13"/>
          <ac:picMkLst>
            <pc:docMk/>
            <pc:sldMk cId="900379633" sldId="296"/>
            <ac:picMk id="12" creationId="{102D5FA4-6566-E9B8-D176-1B30C9D66282}"/>
          </ac:picMkLst>
        </pc:picChg>
        <pc:picChg chg="add del mod modCrop">
          <ac:chgData name="Dan Gooch (2404008)" userId="S::2404008@student.uwtsd.ac.uk::404f0524-c50f-4c25-8b11-e24a1667f071" providerId="AD" clId="Web-{51886BD9-4209-25A0-88C9-DE95952EA4B6}" dt="2026-03-23T14:09:45.717" v="22"/>
          <ac:picMkLst>
            <pc:docMk/>
            <pc:sldMk cId="900379633" sldId="296"/>
            <ac:picMk id="13" creationId="{D0CC830D-CF44-FF26-8A9D-0449AEA2BA9C}"/>
          </ac:picMkLst>
        </pc:picChg>
        <pc:picChg chg="del">
          <ac:chgData name="Dan Gooch (2404008)" userId="S::2404008@student.uwtsd.ac.uk::404f0524-c50f-4c25-8b11-e24a1667f071" providerId="AD" clId="Web-{51886BD9-4209-25A0-88C9-DE95952EA4B6}" dt="2026-03-23T14:09:48.515" v="23"/>
          <ac:picMkLst>
            <pc:docMk/>
            <pc:sldMk cId="900379633" sldId="296"/>
            <ac:picMk id="16" creationId="{35BB5992-B0DB-562C-B523-0D55CEA090B3}"/>
          </ac:picMkLst>
        </pc:picChg>
        <pc:inkChg chg="mod">
          <ac:chgData name="Dan Gooch (2404008)" userId="S::2404008@student.uwtsd.ac.uk::404f0524-c50f-4c25-8b11-e24a1667f071" providerId="AD" clId="Web-{51886BD9-4209-25A0-88C9-DE95952EA4B6}" dt="2026-03-23T15:04:55.543" v="95" actId="1076"/>
          <ac:inkMkLst>
            <pc:docMk/>
            <pc:sldMk cId="900379633" sldId="296"/>
            <ac:inkMk id="8" creationId="{15CBD1F4-FBA7-9053-6D54-17520BAE3CC2}"/>
          </ac:inkMkLst>
        </pc:inkChg>
      </pc:sldChg>
      <pc:sldChg chg="addSp modSp">
        <pc:chgData name="Dan Gooch (2404008)" userId="S::2404008@student.uwtsd.ac.uk::404f0524-c50f-4c25-8b11-e24a1667f071" providerId="AD" clId="Web-{51886BD9-4209-25A0-88C9-DE95952EA4B6}" dt="2026-03-23T15:16:16.787" v="107"/>
        <pc:sldMkLst>
          <pc:docMk/>
          <pc:sldMk cId="266965874" sldId="299"/>
        </pc:sldMkLst>
        <pc:picChg chg="add mod">
          <ac:chgData name="Dan Gooch (2404008)" userId="S::2404008@student.uwtsd.ac.uk::404f0524-c50f-4c25-8b11-e24a1667f071" providerId="AD" clId="Web-{51886BD9-4209-25A0-88C9-DE95952EA4B6}" dt="2026-03-23T15:16:16.787" v="107"/>
          <ac:picMkLst>
            <pc:docMk/>
            <pc:sldMk cId="266965874" sldId="299"/>
            <ac:picMk id="9" creationId="{46F0FD25-95E8-D163-E4DD-7D3E2100B412}"/>
          </ac:picMkLst>
        </pc:picChg>
      </pc:sldChg>
      <pc:sldChg chg="addSp modSp">
        <pc:chgData name="Dan Gooch (2404008)" userId="S::2404008@student.uwtsd.ac.uk::404f0524-c50f-4c25-8b11-e24a1667f071" providerId="AD" clId="Web-{51886BD9-4209-25A0-88C9-DE95952EA4B6}" dt="2026-03-23T14:58:11.110" v="82"/>
        <pc:sldMkLst>
          <pc:docMk/>
          <pc:sldMk cId="3195615246" sldId="305"/>
        </pc:sldMkLst>
        <pc:picChg chg="add mod">
          <ac:chgData name="Dan Gooch (2404008)" userId="S::2404008@student.uwtsd.ac.uk::404f0524-c50f-4c25-8b11-e24a1667f071" providerId="AD" clId="Web-{51886BD9-4209-25A0-88C9-DE95952EA4B6}" dt="2026-03-23T14:58:11.110" v="82"/>
          <ac:picMkLst>
            <pc:docMk/>
            <pc:sldMk cId="3195615246" sldId="305"/>
            <ac:picMk id="6" creationId="{DD30C8D8-BEBD-A662-1616-8A083FAA5B82}"/>
          </ac:picMkLst>
        </pc:picChg>
      </pc:sldChg>
      <pc:sldChg chg="addSp delSp modSp">
        <pc:chgData name="Dan Gooch (2404008)" userId="S::2404008@student.uwtsd.ac.uk::404f0524-c50f-4c25-8b11-e24a1667f071" providerId="AD" clId="Web-{51886BD9-4209-25A0-88C9-DE95952EA4B6}" dt="2026-03-23T14:24:58.976" v="25"/>
        <pc:sldMkLst>
          <pc:docMk/>
          <pc:sldMk cId="997452344" sldId="306"/>
        </pc:sldMkLst>
        <pc:picChg chg="add del">
          <ac:chgData name="Dan Gooch (2404008)" userId="S::2404008@student.uwtsd.ac.uk::404f0524-c50f-4c25-8b11-e24a1667f071" providerId="AD" clId="Web-{51886BD9-4209-25A0-88C9-DE95952EA4B6}" dt="2026-03-23T14:00:08.823" v="3"/>
          <ac:picMkLst>
            <pc:docMk/>
            <pc:sldMk cId="997452344" sldId="306"/>
            <ac:picMk id="7" creationId="{11F5E723-25D5-AD9D-D6F5-3819A9B60EFC}"/>
          </ac:picMkLst>
        </pc:picChg>
        <pc:picChg chg="add mod">
          <ac:chgData name="Dan Gooch (2404008)" userId="S::2404008@student.uwtsd.ac.uk::404f0524-c50f-4c25-8b11-e24a1667f071" providerId="AD" clId="Web-{51886BD9-4209-25A0-88C9-DE95952EA4B6}" dt="2026-03-23T14:24:50.007" v="24"/>
          <ac:picMkLst>
            <pc:docMk/>
            <pc:sldMk cId="997452344" sldId="306"/>
            <ac:picMk id="8" creationId="{A7113490-FAB8-AE8E-862B-D553DB36B413}"/>
          </ac:picMkLst>
        </pc:picChg>
        <pc:picChg chg="add">
          <ac:chgData name="Dan Gooch (2404008)" userId="S::2404008@student.uwtsd.ac.uk::404f0524-c50f-4c25-8b11-e24a1667f071" providerId="AD" clId="Web-{51886BD9-4209-25A0-88C9-DE95952EA4B6}" dt="2026-03-23T14:24:58.976" v="25"/>
          <ac:picMkLst>
            <pc:docMk/>
            <pc:sldMk cId="997452344" sldId="306"/>
            <ac:picMk id="13" creationId="{AA1FA600-F55B-1A0D-50D7-7810E26E33C1}"/>
          </ac:picMkLst>
        </pc:picChg>
        <pc:picChg chg="mod">
          <ac:chgData name="Dan Gooch (2404008)" userId="S::2404008@student.uwtsd.ac.uk::404f0524-c50f-4c25-8b11-e24a1667f071" providerId="AD" clId="Web-{51886BD9-4209-25A0-88C9-DE95952EA4B6}" dt="2026-03-23T14:00:18.855" v="4" actId="1076"/>
          <ac:picMkLst>
            <pc:docMk/>
            <pc:sldMk cId="997452344" sldId="306"/>
            <ac:picMk id="4098" creationId="{3432DCF1-9C8D-9A3A-E85A-16568DBFA96A}"/>
          </ac:picMkLst>
        </pc:picChg>
      </pc:sldChg>
      <pc:sldChg chg="addSp modSp">
        <pc:chgData name="Dan Gooch (2404008)" userId="S::2404008@student.uwtsd.ac.uk::404f0524-c50f-4c25-8b11-e24a1667f071" providerId="AD" clId="Web-{51886BD9-4209-25A0-88C9-DE95952EA4B6}" dt="2026-03-23T15:02:11.599" v="94"/>
        <pc:sldMkLst>
          <pc:docMk/>
          <pc:sldMk cId="4037300374" sldId="307"/>
        </pc:sldMkLst>
        <pc:picChg chg="add mod">
          <ac:chgData name="Dan Gooch (2404008)" userId="S::2404008@student.uwtsd.ac.uk::404f0524-c50f-4c25-8b11-e24a1667f071" providerId="AD" clId="Web-{51886BD9-4209-25A0-88C9-DE95952EA4B6}" dt="2026-03-23T15:02:11.599" v="94"/>
          <ac:picMkLst>
            <pc:docMk/>
            <pc:sldMk cId="4037300374" sldId="307"/>
            <ac:picMk id="8" creationId="{F27632D3-8991-8E21-6ECD-993805A6DE4D}"/>
          </ac:picMkLst>
        </pc:picChg>
        <pc:picChg chg="mod">
          <ac:chgData name="Dan Gooch (2404008)" userId="S::2404008@student.uwtsd.ac.uk::404f0524-c50f-4c25-8b11-e24a1667f071" providerId="AD" clId="Web-{51886BD9-4209-25A0-88C9-DE95952EA4B6}" dt="2026-03-23T14:38:30.567" v="76" actId="1076"/>
          <ac:picMkLst>
            <pc:docMk/>
            <pc:sldMk cId="4037300374" sldId="307"/>
            <ac:picMk id="9" creationId="{B04F2BD3-19D2-CBE1-28C8-A9C5A14DB88B}"/>
          </ac:picMkLst>
        </pc:picChg>
      </pc:sldChg>
      <pc:sldChg chg="addSp">
        <pc:chgData name="Dan Gooch (2404008)" userId="S::2404008@student.uwtsd.ac.uk::404f0524-c50f-4c25-8b11-e24a1667f071" providerId="AD" clId="Web-{51886BD9-4209-25A0-88C9-DE95952EA4B6}" dt="2026-03-23T14:09:37.920" v="21"/>
        <pc:sldMkLst>
          <pc:docMk/>
          <pc:sldMk cId="2746804719" sldId="308"/>
        </pc:sldMkLst>
        <pc:picChg chg="add">
          <ac:chgData name="Dan Gooch (2404008)" userId="S::2404008@student.uwtsd.ac.uk::404f0524-c50f-4c25-8b11-e24a1667f071" providerId="AD" clId="Web-{51886BD9-4209-25A0-88C9-DE95952EA4B6}" dt="2026-03-23T14:09:37.920" v="21"/>
          <ac:picMkLst>
            <pc:docMk/>
            <pc:sldMk cId="2746804719" sldId="308"/>
            <ac:picMk id="9" creationId="{1B229238-C334-3A66-9A8A-B334A4F49C05}"/>
          </ac:picMkLst>
        </pc:picChg>
      </pc:sldChg>
    </pc:docChg>
  </pc:docChgLst>
  <pc:docChgLst>
    <pc:chgData name="Alex Jay (2416946)" userId="S::2416946@student.uwtsd.ac.uk::9b4589a6-61b0-42bb-ae46-bd22c4d2f95b" providerId="AD" clId="Web-{798A329F-F477-F5CB-B417-41558AB5C2E2}"/>
    <pc:docChg chg="addSld delSld modSld sldOrd">
      <pc:chgData name="Alex Jay (2416946)" userId="S::2416946@student.uwtsd.ac.uk::9b4589a6-61b0-42bb-ae46-bd22c4d2f95b" providerId="AD" clId="Web-{798A329F-F477-F5CB-B417-41558AB5C2E2}" dt="2026-03-24T15:46:10.196" v="434"/>
      <pc:docMkLst>
        <pc:docMk/>
      </pc:docMkLst>
      <pc:sldChg chg="ord">
        <pc:chgData name="Alex Jay (2416946)" userId="S::2416946@student.uwtsd.ac.uk::9b4589a6-61b0-42bb-ae46-bd22c4d2f95b" providerId="AD" clId="Web-{798A329F-F477-F5CB-B417-41558AB5C2E2}" dt="2026-03-24T14:48:20.490" v="109"/>
        <pc:sldMkLst>
          <pc:docMk/>
          <pc:sldMk cId="1790354537" sldId="263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6:09.036" v="104"/>
        <pc:sldMkLst>
          <pc:docMk/>
          <pc:sldMk cId="142933038" sldId="264"/>
        </pc:sldMkLst>
      </pc:sldChg>
      <pc:sldChg chg="modSp">
        <pc:chgData name="Alex Jay (2416946)" userId="S::2416946@student.uwtsd.ac.uk::9b4589a6-61b0-42bb-ae46-bd22c4d2f95b" providerId="AD" clId="Web-{798A329F-F477-F5CB-B417-41558AB5C2E2}" dt="2026-03-24T14:42:13.141" v="25" actId="20577"/>
        <pc:sldMkLst>
          <pc:docMk/>
          <pc:sldMk cId="402806855" sldId="267"/>
        </pc:sldMkLst>
        <pc:spChg chg="mod">
          <ac:chgData name="Alex Jay (2416946)" userId="S::2416946@student.uwtsd.ac.uk::9b4589a6-61b0-42bb-ae46-bd22c4d2f95b" providerId="AD" clId="Web-{798A329F-F477-F5CB-B417-41558AB5C2E2}" dt="2026-03-24T14:42:13.141" v="25" actId="20577"/>
          <ac:spMkLst>
            <pc:docMk/>
            <pc:sldMk cId="402806855" sldId="267"/>
            <ac:spMk id="9" creationId="{08311C84-5DA0-0185-181B-27750DBBCD6E}"/>
          </ac:spMkLst>
        </pc:spChg>
      </pc:sldChg>
      <pc:sldChg chg="ord">
        <pc:chgData name="Alex Jay (2416946)" userId="S::2416946@student.uwtsd.ac.uk::9b4589a6-61b0-42bb-ae46-bd22c4d2f95b" providerId="AD" clId="Web-{798A329F-F477-F5CB-B417-41558AB5C2E2}" dt="2026-03-24T14:48:42.037" v="110"/>
        <pc:sldMkLst>
          <pc:docMk/>
          <pc:sldMk cId="1553993438" sldId="271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6:19.364" v="105"/>
        <pc:sldMkLst>
          <pc:docMk/>
          <pc:sldMk cId="3018846350" sldId="281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9:06.256" v="111"/>
        <pc:sldMkLst>
          <pc:docMk/>
          <pc:sldMk cId="3279175890" sldId="303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6:26.911" v="106"/>
        <pc:sldMkLst>
          <pc:docMk/>
          <pc:sldMk cId="1943199682" sldId="304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6:50.318" v="107"/>
        <pc:sldMkLst>
          <pc:docMk/>
          <pc:sldMk cId="3082624960" sldId="310"/>
        </pc:sldMkLst>
      </pc:sldChg>
      <pc:sldChg chg="modSp">
        <pc:chgData name="Alex Jay (2416946)" userId="S::2416946@student.uwtsd.ac.uk::9b4589a6-61b0-42bb-ae46-bd22c4d2f95b" providerId="AD" clId="Web-{798A329F-F477-F5CB-B417-41558AB5C2E2}" dt="2026-03-24T14:57:36.225" v="433" actId="1076"/>
        <pc:sldMkLst>
          <pc:docMk/>
          <pc:sldMk cId="433888126" sldId="311"/>
        </pc:sldMkLst>
        <pc:picChg chg="mod">
          <ac:chgData name="Alex Jay (2416946)" userId="S::2416946@student.uwtsd.ac.uk::9b4589a6-61b0-42bb-ae46-bd22c4d2f95b" providerId="AD" clId="Web-{798A329F-F477-F5CB-B417-41558AB5C2E2}" dt="2026-03-24T14:57:36.225" v="433" actId="1076"/>
          <ac:picMkLst>
            <pc:docMk/>
            <pc:sldMk cId="433888126" sldId="311"/>
            <ac:picMk id="9" creationId="{F27632D3-8991-8E21-6ECD-993805A6DE4D}"/>
          </ac:picMkLst>
        </pc:picChg>
      </pc:sldChg>
      <pc:sldChg chg="addSp delSp modSp">
        <pc:chgData name="Alex Jay (2416946)" userId="S::2416946@student.uwtsd.ac.uk::9b4589a6-61b0-42bb-ae46-bd22c4d2f95b" providerId="AD" clId="Web-{798A329F-F477-F5CB-B417-41558AB5C2E2}" dt="2026-03-24T14:45:19.660" v="103" actId="20577"/>
        <pc:sldMkLst>
          <pc:docMk/>
          <pc:sldMk cId="1107595163" sldId="312"/>
        </pc:sldMkLst>
        <pc:spChg chg="add mod">
          <ac:chgData name="Alex Jay (2416946)" userId="S::2416946@student.uwtsd.ac.uk::9b4589a6-61b0-42bb-ae46-bd22c4d2f95b" providerId="AD" clId="Web-{798A329F-F477-F5CB-B417-41558AB5C2E2}" dt="2026-03-24T14:45:19.660" v="103" actId="20577"/>
          <ac:spMkLst>
            <pc:docMk/>
            <pc:sldMk cId="1107595163" sldId="312"/>
            <ac:spMk id="6" creationId="{304C0959-A218-B8B8-019E-784ABC3E59BC}"/>
          </ac:spMkLst>
        </pc:spChg>
        <pc:picChg chg="del">
          <ac:chgData name="Alex Jay (2416946)" userId="S::2416946@student.uwtsd.ac.uk::9b4589a6-61b0-42bb-ae46-bd22c4d2f95b" providerId="AD" clId="Web-{798A329F-F477-F5CB-B417-41558AB5C2E2}" dt="2026-03-24T14:44:34.300" v="54"/>
          <ac:picMkLst>
            <pc:docMk/>
            <pc:sldMk cId="1107595163" sldId="312"/>
            <ac:picMk id="9" creationId="{D29F198E-DD07-A498-2C2F-572525E77E1C}"/>
          </ac:picMkLst>
        </pc:picChg>
        <pc:picChg chg="del">
          <ac:chgData name="Alex Jay (2416946)" userId="S::2416946@student.uwtsd.ac.uk::9b4589a6-61b0-42bb-ae46-bd22c4d2f95b" providerId="AD" clId="Web-{798A329F-F477-F5CB-B417-41558AB5C2E2}" dt="2026-03-24T14:44:34.253" v="53"/>
          <ac:picMkLst>
            <pc:docMk/>
            <pc:sldMk cId="1107595163" sldId="312"/>
            <ac:picMk id="14" creationId="{ED51049F-913C-9408-447D-B031A1BEED69}"/>
          </ac:picMkLst>
        </pc:picChg>
      </pc:sldChg>
      <pc:sldChg chg="ord">
        <pc:chgData name="Alex Jay (2416946)" userId="S::2416946@student.uwtsd.ac.uk::9b4589a6-61b0-42bb-ae46-bd22c4d2f95b" providerId="AD" clId="Web-{798A329F-F477-F5CB-B417-41558AB5C2E2}" dt="2026-03-24T14:49:29.632" v="113"/>
        <pc:sldMkLst>
          <pc:docMk/>
          <pc:sldMk cId="4276683714" sldId="313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9:42.225" v="115"/>
        <pc:sldMkLst>
          <pc:docMk/>
          <pc:sldMk cId="2459586544" sldId="314"/>
        </pc:sldMkLst>
      </pc:sldChg>
      <pc:sldChg chg="ord">
        <pc:chgData name="Alex Jay (2416946)" userId="S::2416946@student.uwtsd.ac.uk::9b4589a6-61b0-42bb-ae46-bd22c4d2f95b" providerId="AD" clId="Web-{798A329F-F477-F5CB-B417-41558AB5C2E2}" dt="2026-03-24T14:49:36.303" v="114"/>
        <pc:sldMkLst>
          <pc:docMk/>
          <pc:sldMk cId="2119038136" sldId="315"/>
        </pc:sldMkLst>
      </pc:sldChg>
      <pc:sldChg chg="addSp modSp ord">
        <pc:chgData name="Alex Jay (2416946)" userId="S::2416946@student.uwtsd.ac.uk::9b4589a6-61b0-42bb-ae46-bd22c4d2f95b" providerId="AD" clId="Web-{798A329F-F477-F5CB-B417-41558AB5C2E2}" dt="2026-03-24T14:53:41.039" v="431" actId="20577"/>
        <pc:sldMkLst>
          <pc:docMk/>
          <pc:sldMk cId="663969619" sldId="316"/>
        </pc:sldMkLst>
        <pc:spChg chg="add mod">
          <ac:chgData name="Alex Jay (2416946)" userId="S::2416946@student.uwtsd.ac.uk::9b4589a6-61b0-42bb-ae46-bd22c4d2f95b" providerId="AD" clId="Web-{798A329F-F477-F5CB-B417-41558AB5C2E2}" dt="2026-03-24T14:51:18.382" v="213" actId="20577"/>
          <ac:spMkLst>
            <pc:docMk/>
            <pc:sldMk cId="663969619" sldId="316"/>
            <ac:spMk id="7" creationId="{6BEB60BC-AE12-28E5-EED8-7A23BC4FAACA}"/>
          </ac:spMkLst>
        </pc:spChg>
        <pc:spChg chg="mod">
          <ac:chgData name="Alex Jay (2416946)" userId="S::2416946@student.uwtsd.ac.uk::9b4589a6-61b0-42bb-ae46-bd22c4d2f95b" providerId="AD" clId="Web-{798A329F-F477-F5CB-B417-41558AB5C2E2}" dt="2026-03-24T14:52:43.650" v="329" actId="20577"/>
          <ac:spMkLst>
            <pc:docMk/>
            <pc:sldMk cId="663969619" sldId="316"/>
            <ac:spMk id="11" creationId="{829F6167-49BB-3EA8-D81E-DBD4317F1BEA}"/>
          </ac:spMkLst>
        </pc:spChg>
        <pc:spChg chg="mod">
          <ac:chgData name="Alex Jay (2416946)" userId="S::2416946@student.uwtsd.ac.uk::9b4589a6-61b0-42bb-ae46-bd22c4d2f95b" providerId="AD" clId="Web-{798A329F-F477-F5CB-B417-41558AB5C2E2}" dt="2026-03-24T14:53:41.039" v="431" actId="20577"/>
          <ac:spMkLst>
            <pc:docMk/>
            <pc:sldMk cId="663969619" sldId="316"/>
            <ac:spMk id="14" creationId="{CD0565D5-EDE3-774B-D611-621510C71704}"/>
          </ac:spMkLst>
        </pc:spChg>
      </pc:sldChg>
      <pc:sldChg chg="addSp modSp ord">
        <pc:chgData name="Alex Jay (2416946)" userId="S::2416946@student.uwtsd.ac.uk::9b4589a6-61b0-42bb-ae46-bd22c4d2f95b" providerId="AD" clId="Web-{798A329F-F477-F5CB-B417-41558AB5C2E2}" dt="2026-03-24T14:44:07.581" v="50" actId="14100"/>
        <pc:sldMkLst>
          <pc:docMk/>
          <pc:sldMk cId="311206236" sldId="317"/>
        </pc:sldMkLst>
        <pc:picChg chg="add mod">
          <ac:chgData name="Alex Jay (2416946)" userId="S::2416946@student.uwtsd.ac.uk::9b4589a6-61b0-42bb-ae46-bd22c4d2f95b" providerId="AD" clId="Web-{798A329F-F477-F5CB-B417-41558AB5C2E2}" dt="2026-03-24T14:44:07.581" v="50" actId="14100"/>
          <ac:picMkLst>
            <pc:docMk/>
            <pc:sldMk cId="311206236" sldId="317"/>
            <ac:picMk id="13" creationId="{BB846BD1-C89C-6372-290F-CD1DE836ADD2}"/>
          </ac:picMkLst>
        </pc:picChg>
      </pc:sldChg>
      <pc:sldChg chg="new del">
        <pc:chgData name="Alex Jay (2416946)" userId="S::2416946@student.uwtsd.ac.uk::9b4589a6-61b0-42bb-ae46-bd22c4d2f95b" providerId="AD" clId="Web-{798A329F-F477-F5CB-B417-41558AB5C2E2}" dt="2026-03-24T14:44:30.988" v="52"/>
        <pc:sldMkLst>
          <pc:docMk/>
          <pc:sldMk cId="2776050196" sldId="318"/>
        </pc:sldMkLst>
      </pc:sldChg>
    </pc:docChg>
  </pc:docChgLst>
  <pc:docChgLst>
    <pc:chgData name="Alex Jay (2416946)" userId="S::2416946@student.uwtsd.ac.uk::9b4589a6-61b0-42bb-ae46-bd22c4d2f95b" providerId="AD" clId="Web-{7D39C62D-C6E1-C0E2-7BA8-4B44888C7D00}"/>
    <pc:docChg chg="modSld">
      <pc:chgData name="Alex Jay (2416946)" userId="S::2416946@student.uwtsd.ac.uk::9b4589a6-61b0-42bb-ae46-bd22c4d2f95b" providerId="AD" clId="Web-{7D39C62D-C6E1-C0E2-7BA8-4B44888C7D00}" dt="2026-03-12T07:07:37.304" v="4"/>
      <pc:docMkLst>
        <pc:docMk/>
      </pc:docMkLst>
      <pc:sldChg chg="addSp modSp">
        <pc:chgData name="Alex Jay (2416946)" userId="S::2416946@student.uwtsd.ac.uk::9b4589a6-61b0-42bb-ae46-bd22c4d2f95b" providerId="AD" clId="Web-{7D39C62D-C6E1-C0E2-7BA8-4B44888C7D00}" dt="2026-03-12T07:07:37.304" v="4"/>
        <pc:sldMkLst>
          <pc:docMk/>
          <pc:sldMk cId="266965874" sldId="299"/>
        </pc:sldMkLst>
        <pc:picChg chg="add mod">
          <ac:chgData name="Alex Jay (2416946)" userId="S::2416946@student.uwtsd.ac.uk::9b4589a6-61b0-42bb-ae46-bd22c4d2f95b" providerId="AD" clId="Web-{7D39C62D-C6E1-C0E2-7BA8-4B44888C7D00}" dt="2026-03-12T07:06:37.336" v="3"/>
          <ac:picMkLst>
            <pc:docMk/>
            <pc:sldMk cId="266965874" sldId="299"/>
            <ac:picMk id="7" creationId="{D40D1F39-7552-F1DB-A3E8-910773803BBD}"/>
          </ac:picMkLst>
        </pc:picChg>
        <pc:picChg chg="add mod">
          <ac:chgData name="Alex Jay (2416946)" userId="S::2416946@student.uwtsd.ac.uk::9b4589a6-61b0-42bb-ae46-bd22c4d2f95b" providerId="AD" clId="Web-{7D39C62D-C6E1-C0E2-7BA8-4B44888C7D00}" dt="2026-03-12T07:07:37.304" v="4"/>
          <ac:picMkLst>
            <pc:docMk/>
            <pc:sldMk cId="266965874" sldId="299"/>
            <ac:picMk id="8" creationId="{7CB79667-08BE-4792-EA19-7C2F0C52CDD6}"/>
          </ac:picMkLst>
        </pc:picChg>
      </pc:sldChg>
    </pc:docChg>
  </pc:docChgLst>
  <pc:docChgLst>
    <pc:chgData name="Ellis Phillips (2404558)" userId="S::2404558@student.uwtsd.ac.uk::800c22a9-8928-414c-96e0-7b80c2cc795f" providerId="AD" clId="Web-{22275668-4CEF-3270-D04B-73E472001D9C}"/>
    <pc:docChg chg="addSld delSld modSld">
      <pc:chgData name="Ellis Phillips (2404558)" userId="S::2404558@student.uwtsd.ac.uk::800c22a9-8928-414c-96e0-7b80c2cc795f" providerId="AD" clId="Web-{22275668-4CEF-3270-D04B-73E472001D9C}" dt="2026-03-22T16:42:42.888" v="724" actId="20577"/>
      <pc:docMkLst>
        <pc:docMk/>
      </pc:docMkLst>
      <pc:sldChg chg="addSp delSp modSp">
        <pc:chgData name="Ellis Phillips (2404558)" userId="S::2404558@student.uwtsd.ac.uk::800c22a9-8928-414c-96e0-7b80c2cc795f" providerId="AD" clId="Web-{22275668-4CEF-3270-D04B-73E472001D9C}" dt="2026-03-22T16:35:09.178" v="571" actId="20577"/>
        <pc:sldMkLst>
          <pc:docMk/>
          <pc:sldMk cId="3899385444" sldId="265"/>
        </pc:sldMkLst>
        <pc:spChg chg="add mod">
          <ac:chgData name="Ellis Phillips (2404558)" userId="S::2404558@student.uwtsd.ac.uk::800c22a9-8928-414c-96e0-7b80c2cc795f" providerId="AD" clId="Web-{22275668-4CEF-3270-D04B-73E472001D9C}" dt="2026-03-22T15:42:00.719" v="148" actId="20577"/>
          <ac:spMkLst>
            <pc:docMk/>
            <pc:sldMk cId="3899385444" sldId="265"/>
            <ac:spMk id="8" creationId="{AD6518F8-F96F-30BE-8236-4E12D1052905}"/>
          </ac:spMkLst>
        </pc:spChg>
        <pc:spChg chg="add mod">
          <ac:chgData name="Ellis Phillips (2404558)" userId="S::2404558@student.uwtsd.ac.uk::800c22a9-8928-414c-96e0-7b80c2cc795f" providerId="AD" clId="Web-{22275668-4CEF-3270-D04B-73E472001D9C}" dt="2026-03-22T16:35:09.178" v="571" actId="20577"/>
          <ac:spMkLst>
            <pc:docMk/>
            <pc:sldMk cId="3899385444" sldId="265"/>
            <ac:spMk id="12" creationId="{E80C9D87-44E4-B8E0-B14D-974F792E5EE0}"/>
          </ac:spMkLst>
        </pc:spChg>
        <pc:picChg chg="add mod modCrop">
          <ac:chgData name="Ellis Phillips (2404558)" userId="S::2404558@student.uwtsd.ac.uk::800c22a9-8928-414c-96e0-7b80c2cc795f" providerId="AD" clId="Web-{22275668-4CEF-3270-D04B-73E472001D9C}" dt="2026-03-22T15:42:42.641" v="159" actId="1076"/>
          <ac:picMkLst>
            <pc:docMk/>
            <pc:sldMk cId="3899385444" sldId="265"/>
            <ac:picMk id="11" creationId="{8D24AEF5-B8F5-2AB6-9EBD-36313569BCD7}"/>
          </ac:picMkLst>
        </pc:picChg>
      </pc:sldChg>
      <pc:sldChg chg="modSp">
        <pc:chgData name="Ellis Phillips (2404558)" userId="S::2404558@student.uwtsd.ac.uk::800c22a9-8928-414c-96e0-7b80c2cc795f" providerId="AD" clId="Web-{22275668-4CEF-3270-D04B-73E472001D9C}" dt="2026-03-22T16:42:42.888" v="724" actId="20577"/>
        <pc:sldMkLst>
          <pc:docMk/>
          <pc:sldMk cId="584741633" sldId="295"/>
        </pc:sldMkLst>
        <pc:spChg chg="mod">
          <ac:chgData name="Ellis Phillips (2404558)" userId="S::2404558@student.uwtsd.ac.uk::800c22a9-8928-414c-96e0-7b80c2cc795f" providerId="AD" clId="Web-{22275668-4CEF-3270-D04B-73E472001D9C}" dt="2026-03-22T16:42:42.888" v="724" actId="20577"/>
          <ac:spMkLst>
            <pc:docMk/>
            <pc:sldMk cId="584741633" sldId="295"/>
            <ac:spMk id="6" creationId="{811DCE13-38D0-26A7-C7F5-869469A3560C}"/>
          </ac:spMkLst>
        </pc:spChg>
      </pc:sldChg>
      <pc:sldChg chg="addSp delSp modSp add replId">
        <pc:chgData name="Ellis Phillips (2404558)" userId="S::2404558@student.uwtsd.ac.uk::800c22a9-8928-414c-96e0-7b80c2cc795f" providerId="AD" clId="Web-{22275668-4CEF-3270-D04B-73E472001D9C}" dt="2026-03-22T16:15:54.552" v="535" actId="1076"/>
        <pc:sldMkLst>
          <pc:docMk/>
          <pc:sldMk cId="3968754934" sldId="300"/>
        </pc:sldMkLst>
        <pc:spChg chg="add mod">
          <ac:chgData name="Ellis Phillips (2404558)" userId="S::2404558@student.uwtsd.ac.uk::800c22a9-8928-414c-96e0-7b80c2cc795f" providerId="AD" clId="Web-{22275668-4CEF-3270-D04B-73E472001D9C}" dt="2026-03-22T16:04:07.124" v="458" actId="20577"/>
          <ac:spMkLst>
            <pc:docMk/>
            <pc:sldMk cId="3968754934" sldId="300"/>
            <ac:spMk id="6" creationId="{F6C38CE7-AA10-9DBF-8791-941F78D6856D}"/>
          </ac:spMkLst>
        </pc:spChg>
        <pc:spChg chg="add mod">
          <ac:chgData name="Ellis Phillips (2404558)" userId="S::2404558@student.uwtsd.ac.uk::800c22a9-8928-414c-96e0-7b80c2cc795f" providerId="AD" clId="Web-{22275668-4CEF-3270-D04B-73E472001D9C}" dt="2026-03-22T16:03:42.716" v="453" actId="1076"/>
          <ac:spMkLst>
            <pc:docMk/>
            <pc:sldMk cId="3968754934" sldId="300"/>
            <ac:spMk id="10" creationId="{D12C7378-6B5C-163E-3D22-DD748910847A}"/>
          </ac:spMkLst>
        </pc:spChg>
        <pc:spChg chg="add mod">
          <ac:chgData name="Ellis Phillips (2404558)" userId="S::2404558@student.uwtsd.ac.uk::800c22a9-8928-414c-96e0-7b80c2cc795f" providerId="AD" clId="Web-{22275668-4CEF-3270-D04B-73E472001D9C}" dt="2026-03-22T16:12:01.231" v="515" actId="1076"/>
          <ac:spMkLst>
            <pc:docMk/>
            <pc:sldMk cId="3968754934" sldId="300"/>
            <ac:spMk id="14" creationId="{4C8F3BEA-2693-B025-5409-BF25C60F1EAF}"/>
          </ac:spMkLst>
        </pc:spChg>
        <pc:spChg chg="add mod">
          <ac:chgData name="Ellis Phillips (2404558)" userId="S::2404558@student.uwtsd.ac.uk::800c22a9-8928-414c-96e0-7b80c2cc795f" providerId="AD" clId="Web-{22275668-4CEF-3270-D04B-73E472001D9C}" dt="2026-03-22T16:15:54.552" v="535" actId="1076"/>
          <ac:spMkLst>
            <pc:docMk/>
            <pc:sldMk cId="3968754934" sldId="300"/>
            <ac:spMk id="15" creationId="{E7400295-F082-B0D5-4FC9-9DEFFCB0E776}"/>
          </ac:spMkLst>
        </pc:spChg>
        <pc:picChg chg="add mod modCrop">
          <ac:chgData name="Ellis Phillips (2404558)" userId="S::2404558@student.uwtsd.ac.uk::800c22a9-8928-414c-96e0-7b80c2cc795f" providerId="AD" clId="Web-{22275668-4CEF-3270-D04B-73E472001D9C}" dt="2026-03-22T16:04:25.531" v="461" actId="1076"/>
          <ac:picMkLst>
            <pc:docMk/>
            <pc:sldMk cId="3968754934" sldId="300"/>
            <ac:picMk id="7" creationId="{8C7262A2-B5F0-25AF-0100-4B0498C48344}"/>
          </ac:picMkLst>
        </pc:picChg>
        <pc:picChg chg="add mod modCrop">
          <ac:chgData name="Ellis Phillips (2404558)" userId="S::2404558@student.uwtsd.ac.uk::800c22a9-8928-414c-96e0-7b80c2cc795f" providerId="AD" clId="Web-{22275668-4CEF-3270-D04B-73E472001D9C}" dt="2026-03-22T16:12:23.871" v="518" actId="1076"/>
          <ac:picMkLst>
            <pc:docMk/>
            <pc:sldMk cId="3968754934" sldId="300"/>
            <ac:picMk id="12" creationId="{6498A7B8-3558-08FA-E456-43677B16E8F2}"/>
          </ac:picMkLst>
        </pc:picChg>
      </pc:sldChg>
    </pc:docChg>
  </pc:docChgLst>
  <pc:docChgLst>
    <pc:chgData name="Lily Yallop (2400645)" userId="S::2400645@student.uwtsd.ac.uk::f040552c-eee0-40ac-ad2f-3a84713de9cc" providerId="AD" clId="Web-{20DE5555-9BB9-4925-6C8B-280B4594AA25}"/>
    <pc:docChg chg="modSld">
      <pc:chgData name="Lily Yallop (2400645)" userId="S::2400645@student.uwtsd.ac.uk::f040552c-eee0-40ac-ad2f-3a84713de9cc" providerId="AD" clId="Web-{20DE5555-9BB9-4925-6C8B-280B4594AA25}" dt="2026-03-24T09:33:06.382" v="27" actId="20577"/>
      <pc:docMkLst>
        <pc:docMk/>
      </pc:docMkLst>
      <pc:sldChg chg="modSp">
        <pc:chgData name="Lily Yallop (2400645)" userId="S::2400645@student.uwtsd.ac.uk::f040552c-eee0-40ac-ad2f-3a84713de9cc" providerId="AD" clId="Web-{20DE5555-9BB9-4925-6C8B-280B4594AA25}" dt="2026-03-24T09:23:46.740" v="1" actId="1076"/>
        <pc:sldMkLst>
          <pc:docMk/>
          <pc:sldMk cId="548208342" sldId="262"/>
        </pc:sldMkLst>
        <pc:spChg chg="mod">
          <ac:chgData name="Lily Yallop (2400645)" userId="S::2400645@student.uwtsd.ac.uk::f040552c-eee0-40ac-ad2f-3a84713de9cc" providerId="AD" clId="Web-{20DE5555-9BB9-4925-6C8B-280B4594AA25}" dt="2026-03-24T09:23:46.740" v="1" actId="1076"/>
          <ac:spMkLst>
            <pc:docMk/>
            <pc:sldMk cId="548208342" sldId="262"/>
            <ac:spMk id="8" creationId="{9DB49DA2-9E50-54E7-0FDF-B057057D28D6}"/>
          </ac:spMkLst>
        </pc:spChg>
        <pc:spChg chg="mod">
          <ac:chgData name="Lily Yallop (2400645)" userId="S::2400645@student.uwtsd.ac.uk::f040552c-eee0-40ac-ad2f-3a84713de9cc" providerId="AD" clId="Web-{20DE5555-9BB9-4925-6C8B-280B4594AA25}" dt="2026-03-24T09:23:42.146" v="0" actId="1076"/>
          <ac:spMkLst>
            <pc:docMk/>
            <pc:sldMk cId="548208342" sldId="262"/>
            <ac:spMk id="9" creationId="{8893E118-C493-C03A-428B-2D4C19905662}"/>
          </ac:spMkLst>
        </pc:spChg>
      </pc:sldChg>
      <pc:sldChg chg="modSp">
        <pc:chgData name="Lily Yallop (2400645)" userId="S::2400645@student.uwtsd.ac.uk::f040552c-eee0-40ac-ad2f-3a84713de9cc" providerId="AD" clId="Web-{20DE5555-9BB9-4925-6C8B-280B4594AA25}" dt="2026-03-24T09:33:06.382" v="27" actId="20577"/>
        <pc:sldMkLst>
          <pc:docMk/>
          <pc:sldMk cId="2522789949" sldId="302"/>
        </pc:sldMkLst>
        <pc:spChg chg="mod">
          <ac:chgData name="Lily Yallop (2400645)" userId="S::2400645@student.uwtsd.ac.uk::f040552c-eee0-40ac-ad2f-3a84713de9cc" providerId="AD" clId="Web-{20DE5555-9BB9-4925-6C8B-280B4594AA25}" dt="2026-03-24T09:33:06.382" v="27" actId="20577"/>
          <ac:spMkLst>
            <pc:docMk/>
            <pc:sldMk cId="2522789949" sldId="302"/>
            <ac:spMk id="5" creationId="{39581C29-F9C2-992A-306E-FC27AEA38CC5}"/>
          </ac:spMkLst>
        </pc:spChg>
      </pc:sldChg>
    </pc:docChg>
  </pc:docChgLst>
  <pc:docChgLst>
    <pc:chgData name="Tasha Freeman (2419263)" userId="S::2419263@student.uwtsd.ac.uk::325b5b9b-5860-45c4-b4bd-22f095951d2f" providerId="AD" clId="Web-{48EF701B-2E71-18CA-4BEC-84F11FCDA579}"/>
    <pc:docChg chg="modSld">
      <pc:chgData name="Tasha Freeman (2419263)" userId="S::2419263@student.uwtsd.ac.uk::325b5b9b-5860-45c4-b4bd-22f095951d2f" providerId="AD" clId="Web-{48EF701B-2E71-18CA-4BEC-84F11FCDA579}" dt="2026-03-24T10:32:18.340" v="30" actId="20577"/>
      <pc:docMkLst>
        <pc:docMk/>
      </pc:docMkLst>
      <pc:sldChg chg="modSp">
        <pc:chgData name="Tasha Freeman (2419263)" userId="S::2419263@student.uwtsd.ac.uk::325b5b9b-5860-45c4-b4bd-22f095951d2f" providerId="AD" clId="Web-{48EF701B-2E71-18CA-4BEC-84F11FCDA579}" dt="2026-03-24T10:32:18.340" v="30" actId="20577"/>
        <pc:sldMkLst>
          <pc:docMk/>
          <pc:sldMk cId="3279175890" sldId="303"/>
        </pc:sldMkLst>
        <pc:spChg chg="mod">
          <ac:chgData name="Tasha Freeman (2419263)" userId="S::2419263@student.uwtsd.ac.uk::325b5b9b-5860-45c4-b4bd-22f095951d2f" providerId="AD" clId="Web-{48EF701B-2E71-18CA-4BEC-84F11FCDA579}" dt="2026-03-24T10:29:03.098" v="2" actId="1076"/>
          <ac:spMkLst>
            <pc:docMk/>
            <pc:sldMk cId="3279175890" sldId="303"/>
            <ac:spMk id="7" creationId="{1E692B0A-111D-C401-0F7B-0137D0707AA1}"/>
          </ac:spMkLst>
        </pc:spChg>
        <pc:spChg chg="mod">
          <ac:chgData name="Tasha Freeman (2419263)" userId="S::2419263@student.uwtsd.ac.uk::325b5b9b-5860-45c4-b4bd-22f095951d2f" providerId="AD" clId="Web-{48EF701B-2E71-18CA-4BEC-84F11FCDA579}" dt="2026-03-24T10:29:25.802" v="7" actId="1076"/>
          <ac:spMkLst>
            <pc:docMk/>
            <pc:sldMk cId="3279175890" sldId="303"/>
            <ac:spMk id="8" creationId="{070DA78E-5EB9-7D20-7196-6F5E11EE7D27}"/>
          </ac:spMkLst>
        </pc:spChg>
        <pc:spChg chg="mod">
          <ac:chgData name="Tasha Freeman (2419263)" userId="S::2419263@student.uwtsd.ac.uk::325b5b9b-5860-45c4-b4bd-22f095951d2f" providerId="AD" clId="Web-{48EF701B-2E71-18CA-4BEC-84F11FCDA579}" dt="2026-03-24T10:32:18.340" v="30" actId="20577"/>
          <ac:spMkLst>
            <pc:docMk/>
            <pc:sldMk cId="3279175890" sldId="303"/>
            <ac:spMk id="10" creationId="{9C33CFD2-6862-7AB9-185F-18B7EFBA1072}"/>
          </ac:spMkLst>
        </pc:spChg>
        <pc:spChg chg="mod">
          <ac:chgData name="Tasha Freeman (2419263)" userId="S::2419263@student.uwtsd.ac.uk::325b5b9b-5860-45c4-b4bd-22f095951d2f" providerId="AD" clId="Web-{48EF701B-2E71-18CA-4BEC-84F11FCDA579}" dt="2026-03-24T10:29:21.770" v="6" actId="1076"/>
          <ac:spMkLst>
            <pc:docMk/>
            <pc:sldMk cId="3279175890" sldId="303"/>
            <ac:spMk id="11" creationId="{D27455C6-3DB8-8E2D-00DB-B401A45379CF}"/>
          </ac:spMkLst>
        </pc:spChg>
        <pc:picChg chg="mod modCrop">
          <ac:chgData name="Tasha Freeman (2419263)" userId="S::2419263@student.uwtsd.ac.uk::325b5b9b-5860-45c4-b4bd-22f095951d2f" providerId="AD" clId="Web-{48EF701B-2E71-18CA-4BEC-84F11FCDA579}" dt="2026-03-24T10:29:53.131" v="15"/>
          <ac:picMkLst>
            <pc:docMk/>
            <pc:sldMk cId="3279175890" sldId="303"/>
            <ac:picMk id="9" creationId="{2754A738-506B-5278-4874-5B854D53FB2C}"/>
          </ac:picMkLst>
        </pc:picChg>
        <pc:picChg chg="mod">
          <ac:chgData name="Tasha Freeman (2419263)" userId="S::2419263@student.uwtsd.ac.uk::325b5b9b-5860-45c4-b4bd-22f095951d2f" providerId="AD" clId="Web-{48EF701B-2E71-18CA-4BEC-84F11FCDA579}" dt="2026-03-24T10:29:46.053" v="12" actId="1076"/>
          <ac:picMkLst>
            <pc:docMk/>
            <pc:sldMk cId="3279175890" sldId="303"/>
            <ac:picMk id="12" creationId="{A554A84F-4FB2-8FA8-3B6A-B2EEA3FF1380}"/>
          </ac:picMkLst>
        </pc:picChg>
      </pc:sldChg>
    </pc:docChg>
  </pc:docChgLst>
  <pc:docChgLst>
    <pc:chgData name="Tasha Freeman (2419263)" userId="S::2419263@student.uwtsd.ac.uk::325b5b9b-5860-45c4-b4bd-22f095951d2f" providerId="AD" clId="Web-{0CDFAF9E-F0C7-3164-A1A8-FA2FF5797C62}"/>
    <pc:docChg chg="modSld">
      <pc:chgData name="Tasha Freeman (2419263)" userId="S::2419263@student.uwtsd.ac.uk::325b5b9b-5860-45c4-b4bd-22f095951d2f" providerId="AD" clId="Web-{0CDFAF9E-F0C7-3164-A1A8-FA2FF5797C62}" dt="2026-03-23T15:43:50.694" v="299"/>
      <pc:docMkLst>
        <pc:docMk/>
      </pc:docMkLst>
      <pc:sldChg chg="modSp">
        <pc:chgData name="Tasha Freeman (2419263)" userId="S::2419263@student.uwtsd.ac.uk::325b5b9b-5860-45c4-b4bd-22f095951d2f" providerId="AD" clId="Web-{0CDFAF9E-F0C7-3164-A1A8-FA2FF5797C62}" dt="2026-03-23T15:43:50.694" v="299"/>
        <pc:sldMkLst>
          <pc:docMk/>
          <pc:sldMk cId="1553993438" sldId="271"/>
        </pc:sldMkLst>
        <pc:spChg chg="mod">
          <ac:chgData name="Tasha Freeman (2419263)" userId="S::2419263@student.uwtsd.ac.uk::325b5b9b-5860-45c4-b4bd-22f095951d2f" providerId="AD" clId="Web-{0CDFAF9E-F0C7-3164-A1A8-FA2FF5797C62}" dt="2026-03-23T15:43:20.911" v="281" actId="1076"/>
          <ac:spMkLst>
            <pc:docMk/>
            <pc:sldMk cId="1553993438" sldId="271"/>
            <ac:spMk id="6" creationId="{73AE7975-7F94-6D9E-1FAE-C142D36E0D8E}"/>
          </ac:spMkLst>
        </pc:spChg>
        <pc:spChg chg="mod">
          <ac:chgData name="Tasha Freeman (2419263)" userId="S::2419263@student.uwtsd.ac.uk::325b5b9b-5860-45c4-b4bd-22f095951d2f" providerId="AD" clId="Web-{0CDFAF9E-F0C7-3164-A1A8-FA2FF5797C62}" dt="2026-03-23T14:54:15.514" v="25" actId="1076"/>
          <ac:spMkLst>
            <pc:docMk/>
            <pc:sldMk cId="1553993438" sldId="271"/>
            <ac:spMk id="10" creationId="{A260317B-2E27-C729-CFEE-6ED7564D0200}"/>
          </ac:spMkLst>
        </pc:spChg>
        <pc:graphicFrameChg chg="mod modGraphic">
          <ac:chgData name="Tasha Freeman (2419263)" userId="S::2419263@student.uwtsd.ac.uk::325b5b9b-5860-45c4-b4bd-22f095951d2f" providerId="AD" clId="Web-{0CDFAF9E-F0C7-3164-A1A8-FA2FF5797C62}" dt="2026-03-23T15:43:50.694" v="299"/>
          <ac:graphicFrameMkLst>
            <pc:docMk/>
            <pc:sldMk cId="1553993438" sldId="271"/>
            <ac:graphicFrameMk id="8" creationId="{8A3E94AD-C8AA-262C-2BF3-6A402CFBE763}"/>
          </ac:graphicFrameMkLst>
        </pc:graphicFrameChg>
      </pc:sldChg>
      <pc:sldChg chg="addSp delSp modSp">
        <pc:chgData name="Tasha Freeman (2419263)" userId="S::2419263@student.uwtsd.ac.uk::325b5b9b-5860-45c4-b4bd-22f095951d2f" providerId="AD" clId="Web-{0CDFAF9E-F0C7-3164-A1A8-FA2FF5797C62}" dt="2026-03-23T15:32:37.782" v="280" actId="20577"/>
        <pc:sldMkLst>
          <pc:docMk/>
          <pc:sldMk cId="3279175890" sldId="303"/>
        </pc:sldMkLst>
        <pc:spChg chg="mod">
          <ac:chgData name="Tasha Freeman (2419263)" userId="S::2419263@student.uwtsd.ac.uk::325b5b9b-5860-45c4-b4bd-22f095951d2f" providerId="AD" clId="Web-{0CDFAF9E-F0C7-3164-A1A8-FA2FF5797C62}" dt="2026-03-23T15:18:47.233" v="234" actId="20577"/>
          <ac:spMkLst>
            <pc:docMk/>
            <pc:sldMk cId="3279175890" sldId="303"/>
            <ac:spMk id="6" creationId="{393D973C-8D37-DE8F-53B0-32DFD20B4CC0}"/>
          </ac:spMkLst>
        </pc:spChg>
        <pc:spChg chg="mod">
          <ac:chgData name="Tasha Freeman (2419263)" userId="S::2419263@student.uwtsd.ac.uk::325b5b9b-5860-45c4-b4bd-22f095951d2f" providerId="AD" clId="Web-{0CDFAF9E-F0C7-3164-A1A8-FA2FF5797C62}" dt="2026-03-23T14:52:59.917" v="0" actId="1076"/>
          <ac:spMkLst>
            <pc:docMk/>
            <pc:sldMk cId="3279175890" sldId="303"/>
            <ac:spMk id="7" creationId="{1E692B0A-111D-C401-0F7B-0137D0707AA1}"/>
          </ac:spMkLst>
        </pc:spChg>
        <pc:spChg chg="add mod">
          <ac:chgData name="Tasha Freeman (2419263)" userId="S::2419263@student.uwtsd.ac.uk::325b5b9b-5860-45c4-b4bd-22f095951d2f" providerId="AD" clId="Web-{0CDFAF9E-F0C7-3164-A1A8-FA2FF5797C62}" dt="2026-03-23T14:53:55.262" v="14" actId="1076"/>
          <ac:spMkLst>
            <pc:docMk/>
            <pc:sldMk cId="3279175890" sldId="303"/>
            <ac:spMk id="8" creationId="{070DA78E-5EB9-7D20-7196-6F5E11EE7D27}"/>
          </ac:spMkLst>
        </pc:spChg>
        <pc:spChg chg="mod">
          <ac:chgData name="Tasha Freeman (2419263)" userId="S::2419263@student.uwtsd.ac.uk::325b5b9b-5860-45c4-b4bd-22f095951d2f" providerId="AD" clId="Web-{0CDFAF9E-F0C7-3164-A1A8-FA2FF5797C62}" dt="2026-03-23T15:32:37.782" v="280" actId="20577"/>
          <ac:spMkLst>
            <pc:docMk/>
            <pc:sldMk cId="3279175890" sldId="303"/>
            <ac:spMk id="10" creationId="{9C33CFD2-6862-7AB9-185F-18B7EFBA1072}"/>
          </ac:spMkLst>
        </pc:spChg>
        <pc:spChg chg="add mod">
          <ac:chgData name="Tasha Freeman (2419263)" userId="S::2419263@student.uwtsd.ac.uk::325b5b9b-5860-45c4-b4bd-22f095951d2f" providerId="AD" clId="Web-{0CDFAF9E-F0C7-3164-A1A8-FA2FF5797C62}" dt="2026-03-23T15:14:00.896" v="212" actId="20577"/>
          <ac:spMkLst>
            <pc:docMk/>
            <pc:sldMk cId="3279175890" sldId="303"/>
            <ac:spMk id="11" creationId="{D27455C6-3DB8-8E2D-00DB-B401A45379CF}"/>
          </ac:spMkLst>
        </pc:spChg>
        <pc:spChg chg="mod">
          <ac:chgData name="Tasha Freeman (2419263)" userId="S::2419263@student.uwtsd.ac.uk::325b5b9b-5860-45c4-b4bd-22f095951d2f" providerId="AD" clId="Web-{0CDFAF9E-F0C7-3164-A1A8-FA2FF5797C62}" dt="2026-03-23T14:52:59.917" v="1" actId="1076"/>
          <ac:spMkLst>
            <pc:docMk/>
            <pc:sldMk cId="3279175890" sldId="303"/>
            <ac:spMk id="16" creationId="{E3F5AA01-B1B4-9D5F-3A3A-97FF6FB8A73D}"/>
          </ac:spMkLst>
        </pc:spChg>
        <pc:picChg chg="mod">
          <ac:chgData name="Tasha Freeman (2419263)" userId="S::2419263@student.uwtsd.ac.uk::325b5b9b-5860-45c4-b4bd-22f095951d2f" providerId="AD" clId="Web-{0CDFAF9E-F0C7-3164-A1A8-FA2FF5797C62}" dt="2026-03-23T14:53:57.809" v="15" actId="1076"/>
          <ac:picMkLst>
            <pc:docMk/>
            <pc:sldMk cId="3279175890" sldId="303"/>
            <ac:picMk id="9" creationId="{2754A738-506B-5278-4874-5B854D53FB2C}"/>
          </ac:picMkLst>
        </pc:picChg>
        <pc:picChg chg="del">
          <ac:chgData name="Tasha Freeman (2419263)" userId="S::2419263@student.uwtsd.ac.uk::325b5b9b-5860-45c4-b4bd-22f095951d2f" providerId="AD" clId="Web-{0CDFAF9E-F0C7-3164-A1A8-FA2FF5797C62}" dt="2026-03-23T15:06:24.154" v="72"/>
          <ac:picMkLst>
            <pc:docMk/>
            <pc:sldMk cId="3279175890" sldId="303"/>
            <ac:picMk id="12" creationId="{33390ED1-CB28-A2D7-2335-2987DB7BF764}"/>
          </ac:picMkLst>
        </pc:picChg>
      </pc:sldChg>
    </pc:docChg>
  </pc:docChgLst>
  <pc:docChgLst>
    <pc:chgData name="Tristan Short (2306302)" userId="S::2306302@student.uwtsd.ac.uk::94cb4edb-1305-4998-8fe3-4b774428f6a2" providerId="AD" clId="Web-{08989C7C-E23C-2139-9432-25FA63256838}"/>
    <pc:docChg chg="modSld">
      <pc:chgData name="Tristan Short (2306302)" userId="S::2306302@student.uwtsd.ac.uk::94cb4edb-1305-4998-8fe3-4b774428f6a2" providerId="AD" clId="Web-{08989C7C-E23C-2139-9432-25FA63256838}" dt="2026-03-24T13:44:04.719" v="24" actId="1076"/>
      <pc:docMkLst>
        <pc:docMk/>
      </pc:docMkLst>
      <pc:sldChg chg="modSp">
        <pc:chgData name="Tristan Short (2306302)" userId="S::2306302@student.uwtsd.ac.uk::94cb4edb-1305-4998-8fe3-4b774428f6a2" providerId="AD" clId="Web-{08989C7C-E23C-2139-9432-25FA63256838}" dt="2026-03-24T13:29:37.951" v="10" actId="1076"/>
        <pc:sldMkLst>
          <pc:docMk/>
          <pc:sldMk cId="584741633" sldId="295"/>
        </pc:sldMkLst>
        <pc:spChg chg="mod">
          <ac:chgData name="Tristan Short (2306302)" userId="S::2306302@student.uwtsd.ac.uk::94cb4edb-1305-4998-8fe3-4b774428f6a2" providerId="AD" clId="Web-{08989C7C-E23C-2139-9432-25FA63256838}" dt="2026-03-24T13:29:37.951" v="10" actId="1076"/>
          <ac:spMkLst>
            <pc:docMk/>
            <pc:sldMk cId="584741633" sldId="295"/>
            <ac:spMk id="8" creationId="{DA1783B8-BE4D-1572-5EE4-FFACE14F6EAC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416946_student_uwtsd_ac_uk/Documents/What%20mark%20wants%20gantt%20chart%20to%20look%20lik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kate\Downloads\logtest_230326_143451.csv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Group Tasks Gantt Chart</a:t>
            </a:r>
          </a:p>
        </c:rich>
      </c:tx>
      <c:layout>
        <c:manualLayout>
          <c:xMode val="edge"/>
          <c:yMode val="edge"/>
          <c:x val="0.45085575657579791"/>
          <c:y val="1.602564102564102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7891275201914245"/>
          <c:y val="0.21972324458631562"/>
          <c:w val="0.70511621450566486"/>
          <c:h val="0.67912715302125548"/>
        </c:manualLayout>
      </c:layout>
      <c:barChart>
        <c:barDir val="bar"/>
        <c:grouping val="stacked"/>
        <c:varyColors val="0"/>
        <c:ser>
          <c:idx val="0"/>
          <c:order val="0"/>
          <c:spPr>
            <a:noFill/>
            <a:ln>
              <a:noFill/>
            </a:ln>
            <a:effectLst/>
          </c:spPr>
          <c:invertIfNegative val="0"/>
          <c:cat>
            <c:strRef>
              <c:f>(Sheet1!$B$42,Sheet1!$B$45,Sheet1!$B$59,Sheet1!$B$63:$B$76)</c:f>
              <c:strCache>
                <c:ptCount val="17"/>
                <c:pt idx="0">
                  <c:v>Complete reasearch into applicable regulations</c:v>
                </c:pt>
                <c:pt idx="1">
                  <c:v>Completed CAD model of the chassis</c:v>
                </c:pt>
                <c:pt idx="2">
                  <c:v>Create motor bracket for testing</c:v>
                </c:pt>
                <c:pt idx="3">
                  <c:v>Design bodywork for chassis</c:v>
                </c:pt>
                <c:pt idx="4">
                  <c:v>Design floor for chassis</c:v>
                </c:pt>
                <c:pt idx="5">
                  <c:v>Controller Research</c:v>
                </c:pt>
                <c:pt idx="6">
                  <c:v>Fitting Floor</c:v>
                </c:pt>
                <c:pt idx="7">
                  <c:v>Design Battery Boxes</c:v>
                </c:pt>
                <c:pt idx="8">
                  <c:v>Viva 1</c:v>
                </c:pt>
                <c:pt idx="9">
                  <c:v>Manufactured Battery Boxes</c:v>
                </c:pt>
                <c:pt idx="10">
                  <c:v>Installing Radiators</c:v>
                </c:pt>
                <c:pt idx="11">
                  <c:v>Installing Coolant Pumps and Lines</c:v>
                </c:pt>
                <c:pt idx="12">
                  <c:v>Purchasing Parts Completed</c:v>
                </c:pt>
                <c:pt idx="13">
                  <c:v>Assemble Drivetrain</c:v>
                </c:pt>
                <c:pt idx="14">
                  <c:v>Adjustments and Modifictaion to Bodywork</c:v>
                </c:pt>
                <c:pt idx="15">
                  <c:v>Testing Car</c:v>
                </c:pt>
                <c:pt idx="16">
                  <c:v>Viva 2</c:v>
                </c:pt>
              </c:strCache>
              <c:extLst/>
            </c:strRef>
          </c:cat>
          <c:val>
            <c:numRef>
              <c:f>(Sheet1!$S$45,Sheet1!$S$48,Sheet1!$S$62,Sheet1!$S$66:$S$79)</c:f>
              <c:numCache>
                <c:formatCode>General</c:formatCode>
                <c:ptCount val="17"/>
                <c:pt idx="0">
                  <c:v>0</c:v>
                </c:pt>
                <c:pt idx="1">
                  <c:v>0.5</c:v>
                </c:pt>
                <c:pt idx="2">
                  <c:v>3.5</c:v>
                </c:pt>
                <c:pt idx="3">
                  <c:v>4.5</c:v>
                </c:pt>
                <c:pt idx="4">
                  <c:v>5</c:v>
                </c:pt>
                <c:pt idx="5">
                  <c:v>5.5</c:v>
                </c:pt>
                <c:pt idx="6">
                  <c:v>6.5</c:v>
                </c:pt>
                <c:pt idx="7">
                  <c:v>7.5</c:v>
                </c:pt>
                <c:pt idx="8">
                  <c:v>9</c:v>
                </c:pt>
                <c:pt idx="9">
                  <c:v>10</c:v>
                </c:pt>
                <c:pt idx="10">
                  <c:v>16</c:v>
                </c:pt>
                <c:pt idx="11">
                  <c:v>16.5</c:v>
                </c:pt>
                <c:pt idx="12">
                  <c:v>8.5</c:v>
                </c:pt>
                <c:pt idx="13">
                  <c:v>17</c:v>
                </c:pt>
                <c:pt idx="14">
                  <c:v>19</c:v>
                </c:pt>
                <c:pt idx="15">
                  <c:v>21</c:v>
                </c:pt>
                <c:pt idx="16">
                  <c:v>23.5</c:v>
                </c:pt>
              </c:numCache>
              <c:extLst/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v>Series 1</c:v>
                </c15:tx>
              </c15:filteredSeriesTitle>
            </c:ext>
            <c:ext xmlns:c16="http://schemas.microsoft.com/office/drawing/2014/chart" uri="{C3380CC4-5D6E-409C-BE32-E72D297353CC}">
              <c16:uniqueId val="{00000000-C736-4EA6-9CBA-5417746F67B3}"/>
            </c:ext>
          </c:extLst>
        </c:ser>
        <c:ser>
          <c:idx val="1"/>
          <c:order val="1"/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(Sheet1!$B$42,Sheet1!$B$45,Sheet1!$B$59,Sheet1!$B$63:$B$76)</c:f>
              <c:strCache>
                <c:ptCount val="17"/>
                <c:pt idx="0">
                  <c:v>Complete reasearch into applicable regulations</c:v>
                </c:pt>
                <c:pt idx="1">
                  <c:v>Completed CAD model of the chassis</c:v>
                </c:pt>
                <c:pt idx="2">
                  <c:v>Create motor bracket for testing</c:v>
                </c:pt>
                <c:pt idx="3">
                  <c:v>Design bodywork for chassis</c:v>
                </c:pt>
                <c:pt idx="4">
                  <c:v>Design floor for chassis</c:v>
                </c:pt>
                <c:pt idx="5">
                  <c:v>Controller Research</c:v>
                </c:pt>
                <c:pt idx="6">
                  <c:v>Fitting Floor</c:v>
                </c:pt>
                <c:pt idx="7">
                  <c:v>Design Battery Boxes</c:v>
                </c:pt>
                <c:pt idx="8">
                  <c:v>Viva 1</c:v>
                </c:pt>
                <c:pt idx="9">
                  <c:v>Manufactured Battery Boxes</c:v>
                </c:pt>
                <c:pt idx="10">
                  <c:v>Installing Radiators</c:v>
                </c:pt>
                <c:pt idx="11">
                  <c:v>Installing Coolant Pumps and Lines</c:v>
                </c:pt>
                <c:pt idx="12">
                  <c:v>Purchasing Parts Completed</c:v>
                </c:pt>
                <c:pt idx="13">
                  <c:v>Assemble Drivetrain</c:v>
                </c:pt>
                <c:pt idx="14">
                  <c:v>Adjustments and Modifictaion to Bodywork</c:v>
                </c:pt>
                <c:pt idx="15">
                  <c:v>Testing Car</c:v>
                </c:pt>
                <c:pt idx="16">
                  <c:v>Viva 2</c:v>
                </c:pt>
              </c:strCache>
              <c:extLst/>
            </c:strRef>
          </c:cat>
          <c:val>
            <c:numRef>
              <c:f>(Sheet1!$T$45,Sheet1!$T$48,Sheet1!$T$62,Sheet1!$T$66:$T$79)</c:f>
              <c:numCache>
                <c:formatCode>General</c:formatCode>
                <c:ptCount val="17"/>
                <c:pt idx="0">
                  <c:v>2</c:v>
                </c:pt>
                <c:pt idx="1">
                  <c:v>3.5</c:v>
                </c:pt>
                <c:pt idx="2">
                  <c:v>0.75</c:v>
                </c:pt>
                <c:pt idx="3">
                  <c:v>1</c:v>
                </c:pt>
                <c:pt idx="4">
                  <c:v>0.5</c:v>
                </c:pt>
                <c:pt idx="5">
                  <c:v>1</c:v>
                </c:pt>
                <c:pt idx="6">
                  <c:v>1</c:v>
                </c:pt>
                <c:pt idx="7">
                  <c:v>1.5</c:v>
                </c:pt>
                <c:pt idx="8">
                  <c:v>1</c:v>
                </c:pt>
                <c:pt idx="9">
                  <c:v>7</c:v>
                </c:pt>
                <c:pt idx="10">
                  <c:v>1.5</c:v>
                </c:pt>
                <c:pt idx="11">
                  <c:v>1</c:v>
                </c:pt>
                <c:pt idx="12">
                  <c:v>9.5</c:v>
                </c:pt>
                <c:pt idx="13">
                  <c:v>2</c:v>
                </c:pt>
                <c:pt idx="14">
                  <c:v>2</c:v>
                </c:pt>
                <c:pt idx="15">
                  <c:v>3</c:v>
                </c:pt>
                <c:pt idx="16">
                  <c:v>2</c:v>
                </c:pt>
              </c:numCache>
              <c:extLst/>
            </c:numRef>
          </c:val>
          <c:extLst>
            <c:ext xmlns:c15="http://schemas.microsoft.com/office/drawing/2012/chart" uri="{02D57815-91ED-43cb-92C2-25804820EDAC}">
              <c15:filteredSeriesTitle>
                <c15:tx>
                  <c:v>Duration</c:v>
                </c15:tx>
              </c15:filteredSeriesTitle>
            </c:ext>
            <c:ext xmlns:c16="http://schemas.microsoft.com/office/drawing/2014/chart" uri="{C3380CC4-5D6E-409C-BE32-E72D297353CC}">
              <c16:uniqueId val="{00000001-C736-4EA6-9CBA-5417746F67B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969128991"/>
        <c:axId val="1969147231"/>
      </c:barChart>
      <c:catAx>
        <c:axId val="1969128991"/>
        <c:scaling>
          <c:orientation val="maxMin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Tasks</a:t>
                </a:r>
              </a:p>
            </c:rich>
          </c:tx>
          <c:layout>
            <c:manualLayout>
              <c:xMode val="edge"/>
              <c:yMode val="edge"/>
              <c:x val="9.0284975307682817E-3"/>
              <c:y val="0.5444597137621949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69147231"/>
        <c:crosses val="autoZero"/>
        <c:auto val="1"/>
        <c:lblAlgn val="ctr"/>
        <c:lblOffset val="100"/>
        <c:noMultiLvlLbl val="0"/>
      </c:catAx>
      <c:valAx>
        <c:axId val="1969147231"/>
        <c:scaling>
          <c:orientation val="minMax"/>
          <c:max val="24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Months</a:t>
                </a:r>
              </a:p>
            </c:rich>
          </c:tx>
          <c:layout>
            <c:manualLayout>
              <c:xMode val="edge"/>
              <c:yMode val="edge"/>
              <c:x val="0.63780955515746418"/>
              <c:y val="3.3579086812261669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69128991"/>
        <c:crosses val="autoZero"/>
        <c:crossBetween val="between"/>
        <c:majorUnit val="4"/>
        <c:minorUnit val="1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ysClr val="window" lastClr="FFFFFF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Testing Velocity vs Time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logtest_230326_143451!$P$2:$P$913</c:f>
              <c:numCache>
                <c:formatCode>General</c:formatCode>
                <c:ptCount val="912"/>
                <c:pt idx="0">
                  <c:v>15.249599999999999</c:v>
                </c:pt>
                <c:pt idx="1">
                  <c:v>15.27</c:v>
                </c:pt>
                <c:pt idx="2">
                  <c:v>15.288399999999999</c:v>
                </c:pt>
                <c:pt idx="3">
                  <c:v>15.308400000000001</c:v>
                </c:pt>
                <c:pt idx="4">
                  <c:v>15.329599999999999</c:v>
                </c:pt>
                <c:pt idx="5">
                  <c:v>15.349600000000001</c:v>
                </c:pt>
                <c:pt idx="6">
                  <c:v>15.37</c:v>
                </c:pt>
                <c:pt idx="7">
                  <c:v>15.3896</c:v>
                </c:pt>
                <c:pt idx="8">
                  <c:v>15.4084</c:v>
                </c:pt>
                <c:pt idx="9">
                  <c:v>15.429600000000001</c:v>
                </c:pt>
                <c:pt idx="10">
                  <c:v>15.4496</c:v>
                </c:pt>
                <c:pt idx="11">
                  <c:v>15.47</c:v>
                </c:pt>
                <c:pt idx="12">
                  <c:v>15.4884</c:v>
                </c:pt>
                <c:pt idx="13">
                  <c:v>15.51</c:v>
                </c:pt>
                <c:pt idx="14">
                  <c:v>15.5296</c:v>
                </c:pt>
                <c:pt idx="15">
                  <c:v>15.5496</c:v>
                </c:pt>
                <c:pt idx="16">
                  <c:v>15.5684</c:v>
                </c:pt>
                <c:pt idx="17">
                  <c:v>15.59</c:v>
                </c:pt>
                <c:pt idx="18">
                  <c:v>15.61</c:v>
                </c:pt>
                <c:pt idx="19">
                  <c:v>15.6296</c:v>
                </c:pt>
                <c:pt idx="20">
                  <c:v>15.6496</c:v>
                </c:pt>
                <c:pt idx="21">
                  <c:v>15.6684</c:v>
                </c:pt>
                <c:pt idx="22">
                  <c:v>15.6896</c:v>
                </c:pt>
                <c:pt idx="23">
                  <c:v>15.71</c:v>
                </c:pt>
                <c:pt idx="24">
                  <c:v>15.728400000000001</c:v>
                </c:pt>
                <c:pt idx="25">
                  <c:v>15.749599999999999</c:v>
                </c:pt>
                <c:pt idx="26">
                  <c:v>15.769600000000001</c:v>
                </c:pt>
                <c:pt idx="27">
                  <c:v>15.788399999999999</c:v>
                </c:pt>
                <c:pt idx="28">
                  <c:v>15.808</c:v>
                </c:pt>
                <c:pt idx="29">
                  <c:v>15.829599999999999</c:v>
                </c:pt>
                <c:pt idx="30">
                  <c:v>15.8484</c:v>
                </c:pt>
                <c:pt idx="31">
                  <c:v>15.868399999999999</c:v>
                </c:pt>
                <c:pt idx="32">
                  <c:v>15.8896</c:v>
                </c:pt>
                <c:pt idx="33">
                  <c:v>15.91</c:v>
                </c:pt>
                <c:pt idx="34">
                  <c:v>15.9284</c:v>
                </c:pt>
                <c:pt idx="35">
                  <c:v>15.948399999999999</c:v>
                </c:pt>
                <c:pt idx="36">
                  <c:v>15.968400000000001</c:v>
                </c:pt>
                <c:pt idx="37">
                  <c:v>15.989599999999999</c:v>
                </c:pt>
                <c:pt idx="38">
                  <c:v>16.010000000000002</c:v>
                </c:pt>
                <c:pt idx="39">
                  <c:v>16.028400000000001</c:v>
                </c:pt>
                <c:pt idx="40">
                  <c:v>16.048400000000001</c:v>
                </c:pt>
                <c:pt idx="41">
                  <c:v>16.0684</c:v>
                </c:pt>
                <c:pt idx="42">
                  <c:v>16.0884</c:v>
                </c:pt>
                <c:pt idx="43">
                  <c:v>16.1084</c:v>
                </c:pt>
                <c:pt idx="44">
                  <c:v>16.128</c:v>
                </c:pt>
                <c:pt idx="45">
                  <c:v>16.148399999999999</c:v>
                </c:pt>
                <c:pt idx="46">
                  <c:v>16.170000000000002</c:v>
                </c:pt>
                <c:pt idx="47">
                  <c:v>16.188400000000001</c:v>
                </c:pt>
                <c:pt idx="48">
                  <c:v>16.208400000000001</c:v>
                </c:pt>
                <c:pt idx="49">
                  <c:v>16.228400000000001</c:v>
                </c:pt>
                <c:pt idx="50">
                  <c:v>16.25</c:v>
                </c:pt>
                <c:pt idx="51">
                  <c:v>16.2684</c:v>
                </c:pt>
                <c:pt idx="52">
                  <c:v>16.288399999999999</c:v>
                </c:pt>
                <c:pt idx="53">
                  <c:v>16.308399999999999</c:v>
                </c:pt>
                <c:pt idx="54">
                  <c:v>16.329999999999998</c:v>
                </c:pt>
                <c:pt idx="55">
                  <c:v>16.348400000000002</c:v>
                </c:pt>
                <c:pt idx="56">
                  <c:v>16.37</c:v>
                </c:pt>
                <c:pt idx="57">
                  <c:v>16.388400000000001</c:v>
                </c:pt>
                <c:pt idx="58">
                  <c:v>16.4084</c:v>
                </c:pt>
                <c:pt idx="59">
                  <c:v>16.4284</c:v>
                </c:pt>
                <c:pt idx="60">
                  <c:v>16.448399999999999</c:v>
                </c:pt>
                <c:pt idx="61">
                  <c:v>16.468399999999999</c:v>
                </c:pt>
                <c:pt idx="62">
                  <c:v>16.488399999999999</c:v>
                </c:pt>
                <c:pt idx="63">
                  <c:v>16.508400000000002</c:v>
                </c:pt>
                <c:pt idx="64">
                  <c:v>16.528400000000001</c:v>
                </c:pt>
                <c:pt idx="65">
                  <c:v>16.548400000000001</c:v>
                </c:pt>
                <c:pt idx="66">
                  <c:v>16.57</c:v>
                </c:pt>
                <c:pt idx="67">
                  <c:v>16.589600000000001</c:v>
                </c:pt>
                <c:pt idx="68">
                  <c:v>16.608000000000001</c:v>
                </c:pt>
                <c:pt idx="69">
                  <c:v>16.63</c:v>
                </c:pt>
                <c:pt idx="70">
                  <c:v>16.648399999999999</c:v>
                </c:pt>
                <c:pt idx="71">
                  <c:v>16.670000000000002</c:v>
                </c:pt>
                <c:pt idx="72">
                  <c:v>16.688400000000001</c:v>
                </c:pt>
                <c:pt idx="73">
                  <c:v>16.708400000000001</c:v>
                </c:pt>
                <c:pt idx="74">
                  <c:v>16.729600000000001</c:v>
                </c:pt>
                <c:pt idx="75">
                  <c:v>16.7484</c:v>
                </c:pt>
                <c:pt idx="76">
                  <c:v>16.7684</c:v>
                </c:pt>
                <c:pt idx="77">
                  <c:v>16.79</c:v>
                </c:pt>
                <c:pt idx="78">
                  <c:v>16.808399999999999</c:v>
                </c:pt>
                <c:pt idx="79">
                  <c:v>16.828399999999998</c:v>
                </c:pt>
                <c:pt idx="80">
                  <c:v>16.850000000000001</c:v>
                </c:pt>
                <c:pt idx="81">
                  <c:v>16.868400000000001</c:v>
                </c:pt>
                <c:pt idx="82">
                  <c:v>16.889600000000002</c:v>
                </c:pt>
                <c:pt idx="83">
                  <c:v>16.9084</c:v>
                </c:pt>
                <c:pt idx="84">
                  <c:v>16.9284</c:v>
                </c:pt>
                <c:pt idx="85">
                  <c:v>16.948399999999999</c:v>
                </c:pt>
                <c:pt idx="86">
                  <c:v>16.968399999999999</c:v>
                </c:pt>
                <c:pt idx="87">
                  <c:v>16.988399999999999</c:v>
                </c:pt>
                <c:pt idx="88">
                  <c:v>17.010000000000002</c:v>
                </c:pt>
                <c:pt idx="89">
                  <c:v>17.028400000000001</c:v>
                </c:pt>
                <c:pt idx="90">
                  <c:v>17.048400000000001</c:v>
                </c:pt>
                <c:pt idx="91">
                  <c:v>17.0688</c:v>
                </c:pt>
                <c:pt idx="92">
                  <c:v>17.0884</c:v>
                </c:pt>
                <c:pt idx="93">
                  <c:v>17.1084</c:v>
                </c:pt>
                <c:pt idx="94">
                  <c:v>17.128399999999999</c:v>
                </c:pt>
                <c:pt idx="95">
                  <c:v>17.148399999999999</c:v>
                </c:pt>
                <c:pt idx="96">
                  <c:v>17.168399999999998</c:v>
                </c:pt>
                <c:pt idx="97">
                  <c:v>17.188400000000001</c:v>
                </c:pt>
                <c:pt idx="98">
                  <c:v>17.208400000000001</c:v>
                </c:pt>
                <c:pt idx="99">
                  <c:v>17.228400000000001</c:v>
                </c:pt>
                <c:pt idx="100">
                  <c:v>17.2484</c:v>
                </c:pt>
                <c:pt idx="101">
                  <c:v>17.2684</c:v>
                </c:pt>
                <c:pt idx="102">
                  <c:v>17.29</c:v>
                </c:pt>
                <c:pt idx="103">
                  <c:v>17.309999999999999</c:v>
                </c:pt>
                <c:pt idx="104">
                  <c:v>17.329999999999998</c:v>
                </c:pt>
                <c:pt idx="105">
                  <c:v>17.348400000000002</c:v>
                </c:pt>
                <c:pt idx="106">
                  <c:v>17.37</c:v>
                </c:pt>
                <c:pt idx="107">
                  <c:v>17.388400000000001</c:v>
                </c:pt>
                <c:pt idx="108">
                  <c:v>17.410399999999999</c:v>
                </c:pt>
                <c:pt idx="109">
                  <c:v>17.43</c:v>
                </c:pt>
                <c:pt idx="110">
                  <c:v>17.45</c:v>
                </c:pt>
                <c:pt idx="111">
                  <c:v>17.468399999999999</c:v>
                </c:pt>
                <c:pt idx="112">
                  <c:v>17.488399999999999</c:v>
                </c:pt>
                <c:pt idx="113">
                  <c:v>17.510000000000002</c:v>
                </c:pt>
                <c:pt idx="114">
                  <c:v>17.528400000000001</c:v>
                </c:pt>
                <c:pt idx="115">
                  <c:v>17.548400000000001</c:v>
                </c:pt>
                <c:pt idx="116">
                  <c:v>17.5684</c:v>
                </c:pt>
                <c:pt idx="117">
                  <c:v>17.5884</c:v>
                </c:pt>
                <c:pt idx="118">
                  <c:v>17.61</c:v>
                </c:pt>
                <c:pt idx="119">
                  <c:v>17.628399999999999</c:v>
                </c:pt>
                <c:pt idx="120">
                  <c:v>17.648399999999999</c:v>
                </c:pt>
                <c:pt idx="121">
                  <c:v>17.668399999999998</c:v>
                </c:pt>
                <c:pt idx="122">
                  <c:v>17.690000000000001</c:v>
                </c:pt>
                <c:pt idx="123">
                  <c:v>17.7104</c:v>
                </c:pt>
                <c:pt idx="124">
                  <c:v>17.73</c:v>
                </c:pt>
                <c:pt idx="125">
                  <c:v>17.7484</c:v>
                </c:pt>
                <c:pt idx="126">
                  <c:v>17.768799999999999</c:v>
                </c:pt>
                <c:pt idx="127">
                  <c:v>17.788399999999999</c:v>
                </c:pt>
                <c:pt idx="128">
                  <c:v>17.810400000000001</c:v>
                </c:pt>
                <c:pt idx="129">
                  <c:v>17.829999999999998</c:v>
                </c:pt>
                <c:pt idx="130">
                  <c:v>17.850000000000001</c:v>
                </c:pt>
                <c:pt idx="131">
                  <c:v>17.8704</c:v>
                </c:pt>
                <c:pt idx="132">
                  <c:v>17.89</c:v>
                </c:pt>
                <c:pt idx="133">
                  <c:v>17.910399999999999</c:v>
                </c:pt>
                <c:pt idx="134">
                  <c:v>17.93</c:v>
                </c:pt>
                <c:pt idx="135">
                  <c:v>17.95</c:v>
                </c:pt>
                <c:pt idx="136">
                  <c:v>17.97</c:v>
                </c:pt>
                <c:pt idx="137">
                  <c:v>17.989999999999998</c:v>
                </c:pt>
                <c:pt idx="138">
                  <c:v>18.010400000000001</c:v>
                </c:pt>
                <c:pt idx="139">
                  <c:v>18.03</c:v>
                </c:pt>
                <c:pt idx="140">
                  <c:v>18.05</c:v>
                </c:pt>
                <c:pt idx="141">
                  <c:v>18.07</c:v>
                </c:pt>
                <c:pt idx="142">
                  <c:v>18.09</c:v>
                </c:pt>
                <c:pt idx="143">
                  <c:v>18.110399999999998</c:v>
                </c:pt>
                <c:pt idx="144">
                  <c:v>18.13</c:v>
                </c:pt>
                <c:pt idx="145">
                  <c:v>18.149999999999999</c:v>
                </c:pt>
                <c:pt idx="146">
                  <c:v>18.170400000000001</c:v>
                </c:pt>
                <c:pt idx="147">
                  <c:v>18.188400000000001</c:v>
                </c:pt>
                <c:pt idx="148">
                  <c:v>18.21</c:v>
                </c:pt>
                <c:pt idx="149">
                  <c:v>18.23</c:v>
                </c:pt>
                <c:pt idx="150">
                  <c:v>18.25</c:v>
                </c:pt>
                <c:pt idx="151">
                  <c:v>18.27</c:v>
                </c:pt>
                <c:pt idx="152">
                  <c:v>18.288399999999999</c:v>
                </c:pt>
                <c:pt idx="153">
                  <c:v>18.310400000000001</c:v>
                </c:pt>
                <c:pt idx="154">
                  <c:v>18.329599999999999</c:v>
                </c:pt>
                <c:pt idx="155">
                  <c:v>18.348400000000002</c:v>
                </c:pt>
                <c:pt idx="156">
                  <c:v>18.3704</c:v>
                </c:pt>
                <c:pt idx="157">
                  <c:v>18.388400000000001</c:v>
                </c:pt>
                <c:pt idx="158">
                  <c:v>18.4084</c:v>
                </c:pt>
                <c:pt idx="159">
                  <c:v>18.4284</c:v>
                </c:pt>
                <c:pt idx="160">
                  <c:v>18.45</c:v>
                </c:pt>
                <c:pt idx="161">
                  <c:v>18.468399999999999</c:v>
                </c:pt>
                <c:pt idx="162">
                  <c:v>18.489599999999999</c:v>
                </c:pt>
                <c:pt idx="163">
                  <c:v>18.508400000000002</c:v>
                </c:pt>
                <c:pt idx="164">
                  <c:v>18.528400000000001</c:v>
                </c:pt>
                <c:pt idx="165">
                  <c:v>18.548400000000001</c:v>
                </c:pt>
                <c:pt idx="166">
                  <c:v>18.57</c:v>
                </c:pt>
                <c:pt idx="167">
                  <c:v>18.59</c:v>
                </c:pt>
                <c:pt idx="168">
                  <c:v>18.610399999999998</c:v>
                </c:pt>
                <c:pt idx="169">
                  <c:v>18.628399999999999</c:v>
                </c:pt>
                <c:pt idx="170">
                  <c:v>18.648399999999999</c:v>
                </c:pt>
                <c:pt idx="171">
                  <c:v>18.668399999999998</c:v>
                </c:pt>
                <c:pt idx="172">
                  <c:v>18.687999999999999</c:v>
                </c:pt>
                <c:pt idx="173">
                  <c:v>18.71</c:v>
                </c:pt>
                <c:pt idx="174">
                  <c:v>18.729600000000001</c:v>
                </c:pt>
                <c:pt idx="175">
                  <c:v>18.7484</c:v>
                </c:pt>
                <c:pt idx="176">
                  <c:v>18.7684</c:v>
                </c:pt>
                <c:pt idx="177">
                  <c:v>18.79</c:v>
                </c:pt>
                <c:pt idx="178">
                  <c:v>18.808399999999999</c:v>
                </c:pt>
                <c:pt idx="179">
                  <c:v>18.829599999999999</c:v>
                </c:pt>
                <c:pt idx="180">
                  <c:v>18.848400000000002</c:v>
                </c:pt>
                <c:pt idx="181">
                  <c:v>18.868400000000001</c:v>
                </c:pt>
                <c:pt idx="182">
                  <c:v>18.888000000000002</c:v>
                </c:pt>
                <c:pt idx="183">
                  <c:v>18.91</c:v>
                </c:pt>
                <c:pt idx="184">
                  <c:v>18.9284</c:v>
                </c:pt>
                <c:pt idx="185">
                  <c:v>18.95</c:v>
                </c:pt>
                <c:pt idx="186">
                  <c:v>18.968399999999999</c:v>
                </c:pt>
                <c:pt idx="187">
                  <c:v>18.988399999999999</c:v>
                </c:pt>
                <c:pt idx="188">
                  <c:v>19.007999999999999</c:v>
                </c:pt>
                <c:pt idx="189">
                  <c:v>19.03</c:v>
                </c:pt>
                <c:pt idx="190">
                  <c:v>19.047999999999998</c:v>
                </c:pt>
                <c:pt idx="191">
                  <c:v>19.0684</c:v>
                </c:pt>
                <c:pt idx="192">
                  <c:v>19.09</c:v>
                </c:pt>
                <c:pt idx="193">
                  <c:v>19.1084</c:v>
                </c:pt>
                <c:pt idx="194">
                  <c:v>19.128399999999999</c:v>
                </c:pt>
                <c:pt idx="195">
                  <c:v>19.149999999999999</c:v>
                </c:pt>
                <c:pt idx="196">
                  <c:v>19.168399999999998</c:v>
                </c:pt>
                <c:pt idx="197">
                  <c:v>19.190000000000001</c:v>
                </c:pt>
                <c:pt idx="198">
                  <c:v>19.21</c:v>
                </c:pt>
                <c:pt idx="199">
                  <c:v>19.23</c:v>
                </c:pt>
                <c:pt idx="200">
                  <c:v>19.2484</c:v>
                </c:pt>
                <c:pt idx="201">
                  <c:v>19.2684</c:v>
                </c:pt>
                <c:pt idx="202">
                  <c:v>19.288399999999999</c:v>
                </c:pt>
                <c:pt idx="203">
                  <c:v>19.308399999999999</c:v>
                </c:pt>
                <c:pt idx="204">
                  <c:v>19.329999999999998</c:v>
                </c:pt>
                <c:pt idx="205">
                  <c:v>19.350000000000001</c:v>
                </c:pt>
                <c:pt idx="206">
                  <c:v>19.37</c:v>
                </c:pt>
                <c:pt idx="207">
                  <c:v>19.388400000000001</c:v>
                </c:pt>
                <c:pt idx="208">
                  <c:v>19.4084</c:v>
                </c:pt>
                <c:pt idx="209">
                  <c:v>19.4284</c:v>
                </c:pt>
                <c:pt idx="210">
                  <c:v>19.45</c:v>
                </c:pt>
                <c:pt idx="211">
                  <c:v>19.468399999999999</c:v>
                </c:pt>
                <c:pt idx="212">
                  <c:v>19.489999999999998</c:v>
                </c:pt>
                <c:pt idx="213">
                  <c:v>19.508400000000002</c:v>
                </c:pt>
                <c:pt idx="214">
                  <c:v>19.528400000000001</c:v>
                </c:pt>
                <c:pt idx="215">
                  <c:v>19.548400000000001</c:v>
                </c:pt>
                <c:pt idx="216">
                  <c:v>19.5684</c:v>
                </c:pt>
                <c:pt idx="217">
                  <c:v>19.5884</c:v>
                </c:pt>
                <c:pt idx="218">
                  <c:v>19.6084</c:v>
                </c:pt>
                <c:pt idx="219">
                  <c:v>19.628399999999999</c:v>
                </c:pt>
                <c:pt idx="220">
                  <c:v>19.648</c:v>
                </c:pt>
                <c:pt idx="221">
                  <c:v>19.670000000000002</c:v>
                </c:pt>
                <c:pt idx="222">
                  <c:v>19.687999999999999</c:v>
                </c:pt>
                <c:pt idx="223">
                  <c:v>19.71</c:v>
                </c:pt>
                <c:pt idx="224">
                  <c:v>19.73</c:v>
                </c:pt>
                <c:pt idx="225">
                  <c:v>19.75</c:v>
                </c:pt>
                <c:pt idx="226">
                  <c:v>19.77</c:v>
                </c:pt>
                <c:pt idx="227">
                  <c:v>19.7896</c:v>
                </c:pt>
                <c:pt idx="228">
                  <c:v>19.809999999999999</c:v>
                </c:pt>
                <c:pt idx="229">
                  <c:v>19.829999999999998</c:v>
                </c:pt>
                <c:pt idx="230">
                  <c:v>19.847999999999999</c:v>
                </c:pt>
                <c:pt idx="231">
                  <c:v>19.87</c:v>
                </c:pt>
                <c:pt idx="232">
                  <c:v>19.888400000000001</c:v>
                </c:pt>
                <c:pt idx="233">
                  <c:v>19.9084</c:v>
                </c:pt>
                <c:pt idx="234">
                  <c:v>19.9284</c:v>
                </c:pt>
                <c:pt idx="235">
                  <c:v>19.95</c:v>
                </c:pt>
                <c:pt idx="236">
                  <c:v>19.970400000000001</c:v>
                </c:pt>
                <c:pt idx="237">
                  <c:v>19.989999999999998</c:v>
                </c:pt>
                <c:pt idx="238">
                  <c:v>20.008400000000002</c:v>
                </c:pt>
                <c:pt idx="239">
                  <c:v>20.028400000000001</c:v>
                </c:pt>
                <c:pt idx="240">
                  <c:v>20.048400000000001</c:v>
                </c:pt>
                <c:pt idx="241">
                  <c:v>20.0684</c:v>
                </c:pt>
                <c:pt idx="242">
                  <c:v>20.0884</c:v>
                </c:pt>
                <c:pt idx="243">
                  <c:v>20.110399999999998</c:v>
                </c:pt>
                <c:pt idx="244">
                  <c:v>20.128399999999999</c:v>
                </c:pt>
                <c:pt idx="245">
                  <c:v>20.149999999999999</c:v>
                </c:pt>
                <c:pt idx="246">
                  <c:v>20.170000000000002</c:v>
                </c:pt>
                <c:pt idx="247">
                  <c:v>20.188400000000001</c:v>
                </c:pt>
                <c:pt idx="248">
                  <c:v>20.208400000000001</c:v>
                </c:pt>
                <c:pt idx="249">
                  <c:v>20.23</c:v>
                </c:pt>
                <c:pt idx="250">
                  <c:v>20.2484</c:v>
                </c:pt>
                <c:pt idx="251">
                  <c:v>20.2684</c:v>
                </c:pt>
                <c:pt idx="252">
                  <c:v>20.288399999999999</c:v>
                </c:pt>
                <c:pt idx="253">
                  <c:v>20.308399999999999</c:v>
                </c:pt>
                <c:pt idx="254">
                  <c:v>20.329999999999998</c:v>
                </c:pt>
                <c:pt idx="255">
                  <c:v>20.348400000000002</c:v>
                </c:pt>
                <c:pt idx="256">
                  <c:v>20.37</c:v>
                </c:pt>
                <c:pt idx="257">
                  <c:v>20.39</c:v>
                </c:pt>
                <c:pt idx="258">
                  <c:v>20.41</c:v>
                </c:pt>
                <c:pt idx="259">
                  <c:v>20.4284</c:v>
                </c:pt>
                <c:pt idx="260">
                  <c:v>20.45</c:v>
                </c:pt>
                <c:pt idx="261">
                  <c:v>20.47</c:v>
                </c:pt>
                <c:pt idx="262">
                  <c:v>20.49</c:v>
                </c:pt>
                <c:pt idx="263">
                  <c:v>20.51</c:v>
                </c:pt>
                <c:pt idx="264">
                  <c:v>20.528400000000001</c:v>
                </c:pt>
                <c:pt idx="265">
                  <c:v>20.548400000000001</c:v>
                </c:pt>
                <c:pt idx="266">
                  <c:v>20.57</c:v>
                </c:pt>
                <c:pt idx="267">
                  <c:v>20.59</c:v>
                </c:pt>
                <c:pt idx="268">
                  <c:v>20.61</c:v>
                </c:pt>
                <c:pt idx="269">
                  <c:v>20.63</c:v>
                </c:pt>
                <c:pt idx="270">
                  <c:v>20.65</c:v>
                </c:pt>
                <c:pt idx="271">
                  <c:v>20.67</c:v>
                </c:pt>
                <c:pt idx="272">
                  <c:v>20.688400000000001</c:v>
                </c:pt>
                <c:pt idx="273">
                  <c:v>20.708400000000001</c:v>
                </c:pt>
                <c:pt idx="274">
                  <c:v>20.73</c:v>
                </c:pt>
                <c:pt idx="275">
                  <c:v>20.75</c:v>
                </c:pt>
                <c:pt idx="276">
                  <c:v>20.770399999999999</c:v>
                </c:pt>
                <c:pt idx="277">
                  <c:v>20.79</c:v>
                </c:pt>
                <c:pt idx="278">
                  <c:v>20.808800000000002</c:v>
                </c:pt>
                <c:pt idx="279">
                  <c:v>20.828399999999998</c:v>
                </c:pt>
                <c:pt idx="280">
                  <c:v>20.848400000000002</c:v>
                </c:pt>
                <c:pt idx="281">
                  <c:v>20.87</c:v>
                </c:pt>
                <c:pt idx="282">
                  <c:v>20.89</c:v>
                </c:pt>
                <c:pt idx="283">
                  <c:v>20.9084</c:v>
                </c:pt>
                <c:pt idx="284">
                  <c:v>20.93</c:v>
                </c:pt>
                <c:pt idx="285">
                  <c:v>20.948799999999999</c:v>
                </c:pt>
                <c:pt idx="286">
                  <c:v>20.968800000000002</c:v>
                </c:pt>
                <c:pt idx="287">
                  <c:v>20.99</c:v>
                </c:pt>
                <c:pt idx="288">
                  <c:v>21.010400000000001</c:v>
                </c:pt>
                <c:pt idx="289">
                  <c:v>21.028400000000001</c:v>
                </c:pt>
                <c:pt idx="290">
                  <c:v>21.05</c:v>
                </c:pt>
                <c:pt idx="291">
                  <c:v>21.0684</c:v>
                </c:pt>
                <c:pt idx="292">
                  <c:v>21.09</c:v>
                </c:pt>
                <c:pt idx="293">
                  <c:v>21.11</c:v>
                </c:pt>
                <c:pt idx="294">
                  <c:v>21.128799999999998</c:v>
                </c:pt>
                <c:pt idx="295">
                  <c:v>21.148399999999999</c:v>
                </c:pt>
                <c:pt idx="296">
                  <c:v>21.168399999999998</c:v>
                </c:pt>
                <c:pt idx="297">
                  <c:v>21.19</c:v>
                </c:pt>
                <c:pt idx="298">
                  <c:v>21.208400000000001</c:v>
                </c:pt>
                <c:pt idx="299">
                  <c:v>21.228400000000001</c:v>
                </c:pt>
                <c:pt idx="300">
                  <c:v>21.2484</c:v>
                </c:pt>
                <c:pt idx="301">
                  <c:v>21.2684</c:v>
                </c:pt>
                <c:pt idx="302">
                  <c:v>21.288399999999999</c:v>
                </c:pt>
                <c:pt idx="303">
                  <c:v>21.31</c:v>
                </c:pt>
                <c:pt idx="304">
                  <c:v>21.33</c:v>
                </c:pt>
                <c:pt idx="305">
                  <c:v>21.35</c:v>
                </c:pt>
                <c:pt idx="306">
                  <c:v>21.3704</c:v>
                </c:pt>
                <c:pt idx="307">
                  <c:v>21.39</c:v>
                </c:pt>
                <c:pt idx="308">
                  <c:v>21.41</c:v>
                </c:pt>
                <c:pt idx="309">
                  <c:v>21.4284</c:v>
                </c:pt>
                <c:pt idx="310">
                  <c:v>21.448399999999999</c:v>
                </c:pt>
                <c:pt idx="311">
                  <c:v>21.468399999999999</c:v>
                </c:pt>
                <c:pt idx="312">
                  <c:v>21.488399999999999</c:v>
                </c:pt>
                <c:pt idx="313">
                  <c:v>21.510400000000001</c:v>
                </c:pt>
                <c:pt idx="314">
                  <c:v>21.528400000000001</c:v>
                </c:pt>
                <c:pt idx="315">
                  <c:v>21.549600000000002</c:v>
                </c:pt>
                <c:pt idx="316">
                  <c:v>21.570399999999999</c:v>
                </c:pt>
                <c:pt idx="317">
                  <c:v>21.5884</c:v>
                </c:pt>
                <c:pt idx="318">
                  <c:v>21.6084</c:v>
                </c:pt>
                <c:pt idx="319">
                  <c:v>21.628399999999999</c:v>
                </c:pt>
                <c:pt idx="320">
                  <c:v>21.65</c:v>
                </c:pt>
                <c:pt idx="321">
                  <c:v>21.67</c:v>
                </c:pt>
                <c:pt idx="322">
                  <c:v>21.688400000000001</c:v>
                </c:pt>
                <c:pt idx="323">
                  <c:v>21.7104</c:v>
                </c:pt>
                <c:pt idx="324">
                  <c:v>21.729600000000001</c:v>
                </c:pt>
                <c:pt idx="325">
                  <c:v>21.7484</c:v>
                </c:pt>
                <c:pt idx="326">
                  <c:v>21.7684</c:v>
                </c:pt>
                <c:pt idx="327">
                  <c:v>21.788399999999999</c:v>
                </c:pt>
                <c:pt idx="328">
                  <c:v>21.808399999999999</c:v>
                </c:pt>
                <c:pt idx="329">
                  <c:v>21.83</c:v>
                </c:pt>
                <c:pt idx="330">
                  <c:v>21.849599999999999</c:v>
                </c:pt>
                <c:pt idx="331">
                  <c:v>21.87</c:v>
                </c:pt>
                <c:pt idx="332">
                  <c:v>21.888000000000002</c:v>
                </c:pt>
                <c:pt idx="333">
                  <c:v>21.908000000000001</c:v>
                </c:pt>
                <c:pt idx="334">
                  <c:v>21.9284</c:v>
                </c:pt>
                <c:pt idx="335">
                  <c:v>21.9496</c:v>
                </c:pt>
                <c:pt idx="336">
                  <c:v>21.97</c:v>
                </c:pt>
                <c:pt idx="337">
                  <c:v>21.99</c:v>
                </c:pt>
                <c:pt idx="338">
                  <c:v>22.009599999999999</c:v>
                </c:pt>
                <c:pt idx="339">
                  <c:v>22.029599999999999</c:v>
                </c:pt>
                <c:pt idx="340">
                  <c:v>22.047999999999998</c:v>
                </c:pt>
                <c:pt idx="341">
                  <c:v>22.0684</c:v>
                </c:pt>
                <c:pt idx="342">
                  <c:v>22.089600000000001</c:v>
                </c:pt>
                <c:pt idx="343">
                  <c:v>22.11</c:v>
                </c:pt>
                <c:pt idx="344">
                  <c:v>22.128399999999999</c:v>
                </c:pt>
                <c:pt idx="345">
                  <c:v>22.15</c:v>
                </c:pt>
                <c:pt idx="346">
                  <c:v>22.17</c:v>
                </c:pt>
                <c:pt idx="347">
                  <c:v>22.189599999999999</c:v>
                </c:pt>
                <c:pt idx="348">
                  <c:v>22.208400000000001</c:v>
                </c:pt>
                <c:pt idx="349">
                  <c:v>22.228400000000001</c:v>
                </c:pt>
                <c:pt idx="350">
                  <c:v>22.2484</c:v>
                </c:pt>
                <c:pt idx="351">
                  <c:v>22.27</c:v>
                </c:pt>
                <c:pt idx="352">
                  <c:v>22.288399999999999</c:v>
                </c:pt>
                <c:pt idx="353">
                  <c:v>22.308399999999999</c:v>
                </c:pt>
                <c:pt idx="354">
                  <c:v>22.328399999999998</c:v>
                </c:pt>
                <c:pt idx="355">
                  <c:v>22.348400000000002</c:v>
                </c:pt>
                <c:pt idx="356">
                  <c:v>22.368400000000001</c:v>
                </c:pt>
                <c:pt idx="357">
                  <c:v>22.39</c:v>
                </c:pt>
                <c:pt idx="358">
                  <c:v>22.41</c:v>
                </c:pt>
                <c:pt idx="359">
                  <c:v>22.43</c:v>
                </c:pt>
                <c:pt idx="360">
                  <c:v>22.448399999999999</c:v>
                </c:pt>
                <c:pt idx="361">
                  <c:v>22.47</c:v>
                </c:pt>
                <c:pt idx="362">
                  <c:v>22.49</c:v>
                </c:pt>
                <c:pt idx="363">
                  <c:v>22.510400000000001</c:v>
                </c:pt>
                <c:pt idx="364">
                  <c:v>22.53</c:v>
                </c:pt>
                <c:pt idx="365">
                  <c:v>22.55</c:v>
                </c:pt>
                <c:pt idx="366">
                  <c:v>22.5684</c:v>
                </c:pt>
                <c:pt idx="367">
                  <c:v>22.59</c:v>
                </c:pt>
                <c:pt idx="368">
                  <c:v>22.61</c:v>
                </c:pt>
                <c:pt idx="369">
                  <c:v>22.63</c:v>
                </c:pt>
                <c:pt idx="370">
                  <c:v>22.6496</c:v>
                </c:pt>
                <c:pt idx="371">
                  <c:v>22.67</c:v>
                </c:pt>
                <c:pt idx="372">
                  <c:v>22.69</c:v>
                </c:pt>
                <c:pt idx="373">
                  <c:v>22.71</c:v>
                </c:pt>
                <c:pt idx="374">
                  <c:v>22.73</c:v>
                </c:pt>
                <c:pt idx="375">
                  <c:v>22.75</c:v>
                </c:pt>
                <c:pt idx="376">
                  <c:v>22.7684</c:v>
                </c:pt>
                <c:pt idx="377">
                  <c:v>22.79</c:v>
                </c:pt>
                <c:pt idx="378">
                  <c:v>22.81</c:v>
                </c:pt>
                <c:pt idx="379">
                  <c:v>22.83</c:v>
                </c:pt>
                <c:pt idx="380">
                  <c:v>22.847999999999999</c:v>
                </c:pt>
                <c:pt idx="381">
                  <c:v>22.87</c:v>
                </c:pt>
                <c:pt idx="382">
                  <c:v>22.889600000000002</c:v>
                </c:pt>
                <c:pt idx="383">
                  <c:v>22.9084</c:v>
                </c:pt>
                <c:pt idx="384">
                  <c:v>22.9284</c:v>
                </c:pt>
                <c:pt idx="385">
                  <c:v>22.948399999999999</c:v>
                </c:pt>
                <c:pt idx="386">
                  <c:v>22.97</c:v>
                </c:pt>
                <c:pt idx="387">
                  <c:v>22.989599999999999</c:v>
                </c:pt>
                <c:pt idx="388">
                  <c:v>23.010400000000001</c:v>
                </c:pt>
                <c:pt idx="389">
                  <c:v>23.03</c:v>
                </c:pt>
                <c:pt idx="390">
                  <c:v>23.048400000000001</c:v>
                </c:pt>
                <c:pt idx="391">
                  <c:v>23.0684</c:v>
                </c:pt>
                <c:pt idx="392">
                  <c:v>23.0884</c:v>
                </c:pt>
                <c:pt idx="393">
                  <c:v>23.1084</c:v>
                </c:pt>
                <c:pt idx="394">
                  <c:v>23.128399999999999</c:v>
                </c:pt>
                <c:pt idx="395">
                  <c:v>23.148399999999999</c:v>
                </c:pt>
                <c:pt idx="396">
                  <c:v>23.170400000000001</c:v>
                </c:pt>
                <c:pt idx="397">
                  <c:v>23.19</c:v>
                </c:pt>
                <c:pt idx="398">
                  <c:v>23.208400000000001</c:v>
                </c:pt>
                <c:pt idx="399">
                  <c:v>23.23</c:v>
                </c:pt>
                <c:pt idx="400">
                  <c:v>23.25</c:v>
                </c:pt>
                <c:pt idx="401">
                  <c:v>23.27</c:v>
                </c:pt>
                <c:pt idx="402">
                  <c:v>23.29</c:v>
                </c:pt>
                <c:pt idx="403">
                  <c:v>23.310400000000001</c:v>
                </c:pt>
                <c:pt idx="404">
                  <c:v>23.33</c:v>
                </c:pt>
                <c:pt idx="405">
                  <c:v>23.35</c:v>
                </c:pt>
                <c:pt idx="406">
                  <c:v>23.37</c:v>
                </c:pt>
                <c:pt idx="407">
                  <c:v>23.39</c:v>
                </c:pt>
                <c:pt idx="408">
                  <c:v>23.41</c:v>
                </c:pt>
                <c:pt idx="409">
                  <c:v>23.43</c:v>
                </c:pt>
                <c:pt idx="410">
                  <c:v>23.4496</c:v>
                </c:pt>
                <c:pt idx="411">
                  <c:v>23.47</c:v>
                </c:pt>
                <c:pt idx="412">
                  <c:v>23.488399999999999</c:v>
                </c:pt>
                <c:pt idx="413">
                  <c:v>23.51</c:v>
                </c:pt>
                <c:pt idx="414">
                  <c:v>23.53</c:v>
                </c:pt>
                <c:pt idx="415">
                  <c:v>23.55</c:v>
                </c:pt>
                <c:pt idx="416">
                  <c:v>23.57</c:v>
                </c:pt>
                <c:pt idx="417">
                  <c:v>23.59</c:v>
                </c:pt>
                <c:pt idx="418">
                  <c:v>23.61</c:v>
                </c:pt>
                <c:pt idx="419">
                  <c:v>23.63</c:v>
                </c:pt>
                <c:pt idx="420">
                  <c:v>23.65</c:v>
                </c:pt>
                <c:pt idx="421">
                  <c:v>23.67</c:v>
                </c:pt>
                <c:pt idx="422">
                  <c:v>23.69</c:v>
                </c:pt>
                <c:pt idx="423">
                  <c:v>23.71</c:v>
                </c:pt>
                <c:pt idx="424">
                  <c:v>23.728400000000001</c:v>
                </c:pt>
                <c:pt idx="425">
                  <c:v>23.75</c:v>
                </c:pt>
                <c:pt idx="426">
                  <c:v>23.77</c:v>
                </c:pt>
                <c:pt idx="427">
                  <c:v>23.7896</c:v>
                </c:pt>
                <c:pt idx="428">
                  <c:v>23.81</c:v>
                </c:pt>
                <c:pt idx="429">
                  <c:v>23.828399999999998</c:v>
                </c:pt>
                <c:pt idx="430">
                  <c:v>23.848800000000001</c:v>
                </c:pt>
                <c:pt idx="431">
                  <c:v>23.868400000000001</c:v>
                </c:pt>
                <c:pt idx="432">
                  <c:v>23.89</c:v>
                </c:pt>
                <c:pt idx="433">
                  <c:v>23.9084</c:v>
                </c:pt>
                <c:pt idx="434">
                  <c:v>23.9284</c:v>
                </c:pt>
                <c:pt idx="435">
                  <c:v>23.95</c:v>
                </c:pt>
                <c:pt idx="436">
                  <c:v>23.968399999999999</c:v>
                </c:pt>
                <c:pt idx="437">
                  <c:v>23.99</c:v>
                </c:pt>
                <c:pt idx="438">
                  <c:v>24.008800000000001</c:v>
                </c:pt>
                <c:pt idx="439">
                  <c:v>24.03</c:v>
                </c:pt>
                <c:pt idx="440">
                  <c:v>24.05</c:v>
                </c:pt>
                <c:pt idx="441">
                  <c:v>24.070399999999999</c:v>
                </c:pt>
                <c:pt idx="442">
                  <c:v>24.09</c:v>
                </c:pt>
                <c:pt idx="443">
                  <c:v>24.110399999999998</c:v>
                </c:pt>
                <c:pt idx="444">
                  <c:v>24.13</c:v>
                </c:pt>
                <c:pt idx="445">
                  <c:v>24.15</c:v>
                </c:pt>
                <c:pt idx="446">
                  <c:v>24.17</c:v>
                </c:pt>
                <c:pt idx="447">
                  <c:v>24.19</c:v>
                </c:pt>
                <c:pt idx="448">
                  <c:v>24.21</c:v>
                </c:pt>
                <c:pt idx="449">
                  <c:v>24.23</c:v>
                </c:pt>
                <c:pt idx="450">
                  <c:v>24.25</c:v>
                </c:pt>
                <c:pt idx="451">
                  <c:v>24.270399999999999</c:v>
                </c:pt>
                <c:pt idx="452">
                  <c:v>24.2896</c:v>
                </c:pt>
                <c:pt idx="453">
                  <c:v>24.31</c:v>
                </c:pt>
                <c:pt idx="454">
                  <c:v>24.33</c:v>
                </c:pt>
                <c:pt idx="455">
                  <c:v>24.35</c:v>
                </c:pt>
                <c:pt idx="456">
                  <c:v>24.37</c:v>
                </c:pt>
                <c:pt idx="457">
                  <c:v>24.39</c:v>
                </c:pt>
                <c:pt idx="458">
                  <c:v>24.41</c:v>
                </c:pt>
                <c:pt idx="459">
                  <c:v>24.429600000000001</c:v>
                </c:pt>
                <c:pt idx="460">
                  <c:v>24.4496</c:v>
                </c:pt>
                <c:pt idx="461">
                  <c:v>24.47</c:v>
                </c:pt>
                <c:pt idx="462">
                  <c:v>24.489599999999999</c:v>
                </c:pt>
                <c:pt idx="463">
                  <c:v>24.51</c:v>
                </c:pt>
                <c:pt idx="464">
                  <c:v>24.528400000000001</c:v>
                </c:pt>
                <c:pt idx="465">
                  <c:v>24.548400000000001</c:v>
                </c:pt>
                <c:pt idx="466">
                  <c:v>24.57</c:v>
                </c:pt>
                <c:pt idx="467">
                  <c:v>24.5884</c:v>
                </c:pt>
                <c:pt idx="468">
                  <c:v>24.6084</c:v>
                </c:pt>
                <c:pt idx="469">
                  <c:v>24.628399999999999</c:v>
                </c:pt>
                <c:pt idx="470">
                  <c:v>24.6496</c:v>
                </c:pt>
                <c:pt idx="471">
                  <c:v>24.668399999999998</c:v>
                </c:pt>
                <c:pt idx="472">
                  <c:v>24.689599999999999</c:v>
                </c:pt>
                <c:pt idx="473">
                  <c:v>24.71</c:v>
                </c:pt>
                <c:pt idx="474">
                  <c:v>24.729600000000001</c:v>
                </c:pt>
                <c:pt idx="475">
                  <c:v>24.7484</c:v>
                </c:pt>
                <c:pt idx="476">
                  <c:v>24.7684</c:v>
                </c:pt>
                <c:pt idx="477">
                  <c:v>24.788399999999999</c:v>
                </c:pt>
                <c:pt idx="478">
                  <c:v>24.808399999999999</c:v>
                </c:pt>
                <c:pt idx="479">
                  <c:v>24.828399999999998</c:v>
                </c:pt>
                <c:pt idx="480">
                  <c:v>24.848400000000002</c:v>
                </c:pt>
                <c:pt idx="481">
                  <c:v>24.87</c:v>
                </c:pt>
                <c:pt idx="482">
                  <c:v>24.888400000000001</c:v>
                </c:pt>
                <c:pt idx="483">
                  <c:v>24.9084</c:v>
                </c:pt>
                <c:pt idx="484">
                  <c:v>24.9284</c:v>
                </c:pt>
                <c:pt idx="485">
                  <c:v>24.948399999999999</c:v>
                </c:pt>
                <c:pt idx="486">
                  <c:v>24.968399999999999</c:v>
                </c:pt>
                <c:pt idx="487">
                  <c:v>24.988399999999999</c:v>
                </c:pt>
                <c:pt idx="488">
                  <c:v>25.008400000000002</c:v>
                </c:pt>
                <c:pt idx="489">
                  <c:v>25.028400000000001</c:v>
                </c:pt>
                <c:pt idx="490">
                  <c:v>25.049600000000002</c:v>
                </c:pt>
                <c:pt idx="491">
                  <c:v>25.0684</c:v>
                </c:pt>
                <c:pt idx="492">
                  <c:v>25.088000000000001</c:v>
                </c:pt>
                <c:pt idx="493">
                  <c:v>25.108000000000001</c:v>
                </c:pt>
                <c:pt idx="494">
                  <c:v>25.128399999999999</c:v>
                </c:pt>
                <c:pt idx="495">
                  <c:v>25.148399999999999</c:v>
                </c:pt>
                <c:pt idx="496">
                  <c:v>25.17</c:v>
                </c:pt>
                <c:pt idx="497">
                  <c:v>25.188400000000001</c:v>
                </c:pt>
                <c:pt idx="498">
                  <c:v>25.208400000000001</c:v>
                </c:pt>
                <c:pt idx="499">
                  <c:v>25.228400000000001</c:v>
                </c:pt>
                <c:pt idx="500">
                  <c:v>25.248000000000001</c:v>
                </c:pt>
                <c:pt idx="501">
                  <c:v>25.268000000000001</c:v>
                </c:pt>
                <c:pt idx="502">
                  <c:v>25.288399999999999</c:v>
                </c:pt>
                <c:pt idx="503">
                  <c:v>25.3096</c:v>
                </c:pt>
                <c:pt idx="504">
                  <c:v>25.328399999999998</c:v>
                </c:pt>
                <c:pt idx="505">
                  <c:v>25.348400000000002</c:v>
                </c:pt>
                <c:pt idx="506">
                  <c:v>25.369599999999998</c:v>
                </c:pt>
                <c:pt idx="507">
                  <c:v>25.389600000000002</c:v>
                </c:pt>
                <c:pt idx="508">
                  <c:v>25.41</c:v>
                </c:pt>
                <c:pt idx="509">
                  <c:v>25.4284</c:v>
                </c:pt>
                <c:pt idx="510">
                  <c:v>25.448399999999999</c:v>
                </c:pt>
                <c:pt idx="511">
                  <c:v>25.468399999999999</c:v>
                </c:pt>
                <c:pt idx="512">
                  <c:v>25.489599999999999</c:v>
                </c:pt>
                <c:pt idx="513">
                  <c:v>25.51</c:v>
                </c:pt>
                <c:pt idx="514">
                  <c:v>25.529599999999999</c:v>
                </c:pt>
                <c:pt idx="515">
                  <c:v>25.549600000000002</c:v>
                </c:pt>
                <c:pt idx="516">
                  <c:v>25.5684</c:v>
                </c:pt>
                <c:pt idx="517">
                  <c:v>25.5884</c:v>
                </c:pt>
                <c:pt idx="518">
                  <c:v>25.61</c:v>
                </c:pt>
                <c:pt idx="519">
                  <c:v>25.628399999999999</c:v>
                </c:pt>
                <c:pt idx="520">
                  <c:v>25.6496</c:v>
                </c:pt>
                <c:pt idx="521">
                  <c:v>25.67</c:v>
                </c:pt>
                <c:pt idx="522">
                  <c:v>25.689599999999999</c:v>
                </c:pt>
                <c:pt idx="523">
                  <c:v>25.71</c:v>
                </c:pt>
                <c:pt idx="524">
                  <c:v>25.729600000000001</c:v>
                </c:pt>
                <c:pt idx="525">
                  <c:v>25.749600000000001</c:v>
                </c:pt>
                <c:pt idx="526">
                  <c:v>25.77</c:v>
                </c:pt>
                <c:pt idx="527">
                  <c:v>25.7896</c:v>
                </c:pt>
                <c:pt idx="528">
                  <c:v>25.81</c:v>
                </c:pt>
                <c:pt idx="529">
                  <c:v>25.83</c:v>
                </c:pt>
                <c:pt idx="530">
                  <c:v>25.849599999999999</c:v>
                </c:pt>
                <c:pt idx="531">
                  <c:v>25.869599999999998</c:v>
                </c:pt>
                <c:pt idx="532">
                  <c:v>25.889600000000002</c:v>
                </c:pt>
                <c:pt idx="533">
                  <c:v>25.91</c:v>
                </c:pt>
                <c:pt idx="534">
                  <c:v>25.929600000000001</c:v>
                </c:pt>
                <c:pt idx="535">
                  <c:v>25.948399999999999</c:v>
                </c:pt>
                <c:pt idx="536">
                  <c:v>25.97</c:v>
                </c:pt>
                <c:pt idx="537">
                  <c:v>25.989599999999999</c:v>
                </c:pt>
                <c:pt idx="538">
                  <c:v>26.01</c:v>
                </c:pt>
                <c:pt idx="539">
                  <c:v>26.029599999999999</c:v>
                </c:pt>
                <c:pt idx="540">
                  <c:v>26.049600000000002</c:v>
                </c:pt>
                <c:pt idx="541">
                  <c:v>26.07</c:v>
                </c:pt>
                <c:pt idx="542">
                  <c:v>26.0884</c:v>
                </c:pt>
                <c:pt idx="543">
                  <c:v>26.1084</c:v>
                </c:pt>
                <c:pt idx="544">
                  <c:v>26.128399999999999</c:v>
                </c:pt>
                <c:pt idx="545">
                  <c:v>26.148399999999999</c:v>
                </c:pt>
                <c:pt idx="546">
                  <c:v>26.168399999999998</c:v>
                </c:pt>
                <c:pt idx="547">
                  <c:v>26.188400000000001</c:v>
                </c:pt>
                <c:pt idx="548">
                  <c:v>26.21</c:v>
                </c:pt>
                <c:pt idx="549">
                  <c:v>26.228400000000001</c:v>
                </c:pt>
                <c:pt idx="550">
                  <c:v>26.2484</c:v>
                </c:pt>
                <c:pt idx="551">
                  <c:v>26.2684</c:v>
                </c:pt>
                <c:pt idx="552">
                  <c:v>26.29</c:v>
                </c:pt>
                <c:pt idx="553">
                  <c:v>26.31</c:v>
                </c:pt>
                <c:pt idx="554">
                  <c:v>26.329599999999999</c:v>
                </c:pt>
                <c:pt idx="555">
                  <c:v>26.349599999999999</c:v>
                </c:pt>
                <c:pt idx="556">
                  <c:v>26.37</c:v>
                </c:pt>
                <c:pt idx="557">
                  <c:v>26.39</c:v>
                </c:pt>
                <c:pt idx="558">
                  <c:v>26.41</c:v>
                </c:pt>
                <c:pt idx="559">
                  <c:v>26.43</c:v>
                </c:pt>
                <c:pt idx="560">
                  <c:v>26.45</c:v>
                </c:pt>
                <c:pt idx="561">
                  <c:v>26.47</c:v>
                </c:pt>
                <c:pt idx="562">
                  <c:v>26.489599999999999</c:v>
                </c:pt>
                <c:pt idx="563">
                  <c:v>26.51</c:v>
                </c:pt>
                <c:pt idx="564">
                  <c:v>26.528400000000001</c:v>
                </c:pt>
                <c:pt idx="565">
                  <c:v>26.549600000000002</c:v>
                </c:pt>
                <c:pt idx="566">
                  <c:v>26.57</c:v>
                </c:pt>
                <c:pt idx="567">
                  <c:v>26.589600000000001</c:v>
                </c:pt>
                <c:pt idx="568">
                  <c:v>26.61</c:v>
                </c:pt>
                <c:pt idx="569">
                  <c:v>26.63</c:v>
                </c:pt>
                <c:pt idx="570">
                  <c:v>26.6496</c:v>
                </c:pt>
                <c:pt idx="571">
                  <c:v>26.669599999999999</c:v>
                </c:pt>
                <c:pt idx="572">
                  <c:v>26.689599999999999</c:v>
                </c:pt>
                <c:pt idx="573">
                  <c:v>26.71</c:v>
                </c:pt>
                <c:pt idx="574">
                  <c:v>26.729600000000001</c:v>
                </c:pt>
                <c:pt idx="575">
                  <c:v>26.749600000000001</c:v>
                </c:pt>
                <c:pt idx="576">
                  <c:v>26.77</c:v>
                </c:pt>
                <c:pt idx="577">
                  <c:v>26.79</c:v>
                </c:pt>
                <c:pt idx="578">
                  <c:v>26.81</c:v>
                </c:pt>
                <c:pt idx="579">
                  <c:v>26.828399999999998</c:v>
                </c:pt>
                <c:pt idx="580">
                  <c:v>26.849599999999999</c:v>
                </c:pt>
                <c:pt idx="581">
                  <c:v>26.87</c:v>
                </c:pt>
                <c:pt idx="582">
                  <c:v>26.888400000000001</c:v>
                </c:pt>
                <c:pt idx="583">
                  <c:v>26.91</c:v>
                </c:pt>
                <c:pt idx="584">
                  <c:v>26.93</c:v>
                </c:pt>
                <c:pt idx="585">
                  <c:v>26.948399999999999</c:v>
                </c:pt>
                <c:pt idx="586">
                  <c:v>26.968399999999999</c:v>
                </c:pt>
                <c:pt idx="587">
                  <c:v>26.988399999999999</c:v>
                </c:pt>
                <c:pt idx="588">
                  <c:v>27.008800000000001</c:v>
                </c:pt>
                <c:pt idx="589">
                  <c:v>27.028400000000001</c:v>
                </c:pt>
                <c:pt idx="590">
                  <c:v>27.048400000000001</c:v>
                </c:pt>
                <c:pt idx="591">
                  <c:v>27.0684</c:v>
                </c:pt>
                <c:pt idx="592">
                  <c:v>27.0884</c:v>
                </c:pt>
                <c:pt idx="593">
                  <c:v>27.1084</c:v>
                </c:pt>
                <c:pt idx="594">
                  <c:v>27.128399999999999</c:v>
                </c:pt>
                <c:pt idx="595">
                  <c:v>27.1496</c:v>
                </c:pt>
                <c:pt idx="596">
                  <c:v>27.17</c:v>
                </c:pt>
                <c:pt idx="597">
                  <c:v>27.19</c:v>
                </c:pt>
                <c:pt idx="598">
                  <c:v>27.21</c:v>
                </c:pt>
                <c:pt idx="599">
                  <c:v>27.23</c:v>
                </c:pt>
                <c:pt idx="600">
                  <c:v>27.25</c:v>
                </c:pt>
                <c:pt idx="601">
                  <c:v>27.27</c:v>
                </c:pt>
                <c:pt idx="602">
                  <c:v>27.288399999999999</c:v>
                </c:pt>
                <c:pt idx="603">
                  <c:v>27.31</c:v>
                </c:pt>
                <c:pt idx="604">
                  <c:v>27.329599999999999</c:v>
                </c:pt>
                <c:pt idx="605">
                  <c:v>27.349599999999999</c:v>
                </c:pt>
                <c:pt idx="606">
                  <c:v>27.37</c:v>
                </c:pt>
                <c:pt idx="607">
                  <c:v>27.39</c:v>
                </c:pt>
                <c:pt idx="608">
                  <c:v>27.41</c:v>
                </c:pt>
                <c:pt idx="609">
                  <c:v>27.4284</c:v>
                </c:pt>
                <c:pt idx="610">
                  <c:v>27.4496</c:v>
                </c:pt>
                <c:pt idx="611">
                  <c:v>27.47</c:v>
                </c:pt>
                <c:pt idx="612">
                  <c:v>27.489599999999999</c:v>
                </c:pt>
                <c:pt idx="613">
                  <c:v>27.51</c:v>
                </c:pt>
                <c:pt idx="614">
                  <c:v>27.529599999999999</c:v>
                </c:pt>
                <c:pt idx="615">
                  <c:v>27.549600000000002</c:v>
                </c:pt>
                <c:pt idx="616">
                  <c:v>27.57</c:v>
                </c:pt>
                <c:pt idx="617">
                  <c:v>27.589600000000001</c:v>
                </c:pt>
                <c:pt idx="618">
                  <c:v>27.61</c:v>
                </c:pt>
                <c:pt idx="619">
                  <c:v>27.6296</c:v>
                </c:pt>
                <c:pt idx="620">
                  <c:v>27.6496</c:v>
                </c:pt>
                <c:pt idx="621">
                  <c:v>27.668399999999998</c:v>
                </c:pt>
                <c:pt idx="622">
                  <c:v>27.688400000000001</c:v>
                </c:pt>
                <c:pt idx="623">
                  <c:v>27.708400000000001</c:v>
                </c:pt>
                <c:pt idx="624">
                  <c:v>27.728400000000001</c:v>
                </c:pt>
                <c:pt idx="625">
                  <c:v>27.7484</c:v>
                </c:pt>
                <c:pt idx="626">
                  <c:v>27.7684</c:v>
                </c:pt>
                <c:pt idx="627">
                  <c:v>27.788399999999999</c:v>
                </c:pt>
                <c:pt idx="628">
                  <c:v>27.808399999999999</c:v>
                </c:pt>
                <c:pt idx="629">
                  <c:v>27.828399999999998</c:v>
                </c:pt>
                <c:pt idx="630">
                  <c:v>27.849599999999999</c:v>
                </c:pt>
                <c:pt idx="631">
                  <c:v>27.868400000000001</c:v>
                </c:pt>
                <c:pt idx="632">
                  <c:v>27.888400000000001</c:v>
                </c:pt>
                <c:pt idx="633">
                  <c:v>27.91</c:v>
                </c:pt>
                <c:pt idx="634">
                  <c:v>27.929600000000001</c:v>
                </c:pt>
                <c:pt idx="635">
                  <c:v>27.9496</c:v>
                </c:pt>
                <c:pt idx="636">
                  <c:v>27.97</c:v>
                </c:pt>
                <c:pt idx="637">
                  <c:v>27.989599999999999</c:v>
                </c:pt>
                <c:pt idx="638">
                  <c:v>28.01</c:v>
                </c:pt>
                <c:pt idx="639">
                  <c:v>28.029599999999999</c:v>
                </c:pt>
                <c:pt idx="640">
                  <c:v>28.049600000000002</c:v>
                </c:pt>
                <c:pt idx="641">
                  <c:v>28.07</c:v>
                </c:pt>
                <c:pt idx="642">
                  <c:v>28.089600000000001</c:v>
                </c:pt>
                <c:pt idx="643">
                  <c:v>28.11</c:v>
                </c:pt>
                <c:pt idx="644">
                  <c:v>28.1296</c:v>
                </c:pt>
                <c:pt idx="645">
                  <c:v>28.148399999999999</c:v>
                </c:pt>
                <c:pt idx="646">
                  <c:v>28.168399999999998</c:v>
                </c:pt>
                <c:pt idx="647">
                  <c:v>28.189599999999999</c:v>
                </c:pt>
                <c:pt idx="648">
                  <c:v>28.21</c:v>
                </c:pt>
                <c:pt idx="649">
                  <c:v>28.228400000000001</c:v>
                </c:pt>
                <c:pt idx="650">
                  <c:v>28.249600000000001</c:v>
                </c:pt>
                <c:pt idx="651">
                  <c:v>28.269600000000001</c:v>
                </c:pt>
                <c:pt idx="652">
                  <c:v>28.288399999999999</c:v>
                </c:pt>
                <c:pt idx="653">
                  <c:v>28.308399999999999</c:v>
                </c:pt>
                <c:pt idx="654">
                  <c:v>28.329599999999999</c:v>
                </c:pt>
                <c:pt idx="655">
                  <c:v>28.349599999999999</c:v>
                </c:pt>
                <c:pt idx="656">
                  <c:v>28.37</c:v>
                </c:pt>
                <c:pt idx="657">
                  <c:v>28.388400000000001</c:v>
                </c:pt>
                <c:pt idx="658">
                  <c:v>28.409600000000001</c:v>
                </c:pt>
                <c:pt idx="659">
                  <c:v>28.4284</c:v>
                </c:pt>
                <c:pt idx="660">
                  <c:v>28.448399999999999</c:v>
                </c:pt>
                <c:pt idx="661">
                  <c:v>28.47</c:v>
                </c:pt>
                <c:pt idx="662">
                  <c:v>28.488399999999999</c:v>
                </c:pt>
                <c:pt idx="663">
                  <c:v>28.508400000000002</c:v>
                </c:pt>
                <c:pt idx="664">
                  <c:v>28.528400000000001</c:v>
                </c:pt>
                <c:pt idx="665">
                  <c:v>28.549600000000002</c:v>
                </c:pt>
                <c:pt idx="666">
                  <c:v>28.5684</c:v>
                </c:pt>
                <c:pt idx="667">
                  <c:v>28.5884</c:v>
                </c:pt>
                <c:pt idx="668">
                  <c:v>28.6084</c:v>
                </c:pt>
                <c:pt idx="669">
                  <c:v>28.628399999999999</c:v>
                </c:pt>
                <c:pt idx="670">
                  <c:v>28.648399999999999</c:v>
                </c:pt>
                <c:pt idx="671">
                  <c:v>28.668399999999998</c:v>
                </c:pt>
                <c:pt idx="672">
                  <c:v>28.688400000000001</c:v>
                </c:pt>
                <c:pt idx="673">
                  <c:v>28.708400000000001</c:v>
                </c:pt>
                <c:pt idx="674">
                  <c:v>28.728400000000001</c:v>
                </c:pt>
                <c:pt idx="675">
                  <c:v>28.7484</c:v>
                </c:pt>
                <c:pt idx="676">
                  <c:v>28.7684</c:v>
                </c:pt>
                <c:pt idx="677">
                  <c:v>28.788399999999999</c:v>
                </c:pt>
                <c:pt idx="678">
                  <c:v>28.808399999999999</c:v>
                </c:pt>
                <c:pt idx="679">
                  <c:v>28.828399999999998</c:v>
                </c:pt>
                <c:pt idx="680">
                  <c:v>28.848400000000002</c:v>
                </c:pt>
                <c:pt idx="681">
                  <c:v>28.868400000000001</c:v>
                </c:pt>
                <c:pt idx="682">
                  <c:v>28.888400000000001</c:v>
                </c:pt>
                <c:pt idx="683">
                  <c:v>28.9084</c:v>
                </c:pt>
                <c:pt idx="684">
                  <c:v>28.9284</c:v>
                </c:pt>
                <c:pt idx="685">
                  <c:v>28.948399999999999</c:v>
                </c:pt>
                <c:pt idx="686">
                  <c:v>28.968399999999999</c:v>
                </c:pt>
                <c:pt idx="687">
                  <c:v>28.988399999999999</c:v>
                </c:pt>
                <c:pt idx="688">
                  <c:v>29.008400000000002</c:v>
                </c:pt>
                <c:pt idx="689">
                  <c:v>29.028400000000001</c:v>
                </c:pt>
                <c:pt idx="690">
                  <c:v>29.048400000000001</c:v>
                </c:pt>
                <c:pt idx="691">
                  <c:v>29.0684</c:v>
                </c:pt>
                <c:pt idx="692">
                  <c:v>29.0884</c:v>
                </c:pt>
                <c:pt idx="693">
                  <c:v>29.1084</c:v>
                </c:pt>
                <c:pt idx="694">
                  <c:v>29.128399999999999</c:v>
                </c:pt>
                <c:pt idx="695">
                  <c:v>29.148399999999999</c:v>
                </c:pt>
                <c:pt idx="696">
                  <c:v>29.168399999999998</c:v>
                </c:pt>
                <c:pt idx="697">
                  <c:v>29.188400000000001</c:v>
                </c:pt>
                <c:pt idx="698">
                  <c:v>29.21</c:v>
                </c:pt>
                <c:pt idx="699">
                  <c:v>29.229600000000001</c:v>
                </c:pt>
                <c:pt idx="700">
                  <c:v>29.2484</c:v>
                </c:pt>
                <c:pt idx="701">
                  <c:v>29.27</c:v>
                </c:pt>
                <c:pt idx="702">
                  <c:v>29.29</c:v>
                </c:pt>
                <c:pt idx="703">
                  <c:v>29.31</c:v>
                </c:pt>
                <c:pt idx="704">
                  <c:v>29.328399999999998</c:v>
                </c:pt>
                <c:pt idx="705">
                  <c:v>29.348400000000002</c:v>
                </c:pt>
                <c:pt idx="706">
                  <c:v>29.368400000000001</c:v>
                </c:pt>
                <c:pt idx="707">
                  <c:v>29.389600000000002</c:v>
                </c:pt>
                <c:pt idx="708">
                  <c:v>29.4084</c:v>
                </c:pt>
                <c:pt idx="709">
                  <c:v>29.4284</c:v>
                </c:pt>
                <c:pt idx="710">
                  <c:v>29.448399999999999</c:v>
                </c:pt>
                <c:pt idx="711">
                  <c:v>29.468399999999999</c:v>
                </c:pt>
                <c:pt idx="712">
                  <c:v>29.488399999999999</c:v>
                </c:pt>
                <c:pt idx="713">
                  <c:v>29.508400000000002</c:v>
                </c:pt>
                <c:pt idx="714">
                  <c:v>29.528400000000001</c:v>
                </c:pt>
                <c:pt idx="715">
                  <c:v>29.548400000000001</c:v>
                </c:pt>
                <c:pt idx="716">
                  <c:v>29.5688</c:v>
                </c:pt>
                <c:pt idx="717">
                  <c:v>29.588799999999999</c:v>
                </c:pt>
                <c:pt idx="718">
                  <c:v>29.6084</c:v>
                </c:pt>
                <c:pt idx="719">
                  <c:v>29.628399999999999</c:v>
                </c:pt>
                <c:pt idx="720">
                  <c:v>29.648399999999999</c:v>
                </c:pt>
                <c:pt idx="721">
                  <c:v>29.668399999999998</c:v>
                </c:pt>
                <c:pt idx="722">
                  <c:v>29.688400000000001</c:v>
                </c:pt>
                <c:pt idx="723">
                  <c:v>29.708400000000001</c:v>
                </c:pt>
                <c:pt idx="724">
                  <c:v>29.728400000000001</c:v>
                </c:pt>
                <c:pt idx="725">
                  <c:v>29.7484</c:v>
                </c:pt>
                <c:pt idx="726">
                  <c:v>29.7684</c:v>
                </c:pt>
                <c:pt idx="727">
                  <c:v>29.788399999999999</c:v>
                </c:pt>
                <c:pt idx="728">
                  <c:v>29.808399999999999</c:v>
                </c:pt>
                <c:pt idx="729">
                  <c:v>29.828399999999998</c:v>
                </c:pt>
                <c:pt idx="730">
                  <c:v>29.848400000000002</c:v>
                </c:pt>
                <c:pt idx="731">
                  <c:v>29.868400000000001</c:v>
                </c:pt>
                <c:pt idx="732">
                  <c:v>29.888400000000001</c:v>
                </c:pt>
                <c:pt idx="733">
                  <c:v>29.9084</c:v>
                </c:pt>
                <c:pt idx="734">
                  <c:v>29.9284</c:v>
                </c:pt>
                <c:pt idx="735">
                  <c:v>29.948399999999999</c:v>
                </c:pt>
                <c:pt idx="736">
                  <c:v>29.968399999999999</c:v>
                </c:pt>
                <c:pt idx="737">
                  <c:v>29.988399999999999</c:v>
                </c:pt>
                <c:pt idx="738">
                  <c:v>30.01</c:v>
                </c:pt>
                <c:pt idx="739">
                  <c:v>30.029599999999999</c:v>
                </c:pt>
                <c:pt idx="740">
                  <c:v>30.049600000000002</c:v>
                </c:pt>
                <c:pt idx="741">
                  <c:v>30.0684</c:v>
                </c:pt>
                <c:pt idx="742">
                  <c:v>30.089600000000001</c:v>
                </c:pt>
                <c:pt idx="743">
                  <c:v>30.1084</c:v>
                </c:pt>
                <c:pt idx="744">
                  <c:v>30.128399999999999</c:v>
                </c:pt>
                <c:pt idx="745">
                  <c:v>30.148399999999999</c:v>
                </c:pt>
                <c:pt idx="746">
                  <c:v>30.168399999999998</c:v>
                </c:pt>
                <c:pt idx="747">
                  <c:v>30.188800000000001</c:v>
                </c:pt>
                <c:pt idx="748">
                  <c:v>30.2088</c:v>
                </c:pt>
                <c:pt idx="749">
                  <c:v>30.2288</c:v>
                </c:pt>
                <c:pt idx="750">
                  <c:v>30.248799999999999</c:v>
                </c:pt>
                <c:pt idx="751">
                  <c:v>30.2684</c:v>
                </c:pt>
                <c:pt idx="752">
                  <c:v>30.288399999999999</c:v>
                </c:pt>
                <c:pt idx="753">
                  <c:v>30.308399999999999</c:v>
                </c:pt>
                <c:pt idx="754">
                  <c:v>30.328399999999998</c:v>
                </c:pt>
                <c:pt idx="755">
                  <c:v>30.348400000000002</c:v>
                </c:pt>
                <c:pt idx="756">
                  <c:v>30.368400000000001</c:v>
                </c:pt>
                <c:pt idx="757">
                  <c:v>30.3888</c:v>
                </c:pt>
                <c:pt idx="758">
                  <c:v>30.408799999999999</c:v>
                </c:pt>
                <c:pt idx="759">
                  <c:v>30.4284</c:v>
                </c:pt>
                <c:pt idx="760">
                  <c:v>30.448399999999999</c:v>
                </c:pt>
                <c:pt idx="761">
                  <c:v>30.468399999999999</c:v>
                </c:pt>
                <c:pt idx="762">
                  <c:v>30.488399999999999</c:v>
                </c:pt>
                <c:pt idx="763">
                  <c:v>30.508400000000002</c:v>
                </c:pt>
                <c:pt idx="764">
                  <c:v>30.528400000000001</c:v>
                </c:pt>
                <c:pt idx="765">
                  <c:v>30.548400000000001</c:v>
                </c:pt>
                <c:pt idx="766">
                  <c:v>30.5688</c:v>
                </c:pt>
                <c:pt idx="767">
                  <c:v>30.5884</c:v>
                </c:pt>
                <c:pt idx="768">
                  <c:v>30.6084</c:v>
                </c:pt>
                <c:pt idx="769">
                  <c:v>30.628399999999999</c:v>
                </c:pt>
                <c:pt idx="770">
                  <c:v>30.648399999999999</c:v>
                </c:pt>
                <c:pt idx="771">
                  <c:v>30.668399999999998</c:v>
                </c:pt>
                <c:pt idx="772">
                  <c:v>30.688400000000001</c:v>
                </c:pt>
                <c:pt idx="773">
                  <c:v>30.708400000000001</c:v>
                </c:pt>
                <c:pt idx="774">
                  <c:v>30.728400000000001</c:v>
                </c:pt>
                <c:pt idx="775">
                  <c:v>30.7484</c:v>
                </c:pt>
                <c:pt idx="776">
                  <c:v>30.7684</c:v>
                </c:pt>
                <c:pt idx="777">
                  <c:v>30.79</c:v>
                </c:pt>
                <c:pt idx="778">
                  <c:v>30.808399999999999</c:v>
                </c:pt>
                <c:pt idx="779">
                  <c:v>30.828399999999998</c:v>
                </c:pt>
                <c:pt idx="780">
                  <c:v>30.848400000000002</c:v>
                </c:pt>
                <c:pt idx="781">
                  <c:v>30.87</c:v>
                </c:pt>
                <c:pt idx="782">
                  <c:v>30.888400000000001</c:v>
                </c:pt>
                <c:pt idx="783">
                  <c:v>30.9084</c:v>
                </c:pt>
                <c:pt idx="784">
                  <c:v>30.9284</c:v>
                </c:pt>
                <c:pt idx="785">
                  <c:v>30.948399999999999</c:v>
                </c:pt>
                <c:pt idx="786">
                  <c:v>30.9696</c:v>
                </c:pt>
                <c:pt idx="787">
                  <c:v>30.988399999999999</c:v>
                </c:pt>
                <c:pt idx="788">
                  <c:v>31.01</c:v>
                </c:pt>
                <c:pt idx="789">
                  <c:v>31.028400000000001</c:v>
                </c:pt>
                <c:pt idx="790">
                  <c:v>31.048400000000001</c:v>
                </c:pt>
                <c:pt idx="791">
                  <c:v>31.07</c:v>
                </c:pt>
                <c:pt idx="792">
                  <c:v>31.0884</c:v>
                </c:pt>
                <c:pt idx="793">
                  <c:v>31.11</c:v>
                </c:pt>
                <c:pt idx="794">
                  <c:v>31.128399999999999</c:v>
                </c:pt>
                <c:pt idx="795">
                  <c:v>31.148399999999999</c:v>
                </c:pt>
                <c:pt idx="796">
                  <c:v>31.168399999999998</c:v>
                </c:pt>
                <c:pt idx="797">
                  <c:v>31.188400000000001</c:v>
                </c:pt>
                <c:pt idx="798">
                  <c:v>31.208400000000001</c:v>
                </c:pt>
                <c:pt idx="799">
                  <c:v>31.228400000000001</c:v>
                </c:pt>
                <c:pt idx="800">
                  <c:v>31.2484</c:v>
                </c:pt>
                <c:pt idx="801">
                  <c:v>31.2684</c:v>
                </c:pt>
                <c:pt idx="802">
                  <c:v>31.2896</c:v>
                </c:pt>
                <c:pt idx="803">
                  <c:v>31.308399999999999</c:v>
                </c:pt>
                <c:pt idx="804">
                  <c:v>31.328399999999998</c:v>
                </c:pt>
                <c:pt idx="805">
                  <c:v>31.348400000000002</c:v>
                </c:pt>
                <c:pt idx="806">
                  <c:v>31.368400000000001</c:v>
                </c:pt>
                <c:pt idx="807">
                  <c:v>31.388400000000001</c:v>
                </c:pt>
                <c:pt idx="808">
                  <c:v>31.4084</c:v>
                </c:pt>
                <c:pt idx="809">
                  <c:v>31.4284</c:v>
                </c:pt>
                <c:pt idx="810">
                  <c:v>31.448399999999999</c:v>
                </c:pt>
                <c:pt idx="811">
                  <c:v>31.468399999999999</c:v>
                </c:pt>
                <c:pt idx="812">
                  <c:v>31.489599999999999</c:v>
                </c:pt>
                <c:pt idx="813">
                  <c:v>31.51</c:v>
                </c:pt>
                <c:pt idx="814">
                  <c:v>31.528400000000001</c:v>
                </c:pt>
                <c:pt idx="815">
                  <c:v>31.548400000000001</c:v>
                </c:pt>
                <c:pt idx="816">
                  <c:v>31.5684</c:v>
                </c:pt>
                <c:pt idx="817">
                  <c:v>31.5884</c:v>
                </c:pt>
                <c:pt idx="818">
                  <c:v>31.6084</c:v>
                </c:pt>
                <c:pt idx="819">
                  <c:v>31.6296</c:v>
                </c:pt>
                <c:pt idx="820">
                  <c:v>31.6496</c:v>
                </c:pt>
                <c:pt idx="821">
                  <c:v>31.67</c:v>
                </c:pt>
                <c:pt idx="822">
                  <c:v>31.689599999999999</c:v>
                </c:pt>
                <c:pt idx="823">
                  <c:v>31.708400000000001</c:v>
                </c:pt>
                <c:pt idx="824">
                  <c:v>31.728400000000001</c:v>
                </c:pt>
                <c:pt idx="825">
                  <c:v>31.75</c:v>
                </c:pt>
                <c:pt idx="826">
                  <c:v>31.7684</c:v>
                </c:pt>
                <c:pt idx="827">
                  <c:v>31.788399999999999</c:v>
                </c:pt>
                <c:pt idx="828">
                  <c:v>31.810400000000001</c:v>
                </c:pt>
                <c:pt idx="829">
                  <c:v>31.83</c:v>
                </c:pt>
                <c:pt idx="830">
                  <c:v>31.85</c:v>
                </c:pt>
                <c:pt idx="831">
                  <c:v>31.87</c:v>
                </c:pt>
                <c:pt idx="832">
                  <c:v>31.89</c:v>
                </c:pt>
                <c:pt idx="833">
                  <c:v>31.91</c:v>
                </c:pt>
                <c:pt idx="834">
                  <c:v>31.93</c:v>
                </c:pt>
                <c:pt idx="835">
                  <c:v>31.9496</c:v>
                </c:pt>
                <c:pt idx="836">
                  <c:v>31.970400000000001</c:v>
                </c:pt>
                <c:pt idx="837">
                  <c:v>31.99</c:v>
                </c:pt>
                <c:pt idx="838">
                  <c:v>32.01</c:v>
                </c:pt>
                <c:pt idx="839">
                  <c:v>32.03</c:v>
                </c:pt>
                <c:pt idx="840">
                  <c:v>32.049999999999997</c:v>
                </c:pt>
                <c:pt idx="841">
                  <c:v>32.07</c:v>
                </c:pt>
                <c:pt idx="842">
                  <c:v>32.089599999999997</c:v>
                </c:pt>
                <c:pt idx="843">
                  <c:v>32.11</c:v>
                </c:pt>
                <c:pt idx="844">
                  <c:v>32.130000000000003</c:v>
                </c:pt>
                <c:pt idx="845">
                  <c:v>32.15</c:v>
                </c:pt>
                <c:pt idx="846">
                  <c:v>32.17</c:v>
                </c:pt>
                <c:pt idx="847">
                  <c:v>32.19</c:v>
                </c:pt>
                <c:pt idx="848">
                  <c:v>32.21</c:v>
                </c:pt>
                <c:pt idx="849">
                  <c:v>32.229999999999997</c:v>
                </c:pt>
                <c:pt idx="850">
                  <c:v>32.249600000000001</c:v>
                </c:pt>
                <c:pt idx="851">
                  <c:v>32.2684</c:v>
                </c:pt>
                <c:pt idx="852">
                  <c:v>32.2896</c:v>
                </c:pt>
                <c:pt idx="853">
                  <c:v>32.31</c:v>
                </c:pt>
                <c:pt idx="854">
                  <c:v>32.328400000000002</c:v>
                </c:pt>
                <c:pt idx="855">
                  <c:v>32.348399999999998</c:v>
                </c:pt>
                <c:pt idx="856">
                  <c:v>32.369999999999997</c:v>
                </c:pt>
                <c:pt idx="857">
                  <c:v>32.388399999999997</c:v>
                </c:pt>
                <c:pt idx="858">
                  <c:v>32.4084</c:v>
                </c:pt>
                <c:pt idx="859">
                  <c:v>32.43</c:v>
                </c:pt>
                <c:pt idx="860">
                  <c:v>32.448399999999999</c:v>
                </c:pt>
                <c:pt idx="861">
                  <c:v>32.468400000000003</c:v>
                </c:pt>
                <c:pt idx="862">
                  <c:v>32.488399999999999</c:v>
                </c:pt>
                <c:pt idx="863">
                  <c:v>32.508400000000002</c:v>
                </c:pt>
                <c:pt idx="864">
                  <c:v>32.53</c:v>
                </c:pt>
                <c:pt idx="865">
                  <c:v>32.548400000000001</c:v>
                </c:pt>
                <c:pt idx="866">
                  <c:v>32.57</c:v>
                </c:pt>
                <c:pt idx="867">
                  <c:v>32.5884</c:v>
                </c:pt>
                <c:pt idx="868">
                  <c:v>32.610399999999998</c:v>
                </c:pt>
                <c:pt idx="869">
                  <c:v>32.628399999999999</c:v>
                </c:pt>
                <c:pt idx="870">
                  <c:v>32.65</c:v>
                </c:pt>
                <c:pt idx="871">
                  <c:v>32.67</c:v>
                </c:pt>
                <c:pt idx="872">
                  <c:v>32.69</c:v>
                </c:pt>
                <c:pt idx="873">
                  <c:v>32.71</c:v>
                </c:pt>
                <c:pt idx="874">
                  <c:v>32.729999999999997</c:v>
                </c:pt>
                <c:pt idx="875">
                  <c:v>32.75</c:v>
                </c:pt>
                <c:pt idx="876">
                  <c:v>32.770400000000002</c:v>
                </c:pt>
                <c:pt idx="877">
                  <c:v>32.79</c:v>
                </c:pt>
                <c:pt idx="878">
                  <c:v>32.81</c:v>
                </c:pt>
                <c:pt idx="879">
                  <c:v>32.828400000000002</c:v>
                </c:pt>
                <c:pt idx="880">
                  <c:v>32.85</c:v>
                </c:pt>
                <c:pt idx="881">
                  <c:v>32.869999999999997</c:v>
                </c:pt>
                <c:pt idx="882">
                  <c:v>32.889600000000002</c:v>
                </c:pt>
                <c:pt idx="883">
                  <c:v>32.909999999999997</c:v>
                </c:pt>
                <c:pt idx="884">
                  <c:v>32.928400000000003</c:v>
                </c:pt>
                <c:pt idx="885">
                  <c:v>32.950000000000003</c:v>
                </c:pt>
                <c:pt idx="886">
                  <c:v>32.97</c:v>
                </c:pt>
                <c:pt idx="887">
                  <c:v>32.99</c:v>
                </c:pt>
                <c:pt idx="888">
                  <c:v>33.01</c:v>
                </c:pt>
                <c:pt idx="889">
                  <c:v>33.03</c:v>
                </c:pt>
                <c:pt idx="890">
                  <c:v>33.049599999999998</c:v>
                </c:pt>
                <c:pt idx="891">
                  <c:v>33.068399999999997</c:v>
                </c:pt>
                <c:pt idx="892">
                  <c:v>33.089599999999997</c:v>
                </c:pt>
                <c:pt idx="893">
                  <c:v>33.11</c:v>
                </c:pt>
                <c:pt idx="894">
                  <c:v>33.130000000000003</c:v>
                </c:pt>
                <c:pt idx="895">
                  <c:v>33.15</c:v>
                </c:pt>
                <c:pt idx="896">
                  <c:v>33.17</c:v>
                </c:pt>
                <c:pt idx="897">
                  <c:v>33.19</c:v>
                </c:pt>
                <c:pt idx="898">
                  <c:v>33.21</c:v>
                </c:pt>
                <c:pt idx="899">
                  <c:v>33.229999999999997</c:v>
                </c:pt>
                <c:pt idx="900">
                  <c:v>33.248399999999997</c:v>
                </c:pt>
                <c:pt idx="901">
                  <c:v>33.2684</c:v>
                </c:pt>
                <c:pt idx="902">
                  <c:v>33.29</c:v>
                </c:pt>
                <c:pt idx="903">
                  <c:v>33.308399999999999</c:v>
                </c:pt>
                <c:pt idx="904">
                  <c:v>33.328400000000002</c:v>
                </c:pt>
                <c:pt idx="905">
                  <c:v>33.348399999999998</c:v>
                </c:pt>
                <c:pt idx="906">
                  <c:v>33.368400000000001</c:v>
                </c:pt>
                <c:pt idx="907">
                  <c:v>33.388800000000003</c:v>
                </c:pt>
                <c:pt idx="908">
                  <c:v>33.408799999999999</c:v>
                </c:pt>
                <c:pt idx="909">
                  <c:v>33.43</c:v>
                </c:pt>
                <c:pt idx="910">
                  <c:v>33.450000000000003</c:v>
                </c:pt>
                <c:pt idx="911">
                  <c:v>33.470399999999998</c:v>
                </c:pt>
              </c:numCache>
            </c:numRef>
          </c:cat>
          <c:val>
            <c:numRef>
              <c:f>logtest_230326_143451!$R$2:$R$913</c:f>
              <c:numCache>
                <c:formatCode>General</c:formatCode>
                <c:ptCount val="9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2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2</c:v>
                </c:pt>
                <c:pt idx="194">
                  <c:v>4</c:v>
                </c:pt>
                <c:pt idx="195">
                  <c:v>8</c:v>
                </c:pt>
                <c:pt idx="196">
                  <c:v>13</c:v>
                </c:pt>
                <c:pt idx="197">
                  <c:v>17</c:v>
                </c:pt>
                <c:pt idx="198">
                  <c:v>21</c:v>
                </c:pt>
                <c:pt idx="199">
                  <c:v>24</c:v>
                </c:pt>
                <c:pt idx="200">
                  <c:v>28</c:v>
                </c:pt>
                <c:pt idx="201">
                  <c:v>32</c:v>
                </c:pt>
                <c:pt idx="202">
                  <c:v>36</c:v>
                </c:pt>
                <c:pt idx="203">
                  <c:v>40</c:v>
                </c:pt>
                <c:pt idx="204">
                  <c:v>43</c:v>
                </c:pt>
                <c:pt idx="205">
                  <c:v>46</c:v>
                </c:pt>
                <c:pt idx="206">
                  <c:v>48</c:v>
                </c:pt>
                <c:pt idx="207">
                  <c:v>50</c:v>
                </c:pt>
                <c:pt idx="208">
                  <c:v>52</c:v>
                </c:pt>
                <c:pt idx="209">
                  <c:v>52</c:v>
                </c:pt>
                <c:pt idx="210">
                  <c:v>54</c:v>
                </c:pt>
                <c:pt idx="211">
                  <c:v>55</c:v>
                </c:pt>
                <c:pt idx="212">
                  <c:v>57</c:v>
                </c:pt>
                <c:pt idx="213">
                  <c:v>58</c:v>
                </c:pt>
                <c:pt idx="214">
                  <c:v>60</c:v>
                </c:pt>
                <c:pt idx="215">
                  <c:v>62</c:v>
                </c:pt>
                <c:pt idx="216">
                  <c:v>66</c:v>
                </c:pt>
                <c:pt idx="217">
                  <c:v>69</c:v>
                </c:pt>
                <c:pt idx="218">
                  <c:v>72</c:v>
                </c:pt>
                <c:pt idx="219">
                  <c:v>76</c:v>
                </c:pt>
                <c:pt idx="220">
                  <c:v>81</c:v>
                </c:pt>
                <c:pt idx="221">
                  <c:v>86</c:v>
                </c:pt>
                <c:pt idx="222">
                  <c:v>91</c:v>
                </c:pt>
                <c:pt idx="223">
                  <c:v>97</c:v>
                </c:pt>
                <c:pt idx="224">
                  <c:v>102</c:v>
                </c:pt>
                <c:pt idx="225">
                  <c:v>116</c:v>
                </c:pt>
                <c:pt idx="226">
                  <c:v>131</c:v>
                </c:pt>
                <c:pt idx="227">
                  <c:v>158</c:v>
                </c:pt>
                <c:pt idx="228">
                  <c:v>177</c:v>
                </c:pt>
                <c:pt idx="229">
                  <c:v>186</c:v>
                </c:pt>
                <c:pt idx="230">
                  <c:v>201</c:v>
                </c:pt>
                <c:pt idx="231">
                  <c:v>218</c:v>
                </c:pt>
                <c:pt idx="232">
                  <c:v>234</c:v>
                </c:pt>
                <c:pt idx="233">
                  <c:v>247</c:v>
                </c:pt>
                <c:pt idx="234">
                  <c:v>256</c:v>
                </c:pt>
                <c:pt idx="235">
                  <c:v>261</c:v>
                </c:pt>
                <c:pt idx="236">
                  <c:v>262</c:v>
                </c:pt>
                <c:pt idx="237">
                  <c:v>264</c:v>
                </c:pt>
                <c:pt idx="238">
                  <c:v>276</c:v>
                </c:pt>
                <c:pt idx="239">
                  <c:v>294</c:v>
                </c:pt>
                <c:pt idx="240">
                  <c:v>301</c:v>
                </c:pt>
                <c:pt idx="241">
                  <c:v>316</c:v>
                </c:pt>
                <c:pt idx="242">
                  <c:v>329</c:v>
                </c:pt>
                <c:pt idx="243">
                  <c:v>339</c:v>
                </c:pt>
                <c:pt idx="244">
                  <c:v>344</c:v>
                </c:pt>
                <c:pt idx="245">
                  <c:v>345</c:v>
                </c:pt>
                <c:pt idx="246">
                  <c:v>348</c:v>
                </c:pt>
                <c:pt idx="247">
                  <c:v>366</c:v>
                </c:pt>
                <c:pt idx="248">
                  <c:v>372</c:v>
                </c:pt>
                <c:pt idx="249">
                  <c:v>386</c:v>
                </c:pt>
                <c:pt idx="250">
                  <c:v>400</c:v>
                </c:pt>
                <c:pt idx="251">
                  <c:v>408</c:v>
                </c:pt>
                <c:pt idx="252">
                  <c:v>410</c:v>
                </c:pt>
                <c:pt idx="253">
                  <c:v>406</c:v>
                </c:pt>
                <c:pt idx="254">
                  <c:v>420</c:v>
                </c:pt>
                <c:pt idx="255">
                  <c:v>428</c:v>
                </c:pt>
                <c:pt idx="256">
                  <c:v>442</c:v>
                </c:pt>
                <c:pt idx="257">
                  <c:v>454</c:v>
                </c:pt>
                <c:pt idx="258">
                  <c:v>461</c:v>
                </c:pt>
                <c:pt idx="259">
                  <c:v>458</c:v>
                </c:pt>
                <c:pt idx="260">
                  <c:v>467</c:v>
                </c:pt>
                <c:pt idx="261">
                  <c:v>486</c:v>
                </c:pt>
                <c:pt idx="262">
                  <c:v>488</c:v>
                </c:pt>
                <c:pt idx="263">
                  <c:v>500</c:v>
                </c:pt>
                <c:pt idx="264">
                  <c:v>507</c:v>
                </c:pt>
                <c:pt idx="265">
                  <c:v>501</c:v>
                </c:pt>
                <c:pt idx="266">
                  <c:v>516</c:v>
                </c:pt>
                <c:pt idx="267">
                  <c:v>518</c:v>
                </c:pt>
                <c:pt idx="268">
                  <c:v>531</c:v>
                </c:pt>
                <c:pt idx="269">
                  <c:v>542</c:v>
                </c:pt>
                <c:pt idx="270">
                  <c:v>544</c:v>
                </c:pt>
                <c:pt idx="271">
                  <c:v>543</c:v>
                </c:pt>
                <c:pt idx="272">
                  <c:v>565</c:v>
                </c:pt>
                <c:pt idx="273">
                  <c:v>563</c:v>
                </c:pt>
                <c:pt idx="274">
                  <c:v>574</c:v>
                </c:pt>
                <c:pt idx="275">
                  <c:v>578</c:v>
                </c:pt>
                <c:pt idx="276">
                  <c:v>573</c:v>
                </c:pt>
                <c:pt idx="277">
                  <c:v>589</c:v>
                </c:pt>
                <c:pt idx="278">
                  <c:v>598</c:v>
                </c:pt>
                <c:pt idx="279">
                  <c:v>613</c:v>
                </c:pt>
                <c:pt idx="280">
                  <c:v>619</c:v>
                </c:pt>
                <c:pt idx="281">
                  <c:v>622</c:v>
                </c:pt>
                <c:pt idx="282">
                  <c:v>629</c:v>
                </c:pt>
                <c:pt idx="283">
                  <c:v>645</c:v>
                </c:pt>
                <c:pt idx="284">
                  <c:v>656</c:v>
                </c:pt>
                <c:pt idx="285">
                  <c:v>647</c:v>
                </c:pt>
                <c:pt idx="286">
                  <c:v>668</c:v>
                </c:pt>
                <c:pt idx="287">
                  <c:v>670</c:v>
                </c:pt>
                <c:pt idx="288">
                  <c:v>681</c:v>
                </c:pt>
                <c:pt idx="289">
                  <c:v>681</c:v>
                </c:pt>
                <c:pt idx="290">
                  <c:v>686</c:v>
                </c:pt>
                <c:pt idx="291">
                  <c:v>690</c:v>
                </c:pt>
                <c:pt idx="292">
                  <c:v>705</c:v>
                </c:pt>
                <c:pt idx="293">
                  <c:v>710</c:v>
                </c:pt>
                <c:pt idx="294">
                  <c:v>709</c:v>
                </c:pt>
                <c:pt idx="295">
                  <c:v>718</c:v>
                </c:pt>
                <c:pt idx="296">
                  <c:v>732</c:v>
                </c:pt>
                <c:pt idx="297">
                  <c:v>737</c:v>
                </c:pt>
                <c:pt idx="298">
                  <c:v>736</c:v>
                </c:pt>
                <c:pt idx="299">
                  <c:v>742</c:v>
                </c:pt>
                <c:pt idx="300">
                  <c:v>756</c:v>
                </c:pt>
                <c:pt idx="301">
                  <c:v>760</c:v>
                </c:pt>
                <c:pt idx="302">
                  <c:v>763</c:v>
                </c:pt>
                <c:pt idx="303">
                  <c:v>767</c:v>
                </c:pt>
                <c:pt idx="304">
                  <c:v>781</c:v>
                </c:pt>
                <c:pt idx="305">
                  <c:v>782</c:v>
                </c:pt>
                <c:pt idx="306">
                  <c:v>791</c:v>
                </c:pt>
                <c:pt idx="307">
                  <c:v>797</c:v>
                </c:pt>
                <c:pt idx="308">
                  <c:v>810</c:v>
                </c:pt>
                <c:pt idx="309">
                  <c:v>805</c:v>
                </c:pt>
                <c:pt idx="310">
                  <c:v>825</c:v>
                </c:pt>
                <c:pt idx="311">
                  <c:v>828</c:v>
                </c:pt>
                <c:pt idx="312">
                  <c:v>833</c:v>
                </c:pt>
                <c:pt idx="313">
                  <c:v>841</c:v>
                </c:pt>
                <c:pt idx="314">
                  <c:v>839</c:v>
                </c:pt>
                <c:pt idx="315">
                  <c:v>842</c:v>
                </c:pt>
                <c:pt idx="316">
                  <c:v>836</c:v>
                </c:pt>
                <c:pt idx="317">
                  <c:v>862</c:v>
                </c:pt>
                <c:pt idx="318">
                  <c:v>855</c:v>
                </c:pt>
                <c:pt idx="319">
                  <c:v>860</c:v>
                </c:pt>
                <c:pt idx="320">
                  <c:v>873</c:v>
                </c:pt>
                <c:pt idx="321">
                  <c:v>873</c:v>
                </c:pt>
                <c:pt idx="322">
                  <c:v>881</c:v>
                </c:pt>
                <c:pt idx="323">
                  <c:v>883</c:v>
                </c:pt>
                <c:pt idx="324">
                  <c:v>894</c:v>
                </c:pt>
                <c:pt idx="325">
                  <c:v>900</c:v>
                </c:pt>
                <c:pt idx="326">
                  <c:v>900</c:v>
                </c:pt>
                <c:pt idx="327">
                  <c:v>911</c:v>
                </c:pt>
                <c:pt idx="328">
                  <c:v>917</c:v>
                </c:pt>
                <c:pt idx="329">
                  <c:v>922</c:v>
                </c:pt>
                <c:pt idx="330">
                  <c:v>943</c:v>
                </c:pt>
                <c:pt idx="331">
                  <c:v>936</c:v>
                </c:pt>
                <c:pt idx="332">
                  <c:v>941</c:v>
                </c:pt>
                <c:pt idx="333">
                  <c:v>952</c:v>
                </c:pt>
                <c:pt idx="334">
                  <c:v>948</c:v>
                </c:pt>
                <c:pt idx="335">
                  <c:v>953</c:v>
                </c:pt>
                <c:pt idx="336">
                  <c:v>961</c:v>
                </c:pt>
                <c:pt idx="337">
                  <c:v>960</c:v>
                </c:pt>
                <c:pt idx="338">
                  <c:v>964</c:v>
                </c:pt>
                <c:pt idx="339">
                  <c:v>967</c:v>
                </c:pt>
                <c:pt idx="340">
                  <c:v>972</c:v>
                </c:pt>
                <c:pt idx="341">
                  <c:v>976</c:v>
                </c:pt>
                <c:pt idx="342">
                  <c:v>979</c:v>
                </c:pt>
                <c:pt idx="343">
                  <c:v>984</c:v>
                </c:pt>
                <c:pt idx="344">
                  <c:v>988</c:v>
                </c:pt>
                <c:pt idx="345">
                  <c:v>991</c:v>
                </c:pt>
                <c:pt idx="346">
                  <c:v>997</c:v>
                </c:pt>
                <c:pt idx="347">
                  <c:v>1002</c:v>
                </c:pt>
                <c:pt idx="348">
                  <c:v>1007</c:v>
                </c:pt>
                <c:pt idx="349">
                  <c:v>1012</c:v>
                </c:pt>
                <c:pt idx="350">
                  <c:v>1017</c:v>
                </c:pt>
                <c:pt idx="351">
                  <c:v>1027</c:v>
                </c:pt>
                <c:pt idx="352">
                  <c:v>1028</c:v>
                </c:pt>
                <c:pt idx="353">
                  <c:v>1033</c:v>
                </c:pt>
                <c:pt idx="354">
                  <c:v>1048</c:v>
                </c:pt>
                <c:pt idx="355">
                  <c:v>1044</c:v>
                </c:pt>
                <c:pt idx="356">
                  <c:v>1050</c:v>
                </c:pt>
                <c:pt idx="357">
                  <c:v>1062</c:v>
                </c:pt>
                <c:pt idx="358">
                  <c:v>1064</c:v>
                </c:pt>
                <c:pt idx="359">
                  <c:v>1065</c:v>
                </c:pt>
                <c:pt idx="360">
                  <c:v>1076</c:v>
                </c:pt>
                <c:pt idx="361">
                  <c:v>1080</c:v>
                </c:pt>
                <c:pt idx="362">
                  <c:v>1080</c:v>
                </c:pt>
                <c:pt idx="363">
                  <c:v>1087</c:v>
                </c:pt>
                <c:pt idx="364">
                  <c:v>1090</c:v>
                </c:pt>
                <c:pt idx="365">
                  <c:v>1096</c:v>
                </c:pt>
                <c:pt idx="366">
                  <c:v>1094</c:v>
                </c:pt>
                <c:pt idx="367">
                  <c:v>1095</c:v>
                </c:pt>
                <c:pt idx="368">
                  <c:v>1113</c:v>
                </c:pt>
                <c:pt idx="369">
                  <c:v>1102</c:v>
                </c:pt>
                <c:pt idx="370">
                  <c:v>1097</c:v>
                </c:pt>
                <c:pt idx="371">
                  <c:v>1106</c:v>
                </c:pt>
                <c:pt idx="372">
                  <c:v>1111</c:v>
                </c:pt>
                <c:pt idx="373">
                  <c:v>1113</c:v>
                </c:pt>
                <c:pt idx="374">
                  <c:v>1116</c:v>
                </c:pt>
                <c:pt idx="375">
                  <c:v>1118</c:v>
                </c:pt>
                <c:pt idx="376">
                  <c:v>1135</c:v>
                </c:pt>
                <c:pt idx="377">
                  <c:v>1125</c:v>
                </c:pt>
                <c:pt idx="378">
                  <c:v>1122</c:v>
                </c:pt>
                <c:pt idx="379">
                  <c:v>1133</c:v>
                </c:pt>
                <c:pt idx="380">
                  <c:v>1137</c:v>
                </c:pt>
                <c:pt idx="381">
                  <c:v>1147</c:v>
                </c:pt>
                <c:pt idx="382">
                  <c:v>1143</c:v>
                </c:pt>
                <c:pt idx="383">
                  <c:v>1147</c:v>
                </c:pt>
                <c:pt idx="384">
                  <c:v>1154</c:v>
                </c:pt>
                <c:pt idx="385">
                  <c:v>1157</c:v>
                </c:pt>
                <c:pt idx="386">
                  <c:v>1161</c:v>
                </c:pt>
                <c:pt idx="387">
                  <c:v>1167</c:v>
                </c:pt>
                <c:pt idx="388">
                  <c:v>1171</c:v>
                </c:pt>
                <c:pt idx="389">
                  <c:v>1185</c:v>
                </c:pt>
                <c:pt idx="390">
                  <c:v>1182</c:v>
                </c:pt>
                <c:pt idx="391">
                  <c:v>1186</c:v>
                </c:pt>
                <c:pt idx="392">
                  <c:v>1193</c:v>
                </c:pt>
                <c:pt idx="393">
                  <c:v>1197</c:v>
                </c:pt>
                <c:pt idx="394">
                  <c:v>1206</c:v>
                </c:pt>
                <c:pt idx="395">
                  <c:v>1212</c:v>
                </c:pt>
                <c:pt idx="396">
                  <c:v>1222</c:v>
                </c:pt>
                <c:pt idx="397">
                  <c:v>1226</c:v>
                </c:pt>
                <c:pt idx="398">
                  <c:v>1231</c:v>
                </c:pt>
                <c:pt idx="399">
                  <c:v>1243</c:v>
                </c:pt>
                <c:pt idx="400">
                  <c:v>1252</c:v>
                </c:pt>
                <c:pt idx="401">
                  <c:v>1271</c:v>
                </c:pt>
                <c:pt idx="402">
                  <c:v>1267</c:v>
                </c:pt>
                <c:pt idx="403">
                  <c:v>1272</c:v>
                </c:pt>
                <c:pt idx="404">
                  <c:v>1278</c:v>
                </c:pt>
                <c:pt idx="405">
                  <c:v>1280</c:v>
                </c:pt>
                <c:pt idx="406">
                  <c:v>1287</c:v>
                </c:pt>
                <c:pt idx="407">
                  <c:v>1292</c:v>
                </c:pt>
                <c:pt idx="408">
                  <c:v>1307</c:v>
                </c:pt>
                <c:pt idx="409">
                  <c:v>1298</c:v>
                </c:pt>
                <c:pt idx="410">
                  <c:v>1303</c:v>
                </c:pt>
                <c:pt idx="411">
                  <c:v>1305</c:v>
                </c:pt>
                <c:pt idx="412">
                  <c:v>1301</c:v>
                </c:pt>
                <c:pt idx="413">
                  <c:v>1314</c:v>
                </c:pt>
                <c:pt idx="414">
                  <c:v>1319</c:v>
                </c:pt>
                <c:pt idx="415">
                  <c:v>1324</c:v>
                </c:pt>
                <c:pt idx="416">
                  <c:v>1329</c:v>
                </c:pt>
                <c:pt idx="417">
                  <c:v>1345</c:v>
                </c:pt>
                <c:pt idx="418">
                  <c:v>1338</c:v>
                </c:pt>
                <c:pt idx="419">
                  <c:v>1345</c:v>
                </c:pt>
                <c:pt idx="420">
                  <c:v>1348</c:v>
                </c:pt>
                <c:pt idx="421">
                  <c:v>1348</c:v>
                </c:pt>
                <c:pt idx="422">
                  <c:v>1358</c:v>
                </c:pt>
                <c:pt idx="423">
                  <c:v>1360</c:v>
                </c:pt>
                <c:pt idx="424">
                  <c:v>1369</c:v>
                </c:pt>
                <c:pt idx="425">
                  <c:v>1374</c:v>
                </c:pt>
                <c:pt idx="426">
                  <c:v>1380</c:v>
                </c:pt>
                <c:pt idx="427">
                  <c:v>1388</c:v>
                </c:pt>
                <c:pt idx="428">
                  <c:v>1401</c:v>
                </c:pt>
                <c:pt idx="429">
                  <c:v>1400</c:v>
                </c:pt>
                <c:pt idx="430">
                  <c:v>1413</c:v>
                </c:pt>
                <c:pt idx="431">
                  <c:v>1412</c:v>
                </c:pt>
                <c:pt idx="432">
                  <c:v>1417</c:v>
                </c:pt>
                <c:pt idx="433">
                  <c:v>1427</c:v>
                </c:pt>
                <c:pt idx="434">
                  <c:v>1440</c:v>
                </c:pt>
                <c:pt idx="435">
                  <c:v>1441</c:v>
                </c:pt>
                <c:pt idx="436">
                  <c:v>1449</c:v>
                </c:pt>
                <c:pt idx="437">
                  <c:v>1455</c:v>
                </c:pt>
                <c:pt idx="438">
                  <c:v>1466</c:v>
                </c:pt>
                <c:pt idx="439">
                  <c:v>1470</c:v>
                </c:pt>
                <c:pt idx="440">
                  <c:v>1481</c:v>
                </c:pt>
                <c:pt idx="441">
                  <c:v>1486</c:v>
                </c:pt>
                <c:pt idx="442">
                  <c:v>1498</c:v>
                </c:pt>
                <c:pt idx="443">
                  <c:v>1502</c:v>
                </c:pt>
                <c:pt idx="444">
                  <c:v>1508</c:v>
                </c:pt>
                <c:pt idx="445">
                  <c:v>1518</c:v>
                </c:pt>
                <c:pt idx="446">
                  <c:v>1530</c:v>
                </c:pt>
                <c:pt idx="447">
                  <c:v>1530</c:v>
                </c:pt>
                <c:pt idx="448">
                  <c:v>1545</c:v>
                </c:pt>
                <c:pt idx="449">
                  <c:v>1538</c:v>
                </c:pt>
                <c:pt idx="450">
                  <c:v>1553</c:v>
                </c:pt>
                <c:pt idx="451">
                  <c:v>1542</c:v>
                </c:pt>
                <c:pt idx="452">
                  <c:v>1548</c:v>
                </c:pt>
                <c:pt idx="453">
                  <c:v>1547</c:v>
                </c:pt>
                <c:pt idx="454">
                  <c:v>1550</c:v>
                </c:pt>
                <c:pt idx="455">
                  <c:v>1556</c:v>
                </c:pt>
                <c:pt idx="456">
                  <c:v>1560</c:v>
                </c:pt>
                <c:pt idx="457">
                  <c:v>1566</c:v>
                </c:pt>
                <c:pt idx="458">
                  <c:v>1570</c:v>
                </c:pt>
                <c:pt idx="459">
                  <c:v>1573</c:v>
                </c:pt>
                <c:pt idx="460">
                  <c:v>1578</c:v>
                </c:pt>
                <c:pt idx="461">
                  <c:v>1576</c:v>
                </c:pt>
                <c:pt idx="462">
                  <c:v>1583</c:v>
                </c:pt>
                <c:pt idx="463">
                  <c:v>1581</c:v>
                </c:pt>
                <c:pt idx="464">
                  <c:v>1587</c:v>
                </c:pt>
                <c:pt idx="465">
                  <c:v>1590</c:v>
                </c:pt>
                <c:pt idx="466">
                  <c:v>1592</c:v>
                </c:pt>
                <c:pt idx="467">
                  <c:v>1599</c:v>
                </c:pt>
                <c:pt idx="468">
                  <c:v>1596</c:v>
                </c:pt>
                <c:pt idx="469">
                  <c:v>1612</c:v>
                </c:pt>
                <c:pt idx="470">
                  <c:v>1603</c:v>
                </c:pt>
                <c:pt idx="471">
                  <c:v>1610</c:v>
                </c:pt>
                <c:pt idx="472">
                  <c:v>1609</c:v>
                </c:pt>
                <c:pt idx="473">
                  <c:v>1610</c:v>
                </c:pt>
                <c:pt idx="474">
                  <c:v>1611</c:v>
                </c:pt>
                <c:pt idx="475">
                  <c:v>1614</c:v>
                </c:pt>
                <c:pt idx="476">
                  <c:v>1608</c:v>
                </c:pt>
                <c:pt idx="477">
                  <c:v>1616</c:v>
                </c:pt>
                <c:pt idx="478">
                  <c:v>1616</c:v>
                </c:pt>
                <c:pt idx="479">
                  <c:v>1617</c:v>
                </c:pt>
                <c:pt idx="480">
                  <c:v>1621</c:v>
                </c:pt>
                <c:pt idx="481">
                  <c:v>1614</c:v>
                </c:pt>
                <c:pt idx="482">
                  <c:v>1625</c:v>
                </c:pt>
                <c:pt idx="483">
                  <c:v>1611</c:v>
                </c:pt>
                <c:pt idx="484">
                  <c:v>1614</c:v>
                </c:pt>
                <c:pt idx="485">
                  <c:v>1609</c:v>
                </c:pt>
                <c:pt idx="486">
                  <c:v>1606</c:v>
                </c:pt>
                <c:pt idx="487">
                  <c:v>1604</c:v>
                </c:pt>
                <c:pt idx="488">
                  <c:v>1605</c:v>
                </c:pt>
                <c:pt idx="489">
                  <c:v>1598</c:v>
                </c:pt>
                <c:pt idx="490">
                  <c:v>1602</c:v>
                </c:pt>
                <c:pt idx="491">
                  <c:v>1599</c:v>
                </c:pt>
                <c:pt idx="492">
                  <c:v>1600</c:v>
                </c:pt>
                <c:pt idx="493">
                  <c:v>1604</c:v>
                </c:pt>
                <c:pt idx="494">
                  <c:v>1598</c:v>
                </c:pt>
                <c:pt idx="495">
                  <c:v>1605</c:v>
                </c:pt>
                <c:pt idx="496">
                  <c:v>1595</c:v>
                </c:pt>
                <c:pt idx="497">
                  <c:v>1606</c:v>
                </c:pt>
                <c:pt idx="498">
                  <c:v>1593</c:v>
                </c:pt>
                <c:pt idx="499">
                  <c:v>1598</c:v>
                </c:pt>
                <c:pt idx="500">
                  <c:v>1588</c:v>
                </c:pt>
                <c:pt idx="501">
                  <c:v>1586</c:v>
                </c:pt>
                <c:pt idx="502">
                  <c:v>1584</c:v>
                </c:pt>
                <c:pt idx="503">
                  <c:v>1583</c:v>
                </c:pt>
                <c:pt idx="504">
                  <c:v>1578</c:v>
                </c:pt>
                <c:pt idx="505">
                  <c:v>1578</c:v>
                </c:pt>
                <c:pt idx="506">
                  <c:v>1571</c:v>
                </c:pt>
                <c:pt idx="507">
                  <c:v>1574</c:v>
                </c:pt>
                <c:pt idx="508">
                  <c:v>1570</c:v>
                </c:pt>
                <c:pt idx="509">
                  <c:v>1573</c:v>
                </c:pt>
                <c:pt idx="510">
                  <c:v>1570</c:v>
                </c:pt>
                <c:pt idx="511">
                  <c:v>1571</c:v>
                </c:pt>
                <c:pt idx="512">
                  <c:v>1575</c:v>
                </c:pt>
                <c:pt idx="513">
                  <c:v>1569</c:v>
                </c:pt>
                <c:pt idx="514">
                  <c:v>1575</c:v>
                </c:pt>
                <c:pt idx="515">
                  <c:v>1567</c:v>
                </c:pt>
                <c:pt idx="516">
                  <c:v>1578</c:v>
                </c:pt>
                <c:pt idx="517">
                  <c:v>1565</c:v>
                </c:pt>
                <c:pt idx="518">
                  <c:v>1571</c:v>
                </c:pt>
                <c:pt idx="519">
                  <c:v>1568</c:v>
                </c:pt>
                <c:pt idx="520">
                  <c:v>1577</c:v>
                </c:pt>
                <c:pt idx="521">
                  <c:v>1564</c:v>
                </c:pt>
                <c:pt idx="522">
                  <c:v>1566</c:v>
                </c:pt>
                <c:pt idx="523">
                  <c:v>1565</c:v>
                </c:pt>
                <c:pt idx="524">
                  <c:v>1564</c:v>
                </c:pt>
                <c:pt idx="525">
                  <c:v>1559</c:v>
                </c:pt>
                <c:pt idx="526">
                  <c:v>1559</c:v>
                </c:pt>
                <c:pt idx="527">
                  <c:v>1556</c:v>
                </c:pt>
                <c:pt idx="528">
                  <c:v>1556</c:v>
                </c:pt>
                <c:pt idx="529">
                  <c:v>1550</c:v>
                </c:pt>
                <c:pt idx="530">
                  <c:v>1551</c:v>
                </c:pt>
                <c:pt idx="531">
                  <c:v>1542</c:v>
                </c:pt>
                <c:pt idx="532">
                  <c:v>1545</c:v>
                </c:pt>
                <c:pt idx="533">
                  <c:v>1540</c:v>
                </c:pt>
                <c:pt idx="534">
                  <c:v>1539</c:v>
                </c:pt>
                <c:pt idx="535">
                  <c:v>1534</c:v>
                </c:pt>
                <c:pt idx="536">
                  <c:v>1534</c:v>
                </c:pt>
                <c:pt idx="537">
                  <c:v>1530</c:v>
                </c:pt>
                <c:pt idx="538">
                  <c:v>1529</c:v>
                </c:pt>
                <c:pt idx="539">
                  <c:v>1525</c:v>
                </c:pt>
                <c:pt idx="540">
                  <c:v>1525</c:v>
                </c:pt>
                <c:pt idx="541">
                  <c:v>1523</c:v>
                </c:pt>
                <c:pt idx="542">
                  <c:v>1523</c:v>
                </c:pt>
                <c:pt idx="543">
                  <c:v>1526</c:v>
                </c:pt>
                <c:pt idx="544">
                  <c:v>1524</c:v>
                </c:pt>
                <c:pt idx="545">
                  <c:v>1531</c:v>
                </c:pt>
                <c:pt idx="546">
                  <c:v>1526</c:v>
                </c:pt>
                <c:pt idx="547">
                  <c:v>1541</c:v>
                </c:pt>
                <c:pt idx="548">
                  <c:v>1530</c:v>
                </c:pt>
                <c:pt idx="549">
                  <c:v>1528</c:v>
                </c:pt>
                <c:pt idx="550">
                  <c:v>1528</c:v>
                </c:pt>
                <c:pt idx="551">
                  <c:v>1526</c:v>
                </c:pt>
                <c:pt idx="552">
                  <c:v>1526</c:v>
                </c:pt>
                <c:pt idx="553">
                  <c:v>1524</c:v>
                </c:pt>
                <c:pt idx="554">
                  <c:v>1525</c:v>
                </c:pt>
                <c:pt idx="555">
                  <c:v>1524</c:v>
                </c:pt>
                <c:pt idx="556">
                  <c:v>1524</c:v>
                </c:pt>
                <c:pt idx="557">
                  <c:v>1524</c:v>
                </c:pt>
                <c:pt idx="558">
                  <c:v>1524</c:v>
                </c:pt>
                <c:pt idx="559">
                  <c:v>1523</c:v>
                </c:pt>
                <c:pt idx="560">
                  <c:v>1523</c:v>
                </c:pt>
                <c:pt idx="561">
                  <c:v>1523</c:v>
                </c:pt>
                <c:pt idx="562">
                  <c:v>1522</c:v>
                </c:pt>
                <c:pt idx="563">
                  <c:v>1522</c:v>
                </c:pt>
                <c:pt idx="564">
                  <c:v>1520</c:v>
                </c:pt>
                <c:pt idx="565">
                  <c:v>1520</c:v>
                </c:pt>
                <c:pt idx="566">
                  <c:v>1518</c:v>
                </c:pt>
                <c:pt idx="567">
                  <c:v>1519</c:v>
                </c:pt>
                <c:pt idx="568">
                  <c:v>1517</c:v>
                </c:pt>
                <c:pt idx="569">
                  <c:v>1517</c:v>
                </c:pt>
                <c:pt idx="570">
                  <c:v>1514</c:v>
                </c:pt>
                <c:pt idx="571">
                  <c:v>1516</c:v>
                </c:pt>
                <c:pt idx="572">
                  <c:v>1512</c:v>
                </c:pt>
                <c:pt idx="573">
                  <c:v>1514</c:v>
                </c:pt>
                <c:pt idx="574">
                  <c:v>1510</c:v>
                </c:pt>
                <c:pt idx="575">
                  <c:v>1512</c:v>
                </c:pt>
                <c:pt idx="576">
                  <c:v>1507</c:v>
                </c:pt>
                <c:pt idx="577">
                  <c:v>1510</c:v>
                </c:pt>
                <c:pt idx="578">
                  <c:v>1505</c:v>
                </c:pt>
                <c:pt idx="579">
                  <c:v>1508</c:v>
                </c:pt>
                <c:pt idx="580">
                  <c:v>1504</c:v>
                </c:pt>
                <c:pt idx="581">
                  <c:v>1507</c:v>
                </c:pt>
                <c:pt idx="582">
                  <c:v>1502</c:v>
                </c:pt>
                <c:pt idx="583">
                  <c:v>1505</c:v>
                </c:pt>
                <c:pt idx="584">
                  <c:v>1500</c:v>
                </c:pt>
                <c:pt idx="585">
                  <c:v>1504</c:v>
                </c:pt>
                <c:pt idx="586">
                  <c:v>1498</c:v>
                </c:pt>
                <c:pt idx="587">
                  <c:v>1501</c:v>
                </c:pt>
                <c:pt idx="588">
                  <c:v>1496</c:v>
                </c:pt>
                <c:pt idx="589">
                  <c:v>1499</c:v>
                </c:pt>
                <c:pt idx="590">
                  <c:v>1494</c:v>
                </c:pt>
                <c:pt idx="591">
                  <c:v>1497</c:v>
                </c:pt>
                <c:pt idx="592">
                  <c:v>1492</c:v>
                </c:pt>
                <c:pt idx="593">
                  <c:v>1495</c:v>
                </c:pt>
                <c:pt idx="594">
                  <c:v>1490</c:v>
                </c:pt>
                <c:pt idx="595">
                  <c:v>1493</c:v>
                </c:pt>
                <c:pt idx="596">
                  <c:v>1490</c:v>
                </c:pt>
                <c:pt idx="597">
                  <c:v>1491</c:v>
                </c:pt>
                <c:pt idx="598">
                  <c:v>1488</c:v>
                </c:pt>
                <c:pt idx="599">
                  <c:v>1489</c:v>
                </c:pt>
                <c:pt idx="600">
                  <c:v>1486</c:v>
                </c:pt>
                <c:pt idx="601">
                  <c:v>1488</c:v>
                </c:pt>
                <c:pt idx="602">
                  <c:v>1486</c:v>
                </c:pt>
                <c:pt idx="603">
                  <c:v>1486</c:v>
                </c:pt>
                <c:pt idx="604">
                  <c:v>1485</c:v>
                </c:pt>
                <c:pt idx="605">
                  <c:v>1485</c:v>
                </c:pt>
                <c:pt idx="606">
                  <c:v>1484</c:v>
                </c:pt>
                <c:pt idx="607">
                  <c:v>1483</c:v>
                </c:pt>
                <c:pt idx="608">
                  <c:v>1482</c:v>
                </c:pt>
                <c:pt idx="609">
                  <c:v>1481</c:v>
                </c:pt>
                <c:pt idx="610">
                  <c:v>1481</c:v>
                </c:pt>
                <c:pt idx="611">
                  <c:v>1479</c:v>
                </c:pt>
                <c:pt idx="612">
                  <c:v>1480</c:v>
                </c:pt>
                <c:pt idx="613">
                  <c:v>1477</c:v>
                </c:pt>
                <c:pt idx="614">
                  <c:v>1478</c:v>
                </c:pt>
                <c:pt idx="615">
                  <c:v>1476</c:v>
                </c:pt>
                <c:pt idx="616">
                  <c:v>1476</c:v>
                </c:pt>
                <c:pt idx="617">
                  <c:v>1474</c:v>
                </c:pt>
                <c:pt idx="618">
                  <c:v>1473</c:v>
                </c:pt>
                <c:pt idx="619">
                  <c:v>1474</c:v>
                </c:pt>
                <c:pt idx="620">
                  <c:v>1470</c:v>
                </c:pt>
                <c:pt idx="621">
                  <c:v>1473</c:v>
                </c:pt>
                <c:pt idx="622">
                  <c:v>1465</c:v>
                </c:pt>
                <c:pt idx="623">
                  <c:v>1476</c:v>
                </c:pt>
                <c:pt idx="624">
                  <c:v>1462</c:v>
                </c:pt>
                <c:pt idx="625">
                  <c:v>1467</c:v>
                </c:pt>
                <c:pt idx="626">
                  <c:v>1461</c:v>
                </c:pt>
                <c:pt idx="627">
                  <c:v>1460</c:v>
                </c:pt>
                <c:pt idx="628">
                  <c:v>1457</c:v>
                </c:pt>
                <c:pt idx="629">
                  <c:v>1462</c:v>
                </c:pt>
                <c:pt idx="630">
                  <c:v>1453</c:v>
                </c:pt>
                <c:pt idx="631">
                  <c:v>1454</c:v>
                </c:pt>
                <c:pt idx="632">
                  <c:v>1450</c:v>
                </c:pt>
                <c:pt idx="633">
                  <c:v>1448</c:v>
                </c:pt>
                <c:pt idx="634">
                  <c:v>1448</c:v>
                </c:pt>
                <c:pt idx="635">
                  <c:v>1443</c:v>
                </c:pt>
                <c:pt idx="636">
                  <c:v>1445</c:v>
                </c:pt>
                <c:pt idx="637">
                  <c:v>1437</c:v>
                </c:pt>
                <c:pt idx="638">
                  <c:v>1442</c:v>
                </c:pt>
                <c:pt idx="639">
                  <c:v>1438</c:v>
                </c:pt>
                <c:pt idx="640">
                  <c:v>1439</c:v>
                </c:pt>
                <c:pt idx="641">
                  <c:v>1436</c:v>
                </c:pt>
                <c:pt idx="642">
                  <c:v>1434</c:v>
                </c:pt>
                <c:pt idx="643">
                  <c:v>1433</c:v>
                </c:pt>
                <c:pt idx="644">
                  <c:v>1430</c:v>
                </c:pt>
                <c:pt idx="645">
                  <c:v>1430</c:v>
                </c:pt>
                <c:pt idx="646">
                  <c:v>1432</c:v>
                </c:pt>
                <c:pt idx="647">
                  <c:v>1428</c:v>
                </c:pt>
                <c:pt idx="648">
                  <c:v>1435</c:v>
                </c:pt>
                <c:pt idx="649">
                  <c:v>1425</c:v>
                </c:pt>
                <c:pt idx="650">
                  <c:v>1429</c:v>
                </c:pt>
                <c:pt idx="651">
                  <c:v>1424</c:v>
                </c:pt>
                <c:pt idx="652">
                  <c:v>1426</c:v>
                </c:pt>
                <c:pt idx="653">
                  <c:v>1420</c:v>
                </c:pt>
                <c:pt idx="654">
                  <c:v>1418</c:v>
                </c:pt>
                <c:pt idx="655">
                  <c:v>1417</c:v>
                </c:pt>
                <c:pt idx="656">
                  <c:v>1413</c:v>
                </c:pt>
                <c:pt idx="657">
                  <c:v>1413</c:v>
                </c:pt>
                <c:pt idx="658">
                  <c:v>1408</c:v>
                </c:pt>
                <c:pt idx="659">
                  <c:v>1410</c:v>
                </c:pt>
                <c:pt idx="660">
                  <c:v>1408</c:v>
                </c:pt>
                <c:pt idx="661">
                  <c:v>1405</c:v>
                </c:pt>
                <c:pt idx="662">
                  <c:v>1405</c:v>
                </c:pt>
                <c:pt idx="663">
                  <c:v>1409</c:v>
                </c:pt>
                <c:pt idx="664">
                  <c:v>1402</c:v>
                </c:pt>
                <c:pt idx="665">
                  <c:v>1410</c:v>
                </c:pt>
                <c:pt idx="666">
                  <c:v>1398</c:v>
                </c:pt>
                <c:pt idx="667">
                  <c:v>1400</c:v>
                </c:pt>
                <c:pt idx="668">
                  <c:v>1394</c:v>
                </c:pt>
                <c:pt idx="669">
                  <c:v>1391</c:v>
                </c:pt>
                <c:pt idx="670">
                  <c:v>1389</c:v>
                </c:pt>
                <c:pt idx="671">
                  <c:v>1380</c:v>
                </c:pt>
                <c:pt idx="672">
                  <c:v>1386</c:v>
                </c:pt>
                <c:pt idx="673">
                  <c:v>1384</c:v>
                </c:pt>
                <c:pt idx="674">
                  <c:v>1382</c:v>
                </c:pt>
                <c:pt idx="675">
                  <c:v>1382</c:v>
                </c:pt>
                <c:pt idx="676">
                  <c:v>1387</c:v>
                </c:pt>
                <c:pt idx="677">
                  <c:v>1380</c:v>
                </c:pt>
                <c:pt idx="678">
                  <c:v>1389</c:v>
                </c:pt>
                <c:pt idx="679">
                  <c:v>1375</c:v>
                </c:pt>
                <c:pt idx="680">
                  <c:v>1377</c:v>
                </c:pt>
                <c:pt idx="681">
                  <c:v>1371</c:v>
                </c:pt>
                <c:pt idx="682">
                  <c:v>1365</c:v>
                </c:pt>
                <c:pt idx="683">
                  <c:v>1366</c:v>
                </c:pt>
                <c:pt idx="684">
                  <c:v>1362</c:v>
                </c:pt>
                <c:pt idx="685">
                  <c:v>1363</c:v>
                </c:pt>
                <c:pt idx="686">
                  <c:v>1363</c:v>
                </c:pt>
                <c:pt idx="687">
                  <c:v>1366</c:v>
                </c:pt>
                <c:pt idx="688">
                  <c:v>1361</c:v>
                </c:pt>
                <c:pt idx="689">
                  <c:v>1370</c:v>
                </c:pt>
                <c:pt idx="690">
                  <c:v>1358</c:v>
                </c:pt>
                <c:pt idx="691">
                  <c:v>1356</c:v>
                </c:pt>
                <c:pt idx="692">
                  <c:v>1354</c:v>
                </c:pt>
                <c:pt idx="693">
                  <c:v>1348</c:v>
                </c:pt>
                <c:pt idx="694">
                  <c:v>1350</c:v>
                </c:pt>
                <c:pt idx="695">
                  <c:v>1348</c:v>
                </c:pt>
                <c:pt idx="696">
                  <c:v>1345</c:v>
                </c:pt>
                <c:pt idx="697">
                  <c:v>1346</c:v>
                </c:pt>
                <c:pt idx="698">
                  <c:v>1357</c:v>
                </c:pt>
                <c:pt idx="699">
                  <c:v>1343</c:v>
                </c:pt>
                <c:pt idx="700">
                  <c:v>1347</c:v>
                </c:pt>
                <c:pt idx="701">
                  <c:v>1339</c:v>
                </c:pt>
                <c:pt idx="702">
                  <c:v>1332</c:v>
                </c:pt>
                <c:pt idx="703">
                  <c:v>1334</c:v>
                </c:pt>
                <c:pt idx="704">
                  <c:v>1332</c:v>
                </c:pt>
                <c:pt idx="705">
                  <c:v>1330</c:v>
                </c:pt>
                <c:pt idx="706">
                  <c:v>1331</c:v>
                </c:pt>
                <c:pt idx="707">
                  <c:v>1341</c:v>
                </c:pt>
                <c:pt idx="708">
                  <c:v>1327</c:v>
                </c:pt>
                <c:pt idx="709">
                  <c:v>1329</c:v>
                </c:pt>
                <c:pt idx="710">
                  <c:v>1323</c:v>
                </c:pt>
                <c:pt idx="711">
                  <c:v>1315</c:v>
                </c:pt>
                <c:pt idx="712">
                  <c:v>1320</c:v>
                </c:pt>
                <c:pt idx="713">
                  <c:v>1318</c:v>
                </c:pt>
                <c:pt idx="714">
                  <c:v>1316</c:v>
                </c:pt>
                <c:pt idx="715">
                  <c:v>1316</c:v>
                </c:pt>
                <c:pt idx="716">
                  <c:v>1326</c:v>
                </c:pt>
                <c:pt idx="717">
                  <c:v>1315</c:v>
                </c:pt>
                <c:pt idx="718">
                  <c:v>1312</c:v>
                </c:pt>
                <c:pt idx="719">
                  <c:v>1312</c:v>
                </c:pt>
                <c:pt idx="720">
                  <c:v>1309</c:v>
                </c:pt>
                <c:pt idx="721">
                  <c:v>1309</c:v>
                </c:pt>
                <c:pt idx="722">
                  <c:v>1308</c:v>
                </c:pt>
                <c:pt idx="723">
                  <c:v>1309</c:v>
                </c:pt>
                <c:pt idx="724">
                  <c:v>1303</c:v>
                </c:pt>
                <c:pt idx="725">
                  <c:v>1304</c:v>
                </c:pt>
                <c:pt idx="726">
                  <c:v>1301</c:v>
                </c:pt>
                <c:pt idx="727">
                  <c:v>1296</c:v>
                </c:pt>
                <c:pt idx="728">
                  <c:v>1300</c:v>
                </c:pt>
                <c:pt idx="729">
                  <c:v>1299</c:v>
                </c:pt>
                <c:pt idx="730">
                  <c:v>1296</c:v>
                </c:pt>
                <c:pt idx="731">
                  <c:v>1295</c:v>
                </c:pt>
                <c:pt idx="732">
                  <c:v>1300</c:v>
                </c:pt>
                <c:pt idx="733">
                  <c:v>1293</c:v>
                </c:pt>
                <c:pt idx="734">
                  <c:v>1284</c:v>
                </c:pt>
                <c:pt idx="735">
                  <c:v>1292</c:v>
                </c:pt>
                <c:pt idx="736">
                  <c:v>1292</c:v>
                </c:pt>
                <c:pt idx="737">
                  <c:v>1301</c:v>
                </c:pt>
                <c:pt idx="738">
                  <c:v>1290</c:v>
                </c:pt>
                <c:pt idx="739">
                  <c:v>1293</c:v>
                </c:pt>
                <c:pt idx="740">
                  <c:v>1286</c:v>
                </c:pt>
                <c:pt idx="741">
                  <c:v>1277</c:v>
                </c:pt>
                <c:pt idx="742">
                  <c:v>1283</c:v>
                </c:pt>
                <c:pt idx="743">
                  <c:v>1282</c:v>
                </c:pt>
                <c:pt idx="744">
                  <c:v>1291</c:v>
                </c:pt>
                <c:pt idx="745">
                  <c:v>1276</c:v>
                </c:pt>
                <c:pt idx="746">
                  <c:v>1277</c:v>
                </c:pt>
                <c:pt idx="747">
                  <c:v>1272</c:v>
                </c:pt>
                <c:pt idx="748">
                  <c:v>1267</c:v>
                </c:pt>
                <c:pt idx="749">
                  <c:v>1269</c:v>
                </c:pt>
                <c:pt idx="750">
                  <c:v>1271</c:v>
                </c:pt>
                <c:pt idx="751">
                  <c:v>1280</c:v>
                </c:pt>
                <c:pt idx="752">
                  <c:v>1267</c:v>
                </c:pt>
                <c:pt idx="753">
                  <c:v>1264</c:v>
                </c:pt>
                <c:pt idx="754">
                  <c:v>1262</c:v>
                </c:pt>
                <c:pt idx="755">
                  <c:v>1262</c:v>
                </c:pt>
                <c:pt idx="756">
                  <c:v>1260</c:v>
                </c:pt>
                <c:pt idx="757">
                  <c:v>1262</c:v>
                </c:pt>
                <c:pt idx="758">
                  <c:v>1265</c:v>
                </c:pt>
                <c:pt idx="759">
                  <c:v>1259</c:v>
                </c:pt>
                <c:pt idx="760">
                  <c:v>1250</c:v>
                </c:pt>
                <c:pt idx="761">
                  <c:v>1255</c:v>
                </c:pt>
                <c:pt idx="762">
                  <c:v>1255</c:v>
                </c:pt>
                <c:pt idx="763">
                  <c:v>1267</c:v>
                </c:pt>
                <c:pt idx="764">
                  <c:v>1253</c:v>
                </c:pt>
                <c:pt idx="765">
                  <c:v>1251</c:v>
                </c:pt>
                <c:pt idx="766">
                  <c:v>1249</c:v>
                </c:pt>
                <c:pt idx="767">
                  <c:v>1248</c:v>
                </c:pt>
                <c:pt idx="768">
                  <c:v>1247</c:v>
                </c:pt>
                <c:pt idx="769">
                  <c:v>1248</c:v>
                </c:pt>
                <c:pt idx="770">
                  <c:v>1253</c:v>
                </c:pt>
                <c:pt idx="771">
                  <c:v>1245</c:v>
                </c:pt>
                <c:pt idx="772">
                  <c:v>1236</c:v>
                </c:pt>
                <c:pt idx="773">
                  <c:v>1243</c:v>
                </c:pt>
                <c:pt idx="774">
                  <c:v>1244</c:v>
                </c:pt>
                <c:pt idx="775">
                  <c:v>1247</c:v>
                </c:pt>
                <c:pt idx="776">
                  <c:v>1240</c:v>
                </c:pt>
                <c:pt idx="777">
                  <c:v>1236</c:v>
                </c:pt>
                <c:pt idx="778">
                  <c:v>1238</c:v>
                </c:pt>
                <c:pt idx="779">
                  <c:v>1238</c:v>
                </c:pt>
                <c:pt idx="780">
                  <c:v>1236</c:v>
                </c:pt>
                <c:pt idx="781">
                  <c:v>1238</c:v>
                </c:pt>
                <c:pt idx="782">
                  <c:v>1241</c:v>
                </c:pt>
                <c:pt idx="783">
                  <c:v>1237</c:v>
                </c:pt>
                <c:pt idx="784">
                  <c:v>1234</c:v>
                </c:pt>
                <c:pt idx="785">
                  <c:v>1234</c:v>
                </c:pt>
                <c:pt idx="786">
                  <c:v>1235</c:v>
                </c:pt>
                <c:pt idx="787">
                  <c:v>1242</c:v>
                </c:pt>
                <c:pt idx="788">
                  <c:v>1232</c:v>
                </c:pt>
                <c:pt idx="789">
                  <c:v>1224</c:v>
                </c:pt>
                <c:pt idx="790">
                  <c:v>1232</c:v>
                </c:pt>
                <c:pt idx="791">
                  <c:v>1234</c:v>
                </c:pt>
                <c:pt idx="792">
                  <c:v>1238</c:v>
                </c:pt>
                <c:pt idx="793">
                  <c:v>1233</c:v>
                </c:pt>
                <c:pt idx="794">
                  <c:v>1228</c:v>
                </c:pt>
                <c:pt idx="795">
                  <c:v>1232</c:v>
                </c:pt>
                <c:pt idx="796">
                  <c:v>1231</c:v>
                </c:pt>
                <c:pt idx="797">
                  <c:v>1231</c:v>
                </c:pt>
                <c:pt idx="798">
                  <c:v>1231</c:v>
                </c:pt>
                <c:pt idx="799">
                  <c:v>1229</c:v>
                </c:pt>
                <c:pt idx="800">
                  <c:v>1229</c:v>
                </c:pt>
                <c:pt idx="801">
                  <c:v>1228</c:v>
                </c:pt>
                <c:pt idx="802">
                  <c:v>1226</c:v>
                </c:pt>
                <c:pt idx="803">
                  <c:v>1225</c:v>
                </c:pt>
                <c:pt idx="804">
                  <c:v>1224</c:v>
                </c:pt>
                <c:pt idx="805">
                  <c:v>1221</c:v>
                </c:pt>
                <c:pt idx="806">
                  <c:v>1219</c:v>
                </c:pt>
                <c:pt idx="807">
                  <c:v>1220</c:v>
                </c:pt>
                <c:pt idx="808">
                  <c:v>1221</c:v>
                </c:pt>
                <c:pt idx="809">
                  <c:v>1229</c:v>
                </c:pt>
                <c:pt idx="810">
                  <c:v>1219</c:v>
                </c:pt>
                <c:pt idx="811">
                  <c:v>1213</c:v>
                </c:pt>
                <c:pt idx="812">
                  <c:v>1218</c:v>
                </c:pt>
                <c:pt idx="813">
                  <c:v>1218</c:v>
                </c:pt>
                <c:pt idx="814">
                  <c:v>1218</c:v>
                </c:pt>
                <c:pt idx="815">
                  <c:v>1216</c:v>
                </c:pt>
                <c:pt idx="816">
                  <c:v>1207</c:v>
                </c:pt>
                <c:pt idx="817">
                  <c:v>1215</c:v>
                </c:pt>
                <c:pt idx="818">
                  <c:v>1214</c:v>
                </c:pt>
                <c:pt idx="819">
                  <c:v>1218</c:v>
                </c:pt>
                <c:pt idx="820">
                  <c:v>1212</c:v>
                </c:pt>
                <c:pt idx="821">
                  <c:v>1208</c:v>
                </c:pt>
                <c:pt idx="822">
                  <c:v>1211</c:v>
                </c:pt>
                <c:pt idx="823">
                  <c:v>1211</c:v>
                </c:pt>
                <c:pt idx="824">
                  <c:v>1217</c:v>
                </c:pt>
                <c:pt idx="825">
                  <c:v>1210</c:v>
                </c:pt>
                <c:pt idx="826">
                  <c:v>1203</c:v>
                </c:pt>
                <c:pt idx="827">
                  <c:v>1208</c:v>
                </c:pt>
                <c:pt idx="828">
                  <c:v>1208</c:v>
                </c:pt>
                <c:pt idx="829">
                  <c:v>1216</c:v>
                </c:pt>
                <c:pt idx="830">
                  <c:v>1207</c:v>
                </c:pt>
                <c:pt idx="831">
                  <c:v>1200</c:v>
                </c:pt>
                <c:pt idx="832">
                  <c:v>1204</c:v>
                </c:pt>
                <c:pt idx="833">
                  <c:v>1203</c:v>
                </c:pt>
                <c:pt idx="834">
                  <c:v>1212</c:v>
                </c:pt>
                <c:pt idx="835">
                  <c:v>1201</c:v>
                </c:pt>
                <c:pt idx="836">
                  <c:v>1194</c:v>
                </c:pt>
                <c:pt idx="837">
                  <c:v>1198</c:v>
                </c:pt>
                <c:pt idx="838">
                  <c:v>1198</c:v>
                </c:pt>
                <c:pt idx="839">
                  <c:v>1201</c:v>
                </c:pt>
                <c:pt idx="840">
                  <c:v>1194</c:v>
                </c:pt>
                <c:pt idx="841">
                  <c:v>1187</c:v>
                </c:pt>
                <c:pt idx="842">
                  <c:v>1191</c:v>
                </c:pt>
                <c:pt idx="843">
                  <c:v>1190</c:v>
                </c:pt>
                <c:pt idx="844">
                  <c:v>1196</c:v>
                </c:pt>
                <c:pt idx="845">
                  <c:v>1187</c:v>
                </c:pt>
                <c:pt idx="846">
                  <c:v>1178</c:v>
                </c:pt>
                <c:pt idx="847">
                  <c:v>1185</c:v>
                </c:pt>
                <c:pt idx="848">
                  <c:v>1183</c:v>
                </c:pt>
                <c:pt idx="849">
                  <c:v>1183</c:v>
                </c:pt>
                <c:pt idx="850">
                  <c:v>1179</c:v>
                </c:pt>
                <c:pt idx="851">
                  <c:v>1173</c:v>
                </c:pt>
                <c:pt idx="852">
                  <c:v>1175</c:v>
                </c:pt>
                <c:pt idx="853">
                  <c:v>1175</c:v>
                </c:pt>
                <c:pt idx="854">
                  <c:v>1174</c:v>
                </c:pt>
                <c:pt idx="855">
                  <c:v>1172</c:v>
                </c:pt>
                <c:pt idx="856">
                  <c:v>1170</c:v>
                </c:pt>
                <c:pt idx="857">
                  <c:v>1175</c:v>
                </c:pt>
                <c:pt idx="858">
                  <c:v>1167</c:v>
                </c:pt>
                <c:pt idx="859">
                  <c:v>1163</c:v>
                </c:pt>
                <c:pt idx="860">
                  <c:v>1163</c:v>
                </c:pt>
                <c:pt idx="861">
                  <c:v>1162</c:v>
                </c:pt>
                <c:pt idx="862">
                  <c:v>1170</c:v>
                </c:pt>
                <c:pt idx="863">
                  <c:v>1159</c:v>
                </c:pt>
                <c:pt idx="864">
                  <c:v>1149</c:v>
                </c:pt>
                <c:pt idx="865">
                  <c:v>1155</c:v>
                </c:pt>
                <c:pt idx="866">
                  <c:v>1156</c:v>
                </c:pt>
                <c:pt idx="867">
                  <c:v>1157</c:v>
                </c:pt>
                <c:pt idx="868">
                  <c:v>1151</c:v>
                </c:pt>
                <c:pt idx="869">
                  <c:v>1149</c:v>
                </c:pt>
                <c:pt idx="870">
                  <c:v>1154</c:v>
                </c:pt>
                <c:pt idx="871">
                  <c:v>1148</c:v>
                </c:pt>
                <c:pt idx="872">
                  <c:v>1144</c:v>
                </c:pt>
                <c:pt idx="873">
                  <c:v>1145</c:v>
                </c:pt>
                <c:pt idx="874">
                  <c:v>1144</c:v>
                </c:pt>
                <c:pt idx="875">
                  <c:v>1150</c:v>
                </c:pt>
                <c:pt idx="876">
                  <c:v>1139</c:v>
                </c:pt>
                <c:pt idx="877">
                  <c:v>1134</c:v>
                </c:pt>
                <c:pt idx="878">
                  <c:v>1135</c:v>
                </c:pt>
                <c:pt idx="879">
                  <c:v>1135</c:v>
                </c:pt>
                <c:pt idx="880">
                  <c:v>1131</c:v>
                </c:pt>
                <c:pt idx="881">
                  <c:v>1132</c:v>
                </c:pt>
                <c:pt idx="882">
                  <c:v>1131</c:v>
                </c:pt>
                <c:pt idx="883">
                  <c:v>1141</c:v>
                </c:pt>
                <c:pt idx="884">
                  <c:v>1128</c:v>
                </c:pt>
                <c:pt idx="885">
                  <c:v>1123</c:v>
                </c:pt>
                <c:pt idx="886">
                  <c:v>1124</c:v>
                </c:pt>
                <c:pt idx="887">
                  <c:v>1124</c:v>
                </c:pt>
                <c:pt idx="888">
                  <c:v>1120</c:v>
                </c:pt>
                <c:pt idx="889">
                  <c:v>1120</c:v>
                </c:pt>
                <c:pt idx="890">
                  <c:v>1119</c:v>
                </c:pt>
                <c:pt idx="891">
                  <c:v>1126</c:v>
                </c:pt>
                <c:pt idx="892">
                  <c:v>1113</c:v>
                </c:pt>
                <c:pt idx="893">
                  <c:v>1111</c:v>
                </c:pt>
                <c:pt idx="894">
                  <c:v>1113</c:v>
                </c:pt>
                <c:pt idx="895">
                  <c:v>1110</c:v>
                </c:pt>
                <c:pt idx="896">
                  <c:v>1104</c:v>
                </c:pt>
                <c:pt idx="897">
                  <c:v>1107</c:v>
                </c:pt>
                <c:pt idx="898">
                  <c:v>1107</c:v>
                </c:pt>
                <c:pt idx="899">
                  <c:v>1111</c:v>
                </c:pt>
                <c:pt idx="900">
                  <c:v>1102</c:v>
                </c:pt>
                <c:pt idx="901">
                  <c:v>1102</c:v>
                </c:pt>
                <c:pt idx="902">
                  <c:v>1113</c:v>
                </c:pt>
                <c:pt idx="903">
                  <c:v>1099</c:v>
                </c:pt>
                <c:pt idx="904">
                  <c:v>1092</c:v>
                </c:pt>
                <c:pt idx="905">
                  <c:v>1094</c:v>
                </c:pt>
                <c:pt idx="906">
                  <c:v>1095</c:v>
                </c:pt>
                <c:pt idx="907">
                  <c:v>1090</c:v>
                </c:pt>
                <c:pt idx="908">
                  <c:v>1091</c:v>
                </c:pt>
                <c:pt idx="909">
                  <c:v>1090</c:v>
                </c:pt>
                <c:pt idx="910">
                  <c:v>1095</c:v>
                </c:pt>
                <c:pt idx="911">
                  <c:v>1085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740-487C-A979-3AA9D066D9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86654560"/>
        <c:axId val="1086670400"/>
      </c:lineChart>
      <c:catAx>
        <c:axId val="10866545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86670400"/>
        <c:crosses val="autoZero"/>
        <c:auto val="1"/>
        <c:lblAlgn val="ctr"/>
        <c:lblOffset val="100"/>
        <c:noMultiLvlLbl val="0"/>
      </c:catAx>
      <c:valAx>
        <c:axId val="10866704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Velocity (RPM)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866545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lt1"/>
    </a:solidFill>
    <a:ln w="19050" cap="flat" cmpd="sng" algn="ctr">
      <a:solidFill>
        <a:schemeClr val="accent1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3-23T12:22:47.66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17596 10859 16383 0 0,'0'-2'0'0'0,"0"-4"0"0"0,0-2 0 0 0,0-3 0 0 0,-2 0 0 0 0,-1 5 0 0 0,0 6 0 0 0,-2 3 0 0 0,-3 0 0 0 0,-1 1 0 0 0,-1 1 0 0 0,3 3 0 0 0,4-1 0 0 0,5-1 0 0 0,5-1 0 0 0,-1-2 0 0 0,-2 1 0 0 0,-2 2 0 0 0,0 3 0 0 0,-2 1 0 0 0,3 0 0 0 0,2-2 0 0 0,3-2 0 0 0,3-3 0 0 0,-1-3 0 0 0,-1-5 0 0 0,-4-4 0 0 0,-4 0 0 0 0,-2 4 0 0 0,1 2 0 0 0,3 3 0 0 0,4 0 0 0 0,2 1 0 0 0,1-3 0 0 0,-2-3 0 0 0,-5 0 0 0 0,-5 0 0 0 0,-5 1 0 0 0,-3 1 0 0 0,-3 1 0 0 0,1 4 0 0 0,3 3 0 0 0,5 2 0 0 0,5-2 0 0 0,4-3 0 0 0,-1-7 0 0 0,1-5 0 0 0,-2-3 0 0 0,-1-2 0 0 0,-3 2 0 0 0,-4 3 0 0 0,-1 5 0 0 0,-2 4 0 0 0,-2 2 0 0 0,1 3 0 0 0,2 4 0 0 0,1 2 0 0 0,3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DDD85-2378-413C-B13B-048E34DEE806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64604-2AB0-42FF-B22D-0A79DD02B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492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281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03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874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09F27-29FA-F316-F63D-00E8FDD85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15A181-4EA8-F2E5-18D5-5D42323A2E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A1B3A5-F7B6-A7A8-99B0-960B800B42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2CB598-F2B3-3E31-6AFF-03815CBAAE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64604-2AB0-42FF-B22D-0A79DD02B29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552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88D38-9E97-F0B9-A236-A9D24E18A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785615-5C32-6BCD-C11F-EB6A99819D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D0BA8-7654-4340-74D2-0808FA33A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AC722-660E-ECCC-A797-40348933B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D9E21-62DF-00F2-08E7-13CBF34E4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850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278B3-616B-DDF3-5C36-D132B5E4A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C4448-536E-30A3-816D-CED3E54BF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6FDAB-3631-F80B-8C33-8E215B161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CE732-A3C2-372F-4022-FD68F3007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0ED0-05F8-4B1D-E8D6-A21116CE3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7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67DFE-48EC-DC85-9DD2-36BD5B18B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3931E-F823-105F-343C-74855B895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F5C1E-4F06-C8D1-568C-5C74A999D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E4A3F-A38E-7B57-65E0-8B7C46CFF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A230F-C502-8862-C58E-4CFB4AC7E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0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C75B0-DD8F-E1BA-42E1-62FFCD0B4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A444A-569A-B646-2859-E664C9E5C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1D086-6BDE-E376-B9CB-D87690BA67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5FFD90-2554-B0A3-44AC-4399DEA72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65B44-B408-BF24-F3E0-6182A8D38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955987-F3CD-A5FA-CC55-333A7B53E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481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456FB-AED7-E619-F866-8C59B44ED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BB30F-E99B-5A3B-8AE0-996BA4752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C6D25B-7D44-7BC3-EEC3-71FD04AB0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4885B9-846A-386B-A8C7-5E0146954E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985853-04E7-18D0-B0E6-E6336A9001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5532F1-26A2-B266-EA2D-AD9DF531E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E6E9EE-E556-B113-0CA6-5A4BFD4F3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DA472E-17E8-22F7-CF1A-AC1B88BAE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05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8B471-4A6D-6E5E-F97E-96141C211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DFFBDA-A029-0E73-2AAE-EA9A65EAA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6BB18-0BA2-DEC5-2190-FC31184DF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71955-B0B3-7560-833B-1F7D044E0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1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34FBBD-B58F-70EA-B79D-DF485CB23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648E0D-5D9D-A5E9-5850-077F1372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487B6-EB69-3F8E-0913-80D3C0EAE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0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5AC26-FC12-E3FF-122C-786D73B75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595D1-2CAC-6B89-C6D1-D43656DD8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305625-D295-E89A-26AE-AEA6BCCA4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1BFF16-1CEE-4B9B-F356-3F1D72B57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B32AE-43A5-CBAC-B645-2268FC9F3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8D89DA-5E0F-2D32-E073-E2196DE2B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828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8E37C-9310-7825-B0E0-E70744F6F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B263EA-2BBF-10CD-C313-7B5F8CAD7F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F927AE-E5D1-4601-386B-0BC69BE9BF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B45BD-5F21-FD47-A539-FA9B8FAE2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A1F71C-F856-65BE-4910-CD3857FBB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D783C-4E7A-D594-5A7A-88E81999E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602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6A3E1-7FCF-5704-A681-E4396684A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5EE41F-F6A3-E4F9-700C-6B82EDC6A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14AFB-8DA3-EE55-3C53-92B622D86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A20BD-509D-177C-BC07-D5AE63615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BAFFB-8A05-559B-6BCD-2995980CE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042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8336F5-4D22-E48D-BD89-A77BE4BC70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BC0CB0-3896-00EE-EDAB-2DEB1AC23A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8BC3F-8D17-EE16-30FE-471322B45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5D5CE-0AD0-4A1E-8F37-E1087CFB5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34BD5-13EB-9E04-500A-63A5CFEBD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5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3A4854-02F8-2477-75DC-C76A0A79A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AC2C04-63A9-34D0-1C4C-4483818B8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5F4FC-3A67-729E-E019-2C9CD8F1ED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FA78A8-3398-4E53-8550-38689203669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E1B96-6F4D-9F56-1FD9-8E522FA10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6D3B9-FBF7-C9B7-9D76-A05CBED6C6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ADE8B4-24D9-4817-A804-3D710C971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01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png"/><Relationship Id="rId4" Type="http://schemas.openxmlformats.org/officeDocument/2006/relationships/customXml" Target="../ink/ink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www.alibaba.com/product-detail/Lithium-ion-battery-module-12S1P-43_1600576799024.html?utm_source=chatgpt.co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7" Type="http://schemas.openxmlformats.org/officeDocument/2006/relationships/hyperlink" Target="https://doi.org/10.1016/j.rser.2024.114732.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libaba.com/product-detail/Lithium-ion-battery-module-12S1P-43_1600576799024.html?utm_source=chatgpt.com" TargetMode="Externa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facol.2019.12.736" TargetMode="External"/><Relationship Id="rId2" Type="http://schemas.openxmlformats.org/officeDocument/2006/relationships/hyperlink" Target="https://evshop.eu/en/bms/558-standard-orion-2-bms-kit-configurator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jpeg"/><Relationship Id="rId4" Type="http://schemas.openxmlformats.org/officeDocument/2006/relationships/hyperlink" Target="https://www.iso.org/standard/71407.html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utodoc.co.uk/car-parts-brands/skf" TargetMode="External"/><Relationship Id="rId13" Type="http://schemas.openxmlformats.org/officeDocument/2006/relationships/hyperlink" Target="https://daviescraig.com/" TargetMode="External"/><Relationship Id="rId18" Type="http://schemas.openxmlformats.org/officeDocument/2006/relationships/hyperlink" Target="https://racecarsdirect.com/Advert/Details/134928/adr-750-formula-race-car" TargetMode="External"/><Relationship Id="rId3" Type="http://schemas.openxmlformats.org/officeDocument/2006/relationships/hyperlink" Target="https://electricdriveengineering.com.au/wp-content/uploads/2023/04/Gen4-Size-8-10-Product-Manual.pdf" TargetMode="External"/><Relationship Id="rId7" Type="http://schemas.openxmlformats.org/officeDocument/2006/relationships/hyperlink" Target="https://www.thruxtonracing.co.uk/" TargetMode="External"/><Relationship Id="rId12" Type="http://schemas.openxmlformats.org/officeDocument/2006/relationships/hyperlink" Target="https://www.orionbms.com/downloads/drawings/orionbms2_mechanical_108.pdf" TargetMode="External"/><Relationship Id="rId17" Type="http://schemas.openxmlformats.org/officeDocument/2006/relationships/hyperlink" Target="https://www.carbonwebshop.com/carbon-fiber-sheets/carbon-honeycomb-panels/high-stiffness/carbon-honeycomb-panel-nomex-high-stiffness-1220x620x6mm/?srsltid=AfmBOoonpe66L97pPGNqgNgSCNCeyZ93WGFwr7Tg6e8y0YyhCQBCwkwX" TargetMode="External"/><Relationship Id="rId2" Type="http://schemas.openxmlformats.org/officeDocument/2006/relationships/hyperlink" Target="https://electricdriveengineering.com.au/wp-content/uploads/2024/10/Gen4-Size-2-6-Product-Manual.pdf" TargetMode="External"/><Relationship Id="rId16" Type="http://schemas.openxmlformats.org/officeDocument/2006/relationships/hyperlink" Target="https://drive.google.com/drive/folders/1bl0ApOlF2STIL-95LtwqwUB1EW0x__1q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ts24.co.uk/en/transmission/chaindrive/frontsprocket/standardgearing/frontsprocket14toothpitch5200887.html" TargetMode="External"/><Relationship Id="rId11" Type="http://schemas.openxmlformats.org/officeDocument/2006/relationships/hyperlink" Target="https://uowtsd.sharepoint.com/teams/Level4889_GRP/Shared%20Documents/ACHA5011%20Thermodynamics%20and%20Combustion/Week%201.8%20-%20Heat%20Transfer%20and%20Heat%20Exchangers.pdf" TargetMode="External"/><Relationship Id="rId5" Type="http://schemas.openxmlformats.org/officeDocument/2006/relationships/hyperlink" Target="https://www.youtube.com/watch?v=ezP93BphmXM&amp;utm_source=chatgpt.com" TargetMode="External"/><Relationship Id="rId15" Type="http://schemas.openxmlformats.org/officeDocument/2006/relationships/hyperlink" Target="https://race.parts/Catalogue/Cooling/Ducting-2/Three-Stage-Reducers" TargetMode="External"/><Relationship Id="rId10" Type="http://schemas.openxmlformats.org/officeDocument/2006/relationships/hyperlink" Target="https://www.excelcalcs.com/calcs/repository/Fluids/50-50-Ethylene-glycol-water--and--air-properties/#:~:text=Density:%20Approximately%201060%20kg/m%C2%B3,C%20(68%C2%B0F)" TargetMode="External"/><Relationship Id="rId19" Type="http://schemas.openxmlformats.org/officeDocument/2006/relationships/hyperlink" Target="https://rogerscorp.com/-/media/project/rogerscorp/documents/elastomeric-material-solutions/procell-ev-firewall/english/data-sheets/180-376-procell-ev-firewall-barrier-silicone-foam-data-sheet.pdf" TargetMode="External"/><Relationship Id="rId4" Type="http://schemas.openxmlformats.org/officeDocument/2006/relationships/hyperlink" Target="https://www.alibaba.com/product-detail/Lithium-ion-battery-module-12S1P-43_1600576799024.html?utm_source=chatgpt.com" TargetMode="External"/><Relationship Id="rId9" Type="http://schemas.openxmlformats.org/officeDocument/2006/relationships/hyperlink" Target="https://www.hsct.nl/winkel/software/" TargetMode="External"/><Relationship Id="rId14" Type="http://schemas.openxmlformats.org/officeDocument/2006/relationships/hyperlink" Target="https://www.engineeringtoolbox.com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757B6C3-6A4C-27BA-4B7C-9990D794DE8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>
              <a:alphaModFix amt="46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6F089E9-0766-29D3-1315-B345622707D0}"/>
              </a:ext>
            </a:extLst>
          </p:cNvPr>
          <p:cNvSpPr/>
          <p:nvPr/>
        </p:nvSpPr>
        <p:spPr>
          <a:xfrm flipH="1" flipV="1">
            <a:off x="1458686" y="0"/>
            <a:ext cx="10733314" cy="6858000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FD1A5-8748-E906-7C8A-3717CC637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1" y="4208464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Electric Formula 750 Project</a:t>
            </a:r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BEA50FFA-806F-750E-03E7-C4372395DB6F}"/>
              </a:ext>
            </a:extLst>
          </p:cNvPr>
          <p:cNvSpPr/>
          <p:nvPr/>
        </p:nvSpPr>
        <p:spPr>
          <a:xfrm flipH="1" flipV="1">
            <a:off x="3048001" y="0"/>
            <a:ext cx="9143999" cy="6858000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694A6477-F23C-9CCC-EEC9-D674BC6DD9BF}"/>
              </a:ext>
            </a:extLst>
          </p:cNvPr>
          <p:cNvSpPr/>
          <p:nvPr/>
        </p:nvSpPr>
        <p:spPr>
          <a:xfrm flipH="1" flipV="1">
            <a:off x="4582886" y="0"/>
            <a:ext cx="7609112" cy="6858000"/>
          </a:xfrm>
          <a:prstGeom prst="rtTriangle">
            <a:avLst/>
          </a:prstGeom>
          <a:solidFill>
            <a:srgbClr val="FCD9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3D75BB-DFB7-98EB-0F0E-39C0B500D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560" y="261936"/>
            <a:ext cx="4211783" cy="31670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B35A304-6757-B84A-D5A1-1B069F6E3B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571625" y="-1101725"/>
            <a:ext cx="8572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33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9A2D45-B3AD-29ED-1915-4EAE5AAE27CA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F19134F1-2F61-22F6-48B7-B3D0EB7CA110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17250EC7-13C3-8649-F00E-B2CF3201CD2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B4BD1A-4B48-1325-0B83-1936AC19E47B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872CF8-EB82-3360-44E1-572FD10024DD}"/>
              </a:ext>
            </a:extLst>
          </p:cNvPr>
          <p:cNvSpPr txBox="1"/>
          <p:nvPr/>
        </p:nvSpPr>
        <p:spPr>
          <a:xfrm>
            <a:off x="171101" y="1271086"/>
            <a:ext cx="3421185" cy="70173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What are the project aims?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Electric drivetrain conversion from internal combustion. 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Design battery housing with sufficient safety and colling features.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Wiring harness optimised 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Cooling requirements for motor and controller.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Competitive to the ICE 750 cars.</a:t>
            </a:r>
          </a:p>
          <a:p>
            <a:r>
              <a:rPr lang="en-GB" b="1"/>
              <a:t>Completed: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Wiring harness optimised.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Cooling requirements for motor and controller.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Design battery housing with sufficient safety and cooling features (Based on Assumptions).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03DF8B-05A8-7F32-4A1F-680BE4532CA8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411963A-7986-3F25-E065-A2369309D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2101" y="1537394"/>
            <a:ext cx="7300593" cy="49153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65265E9-1477-65E3-DD84-6A18325856CE}"/>
              </a:ext>
            </a:extLst>
          </p:cNvPr>
          <p:cNvSpPr txBox="1"/>
          <p:nvPr/>
        </p:nvSpPr>
        <p:spPr>
          <a:xfrm>
            <a:off x="9840685" y="6057547"/>
            <a:ext cx="17199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solidFill>
                  <a:schemeClr val="bg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(Walton, 2019)</a:t>
            </a:r>
            <a:endParaRPr lang="en-GB" sz="1800" kern="10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206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16828-5A18-1A48-6472-93F265939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360585-CE97-5511-7366-3BEF73D7BF6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F84D2DD1-FADF-CD59-ED7D-BFFE565D65F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19D97FB-858D-55E3-85CE-EDD4829A73AE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EF5DB8-01B6-549C-8851-1F31A04BBAA2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150680C-382A-3523-644E-6462D7DA4B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649778"/>
              </p:ext>
            </p:extLst>
          </p:nvPr>
        </p:nvGraphicFramePr>
        <p:xfrm>
          <a:off x="2011680" y="2140274"/>
          <a:ext cx="8168640" cy="333755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1228331396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28034944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452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Group 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George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2628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Jac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754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Batteries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Tasha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701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Motor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Alex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01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Cooling + Fluids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559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Weight + Suspension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728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Tristan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610743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Driver +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/>
                        <a:t>Ellis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4331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8A13923-3744-6BBC-6385-840577D54B1E}"/>
              </a:ext>
            </a:extLst>
          </p:cNvPr>
          <p:cNvSpPr txBox="1"/>
          <p:nvPr/>
        </p:nvSpPr>
        <p:spPr>
          <a:xfrm>
            <a:off x="11038113" y="10884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Everyone</a:t>
            </a:r>
          </a:p>
        </p:txBody>
      </p:sp>
    </p:spTree>
    <p:extLst>
      <p:ext uri="{BB962C8B-B14F-4D97-AF65-F5344CB8AC3E}">
        <p14:creationId xmlns:p14="http://schemas.microsoft.com/office/powerpoint/2010/main" val="2957062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9EE863-2864-9400-5C1B-A4F38BA83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33A4B4-4FDD-4178-FC13-04E9D7213B52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B932F63C-A8A6-F86B-2305-D0E528A9F108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917D29A-3160-99A5-0D3F-8F4432104CC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E94876-88CF-0417-163D-5AF376A7B2A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Project 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CDDF6E-2C87-1355-3B85-F674C34378B1}"/>
              </a:ext>
            </a:extLst>
          </p:cNvPr>
          <p:cNvSpPr txBox="1"/>
          <p:nvPr/>
        </p:nvSpPr>
        <p:spPr>
          <a:xfrm>
            <a:off x="163286" y="1230086"/>
            <a:ext cx="5368925" cy="49859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/>
              <a:t>Gantt chart and project timings</a:t>
            </a:r>
            <a:endParaRPr lang="en-US" sz="1200"/>
          </a:p>
          <a:p>
            <a:pPr marL="285750" indent="-285750">
              <a:buFont typeface="Arial"/>
              <a:buChar char="•"/>
            </a:pPr>
            <a:r>
              <a:rPr lang="en-GB" sz="1200"/>
              <a:t>Gannt charts are effective ways of planning out a project that tracks milestones and timing (</a:t>
            </a:r>
            <a:r>
              <a:rPr lang="en-GB" sz="1100">
                <a:highlight>
                  <a:srgbClr val="FFFFFF"/>
                </a:highlight>
                <a:ea typeface="+mn-lt"/>
                <a:cs typeface="+mn-lt"/>
              </a:rPr>
              <a:t>Geraldi, J., &amp; Lechler, T. ,2012)</a:t>
            </a:r>
            <a:r>
              <a:rPr lang="en-GB" sz="1200"/>
              <a:t>, it keeps everyone on track and makes sure the project can be tracked.  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2C68A7E-921D-40B6-9D1C-4B157410B81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0650398"/>
              </p:ext>
            </p:extLst>
          </p:nvPr>
        </p:nvGraphicFramePr>
        <p:xfrm>
          <a:off x="297986" y="2469170"/>
          <a:ext cx="4829185" cy="29078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6136F63-8D4C-485E-14CD-164B08692A9B}"/>
              </a:ext>
            </a:extLst>
          </p:cNvPr>
          <p:cNvSpPr txBox="1"/>
          <p:nvPr/>
        </p:nvSpPr>
        <p:spPr>
          <a:xfrm>
            <a:off x="1286329" y="2490043"/>
            <a:ext cx="269557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/>
              <a:t>Gantt Chart</a:t>
            </a: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7A342A53-E237-B903-27F9-0335AAE38124}"/>
              </a:ext>
            </a:extLst>
          </p:cNvPr>
          <p:cNvSpPr txBox="1"/>
          <p:nvPr/>
        </p:nvSpPr>
        <p:spPr>
          <a:xfrm>
            <a:off x="3996291" y="2543904"/>
            <a:ext cx="827148" cy="2308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900"/>
              <a:t>(Weeks)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A7D56A-D83F-BBD3-4F34-45BC5E9C8DE5}"/>
              </a:ext>
            </a:extLst>
          </p:cNvPr>
          <p:cNvSpPr txBox="1"/>
          <p:nvPr/>
        </p:nvSpPr>
        <p:spPr>
          <a:xfrm>
            <a:off x="0" y="6177529"/>
            <a:ext cx="6096000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ff1"/>
                <a:ea typeface="ff1"/>
                <a:cs typeface="ff1"/>
              </a:rPr>
              <a:t>Geraldi, J., &amp; Lechler, T. (2012). Gantt Charts revisited: A critical analysis of its roots </a:t>
            </a:r>
          </a:p>
          <a:p>
            <a:r>
              <a:rPr lang="en-US" sz="1100">
                <a:latin typeface="ff1"/>
                <a:ea typeface="ff1"/>
                <a:cs typeface="ff1"/>
              </a:rPr>
              <a:t>and implications to the management of projects today. International Journal of </a:t>
            </a:r>
          </a:p>
          <a:p>
            <a:r>
              <a:rPr lang="en-US" sz="1100">
                <a:latin typeface="ff1"/>
                <a:ea typeface="ff1"/>
                <a:cs typeface="ff1"/>
              </a:rPr>
              <a:t>Managing Projects in Business, 5(4), 578-594.</a:t>
            </a:r>
          </a:p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78EA5C-B857-5C50-4A24-03F9E6FAD639}"/>
              </a:ext>
            </a:extLst>
          </p:cNvPr>
          <p:cNvSpPr txBox="1"/>
          <p:nvPr/>
        </p:nvSpPr>
        <p:spPr>
          <a:xfrm>
            <a:off x="3560762" y="5098441"/>
            <a:ext cx="563789" cy="24622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000"/>
              <a:t>Time</a:t>
            </a:r>
            <a:endParaRPr lang="en-US" sz="800"/>
          </a:p>
        </p:txBody>
      </p:sp>
      <p:sp>
        <p:nvSpPr>
          <p:cNvPr id="12" name="TextBox 2">
            <a:extLst>
              <a:ext uri="{FF2B5EF4-FFF2-40B4-BE49-F238E27FC236}">
                <a16:creationId xmlns:a16="http://schemas.microsoft.com/office/drawing/2014/main" id="{0E3C77B1-3381-7A23-90C9-3D94B9EEED0E}"/>
              </a:ext>
            </a:extLst>
          </p:cNvPr>
          <p:cNvSpPr txBox="1"/>
          <p:nvPr/>
        </p:nvSpPr>
        <p:spPr>
          <a:xfrm>
            <a:off x="7195700" y="2567744"/>
            <a:ext cx="45719" cy="68677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sz="9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E72533-40FF-63EE-432E-87192E134DB0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A7AAB7-55E7-6E94-4BE3-A38773F35EB3}"/>
              </a:ext>
            </a:extLst>
          </p:cNvPr>
          <p:cNvSpPr txBox="1"/>
          <p:nvPr/>
        </p:nvSpPr>
        <p:spPr>
          <a:xfrm>
            <a:off x="5750340" y="1319236"/>
            <a:ext cx="766233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Key Responsibilities: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Team Integration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Focus and Time Keeping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Gateway Objectives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Problem Solving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961C82-4944-72C6-0076-18A5A856B1B4}"/>
              </a:ext>
            </a:extLst>
          </p:cNvPr>
          <p:cNvSpPr txBox="1"/>
          <p:nvPr/>
        </p:nvSpPr>
        <p:spPr>
          <a:xfrm>
            <a:off x="5750340" y="2824954"/>
            <a:ext cx="31568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Problems: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Battery Access and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Attendance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96A1CFA-A694-2BEC-3748-701F71C1B29B}"/>
              </a:ext>
            </a:extLst>
          </p:cNvPr>
          <p:cNvSpPr txBox="1"/>
          <p:nvPr/>
        </p:nvSpPr>
        <p:spPr>
          <a:xfrm>
            <a:off x="5750340" y="4256313"/>
            <a:ext cx="26016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Solutions: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Assumptions based on limited info, battery box and photo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Re-distribution of tasks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C56343-8208-7A30-9528-BED35AFEF5FD}"/>
              </a:ext>
            </a:extLst>
          </p:cNvPr>
          <p:cNvSpPr txBox="1"/>
          <p:nvPr/>
        </p:nvSpPr>
        <p:spPr>
          <a:xfrm>
            <a:off x="8835967" y="1319235"/>
            <a:ext cx="2601686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Additional Jobs: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George – Controller, Wiring Harness and DVT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Alex – Track Analysis and Power Usage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Dan – Battery Box’s, Radiators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Lily – Cooling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Jac – Firewall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C8DEE10-3942-A7E3-9DF1-0687F9FB85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2668" y="4256313"/>
            <a:ext cx="2068284" cy="2266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825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A240E-04C9-5563-3269-1E5A80D370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ADE3D1A-929B-F6ED-8FE6-0AE4C565CBEB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CB028A4D-6584-F51E-A067-989D2388F3CD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297F5D09-83A2-E746-291F-55A7B6A732BD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B68D0-A3CE-ED3B-2FD0-22E477C0A18A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DVT Software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75C13A-FA60-D76C-D3D5-9B74181B1EB0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C2406-3DE4-8CE4-453D-3528B8B81236}"/>
              </a:ext>
            </a:extLst>
          </p:cNvPr>
          <p:cNvSpPr txBox="1"/>
          <p:nvPr/>
        </p:nvSpPr>
        <p:spPr>
          <a:xfrm>
            <a:off x="84267" y="1152730"/>
            <a:ext cx="1048294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BorgWarner DVT Software: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Controller to Motor Communications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Accelerator Control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Battery Parameters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Motor Parameters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Safety Limits </a:t>
            </a:r>
          </a:p>
          <a:p>
            <a:endParaRPr lang="en-GB"/>
          </a:p>
        </p:txBody>
      </p:sp>
      <p:pic>
        <p:nvPicPr>
          <p:cNvPr id="1026" name="Picture 2" descr="BorgWarner Reports 2025 Results and Provides 2026 Guidance; Returned ...">
            <a:extLst>
              <a:ext uri="{FF2B5EF4-FFF2-40B4-BE49-F238E27FC236}">
                <a16:creationId xmlns:a16="http://schemas.microsoft.com/office/drawing/2014/main" id="{66968B0E-1261-11E5-DBF4-5A75C56F76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88" b="34446"/>
          <a:stretch>
            <a:fillRect/>
          </a:stretch>
        </p:blipFill>
        <p:spPr bwMode="auto">
          <a:xfrm>
            <a:off x="7560128" y="1170602"/>
            <a:ext cx="4386943" cy="60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8D6E129-F6E6-1819-0CE3-68C23AE50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6262" y="3673946"/>
            <a:ext cx="4286848" cy="265258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E0264C1-C0A6-1EA4-F57B-DC27271CAC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890" y="3673946"/>
            <a:ext cx="4286848" cy="25625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E2708AB-401B-118F-FC59-3B966B4F2B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683" y="2164737"/>
            <a:ext cx="4315427" cy="10193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D17E660-E534-EA05-8BF7-0BAB4A3171E5}"/>
              </a:ext>
            </a:extLst>
          </p:cNvPr>
          <p:cNvSpPr txBox="1"/>
          <p:nvPr/>
        </p:nvSpPr>
        <p:spPr>
          <a:xfrm>
            <a:off x="9798803" y="6326534"/>
            <a:ext cx="21227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(BorgWarner,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2AEEDB-6633-4253-4F5A-0064EADF3948}"/>
              </a:ext>
            </a:extLst>
          </p:cNvPr>
          <p:cNvSpPr txBox="1"/>
          <p:nvPr/>
        </p:nvSpPr>
        <p:spPr>
          <a:xfrm>
            <a:off x="9798803" y="3152001"/>
            <a:ext cx="21227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(BorgWarner, 2025)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D4E259-581F-FD3D-96E8-515DED77CB9B}"/>
              </a:ext>
            </a:extLst>
          </p:cNvPr>
          <p:cNvSpPr txBox="1"/>
          <p:nvPr/>
        </p:nvSpPr>
        <p:spPr>
          <a:xfrm>
            <a:off x="3973286" y="6326534"/>
            <a:ext cx="21227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(BorgWarner, 2025)</a:t>
            </a:r>
          </a:p>
        </p:txBody>
      </p:sp>
    </p:spTree>
    <p:extLst>
      <p:ext uri="{BB962C8B-B14F-4D97-AF65-F5344CB8AC3E}">
        <p14:creationId xmlns:p14="http://schemas.microsoft.com/office/powerpoint/2010/main" val="1816203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F00A71-A265-F3D4-9CE3-401746D60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09E0C7C-962F-636C-E08C-B2C988F18B8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44333D74-FDEC-0562-5DED-8DE1FC929711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7AD8115F-D671-65F2-FA8E-3525E49DB810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EF9EFC-F336-BFA9-EF94-94B5F43D3BF1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Wiring Harness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037FA7-A6E2-F456-50E3-1ECD16A68BE0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210E885-78E3-9B96-7A26-BEB47C2C2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121" y="1099628"/>
            <a:ext cx="3000375" cy="3156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61AAE299-2CBA-3B47-7B48-EA411CF06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2639" y="1666875"/>
            <a:ext cx="28765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318004-E584-52AF-487C-9726393E6DE7}"/>
              </a:ext>
            </a:extLst>
          </p:cNvPr>
          <p:cNvSpPr txBox="1"/>
          <p:nvPr/>
        </p:nvSpPr>
        <p:spPr>
          <a:xfrm>
            <a:off x="413657" y="1491343"/>
            <a:ext cx="279762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Testing Rig (</a:t>
            </a:r>
            <a:r>
              <a:rPr lang="en-GB" err="1"/>
              <a:t>Sevcon</a:t>
            </a:r>
            <a:r>
              <a:rPr lang="en-GB"/>
              <a:t> Gen4 Size 6):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48v Supply.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Killswitch.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Forward + Reverse.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Handbrake.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Motor Supply M1, M2, M3.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Motor Encoder Wires.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Line Contactor.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Pre-charge Resistor.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815035-D139-CD24-C924-F8C732F418C1}"/>
              </a:ext>
            </a:extLst>
          </p:cNvPr>
          <p:cNvSpPr txBox="1"/>
          <p:nvPr/>
        </p:nvSpPr>
        <p:spPr>
          <a:xfrm>
            <a:off x="6220505" y="1492704"/>
            <a:ext cx="279762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Onboard Controller (</a:t>
            </a:r>
            <a:r>
              <a:rPr lang="en-GB" err="1"/>
              <a:t>Sevcon</a:t>
            </a:r>
            <a:r>
              <a:rPr lang="en-GB"/>
              <a:t> Gen4 Size 10):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604v Supply.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Killswitch.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Forward + Reverse.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Handbrake.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Motor Supply M1, M2, M3.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Motor Encoder Wires.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Line Contactor.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Pre-charge Resistor. </a:t>
            </a:r>
          </a:p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25AF8FA-3B0E-DB1D-48C6-01E70584B8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121" y="4455572"/>
            <a:ext cx="3105789" cy="24024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5D18BDD-562C-5B5A-9122-26403FFA83A9}"/>
              </a:ext>
            </a:extLst>
          </p:cNvPr>
          <p:cNvSpPr txBox="1"/>
          <p:nvPr/>
        </p:nvSpPr>
        <p:spPr>
          <a:xfrm>
            <a:off x="4333193" y="4157024"/>
            <a:ext cx="176280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1">
                <a:solidFill>
                  <a:srgbClr val="0E2841"/>
                </a:solidFill>
                <a:effectLst/>
                <a:latin typeface="WordVisi_MSFontService"/>
              </a:rPr>
              <a:t>(BorgWarner, 2024)</a:t>
            </a:r>
            <a:endParaRPr lang="en-GB" sz="14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F52D60-C65C-ECAE-54C6-D7BBC8ECDE76}"/>
              </a:ext>
            </a:extLst>
          </p:cNvPr>
          <p:cNvSpPr txBox="1"/>
          <p:nvPr/>
        </p:nvSpPr>
        <p:spPr>
          <a:xfrm>
            <a:off x="10429191" y="5953125"/>
            <a:ext cx="176280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1">
                <a:solidFill>
                  <a:srgbClr val="0E2841"/>
                </a:solidFill>
                <a:effectLst/>
                <a:latin typeface="WordVisi_MSFontService"/>
              </a:rPr>
              <a:t>(BorgWarner, 2024)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4037300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1C4976-CEED-C66D-6EC4-15B364951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29EBEFE-3C9A-9FC2-A5D9-4F959869F638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4848CC29-45AA-233C-B347-FDCF2EA3F15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3B66C13F-EE67-81B0-3090-0558D668A466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11F5A4-9695-F267-1B13-AEC35ADDE59A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Setup + Testing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99A514-68AB-17B3-DF6C-D43DDE26C882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465FBF7-F2E0-81DE-9202-A04324719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1585" y="1267809"/>
            <a:ext cx="3034415" cy="541095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D620845-3AA1-3B30-6D5B-4D3291456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5326" y="1267808"/>
            <a:ext cx="3077004" cy="541095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F026BAB-FF2D-F896-9A81-6F8BBFF62F94}"/>
              </a:ext>
            </a:extLst>
          </p:cNvPr>
          <p:cNvSpPr txBox="1"/>
          <p:nvPr/>
        </p:nvSpPr>
        <p:spPr>
          <a:xfrm>
            <a:off x="348343" y="1267808"/>
            <a:ext cx="267065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Main Helper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Access to fault information.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Access to Motor Setup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Access to drive select customisation.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Access to Input and Output information.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837EC14-7798-1ED1-FAF0-28398005DC33}"/>
              </a:ext>
            </a:extLst>
          </p:cNvPr>
          <p:cNvSpPr txBox="1"/>
          <p:nvPr/>
        </p:nvSpPr>
        <p:spPr>
          <a:xfrm>
            <a:off x="6138589" y="1267807"/>
            <a:ext cx="30770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Tree: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Access to all options in the software.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More options than the main helper.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Deeper look into the control of the motor.  </a:t>
            </a:r>
          </a:p>
        </p:txBody>
      </p:sp>
    </p:spTree>
    <p:extLst>
      <p:ext uri="{BB962C8B-B14F-4D97-AF65-F5344CB8AC3E}">
        <p14:creationId xmlns:p14="http://schemas.microsoft.com/office/powerpoint/2010/main" val="3195615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654F6-FE41-459E-98B1-D5A539D1A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746BDFE-73BA-1025-C596-98DE925CB9F8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48550485-A6EA-FD89-F3CD-62ABD7ABD0F9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B0C30E59-32EB-D439-5289-595BBAA5835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CB5A84-EF39-391B-06F4-42D2103E2E87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Setup + Testing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C77214-F25C-D96F-DA3B-9656A45ED998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462F35-E0B7-40AE-20FB-DA99A9F67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885" y="1641837"/>
            <a:ext cx="4572000" cy="27371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0AB011-2252-0251-8DE5-0E3FC0CBFE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714" t="11677" r="2143" b="4806"/>
          <a:stretch>
            <a:fillRect/>
          </a:stretch>
        </p:blipFill>
        <p:spPr>
          <a:xfrm>
            <a:off x="751115" y="1628819"/>
            <a:ext cx="4572000" cy="27502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8493297-A408-B158-A4A1-DC3B802E2E2C}"/>
              </a:ext>
            </a:extLst>
          </p:cNvPr>
          <p:cNvSpPr txBox="1"/>
          <p:nvPr/>
        </p:nvSpPr>
        <p:spPr>
          <a:xfrm>
            <a:off x="685799" y="4629016"/>
            <a:ext cx="45502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IO Monitor: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Important for setting up pins.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Track active inputs for testing.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Helps set up switch box for testing rig.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DFD9A8-8AA1-BCAB-1014-0E2AF426ACC5}"/>
              </a:ext>
            </a:extLst>
          </p:cNvPr>
          <p:cNvSpPr txBox="1"/>
          <p:nvPr/>
        </p:nvSpPr>
        <p:spPr>
          <a:xfrm>
            <a:off x="6868884" y="4629016"/>
            <a:ext cx="45502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Drive Select: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Important for different drive modes.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Needs a pit and race mode.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9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0BE7B4-F211-C3E5-34B0-C815AC7DE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Chart 15">
            <a:extLst>
              <a:ext uri="{FF2B5EF4-FFF2-40B4-BE49-F238E27FC236}">
                <a16:creationId xmlns:a16="http://schemas.microsoft.com/office/drawing/2014/main" id="{96271D36-BA3F-3436-BDAC-45DEA35F4D9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79667886"/>
              </p:ext>
            </p:extLst>
          </p:nvPr>
        </p:nvGraphicFramePr>
        <p:xfrm>
          <a:off x="6868885" y="1273628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2C9F8B9F-F523-62E1-A60A-9682B45F4EA7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611B6636-DBB5-48A0-4347-A3EEF9AB734D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850825C-5BDB-1855-C93F-7A4A67D8F23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7C8C0E-D6C5-701A-F89A-62AD6E30AC90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Setup + Testing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48D4E8-49EC-AF73-AC5B-77617E84A691}"/>
              </a:ext>
            </a:extLst>
          </p:cNvPr>
          <p:cNvSpPr txBox="1"/>
          <p:nvPr/>
        </p:nvSpPr>
        <p:spPr>
          <a:xfrm>
            <a:off x="9753600" y="0"/>
            <a:ext cx="243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Group Leader - George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A72191-7972-0E9C-26AC-FEC51DCFCC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4" y="1276553"/>
            <a:ext cx="4572000" cy="27461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5F8D0D-82A1-C82D-CB69-E112CDFC51A9}"/>
              </a:ext>
            </a:extLst>
          </p:cNvPr>
          <p:cNvSpPr txBox="1"/>
          <p:nvPr/>
        </p:nvSpPr>
        <p:spPr>
          <a:xfrm>
            <a:off x="751113" y="4245429"/>
            <a:ext cx="45719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Vehicle Interface: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Tracks controller demands.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Tracks motor values.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Can log results for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3DD52B-39F3-31A4-9029-99768F3FE7F7}"/>
              </a:ext>
            </a:extLst>
          </p:cNvPr>
          <p:cNvSpPr txBox="1"/>
          <p:nvPr/>
        </p:nvSpPr>
        <p:spPr>
          <a:xfrm>
            <a:off x="6868885" y="4180506"/>
            <a:ext cx="45719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Test Results: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Simple test – throttle up to around 80% and then release to see neutral braking.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Peaked at 1614 RPM.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Linear increase with throttle.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Gradual decrease after peak and throttle release.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E67A256-B813-E423-6ADB-0E66C4FDF1C1}"/>
              </a:ext>
            </a:extLst>
          </p:cNvPr>
          <p:cNvCxnSpPr/>
          <p:nvPr/>
        </p:nvCxnSpPr>
        <p:spPr>
          <a:xfrm>
            <a:off x="9503229" y="1872343"/>
            <a:ext cx="158931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04036C6-05DB-D02A-EBF7-D1C367962CE6}"/>
              </a:ext>
            </a:extLst>
          </p:cNvPr>
          <p:cNvSpPr txBox="1"/>
          <p:nvPr/>
        </p:nvSpPr>
        <p:spPr>
          <a:xfrm>
            <a:off x="10972799" y="1549177"/>
            <a:ext cx="1023257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/>
              <a:t>Around 80% of throttle applied</a:t>
            </a:r>
          </a:p>
        </p:txBody>
      </p:sp>
    </p:spTree>
    <p:extLst>
      <p:ext uri="{BB962C8B-B14F-4D97-AF65-F5344CB8AC3E}">
        <p14:creationId xmlns:p14="http://schemas.microsoft.com/office/powerpoint/2010/main" val="2532984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FC85B-47FE-6B5C-D5FE-5730CBB39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0327658-4F56-28CB-2E14-BED9018117C2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16C47167-D5A4-D72E-2FD5-BA9B64E7C5E4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6334CE92-225C-7E21-734E-81B9A413D1A7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CDBF25-0EC3-208A-6495-0D17045A126D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Potential Performance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4102DB02-7941-5B4F-4F99-AA1D6E59D3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0896256"/>
              </p:ext>
            </p:extLst>
          </p:nvPr>
        </p:nvGraphicFramePr>
        <p:xfrm>
          <a:off x="74177" y="1152951"/>
          <a:ext cx="8930656" cy="175259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32664">
                  <a:extLst>
                    <a:ext uri="{9D8B030D-6E8A-4147-A177-3AD203B41FA5}">
                      <a16:colId xmlns:a16="http://schemas.microsoft.com/office/drawing/2014/main" val="2322815250"/>
                    </a:ext>
                  </a:extLst>
                </a:gridCol>
                <a:gridCol w="2232664">
                  <a:extLst>
                    <a:ext uri="{9D8B030D-6E8A-4147-A177-3AD203B41FA5}">
                      <a16:colId xmlns:a16="http://schemas.microsoft.com/office/drawing/2014/main" val="2262545851"/>
                    </a:ext>
                  </a:extLst>
                </a:gridCol>
                <a:gridCol w="2232664">
                  <a:extLst>
                    <a:ext uri="{9D8B030D-6E8A-4147-A177-3AD203B41FA5}">
                      <a16:colId xmlns:a16="http://schemas.microsoft.com/office/drawing/2014/main" val="1222665000"/>
                    </a:ext>
                  </a:extLst>
                </a:gridCol>
                <a:gridCol w="2232664">
                  <a:extLst>
                    <a:ext uri="{9D8B030D-6E8A-4147-A177-3AD203B41FA5}">
                      <a16:colId xmlns:a16="http://schemas.microsoft.com/office/drawing/2014/main" val="2235375639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T w="12700">
                      <a:solidFill>
                        <a:schemeClr val="tx1"/>
                      </a:solidFill>
                    </a:lnT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FFFFFF"/>
                          </a:solidFill>
                        </a:rPr>
                        <a:t>Traditional ICE F750</a:t>
                      </a:r>
                      <a:endParaRPr lang="en-US" sz="1800" u="none" strike="noStrike" noProof="0">
                        <a:solidFill>
                          <a:srgbClr val="000000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US"/>
                        <a:t>(</a:t>
                      </a:r>
                      <a:r>
                        <a:rPr lang="en-US" sz="1800" u="none" strike="noStrike" noProof="0"/>
                        <a:t>Darvi Mk5b)</a:t>
                      </a:r>
                      <a:endParaRPr lang="en-US"/>
                    </a:p>
                  </a:txBody>
                  <a:tcPr anchor="ctr">
                    <a:lnT w="12700">
                      <a:solidFill>
                        <a:schemeClr val="tx1"/>
                      </a:solidFill>
                    </a:lnT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FFFFFF"/>
                          </a:solidFill>
                        </a:rPr>
                        <a:t>Our Electrified F750</a:t>
                      </a:r>
                    </a:p>
                    <a:p>
                      <a:pPr lvl="0" algn="ctr">
                        <a:buNone/>
                      </a:pPr>
                      <a:endParaRPr lang="en-US"/>
                    </a:p>
                  </a:txBody>
                  <a:tcPr anchor="ctr">
                    <a:lnT w="12700">
                      <a:solidFill>
                        <a:schemeClr val="tx1"/>
                      </a:solidFill>
                    </a:lnT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 % Difference</a:t>
                      </a:r>
                    </a:p>
                  </a:txBody>
                  <a:tcPr anchor="ctr"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70285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Top Speed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107Mph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000000"/>
                          </a:solidFill>
                        </a:rPr>
                        <a:t>113Mph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strike="noStrike" noProof="0">
                          <a:solidFill>
                            <a:srgbClr val="00B050"/>
                          </a:solidFill>
                        </a:rPr>
                        <a:t>+5.6%</a:t>
                      </a:r>
                    </a:p>
                  </a:txBody>
                  <a:tcPr anchor="ctr">
                    <a:lnR w="12700">
                      <a:solidFill>
                        <a:schemeClr val="tx1"/>
                      </a:solidFill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19097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0-60 Time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6.5s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3.9s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solidFill>
                            <a:srgbClr val="00B050"/>
                          </a:solidFill>
                        </a:rPr>
                        <a:t>-40%</a:t>
                      </a:r>
                    </a:p>
                  </a:txBody>
                  <a:tcPr anchor="ctr">
                    <a:lnR w="12700">
                      <a:solidFill>
                        <a:schemeClr val="tx1"/>
                      </a:solidFill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29070161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Horsepower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95-100hp</a:t>
                      </a:r>
                    </a:p>
                  </a:txBody>
                  <a:tcPr anchor="ctr"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122-268hp</a:t>
                      </a:r>
                    </a:p>
                  </a:txBody>
                  <a:tcPr anchor="ctr"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solidFill>
                            <a:srgbClr val="00B050"/>
                          </a:solidFill>
                        </a:rPr>
                        <a:t>+22% / +168%</a:t>
                      </a:r>
                    </a:p>
                  </a:txBody>
                  <a:tcPr anchor="ctr">
                    <a:lnR w="12700">
                      <a:solidFill>
                        <a:schemeClr val="tx1"/>
                      </a:solidFill>
                    </a:lnR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96015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6B04FC8-C771-68C6-2A1F-4C73C4390E45}"/>
              </a:ext>
            </a:extLst>
          </p:cNvPr>
          <p:cNvSpPr txBox="1"/>
          <p:nvPr/>
        </p:nvSpPr>
        <p:spPr>
          <a:xfrm>
            <a:off x="2769026" y="2986498"/>
            <a:ext cx="119168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(SB Racing, 2024)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5FA74E-1331-7D1A-5BFC-ACEE91552C53}"/>
              </a:ext>
            </a:extLst>
          </p:cNvPr>
          <p:cNvSpPr txBox="1"/>
          <p:nvPr/>
        </p:nvSpPr>
        <p:spPr>
          <a:xfrm>
            <a:off x="10787743" y="11043"/>
            <a:ext cx="140425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311C84-5DA0-0185-181B-27750DBBCD6E}"/>
              </a:ext>
            </a:extLst>
          </p:cNvPr>
          <p:cNvSpPr txBox="1"/>
          <p:nvPr/>
        </p:nvSpPr>
        <p:spPr>
          <a:xfrm>
            <a:off x="7245673" y="3628232"/>
            <a:ext cx="3833002" cy="258532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Energy requirement of 16–17 kWh was calculated for a 15-minute race.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Using 14 total batteries was selected, providing a total capacity of 56.9 kWh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>
              <a:highlight>
                <a:srgbClr val="FFFFFF"/>
              </a:highlight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highlight>
                  <a:srgbClr val="FFFFFF"/>
                </a:highlight>
              </a:rPr>
              <a:t>Safety factor 3.3</a:t>
            </a:r>
          </a:p>
        </p:txBody>
      </p:sp>
      <p:pic>
        <p:nvPicPr>
          <p:cNvPr id="6" name="Picture 5" descr="A graph with a line&#10;&#10;AI-generated content may be incorrect.">
            <a:extLst>
              <a:ext uri="{FF2B5EF4-FFF2-40B4-BE49-F238E27FC236}">
                <a16:creationId xmlns:a16="http://schemas.microsoft.com/office/drawing/2014/main" id="{53448EDA-B057-853C-B2B9-F80478169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86" y="3625421"/>
            <a:ext cx="6675930" cy="272259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2806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8BEFF1-E65C-4462-201A-EB549789D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5698864-B325-54CA-C72B-7F3DC0347549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2CF2D1FC-B003-EBE5-108B-01BFCE9682D3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D818711-5140-CE65-41AA-90AA700FB205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DAB938-4FAC-C0B3-5056-53645CC76D8E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Vehicle Characteristics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168A99-8BB9-E3B0-A70B-FF2486BAE720}"/>
              </a:ext>
            </a:extLst>
          </p:cNvPr>
          <p:cNvSpPr txBox="1"/>
          <p:nvPr/>
        </p:nvSpPr>
        <p:spPr>
          <a:xfrm>
            <a:off x="10787743" y="11043"/>
            <a:ext cx="140425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5C48B20-A4FF-317E-9037-DDAF461206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026144"/>
              </p:ext>
            </p:extLst>
          </p:nvPr>
        </p:nvGraphicFramePr>
        <p:xfrm>
          <a:off x="50800" y="1159685"/>
          <a:ext cx="6077530" cy="13446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56896">
                  <a:extLst>
                    <a:ext uri="{9D8B030D-6E8A-4147-A177-3AD203B41FA5}">
                      <a16:colId xmlns:a16="http://schemas.microsoft.com/office/drawing/2014/main" val="2588299966"/>
                    </a:ext>
                  </a:extLst>
                </a:gridCol>
                <a:gridCol w="735724">
                  <a:extLst>
                    <a:ext uri="{9D8B030D-6E8A-4147-A177-3AD203B41FA5}">
                      <a16:colId xmlns:a16="http://schemas.microsoft.com/office/drawing/2014/main" val="116417097"/>
                    </a:ext>
                  </a:extLst>
                </a:gridCol>
                <a:gridCol w="506184">
                  <a:extLst>
                    <a:ext uri="{9D8B030D-6E8A-4147-A177-3AD203B41FA5}">
                      <a16:colId xmlns:a16="http://schemas.microsoft.com/office/drawing/2014/main" val="1101721415"/>
                    </a:ext>
                  </a:extLst>
                </a:gridCol>
                <a:gridCol w="43978">
                  <a:extLst>
                    <a:ext uri="{9D8B030D-6E8A-4147-A177-3AD203B41FA5}">
                      <a16:colId xmlns:a16="http://schemas.microsoft.com/office/drawing/2014/main" val="1040422189"/>
                    </a:ext>
                  </a:extLst>
                </a:gridCol>
                <a:gridCol w="554228">
                  <a:extLst>
                    <a:ext uri="{9D8B030D-6E8A-4147-A177-3AD203B41FA5}">
                      <a16:colId xmlns:a16="http://schemas.microsoft.com/office/drawing/2014/main" val="3478540370"/>
                    </a:ext>
                  </a:extLst>
                </a:gridCol>
                <a:gridCol w="443624">
                  <a:extLst>
                    <a:ext uri="{9D8B030D-6E8A-4147-A177-3AD203B41FA5}">
                      <a16:colId xmlns:a16="http://schemas.microsoft.com/office/drawing/2014/main" val="531082671"/>
                    </a:ext>
                  </a:extLst>
                </a:gridCol>
                <a:gridCol w="1030517">
                  <a:extLst>
                    <a:ext uri="{9D8B030D-6E8A-4147-A177-3AD203B41FA5}">
                      <a16:colId xmlns:a16="http://schemas.microsoft.com/office/drawing/2014/main" val="149698195"/>
                    </a:ext>
                  </a:extLst>
                </a:gridCol>
                <a:gridCol w="94339">
                  <a:extLst>
                    <a:ext uri="{9D8B030D-6E8A-4147-A177-3AD203B41FA5}">
                      <a16:colId xmlns:a16="http://schemas.microsoft.com/office/drawing/2014/main" val="674358541"/>
                    </a:ext>
                  </a:extLst>
                </a:gridCol>
                <a:gridCol w="576940">
                  <a:extLst>
                    <a:ext uri="{9D8B030D-6E8A-4147-A177-3AD203B41FA5}">
                      <a16:colId xmlns:a16="http://schemas.microsoft.com/office/drawing/2014/main" val="4176451361"/>
                    </a:ext>
                  </a:extLst>
                </a:gridCol>
                <a:gridCol w="592521">
                  <a:extLst>
                    <a:ext uri="{9D8B030D-6E8A-4147-A177-3AD203B41FA5}">
                      <a16:colId xmlns:a16="http://schemas.microsoft.com/office/drawing/2014/main" val="724219305"/>
                    </a:ext>
                  </a:extLst>
                </a:gridCol>
                <a:gridCol w="842579">
                  <a:extLst>
                    <a:ext uri="{9D8B030D-6E8A-4147-A177-3AD203B41FA5}">
                      <a16:colId xmlns:a16="http://schemas.microsoft.com/office/drawing/2014/main" val="2306525689"/>
                    </a:ext>
                  </a:extLst>
                </a:gridCol>
              </a:tblGrid>
              <a:tr h="293264">
                <a:tc gridSpan="11"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Sustained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02667"/>
                  </a:ext>
                </a:extLst>
              </a:tr>
              <a:tr h="62852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Torque (Nm)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Sustained motor rpm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Final drive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Wheel rpm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Wheel radius (m)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Wheel circumference (m)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Velocity (ms^-1)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Velocity (mph)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Torque at wheels (nm)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0732792"/>
                  </a:ext>
                </a:extLst>
              </a:tr>
              <a:tr h="4228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213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4500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3.14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1433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0.28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1.73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41.27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92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669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0874060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ED5A469-D9E3-9D12-E2D3-C21F1FB664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4817785"/>
              </p:ext>
            </p:extLst>
          </p:nvPr>
        </p:nvGraphicFramePr>
        <p:xfrm>
          <a:off x="50802" y="2631493"/>
          <a:ext cx="6058485" cy="13446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69594">
                  <a:extLst>
                    <a:ext uri="{9D8B030D-6E8A-4147-A177-3AD203B41FA5}">
                      <a16:colId xmlns:a16="http://schemas.microsoft.com/office/drawing/2014/main" val="3363905755"/>
                    </a:ext>
                  </a:extLst>
                </a:gridCol>
                <a:gridCol w="749945">
                  <a:extLst>
                    <a:ext uri="{9D8B030D-6E8A-4147-A177-3AD203B41FA5}">
                      <a16:colId xmlns:a16="http://schemas.microsoft.com/office/drawing/2014/main" val="2230770092"/>
                    </a:ext>
                  </a:extLst>
                </a:gridCol>
                <a:gridCol w="467729">
                  <a:extLst>
                    <a:ext uri="{9D8B030D-6E8A-4147-A177-3AD203B41FA5}">
                      <a16:colId xmlns:a16="http://schemas.microsoft.com/office/drawing/2014/main" val="2201466758"/>
                    </a:ext>
                  </a:extLst>
                </a:gridCol>
                <a:gridCol w="57410">
                  <a:extLst>
                    <a:ext uri="{9D8B030D-6E8A-4147-A177-3AD203B41FA5}">
                      <a16:colId xmlns:a16="http://schemas.microsoft.com/office/drawing/2014/main" val="3186094669"/>
                    </a:ext>
                  </a:extLst>
                </a:gridCol>
                <a:gridCol w="567635">
                  <a:extLst>
                    <a:ext uri="{9D8B030D-6E8A-4147-A177-3AD203B41FA5}">
                      <a16:colId xmlns:a16="http://schemas.microsoft.com/office/drawing/2014/main" val="720952979"/>
                    </a:ext>
                  </a:extLst>
                </a:gridCol>
                <a:gridCol w="578530">
                  <a:extLst>
                    <a:ext uri="{9D8B030D-6E8A-4147-A177-3AD203B41FA5}">
                      <a16:colId xmlns:a16="http://schemas.microsoft.com/office/drawing/2014/main" val="567597426"/>
                    </a:ext>
                  </a:extLst>
                </a:gridCol>
                <a:gridCol w="924107">
                  <a:extLst>
                    <a:ext uri="{9D8B030D-6E8A-4147-A177-3AD203B41FA5}">
                      <a16:colId xmlns:a16="http://schemas.microsoft.com/office/drawing/2014/main" val="2559433862"/>
                    </a:ext>
                  </a:extLst>
                </a:gridCol>
                <a:gridCol w="84145">
                  <a:extLst>
                    <a:ext uri="{9D8B030D-6E8A-4147-A177-3AD203B41FA5}">
                      <a16:colId xmlns:a16="http://schemas.microsoft.com/office/drawing/2014/main" val="3373152113"/>
                    </a:ext>
                  </a:extLst>
                </a:gridCol>
                <a:gridCol w="574222">
                  <a:extLst>
                    <a:ext uri="{9D8B030D-6E8A-4147-A177-3AD203B41FA5}">
                      <a16:colId xmlns:a16="http://schemas.microsoft.com/office/drawing/2014/main" val="450946740"/>
                    </a:ext>
                  </a:extLst>
                </a:gridCol>
                <a:gridCol w="629866">
                  <a:extLst>
                    <a:ext uri="{9D8B030D-6E8A-4147-A177-3AD203B41FA5}">
                      <a16:colId xmlns:a16="http://schemas.microsoft.com/office/drawing/2014/main" val="2083994036"/>
                    </a:ext>
                  </a:extLst>
                </a:gridCol>
                <a:gridCol w="755302">
                  <a:extLst>
                    <a:ext uri="{9D8B030D-6E8A-4147-A177-3AD203B41FA5}">
                      <a16:colId xmlns:a16="http://schemas.microsoft.com/office/drawing/2014/main" val="3096856950"/>
                    </a:ext>
                  </a:extLst>
                </a:gridCol>
              </a:tblGrid>
              <a:tr h="357009">
                <a:tc gridSpan="11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Peak (Few seconds)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722983"/>
                  </a:ext>
                </a:extLst>
              </a:tr>
              <a:tr h="630594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Torque (Nm)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Peak motor RPM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Final drive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Wheel rpm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Wheel radius (m)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Wheel circumference (m)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Velocity (ms^-1)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Velocity (mph)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Torque at wheels (nm)</a:t>
                      </a:r>
                      <a:endParaRPr lang="en-GB" sz="1100" b="0" i="0" u="none" strike="noStrike">
                        <a:solidFill>
                          <a:srgbClr val="242424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2742201"/>
                  </a:ext>
                </a:extLst>
              </a:tr>
              <a:tr h="35700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5500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3.14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1752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0.28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1.73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50.44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113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1570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289" marR="9289" marT="9289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2844956"/>
                  </a:ext>
                </a:extLst>
              </a:tr>
            </a:tbl>
          </a:graphicData>
        </a:graphic>
      </p:graphicFrame>
      <p:pic>
        <p:nvPicPr>
          <p:cNvPr id="7" name="Picture 4" descr="Thruxton Circuit - Sweet Little Race Track with Glorious Military History">
            <a:extLst>
              <a:ext uri="{FF2B5EF4-FFF2-40B4-BE49-F238E27FC236}">
                <a16:creationId xmlns:a16="http://schemas.microsoft.com/office/drawing/2014/main" id="{1BA05776-435F-364C-F658-31339AE55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078" y="1156740"/>
            <a:ext cx="3833173" cy="25483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5E8C1F8-F2A6-A777-61C1-4F115BF256BA}"/>
              </a:ext>
            </a:extLst>
          </p:cNvPr>
          <p:cNvSpPr txBox="1"/>
          <p:nvPr/>
        </p:nvSpPr>
        <p:spPr>
          <a:xfrm>
            <a:off x="523296" y="4187399"/>
            <a:ext cx="3681092" cy="261707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Final drive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Torque at wheels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Power at wheels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Motor efficiency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r>
              <a:rPr lang="en-US">
                <a:solidFill>
                  <a:srgbClr val="000000"/>
                </a:solidFill>
                <a:latin typeface="Aptos"/>
                <a:ea typeface="Arial"/>
                <a:cs typeface="Arial"/>
              </a:rPr>
              <a:t> - up to 98%</a:t>
            </a:r>
            <a:endParaRPr lang="en-US" sz="1800" b="0" i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Drivetrain efficiency</a:t>
            </a:r>
            <a:r>
              <a:rPr lang="en-US">
                <a:solidFill>
                  <a:srgbClr val="000000"/>
                </a:solidFill>
                <a:latin typeface="Aptos"/>
                <a:ea typeface="Arial"/>
                <a:cs typeface="Arial"/>
              </a:rPr>
              <a:t> – 94%</a:t>
            </a:r>
            <a:endParaRPr lang="en-US" sz="1800" b="0" i="0" u="none" strike="noStrike" baseline="0">
              <a:solidFill>
                <a:srgbClr val="000000"/>
              </a:solidFill>
              <a:latin typeface="Aptos"/>
              <a:ea typeface="Arial"/>
              <a:cs typeface="Arial"/>
            </a:endParaRPr>
          </a:p>
        </p:txBody>
      </p:sp>
      <p:pic>
        <p:nvPicPr>
          <p:cNvPr id="15" name="Picture 14" descr="Chart 1, Chart element">
            <a:extLst>
              <a:ext uri="{FF2B5EF4-FFF2-40B4-BE49-F238E27FC236}">
                <a16:creationId xmlns:a16="http://schemas.microsoft.com/office/drawing/2014/main" id="{81E98DF9-A2D6-CA08-D05B-AF98204E8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757" y="4186998"/>
            <a:ext cx="5633190" cy="24265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A0B7DC7-733C-D73B-646F-7618E8F2AB25}"/>
              </a:ext>
            </a:extLst>
          </p:cNvPr>
          <p:cNvSpPr txBox="1"/>
          <p:nvPr/>
        </p:nvSpPr>
        <p:spPr>
          <a:xfrm>
            <a:off x="10131374" y="3736068"/>
            <a:ext cx="14757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(Thruxton Circuit, 2025)</a:t>
            </a:r>
          </a:p>
        </p:txBody>
      </p:sp>
    </p:spTree>
    <p:extLst>
      <p:ext uri="{BB962C8B-B14F-4D97-AF65-F5344CB8AC3E}">
        <p14:creationId xmlns:p14="http://schemas.microsoft.com/office/powerpoint/2010/main" val="99745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71D65-44DA-FDA0-7CE6-9821E676A2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F1516E-E6F7-58DF-A08D-8A66B6A9B9B7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12F01A8B-990D-D9BF-B779-52097EE5B1E3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75965FEB-9D9B-EEB1-95FA-6AB1AA074A34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1D44A8-8ED0-EF2E-37CE-7013900BBE71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Motor Output Shaft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A14487-FF7A-EEE8-1C00-3C12E6AB87E6}"/>
              </a:ext>
            </a:extLst>
          </p:cNvPr>
          <p:cNvSpPr txBox="1"/>
          <p:nvPr/>
        </p:nvSpPr>
        <p:spPr>
          <a:xfrm>
            <a:off x="10787743" y="11043"/>
            <a:ext cx="140425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  <p:pic>
        <p:nvPicPr>
          <p:cNvPr id="8" name="Picture 7" descr="A blue circular object with a multicolored center&#10;&#10;AI-generated content may be incorrect.">
            <a:extLst>
              <a:ext uri="{FF2B5EF4-FFF2-40B4-BE49-F238E27FC236}">
                <a16:creationId xmlns:a16="http://schemas.microsoft.com/office/drawing/2014/main" id="{7CB79667-08BE-4792-EA19-7C2F0C52C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103" y="3577874"/>
            <a:ext cx="5124488" cy="312925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 descr="A close-up of a number&#10;&#10;AI-generated content may be incorrect.">
            <a:extLst>
              <a:ext uri="{FF2B5EF4-FFF2-40B4-BE49-F238E27FC236}">
                <a16:creationId xmlns:a16="http://schemas.microsoft.com/office/drawing/2014/main" id="{D40D1F39-7552-F1DB-A3E8-910773803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942" y="5952732"/>
            <a:ext cx="2797367" cy="751647"/>
          </a:xfrm>
          <a:prstGeom prst="rect">
            <a:avLst/>
          </a:prstGeom>
        </p:spPr>
      </p:pic>
      <p:pic>
        <p:nvPicPr>
          <p:cNvPr id="29" name="Picture 28" descr="A black circular object with a red and black center&#10;&#10;AI-generated content may be incorrect.">
            <a:extLst>
              <a:ext uri="{FF2B5EF4-FFF2-40B4-BE49-F238E27FC236}">
                <a16:creationId xmlns:a16="http://schemas.microsoft.com/office/drawing/2014/main" id="{A8A0C3F4-50E2-E196-BFA6-FF601826CE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10" t="2015" r="11587" b="10229"/>
          <a:stretch>
            <a:fillRect/>
          </a:stretch>
        </p:blipFill>
        <p:spPr>
          <a:xfrm rot="5400000">
            <a:off x="9280928" y="1144122"/>
            <a:ext cx="2684359" cy="25090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A black metal object with a screw&#10;&#10;AI-generated content may be incorrect.">
            <a:extLst>
              <a:ext uri="{FF2B5EF4-FFF2-40B4-BE49-F238E27FC236}">
                <a16:creationId xmlns:a16="http://schemas.microsoft.com/office/drawing/2014/main" id="{C124C9D2-C680-B69C-C1C1-39A40C6A8E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397" y="1162471"/>
            <a:ext cx="2696756" cy="207198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DCBA075-5D10-F382-F073-BC8AED117ABA}"/>
              </a:ext>
            </a:extLst>
          </p:cNvPr>
          <p:cNvSpPr txBox="1"/>
          <p:nvPr/>
        </p:nvSpPr>
        <p:spPr>
          <a:xfrm>
            <a:off x="5860733" y="3893702"/>
            <a:ext cx="4055563" cy="280076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Designed for 14 tooth sprocket</a:t>
            </a:r>
            <a:endParaRPr lang="en-US" sz="1600"/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/>
              <a:t>3 iterations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/>
              <a:t>FEA each version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/>
              <a:t>Material choice of AISI 1020 Steel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/>
              <a:t>Deformation max of 0.05mm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/>
              <a:t>Safety factor of 1.5x max driving torque </a:t>
            </a:r>
          </a:p>
        </p:txBody>
      </p:sp>
      <p:pic>
        <p:nvPicPr>
          <p:cNvPr id="12" name="Picture 11" descr="A grey object with a screw&#10;&#10;AI-generated content may be incorrect.">
            <a:extLst>
              <a:ext uri="{FF2B5EF4-FFF2-40B4-BE49-F238E27FC236}">
                <a16:creationId xmlns:a16="http://schemas.microsoft.com/office/drawing/2014/main" id="{AEB33806-B5DF-409D-27A3-11F095E5E9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3065" y="1161734"/>
            <a:ext cx="2693814" cy="20766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 descr="A drawing of a gear&#10;&#10;AI-generated content may be incorrect.">
            <a:extLst>
              <a:ext uri="{FF2B5EF4-FFF2-40B4-BE49-F238E27FC236}">
                <a16:creationId xmlns:a16="http://schemas.microsoft.com/office/drawing/2014/main" id="{7CE35150-4EF2-443C-6161-015D7EE96D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3050" y="1160870"/>
            <a:ext cx="2703245" cy="207425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0A08BC-6200-0208-3A20-052A122DB1A5}"/>
              </a:ext>
            </a:extLst>
          </p:cNvPr>
          <p:cNvSpPr txBox="1"/>
          <p:nvPr/>
        </p:nvSpPr>
        <p:spPr>
          <a:xfrm>
            <a:off x="6096000" y="3214449"/>
            <a:ext cx="6096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0" i="0">
                <a:solidFill>
                  <a:srgbClr val="000000"/>
                </a:solidFill>
                <a:latin typeface="WordVisi_MSFontService"/>
              </a:rPr>
              <a:t>Front sprocket 14 tooth pitch 520 (BTS24, n.d.)</a:t>
            </a:r>
            <a:endParaRPr lang="en-GB" sz="10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65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C2C316-B732-A608-1138-0711F853D3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371494-4CB2-9BB1-C3F1-4FF387CB3A03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613CB29-D57E-856A-3978-E3B7E7ABA5BB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A4B9CF92-002E-C8CF-9FEE-C5F1E96C184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8987E7-52CB-E076-D31B-85A88C1E4DC8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Drivetrain layout + next steps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87E6CA-2F9E-9E73-1AF9-024BC515B800}"/>
              </a:ext>
            </a:extLst>
          </p:cNvPr>
          <p:cNvSpPr txBox="1"/>
          <p:nvPr/>
        </p:nvSpPr>
        <p:spPr>
          <a:xfrm>
            <a:off x="10787743" y="11043"/>
            <a:ext cx="140425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Motor - Alex</a:t>
            </a:r>
          </a:p>
        </p:txBody>
      </p:sp>
      <p:pic>
        <p:nvPicPr>
          <p:cNvPr id="14" name="Picture 13" descr="A metal gear on a table&#10;&#10;AI-generated content may be incorrect.">
            <a:extLst>
              <a:ext uri="{FF2B5EF4-FFF2-40B4-BE49-F238E27FC236}">
                <a16:creationId xmlns:a16="http://schemas.microsoft.com/office/drawing/2014/main" id="{4FA33C9E-785B-BB04-D27A-3FAA3B4322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48" t="9171" r="-247" b="7841"/>
          <a:stretch>
            <a:fillRect/>
          </a:stretch>
        </p:blipFill>
        <p:spPr>
          <a:xfrm>
            <a:off x="465220" y="1340883"/>
            <a:ext cx="3378222" cy="259750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" name="Picture 2" descr="Drive shaft VKJC 6175 from SKF">
            <a:extLst>
              <a:ext uri="{FF2B5EF4-FFF2-40B4-BE49-F238E27FC236}">
                <a16:creationId xmlns:a16="http://schemas.microsoft.com/office/drawing/2014/main" id="{C27C789B-C8DE-D78F-9DE0-0C33F55B2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23" y="4169093"/>
            <a:ext cx="3376549" cy="21773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B846BD1-C89C-6372-290F-CD1DE836A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874122" y="650766"/>
            <a:ext cx="2664994" cy="404595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622BE9-7172-7259-48EA-D100B5962942}"/>
              </a:ext>
            </a:extLst>
          </p:cNvPr>
          <p:cNvSpPr txBox="1"/>
          <p:nvPr/>
        </p:nvSpPr>
        <p:spPr>
          <a:xfrm>
            <a:off x="8110819" y="4470802"/>
            <a:ext cx="2683240" cy="156966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2400" b="0" i="0" u="sng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Next steps</a:t>
            </a:r>
            <a:r>
              <a:rPr lang="en-US" sz="2400" b="0" i="0" u="sng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marL="285750" indent="-285750" algn="l" rtl="0">
              <a:buFont typeface="Arial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Drive shafts spliced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l" rtl="0"/>
            <a:endParaRPr lang="en-US" sz="1800" b="0" i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Motor tune</a:t>
            </a:r>
            <a:r>
              <a:rPr lang="en-US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created</a:t>
            </a:r>
            <a:endParaRPr lang="en-US" sz="1800" b="0" i="0" u="none" strike="noStrike" baseline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386198-2DCC-4E43-2C2E-2F6CA15FBAD7}"/>
              </a:ext>
            </a:extLst>
          </p:cNvPr>
          <p:cNvSpPr/>
          <p:nvPr/>
        </p:nvSpPr>
        <p:spPr>
          <a:xfrm>
            <a:off x="6093031" y="3099559"/>
            <a:ext cx="138927" cy="146878"/>
          </a:xfrm>
          <a:prstGeom prst="rect">
            <a:avLst/>
          </a:prstGeom>
          <a:solidFill>
            <a:srgbClr val="818697"/>
          </a:solidFill>
          <a:ln>
            <a:solidFill>
              <a:srgbClr val="4A4C5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465319-B3CA-A307-5C2F-4DF5470A67FD}"/>
              </a:ext>
            </a:extLst>
          </p:cNvPr>
          <p:cNvSpPr txBox="1"/>
          <p:nvPr/>
        </p:nvSpPr>
        <p:spPr>
          <a:xfrm>
            <a:off x="876300" y="6438900"/>
            <a:ext cx="2667000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b="0" i="0" u="none" strike="noStrike" baseline="0">
                <a:solidFill>
                  <a:srgbClr val="000000"/>
                </a:solidFill>
                <a:latin typeface="Aptos"/>
              </a:rPr>
              <a:t>AUTODOC (n.d</a:t>
            </a:r>
            <a:r>
              <a:rPr lang="en-GB" sz="900">
                <a:solidFill>
                  <a:srgbClr val="000000"/>
                </a:solidFill>
                <a:latin typeface="Aptos"/>
              </a:rPr>
              <a:t>.),</a:t>
            </a:r>
            <a:r>
              <a:rPr lang="en-GB" sz="900" b="0" i="0" u="none" strike="noStrike" baseline="0">
                <a:solidFill>
                  <a:srgbClr val="000000"/>
                </a:solidFill>
                <a:latin typeface="Aptos"/>
              </a:rPr>
              <a:t> (Accessed: 24 March 2026).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52A345-877D-621A-25C5-B84461D34EC9}"/>
              </a:ext>
            </a:extLst>
          </p:cNvPr>
          <p:cNvSpPr txBox="1"/>
          <p:nvPr/>
        </p:nvSpPr>
        <p:spPr>
          <a:xfrm>
            <a:off x="5003655" y="942219"/>
            <a:ext cx="24579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/>
              <a:t>Drivetrain layout</a:t>
            </a:r>
          </a:p>
        </p:txBody>
      </p:sp>
      <p:pic>
        <p:nvPicPr>
          <p:cNvPr id="19" name="Picture 18" descr="A close up of a machine&#10;&#10;AI-generated content may be incorrect.">
            <a:extLst>
              <a:ext uri="{FF2B5EF4-FFF2-40B4-BE49-F238E27FC236}">
                <a16:creationId xmlns:a16="http://schemas.microsoft.com/office/drawing/2014/main" id="{A8B5F884-11B1-65B5-27B8-73271DBEDD0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-282" r="17241" b="-758"/>
          <a:stretch>
            <a:fillRect/>
          </a:stretch>
        </p:blipFill>
        <p:spPr>
          <a:xfrm>
            <a:off x="4179072" y="4167224"/>
            <a:ext cx="2248745" cy="217766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7E48342-9006-548C-F944-C3E45DECBA65}"/>
              </a:ext>
            </a:extLst>
          </p:cNvPr>
          <p:cNvSpPr txBox="1"/>
          <p:nvPr/>
        </p:nvSpPr>
        <p:spPr>
          <a:xfrm>
            <a:off x="8382454" y="1623527"/>
            <a:ext cx="3692081" cy="1477328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Limiting factor now differential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Mx5 differential conversion would unlock full capability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06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CD25D-F592-D318-A7FE-BE896F7CE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2FD36E2-0FBD-5935-EC85-8B429186D13A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1BE55517-B78F-2B2B-0A48-E1B63125535A}"/>
              </a:ext>
            </a:extLst>
          </p:cNvPr>
          <p:cNvSpPr/>
          <p:nvPr/>
        </p:nvSpPr>
        <p:spPr>
          <a:xfrm flipH="1" flipV="1">
            <a:off x="3352800" y="1245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D53C493-F6B7-E123-5427-0CEFBDAFA8A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E43A00-E293-985B-D604-7D034FC867A5}"/>
              </a:ext>
            </a:extLst>
          </p:cNvPr>
          <p:cNvSpPr txBox="1"/>
          <p:nvPr/>
        </p:nvSpPr>
        <p:spPr>
          <a:xfrm>
            <a:off x="-1" y="-29368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Chassis Modifications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709AE1-ED57-A8AF-8616-572945BD5F50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Dan and Alex</a:t>
            </a:r>
          </a:p>
        </p:txBody>
      </p:sp>
      <p:pic>
        <p:nvPicPr>
          <p:cNvPr id="8" name="Picture 7" descr="A drawing of a metal structure&#10;&#10;AI-generated content may be incorrect.">
            <a:extLst>
              <a:ext uri="{FF2B5EF4-FFF2-40B4-BE49-F238E27FC236}">
                <a16:creationId xmlns:a16="http://schemas.microsoft.com/office/drawing/2014/main" id="{CAB82884-1C23-CDE3-62CC-5EAAD6F7BB9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2" t="35365" r="53189" b="14591"/>
          <a:stretch>
            <a:fillRect/>
          </a:stretch>
        </p:blipFill>
        <p:spPr bwMode="auto">
          <a:xfrm>
            <a:off x="306029" y="1966452"/>
            <a:ext cx="2353941" cy="1680713"/>
          </a:xfrm>
          <a:prstGeom prst="rect">
            <a:avLst/>
          </a:prstGeom>
          <a:noFill/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1A321EF-93E2-37C8-5A77-BBE962A21EAE}"/>
              </a:ext>
            </a:extLst>
          </p:cNvPr>
          <p:cNvSpPr txBox="1"/>
          <p:nvPr/>
        </p:nvSpPr>
        <p:spPr>
          <a:xfrm>
            <a:off x="306029" y="1321073"/>
            <a:ext cx="198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Controller Mount</a:t>
            </a:r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C7C048A2-8583-2898-FC1F-6A64C01629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22" r="2282"/>
          <a:stretch>
            <a:fillRect/>
          </a:stretch>
        </p:blipFill>
        <p:spPr bwMode="auto">
          <a:xfrm rot="5400000" flipV="1">
            <a:off x="2858214" y="1922839"/>
            <a:ext cx="1680709" cy="176794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50246C-2259-FE14-B5DD-F3D5FB79196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897" y="1836174"/>
            <a:ext cx="1641860" cy="21891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67D585-D755-9FA9-F8CE-E8111D871A8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383" y="1836174"/>
            <a:ext cx="2919720" cy="21891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9F6167-49BB-3EA8-D81E-DBD4317F1BEA}"/>
              </a:ext>
            </a:extLst>
          </p:cNvPr>
          <p:cNvSpPr txBox="1"/>
          <p:nvPr/>
        </p:nvSpPr>
        <p:spPr>
          <a:xfrm>
            <a:off x="6531897" y="1327300"/>
            <a:ext cx="319799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b="1"/>
              <a:t>Sidepod Mount 1st Rendition</a:t>
            </a:r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3A55E89A-2BE7-948A-AA75-5A5240577E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29" y="3791136"/>
            <a:ext cx="2548765" cy="19115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0565D5-EDE3-774B-D611-621510C71704}"/>
              </a:ext>
            </a:extLst>
          </p:cNvPr>
          <p:cNvSpPr txBox="1"/>
          <p:nvPr/>
        </p:nvSpPr>
        <p:spPr>
          <a:xfrm>
            <a:off x="6531897" y="4286244"/>
            <a:ext cx="2662973" cy="92333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/>
              <a:t>Why is it needed?</a:t>
            </a:r>
          </a:p>
          <a:p>
            <a:endParaRPr lang="en-GB"/>
          </a:p>
          <a:p>
            <a:r>
              <a:rPr lang="en-GB"/>
              <a:t>What are the limitations?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EB60BC-AE12-28E5-EED8-7A23BC4FAACA}"/>
              </a:ext>
            </a:extLst>
          </p:cNvPr>
          <p:cNvSpPr txBox="1"/>
          <p:nvPr/>
        </p:nvSpPr>
        <p:spPr>
          <a:xfrm>
            <a:off x="3143525" y="4151291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Why it's mounted there?</a:t>
            </a:r>
          </a:p>
          <a:p>
            <a:endParaRPr lang="en-US"/>
          </a:p>
          <a:p>
            <a:r>
              <a:rPr lang="en-US"/>
              <a:t>How is it mounted and why?</a:t>
            </a:r>
          </a:p>
        </p:txBody>
      </p:sp>
    </p:spTree>
    <p:extLst>
      <p:ext uri="{BB962C8B-B14F-4D97-AF65-F5344CB8AC3E}">
        <p14:creationId xmlns:p14="http://schemas.microsoft.com/office/powerpoint/2010/main" val="6639696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C5B6A-2824-B882-1714-6E36F76F4A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F28E2B2-A701-CF35-4D89-694D6F404CB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7A5840E-3B43-67D3-8FC4-AA37C1618673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4D04AE18-EFC2-1506-2CBE-26E51CD088A3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3F8CCB-F98C-3571-835E-1AEF41A83F83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Weight and Distribution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94C75E-9F7E-8B0F-3D4E-E2D8B2E42B2C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Weight and Suspension - Dan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CFC9F1-E35B-697C-22D8-9E2FFEFFF6AF}"/>
              </a:ext>
            </a:extLst>
          </p:cNvPr>
          <p:cNvSpPr txBox="1"/>
          <p:nvPr/>
        </p:nvSpPr>
        <p:spPr>
          <a:xfrm>
            <a:off x="506994" y="1303699"/>
            <a:ext cx="2355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First Term Work</a:t>
            </a:r>
          </a:p>
        </p:txBody>
      </p:sp>
      <p:pic>
        <p:nvPicPr>
          <p:cNvPr id="8" name="Picture 7" descr="A drawing of a metal structure&#10;&#10;AI-generated content may be incorrect.">
            <a:extLst>
              <a:ext uri="{FF2B5EF4-FFF2-40B4-BE49-F238E27FC236}">
                <a16:creationId xmlns:a16="http://schemas.microsoft.com/office/drawing/2014/main" id="{47AA2098-BF68-FFA5-FF84-B46F7C1A3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994" y="1907459"/>
            <a:ext cx="5862017" cy="226410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 descr="A screenshot of a graph&#10;&#10;AI-generated content may be incorrect.">
            <a:extLst>
              <a:ext uri="{FF2B5EF4-FFF2-40B4-BE49-F238E27FC236}">
                <a16:creationId xmlns:a16="http://schemas.microsoft.com/office/drawing/2014/main" id="{A18F17A7-37D5-6756-F99B-6F6CD21C2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426" y="1988613"/>
            <a:ext cx="1689987" cy="674963"/>
          </a:xfrm>
          <a:prstGeom prst="rect">
            <a:avLst/>
          </a:prstGeom>
          <a:ln>
            <a:solidFill>
              <a:schemeClr val="tx1"/>
            </a:solidFill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8284282-B73E-05EE-9B3C-0BF8884BCEF3}"/>
                  </a:ext>
                </a:extLst>
              </p14:cNvPr>
              <p14:cNvContentPartPr/>
              <p14:nvPr/>
            </p14:nvContentPartPr>
            <p14:xfrm>
              <a:off x="3958968" y="3750696"/>
              <a:ext cx="40955" cy="38624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18284282-B73E-05EE-9B3C-0BF8884BCEF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41161" y="3732815"/>
                <a:ext cx="76212" cy="74029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C3678F8-E84C-0390-4688-FB3580E6F821}"/>
              </a:ext>
            </a:extLst>
          </p:cNvPr>
          <p:cNvGraphicFramePr>
            <a:graphicFrameLocks noGrp="1"/>
          </p:cNvGraphicFramePr>
          <p:nvPr/>
        </p:nvGraphicFramePr>
        <p:xfrm>
          <a:off x="6549799" y="1903864"/>
          <a:ext cx="5057775" cy="2164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6955">
                  <a:extLst>
                    <a:ext uri="{9D8B030D-6E8A-4147-A177-3AD203B41FA5}">
                      <a16:colId xmlns:a16="http://schemas.microsoft.com/office/drawing/2014/main" val="67486710"/>
                    </a:ext>
                  </a:extLst>
                </a:gridCol>
                <a:gridCol w="1266572">
                  <a:extLst>
                    <a:ext uri="{9D8B030D-6E8A-4147-A177-3AD203B41FA5}">
                      <a16:colId xmlns:a16="http://schemas.microsoft.com/office/drawing/2014/main" val="2098980704"/>
                    </a:ext>
                  </a:extLst>
                </a:gridCol>
                <a:gridCol w="1262314">
                  <a:extLst>
                    <a:ext uri="{9D8B030D-6E8A-4147-A177-3AD203B41FA5}">
                      <a16:colId xmlns:a16="http://schemas.microsoft.com/office/drawing/2014/main" val="2313545141"/>
                    </a:ext>
                  </a:extLst>
                </a:gridCol>
                <a:gridCol w="1301934">
                  <a:extLst>
                    <a:ext uri="{9D8B030D-6E8A-4147-A177-3AD203B41FA5}">
                      <a16:colId xmlns:a16="http://schemas.microsoft.com/office/drawing/2014/main" val="1307286805"/>
                    </a:ext>
                  </a:extLst>
                </a:gridCol>
              </a:tblGrid>
              <a:tr h="400807">
                <a:tc gridSpan="2">
                  <a:txBody>
                    <a:bodyPr/>
                    <a:lstStyle/>
                    <a:p>
                      <a:r>
                        <a:rPr lang="en-GB"/>
                        <a:t>Front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/>
                        <a:t>Rear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964724"/>
                  </a:ext>
                </a:extLst>
              </a:tr>
              <a:tr h="561130">
                <a:tc>
                  <a:txBody>
                    <a:bodyPr/>
                    <a:lstStyle/>
                    <a:p>
                      <a:r>
                        <a:rPr lang="en-GB" sz="1400"/>
                        <a:t>Spring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4.46kg/mm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Spring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4.29kg/mm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650628"/>
                  </a:ext>
                </a:extLst>
              </a:tr>
              <a:tr h="400807">
                <a:tc>
                  <a:txBody>
                    <a:bodyPr/>
                    <a:lstStyle/>
                    <a:p>
                      <a:r>
                        <a:rPr lang="en-GB" sz="1400"/>
                        <a:t>Load (1 side)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110kg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Load (1 side)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165kg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629743"/>
                  </a:ext>
                </a:extLst>
              </a:tr>
              <a:tr h="400807">
                <a:tc>
                  <a:txBody>
                    <a:bodyPr/>
                    <a:lstStyle/>
                    <a:p>
                      <a:r>
                        <a:rPr lang="en-GB" sz="1400"/>
                        <a:t>Compression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24.64mm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Compression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38.5mm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644014"/>
                  </a:ext>
                </a:extLst>
              </a:tr>
              <a:tr h="4008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% of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19.4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% of 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25.3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3877574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06FFC4E-92A9-7BD1-885D-E077951C8D35}"/>
              </a:ext>
            </a:extLst>
          </p:cNvPr>
          <p:cNvSpPr txBox="1"/>
          <p:nvPr/>
        </p:nvSpPr>
        <p:spPr>
          <a:xfrm>
            <a:off x="6549799" y="1534531"/>
            <a:ext cx="46392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Standing Compression:</a:t>
            </a:r>
          </a:p>
        </p:txBody>
      </p:sp>
      <p:pic>
        <p:nvPicPr>
          <p:cNvPr id="16" name="Picture 15" descr="The engine of a race car&#10;&#10;AI-generated content may be incorrect.">
            <a:extLst>
              <a:ext uri="{FF2B5EF4-FFF2-40B4-BE49-F238E27FC236}">
                <a16:creationId xmlns:a16="http://schemas.microsoft.com/office/drawing/2014/main" id="{DCD217FF-3C7E-3906-7248-F5AD0DCD7D4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5572" b="546"/>
          <a:stretch>
            <a:fillRect/>
          </a:stretch>
        </p:blipFill>
        <p:spPr>
          <a:xfrm>
            <a:off x="6543291" y="4330486"/>
            <a:ext cx="2971127" cy="176180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513194F-03B4-D0A7-C374-785584C0E858}"/>
              </a:ext>
            </a:extLst>
          </p:cNvPr>
          <p:cNvSpPr txBox="1"/>
          <p:nvPr/>
        </p:nvSpPr>
        <p:spPr>
          <a:xfrm>
            <a:off x="6549799" y="6216055"/>
            <a:ext cx="31454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The Chelsea Magazine Company (2022)      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15852B-AD9B-D12F-5321-B734BE0AA6F5}"/>
              </a:ext>
            </a:extLst>
          </p:cNvPr>
          <p:cNvSpPr txBox="1"/>
          <p:nvPr/>
        </p:nvSpPr>
        <p:spPr>
          <a:xfrm>
            <a:off x="9514419" y="4330486"/>
            <a:ext cx="28065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38:62 Weight Distribution:</a:t>
            </a:r>
          </a:p>
          <a:p>
            <a:r>
              <a:rPr lang="en-GB"/>
              <a:t>-Better acceleration</a:t>
            </a:r>
          </a:p>
          <a:p>
            <a:r>
              <a:rPr lang="en-GB"/>
              <a:t>-More understeer</a:t>
            </a:r>
          </a:p>
          <a:p>
            <a:r>
              <a:rPr lang="en-GB"/>
              <a:t>-Instability under braking</a:t>
            </a:r>
          </a:p>
          <a:p>
            <a:r>
              <a:rPr lang="en-GB"/>
              <a:t>-Similar to competition</a:t>
            </a: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6D4C9EDF-2D73-7875-E64F-73ED64403419}"/>
              </a:ext>
            </a:extLst>
          </p:cNvPr>
          <p:cNvGraphicFramePr>
            <a:graphicFrameLocks noGrp="1"/>
          </p:cNvGraphicFramePr>
          <p:nvPr/>
        </p:nvGraphicFramePr>
        <p:xfrm>
          <a:off x="503121" y="4330486"/>
          <a:ext cx="5491310" cy="2242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60382">
                  <a:extLst>
                    <a:ext uri="{9D8B030D-6E8A-4147-A177-3AD203B41FA5}">
                      <a16:colId xmlns:a16="http://schemas.microsoft.com/office/drawing/2014/main" val="1679546050"/>
                    </a:ext>
                  </a:extLst>
                </a:gridCol>
                <a:gridCol w="750405">
                  <a:extLst>
                    <a:ext uri="{9D8B030D-6E8A-4147-A177-3AD203B41FA5}">
                      <a16:colId xmlns:a16="http://schemas.microsoft.com/office/drawing/2014/main" val="348028778"/>
                    </a:ext>
                  </a:extLst>
                </a:gridCol>
                <a:gridCol w="1829115">
                  <a:extLst>
                    <a:ext uri="{9D8B030D-6E8A-4147-A177-3AD203B41FA5}">
                      <a16:colId xmlns:a16="http://schemas.microsoft.com/office/drawing/2014/main" val="963842814"/>
                    </a:ext>
                  </a:extLst>
                </a:gridCol>
                <a:gridCol w="127954">
                  <a:extLst>
                    <a:ext uri="{9D8B030D-6E8A-4147-A177-3AD203B41FA5}">
                      <a16:colId xmlns:a16="http://schemas.microsoft.com/office/drawing/2014/main" val="526626762"/>
                    </a:ext>
                  </a:extLst>
                </a:gridCol>
                <a:gridCol w="923454">
                  <a:extLst>
                    <a:ext uri="{9D8B030D-6E8A-4147-A177-3AD203B41FA5}">
                      <a16:colId xmlns:a16="http://schemas.microsoft.com/office/drawing/2014/main" val="1255214295"/>
                    </a:ext>
                  </a:extLst>
                </a:gridCol>
              </a:tblGrid>
              <a:tr h="2802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 Info Numerical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kg</a:t>
                      </a:r>
                      <a:r>
                        <a:rPr lang="en-GB" sz="1100">
                          <a:effectLst/>
                          <a:latin typeface="Aptos Narrow"/>
                        </a:rPr>
                        <a:t> </a:t>
                      </a:r>
                      <a:endParaRPr lang="en-US"/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 Info Facts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 b="1">
                          <a:effectLst/>
                          <a:latin typeface="Aptos Narrow"/>
                        </a:rPr>
                        <a:t>Total Mass (kg)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042205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Vehicle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165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 panose="020B0004020202020204" pitchFamily="34" charset="0"/>
                        </a:rPr>
                        <a:t>Includes sprung and un-sprung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486.4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9441544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Motor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20.5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9215318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Controller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10.7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7292461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Differential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6.2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2692620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Driveshaft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9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For both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4245987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Battery Mass 1 (Approx)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175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Including approx. casing weight</a:t>
                      </a: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0408207"/>
                  </a:ext>
                </a:extLst>
              </a:tr>
              <a:tr h="280250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Human Mass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100 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r>
                        <a:rPr lang="en-GB" sz="1100">
                          <a:effectLst/>
                          <a:latin typeface="Aptos Narrow"/>
                        </a:rPr>
                        <a:t> Includes helmet and gear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en-GB" sz="11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7344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6683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644927-828D-30B7-010A-4BD915C88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403567-231F-6823-5D05-65EF8FF349B7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CDFEDB56-46CF-6185-F2C0-E3647A791F16}"/>
              </a:ext>
            </a:extLst>
          </p:cNvPr>
          <p:cNvSpPr/>
          <p:nvPr/>
        </p:nvSpPr>
        <p:spPr>
          <a:xfrm flipH="1" flipV="1">
            <a:off x="3352800" y="1245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01491578-20E4-CBD2-05E3-D50BFF9BA5E0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918B7B-9A6E-9090-FE74-05968DB94E94}"/>
              </a:ext>
            </a:extLst>
          </p:cNvPr>
          <p:cNvSpPr txBox="1"/>
          <p:nvPr/>
        </p:nvSpPr>
        <p:spPr>
          <a:xfrm>
            <a:off x="-1" y="-29368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Battery Box 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738197-89B9-C95A-1B5C-04C293A33716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Weight and Suspension - Dan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21FF74D-101F-DFF6-DCC6-478CB6051E6F}"/>
              </a:ext>
            </a:extLst>
          </p:cNvPr>
          <p:cNvSpPr txBox="1"/>
          <p:nvPr/>
        </p:nvSpPr>
        <p:spPr>
          <a:xfrm>
            <a:off x="364155" y="1149711"/>
            <a:ext cx="3432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Battery Box 1</a:t>
            </a:r>
            <a:r>
              <a:rPr lang="en-GB" sz="2400" b="1" baseline="30000"/>
              <a:t>st</a:t>
            </a:r>
            <a:r>
              <a:rPr lang="en-GB" sz="2400" b="1"/>
              <a:t> Iteration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3FB655-8115-6EAB-4F47-AE7F76AEC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27" y="2178173"/>
            <a:ext cx="3147111" cy="18526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3F743A-EC2C-50BB-82BE-18FC59D4F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027" y="4381892"/>
            <a:ext cx="2610284" cy="219548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DEB1E6-E3CD-D0DC-B98B-3FB3F4AE1F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2361" y="4381892"/>
            <a:ext cx="3782901" cy="219406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77DF7D-42A2-C776-FA9D-1693E97BC4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951" y="2184965"/>
            <a:ext cx="2623715" cy="185263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281148D-22AC-942A-DC00-50C5B6173C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86356" y="2178172"/>
            <a:ext cx="2694617" cy="185263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ED71DC-4850-A072-06C8-9DD30FD8BDAF}"/>
              </a:ext>
            </a:extLst>
          </p:cNvPr>
          <p:cNvSpPr txBox="1"/>
          <p:nvPr/>
        </p:nvSpPr>
        <p:spPr>
          <a:xfrm>
            <a:off x="111027" y="1827087"/>
            <a:ext cx="9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Box Lid: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14BA1A-BEBB-1212-20F3-C3ADCF726196}"/>
              </a:ext>
            </a:extLst>
          </p:cNvPr>
          <p:cNvSpPr txBox="1"/>
          <p:nvPr/>
        </p:nvSpPr>
        <p:spPr>
          <a:xfrm>
            <a:off x="111027" y="4037597"/>
            <a:ext cx="1158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Box Base: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A530F5F-0CDE-1BEE-A0D8-9F7E7E3A5C87}"/>
              </a:ext>
            </a:extLst>
          </p:cNvPr>
          <p:cNvSpPr txBox="1"/>
          <p:nvPr/>
        </p:nvSpPr>
        <p:spPr>
          <a:xfrm>
            <a:off x="6646312" y="1796388"/>
            <a:ext cx="2912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Box Combined and the Car: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8910ED-4FA1-F0E1-206C-C73C3605DA66}"/>
              </a:ext>
            </a:extLst>
          </p:cNvPr>
          <p:cNvSpPr txBox="1"/>
          <p:nvPr/>
        </p:nvSpPr>
        <p:spPr>
          <a:xfrm>
            <a:off x="6646312" y="4493342"/>
            <a:ext cx="45802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Features – BMS, Kill Switch, Fire extinguisher</a:t>
            </a:r>
          </a:p>
          <a:p>
            <a:r>
              <a:rPr lang="en-GB"/>
              <a:t>Orion 2 BMS Mounting</a:t>
            </a:r>
          </a:p>
          <a:p>
            <a:endParaRPr lang="en-GB"/>
          </a:p>
          <a:p>
            <a:r>
              <a:rPr lang="en-GB"/>
              <a:t>Size?</a:t>
            </a:r>
          </a:p>
          <a:p>
            <a:endParaRPr lang="en-GB"/>
          </a:p>
          <a:p>
            <a:r>
              <a:rPr lang="en-GB"/>
              <a:t>Changes Needed?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0BD590F-F26E-98BF-D1C4-DE9A7D8413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202" y="2184965"/>
            <a:ext cx="3258060" cy="184584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7B3F41B-DA4C-A32C-4F5D-92DD57C961A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78687" y="4931410"/>
            <a:ext cx="3002286" cy="135028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79A1F0-F25A-AEB0-EE4F-5A2EECCE25CC}"/>
              </a:ext>
            </a:extLst>
          </p:cNvPr>
          <p:cNvSpPr txBox="1"/>
          <p:nvPr/>
        </p:nvSpPr>
        <p:spPr>
          <a:xfrm>
            <a:off x="8989957" y="6301401"/>
            <a:ext cx="329077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Measurements for BMS box (EVShop.eu, 2026)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119038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C3470-17F8-38E7-0848-D65A2DBF5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827C2AE-A9C8-ABC2-307F-59AAD1A16FD7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697C4F1D-D169-B1A2-C43F-8B5C5ABAA9C3}"/>
              </a:ext>
            </a:extLst>
          </p:cNvPr>
          <p:cNvSpPr/>
          <p:nvPr/>
        </p:nvSpPr>
        <p:spPr>
          <a:xfrm flipH="1" flipV="1">
            <a:off x="3352800" y="1245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52C4BD71-ACBF-E374-F0CC-ED562D2354DC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37EE03-0866-5B88-2C0C-4D8D2D978FB9}"/>
              </a:ext>
            </a:extLst>
          </p:cNvPr>
          <p:cNvSpPr txBox="1"/>
          <p:nvPr/>
        </p:nvSpPr>
        <p:spPr>
          <a:xfrm>
            <a:off x="-1" y="-29368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Radiator Calculations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58840C-BE02-B2B2-1AA0-8680506E635C}"/>
              </a:ext>
            </a:extLst>
          </p:cNvPr>
          <p:cNvSpPr txBox="1"/>
          <p:nvPr/>
        </p:nvSpPr>
        <p:spPr>
          <a:xfrm>
            <a:off x="9078687" y="-22648"/>
            <a:ext cx="3113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Weight and Suspension - Dan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BC1C0E72-5A65-0FDF-17DA-BDEAA5BDB8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934192"/>
              </p:ext>
            </p:extLst>
          </p:nvPr>
        </p:nvGraphicFramePr>
        <p:xfrm>
          <a:off x="-123920" y="1716058"/>
          <a:ext cx="7933154" cy="440626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8888">
                  <a:extLst>
                    <a:ext uri="{9D8B030D-6E8A-4147-A177-3AD203B41FA5}">
                      <a16:colId xmlns:a16="http://schemas.microsoft.com/office/drawing/2014/main" val="1059813007"/>
                    </a:ext>
                  </a:extLst>
                </a:gridCol>
                <a:gridCol w="722335">
                  <a:extLst>
                    <a:ext uri="{9D8B030D-6E8A-4147-A177-3AD203B41FA5}">
                      <a16:colId xmlns:a16="http://schemas.microsoft.com/office/drawing/2014/main" val="4027150476"/>
                    </a:ext>
                  </a:extLst>
                </a:gridCol>
                <a:gridCol w="594327">
                  <a:extLst>
                    <a:ext uri="{9D8B030D-6E8A-4147-A177-3AD203B41FA5}">
                      <a16:colId xmlns:a16="http://schemas.microsoft.com/office/drawing/2014/main" val="2501113283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2145449381"/>
                    </a:ext>
                  </a:extLst>
                </a:gridCol>
                <a:gridCol w="429744">
                  <a:extLst>
                    <a:ext uri="{9D8B030D-6E8A-4147-A177-3AD203B41FA5}">
                      <a16:colId xmlns:a16="http://schemas.microsoft.com/office/drawing/2014/main" val="124242460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1091992250"/>
                    </a:ext>
                  </a:extLst>
                </a:gridCol>
                <a:gridCol w="429744">
                  <a:extLst>
                    <a:ext uri="{9D8B030D-6E8A-4147-A177-3AD203B41FA5}">
                      <a16:colId xmlns:a16="http://schemas.microsoft.com/office/drawing/2014/main" val="2112522213"/>
                    </a:ext>
                  </a:extLst>
                </a:gridCol>
                <a:gridCol w="429744">
                  <a:extLst>
                    <a:ext uri="{9D8B030D-6E8A-4147-A177-3AD203B41FA5}">
                      <a16:colId xmlns:a16="http://schemas.microsoft.com/office/drawing/2014/main" val="3822066468"/>
                    </a:ext>
                  </a:extLst>
                </a:gridCol>
                <a:gridCol w="429744">
                  <a:extLst>
                    <a:ext uri="{9D8B030D-6E8A-4147-A177-3AD203B41FA5}">
                      <a16:colId xmlns:a16="http://schemas.microsoft.com/office/drawing/2014/main" val="3682207080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1537219906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975958658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1670365559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3650646800"/>
                    </a:ext>
                  </a:extLst>
                </a:gridCol>
                <a:gridCol w="514321">
                  <a:extLst>
                    <a:ext uri="{9D8B030D-6E8A-4147-A177-3AD203B41FA5}">
                      <a16:colId xmlns:a16="http://schemas.microsoft.com/office/drawing/2014/main" val="3173021296"/>
                    </a:ext>
                  </a:extLst>
                </a:gridCol>
                <a:gridCol w="432030">
                  <a:extLst>
                    <a:ext uri="{9D8B030D-6E8A-4147-A177-3AD203B41FA5}">
                      <a16:colId xmlns:a16="http://schemas.microsoft.com/office/drawing/2014/main" val="3473634724"/>
                    </a:ext>
                  </a:extLst>
                </a:gridCol>
                <a:gridCol w="42321">
                  <a:extLst>
                    <a:ext uri="{9D8B030D-6E8A-4147-A177-3AD203B41FA5}">
                      <a16:colId xmlns:a16="http://schemas.microsoft.com/office/drawing/2014/main" val="3878068180"/>
                    </a:ext>
                  </a:extLst>
                </a:gridCol>
                <a:gridCol w="438888">
                  <a:extLst>
                    <a:ext uri="{9D8B030D-6E8A-4147-A177-3AD203B41FA5}">
                      <a16:colId xmlns:a16="http://schemas.microsoft.com/office/drawing/2014/main" val="2266179080"/>
                    </a:ext>
                  </a:extLst>
                </a:gridCol>
                <a:gridCol w="438888">
                  <a:extLst>
                    <a:ext uri="{9D8B030D-6E8A-4147-A177-3AD203B41FA5}">
                      <a16:colId xmlns:a16="http://schemas.microsoft.com/office/drawing/2014/main" val="924134782"/>
                    </a:ext>
                  </a:extLst>
                </a:gridCol>
              </a:tblGrid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232305"/>
                  </a:ext>
                </a:extLst>
              </a:tr>
              <a:tr h="54981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SHC of Coolant (J/(kg*K))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Input Collant Temp (K)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Air Temp (K)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Output Collant Temp (K)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Output Air Temp (K)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Mass Flow Rate (l/min)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h (coolant)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h (air)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Diameter of Tubes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Length of Tubes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Coolant Density 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Viscosity µ (coolant)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Conduction </a:t>
                      </a:r>
                      <a:r>
                        <a:rPr lang="en-GB" sz="800" u="none" strike="noStrike" err="1">
                          <a:solidFill>
                            <a:schemeClr val="bg1"/>
                          </a:solidFill>
                          <a:effectLst/>
                        </a:rPr>
                        <a:t>Coef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Mass Flow Rate (kg/s)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1542568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3500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321.09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313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308.61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13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4892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250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0.008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0.25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1060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0.0042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0.41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0.2297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9731880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6906677"/>
                  </a:ext>
                </a:extLst>
              </a:tr>
              <a:tr h="26482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Q (Heat loss/sec)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6503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 Area      (m^2)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2.15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5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000" u="none" strike="noStrike">
                          <a:solidFill>
                            <a:schemeClr val="bg1"/>
                          </a:solidFill>
                          <a:effectLst/>
                        </a:rPr>
                        <a:t>References for values researched </a:t>
                      </a:r>
                      <a:endParaRPr lang="en-GB" sz="10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0506717"/>
                  </a:ext>
                </a:extLst>
              </a:tr>
              <a:tr h="2749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l-GR" sz="800" u="none" strike="noStrike">
                          <a:solidFill>
                            <a:schemeClr val="bg1"/>
                          </a:solidFill>
                          <a:effectLst/>
                        </a:rPr>
                        <a:t>Δ</a:t>
                      </a:r>
                      <a:r>
                        <a:rPr lang="en-GB" sz="800" u="none" strike="noStrike" err="1">
                          <a:solidFill>
                            <a:schemeClr val="bg1"/>
                          </a:solidFill>
                          <a:effectLst/>
                        </a:rPr>
                        <a:t>Tlm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12.74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h (air)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Williams O (2025)</a:t>
                      </a:r>
                      <a:endParaRPr lang="en-GB" sz="800" b="0" i="0" u="none" strike="noStrike">
                        <a:solidFill>
                          <a:srgbClr val="467886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052442"/>
                  </a:ext>
                </a:extLst>
              </a:tr>
              <a:tr h="29621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Coolant Density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 err="1">
                          <a:effectLst/>
                        </a:rPr>
                        <a:t>ExcelCalcs</a:t>
                      </a:r>
                      <a:r>
                        <a:rPr lang="en-GB" sz="800" u="none" strike="noStrike">
                          <a:effectLst/>
                        </a:rPr>
                        <a:t> (2023)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GB" sz="1100" b="0" i="0" u="sng" strike="noStrike">
                        <a:solidFill>
                          <a:srgbClr val="467886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6689943"/>
                  </a:ext>
                </a:extLst>
              </a:tr>
              <a:tr h="3078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U (Heat Transfer Coefficient)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237.846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Coolant Viscosity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 err="1">
                          <a:effectLst/>
                        </a:rPr>
                        <a:t>ExcelCalcs</a:t>
                      </a:r>
                      <a:r>
                        <a:rPr lang="en-GB" sz="800" u="none" strike="noStrike">
                          <a:effectLst/>
                        </a:rPr>
                        <a:t> (2023)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057173"/>
                  </a:ext>
                </a:extLst>
              </a:tr>
              <a:tr h="29735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Re (coolant)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8703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Conduction Coefficient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 err="1">
                          <a:effectLst/>
                        </a:rPr>
                        <a:t>ExcelCalcs</a:t>
                      </a:r>
                      <a:r>
                        <a:rPr lang="en-GB" sz="800" u="none" strike="noStrike">
                          <a:effectLst/>
                        </a:rPr>
                        <a:t> (2023)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3048982"/>
                  </a:ext>
                </a:extLst>
              </a:tr>
              <a:tr h="29735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 err="1">
                          <a:solidFill>
                            <a:schemeClr val="bg1"/>
                          </a:solidFill>
                          <a:effectLst/>
                        </a:rPr>
                        <a:t>Pr</a:t>
                      </a: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 (coolant)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35.85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SHC of Coolant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 err="1">
                          <a:effectLst/>
                        </a:rPr>
                        <a:t>ExcelCalcs</a:t>
                      </a:r>
                      <a:r>
                        <a:rPr lang="en-GB" sz="800" u="none" strike="noStrike">
                          <a:effectLst/>
                        </a:rPr>
                        <a:t> (2023)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9197190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Gr (coolant)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2972842"/>
                  </a:ext>
                </a:extLst>
              </a:tr>
              <a:tr h="54981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Nu                   (While Re&gt;2300, 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95.46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5109671"/>
                  </a:ext>
                </a:extLst>
              </a:tr>
              <a:tr h="27490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Volume Per Second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0.000217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4648033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CSA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5.027E-05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55557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Velocity 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4.3104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5437783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h (coolant)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4892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2803114"/>
                  </a:ext>
                </a:extLst>
              </a:tr>
              <a:tr h="13745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Qcoolant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800" u="none" strike="noStrike">
                          <a:effectLst/>
                        </a:rPr>
                        <a:t>6503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515880"/>
                  </a:ext>
                </a:extLst>
              </a:tr>
              <a:tr h="7412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873" marR="6873" marT="6873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2131401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BCABD6BA-E84E-3F58-1C59-1EDB8589D873}"/>
              </a:ext>
            </a:extLst>
          </p:cNvPr>
          <p:cNvGraphicFramePr>
            <a:graphicFrameLocks noGrp="1"/>
          </p:cNvGraphicFramePr>
          <p:nvPr/>
        </p:nvGraphicFramePr>
        <p:xfrm>
          <a:off x="3054861" y="4972691"/>
          <a:ext cx="3787140" cy="10203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67130">
                  <a:extLst>
                    <a:ext uri="{9D8B030D-6E8A-4147-A177-3AD203B41FA5}">
                      <a16:colId xmlns:a16="http://schemas.microsoft.com/office/drawing/2014/main" val="789267026"/>
                    </a:ext>
                  </a:extLst>
                </a:gridCol>
                <a:gridCol w="1449705">
                  <a:extLst>
                    <a:ext uri="{9D8B030D-6E8A-4147-A177-3AD203B41FA5}">
                      <a16:colId xmlns:a16="http://schemas.microsoft.com/office/drawing/2014/main" val="2348324668"/>
                    </a:ext>
                  </a:extLst>
                </a:gridCol>
                <a:gridCol w="1170305">
                  <a:extLst>
                    <a:ext uri="{9D8B030D-6E8A-4147-A177-3AD203B41FA5}">
                      <a16:colId xmlns:a16="http://schemas.microsoft.com/office/drawing/2014/main" val="24515068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Component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Equation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Heat Increase (Degrees C)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70065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Batteries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3000/(0.3533*3500)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2.43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44705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Controller and Motor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7000/(0.3533*3500)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5.66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90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733416"/>
                  </a:ext>
                </a:extLst>
              </a:tr>
            </a:tbl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E31D3F27-4F92-35DF-C2E7-FB8D095AA107}"/>
              </a:ext>
            </a:extLst>
          </p:cNvPr>
          <p:cNvSpPr txBox="1"/>
          <p:nvPr/>
        </p:nvSpPr>
        <p:spPr>
          <a:xfrm>
            <a:off x="364155" y="1149711"/>
            <a:ext cx="3814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Determining Radiator Size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79DC25D-EB0C-3CDD-FE06-E629209BF66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6" t="27987" r="8203" b="8711"/>
          <a:stretch>
            <a:fillRect/>
          </a:stretch>
        </p:blipFill>
        <p:spPr bwMode="auto">
          <a:xfrm>
            <a:off x="7809234" y="1819657"/>
            <a:ext cx="3385504" cy="1940248"/>
          </a:xfrm>
          <a:prstGeom prst="rect">
            <a:avLst/>
          </a:prstGeom>
          <a:noFill/>
          <a:ln w="9525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none" w="med" len="med"/>
            <a:extLst>
              <a:ext uri="{C807C97D-BFC1-408E-A445-0C87EB9F89A2}">
                <ask:lineSketchStyleProps xmlns:ask="http://schemas.microsoft.com/office/drawing/2018/sketchyshapes" sd="0">
                  <a:custGeom>
                    <a:avLst/>
                    <a:gdLst/>
                    <a:ahLst/>
                    <a:cxnLst/>
                    <a:rect l="0" t="0" r="0" b="0"/>
                    <a:pathLst/>
                  </a:custGeom>
                  <ask:type/>
                </ask:lineSketchStyleProps>
              </a:ext>
            </a:extLst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D6F9421-E4CD-AF4B-6394-873A1B74B1FF}"/>
              </a:ext>
            </a:extLst>
          </p:cNvPr>
          <p:cNvSpPr txBox="1"/>
          <p:nvPr/>
        </p:nvSpPr>
        <p:spPr>
          <a:xfrm>
            <a:off x="7740349" y="3840870"/>
            <a:ext cx="392216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Heat Transfer Surface Area = 2.15m^2</a:t>
            </a:r>
          </a:p>
          <a:p>
            <a:endParaRPr lang="en-GB"/>
          </a:p>
          <a:p>
            <a:r>
              <a:rPr lang="en-GB"/>
              <a:t>Re-use of formula student radiator</a:t>
            </a:r>
          </a:p>
          <a:p>
            <a:endParaRPr lang="en-GB"/>
          </a:p>
          <a:p>
            <a:r>
              <a:rPr lang="en-GB"/>
              <a:t>Similar heat transfer surface</a:t>
            </a:r>
          </a:p>
        </p:txBody>
      </p:sp>
    </p:spTree>
    <p:extLst>
      <p:ext uri="{BB962C8B-B14F-4D97-AF65-F5344CB8AC3E}">
        <p14:creationId xmlns:p14="http://schemas.microsoft.com/office/powerpoint/2010/main" val="2459586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FECCD-BCA1-329E-37D0-61840474C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33C317-850C-A8E6-71D5-0BEDEE4C8158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B5C47B0-4012-F24F-ABC7-59A2258ADC1C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679D0257-7D3C-6BA2-0E7C-3FA24F44F80A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1B4C42-04A1-D9DD-7A5D-05262E452971}"/>
              </a:ext>
            </a:extLst>
          </p:cNvPr>
          <p:cNvSpPr txBox="1"/>
          <p:nvPr/>
        </p:nvSpPr>
        <p:spPr>
          <a:xfrm>
            <a:off x="0" y="165253"/>
            <a:ext cx="1219200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800">
                <a:solidFill>
                  <a:schemeClr val="bg1"/>
                </a:solidFill>
                <a:latin typeface="Aptos"/>
              </a:rPr>
              <a:t>Cooling Overview and Design Target</a:t>
            </a:r>
            <a:endParaRPr lang="en-US" sz="4800">
              <a:solidFill>
                <a:schemeClr val="bg1"/>
              </a:solidFill>
              <a:latin typeface="Aptos"/>
            </a:endParaRPr>
          </a:p>
          <a:p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C0B45F-DF3B-D66F-0DBC-C5C7C7C6DAD4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Cooling- Lily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3AFCF4-6161-14CD-3B79-6A8B33B6945F}"/>
              </a:ext>
            </a:extLst>
          </p:cNvPr>
          <p:cNvSpPr txBox="1"/>
          <p:nvPr/>
        </p:nvSpPr>
        <p:spPr>
          <a:xfrm>
            <a:off x="5779861" y="5514025"/>
            <a:ext cx="5797177" cy="5309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latin typeface="Aptos"/>
                <a:ea typeface="Aptos"/>
                <a:cs typeface="Aptos"/>
              </a:rPr>
              <a:t>(Engineering Toolbox, 2024).</a:t>
            </a:r>
            <a:endParaRPr lang="en-US" sz="1050"/>
          </a:p>
          <a:p>
            <a:pPr algn="ctr"/>
            <a:endParaRPr lang="en-GB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9DB49DA2-9E50-54E7-0FDF-B057057D28D6}"/>
              </a:ext>
            </a:extLst>
          </p:cNvPr>
          <p:cNvSpPr/>
          <p:nvPr/>
        </p:nvSpPr>
        <p:spPr>
          <a:xfrm>
            <a:off x="666855" y="1691640"/>
            <a:ext cx="40690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F172A"/>
                </a:solidFill>
              </a:rPr>
              <a:t>Cooling needed for Motor, controller and batteries</a:t>
            </a:r>
            <a:endParaRPr lang="en-US"/>
          </a:p>
        </p:txBody>
      </p:sp>
      <p:sp>
        <p:nvSpPr>
          <p:cNvPr id="9" name="Text 10">
            <a:extLst>
              <a:ext uri="{FF2B5EF4-FFF2-40B4-BE49-F238E27FC236}">
                <a16:creationId xmlns:a16="http://schemas.microsoft.com/office/drawing/2014/main" id="{8893E118-C493-C03A-428B-2D4C19905662}"/>
              </a:ext>
            </a:extLst>
          </p:cNvPr>
          <p:cNvSpPr/>
          <p:nvPr/>
        </p:nvSpPr>
        <p:spPr>
          <a:xfrm>
            <a:off x="654770" y="2400300"/>
            <a:ext cx="40690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F172A"/>
                </a:solidFill>
              </a:rPr>
              <a:t>Water glycol as coolant</a:t>
            </a:r>
            <a:endParaRPr lang="en-US"/>
          </a:p>
        </p:txBody>
      </p:sp>
      <p:sp>
        <p:nvSpPr>
          <p:cNvPr id="10" name="Text 12">
            <a:extLst>
              <a:ext uri="{FF2B5EF4-FFF2-40B4-BE49-F238E27FC236}">
                <a16:creationId xmlns:a16="http://schemas.microsoft.com/office/drawing/2014/main" id="{88E0701B-85A6-067A-EAAB-50858CF3CD68}"/>
              </a:ext>
            </a:extLst>
          </p:cNvPr>
          <p:cNvSpPr/>
          <p:nvPr/>
        </p:nvSpPr>
        <p:spPr>
          <a:xfrm>
            <a:off x="658368" y="3144964"/>
            <a:ext cx="40690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F172A"/>
                </a:solidFill>
              </a:rPr>
              <a:t>Packaging and reliability drove the final choice</a:t>
            </a:r>
            <a:endParaRPr lang="en-US"/>
          </a:p>
        </p:txBody>
      </p:sp>
      <p:sp>
        <p:nvSpPr>
          <p:cNvPr id="12" name="Text 13">
            <a:extLst>
              <a:ext uri="{FF2B5EF4-FFF2-40B4-BE49-F238E27FC236}">
                <a16:creationId xmlns:a16="http://schemas.microsoft.com/office/drawing/2014/main" id="{72CDBF7B-8271-D387-725E-5E2BB6FEAB27}"/>
              </a:ext>
            </a:extLst>
          </p:cNvPr>
          <p:cNvSpPr/>
          <p:nvPr/>
        </p:nvSpPr>
        <p:spPr>
          <a:xfrm>
            <a:off x="658368" y="3724468"/>
            <a:ext cx="3200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>
                <a:solidFill>
                  <a:srgbClr val="0F172A"/>
                </a:solidFill>
              </a:rPr>
              <a:t>Calculated heat load</a:t>
            </a:r>
          </a:p>
        </p:txBody>
      </p:sp>
      <p:sp>
        <p:nvSpPr>
          <p:cNvPr id="13" name="Text 14">
            <a:extLst>
              <a:ext uri="{FF2B5EF4-FFF2-40B4-BE49-F238E27FC236}">
                <a16:creationId xmlns:a16="http://schemas.microsoft.com/office/drawing/2014/main" id="{5D798280-D785-8C63-4A2C-45B48192B219}"/>
              </a:ext>
            </a:extLst>
          </p:cNvPr>
          <p:cNvSpPr/>
          <p:nvPr/>
        </p:nvSpPr>
        <p:spPr>
          <a:xfrm>
            <a:off x="658368" y="4133088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>
                <a:solidFill>
                  <a:srgbClr val="0F172A"/>
                </a:solidFill>
              </a:rPr>
              <a:t>Motor  </a:t>
            </a:r>
            <a:r>
              <a:rPr lang="en-US" sz="1600" b="1">
                <a:solidFill>
                  <a:srgbClr val="BE123C"/>
                </a:solidFill>
              </a:rPr>
              <a:t>6.3 kW</a:t>
            </a:r>
            <a:r>
              <a:rPr lang="en-US" sz="1600" b="1">
                <a:solidFill>
                  <a:srgbClr val="0F172A"/>
                </a:solidFill>
              </a:rPr>
              <a:t>   |   Controller  </a:t>
            </a:r>
            <a:r>
              <a:rPr lang="en-US" sz="1600" b="1">
                <a:solidFill>
                  <a:srgbClr val="BE123C"/>
                </a:solidFill>
              </a:rPr>
              <a:t>3.6 kW</a:t>
            </a:r>
            <a:r>
              <a:rPr lang="en-US" sz="1600" b="1">
                <a:solidFill>
                  <a:srgbClr val="0F172A"/>
                </a:solidFill>
              </a:rPr>
              <a:t>   |   Batteries  </a:t>
            </a:r>
            <a:r>
              <a:rPr lang="en-US" sz="1600" b="1">
                <a:solidFill>
                  <a:srgbClr val="BE123C"/>
                </a:solidFill>
              </a:rPr>
              <a:t>4.8 kW</a:t>
            </a:r>
            <a:endParaRPr lang="en-US" sz="1600"/>
          </a:p>
        </p:txBody>
      </p:sp>
      <p:sp>
        <p:nvSpPr>
          <p:cNvPr id="14" name="Text 15">
            <a:extLst>
              <a:ext uri="{FF2B5EF4-FFF2-40B4-BE49-F238E27FC236}">
                <a16:creationId xmlns:a16="http://schemas.microsoft.com/office/drawing/2014/main" id="{3DC4C756-C17E-EBC3-3995-20AA8458EBE1}"/>
              </a:ext>
            </a:extLst>
          </p:cNvPr>
          <p:cNvSpPr/>
          <p:nvPr/>
        </p:nvSpPr>
        <p:spPr>
          <a:xfrm>
            <a:off x="731520" y="4677156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>
                <a:solidFill>
                  <a:srgbClr val="475569"/>
                </a:solidFill>
              </a:rPr>
              <a:t>Total ≈ 14.7 kW, rounded to 15 kW for conservative sizing.</a:t>
            </a:r>
            <a:endParaRPr lang="en-US" sz="1300"/>
          </a:p>
        </p:txBody>
      </p:sp>
      <p:sp>
        <p:nvSpPr>
          <p:cNvPr id="15" name="Shape 16">
            <a:extLst>
              <a:ext uri="{FF2B5EF4-FFF2-40B4-BE49-F238E27FC236}">
                <a16:creationId xmlns:a16="http://schemas.microsoft.com/office/drawing/2014/main" id="{F80B0ED3-5776-424E-E77F-AFA92617D287}"/>
              </a:ext>
            </a:extLst>
          </p:cNvPr>
          <p:cNvSpPr/>
          <p:nvPr/>
        </p:nvSpPr>
        <p:spPr>
          <a:xfrm>
            <a:off x="658368" y="5138928"/>
            <a:ext cx="1097280" cy="822960"/>
          </a:xfrm>
          <a:prstGeom prst="roundRect">
            <a:avLst>
              <a:gd name="adj" fmla="val 13333"/>
            </a:avLst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16" name="Text 17">
            <a:extLst>
              <a:ext uri="{FF2B5EF4-FFF2-40B4-BE49-F238E27FC236}">
                <a16:creationId xmlns:a16="http://schemas.microsoft.com/office/drawing/2014/main" id="{4134D1C3-7519-9167-47C1-718F73B2D1EF}"/>
              </a:ext>
            </a:extLst>
          </p:cNvPr>
          <p:cNvSpPr/>
          <p:nvPr/>
        </p:nvSpPr>
        <p:spPr>
          <a:xfrm>
            <a:off x="768096" y="5230368"/>
            <a:ext cx="8778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b="1">
                <a:solidFill>
                  <a:srgbClr val="475569"/>
                </a:solidFill>
              </a:rPr>
              <a:t>Heat load</a:t>
            </a:r>
            <a:endParaRPr lang="en-US" sz="1200"/>
          </a:p>
        </p:txBody>
      </p:sp>
      <p:sp>
        <p:nvSpPr>
          <p:cNvPr id="17" name="Text 18">
            <a:extLst>
              <a:ext uri="{FF2B5EF4-FFF2-40B4-BE49-F238E27FC236}">
                <a16:creationId xmlns:a16="http://schemas.microsoft.com/office/drawing/2014/main" id="{00CF3342-6CF4-B3B2-EF3E-42F4EBC0E19E}"/>
              </a:ext>
            </a:extLst>
          </p:cNvPr>
          <p:cNvSpPr/>
          <p:nvPr/>
        </p:nvSpPr>
        <p:spPr>
          <a:xfrm>
            <a:off x="749808" y="5468112"/>
            <a:ext cx="9144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100" b="1">
                <a:solidFill>
                  <a:srgbClr val="1D4ED8"/>
                </a:solidFill>
              </a:rPr>
              <a:t>15 kW</a:t>
            </a:r>
            <a:endParaRPr lang="en-US" sz="2100"/>
          </a:p>
        </p:txBody>
      </p:sp>
      <p:sp>
        <p:nvSpPr>
          <p:cNvPr id="18" name="Shape 19">
            <a:extLst>
              <a:ext uri="{FF2B5EF4-FFF2-40B4-BE49-F238E27FC236}">
                <a16:creationId xmlns:a16="http://schemas.microsoft.com/office/drawing/2014/main" id="{8FAEA3EF-4AFE-1D5B-DF63-6848FF4CAA34}"/>
              </a:ext>
            </a:extLst>
          </p:cNvPr>
          <p:cNvSpPr/>
          <p:nvPr/>
        </p:nvSpPr>
        <p:spPr>
          <a:xfrm>
            <a:off x="1847088" y="5138928"/>
            <a:ext cx="1234440" cy="822960"/>
          </a:xfrm>
          <a:prstGeom prst="roundRect">
            <a:avLst>
              <a:gd name="adj" fmla="val 13333"/>
            </a:avLst>
          </a:prstGeom>
          <a:solidFill>
            <a:srgbClr val="ECFDF5"/>
          </a:solidFill>
          <a:ln w="12700">
            <a:solidFill>
              <a:srgbClr val="ECFDF5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19" name="Text 20">
            <a:extLst>
              <a:ext uri="{FF2B5EF4-FFF2-40B4-BE49-F238E27FC236}">
                <a16:creationId xmlns:a16="http://schemas.microsoft.com/office/drawing/2014/main" id="{CC74B1F4-4FC4-31D5-52EA-E60E21ECFA0C}"/>
              </a:ext>
            </a:extLst>
          </p:cNvPr>
          <p:cNvSpPr/>
          <p:nvPr/>
        </p:nvSpPr>
        <p:spPr>
          <a:xfrm>
            <a:off x="1956816" y="5220089"/>
            <a:ext cx="101498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b="1">
                <a:solidFill>
                  <a:srgbClr val="475569"/>
                </a:solidFill>
              </a:rPr>
              <a:t>Calculated flow</a:t>
            </a:r>
            <a:endParaRPr lang="en-US" sz="1200"/>
          </a:p>
        </p:txBody>
      </p:sp>
      <p:sp>
        <p:nvSpPr>
          <p:cNvPr id="20" name="Text 21">
            <a:extLst>
              <a:ext uri="{FF2B5EF4-FFF2-40B4-BE49-F238E27FC236}">
                <a16:creationId xmlns:a16="http://schemas.microsoft.com/office/drawing/2014/main" id="{FE9DD563-8363-F91F-415C-1E8295337E21}"/>
              </a:ext>
            </a:extLst>
          </p:cNvPr>
          <p:cNvSpPr/>
          <p:nvPr/>
        </p:nvSpPr>
        <p:spPr>
          <a:xfrm>
            <a:off x="1938528" y="5539417"/>
            <a:ext cx="10515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100" b="1">
                <a:solidFill>
                  <a:srgbClr val="0F766E"/>
                </a:solidFill>
              </a:rPr>
              <a:t>24.3 L/min</a:t>
            </a:r>
            <a:endParaRPr lang="en-US" sz="2100"/>
          </a:p>
        </p:txBody>
      </p:sp>
      <p:sp>
        <p:nvSpPr>
          <p:cNvPr id="21" name="Shape 22">
            <a:extLst>
              <a:ext uri="{FF2B5EF4-FFF2-40B4-BE49-F238E27FC236}">
                <a16:creationId xmlns:a16="http://schemas.microsoft.com/office/drawing/2014/main" id="{EA85D305-B8B5-7204-36BD-BD5F73A74CF4}"/>
              </a:ext>
            </a:extLst>
          </p:cNvPr>
          <p:cNvSpPr/>
          <p:nvPr/>
        </p:nvSpPr>
        <p:spPr>
          <a:xfrm>
            <a:off x="3191256" y="5138928"/>
            <a:ext cx="1097280" cy="822960"/>
          </a:xfrm>
          <a:prstGeom prst="roundRect">
            <a:avLst>
              <a:gd name="adj" fmla="val 13333"/>
            </a:avLst>
          </a:prstGeom>
          <a:solidFill>
            <a:srgbClr val="FEF3C7"/>
          </a:solidFill>
          <a:ln w="12700">
            <a:solidFill>
              <a:srgbClr val="FEF3C7"/>
            </a:solidFill>
            <a:prstDash val="solid"/>
          </a:ln>
          <a:effectLst>
            <a:outerShdw blurRad="1905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22" name="Text 23">
            <a:extLst>
              <a:ext uri="{FF2B5EF4-FFF2-40B4-BE49-F238E27FC236}">
                <a16:creationId xmlns:a16="http://schemas.microsoft.com/office/drawing/2014/main" id="{20B62F48-41BF-155D-A938-952CEB36C73F}"/>
              </a:ext>
            </a:extLst>
          </p:cNvPr>
          <p:cNvSpPr/>
          <p:nvPr/>
        </p:nvSpPr>
        <p:spPr>
          <a:xfrm>
            <a:off x="3300984" y="5108127"/>
            <a:ext cx="87782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b="1">
                <a:solidFill>
                  <a:srgbClr val="475569"/>
                </a:solidFill>
              </a:rPr>
              <a:t>Design flow</a:t>
            </a:r>
            <a:endParaRPr lang="en-US" sz="1200"/>
          </a:p>
        </p:txBody>
      </p:sp>
      <p:sp>
        <p:nvSpPr>
          <p:cNvPr id="23" name="Text 24">
            <a:extLst>
              <a:ext uri="{FF2B5EF4-FFF2-40B4-BE49-F238E27FC236}">
                <a16:creationId xmlns:a16="http://schemas.microsoft.com/office/drawing/2014/main" id="{2762364C-F55C-090A-D407-CB3629D01432}"/>
              </a:ext>
            </a:extLst>
          </p:cNvPr>
          <p:cNvSpPr/>
          <p:nvPr/>
        </p:nvSpPr>
        <p:spPr>
          <a:xfrm>
            <a:off x="3282696" y="5496598"/>
            <a:ext cx="9144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100" b="1">
                <a:solidFill>
                  <a:srgbClr val="B45309"/>
                </a:solidFill>
              </a:rPr>
              <a:t>30 L/min</a:t>
            </a:r>
            <a:endParaRPr lang="en-US" sz="2100"/>
          </a:p>
        </p:txBody>
      </p:sp>
      <p:sp>
        <p:nvSpPr>
          <p:cNvPr id="24" name="Text 26">
            <a:extLst>
              <a:ext uri="{FF2B5EF4-FFF2-40B4-BE49-F238E27FC236}">
                <a16:creationId xmlns:a16="http://schemas.microsoft.com/office/drawing/2014/main" id="{329BA1DC-0A26-6289-2CC2-AA92BC55C512}"/>
              </a:ext>
            </a:extLst>
          </p:cNvPr>
          <p:cNvSpPr/>
          <p:nvPr/>
        </p:nvSpPr>
        <p:spPr>
          <a:xfrm>
            <a:off x="9208199" y="1583436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>
                <a:solidFill>
                  <a:srgbClr val="0F172A"/>
                </a:solidFill>
              </a:rPr>
              <a:t>Selected loop concept</a:t>
            </a:r>
            <a:endParaRPr lang="en-US" sz="1300"/>
          </a:p>
        </p:txBody>
      </p:sp>
      <p:pic>
        <p:nvPicPr>
          <p:cNvPr id="25" name="Image 0">
            <a:extLst>
              <a:ext uri="{FF2B5EF4-FFF2-40B4-BE49-F238E27FC236}">
                <a16:creationId xmlns:a16="http://schemas.microsoft.com/office/drawing/2014/main" id="{E02E8FA0-11E6-147B-5996-C7C9477F8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1039" y="2260092"/>
            <a:ext cx="2240280" cy="2645664"/>
          </a:xfrm>
          <a:prstGeom prst="rect">
            <a:avLst/>
          </a:prstGeom>
        </p:spPr>
      </p:pic>
      <p:sp>
        <p:nvSpPr>
          <p:cNvPr id="26" name="Text 27">
            <a:extLst>
              <a:ext uri="{FF2B5EF4-FFF2-40B4-BE49-F238E27FC236}">
                <a16:creationId xmlns:a16="http://schemas.microsoft.com/office/drawing/2014/main" id="{9FDDA308-A306-EEEF-EE07-33DD38E2A9C5}"/>
              </a:ext>
            </a:extLst>
          </p:cNvPr>
          <p:cNvSpPr/>
          <p:nvPr/>
        </p:nvSpPr>
        <p:spPr>
          <a:xfrm>
            <a:off x="9068048" y="5315690"/>
            <a:ext cx="2286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600" b="1"/>
              <a:t>Single-loop system chosen</a:t>
            </a:r>
            <a:endParaRPr lang="en-US" sz="1600"/>
          </a:p>
        </p:txBody>
      </p:sp>
      <p:sp>
        <p:nvSpPr>
          <p:cNvPr id="27" name="Text 29">
            <a:extLst>
              <a:ext uri="{FF2B5EF4-FFF2-40B4-BE49-F238E27FC236}">
                <a16:creationId xmlns:a16="http://schemas.microsoft.com/office/drawing/2014/main" id="{863B98C4-0FA9-3814-E0DE-E661AE8F4F42}"/>
              </a:ext>
            </a:extLst>
          </p:cNvPr>
          <p:cNvSpPr/>
          <p:nvPr/>
        </p:nvSpPr>
        <p:spPr>
          <a:xfrm>
            <a:off x="5523071" y="1846326"/>
            <a:ext cx="2560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 b="1">
                <a:solidFill>
                  <a:srgbClr val="0F172A"/>
                </a:solidFill>
              </a:rPr>
              <a:t>Calculation used to justify flow rate</a:t>
            </a:r>
            <a:endParaRPr lang="en-US" sz="1300"/>
          </a:p>
        </p:txBody>
      </p:sp>
      <p:sp>
        <p:nvSpPr>
          <p:cNvPr id="28" name="Text 31">
            <a:extLst>
              <a:ext uri="{FF2B5EF4-FFF2-40B4-BE49-F238E27FC236}">
                <a16:creationId xmlns:a16="http://schemas.microsoft.com/office/drawing/2014/main" id="{4BA88E52-8558-6288-19A1-87A43432F462}"/>
              </a:ext>
            </a:extLst>
          </p:cNvPr>
          <p:cNvSpPr/>
          <p:nvPr/>
        </p:nvSpPr>
        <p:spPr>
          <a:xfrm>
            <a:off x="5641943" y="2340102"/>
            <a:ext cx="1371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>
                <a:solidFill>
                  <a:srgbClr val="1D4ED8"/>
                </a:solidFill>
              </a:rPr>
              <a:t>Q = ṁ·cp·ΔT</a:t>
            </a:r>
            <a:endParaRPr lang="en-US" sz="2000"/>
          </a:p>
        </p:txBody>
      </p:sp>
      <p:sp>
        <p:nvSpPr>
          <p:cNvPr id="29" name="Text 32">
            <a:extLst>
              <a:ext uri="{FF2B5EF4-FFF2-40B4-BE49-F238E27FC236}">
                <a16:creationId xmlns:a16="http://schemas.microsoft.com/office/drawing/2014/main" id="{E313696E-DCDC-5739-A852-7F9DC8A164BB}"/>
              </a:ext>
            </a:extLst>
          </p:cNvPr>
          <p:cNvSpPr/>
          <p:nvPr/>
        </p:nvSpPr>
        <p:spPr>
          <a:xfrm>
            <a:off x="5641943" y="2650998"/>
            <a:ext cx="26517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>
                <a:solidFill>
                  <a:srgbClr val="0F172A"/>
                </a:solidFill>
              </a:rPr>
              <a:t>ṁ = 15000 / (3500 × 10) = 0.429 kg/s</a:t>
            </a:r>
            <a:endParaRPr lang="en-US" sz="1300"/>
          </a:p>
        </p:txBody>
      </p:sp>
      <p:sp>
        <p:nvSpPr>
          <p:cNvPr id="30" name="Text 33">
            <a:extLst>
              <a:ext uri="{FF2B5EF4-FFF2-40B4-BE49-F238E27FC236}">
                <a16:creationId xmlns:a16="http://schemas.microsoft.com/office/drawing/2014/main" id="{8559D642-43C9-AA05-DEB7-95D45EDED9AF}"/>
              </a:ext>
            </a:extLst>
          </p:cNvPr>
          <p:cNvSpPr/>
          <p:nvPr/>
        </p:nvSpPr>
        <p:spPr>
          <a:xfrm>
            <a:off x="5641943" y="2888742"/>
            <a:ext cx="2788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300">
                <a:solidFill>
                  <a:srgbClr val="0F172A"/>
                </a:solidFill>
              </a:rPr>
              <a:t>V̇ = ṁ/ρ = 4.04e-4 m³/s = 24.3 L/min</a:t>
            </a:r>
            <a:endParaRPr lang="en-US" sz="1300"/>
          </a:p>
        </p:txBody>
      </p:sp>
      <p:sp>
        <p:nvSpPr>
          <p:cNvPr id="31" name="Text 35">
            <a:extLst>
              <a:ext uri="{FF2B5EF4-FFF2-40B4-BE49-F238E27FC236}">
                <a16:creationId xmlns:a16="http://schemas.microsoft.com/office/drawing/2014/main" id="{EDFFC1AE-CC76-FD74-A0CD-6F66E112EBD1}"/>
              </a:ext>
            </a:extLst>
          </p:cNvPr>
          <p:cNvSpPr/>
          <p:nvPr/>
        </p:nvSpPr>
        <p:spPr>
          <a:xfrm>
            <a:off x="5550062" y="3427173"/>
            <a:ext cx="2633472" cy="160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>
                <a:solidFill>
                  <a:srgbClr val="0F172A"/>
                </a:solidFill>
              </a:rPr>
              <a:t>Why 30 L/min instead of 24 L/min?</a:t>
            </a:r>
            <a:endParaRPr lang="en-US" sz="2000"/>
          </a:p>
        </p:txBody>
      </p:sp>
      <p:sp>
        <p:nvSpPr>
          <p:cNvPr id="32" name="Text 42">
            <a:extLst>
              <a:ext uri="{FF2B5EF4-FFF2-40B4-BE49-F238E27FC236}">
                <a16:creationId xmlns:a16="http://schemas.microsoft.com/office/drawing/2014/main" id="{3C9E9B4E-BC5C-8E54-1EE2-8015A4A6C927}"/>
              </a:ext>
            </a:extLst>
          </p:cNvPr>
          <p:cNvSpPr/>
          <p:nvPr/>
        </p:nvSpPr>
        <p:spPr>
          <a:xfrm>
            <a:off x="5550503" y="5494672"/>
            <a:ext cx="28803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000" i="1">
                <a:solidFill>
                  <a:srgbClr val="64748B"/>
                </a:solidFill>
              </a:rPr>
              <a:t>Assumptions: cp ≈ 3.5 kJ/kgK, ρ ≈ 1060 kg/m³, ΔT ≈ 10°C.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5482083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4B587-A0A3-2403-9360-0AEADA477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541951-72B0-8B1D-CD36-B76755D4A9BD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C5EBA4D-18C3-FB99-61F3-9BE93CDE85F9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6A2A8F0-C1EE-3E80-D7A4-CA7C28B13A75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351FBD-A26A-2B61-5084-7C154816B27D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  <a:latin typeface="Aptos Display"/>
              </a:rPr>
              <a:t>System Architecture</a:t>
            </a:r>
            <a:endParaRPr lang="en-US" sz="60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62D2FB-3F48-4529-AFE6-754B43FA3CC7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Cooling - Lily</a:t>
            </a: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87FA5F0-635A-2952-9A74-1143D5BBCE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5663"/>
            <a:ext cx="12192000" cy="5882758"/>
          </a:xfrm>
          <a:prstGeom prst="rect">
            <a:avLst/>
          </a:prstGeom>
        </p:spPr>
      </p:pic>
      <p:pic>
        <p:nvPicPr>
          <p:cNvPr id="7" name="Picture 6" descr="Y split.png">
            <a:extLst>
              <a:ext uri="{FF2B5EF4-FFF2-40B4-BE49-F238E27FC236}">
                <a16:creationId xmlns:a16="http://schemas.microsoft.com/office/drawing/2014/main" id="{4E55106C-241B-43F9-C303-78E30A800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5495" y="1389092"/>
            <a:ext cx="3078581" cy="4756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878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8D89B-E775-8E45-0787-BBF47F139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485B6E3-2FCB-A714-8686-BE84023DCEBA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27DBA735-4457-80C4-89FD-8216AC7D50B1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EEE02D0D-7D18-5079-35B8-E56E7F29C118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6C71C3-5D8E-D8D6-BC67-FD3B84818DF6}"/>
              </a:ext>
            </a:extLst>
          </p:cNvPr>
          <p:cNvSpPr txBox="1"/>
          <p:nvPr/>
        </p:nvSpPr>
        <p:spPr>
          <a:xfrm>
            <a:off x="0" y="257060"/>
            <a:ext cx="1219200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1"/>
                </a:solidFill>
                <a:latin typeface="Aptos"/>
              </a:rPr>
              <a:t>Pipe Sizing, Velocity, Reynolds Number and Pressure Drop</a:t>
            </a:r>
            <a:endParaRPr lang="en-US" sz="3600">
              <a:solidFill>
                <a:schemeClr val="bg1"/>
              </a:solidFill>
              <a:latin typeface="Aptos"/>
            </a:endParaRPr>
          </a:p>
          <a:p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21A11C-CECE-6B3B-1DE9-B48E6B13E026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Cooling - Lily</a:t>
            </a:r>
          </a:p>
        </p:txBody>
      </p:sp>
      <p:pic>
        <p:nvPicPr>
          <p:cNvPr id="7" name="Picture 6" descr="A screenshot of a phone&#10;&#10;AI-generated content may be incorrect.">
            <a:extLst>
              <a:ext uri="{FF2B5EF4-FFF2-40B4-BE49-F238E27FC236}">
                <a16:creationId xmlns:a16="http://schemas.microsoft.com/office/drawing/2014/main" id="{C8E367F4-73A6-AFA9-1E2E-496AA9CB3F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" y="1273298"/>
            <a:ext cx="12192000" cy="5349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DD9295-E36F-7DB1-2E19-A8BE1141A98A}"/>
              </a:ext>
            </a:extLst>
          </p:cNvPr>
          <p:cNvSpPr txBox="1"/>
          <p:nvPr/>
        </p:nvSpPr>
        <p:spPr>
          <a:xfrm>
            <a:off x="537882" y="3944471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ptos"/>
                <a:ea typeface="Aptos"/>
                <a:cs typeface="Aptos"/>
              </a:rPr>
              <a:t>(Bosch, 2018)</a:t>
            </a:r>
            <a:endParaRPr lang="en-US" sz="1050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123D8B-B147-9E6A-E67C-BC27A570961E}"/>
              </a:ext>
            </a:extLst>
          </p:cNvPr>
          <p:cNvSpPr txBox="1"/>
          <p:nvPr/>
        </p:nvSpPr>
        <p:spPr>
          <a:xfrm>
            <a:off x="9278471" y="1916799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0" i="1" u="none" strike="noStrike">
                <a:latin typeface="Aptos"/>
                <a:ea typeface="Aptos"/>
                <a:cs typeface="Aptos"/>
              </a:rPr>
              <a:t>(</a:t>
            </a:r>
            <a:r>
              <a:rPr lang="en-US" sz="1200" b="0" i="1" u="none" strike="noStrike" err="1">
                <a:latin typeface="Aptos"/>
                <a:ea typeface="Aptos"/>
                <a:cs typeface="Aptos"/>
              </a:rPr>
              <a:t>Raceparts</a:t>
            </a:r>
            <a:r>
              <a:rPr lang="en-US" sz="1200" b="0" i="1" u="none" strike="noStrike">
                <a:latin typeface="Aptos"/>
                <a:ea typeface="Aptos"/>
                <a:cs typeface="Aptos"/>
              </a:rPr>
              <a:t>) </a:t>
            </a:r>
            <a:endParaRPr lang="en-US" sz="12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217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D64B1-1D0A-0E67-17A9-00B7204274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silver metal cylinder with a couple of holes&#10;&#10;AI-generated content may be incorrect.">
            <a:extLst>
              <a:ext uri="{FF2B5EF4-FFF2-40B4-BE49-F238E27FC236}">
                <a16:creationId xmlns:a16="http://schemas.microsoft.com/office/drawing/2014/main" id="{19C77800-87EA-684A-E4B2-5A53EB63CF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0657" y="3713747"/>
            <a:ext cx="3474119" cy="277929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A7D48A-A400-35E0-CC96-1E4D3EE51353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B1673D8A-E7DA-103E-00F7-5C9AB482EED6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3BC246AE-C2AC-61B9-36C4-E74A4107EA4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81C29-F9C2-992A-306E-FC27AEA38CC5}"/>
              </a:ext>
            </a:extLst>
          </p:cNvPr>
          <p:cNvSpPr txBox="1"/>
          <p:nvPr/>
        </p:nvSpPr>
        <p:spPr>
          <a:xfrm>
            <a:off x="0" y="166823"/>
            <a:ext cx="1219200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1"/>
                </a:solidFill>
                <a:latin typeface="Aptos"/>
              </a:rPr>
              <a:t>Packaging and Integration</a:t>
            </a:r>
            <a:endParaRPr lang="en-GB" sz="3600">
              <a:solidFill>
                <a:schemeClr val="bg1"/>
              </a:solidFill>
            </a:endParaRPr>
          </a:p>
          <a:p>
            <a:endParaRPr lang="en-GB" sz="60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792692-CC2A-57D1-D1E3-A63AD8BB7250}"/>
              </a:ext>
            </a:extLst>
          </p:cNvPr>
          <p:cNvSpPr txBox="1"/>
          <p:nvPr/>
        </p:nvSpPr>
        <p:spPr>
          <a:xfrm>
            <a:off x="10493827" y="-22648"/>
            <a:ext cx="1698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Cooling- Lily</a:t>
            </a:r>
          </a:p>
        </p:txBody>
      </p:sp>
      <p:pic>
        <p:nvPicPr>
          <p:cNvPr id="11" name="Picture 10" descr="A close-up of a machine&#10;&#10;AI-generated content may be incorrect.">
            <a:extLst>
              <a:ext uri="{FF2B5EF4-FFF2-40B4-BE49-F238E27FC236}">
                <a16:creationId xmlns:a16="http://schemas.microsoft.com/office/drawing/2014/main" id="{D0F4D1F9-8324-09BF-9EAC-1F0A978A20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6698" y="1163052"/>
            <a:ext cx="2211684" cy="56949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B0B250-F251-35C9-D58D-EAF7BC60EA10}"/>
              </a:ext>
            </a:extLst>
          </p:cNvPr>
          <p:cNvSpPr txBox="1"/>
          <p:nvPr/>
        </p:nvSpPr>
        <p:spPr>
          <a:xfrm>
            <a:off x="9756589" y="3309471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>
                <a:latin typeface="Aptos"/>
              </a:rPr>
              <a:t>(Davies Craig, 2023) </a:t>
            </a:r>
            <a:r>
              <a:rPr sz="1200" b="0" i="0" u="none" strike="noStrike">
                <a:latin typeface="Aptos"/>
                <a:ea typeface="Aptos"/>
                <a:cs typeface="Aptos"/>
              </a:rPr>
              <a:t> </a:t>
            </a:r>
            <a:endParaRPr lang="en-GB"/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32079D-60A9-3FB7-8C4B-14262A959743}"/>
              </a:ext>
            </a:extLst>
          </p:cNvPr>
          <p:cNvSpPr txBox="1"/>
          <p:nvPr/>
        </p:nvSpPr>
        <p:spPr>
          <a:xfrm>
            <a:off x="9577294" y="6140824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ptos"/>
                <a:ea typeface="Aptos"/>
                <a:cs typeface="Aptos"/>
              </a:rPr>
              <a:t>(</a:t>
            </a:r>
            <a:r>
              <a:rPr lang="en-US" sz="1200" err="1">
                <a:latin typeface="Aptos"/>
                <a:ea typeface="Aptos"/>
                <a:cs typeface="Aptos"/>
              </a:rPr>
              <a:t>obp</a:t>
            </a:r>
            <a:r>
              <a:rPr lang="en-US" sz="1200">
                <a:latin typeface="Aptos"/>
                <a:ea typeface="Aptos"/>
                <a:cs typeface="Aptos"/>
              </a:rPr>
              <a:t> Motorsport, 2025)  </a:t>
            </a:r>
            <a:endParaRPr lang="en-US" sz="1200"/>
          </a:p>
          <a:p>
            <a:pPr algn="ctr"/>
            <a:endParaRPr lang="en-GB"/>
          </a:p>
        </p:txBody>
      </p:sp>
      <p:pic>
        <p:nvPicPr>
          <p:cNvPr id="8" name="Picture 7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CBADA174-D2BF-F627-6D5E-5959B71C51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453" y="1046602"/>
            <a:ext cx="9039889" cy="5692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789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BCBDBB-88C4-E316-3E00-DCC684AE5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5CC20AE-85B1-38FB-A962-4F547294C079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D5C103D1-0B02-6B66-8FF1-6B94209E11D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4F455F33-55A1-EDC9-B1B8-D8BD228495C2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58048F-C5CA-7579-946B-E91699CB3365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CAD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69BEB6-DAC3-B8B5-3381-32535811BE5D}"/>
              </a:ext>
            </a:extLst>
          </p:cNvPr>
          <p:cNvSpPr txBox="1"/>
          <p:nvPr/>
        </p:nvSpPr>
        <p:spPr>
          <a:xfrm>
            <a:off x="262627" y="1286592"/>
            <a:ext cx="647461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Process of Modelling</a:t>
            </a:r>
          </a:p>
          <a:p>
            <a:pPr marL="285750" indent="-285750">
              <a:buFont typeface="Arial,Sans-Serif"/>
              <a:buChar char="•"/>
            </a:pPr>
            <a:r>
              <a:rPr lang="en-GB"/>
              <a:t>Measured the chassis in stages; from main shape, to connecting cross-members, to roll hoop and cockpit</a:t>
            </a:r>
          </a:p>
          <a:p>
            <a:pPr marL="285750" indent="-285750">
              <a:buFont typeface="Arial,Sans-Serif"/>
              <a:buChar char="•"/>
            </a:pPr>
            <a:r>
              <a:rPr lang="en-GB" err="1"/>
              <a:t>Solidworks</a:t>
            </a:r>
            <a:r>
              <a:rPr lang="en-GB"/>
              <a:t> was used for modelling</a:t>
            </a:r>
          </a:p>
          <a:p>
            <a:pPr marL="285750" indent="-285750">
              <a:buFont typeface="Arial,Sans-Serif"/>
              <a:buChar char="•"/>
            </a:pPr>
            <a:r>
              <a:rPr lang="en-GB"/>
              <a:t>Much like measuring the model was created in steps.(Main chassis shape, cross-members, cockpit, roll hoop)</a:t>
            </a:r>
            <a:endParaRPr lang="en-US"/>
          </a:p>
          <a:p>
            <a:endParaRPr lang="en-GB"/>
          </a:p>
          <a:p>
            <a:endParaRPr lang="en-GB"/>
          </a:p>
        </p:txBody>
      </p:sp>
      <p:pic>
        <p:nvPicPr>
          <p:cNvPr id="17" name="Picture 34">
            <a:extLst>
              <a:ext uri="{FF2B5EF4-FFF2-40B4-BE49-F238E27FC236}">
                <a16:creationId xmlns:a16="http://schemas.microsoft.com/office/drawing/2014/main" id="{6B756BE6-DEB2-AE48-AB95-064FDC66D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700" y="3226609"/>
            <a:ext cx="363600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EF9AAB7-FFCD-7915-08E1-E6CE7A5D295A}"/>
              </a:ext>
            </a:extLst>
          </p:cNvPr>
          <p:cNvSpPr txBox="1"/>
          <p:nvPr/>
        </p:nvSpPr>
        <p:spPr>
          <a:xfrm>
            <a:off x="6613423" y="1287609"/>
            <a:ext cx="611969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Importance to the Project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Allows for test fitting of components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The ability for team members to work out space constraints in consideration to their area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Allows for FEA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49D9AA-8FA0-05CE-AEED-8DC48496B23D}"/>
              </a:ext>
            </a:extLst>
          </p:cNvPr>
          <p:cNvSpPr txBox="1"/>
          <p:nvPr/>
        </p:nvSpPr>
        <p:spPr>
          <a:xfrm>
            <a:off x="11038112" y="-10886"/>
            <a:ext cx="11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CAD - Jac</a:t>
            </a:r>
          </a:p>
        </p:txBody>
      </p:sp>
      <p:pic>
        <p:nvPicPr>
          <p:cNvPr id="8" name="Picture 7" descr="A metal structure with a handle&#10;&#10;AI-generated content may be incorrect.">
            <a:extLst>
              <a:ext uri="{FF2B5EF4-FFF2-40B4-BE49-F238E27FC236}">
                <a16:creationId xmlns:a16="http://schemas.microsoft.com/office/drawing/2014/main" id="{CFE297C6-8A5E-4BA5-4874-BB46D36BB9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15" t="1907" r="4399" b="6812"/>
          <a:stretch>
            <a:fillRect/>
          </a:stretch>
        </p:blipFill>
        <p:spPr>
          <a:xfrm>
            <a:off x="6733961" y="3348296"/>
            <a:ext cx="3989968" cy="24539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AEBECA2-F9D1-E569-80F4-BC6E9D938E0D}"/>
              </a:ext>
            </a:extLst>
          </p:cNvPr>
          <p:cNvSpPr txBox="1"/>
          <p:nvPr/>
        </p:nvSpPr>
        <p:spPr>
          <a:xfrm>
            <a:off x="2328000" y="6036000"/>
            <a:ext cx="1446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/>
              <a:t>Bare Chassis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0F7265-5BBD-2EF3-A581-E41814FFA8AC}"/>
              </a:ext>
            </a:extLst>
          </p:cNvPr>
          <p:cNvSpPr txBox="1"/>
          <p:nvPr/>
        </p:nvSpPr>
        <p:spPr>
          <a:xfrm>
            <a:off x="7686000" y="5850000"/>
            <a:ext cx="2160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/>
              <a:t>Modelled Chassis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429330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AD059-5317-0106-B6EC-CBE0A12007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BB6E964-9DB1-D5CC-B17E-3AA0717A3A2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D2099087-D155-79A1-35AA-FED9C1A03B3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914B051D-EF6F-53BB-881E-758EA9D45B6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09BE13-DF92-8FA5-4D91-9426F4166D43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CAD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5A89D6-A3DF-4B71-4711-0EA58F205AF1}"/>
              </a:ext>
            </a:extLst>
          </p:cNvPr>
          <p:cNvSpPr txBox="1"/>
          <p:nvPr/>
        </p:nvSpPr>
        <p:spPr>
          <a:xfrm>
            <a:off x="11038112" y="-10886"/>
            <a:ext cx="11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CAD - Jac</a:t>
            </a:r>
          </a:p>
        </p:txBody>
      </p:sp>
      <p:pic>
        <p:nvPicPr>
          <p:cNvPr id="16" name="Picture 15" descr="A metal frame with a yellow object&#10;&#10;AI-generated content may be incorrect.">
            <a:extLst>
              <a:ext uri="{FF2B5EF4-FFF2-40B4-BE49-F238E27FC236}">
                <a16:creationId xmlns:a16="http://schemas.microsoft.com/office/drawing/2014/main" id="{209DD9F6-D882-2242-B8FE-5A01FEE92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150" y="1716000"/>
            <a:ext cx="3753700" cy="3180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DEFD9C0-8861-28E9-BB67-D78DBAA273ED}"/>
              </a:ext>
            </a:extLst>
          </p:cNvPr>
          <p:cNvSpPr txBox="1"/>
          <p:nvPr/>
        </p:nvSpPr>
        <p:spPr>
          <a:xfrm>
            <a:off x="718627" y="1376592"/>
            <a:ext cx="527461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Firewall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Areas where fire wall material were identified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Areas were measured and recorded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Research on firewall material was conducted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Methods for fixing the firewall material were considered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Research found lithium-based fires burn at 600-800</a:t>
            </a:r>
            <a:r>
              <a:rPr lang="en-GB">
                <a:ea typeface="+mn-lt"/>
                <a:cs typeface="+mn-lt"/>
              </a:rPr>
              <a:t>°C with spikes of 1200°C</a:t>
            </a:r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73DE4DD-D588-E5CD-D394-B939E2A32176}"/>
              </a:ext>
            </a:extLst>
          </p:cNvPr>
          <p:cNvSpPr txBox="1"/>
          <p:nvPr/>
        </p:nvSpPr>
        <p:spPr>
          <a:xfrm>
            <a:off x="7338000" y="5100000"/>
            <a:ext cx="3180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/>
              <a:t>Model showing proposed firewall location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1151AB-641B-1DD6-8F41-98268E9039C9}"/>
              </a:ext>
            </a:extLst>
          </p:cNvPr>
          <p:cNvSpPr txBox="1"/>
          <p:nvPr/>
        </p:nvSpPr>
        <p:spPr>
          <a:xfrm>
            <a:off x="720000" y="4188000"/>
            <a:ext cx="51000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ProCell PCL-350 EV Firewall was the material of choice after conducting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PCL-350 is filled silicone elastomeric material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Thermal Conductivity of 0.15 W/</a:t>
            </a:r>
            <a:r>
              <a:rPr lang="en-GB" err="1"/>
              <a:t>mK</a:t>
            </a: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3mm PCL-350 is to me adhered to 3mm aluminium sheet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46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B0EC1-B6DF-7006-32E6-E61C7A13A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0381F48-917A-C674-4CEF-E0C2E407A5BD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645FEDF-7760-D4A0-D6FC-0AEE6B872A6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B1EDD99A-6E2D-52F1-42B6-2B1766ADB9C6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9DDEF8-2D08-23E2-F3F4-E445ACA6025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CAD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A01F68-1A0F-E53A-A161-3A3470986168}"/>
              </a:ext>
            </a:extLst>
          </p:cNvPr>
          <p:cNvSpPr txBox="1"/>
          <p:nvPr/>
        </p:nvSpPr>
        <p:spPr>
          <a:xfrm>
            <a:off x="11038112" y="-10886"/>
            <a:ext cx="11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CAD - Jac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FF207F-5388-816A-6315-9F59320FFDD4}"/>
              </a:ext>
            </a:extLst>
          </p:cNvPr>
          <p:cNvSpPr txBox="1"/>
          <p:nvPr/>
        </p:nvSpPr>
        <p:spPr>
          <a:xfrm>
            <a:off x="8406000" y="3432000"/>
            <a:ext cx="351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ProCell PCL-350 EV Firewall Datasheet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D68D56-9114-3955-4DB8-775AF504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28" y="1176000"/>
            <a:ext cx="7871145" cy="550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60F551-F92A-45B7-2CB9-32EAB0A703F7}"/>
              </a:ext>
            </a:extLst>
          </p:cNvPr>
          <p:cNvSpPr txBox="1"/>
          <p:nvPr/>
        </p:nvSpPr>
        <p:spPr>
          <a:xfrm>
            <a:off x="8406000" y="6408000"/>
            <a:ext cx="3648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/>
              <a:t>ProCell EV Firewall Material PCL-350 Datasheet </a:t>
            </a:r>
          </a:p>
        </p:txBody>
      </p:sp>
    </p:spTree>
    <p:extLst>
      <p:ext uri="{BB962C8B-B14F-4D97-AF65-F5344CB8AC3E}">
        <p14:creationId xmlns:p14="http://schemas.microsoft.com/office/powerpoint/2010/main" val="19431996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547B3-5FDA-842E-AD44-F9D495106E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7598A73-2E7C-9903-8980-C8CA285D4B74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CF1B8AFA-59E4-5DAD-2F44-E974B9B1D43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6C78BAA5-DC56-46C3-781F-1CF4A13A98C1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AA57B-0013-1C99-A7EB-A42F8D214FD5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CAD – Next Steps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9ECC18-DB7B-B77C-19C8-7798F1AA403B}"/>
              </a:ext>
            </a:extLst>
          </p:cNvPr>
          <p:cNvSpPr txBox="1"/>
          <p:nvPr/>
        </p:nvSpPr>
        <p:spPr>
          <a:xfrm>
            <a:off x="11038112" y="-10886"/>
            <a:ext cx="11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CAD - Jac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6F23B8-FF56-8B0B-4D1B-97B6ED74FA82}"/>
              </a:ext>
            </a:extLst>
          </p:cNvPr>
          <p:cNvSpPr txBox="1"/>
          <p:nvPr/>
        </p:nvSpPr>
        <p:spPr>
          <a:xfrm>
            <a:off x="294000" y="1452000"/>
            <a:ext cx="38520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Battery Box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Team member created an initial model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Assumed measurements were used from the original battery box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 second model </a:t>
            </a:r>
            <a:r>
              <a:rPr lang="en-GB" err="1"/>
              <a:t>wa</a:t>
            </a:r>
            <a:r>
              <a:rPr lang="en-GB"/>
              <a:t>s required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 final CAD model was planned to be made and sent for manufacture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E8A35A-A4EE-D79B-D136-33218B17E401}"/>
              </a:ext>
            </a:extLst>
          </p:cNvPr>
          <p:cNvSpPr txBox="1"/>
          <p:nvPr/>
        </p:nvSpPr>
        <p:spPr>
          <a:xfrm>
            <a:off x="4236000" y="1451999"/>
            <a:ext cx="38520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Bodywork and CFD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Final steps of the project were to conduct CFD on bodywork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3D scan the bodywork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Make adjustments due to new component location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Look at possible areas for aerodynamic improvement </a:t>
            </a:r>
          </a:p>
          <a:p>
            <a:pPr marL="285750" indent="-285750" algn="l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3D8D15-F1F7-1A28-83CF-0A39080204A4}"/>
              </a:ext>
            </a:extLst>
          </p:cNvPr>
          <p:cNvSpPr txBox="1"/>
          <p:nvPr/>
        </p:nvSpPr>
        <p:spPr>
          <a:xfrm>
            <a:off x="294000" y="4134000"/>
            <a:ext cx="3852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Due to limitations, we were unable to access the batteries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Because of this precise dimensions were unobtainable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Boxes were not manufactured for this reason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BE0F07-06E4-5702-BA75-56292D819342}"/>
              </a:ext>
            </a:extLst>
          </p:cNvPr>
          <p:cNvSpPr txBox="1"/>
          <p:nvPr/>
        </p:nvSpPr>
        <p:spPr>
          <a:xfrm>
            <a:off x="4236000" y="3918000"/>
            <a:ext cx="3552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Due to time restraints and delays we were unable to complete this task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We also saw fit to prioritise other more time sensitive tasks to keep the project on task</a:t>
            </a:r>
          </a:p>
        </p:txBody>
      </p:sp>
      <p:pic>
        <p:nvPicPr>
          <p:cNvPr id="8" name="Picture 7" descr="A metal box with holes&#10;&#10;AI-generated content may be incorrect.">
            <a:extLst>
              <a:ext uri="{FF2B5EF4-FFF2-40B4-BE49-F238E27FC236}">
                <a16:creationId xmlns:a16="http://schemas.microsoft.com/office/drawing/2014/main" id="{F9C3908C-C84F-FC40-2343-EBA18FDD0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5075" y="1169925"/>
            <a:ext cx="2975850" cy="22441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0A1D93-C3C3-C3C9-16F8-70051A2FAAC8}"/>
              </a:ext>
            </a:extLst>
          </p:cNvPr>
          <p:cNvSpPr txBox="1"/>
          <p:nvPr/>
        </p:nvSpPr>
        <p:spPr>
          <a:xfrm>
            <a:off x="8532000" y="3432000"/>
            <a:ext cx="3336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/>
              <a:t>Original battery box</a:t>
            </a:r>
          </a:p>
        </p:txBody>
      </p:sp>
      <p:pic>
        <p:nvPicPr>
          <p:cNvPr id="13" name="Picture 12" descr="A yellow race car in a garage&#10;&#10;AI-generated content may be incorrect.">
            <a:extLst>
              <a:ext uri="{FF2B5EF4-FFF2-40B4-BE49-F238E27FC236}">
                <a16:creationId xmlns:a16="http://schemas.microsoft.com/office/drawing/2014/main" id="{550AE6F0-F188-1017-9255-3B13EAF3D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6500" y="3916875"/>
            <a:ext cx="2985000" cy="21922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7440685-2244-DB19-A9BE-E944428154AE}"/>
              </a:ext>
            </a:extLst>
          </p:cNvPr>
          <p:cNvSpPr txBox="1"/>
          <p:nvPr/>
        </p:nvSpPr>
        <p:spPr>
          <a:xfrm>
            <a:off x="8537999" y="6108000"/>
            <a:ext cx="3336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/>
              <a:t>Bodywork on car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6249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97804A-6999-3420-0B2B-B54A1DCC1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A28190B-9EEF-A719-1D19-C09B9C7DA03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CDD6F57-BD52-E730-8FD7-4F494AEF989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1D3602A2-8AB9-9BBA-3260-F8D6283D7DC7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046444-6263-920F-1209-EC146EBA5169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Batteries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C8340-EA3B-E228-2AE0-BA618960ABB9}"/>
              </a:ext>
            </a:extLst>
          </p:cNvPr>
          <p:cNvSpPr txBox="1"/>
          <p:nvPr/>
        </p:nvSpPr>
        <p:spPr>
          <a:xfrm>
            <a:off x="339641" y="4742653"/>
            <a:ext cx="1018309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Range Rover Plug-in Hybrid – Samsung 43.2V Battery Modules 12S1P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Lithium ion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B700DD-5346-9BFB-3D09-0A2957ACA3C8}"/>
              </a:ext>
            </a:extLst>
          </p:cNvPr>
          <p:cNvSpPr txBox="1"/>
          <p:nvPr/>
        </p:nvSpPr>
        <p:spPr>
          <a:xfrm>
            <a:off x="5845629" y="5987769"/>
            <a:ext cx="6476999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100"/>
              <a:t>Land Rover (2017) </a:t>
            </a:r>
            <a:r>
              <a:rPr lang="en-GB" sz="1100" i="1"/>
              <a:t>RANGE ROVER SPORT first zero emission plug-in from Land Rover</a:t>
            </a:r>
            <a:r>
              <a:rPr lang="en-GB" sz="1100"/>
              <a:t>. Press release, 4 October. Land Rover Media Newsroom.</a:t>
            </a:r>
          </a:p>
          <a:p>
            <a:pPr algn="ctr"/>
            <a:r>
              <a:rPr lang="en-US" sz="1100">
                <a:ea typeface="ff1"/>
                <a:cs typeface="ff1"/>
              </a:rPr>
              <a:t>Alibaba (no date) </a:t>
            </a:r>
            <a:r>
              <a:rPr lang="en-US" sz="1100" i="1">
                <a:ea typeface="ff1"/>
                <a:cs typeface="ff1"/>
              </a:rPr>
              <a:t>Lithium-ion battery module 12S1P 43 …</a:t>
            </a:r>
            <a:r>
              <a:rPr lang="en-US" sz="1100">
                <a:ea typeface="ff1"/>
                <a:cs typeface="ff1"/>
              </a:rPr>
              <a:t>, Alibaba. Available at: </a:t>
            </a:r>
            <a:r>
              <a:rPr lang="en-US" sz="1100">
                <a:ea typeface="ff1"/>
                <a:cs typeface="ff1"/>
                <a:hlinkClick r:id="rId2"/>
              </a:rPr>
              <a:t>https://www.alibaba.com/product-detail/Lithium-ion-battery-module-12S1P-43_1600576799024.html</a:t>
            </a:r>
            <a:r>
              <a:rPr lang="en-US" sz="1100">
                <a:ea typeface="ff1"/>
                <a:cs typeface="ff1"/>
              </a:rPr>
              <a:t> (Accessed: 7 December 2025).</a:t>
            </a:r>
          </a:p>
          <a:p>
            <a:pPr algn="ctr"/>
            <a:endParaRPr lang="en-GB">
              <a:latin typeface="Aptos" panose="02110004020202020204"/>
              <a:cs typeface="Segoe UI"/>
            </a:endParaRP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17CE9706-1D4A-C553-4F9B-B55C77A78F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95" r="60507" b="50696"/>
          <a:stretch>
            <a:fillRect/>
          </a:stretch>
        </p:blipFill>
        <p:spPr>
          <a:xfrm>
            <a:off x="7772398" y="1455416"/>
            <a:ext cx="4000816" cy="44959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4DE50FB-176E-6C94-383F-7C3AAC226396}"/>
              </a:ext>
            </a:extLst>
          </p:cNvPr>
          <p:cNvSpPr txBox="1"/>
          <p:nvPr/>
        </p:nvSpPr>
        <p:spPr>
          <a:xfrm>
            <a:off x="339641" y="1251242"/>
            <a:ext cx="1018309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Responsibilities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Research/Calculations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Design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CCF41C-8D75-A1AC-CF15-0301EB5B94D2}"/>
              </a:ext>
            </a:extLst>
          </p:cNvPr>
          <p:cNvSpPr/>
          <p:nvPr/>
        </p:nvSpPr>
        <p:spPr>
          <a:xfrm>
            <a:off x="9449401" y="1427797"/>
            <a:ext cx="1760454" cy="10304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 descr="A black car with a gas pump&#10;&#10;AI-generated content may be incorrect.">
            <a:extLst>
              <a:ext uri="{FF2B5EF4-FFF2-40B4-BE49-F238E27FC236}">
                <a16:creationId xmlns:a16="http://schemas.microsoft.com/office/drawing/2014/main" id="{0B1DCD61-672F-0A5D-DA8A-7860D97685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242" y="2318733"/>
            <a:ext cx="4720645" cy="25639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7B04F03-6F58-811A-A983-8E60E6EF740B}"/>
              </a:ext>
            </a:extLst>
          </p:cNvPr>
          <p:cNvSpPr txBox="1"/>
          <p:nvPr/>
        </p:nvSpPr>
        <p:spPr>
          <a:xfrm>
            <a:off x="10330543" y="-10886"/>
            <a:ext cx="1861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Batteries - Tasha</a:t>
            </a:r>
          </a:p>
        </p:txBody>
      </p:sp>
    </p:spTree>
    <p:extLst>
      <p:ext uri="{BB962C8B-B14F-4D97-AF65-F5344CB8AC3E}">
        <p14:creationId xmlns:p14="http://schemas.microsoft.com/office/powerpoint/2010/main" val="17903545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970D0E-CBFD-AEC8-AC8D-68ABB3CF4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932251-B391-6DAC-4B53-6E202B05E2F9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B57B65D0-2F3A-563D-865C-A95F7EECD849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C73F8F8-B5FE-DDDE-CD75-9E86CA26B5D8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C8BF72-5BDC-80D1-ECA2-227E86D53007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Batteries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FF24AB-D7C6-0688-B48B-E0504EECCA7C}"/>
              </a:ext>
            </a:extLst>
          </p:cNvPr>
          <p:cNvSpPr txBox="1"/>
          <p:nvPr/>
        </p:nvSpPr>
        <p:spPr>
          <a:xfrm>
            <a:off x="339641" y="1269463"/>
            <a:ext cx="1018309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Battery Specifications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A3E94AD-C8AA-262C-2BF3-6A402CFBE7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0216736"/>
              </p:ext>
            </p:extLst>
          </p:nvPr>
        </p:nvGraphicFramePr>
        <p:xfrm>
          <a:off x="335280" y="1827276"/>
          <a:ext cx="8168640" cy="222567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176144457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902909718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r>
                        <a:rPr lang="en-GB"/>
                        <a:t>Specification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02881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Total Voltage for 14 packs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604.8 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0540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Capacity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30.24 </a:t>
                      </a:r>
                      <a:r>
                        <a:rPr lang="en-GB" err="1"/>
                        <a:t>KWh</a:t>
                      </a:r>
                      <a:r>
                        <a:rPr lang="en-GB"/>
                        <a:t> / 50 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2812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Optimum Operating Temperature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20-35</a:t>
                      </a:r>
                      <a:r>
                        <a:rPr lang="en-GB" sz="1800" u="none" strike="noStrike" noProof="0">
                          <a:solidFill>
                            <a:srgbClr val="000000"/>
                          </a:solidFill>
                        </a:rPr>
                        <a:t>˚C</a:t>
                      </a:r>
                      <a:endParaRPr lang="en-GB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2629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Dimensions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H108*W155*L355 mm  ***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058445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Mass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11.9 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328653"/>
                  </a:ext>
                </a:extLst>
              </a:tr>
            </a:tbl>
          </a:graphicData>
        </a:graphic>
      </p:graphicFrame>
      <p:pic>
        <p:nvPicPr>
          <p:cNvPr id="11" name="Picture 10" descr="A close-up of a metal box&#10;&#10;AI-generated content may be incorrect.">
            <a:extLst>
              <a:ext uri="{FF2B5EF4-FFF2-40B4-BE49-F238E27FC236}">
                <a16:creationId xmlns:a16="http://schemas.microsoft.com/office/drawing/2014/main" id="{96B39ADF-68B4-677F-FC7B-DF383D0945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02" b="-88"/>
          <a:stretch>
            <a:fillRect/>
          </a:stretch>
        </p:blipFill>
        <p:spPr>
          <a:xfrm>
            <a:off x="8867775" y="1138238"/>
            <a:ext cx="3200403" cy="1514476"/>
          </a:xfrm>
          <a:prstGeom prst="rect">
            <a:avLst/>
          </a:prstGeom>
        </p:spPr>
      </p:pic>
      <p:pic>
        <p:nvPicPr>
          <p:cNvPr id="12" name="Picture 11" descr="A black rectangular object with metal parts&#10;&#10;AI-generated content may be incorrect.">
            <a:extLst>
              <a:ext uri="{FF2B5EF4-FFF2-40B4-BE49-F238E27FC236}">
                <a16:creationId xmlns:a16="http://schemas.microsoft.com/office/drawing/2014/main" id="{BFDDF766-F153-2D5D-7320-5B41DEBC70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0" t="3004" r="6000" b="6008"/>
          <a:stretch>
            <a:fillRect/>
          </a:stretch>
        </p:blipFill>
        <p:spPr>
          <a:xfrm>
            <a:off x="10153962" y="4505325"/>
            <a:ext cx="1703372" cy="2019305"/>
          </a:xfrm>
          <a:prstGeom prst="rect">
            <a:avLst/>
          </a:prstGeom>
        </p:spPr>
      </p:pic>
      <p:pic>
        <p:nvPicPr>
          <p:cNvPr id="14" name="Picture 13" descr="A close up of a metal object&#10;&#10;AI-generated content may be incorrect.">
            <a:extLst>
              <a:ext uri="{FF2B5EF4-FFF2-40B4-BE49-F238E27FC236}">
                <a16:creationId xmlns:a16="http://schemas.microsoft.com/office/drawing/2014/main" id="{15C08535-75E7-AC1D-F129-A9A6875EFD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641" t="5645" b="2822"/>
          <a:stretch>
            <a:fillRect/>
          </a:stretch>
        </p:blipFill>
        <p:spPr>
          <a:xfrm>
            <a:off x="9077325" y="2552700"/>
            <a:ext cx="2781303" cy="20193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0603938-8CA8-AE96-D24E-349F7E0E06F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-3361" r="1701" b="617"/>
          <a:stretch>
            <a:fillRect/>
          </a:stretch>
        </p:blipFill>
        <p:spPr>
          <a:xfrm>
            <a:off x="6510338" y="4585000"/>
            <a:ext cx="3099159" cy="17811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260317B-2E27-C729-CFEE-6ED7564D0200}"/>
              </a:ext>
            </a:extLst>
          </p:cNvPr>
          <p:cNvSpPr txBox="1"/>
          <p:nvPr/>
        </p:nvSpPr>
        <p:spPr>
          <a:xfrm>
            <a:off x="336816" y="4581354"/>
            <a:ext cx="640317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Liquid cooled through cold plates with thermal interfacing material between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Integration - 2 battery housings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E7975-7F94-6D9E-1FAE-C142D36E0D8E}"/>
              </a:ext>
            </a:extLst>
          </p:cNvPr>
          <p:cNvSpPr txBox="1"/>
          <p:nvPr/>
        </p:nvSpPr>
        <p:spPr>
          <a:xfrm>
            <a:off x="3911" y="5650569"/>
            <a:ext cx="6096000" cy="1431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aseline="0">
                <a:latin typeface="Aptos"/>
              </a:rPr>
              <a:t>Alibaba (no date) </a:t>
            </a:r>
            <a:r>
              <a:rPr lang="en-US" sz="1100" i="1" baseline="0">
                <a:latin typeface="Aptos"/>
              </a:rPr>
              <a:t>Lithium-ion battery module 12S1P 43 …</a:t>
            </a:r>
            <a:r>
              <a:rPr lang="en-US" sz="1100" baseline="0">
                <a:latin typeface="Aptos"/>
              </a:rPr>
              <a:t>, Alibaba. Available at: </a:t>
            </a:r>
            <a:r>
              <a:rPr lang="en-US" sz="1100" u="sng" strike="noStrike" baseline="0">
                <a:solidFill>
                  <a:srgbClr val="467886"/>
                </a:solidFill>
                <a:latin typeface="Aptos"/>
                <a:ea typeface="Segoe UI"/>
                <a:cs typeface="Segoe UI"/>
                <a:hlinkClick r:id="rId6"/>
              </a:rPr>
              <a:t>https://www.alibaba.com/product-detail/Lithium-ion-battery-module-12S1P-43_1600576799024.html</a:t>
            </a:r>
            <a:r>
              <a:rPr lang="en-US" sz="1100" baseline="0">
                <a:latin typeface="Aptos"/>
              </a:rPr>
              <a:t> (Accessed: 7 December 2025).</a:t>
            </a:r>
            <a:endParaRPr lang="en-US"/>
          </a:p>
          <a:p>
            <a:r>
              <a:rPr lang="en-GB" sz="1200" err="1">
                <a:highlight>
                  <a:srgbClr val="FFFFFF"/>
                </a:highlight>
              </a:rPr>
              <a:t>Togun</a:t>
            </a:r>
            <a:r>
              <a:rPr lang="en-GB" sz="1200">
                <a:highlight>
                  <a:srgbClr val="FFFFFF"/>
                </a:highlight>
              </a:rPr>
              <a:t>, H. </a:t>
            </a:r>
            <a:r>
              <a:rPr lang="en-GB" sz="1200" i="1">
                <a:highlight>
                  <a:srgbClr val="FFFFFF"/>
                </a:highlight>
              </a:rPr>
              <a:t>et al.</a:t>
            </a:r>
            <a:r>
              <a:rPr lang="en-GB" sz="1200">
                <a:highlight>
                  <a:srgbClr val="FFFFFF"/>
                </a:highlight>
              </a:rPr>
              <a:t> (2024) ‘A critical review on the efficient cooling strategy of batteries of electric vehicles: Advances, challenges, future perspectives’, </a:t>
            </a:r>
            <a:r>
              <a:rPr lang="en-GB" sz="1200" i="1">
                <a:highlight>
                  <a:srgbClr val="FFFFFF"/>
                </a:highlight>
              </a:rPr>
              <a:t>Renewable and Sustainable Energy Reviews</a:t>
            </a:r>
            <a:r>
              <a:rPr lang="en-GB" sz="1200">
                <a:highlight>
                  <a:srgbClr val="FFFFFF"/>
                </a:highlight>
              </a:rPr>
              <a:t>, 203, p. 114732. Available at: </a:t>
            </a:r>
            <a:r>
              <a:rPr lang="en-GB" sz="1200" u="sng">
                <a:highlight>
                  <a:srgbClr val="FFFFFF"/>
                </a:highlight>
                <a:hlinkClick r:id="rId7"/>
              </a:rPr>
              <a:t>https://doi.org/10.1016/j.rser.2024.114732. </a:t>
            </a:r>
            <a:endParaRPr lang="en-US" sz="1200">
              <a:highlight>
                <a:srgbClr val="C6C6C6"/>
              </a:highlight>
            </a:endParaRPr>
          </a:p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90F920-CAB8-8071-A21E-6AC108AFE09A}"/>
              </a:ext>
            </a:extLst>
          </p:cNvPr>
          <p:cNvSpPr txBox="1"/>
          <p:nvPr/>
        </p:nvSpPr>
        <p:spPr>
          <a:xfrm>
            <a:off x="10330543" y="-10886"/>
            <a:ext cx="1861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Batteries - Tasha</a:t>
            </a:r>
          </a:p>
        </p:txBody>
      </p:sp>
    </p:spTree>
    <p:extLst>
      <p:ext uri="{BB962C8B-B14F-4D97-AF65-F5344CB8AC3E}">
        <p14:creationId xmlns:p14="http://schemas.microsoft.com/office/powerpoint/2010/main" val="15539934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2414E-0285-7FBF-57E3-BA7757F06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A10D3C5-7F22-FFDF-2802-C9692BE241A0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2B39628D-4888-DD0B-0DCA-C82D24A3C1EF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B10D1C1B-5B73-7A49-5694-1E893E0C4928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B41F08-05E7-16CD-2FA2-BDC3BC38EDDE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Batteries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692B0A-111D-C401-0F7B-0137D0707AA1}"/>
              </a:ext>
            </a:extLst>
          </p:cNvPr>
          <p:cNvSpPr txBox="1"/>
          <p:nvPr/>
        </p:nvSpPr>
        <p:spPr>
          <a:xfrm>
            <a:off x="147773" y="1253589"/>
            <a:ext cx="1018309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Battery Management System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3D973C-8D37-DE8F-53B0-32DFD20B4CC0}"/>
              </a:ext>
            </a:extLst>
          </p:cNvPr>
          <p:cNvSpPr txBox="1"/>
          <p:nvPr/>
        </p:nvSpPr>
        <p:spPr>
          <a:xfrm>
            <a:off x="3911" y="5853400"/>
            <a:ext cx="6096000" cy="127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ea typeface="+mn-lt"/>
                <a:cs typeface="+mn-lt"/>
                <a:hlinkClick r:id="rId2"/>
              </a:rPr>
              <a:t>https://evshop.eu/en/bms/558-standard-orion-2-bms-kit-configurator.html</a:t>
            </a:r>
            <a:endParaRPr lang="en-US">
              <a:ea typeface="+mn-lt"/>
              <a:cs typeface="+mn-lt"/>
            </a:endParaRPr>
          </a:p>
          <a:p>
            <a:r>
              <a:rPr lang="en-GB" sz="1200">
                <a:highlight>
                  <a:srgbClr val="FFFFFF"/>
                </a:highlight>
              </a:rPr>
              <a:t>Baťa, M. and Mikle, D. (2019) ‘Battery Management System Hardware Design for a Student Electric Racing Car’, </a:t>
            </a:r>
            <a:r>
              <a:rPr lang="en-GB" sz="1200" i="1">
                <a:highlight>
                  <a:srgbClr val="FFFFFF"/>
                </a:highlight>
              </a:rPr>
              <a:t>IFAC-</a:t>
            </a:r>
            <a:r>
              <a:rPr lang="en-GB" sz="1200" i="1" err="1">
                <a:highlight>
                  <a:srgbClr val="FFFFFF"/>
                </a:highlight>
              </a:rPr>
              <a:t>PapersOnLine</a:t>
            </a:r>
            <a:r>
              <a:rPr lang="en-GB" sz="1200">
                <a:highlight>
                  <a:srgbClr val="FFFFFF"/>
                </a:highlight>
              </a:rPr>
              <a:t>, 52(27), pp. 74–79. Available at: </a:t>
            </a:r>
            <a:r>
              <a:rPr lang="en-GB" sz="1200" u="sng">
                <a:highlight>
                  <a:srgbClr val="FFFFFF"/>
                </a:highlight>
                <a:hlinkClick r:id="rId3"/>
              </a:rPr>
              <a:t>https://doi.org/10.1016/j.ifacol.2019.12.736</a:t>
            </a:r>
            <a:endParaRPr lang="en-US" sz="1200">
              <a:highlight>
                <a:srgbClr val="C6C6C6"/>
              </a:highlight>
            </a:endParaRPr>
          </a:p>
          <a:p>
            <a:r>
              <a:rPr lang="en-GB" sz="1200">
                <a:highlight>
                  <a:srgbClr val="FFFFFF"/>
                </a:highlight>
                <a:ea typeface="+mn-lt"/>
                <a:cs typeface="+mn-lt"/>
                <a:hlinkClick r:id="rId4"/>
              </a:rPr>
              <a:t>https://www.iso.org/standard/71407.html</a:t>
            </a:r>
            <a:endParaRPr lang="en-GB"/>
          </a:p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BD4686-3C07-9843-5819-541DD196C8C1}"/>
              </a:ext>
            </a:extLst>
          </p:cNvPr>
          <p:cNvSpPr txBox="1"/>
          <p:nvPr/>
        </p:nvSpPr>
        <p:spPr>
          <a:xfrm>
            <a:off x="10330543" y="-10886"/>
            <a:ext cx="1861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Batteries - Tasha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F5AA01-B1B4-9D5F-3A3A-97FF6FB8A73D}"/>
              </a:ext>
            </a:extLst>
          </p:cNvPr>
          <p:cNvSpPr txBox="1"/>
          <p:nvPr/>
        </p:nvSpPr>
        <p:spPr>
          <a:xfrm>
            <a:off x="287305" y="452521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9" name="Picture 8" descr="Standard Orion 2 BMS kit">
            <a:extLst>
              <a:ext uri="{FF2B5EF4-FFF2-40B4-BE49-F238E27FC236}">
                <a16:creationId xmlns:a16="http://schemas.microsoft.com/office/drawing/2014/main" id="{2754A738-506B-5278-4874-5B854D53FB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2327" r="228" b="19827"/>
          <a:stretch>
            <a:fillRect/>
          </a:stretch>
        </p:blipFill>
        <p:spPr>
          <a:xfrm>
            <a:off x="8207537" y="5002161"/>
            <a:ext cx="3469714" cy="17636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C33CFD2-6862-7AB9-185F-18B7EFBA1072}"/>
              </a:ext>
            </a:extLst>
          </p:cNvPr>
          <p:cNvSpPr txBox="1"/>
          <p:nvPr/>
        </p:nvSpPr>
        <p:spPr>
          <a:xfrm>
            <a:off x="287306" y="1776170"/>
            <a:ext cx="495901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Research - Looked at similar previous designs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BMS requirements – cell count compatibility, high voltage rating, current rating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Standard Orion 2 BMS kit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0DA78E-5EB9-7D20-7196-6F5E11EE7D27}"/>
              </a:ext>
            </a:extLst>
          </p:cNvPr>
          <p:cNvSpPr txBox="1"/>
          <p:nvPr/>
        </p:nvSpPr>
        <p:spPr>
          <a:xfrm>
            <a:off x="147771" y="2976847"/>
            <a:ext cx="1018309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Battery Testing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7455C6-3DB8-8E2D-00DB-B401A45379CF}"/>
              </a:ext>
            </a:extLst>
          </p:cNvPr>
          <p:cNvSpPr txBox="1"/>
          <p:nvPr/>
        </p:nvSpPr>
        <p:spPr>
          <a:xfrm>
            <a:off x="279368" y="3518313"/>
            <a:ext cx="739391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/>
              <a:t>Lack of access to batteries and inconsistent/unreliable data </a:t>
            </a:r>
          </a:p>
          <a:p>
            <a:pPr marL="285750" indent="-285750">
              <a:buFont typeface="Arial,Sans-Serif"/>
              <a:buChar char="•"/>
            </a:pPr>
            <a:r>
              <a:rPr lang="en-US"/>
              <a:t>Measure and weigh batteries</a:t>
            </a:r>
          </a:p>
          <a:p>
            <a:pPr marL="285750" indent="-285750">
              <a:buFont typeface="Arial,Sans-Serif"/>
              <a:buChar char="•"/>
            </a:pPr>
            <a:r>
              <a:rPr lang="en-US"/>
              <a:t>Testing batteries – basic data (voltage, internal resistance, etc.) charge &amp; discharge cycles, etc.   </a:t>
            </a:r>
          </a:p>
          <a:p>
            <a:pPr marL="285750" indent="-285750">
              <a:buFont typeface="Arial,Sans-Serif"/>
              <a:buChar char="•"/>
            </a:pPr>
            <a:r>
              <a:rPr lang="en-US"/>
              <a:t>Method - Physical inspection, performance test using a programmable battery cycler, thermal management test using thermocouples</a:t>
            </a:r>
          </a:p>
          <a:p>
            <a:pPr marL="285750" indent="-285750">
              <a:buFont typeface="Arial,Sans-Serif"/>
              <a:buChar char="•"/>
            </a:pPr>
            <a:r>
              <a:rPr lang="en-US"/>
              <a:t>Ensuring suitable safety standards during testing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554A84F-4FB2-8FA8-3B6A-B2EEA3FF13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48600" y="1216025"/>
            <a:ext cx="4194176" cy="367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1758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2AF0B3-7028-E82D-07A2-02C06FACA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01BB5E-C8F5-B6B1-9ACB-F537DE19CE52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47FAEFB0-4AD1-6DF3-D376-90083A9BFD90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DC08E246-15F2-EE01-83C8-750B8B304880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806303-C075-20E9-5CA0-A25C90F08D5F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3861A9-7CD1-A2CD-52B9-87849A430657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  <p:pic>
        <p:nvPicPr>
          <p:cNvPr id="11" name="Picture 10" descr="A close-up of a machine&#10;&#10;AI-generated content may be incorrect.">
            <a:extLst>
              <a:ext uri="{FF2B5EF4-FFF2-40B4-BE49-F238E27FC236}">
                <a16:creationId xmlns:a16="http://schemas.microsoft.com/office/drawing/2014/main" id="{09CE8462-57C0-A201-9FD1-AD571DA57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921" y="1075725"/>
            <a:ext cx="10347158" cy="558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6691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F9A500-A5A1-255E-AFEF-E2D2913EB253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D4583A93-59D7-728D-DEFE-C07B8AF745E8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969F5F86-B700-2FF5-043E-F07415204E6A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80A74-1255-338F-779A-FCA6980E21E3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3B99D3-A000-CF08-0551-9BF15FA632AD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  <p:pic>
        <p:nvPicPr>
          <p:cNvPr id="11" name="Picture 10" descr="A collage of parts and drawings&#10;&#10;AI-generated content may be incorrect.">
            <a:extLst>
              <a:ext uri="{FF2B5EF4-FFF2-40B4-BE49-F238E27FC236}">
                <a16:creationId xmlns:a16="http://schemas.microsoft.com/office/drawing/2014/main" id="{12BAB107-60AC-0B95-2C7D-B88BDF503E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84" y="819409"/>
            <a:ext cx="10708106" cy="563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9748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437DB2-6A0B-4357-13B6-56F03E273CC4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56E64542-D7C5-80F2-757D-09697E3E2185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BB4EE636-AC2D-F0D7-5EB9-1150072BBA1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972EBA-A50E-431A-38AE-DCF3FB30B6C0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D8FB0B-6B71-19C2-B718-3D6C2A65514B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  <p:pic>
        <p:nvPicPr>
          <p:cNvPr id="4" name="Picture 3" descr="A collage of a race car&#10;&#10;AI-generated content may be incorrect.">
            <a:extLst>
              <a:ext uri="{FF2B5EF4-FFF2-40B4-BE49-F238E27FC236}">
                <a16:creationId xmlns:a16="http://schemas.microsoft.com/office/drawing/2014/main" id="{68455779-632E-7236-78C3-C83B42F7C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9089"/>
            <a:ext cx="11249526" cy="5822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0764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8CEDE42-647F-EF0B-FB0C-058069B2BF40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Triangle 4">
            <a:extLst>
              <a:ext uri="{FF2B5EF4-FFF2-40B4-BE49-F238E27FC236}">
                <a16:creationId xmlns:a16="http://schemas.microsoft.com/office/drawing/2014/main" id="{23C02EB7-DA18-49AF-7A68-0D77ECFEDF5A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959DD305-C3CB-805F-0BD7-645E4CCC93B3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5BB62D-F64D-3980-70CF-43BC2BE503EC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Packaging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E4108E-F21C-C469-9C00-5B3119D01861}"/>
              </a:ext>
            </a:extLst>
          </p:cNvPr>
          <p:cNvSpPr txBox="1"/>
          <p:nvPr/>
        </p:nvSpPr>
        <p:spPr>
          <a:xfrm>
            <a:off x="10134601" y="-29366"/>
            <a:ext cx="2057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Packaging - Tristan</a:t>
            </a: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2C57B31-98F9-BAA6-9889-A80C5C64F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3975" y="882490"/>
            <a:ext cx="12192000" cy="5556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700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D3796-AEB3-EE27-3A83-093B6E304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1807791-70C1-F274-BC5F-C0F40589F3FE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26AF9C99-2224-9352-50F8-1FE7B024C9B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DF19185C-5A1E-C01F-5435-3EE7476054CC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91FCB5-7987-454F-D9B1-B27CD46B2872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Driver and Safety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6FD310-47D4-92B5-3BB1-9CFC86BCD242}"/>
              </a:ext>
            </a:extLst>
          </p:cNvPr>
          <p:cNvSpPr txBox="1"/>
          <p:nvPr/>
        </p:nvSpPr>
        <p:spPr>
          <a:xfrm>
            <a:off x="9720943" y="-29366"/>
            <a:ext cx="2471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Driver and Safety - Ellis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6518F8-F96F-30BE-8236-4E12D1052905}"/>
              </a:ext>
            </a:extLst>
          </p:cNvPr>
          <p:cNvSpPr txBox="1"/>
          <p:nvPr/>
        </p:nvSpPr>
        <p:spPr>
          <a:xfrm>
            <a:off x="566351" y="1534297"/>
            <a:ext cx="9453429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Responsible for limiting risk towards driver during race and ensuring driver comfort by altering vehicle set up to accommodate driving style.</a:t>
            </a:r>
          </a:p>
          <a:p>
            <a:endParaRPr lang="en-US"/>
          </a:p>
          <a:p>
            <a:r>
              <a:rPr lang="en-US" b="1"/>
              <a:t>Following Regulations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Limited and vague regulations in championship</a:t>
            </a:r>
            <a:endParaRPr lang="en-US" b="1"/>
          </a:p>
          <a:p>
            <a:pPr marL="285750" indent="-285750">
              <a:buFont typeface="Arial"/>
              <a:buChar char="•"/>
            </a:pPr>
            <a:r>
              <a:rPr lang="en-US"/>
              <a:t>Evaluation of alternative rulebooks – Formula Student, FSAE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Heavy responsibility to follow regulations and ensure quality of work due to the potentially serious implications to driver 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r>
              <a:rPr lang="en-US" b="1"/>
              <a:t>Track Data</a:t>
            </a:r>
            <a:r>
              <a:rPr lang="en-US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Use previous race data from Formula 750 race archives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Analysis for race statistics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Shared with Battery department for BMS calculations</a:t>
            </a:r>
          </a:p>
          <a:p>
            <a:pPr>
              <a:buFont typeface="Arial"/>
              <a:buChar char="•"/>
            </a:pPr>
            <a:endParaRPr lang="en-US"/>
          </a:p>
          <a:p>
            <a:pPr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600"/>
          </a:p>
          <a:p>
            <a:pPr marL="285750" indent="-285750">
              <a:buFont typeface="Arial"/>
              <a:buChar char="•"/>
            </a:pPr>
            <a:endParaRPr lang="en-US" sz="16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D24AEF5-B8F5-2AB6-9EBD-36313569BC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" r="407" b="158"/>
          <a:stretch>
            <a:fillRect/>
          </a:stretch>
        </p:blipFill>
        <p:spPr>
          <a:xfrm>
            <a:off x="7207335" y="3852912"/>
            <a:ext cx="4257676" cy="274304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0C9D87-44E4-B8E0-B14D-974F792E5EE0}"/>
              </a:ext>
            </a:extLst>
          </p:cNvPr>
          <p:cNvSpPr txBox="1"/>
          <p:nvPr/>
        </p:nvSpPr>
        <p:spPr>
          <a:xfrm>
            <a:off x="7424351" y="6322541"/>
            <a:ext cx="205602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750 Motor club, 2025</a:t>
            </a:r>
          </a:p>
        </p:txBody>
      </p:sp>
    </p:spTree>
    <p:extLst>
      <p:ext uri="{BB962C8B-B14F-4D97-AF65-F5344CB8AC3E}">
        <p14:creationId xmlns:p14="http://schemas.microsoft.com/office/powerpoint/2010/main" val="38993854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AE2EA-9214-E6EC-ECBE-1DF504C4C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411FE2-0298-9D54-4D86-E22F23BD4F7F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E2A712AE-F6FE-BD9A-87B0-38B5CA296FFD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B6B1541E-793C-6680-F39D-C4810F15BE85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A38014-8215-8653-97CC-3E86D2B70E9B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Driver and Safety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1D725D-3DC1-BBB3-DD47-4BDD67A62E02}"/>
              </a:ext>
            </a:extLst>
          </p:cNvPr>
          <p:cNvSpPr txBox="1"/>
          <p:nvPr/>
        </p:nvSpPr>
        <p:spPr>
          <a:xfrm>
            <a:off x="9720943" y="-29366"/>
            <a:ext cx="2471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Driver and Safety - Ellis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C38CE7-AA10-9DBF-8791-941F78D6856D}"/>
              </a:ext>
            </a:extLst>
          </p:cNvPr>
          <p:cNvSpPr txBox="1"/>
          <p:nvPr/>
        </p:nvSpPr>
        <p:spPr>
          <a:xfrm>
            <a:off x="302053" y="1527432"/>
            <a:ext cx="654908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Firewall Composition</a:t>
            </a:r>
          </a:p>
          <a:p>
            <a:pPr marL="285750" indent="-285750" algn="just">
              <a:buFont typeface="Arial"/>
              <a:buChar char="•"/>
            </a:pPr>
            <a:r>
              <a:rPr lang="en-US"/>
              <a:t>Protect driver from potential fire hazard caused by drive train </a:t>
            </a:r>
          </a:p>
          <a:p>
            <a:pPr marL="285750" indent="-285750" algn="just">
              <a:buFont typeface="Arial"/>
              <a:buChar char="•"/>
            </a:pPr>
            <a:r>
              <a:rPr lang="en-US"/>
              <a:t>FSAE Firewall regulations are most suitable for our vehicle</a:t>
            </a:r>
          </a:p>
          <a:p>
            <a:pPr marL="285750" indent="-285750" algn="just">
              <a:buFont typeface="Arial"/>
              <a:buChar char="•"/>
            </a:pPr>
            <a:r>
              <a:rPr lang="en-US"/>
              <a:t>2-part composition : </a:t>
            </a:r>
          </a:p>
          <a:p>
            <a:pPr marL="742950" lvl="1" indent="-285750" algn="just">
              <a:buFont typeface="Courier New"/>
              <a:buChar char="o"/>
            </a:pPr>
            <a:r>
              <a:rPr lang="en-US"/>
              <a:t>Outer 2mm </a:t>
            </a:r>
            <a:r>
              <a:rPr lang="en-US" err="1"/>
              <a:t>Aluminium</a:t>
            </a:r>
            <a:r>
              <a:rPr lang="en-US"/>
              <a:t> Plating</a:t>
            </a:r>
          </a:p>
          <a:p>
            <a:pPr marL="742950" lvl="1" indent="-285750" algn="just">
              <a:buFont typeface="Courier New"/>
              <a:buChar char="o"/>
            </a:pPr>
            <a:r>
              <a:rPr lang="en-US"/>
              <a:t>Inner insulating membrane (non-pierceable)</a:t>
            </a:r>
          </a:p>
          <a:p>
            <a:pPr marL="285750" indent="-285750" algn="just">
              <a:buFont typeface="Arial"/>
              <a:buChar char="•"/>
            </a:pPr>
            <a:r>
              <a:rPr lang="en-US"/>
              <a:t>Nomex Honeycomb sheets </a:t>
            </a:r>
          </a:p>
        </p:txBody>
      </p:sp>
      <p:pic>
        <p:nvPicPr>
          <p:cNvPr id="7" name="Picture 6" descr="A black and orange honeycomb with a curved corner&#10;&#10;AI-generated content may be incorrect.">
            <a:extLst>
              <a:ext uri="{FF2B5EF4-FFF2-40B4-BE49-F238E27FC236}">
                <a16:creationId xmlns:a16="http://schemas.microsoft.com/office/drawing/2014/main" id="{8C7262A2-B5F0-25AF-0100-4B0498C483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17" r="-184" b="14099"/>
          <a:stretch>
            <a:fillRect/>
          </a:stretch>
        </p:blipFill>
        <p:spPr>
          <a:xfrm>
            <a:off x="6647620" y="652161"/>
            <a:ext cx="4608329" cy="37844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12C7378-6B5C-163E-3D22-DD748910847A}"/>
              </a:ext>
            </a:extLst>
          </p:cNvPr>
          <p:cNvSpPr txBox="1"/>
          <p:nvPr/>
        </p:nvSpPr>
        <p:spPr>
          <a:xfrm>
            <a:off x="4122351" y="4609756"/>
            <a:ext cx="71360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Driver control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US"/>
              <a:t>Accommodate for varied driving styles by adjusting accelerator responsiveness</a:t>
            </a:r>
          </a:p>
          <a:p>
            <a:pPr marL="285750" indent="-285750">
              <a:buFont typeface="Arial,Sans-Serif"/>
              <a:buChar char="•"/>
            </a:pPr>
            <a:r>
              <a:rPr lang="en-US"/>
              <a:t>Implement suspension tuning to tweak handling of vehicle </a:t>
            </a:r>
          </a:p>
          <a:p>
            <a:pPr marL="285750" indent="-285750">
              <a:buFont typeface="Arial,Sans-Serif"/>
              <a:buChar char="•"/>
            </a:pPr>
            <a:r>
              <a:rPr lang="en-US"/>
              <a:t>Fire extinguishing system activated by driver or externally </a:t>
            </a:r>
          </a:p>
          <a:p>
            <a:pPr marL="285750" indent="-285750">
              <a:buFont typeface="Arial,Sans-Serif"/>
              <a:buChar char="•"/>
            </a:pPr>
            <a:endParaRPr lang="en-US"/>
          </a:p>
        </p:txBody>
      </p:sp>
      <p:pic>
        <p:nvPicPr>
          <p:cNvPr id="12" name="Picture 11" descr="Racecarsdirect.com - ADR 750 Formula Race Car">
            <a:extLst>
              <a:ext uri="{FF2B5EF4-FFF2-40B4-BE49-F238E27FC236}">
                <a16:creationId xmlns:a16="http://schemas.microsoft.com/office/drawing/2014/main" id="{6498A7B8-3558-08FA-E456-43677B16E8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85" b="5449"/>
          <a:stretch>
            <a:fillRect/>
          </a:stretch>
        </p:blipFill>
        <p:spPr>
          <a:xfrm>
            <a:off x="302913" y="3977117"/>
            <a:ext cx="3725916" cy="23841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8F3BEA-2693-B025-5409-BF25C60F1EAF}"/>
              </a:ext>
            </a:extLst>
          </p:cNvPr>
          <p:cNvSpPr txBox="1"/>
          <p:nvPr/>
        </p:nvSpPr>
        <p:spPr>
          <a:xfrm>
            <a:off x="10348783" y="3799702"/>
            <a:ext cx="219332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/>
              <a:t>CarbonWebShop</a:t>
            </a:r>
            <a:r>
              <a:rPr lang="en-US" sz="1200"/>
              <a:t>, 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7400295-F082-B0D5-4FC9-9DEFFCB0E776}"/>
              </a:ext>
            </a:extLst>
          </p:cNvPr>
          <p:cNvSpPr txBox="1"/>
          <p:nvPr/>
        </p:nvSpPr>
        <p:spPr>
          <a:xfrm>
            <a:off x="2392406" y="6089135"/>
            <a:ext cx="164756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>
                <a:solidFill>
                  <a:schemeClr val="bg1"/>
                </a:solidFill>
              </a:rPr>
              <a:t>RaceCarsDirect</a:t>
            </a:r>
            <a:r>
              <a:rPr lang="en-US" sz="1200">
                <a:solidFill>
                  <a:schemeClr val="bg1"/>
                </a:solidFill>
              </a:rPr>
              <a:t>, 2023</a:t>
            </a:r>
          </a:p>
        </p:txBody>
      </p:sp>
    </p:spTree>
    <p:extLst>
      <p:ext uri="{BB962C8B-B14F-4D97-AF65-F5344CB8AC3E}">
        <p14:creationId xmlns:p14="http://schemas.microsoft.com/office/powerpoint/2010/main" val="39687549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48F3A6-3429-F96E-AD31-FBD3ACF0812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7A6C6C6B-C3DC-E87B-0DDB-3E649073C342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81CA71FE-5F1A-08E0-1460-4DBD65178B14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246678-F792-F66D-B852-AFE437ADE619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Conclusion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3441D6-EC0A-BB83-9E58-318F81B1C4AA}"/>
              </a:ext>
            </a:extLst>
          </p:cNvPr>
          <p:cNvSpPr txBox="1"/>
          <p:nvPr/>
        </p:nvSpPr>
        <p:spPr>
          <a:xfrm>
            <a:off x="372702" y="1569008"/>
            <a:ext cx="3909693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What we have achieved: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Theoretical cooling system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Wiring harness completed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Battery boxes designed with assumptions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Drive train modelled, ready for production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Testing completed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DVT setup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Controller mounted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Accelerator system  designed and ready for instillation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97D3F9-8C5B-3CD4-83E9-DFD55743E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2" y="1498390"/>
            <a:ext cx="7262489" cy="47629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552FF85-E780-FD29-FE45-11BA7FDB0347}"/>
              </a:ext>
            </a:extLst>
          </p:cNvPr>
          <p:cNvSpPr txBox="1"/>
          <p:nvPr/>
        </p:nvSpPr>
        <p:spPr>
          <a:xfrm>
            <a:off x="10099353" y="5866130"/>
            <a:ext cx="1719944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solidFill>
                  <a:schemeClr val="bg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(Walton, 2019)</a:t>
            </a:r>
            <a:endParaRPr lang="en-GB" sz="1800" kern="10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0321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0A01F0-049A-5F7A-59E9-2E94C85CD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63A357F-5984-6DE7-22E1-E4A9EC6A01B5}"/>
              </a:ext>
            </a:extLst>
          </p:cNvPr>
          <p:cNvSpPr/>
          <p:nvPr/>
        </p:nvSpPr>
        <p:spPr>
          <a:xfrm>
            <a:off x="0" y="0"/>
            <a:ext cx="12192000" cy="10450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C8F6CE19-92E2-0643-8089-C0DC1B018497}"/>
              </a:ext>
            </a:extLst>
          </p:cNvPr>
          <p:cNvSpPr/>
          <p:nvPr/>
        </p:nvSpPr>
        <p:spPr>
          <a:xfrm flipH="1" flipV="1">
            <a:off x="3352799" y="-1"/>
            <a:ext cx="8839199" cy="1045029"/>
          </a:xfrm>
          <a:prstGeom prst="rtTriangle">
            <a:avLst/>
          </a:prstGeom>
          <a:solidFill>
            <a:srgbClr val="FCD90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DD2C00A8-B63A-1A2F-09B8-D154FF710CD9}"/>
              </a:ext>
            </a:extLst>
          </p:cNvPr>
          <p:cNvSpPr/>
          <p:nvPr/>
        </p:nvSpPr>
        <p:spPr>
          <a:xfrm flipV="1">
            <a:off x="0" y="-2"/>
            <a:ext cx="7685314" cy="1045030"/>
          </a:xfrm>
          <a:prstGeom prst="rt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219B91-8687-A65F-730E-472425B270AB}"/>
              </a:ext>
            </a:extLst>
          </p:cNvPr>
          <p:cNvSpPr txBox="1"/>
          <p:nvPr/>
        </p:nvSpPr>
        <p:spPr>
          <a:xfrm>
            <a:off x="0" y="0"/>
            <a:ext cx="1219200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Bibliography and Summary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871800-9811-3F51-A7F9-0DA2968A8699}"/>
              </a:ext>
            </a:extLst>
          </p:cNvPr>
          <p:cNvSpPr txBox="1"/>
          <p:nvPr/>
        </p:nvSpPr>
        <p:spPr>
          <a:xfrm>
            <a:off x="0" y="1045028"/>
            <a:ext cx="6095998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u="sng">
                <a:ea typeface="ff1"/>
                <a:cs typeface="ff1"/>
              </a:rPr>
              <a:t>Project Planning</a:t>
            </a:r>
          </a:p>
          <a:p>
            <a:r>
              <a:rPr lang="en-US" sz="900">
                <a:ea typeface="ff1"/>
                <a:cs typeface="ff1"/>
              </a:rPr>
              <a:t>Geraldi, J., &amp; Lechler, T. (2012). Gantt Charts revisited: A critical analysis of its roots </a:t>
            </a:r>
            <a:endParaRPr lang="en-US" sz="900"/>
          </a:p>
          <a:p>
            <a:r>
              <a:rPr lang="en-US" sz="900">
                <a:ea typeface="ff1"/>
                <a:cs typeface="ff1"/>
              </a:rPr>
              <a:t>and implications to the management of projects today. International Journal of </a:t>
            </a:r>
          </a:p>
          <a:p>
            <a:r>
              <a:rPr lang="en-US" sz="900">
                <a:ea typeface="ff1"/>
                <a:cs typeface="ff1"/>
              </a:rPr>
              <a:t>Managing Projects in Business, 5(4), 578-594.</a:t>
            </a:r>
          </a:p>
          <a:p>
            <a:endParaRPr lang="en-GB" sz="900"/>
          </a:p>
          <a:p>
            <a:r>
              <a:rPr lang="en-GB" sz="900"/>
              <a:t>Walton, G. (2019) </a:t>
            </a:r>
            <a:r>
              <a:rPr lang="en-GB" sz="900" i="1" err="1"/>
              <a:t>Raceparts</a:t>
            </a:r>
            <a:r>
              <a:rPr lang="en-GB" sz="900" i="1"/>
              <a:t> 750 Formula Championship - Oulton Park - 5th Oct… | Flickr</a:t>
            </a:r>
            <a:r>
              <a:rPr lang="en-GB" sz="900"/>
              <a:t>. Available at: https://www.flickr.com/photos/trackside/48881062557 (Accessed: December 9, 2025).</a:t>
            </a:r>
          </a:p>
          <a:p>
            <a:pPr fontAlgn="base"/>
            <a:endParaRPr lang="en-GB" sz="900"/>
          </a:p>
          <a:p>
            <a:pPr fontAlgn="base"/>
            <a:r>
              <a:rPr lang="en-GB" sz="900"/>
              <a:t>BorgWarner(2024) Explore our Technologies AC Motor Controller Gen4 LV size 2/4/6 Reference Manual V4.4 Available at: </a:t>
            </a:r>
            <a:r>
              <a:rPr lang="en-GB" sz="900">
                <a:hlinkClick r:id="rId2"/>
              </a:rPr>
              <a:t>Gen4 size 2/4/6 Product Manual</a:t>
            </a:r>
            <a:r>
              <a:rPr lang="en-GB" sz="900"/>
              <a:t> (Accessed: 20 March 2026) </a:t>
            </a:r>
          </a:p>
          <a:p>
            <a:pPr fontAlgn="base"/>
            <a:endParaRPr lang="en-GB" sz="900"/>
          </a:p>
          <a:p>
            <a:pPr fontAlgn="base"/>
            <a:r>
              <a:rPr lang="en-GB" sz="900"/>
              <a:t>BorgWarner(2024) Explore our Technologies AC Motor Controller Gen4 HV size 8/10 Reference Manual V4.2 Available at: </a:t>
            </a:r>
            <a:r>
              <a:rPr lang="en-GB" sz="900">
                <a:hlinkClick r:id="rId3"/>
              </a:rPr>
              <a:t>Gen4 size 8/10 Product Manual</a:t>
            </a:r>
            <a:r>
              <a:rPr lang="en-GB" sz="900"/>
              <a:t> (Accessed: 20 March 2026) </a:t>
            </a:r>
          </a:p>
          <a:p>
            <a:pPr fontAlgn="base"/>
            <a:endParaRPr lang="en-GB" sz="900">
              <a:ea typeface="ff1"/>
              <a:cs typeface="ff1"/>
            </a:endParaRPr>
          </a:p>
          <a:p>
            <a:pPr fontAlgn="base"/>
            <a:r>
              <a:rPr lang="en-GB" sz="900">
                <a:ea typeface="ff1"/>
                <a:cs typeface="ff1"/>
              </a:rPr>
              <a:t>BorgWarner(2025) </a:t>
            </a:r>
            <a:r>
              <a:rPr lang="en-GB" sz="900" i="1"/>
              <a:t>DVT Software</a:t>
            </a:r>
            <a:r>
              <a:rPr lang="en-GB" sz="900"/>
              <a:t>. Version 2025.a. BorgWarner.</a:t>
            </a:r>
            <a:endParaRPr lang="en-US" sz="900">
              <a:ea typeface="ff1"/>
              <a:cs typeface="ff1"/>
            </a:endParaRPr>
          </a:p>
          <a:p>
            <a:endParaRPr lang="en-US" sz="800" u="sng">
              <a:latin typeface="Aptos"/>
              <a:ea typeface="ff1"/>
              <a:cs typeface="ff1"/>
            </a:endParaRPr>
          </a:p>
          <a:p>
            <a:r>
              <a:rPr lang="en-US" sz="900" u="sng">
                <a:latin typeface="Aptos"/>
                <a:ea typeface="ff1"/>
                <a:cs typeface="ff1"/>
              </a:rPr>
              <a:t>Batteries</a:t>
            </a:r>
          </a:p>
          <a:p>
            <a:r>
              <a:rPr lang="en-US" sz="900">
                <a:latin typeface="Aptos"/>
                <a:ea typeface="ff1"/>
                <a:cs typeface="ff1"/>
              </a:rPr>
              <a:t>Alibaba (no date) </a:t>
            </a:r>
            <a:r>
              <a:rPr lang="en-US" sz="900" i="1">
                <a:latin typeface="Aptos"/>
                <a:ea typeface="ff1"/>
                <a:cs typeface="ff1"/>
              </a:rPr>
              <a:t>Lithium-ion battery module 12S1P 43 …</a:t>
            </a:r>
            <a:r>
              <a:rPr lang="en-US" sz="900">
                <a:latin typeface="Aptos"/>
                <a:ea typeface="ff1"/>
                <a:cs typeface="ff1"/>
              </a:rPr>
              <a:t>, Alibaba. Available at: </a:t>
            </a:r>
            <a:r>
              <a:rPr lang="en-US" sz="900">
                <a:latin typeface="Aptos"/>
                <a:ea typeface="ff1"/>
                <a:cs typeface="ff1"/>
                <a:hlinkClick r:id="rId4"/>
              </a:rPr>
              <a:t>https://www.alibaba.com/product-detail/Lithium-ion-battery-module-12S1P-43_1600576799024.html</a:t>
            </a:r>
            <a:r>
              <a:rPr lang="en-US" sz="900">
                <a:latin typeface="Aptos"/>
                <a:ea typeface="ff1"/>
                <a:cs typeface="ff1"/>
              </a:rPr>
              <a:t> (Accessed: 7 December 2025).</a:t>
            </a:r>
          </a:p>
          <a:p>
            <a:endParaRPr lang="en-GB" sz="900"/>
          </a:p>
          <a:p>
            <a:r>
              <a:rPr lang="en-GB" sz="900"/>
              <a:t>Land Rover (2017) </a:t>
            </a:r>
            <a:r>
              <a:rPr lang="en-GB" sz="900" i="1"/>
              <a:t>RANGE ROVER SPORT first zero emission plug-in from Land Rover</a:t>
            </a:r>
            <a:r>
              <a:rPr lang="en-GB" sz="900"/>
              <a:t>. Press release, 4 October. Land Rover Media Newsroom.</a:t>
            </a:r>
          </a:p>
          <a:p>
            <a:endParaRPr lang="en-US" sz="1100">
              <a:latin typeface="ff1"/>
              <a:ea typeface="ff1"/>
              <a:cs typeface="ff1"/>
            </a:endParaRPr>
          </a:p>
          <a:p>
            <a:pPr algn="ctr"/>
            <a:endParaRPr lang="en-US">
              <a:latin typeface="Aptos" panose="02110004020202020204"/>
              <a:ea typeface="ff1"/>
              <a:cs typeface="ff1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BD182-3BC1-4DCE-18FD-56A2DB5440B5}"/>
              </a:ext>
            </a:extLst>
          </p:cNvPr>
          <p:cNvSpPr txBox="1"/>
          <p:nvPr/>
        </p:nvSpPr>
        <p:spPr>
          <a:xfrm>
            <a:off x="0" y="4254247"/>
            <a:ext cx="6095997" cy="18928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900" u="sng"/>
              <a:t>Motor</a:t>
            </a:r>
          </a:p>
          <a:p>
            <a:r>
              <a:rPr lang="en-GB" sz="900"/>
              <a:t>SB Racing (2024) 750 Formula Thruxton Race 1 (Onboard SB Racing No7) [online video]. YouTube. Available at: </a:t>
            </a:r>
            <a:r>
              <a:rPr lang="en-GB" sz="900">
                <a:hlinkClick r:id="rId5"/>
              </a:rPr>
              <a:t>https://www.youtube.com/watch?v=ezP93BphmXM</a:t>
            </a:r>
            <a:r>
              <a:rPr lang="en-GB" sz="900"/>
              <a:t> (Accessed: 9 December 2025).</a:t>
            </a:r>
          </a:p>
          <a:p>
            <a:endParaRPr lang="en-GB" sz="900"/>
          </a:p>
          <a:p>
            <a:r>
              <a:rPr lang="en-GB" sz="900">
                <a:highlight>
                  <a:srgbClr val="FFFFFF"/>
                </a:highlight>
                <a:ea typeface="+mn-lt"/>
                <a:cs typeface="+mn-lt"/>
              </a:rPr>
              <a:t>BTS24 (n.d.) </a:t>
            </a:r>
            <a:r>
              <a:rPr lang="en-GB" sz="900" i="1">
                <a:highlight>
                  <a:srgbClr val="FFFFFF"/>
                </a:highlight>
                <a:ea typeface="+mn-lt"/>
                <a:cs typeface="+mn-lt"/>
              </a:rPr>
              <a:t>Front sprocket 14 tooth pitch 520</a:t>
            </a:r>
            <a:r>
              <a:rPr lang="en-GB" sz="900">
                <a:highlight>
                  <a:srgbClr val="FFFFFF"/>
                </a:highlight>
                <a:ea typeface="+mn-lt"/>
                <a:cs typeface="+mn-lt"/>
              </a:rPr>
              <a:t>. Available at: </a:t>
            </a:r>
            <a:r>
              <a:rPr lang="en-GB" sz="900" u="sng">
                <a:highlight>
                  <a:srgbClr val="FFFFFF"/>
                </a:highlight>
                <a:ea typeface="+mn-lt"/>
                <a:cs typeface="+mn-lt"/>
                <a:hlinkClick r:id="rId6"/>
              </a:rPr>
              <a:t>Front sprocket 14 tooth pitch 520</a:t>
            </a:r>
            <a:r>
              <a:rPr lang="en-GB" sz="900">
                <a:highlight>
                  <a:srgbClr val="FFFFFF"/>
                </a:highlight>
                <a:ea typeface="+mn-lt"/>
                <a:cs typeface="+mn-lt"/>
              </a:rPr>
              <a:t> [Accessed 20/03/26]</a:t>
            </a:r>
            <a:endParaRPr lang="en-GB" sz="900">
              <a:highlight>
                <a:srgbClr val="606060"/>
              </a:highlight>
            </a:endParaRPr>
          </a:p>
          <a:p>
            <a:endParaRPr lang="en-GB" sz="900"/>
          </a:p>
          <a:p>
            <a:r>
              <a:rPr lang="en-GB" sz="900"/>
              <a:t>Thruxton Circuit (2025) Thruxton Race Circuit – circuit info &amp; layout. Thruxton Motorsport Centre. Available at: </a:t>
            </a:r>
            <a:r>
              <a:rPr lang="en-GB" sz="9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https://www.thruxtonracing.co.uk</a:t>
            </a:r>
            <a:r>
              <a:rPr lang="en-GB" sz="900"/>
              <a:t> (Accessed: 9 December 2025).</a:t>
            </a:r>
          </a:p>
          <a:p>
            <a:endParaRPr lang="en-GB" sz="900"/>
          </a:p>
          <a:p>
            <a:r>
              <a:rPr lang="en-GB" sz="900">
                <a:ea typeface="+mn-lt"/>
                <a:cs typeface="+mn-lt"/>
              </a:rPr>
              <a:t>AUTODOC (n.d.) </a:t>
            </a:r>
            <a:r>
              <a:rPr lang="en-GB" sz="900" i="1">
                <a:ea typeface="+mn-lt"/>
                <a:cs typeface="+mn-lt"/>
              </a:rPr>
              <a:t>SKF car parts product page</a:t>
            </a:r>
            <a:r>
              <a:rPr lang="en-GB" sz="900">
                <a:ea typeface="+mn-lt"/>
                <a:cs typeface="+mn-lt"/>
              </a:rPr>
              <a:t>. Available at: </a:t>
            </a:r>
            <a:r>
              <a:rPr lang="en-GB" sz="900">
                <a:ea typeface="+mn-lt"/>
                <a:cs typeface="+mn-lt"/>
                <a:hlinkClick r:id="rId8"/>
              </a:rPr>
              <a:t>SKF product listing</a:t>
            </a:r>
            <a:r>
              <a:rPr lang="en-GB" sz="900">
                <a:ea typeface="+mn-lt"/>
                <a:cs typeface="+mn-lt"/>
              </a:rPr>
              <a:t> (Accessed: 24 March 2026).</a:t>
            </a:r>
            <a:endParaRPr lang="en-GB"/>
          </a:p>
          <a:p>
            <a:endParaRPr lang="en-GB" sz="900"/>
          </a:p>
          <a:p>
            <a:r>
              <a:rPr lang="en-GB" sz="900"/>
              <a:t>HSCT BV (2025) Software – HSCT </a:t>
            </a:r>
            <a:r>
              <a:rPr lang="en-GB" sz="900" err="1"/>
              <a:t>webshop</a:t>
            </a:r>
            <a:r>
              <a:rPr lang="en-GB" sz="900"/>
              <a:t>. HSCT BV. Available at: </a:t>
            </a:r>
            <a:r>
              <a:rPr lang="en-GB" sz="900">
                <a:hlinkClick r:id="rId9"/>
              </a:rPr>
              <a:t>https://www.hsct.nl/winkel/software/</a:t>
            </a:r>
            <a:r>
              <a:rPr lang="en-GB" sz="900"/>
              <a:t> (Accessed: 9 December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1DCE13-38D0-26A7-C7F5-869469A3560C}"/>
              </a:ext>
            </a:extLst>
          </p:cNvPr>
          <p:cNvSpPr txBox="1"/>
          <p:nvPr/>
        </p:nvSpPr>
        <p:spPr>
          <a:xfrm>
            <a:off x="6096000" y="1045027"/>
            <a:ext cx="6095998" cy="60478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50" u="sng"/>
              <a:t>Weight Distribution</a:t>
            </a:r>
          </a:p>
          <a:p>
            <a:r>
              <a:rPr lang="en-GB" sz="850" err="1"/>
              <a:t>ExcelCalcs</a:t>
            </a:r>
            <a:r>
              <a:rPr lang="en-GB" sz="850"/>
              <a:t> (2023) 50-50 Ethylene glycol-water and air properties. Available at: </a:t>
            </a:r>
            <a:r>
              <a:rPr lang="en-GB" sz="850" u="sng">
                <a:hlinkClick r:id="rId10"/>
              </a:rPr>
              <a:t>https://www.excelcalcs.com/calcs/repository/Fluids/50-50-Ethylene-glycol-water--and--air-properties/#:~:text=Density:%20Approximately%201060%20kg/m%C2%B3,C%20(68%C2%B0F)</a:t>
            </a:r>
            <a:r>
              <a:rPr lang="en-GB" sz="850"/>
              <a:t>  (Accessed 22 March 2026)</a:t>
            </a:r>
          </a:p>
          <a:p>
            <a:endParaRPr lang="en-GB" sz="850">
              <a:ea typeface="+mn-lt"/>
              <a:cs typeface="+mn-lt"/>
            </a:endParaRPr>
          </a:p>
          <a:p>
            <a:r>
              <a:rPr lang="en-GB" sz="850"/>
              <a:t>Williams, O (2026) </a:t>
            </a:r>
            <a:r>
              <a:rPr lang="en-GB" sz="850" i="1"/>
              <a:t>Heat Transfer and Heat Dissipation.</a:t>
            </a:r>
            <a:r>
              <a:rPr lang="en-GB" sz="850"/>
              <a:t> Available at: </a:t>
            </a:r>
            <a:r>
              <a:rPr lang="en-GB" sz="850" u="sng">
                <a:hlinkClick r:id="rId11"/>
              </a:rPr>
              <a:t>https://uowtsd.sharepoint.com/teams/Level4889_GRP/Shared%20Documents/ACHA5011%20Thermodynamics%20and%20Combustion/Week%201.8%20-%20Heat%20Transfer%20and%20Heat%20Exchangers.pdf</a:t>
            </a:r>
            <a:r>
              <a:rPr lang="en-GB" sz="850"/>
              <a:t> (Accessed 22 March 2026) </a:t>
            </a:r>
          </a:p>
          <a:p>
            <a:endParaRPr lang="en-GB" sz="850">
              <a:ea typeface="+mn-lt"/>
              <a:cs typeface="+mn-lt"/>
            </a:endParaRPr>
          </a:p>
          <a:p>
            <a:r>
              <a:rPr lang="en-GB" sz="850"/>
              <a:t>EVShop.eu (2026) </a:t>
            </a:r>
            <a:r>
              <a:rPr lang="en-GB" sz="850" i="1"/>
              <a:t>Mechanical Drawing For 84-108 Cell Models (PDF).</a:t>
            </a:r>
            <a:r>
              <a:rPr lang="en-GB" sz="850"/>
              <a:t> Available at: </a:t>
            </a:r>
            <a:r>
              <a:rPr lang="en-GB" sz="850" u="sng">
                <a:hlinkClick r:id="rId12"/>
              </a:rPr>
              <a:t>https://www.orionbms.com/downloads/drawings/orionbms2_mechanical_108.pdf</a:t>
            </a:r>
            <a:r>
              <a:rPr lang="en-GB" sz="850"/>
              <a:t>  (Accessed 22 March 2026) </a:t>
            </a:r>
          </a:p>
          <a:p>
            <a:endParaRPr lang="en-GB" sz="850">
              <a:ea typeface="+mn-lt"/>
              <a:cs typeface="+mn-lt"/>
            </a:endParaRPr>
          </a:p>
          <a:p>
            <a:r>
              <a:rPr lang="en-GB" sz="850" u="sng">
                <a:ea typeface="+mn-lt"/>
                <a:cs typeface="+mn-lt"/>
              </a:rPr>
              <a:t>Controller</a:t>
            </a:r>
          </a:p>
          <a:p>
            <a:r>
              <a:rPr lang="en-US" sz="850" err="1">
                <a:ea typeface="+mn-lt"/>
                <a:cs typeface="+mn-lt"/>
              </a:rPr>
              <a:t>Sevcon</a:t>
            </a:r>
            <a:r>
              <a:rPr lang="en-US" sz="850">
                <a:ea typeface="+mn-lt"/>
                <a:cs typeface="+mn-lt"/>
              </a:rPr>
              <a:t> (n.d.) </a:t>
            </a:r>
            <a:r>
              <a:rPr lang="en-US" sz="850" i="1">
                <a:ea typeface="+mn-lt"/>
                <a:cs typeface="+mn-lt"/>
              </a:rPr>
              <a:t>Gen4 Size 10 Product Manual</a:t>
            </a:r>
            <a:r>
              <a:rPr lang="en-US" sz="850">
                <a:ea typeface="+mn-lt"/>
                <a:cs typeface="+mn-lt"/>
              </a:rPr>
              <a:t>. Hebburn: </a:t>
            </a:r>
            <a:r>
              <a:rPr lang="en-US" sz="850" err="1">
                <a:ea typeface="+mn-lt"/>
                <a:cs typeface="+mn-lt"/>
              </a:rPr>
              <a:t>Sevcon</a:t>
            </a:r>
            <a:r>
              <a:rPr lang="en-US" sz="850">
                <a:ea typeface="+mn-lt"/>
                <a:cs typeface="+mn-lt"/>
              </a:rPr>
              <a:t>/BorgWarner.</a:t>
            </a:r>
            <a:endParaRPr lang="en-GB" sz="850">
              <a:ea typeface="+mn-lt"/>
              <a:cs typeface="+mn-lt"/>
            </a:endParaRPr>
          </a:p>
          <a:p>
            <a:r>
              <a:rPr lang="en-US" sz="850" err="1">
                <a:ea typeface="+mn-lt"/>
                <a:cs typeface="+mn-lt"/>
              </a:rPr>
              <a:t>Sevcon</a:t>
            </a:r>
            <a:r>
              <a:rPr lang="en-US" sz="850">
                <a:ea typeface="+mn-lt"/>
                <a:cs typeface="+mn-lt"/>
              </a:rPr>
              <a:t> (n.d.) </a:t>
            </a:r>
            <a:r>
              <a:rPr lang="en-US" sz="850" i="1">
                <a:ea typeface="+mn-lt"/>
                <a:cs typeface="+mn-lt"/>
              </a:rPr>
              <a:t>DVT Drive </a:t>
            </a:r>
            <a:r>
              <a:rPr lang="en-US" sz="850" i="1" err="1">
                <a:ea typeface="+mn-lt"/>
                <a:cs typeface="+mn-lt"/>
              </a:rPr>
              <a:t>Visualisation</a:t>
            </a:r>
            <a:r>
              <a:rPr lang="en-US" sz="850" i="1">
                <a:ea typeface="+mn-lt"/>
                <a:cs typeface="+mn-lt"/>
              </a:rPr>
              <a:t> Tool</a:t>
            </a:r>
            <a:r>
              <a:rPr lang="en-US" sz="850">
                <a:ea typeface="+mn-lt"/>
                <a:cs typeface="+mn-lt"/>
              </a:rPr>
              <a:t>. Hebburn: </a:t>
            </a:r>
            <a:r>
              <a:rPr lang="en-US" sz="850" err="1">
                <a:ea typeface="+mn-lt"/>
                <a:cs typeface="+mn-lt"/>
              </a:rPr>
              <a:t>Sevcon</a:t>
            </a:r>
            <a:r>
              <a:rPr lang="en-US" sz="850">
                <a:ea typeface="+mn-lt"/>
                <a:cs typeface="+mn-lt"/>
              </a:rPr>
              <a:t>/BorgWarner.</a:t>
            </a:r>
            <a:endParaRPr lang="en-GB" sz="850">
              <a:ea typeface="+mn-lt"/>
              <a:cs typeface="+mn-lt"/>
            </a:endParaRPr>
          </a:p>
          <a:p>
            <a:endParaRPr lang="en-US" sz="850">
              <a:ea typeface="+mn-lt"/>
              <a:cs typeface="+mn-lt"/>
            </a:endParaRPr>
          </a:p>
          <a:p>
            <a:r>
              <a:rPr lang="en-US" sz="850" u="sng">
                <a:ea typeface="+mn-lt"/>
                <a:cs typeface="+mn-lt"/>
              </a:rPr>
              <a:t>Cooling</a:t>
            </a:r>
          </a:p>
          <a:p>
            <a:r>
              <a:rPr lang="en-GB" sz="850">
                <a:ea typeface="+mn-lt"/>
                <a:cs typeface="+mn-lt"/>
              </a:rPr>
              <a:t>Davies Craig (2023) </a:t>
            </a:r>
            <a:r>
              <a:rPr lang="en-GB" sz="850" i="1">
                <a:ea typeface="+mn-lt"/>
                <a:cs typeface="+mn-lt"/>
              </a:rPr>
              <a:t>Electric Water Pump Technical Specifications</a:t>
            </a:r>
            <a:r>
              <a:rPr lang="en-GB" sz="850">
                <a:ea typeface="+mn-lt"/>
                <a:cs typeface="+mn-lt"/>
              </a:rPr>
              <a:t>. Available at: </a:t>
            </a:r>
            <a:r>
              <a:rPr lang="en-GB" sz="850" u="sng">
                <a:ea typeface="+mn-lt"/>
                <a:cs typeface="+mn-lt"/>
                <a:hlinkClick r:id="rId13"/>
              </a:rPr>
              <a:t>https://daviescraig.com</a:t>
            </a:r>
            <a:r>
              <a:rPr lang="en-GB" sz="850">
                <a:ea typeface="+mn-lt"/>
                <a:cs typeface="+mn-lt"/>
              </a:rPr>
              <a:t> (Accessed: 21 March 2026). </a:t>
            </a:r>
          </a:p>
          <a:p>
            <a:r>
              <a:rPr lang="en-GB" sz="850">
                <a:ea typeface="+mn-lt"/>
                <a:cs typeface="+mn-lt"/>
              </a:rPr>
              <a:t>Engineering Toolbox (2024) </a:t>
            </a:r>
            <a:r>
              <a:rPr lang="en-GB" sz="850" i="1">
                <a:ea typeface="+mn-lt"/>
                <a:cs typeface="+mn-lt"/>
              </a:rPr>
              <a:t>Thermophysical Properties of Water-Glycol Mixtures</a:t>
            </a:r>
            <a:r>
              <a:rPr lang="en-GB" sz="850">
                <a:ea typeface="+mn-lt"/>
                <a:cs typeface="+mn-lt"/>
              </a:rPr>
              <a:t>. Available at: </a:t>
            </a:r>
            <a:r>
              <a:rPr lang="en-GB" sz="850" u="sng">
                <a:ea typeface="+mn-lt"/>
                <a:cs typeface="+mn-lt"/>
                <a:hlinkClick r:id="rId14"/>
              </a:rPr>
              <a:t>https://www.engineeringtoolbox.com</a:t>
            </a:r>
            <a:r>
              <a:rPr lang="en-GB" sz="850">
                <a:ea typeface="+mn-lt"/>
                <a:cs typeface="+mn-lt"/>
              </a:rPr>
              <a:t> (Accessed: 1 </a:t>
            </a:r>
            <a:r>
              <a:rPr lang="en-GB" sz="850" err="1">
                <a:ea typeface="+mn-lt"/>
                <a:cs typeface="+mn-lt"/>
              </a:rPr>
              <a:t>Februaury</a:t>
            </a:r>
            <a:r>
              <a:rPr lang="en-GB" sz="850">
                <a:ea typeface="+mn-lt"/>
                <a:cs typeface="+mn-lt"/>
              </a:rPr>
              <a:t> 2026). </a:t>
            </a:r>
            <a:endParaRPr lang="en-US" sz="850">
              <a:ea typeface="+mn-lt"/>
              <a:cs typeface="+mn-lt"/>
            </a:endParaRPr>
          </a:p>
          <a:p>
            <a:r>
              <a:rPr lang="en-US" sz="850">
                <a:ea typeface="+mn-lt"/>
                <a:cs typeface="+mn-lt"/>
              </a:rPr>
              <a:t>1.5 </a:t>
            </a:r>
            <a:r>
              <a:rPr lang="en-US" sz="850" err="1">
                <a:ea typeface="+mn-lt"/>
                <a:cs typeface="+mn-lt"/>
              </a:rPr>
              <a:t>litre</a:t>
            </a:r>
            <a:r>
              <a:rPr lang="en-US" sz="850">
                <a:ea typeface="+mn-lt"/>
                <a:cs typeface="+mn-lt"/>
              </a:rPr>
              <a:t> </a:t>
            </a:r>
            <a:r>
              <a:rPr lang="en-US" sz="850" err="1">
                <a:ea typeface="+mn-lt"/>
                <a:cs typeface="+mn-lt"/>
              </a:rPr>
              <a:t>aluminium</a:t>
            </a:r>
            <a:r>
              <a:rPr lang="en-US" sz="850">
                <a:ea typeface="+mn-lt"/>
                <a:cs typeface="+mn-lt"/>
              </a:rPr>
              <a:t> header tank (vertical) (2025) </a:t>
            </a:r>
            <a:r>
              <a:rPr lang="en-US" sz="850" err="1">
                <a:ea typeface="+mn-lt"/>
                <a:cs typeface="+mn-lt"/>
              </a:rPr>
              <a:t>obp</a:t>
            </a:r>
            <a:r>
              <a:rPr lang="en-US" sz="850">
                <a:ea typeface="+mn-lt"/>
                <a:cs typeface="+mn-lt"/>
              </a:rPr>
              <a:t> Motorsport. Available at: https://www.obpltd.com/product-page/1-5-litre-alloy-header-tank-vertical/ (Accessed: 21 March 2026).  </a:t>
            </a:r>
          </a:p>
          <a:p>
            <a:r>
              <a:rPr lang="en-GB" sz="850" i="1">
                <a:ea typeface="+mn-lt"/>
                <a:cs typeface="+mn-lt"/>
              </a:rPr>
              <a:t>Three stage reducers</a:t>
            </a:r>
            <a:r>
              <a:rPr lang="en-GB" sz="850">
                <a:ea typeface="+mn-lt"/>
                <a:cs typeface="+mn-lt"/>
              </a:rPr>
              <a:t> (no date) </a:t>
            </a:r>
            <a:r>
              <a:rPr lang="en-GB" sz="850" i="1" err="1">
                <a:ea typeface="+mn-lt"/>
                <a:cs typeface="+mn-lt"/>
              </a:rPr>
              <a:t>Raceparts</a:t>
            </a:r>
            <a:r>
              <a:rPr lang="en-GB" sz="850">
                <a:ea typeface="+mn-lt"/>
                <a:cs typeface="+mn-lt"/>
              </a:rPr>
              <a:t>. Available at: </a:t>
            </a:r>
            <a:r>
              <a:rPr lang="en-GB" sz="850" u="sng">
                <a:ea typeface="+mn-lt"/>
                <a:cs typeface="+mn-lt"/>
                <a:hlinkClick r:id="rId15"/>
              </a:rPr>
              <a:t>https://race.parts/Catalogue/Cooling/Ducting-2/Three-Stage-Reducers</a:t>
            </a:r>
            <a:r>
              <a:rPr lang="en-GB" sz="850">
                <a:ea typeface="+mn-lt"/>
                <a:cs typeface="+mn-lt"/>
              </a:rPr>
              <a:t>  (Accessed: 12 March 2026).  </a:t>
            </a:r>
            <a:endParaRPr lang="en-US" sz="850">
              <a:ea typeface="+mn-lt"/>
              <a:cs typeface="+mn-lt"/>
            </a:endParaRPr>
          </a:p>
          <a:p>
            <a:endParaRPr lang="en-US" sz="850">
              <a:ea typeface="+mn-lt"/>
              <a:cs typeface="+mn-lt"/>
            </a:endParaRPr>
          </a:p>
          <a:p>
            <a:r>
              <a:rPr lang="en-US" sz="850" u="sng">
                <a:ea typeface="+mn-lt"/>
                <a:cs typeface="+mn-lt"/>
              </a:rPr>
              <a:t>Driver and Safety</a:t>
            </a:r>
          </a:p>
          <a:p>
            <a:r>
              <a:rPr lang="en-US" sz="850">
                <a:ea typeface="+mn-lt"/>
                <a:cs typeface="+mn-lt"/>
              </a:rPr>
              <a:t>750 Motor club (2025), </a:t>
            </a:r>
            <a:r>
              <a:rPr lang="en-US" sz="850" i="1">
                <a:ea typeface="+mn-lt"/>
                <a:cs typeface="+mn-lt"/>
              </a:rPr>
              <a:t>Archive, Race Results, Silverstone National</a:t>
            </a:r>
            <a:r>
              <a:rPr lang="en-US" sz="850">
                <a:ea typeface="+mn-lt"/>
                <a:cs typeface="+mn-lt"/>
              </a:rPr>
              <a:t>. Available at: </a:t>
            </a:r>
            <a:r>
              <a:rPr lang="en-US" sz="850">
                <a:ea typeface="+mn-lt"/>
                <a:cs typeface="+mn-lt"/>
                <a:hlinkClick r:id="rId16"/>
              </a:rPr>
              <a:t>https://drive.google.com/drive/folders/1bl0ApOlF2STIL-95LtwqwUB1EW0x__1q</a:t>
            </a:r>
            <a:r>
              <a:rPr lang="en-US" sz="850">
                <a:ea typeface="+mn-lt"/>
                <a:cs typeface="+mn-lt"/>
              </a:rPr>
              <a:t> </a:t>
            </a:r>
          </a:p>
          <a:p>
            <a:endParaRPr lang="en-US" sz="850">
              <a:ea typeface="+mn-lt"/>
              <a:cs typeface="+mn-lt"/>
            </a:endParaRPr>
          </a:p>
          <a:p>
            <a:r>
              <a:rPr lang="en-US" sz="850" err="1">
                <a:ea typeface="+mn-lt"/>
                <a:cs typeface="+mn-lt"/>
              </a:rPr>
              <a:t>CarbonWebShop</a:t>
            </a:r>
            <a:r>
              <a:rPr lang="en-US" sz="850">
                <a:ea typeface="+mn-lt"/>
                <a:cs typeface="+mn-lt"/>
              </a:rPr>
              <a:t>, 2026,</a:t>
            </a:r>
            <a:r>
              <a:rPr lang="en-US" sz="850" i="1">
                <a:ea typeface="+mn-lt"/>
                <a:cs typeface="+mn-lt"/>
              </a:rPr>
              <a:t> </a:t>
            </a:r>
            <a:r>
              <a:rPr lang="en-US" sz="850" i="1"/>
              <a:t>Carbon Honeycomb Panel Nomex High Stiffness</a:t>
            </a:r>
            <a:r>
              <a:rPr lang="en-US" sz="850"/>
              <a:t>. Available at: </a:t>
            </a:r>
            <a:r>
              <a:rPr lang="en-US" sz="850">
                <a:ea typeface="+mn-lt"/>
                <a:cs typeface="+mn-lt"/>
                <a:hlinkClick r:id="rId17"/>
              </a:rPr>
              <a:t>https://www.carbonwebshop.com/carbon-fiber-sheets/carbon-honeycomb-panels/high-stiffness/carbon-honeycomb-panel-nomex-high-stiffness-1220x620x6mm/?srsltid=AfmBOoonpe66L97pPGNqgNgSCNCeyZ93WGFwr7Tg6e8y0YyhCQBCwkwX</a:t>
            </a:r>
            <a:r>
              <a:rPr lang="en-US" sz="850">
                <a:ea typeface="+mn-lt"/>
                <a:cs typeface="+mn-lt"/>
              </a:rPr>
              <a:t> </a:t>
            </a:r>
            <a:endParaRPr lang="en-US" sz="850"/>
          </a:p>
          <a:p>
            <a:endParaRPr lang="en-US" sz="850">
              <a:ea typeface="+mn-lt"/>
              <a:cs typeface="+mn-lt"/>
            </a:endParaRPr>
          </a:p>
          <a:p>
            <a:r>
              <a:rPr lang="en-US" sz="850" err="1">
                <a:ea typeface="+mn-lt"/>
                <a:cs typeface="+mn-lt"/>
              </a:rPr>
              <a:t>RaceCarsDirect</a:t>
            </a:r>
            <a:r>
              <a:rPr lang="en-US" sz="850">
                <a:ea typeface="+mn-lt"/>
                <a:cs typeface="+mn-lt"/>
              </a:rPr>
              <a:t>, 2023, </a:t>
            </a:r>
            <a:r>
              <a:rPr lang="en-US" sz="850" i="1">
                <a:ea typeface="+mn-lt"/>
                <a:cs typeface="+mn-lt"/>
              </a:rPr>
              <a:t>ADR 750F Race Car</a:t>
            </a:r>
            <a:r>
              <a:rPr lang="en-US" sz="850">
                <a:ea typeface="+mn-lt"/>
                <a:cs typeface="+mn-lt"/>
              </a:rPr>
              <a:t>. Available at: </a:t>
            </a:r>
            <a:r>
              <a:rPr lang="en-US" sz="850">
                <a:ea typeface="+mn-lt"/>
                <a:cs typeface="+mn-lt"/>
                <a:hlinkClick r:id="rId18"/>
              </a:rPr>
              <a:t>https://racecarsdirect.com/Advert/Details/134928/adr-750-formula-race-car</a:t>
            </a:r>
            <a:r>
              <a:rPr lang="en-US" sz="850">
                <a:ea typeface="+mn-lt"/>
                <a:cs typeface="+mn-lt"/>
              </a:rPr>
              <a:t> </a:t>
            </a:r>
          </a:p>
          <a:p>
            <a:endParaRPr lang="en-US" sz="850">
              <a:ea typeface="+mn-lt"/>
              <a:cs typeface="+mn-lt"/>
            </a:endParaRPr>
          </a:p>
          <a:p>
            <a:r>
              <a:rPr lang="en-US" sz="850" i="1" err="1">
                <a:ea typeface="+mn-lt"/>
                <a:cs typeface="+mn-lt"/>
              </a:rPr>
              <a:t>ProcCell</a:t>
            </a:r>
            <a:r>
              <a:rPr lang="en-US" sz="850" i="1">
                <a:ea typeface="+mn-lt"/>
                <a:cs typeface="+mn-lt"/>
              </a:rPr>
              <a:t> PCL-350 EV Firewall Material Datasheet. Available at: </a:t>
            </a:r>
            <a:r>
              <a:rPr lang="en-US" sz="850">
                <a:ea typeface="+mn-lt"/>
                <a:cs typeface="+mn-lt"/>
                <a:hlinkClick r:id="rId19"/>
              </a:rPr>
              <a:t>https://rogerscorp.com/-/media/project/rogerscorp/documents/elastomeric-material-solutions/procell-ev-firewall/english/data-sheets/180-376-procell-ev-firewall-barrier-silicone-foam-data-sheet.pdf</a:t>
            </a:r>
            <a:endParaRPr lang="en-US" sz="850">
              <a:ea typeface="+mn-lt"/>
              <a:cs typeface="+mn-lt"/>
            </a:endParaRPr>
          </a:p>
          <a:p>
            <a:endParaRPr lang="en-US" sz="900">
              <a:ea typeface="+mn-lt"/>
              <a:cs typeface="+mn-lt"/>
            </a:endParaRPr>
          </a:p>
          <a:p>
            <a:endParaRPr lang="en-US" sz="900">
              <a:ea typeface="+mn-lt"/>
              <a:cs typeface="+mn-lt"/>
            </a:endParaRPr>
          </a:p>
          <a:p>
            <a:endParaRPr lang="en-GB" sz="900">
              <a:ea typeface="+mn-lt"/>
              <a:cs typeface="+mn-lt"/>
            </a:endParaRPr>
          </a:p>
          <a:p>
            <a:endParaRPr lang="en-GB" sz="900" u="sng">
              <a:ea typeface="+mn-lt"/>
              <a:cs typeface="+mn-lt"/>
            </a:endParaRPr>
          </a:p>
          <a:p>
            <a:endParaRPr lang="en-GB" sz="1100" u="sng">
              <a:ea typeface="+mn-lt"/>
              <a:cs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1783B8-BE4D-1572-5EE4-FFACE14F6EAC}"/>
              </a:ext>
            </a:extLst>
          </p:cNvPr>
          <p:cNvSpPr txBox="1"/>
          <p:nvPr/>
        </p:nvSpPr>
        <p:spPr>
          <a:xfrm>
            <a:off x="-5" y="6148945"/>
            <a:ext cx="6096000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u="sng"/>
              <a:t>Packaging</a:t>
            </a:r>
          </a:p>
          <a:p>
            <a:r>
              <a:rPr lang="en-US" sz="900"/>
              <a:t>Lackey, D.H. (2018). </a:t>
            </a:r>
            <a:r>
              <a:rPr lang="en-US" sz="900" i="1"/>
              <a:t>Centaur Mk16 Formula 750 – CCK Historic</a:t>
            </a:r>
            <a:r>
              <a:rPr lang="en-US" sz="900"/>
              <a:t>. [online] Cckhistoric.com. Available at: https://www.cckhistoric.com/centaur-mk16-formula-750/ [Accessed 24 Mar. 2026].</a:t>
            </a:r>
            <a:endParaRPr lang="en-US" sz="11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416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BAC652-BA41-F13E-FE33-1A07F66D2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448AC70-604F-5539-2653-E8684801BE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>
              <a:alphaModFix amt="46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2EB0057F-A5E5-BD57-1A36-ACF68648F514}"/>
              </a:ext>
            </a:extLst>
          </p:cNvPr>
          <p:cNvSpPr/>
          <p:nvPr/>
        </p:nvSpPr>
        <p:spPr>
          <a:xfrm flipH="1" flipV="1">
            <a:off x="1458686" y="0"/>
            <a:ext cx="10733314" cy="6858000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153EB-5F71-1CCA-C1BF-EFF82BD34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95399" y="2042207"/>
            <a:ext cx="10221685" cy="3247571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46D50602-F429-90FE-F242-439BE7BBC004}"/>
              </a:ext>
            </a:extLst>
          </p:cNvPr>
          <p:cNvSpPr/>
          <p:nvPr/>
        </p:nvSpPr>
        <p:spPr>
          <a:xfrm flipH="1" flipV="1">
            <a:off x="3048001" y="0"/>
            <a:ext cx="9143999" cy="6858000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9213E538-D6E0-24FF-CD10-56FCB97F7EF3}"/>
              </a:ext>
            </a:extLst>
          </p:cNvPr>
          <p:cNvSpPr/>
          <p:nvPr/>
        </p:nvSpPr>
        <p:spPr>
          <a:xfrm flipH="1" flipV="1">
            <a:off x="4582886" y="0"/>
            <a:ext cx="7609112" cy="6858000"/>
          </a:xfrm>
          <a:prstGeom prst="rtTriangle">
            <a:avLst/>
          </a:prstGeom>
          <a:solidFill>
            <a:srgbClr val="FCD90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1DD767-1C4C-3C64-D9BD-0ADA2DD575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7560" y="261936"/>
            <a:ext cx="4211783" cy="31670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1BBF557-BB6B-C2BE-EB2A-43946D501B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571625" y="-1101725"/>
            <a:ext cx="8572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263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00f37-b0e0-4981-9a82-34132d376673" xsi:nil="true"/>
    <lcf76f155ced4ddcb4097134ff3c332f xmlns="6dd1c96b-863d-4352-8496-166d9a9d3ee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12" ma:contentTypeDescription="Create a new document." ma:contentTypeScope="" ma:versionID="3f1998079f49aad28162f6a25187a014">
  <xsd:schema xmlns:xsd="http://www.w3.org/2001/XMLSchema" xmlns:xs="http://www.w3.org/2001/XMLSchema" xmlns:p="http://schemas.microsoft.com/office/2006/metadata/properties" xmlns:ns2="6dd1c96b-863d-4352-8496-166d9a9d3ee1" xmlns:ns3="88300f37-b0e0-4981-9a82-34132d376673" targetNamespace="http://schemas.microsoft.com/office/2006/metadata/properties" ma:root="true" ma:fieldsID="98b5f65e4b466559f9bb44a575b0c9c8" ns2:_="" ns3:_="">
    <xsd:import namespace="6dd1c96b-863d-4352-8496-166d9a9d3ee1"/>
    <xsd:import namespace="88300f37-b0e0-4981-9a82-34132d3766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00f37-b0e0-4981-9a82-34132d37667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9064633-badd-4a07-a749-f87709b546ae}" ma:internalName="TaxCatchAll" ma:showField="CatchAllData" ma:web="88300f37-b0e0-4981-9a82-34132d3766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7ED9BF-162E-49BD-A598-3319C4544BD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5820661-4BF4-416D-9DF0-FB4788FCD20B}">
  <ds:schemaRefs>
    <ds:schemaRef ds:uri="6dd1c96b-863d-4352-8496-166d9a9d3ee1"/>
    <ds:schemaRef ds:uri="88300f37-b0e0-4981-9a82-34132d37667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65B3810-0E0F-4F0B-B40C-3D62911F431F}">
  <ds:schemaRefs>
    <ds:schemaRef ds:uri="6dd1c96b-863d-4352-8496-166d9a9d3ee1"/>
    <ds:schemaRef ds:uri="88300f37-b0e0-4981-9a82-34132d3766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37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Electric Formula 750 Project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Electric Formula 750 Project</dc:title>
  <dc:creator>George Hall (2404493)</dc:creator>
  <cp:revision>1</cp:revision>
  <dcterms:created xsi:type="dcterms:W3CDTF">2025-12-02T19:20:15Z</dcterms:created>
  <dcterms:modified xsi:type="dcterms:W3CDTF">2026-03-24T23:08:52Z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  <property fmtid="{D5CDD505-2E9C-101B-9397-08002B2CF9AE}" pid="3" name="MediaServiceImageTags">
    <vt:lpwstr/>
  </property>
</Properties>
</file>