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43" y="7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411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74367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5821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334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21473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5306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9046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779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395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2059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02485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6055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7376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113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0388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5293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5918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89BC76D-0C13-4FCD-95FC-A6ED0E0C6B77}" type="datetimeFigureOut">
              <a:rPr lang="en-IN" smtClean="0"/>
              <a:t>11-12-2023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7044E4-6053-4F03-B5CC-7E8C0E6648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593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27D771-5348-9B80-33A0-EE499262C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  <a:t>Benefits of Digital Intervention</a:t>
            </a:r>
            <a:b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C26D99-C483-B9DA-A34E-1C6A5A9C2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310063"/>
            <a:ext cx="9208167" cy="4363453"/>
          </a:xfrm>
        </p:spPr>
        <p:txBody>
          <a:bodyPr>
            <a:normAutofit fontScale="92500" lnSpcReduction="20000"/>
          </a:bodyPr>
          <a:lstStyle/>
          <a:p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app can provide personalized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fitness plans and encourage teenagers to engage in regular physical activities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Lu, Turner,  and Murphy, 2013).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Wearable devices can track their steps, heart rate, and other fitness metrics, motivating them to meet their daily activity goals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technology allows for the creation of customized workout plans based on individual fitness levels, goals, and preferences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Lu, Turner,  and Murphy, 2013).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Wearables can provide real-time feedback on performance, form, and intensity during workouts. This immediate feedback helps teenagers make adjustments to their exercise routines, promoting safer and more effective workouts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76B9858-6360-40D4-0E8D-8CA6E19C8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8168" y="2310063"/>
            <a:ext cx="2887579" cy="32645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7B657C-07B4-6221-7147-297853E1E2FA}"/>
              </a:ext>
            </a:extLst>
          </p:cNvPr>
          <p:cNvSpPr txBox="1"/>
          <p:nvPr/>
        </p:nvSpPr>
        <p:spPr>
          <a:xfrm>
            <a:off x="9558778" y="5722070"/>
            <a:ext cx="21964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 Black" panose="020B0A04020102020204" pitchFamily="34" charset="0"/>
              </a:rPr>
              <a:t>(Source: google image)</a:t>
            </a:r>
          </a:p>
        </p:txBody>
      </p:sp>
    </p:spTree>
    <p:extLst>
      <p:ext uri="{BB962C8B-B14F-4D97-AF65-F5344CB8AC3E}">
        <p14:creationId xmlns:p14="http://schemas.microsoft.com/office/powerpoint/2010/main" val="441778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EA4E6-843D-17C2-CDC2-D7CDDF72D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336" y="2294021"/>
            <a:ext cx="8633076" cy="4563979"/>
          </a:xfrm>
        </p:spPr>
        <p:txBody>
          <a:bodyPr>
            <a:normAutofit fontScale="92500" lnSpcReduction="20000"/>
          </a:bodyPr>
          <a:lstStyle/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and track fitness goals to boost confidence and motivation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Lu, Turner,  and Murphy, 2013)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 about exercise, nutrition, and well-being for lifelong healthy habits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2022; Schulz, 2017 )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Connect with friends or virtual fitness communities for enjoyable workouts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Schedule workouts conveniently, aiding busy students in effective time management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Lu, Turner,  and Murphy, 2013).</a:t>
            </a:r>
            <a:endParaRPr lang="en-US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Gamification elements: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 with rewards, badges, and challenges for a motivating exercise experience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2022; Schulz, 2017)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use of wearables fosters awareness, motivating healthier lifestyle choices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Wang et al,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AA29E0-FDCC-5F23-2C29-51F4D5F15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700" y="973138"/>
            <a:ext cx="8761413" cy="708025"/>
          </a:xfrm>
        </p:spPr>
        <p:txBody>
          <a:bodyPr/>
          <a:lstStyle/>
          <a:p>
            <a: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  <a:t>Benefits of Digital Intervention</a:t>
            </a:r>
            <a:b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8949397-834B-A1BE-F440-2261324E0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631" y="2676767"/>
            <a:ext cx="3328369" cy="332121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E29CF1-FAA8-3B6C-3BCE-E8E42C38BB1A}"/>
              </a:ext>
            </a:extLst>
          </p:cNvPr>
          <p:cNvSpPr txBox="1"/>
          <p:nvPr/>
        </p:nvSpPr>
        <p:spPr>
          <a:xfrm>
            <a:off x="9568204" y="6150992"/>
            <a:ext cx="21964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 Black" panose="020B0A04020102020204" pitchFamily="34" charset="0"/>
              </a:rPr>
              <a:t>(Source: google image)</a:t>
            </a:r>
          </a:p>
        </p:txBody>
      </p:sp>
    </p:spTree>
    <p:extLst>
      <p:ext uri="{BB962C8B-B14F-4D97-AF65-F5344CB8AC3E}">
        <p14:creationId xmlns:p14="http://schemas.microsoft.com/office/powerpoint/2010/main" val="1004265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79005-4CED-977A-7B66-7005BD785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882014" cy="706964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Implication of digital technology on policies, research and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BC897-A7A9-8696-8A7C-DFD435F05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2326105"/>
            <a:ext cx="8421278" cy="4203032"/>
          </a:xfrm>
        </p:spPr>
        <p:txBody>
          <a:bodyPr>
            <a:normAutofit/>
          </a:bodyPr>
          <a:lstStyle/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 accessibility: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technology facilitates widespread access to educational resources and policy research materials.</a:t>
            </a:r>
            <a:r>
              <a:rPr lang="en-IN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TeenFit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Tutor app and wearables can extend educational support to teenagers regardless of their location (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Deranek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2021)</a:t>
            </a:r>
            <a:r>
              <a:rPr lang="en-IN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Data- driven decision making: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research benefits from data analytics, aiding evidence-based decision-making.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Wearable data from </a:t>
            </a:r>
            <a:r>
              <a:rPr lang="en-US" sz="2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TeenFit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Tutor app can inform personalized education strategies (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Deranek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2021)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28854875-A728-3C18-87AA-63CA61E8D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879" y="2326105"/>
            <a:ext cx="2571750" cy="324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033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30A0A-376E-212D-A84F-59679D0EA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6" y="2277979"/>
            <a:ext cx="11694694" cy="4186989"/>
          </a:xfrm>
        </p:spPr>
        <p:txBody>
          <a:bodyPr>
            <a:normAutofit/>
          </a:bodyPr>
          <a:lstStyle/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collaboration: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platforms foster international collaboration in research and education.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TeenFit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Tutor app can connect teenagers globally, promoting cultural exchange and collaboration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Goodyear et al, 2019)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Cybersecurity challenges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reliance on digital platforms raises concerns about data security and privacy.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Policies need to address cybersecurity issues in education and app usage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Goodyear et al, 2019)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7454AB-A69E-ACE2-0429-CD7BDF925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700" y="973138"/>
            <a:ext cx="8761413" cy="708025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Implication of digital technology on policies, research and education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E3E672-8FAF-4F11-84D2-296DA2386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700" y="4807670"/>
            <a:ext cx="6128086" cy="181871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1A9F19-06BC-651C-4EF3-41ACA304AE45}"/>
              </a:ext>
            </a:extLst>
          </p:cNvPr>
          <p:cNvSpPr txBox="1"/>
          <p:nvPr/>
        </p:nvSpPr>
        <p:spPr>
          <a:xfrm>
            <a:off x="7587916" y="6366731"/>
            <a:ext cx="32462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latin typeface="Arial Black" panose="020B0A04020102020204" pitchFamily="34" charset="0"/>
              </a:rPr>
              <a:t>(Source: google image)</a:t>
            </a:r>
          </a:p>
        </p:txBody>
      </p:sp>
    </p:spTree>
    <p:extLst>
      <p:ext uri="{BB962C8B-B14F-4D97-AF65-F5344CB8AC3E}">
        <p14:creationId xmlns:p14="http://schemas.microsoft.com/office/powerpoint/2010/main" val="1949016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564E7-8C7B-F6AC-6AF6-65121BB47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366128"/>
            <a:ext cx="7713773" cy="4339472"/>
          </a:xfrm>
        </p:spPr>
        <p:txBody>
          <a:bodyPr>
            <a:normAutofit lnSpcReduction="10000"/>
          </a:bodyPr>
          <a:lstStyle/>
          <a:p>
            <a:r>
              <a:rPr lang="en-US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learning: 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technology supports lifelong learning, necessitating policies for ongoing education opportunities. </a:t>
            </a:r>
            <a:r>
              <a:rPr lang="en-US" sz="2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TeenFit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Tutor app encourages continuous engagement in both fitness and educational activities (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Lee et al, 2020)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 learning: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tools enable remote education, reducing geographical barriers for students (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Deranek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2021)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E-learning infrastructure: 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Policies must address the development and maintenance of robust e-learning infrastructure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Goodyear et al, 2019)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358B2E-0175-DBFF-6919-42F93D34B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700" y="973138"/>
            <a:ext cx="8761413" cy="708025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Implication of digital technology on policies, research and education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46415D9-689D-B860-D911-645E87EF3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016" y="2575171"/>
            <a:ext cx="4025740" cy="28951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FBE01E-85AD-28CD-D90E-A9739FDCA00C}"/>
              </a:ext>
            </a:extLst>
          </p:cNvPr>
          <p:cNvSpPr txBox="1"/>
          <p:nvPr/>
        </p:nvSpPr>
        <p:spPr>
          <a:xfrm>
            <a:off x="8854662" y="5607863"/>
            <a:ext cx="25031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latin typeface="Arial Black" panose="020B0A04020102020204" pitchFamily="34" charset="0"/>
              </a:rPr>
              <a:t>(Source: google image)</a:t>
            </a:r>
          </a:p>
        </p:txBody>
      </p:sp>
    </p:spTree>
    <p:extLst>
      <p:ext uri="{BB962C8B-B14F-4D97-AF65-F5344CB8AC3E}">
        <p14:creationId xmlns:p14="http://schemas.microsoft.com/office/powerpoint/2010/main" val="3696550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686E0-EA82-DCAA-A36D-75F30375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4400" dirty="0">
                <a:latin typeface="Arial Black" panose="020B0A04020102020204" pitchFamily="34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7A5C4-8048-8323-6126-8D7CE3E34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5" y="2310063"/>
            <a:ext cx="10844463" cy="4347411"/>
          </a:xfrm>
        </p:spPr>
        <p:txBody>
          <a:bodyPr>
            <a:normAutofit fontScale="92500" lnSpcReduction="20000"/>
          </a:bodyPr>
          <a:lstStyle/>
          <a:p>
            <a:r>
              <a:rPr lang="en-US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Deranek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K., Hewitt, B.,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Gudi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and McLeod, A., 2021. The impact of exercise motives on adolescents’ sustained use of wearable technology. </a:t>
            </a:r>
            <a:r>
              <a:rPr lang="en-US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Information Technology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40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(7), pp.691-705.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Goodyear, V.A., Kerner, C. and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Quennerstedt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M., 2019. Young people’s uses of wearable healthy lifestyle technologies; surveillance, self-surveillance and resistance.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Sport, education and society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(3), pp.212-225.</a:t>
            </a:r>
            <a:endParaRPr lang="en-IN" b="0" i="0" dirty="0"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IN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Lee, J.S., Kang, M.A. and Lee, S.K., 2020. Effects of the e-Motivate4Change program on metabolic syndrome in young adults using health apps and wearable devices: quasi-experimental study. </a:t>
            </a:r>
            <a:r>
              <a:rPr lang="en-IN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medical Internet research</a:t>
            </a:r>
            <a:r>
              <a:rPr lang="en-IN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IN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IN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(7), p.e17031.</a:t>
            </a:r>
            <a:endParaRPr lang="en-US" b="0" i="0" dirty="0"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Lu, F., Turner, K. and Murphy, B., 2013, October. Reducing adolescent obesity with a mobile fitness application: study results of youth age 15 to 17. In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2013 IEEE 15th International Conference on e-Health Networking, Applications and Services (</a:t>
            </a:r>
            <a:r>
              <a:rPr lang="en-US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Healthcom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2013)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(pp. 554-558). IEEE.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Schulz, L.M., 2017.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Gamified wearables in obesity therapy for youth: successful fundamental app design guidelines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(Master's thesis, University of Twente).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Wang, W., Cheng, J., Song, W. and Shen, Y., 2022. The effectiveness of wearable devices as physical activity interventions for preventing and treating obesity in children and adolescents: Systematic review and meta-analysis.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JMIR mHealth and </a:t>
            </a:r>
            <a:r>
              <a:rPr lang="en-US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uHealth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(4), p.e32435.</a:t>
            </a:r>
            <a:endParaRPr lang="en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34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64</TotalTime>
  <Words>821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Ion Boardroom</vt:lpstr>
      <vt:lpstr>Benefits of Digital Intervention </vt:lpstr>
      <vt:lpstr>Benefits of Digital Intervention </vt:lpstr>
      <vt:lpstr>Implication of digital technology on policies, research and education</vt:lpstr>
      <vt:lpstr>Implication of digital technology on policies, research and education</vt:lpstr>
      <vt:lpstr>Implication of digital technology on policies, research and education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Digital Intervention </dc:title>
  <dc:creator>GAZALA SHAHJADA</dc:creator>
  <cp:lastModifiedBy>GAZALA SHAHJADA</cp:lastModifiedBy>
  <cp:revision>38</cp:revision>
  <dcterms:created xsi:type="dcterms:W3CDTF">2023-12-11T22:53:32Z</dcterms:created>
  <dcterms:modified xsi:type="dcterms:W3CDTF">2023-12-11T23:57:48Z</dcterms:modified>
</cp:coreProperties>
</file>