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3"/>
  </p:notesMasterIdLst>
  <p:handoutMasterIdLst>
    <p:handoutMasterId r:id="rId24"/>
  </p:handoutMasterIdLst>
  <p:sldIdLst>
    <p:sldId id="2448" r:id="rId5"/>
    <p:sldId id="2476" r:id="rId6"/>
    <p:sldId id="2477" r:id="rId7"/>
    <p:sldId id="2451" r:id="rId8"/>
    <p:sldId id="2463" r:id="rId9"/>
    <p:sldId id="2469" r:id="rId10"/>
    <p:sldId id="2468" r:id="rId11"/>
    <p:sldId id="2478" r:id="rId12"/>
    <p:sldId id="2479" r:id="rId13"/>
    <p:sldId id="2481" r:id="rId14"/>
    <p:sldId id="2480" r:id="rId15"/>
    <p:sldId id="2466" r:id="rId16"/>
    <p:sldId id="2465" r:id="rId17"/>
    <p:sldId id="2467" r:id="rId18"/>
    <p:sldId id="2470" r:id="rId19"/>
    <p:sldId id="2471" r:id="rId20"/>
    <p:sldId id="2472" r:id="rId21"/>
    <p:sldId id="247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2" userDrawn="1">
          <p15:clr>
            <a:srgbClr val="A4A3A4"/>
          </p15:clr>
        </p15:guide>
        <p15:guide id="2" pos="3840" userDrawn="1">
          <p15:clr>
            <a:srgbClr val="A4A3A4"/>
          </p15:clr>
        </p15:guide>
        <p15:guide id="3" orient="horz" pos="14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023B"/>
    <a:srgbClr val="898989"/>
    <a:srgbClr val="2F3342"/>
    <a:srgbClr val="A53F52"/>
    <a:srgbClr val="2C2153"/>
    <a:srgbClr val="E99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036" autoAdjust="0"/>
  </p:normalViewPr>
  <p:slideViewPr>
    <p:cSldViewPr snapToGrid="0">
      <p:cViewPr varScale="1">
        <p:scale>
          <a:sx n="111" d="100"/>
          <a:sy n="111" d="100"/>
        </p:scale>
        <p:origin x="594" y="96"/>
      </p:cViewPr>
      <p:guideLst>
        <p:guide orient="horz" pos="1992"/>
        <p:guide pos="3840"/>
        <p:guide orient="horz" pos="1416"/>
      </p:guideLst>
    </p:cSldViewPr>
  </p:slideViewPr>
  <p:outlineViewPr>
    <p:cViewPr>
      <p:scale>
        <a:sx n="33" d="100"/>
        <a:sy n="33" d="100"/>
      </p:scale>
      <p:origin x="0" y="0"/>
    </p:cViewPr>
  </p:outlineViewPr>
  <p:notesTextViewPr>
    <p:cViewPr>
      <p:scale>
        <a:sx n="1" d="1"/>
        <a:sy n="1" d="1"/>
      </p:scale>
      <p:origin x="0" y="0"/>
    </p:cViewPr>
  </p:notesTextViewPr>
  <p:sorterViewPr>
    <p:cViewPr>
      <p:scale>
        <a:sx n="130" d="100"/>
        <a:sy n="130" d="100"/>
      </p:scale>
      <p:origin x="0" y="-8722"/>
    </p:cViewPr>
  </p:sorter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97DFCF-F890-A143-9133-C8B65C9B01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FE2C281-2434-D94F-B4BD-BA3CD4DB8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66D5B4E-BF3E-3B45-A4BA-D6C3B92870D7}" type="datetimeFigureOut">
              <a:rPr lang="en-US" smtClean="0"/>
              <a:t>5/11/2023</a:t>
            </a:fld>
            <a:endParaRPr lang="en-US" dirty="0"/>
          </a:p>
        </p:txBody>
      </p:sp>
      <p:sp>
        <p:nvSpPr>
          <p:cNvPr id="4" name="Footer Placeholder 3">
            <a:extLst>
              <a:ext uri="{FF2B5EF4-FFF2-40B4-BE49-F238E27FC236}">
                <a16:creationId xmlns:a16="http://schemas.microsoft.com/office/drawing/2014/main" id="{5C17CBFA-633D-5540-AFAA-BE1F495EC6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826B5631-D714-AD41-853B-A883ADC344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65AE8BC-2AB3-9E4C-9797-2A6F8A74C74E}" type="slidenum">
              <a:rPr lang="en-US" smtClean="0"/>
              <a:t>‹#›</a:t>
            </a:fld>
            <a:endParaRPr lang="en-US" dirty="0"/>
          </a:p>
        </p:txBody>
      </p:sp>
    </p:spTree>
    <p:extLst>
      <p:ext uri="{BB962C8B-B14F-4D97-AF65-F5344CB8AC3E}">
        <p14:creationId xmlns:p14="http://schemas.microsoft.com/office/powerpoint/2010/main" val="427398705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8621B-8C8E-49BA-8772-41D0FE75A082}" type="datetimeFigureOut">
              <a:rPr lang="en-US" smtClean="0"/>
              <a:t>5/11/2023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8B34ED-4CDD-41C9-90F7-D768D5559A6F}" type="slidenum">
              <a:rPr lang="en-US" smtClean="0"/>
              <a:t>‹#›</a:t>
            </a:fld>
            <a:endParaRPr lang="en-US" dirty="0"/>
          </a:p>
        </p:txBody>
      </p:sp>
    </p:spTree>
    <p:extLst>
      <p:ext uri="{BB962C8B-B14F-4D97-AF65-F5344CB8AC3E}">
        <p14:creationId xmlns:p14="http://schemas.microsoft.com/office/powerpoint/2010/main" val="42259706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a:lstStyle>
            <a:lvl1pPr marL="0" indent="0" algn="ctr">
              <a:buNone/>
              <a:defRPr/>
            </a:lvl1pPr>
          </a:lstStyle>
          <a:p>
            <a:r>
              <a:rPr lang="en-US"/>
              <a:t>Click icon to add picture</a:t>
            </a:r>
            <a:endParaRPr lang="en-US" dirty="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p:nvPr>
        </p:nvSpPr>
        <p:spPr>
          <a:xfrm>
            <a:off x="3512343" y="5922140"/>
            <a:ext cx="5167313" cy="518795"/>
          </a:xfrm>
        </p:spPr>
        <p:txBody>
          <a:bodyPr>
            <a:noAutofit/>
          </a:bodyPr>
          <a:lstStyle>
            <a:lvl1pPr marL="0" indent="0" algn="ctr">
              <a:buNone/>
              <a:defRPr sz="1800" spc="300">
                <a:solidFill>
                  <a:schemeClr val="tx1"/>
                </a:solidFill>
              </a:defRPr>
            </a:lvl1pPr>
            <a:lvl2pPr marL="457200" indent="0">
              <a:buNone/>
              <a:defRPr/>
            </a:lvl2pPr>
          </a:lstStyle>
          <a:p>
            <a:pPr lvl="0"/>
            <a:r>
              <a:rPr lang="en-US"/>
              <a:t>Click to edit Master text styles</a:t>
            </a:r>
          </a:p>
        </p:txBody>
      </p:sp>
      <p:sp>
        <p:nvSpPr>
          <p:cNvPr id="7" name="Text Placeholder 6">
            <a:extLst>
              <a:ext uri="{FF2B5EF4-FFF2-40B4-BE49-F238E27FC236}">
                <a16:creationId xmlns:a16="http://schemas.microsoft.com/office/drawing/2014/main" id="{758235C5-25B1-4243-9762-4AAD3C08E8BE}"/>
              </a:ext>
            </a:extLst>
          </p:cNvPr>
          <p:cNvSpPr>
            <a:spLocks noGrp="1"/>
          </p:cNvSpPr>
          <p:nvPr>
            <p:ph type="body" idx="1" hasCustomPrompt="1"/>
          </p:nvPr>
        </p:nvSpPr>
        <p:spPr>
          <a:xfrm>
            <a:off x="4038600" y="3608511"/>
            <a:ext cx="4114800"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a:noAutofit/>
          </a:bodyPr>
          <a:lstStyle>
            <a:lvl1pPr marL="0" indent="0" algn="ctr">
              <a:buNone/>
              <a:defRPr sz="1800" cap="all" baseline="0"/>
            </a:lvl1pPr>
          </a:lstStyle>
          <a:p>
            <a:r>
              <a:rPr lang="en-US" spc="300" dirty="0"/>
              <a:t>ANNUAL REVIEW</a:t>
            </a:r>
          </a:p>
        </p:txBody>
      </p:sp>
      <p:sp>
        <p:nvSpPr>
          <p:cNvPr id="2" name="Title 1">
            <a:extLst>
              <a:ext uri="{FF2B5EF4-FFF2-40B4-BE49-F238E27FC236}">
                <a16:creationId xmlns:a16="http://schemas.microsoft.com/office/drawing/2014/main" id="{298B2C6E-DB6F-4476-8E95-9F6EC79392FD}"/>
              </a:ext>
            </a:extLst>
          </p:cNvPr>
          <p:cNvSpPr>
            <a:spLocks noGrp="1"/>
          </p:cNvSpPr>
          <p:nvPr>
            <p:ph type="title" hasCustomPrompt="1"/>
          </p:nvPr>
        </p:nvSpPr>
        <p:spPr>
          <a:xfrm>
            <a:off x="350836" y="2445633"/>
            <a:ext cx="11490325" cy="823913"/>
          </a:xfrm>
        </p:spPr>
        <p:txBody>
          <a:bodyPr>
            <a:noAutofit/>
          </a:bodyPr>
          <a:lstStyle>
            <a:lvl1pPr>
              <a:lnSpc>
                <a:spcPct val="150000"/>
              </a:lnSpc>
              <a:spcBef>
                <a:spcPts val="1000"/>
              </a:spcBef>
              <a:defRPr sz="4000" cap="all" spc="300" baseline="0"/>
            </a:lvl1pPr>
          </a:lstStyle>
          <a:p>
            <a:r>
              <a:rPr lang="en-US" dirty="0"/>
              <a:t>Click to edit Master TEXT styles</a:t>
            </a:r>
          </a:p>
        </p:txBody>
      </p:sp>
    </p:spTree>
    <p:extLst>
      <p:ext uri="{BB962C8B-B14F-4D97-AF65-F5344CB8AC3E}">
        <p14:creationId xmlns:p14="http://schemas.microsoft.com/office/powerpoint/2010/main" val="318230312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58000"/>
          </a:xfrm>
          <a:prstGeom prst="parallelogram">
            <a:avLst/>
          </a:prstGeom>
          <a:effectLst/>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7C83D428-B974-43F4-9246-0A2EECA11A5B}"/>
              </a:ext>
            </a:extLst>
          </p:cNvPr>
          <p:cNvSpPr>
            <a:spLocks noGrp="1"/>
          </p:cNvSpPr>
          <p:nvPr>
            <p:ph type="title" hasCustomPrompt="1"/>
          </p:nvPr>
        </p:nvSpPr>
        <p:spPr>
          <a:xfrm>
            <a:off x="7068819" y="642927"/>
            <a:ext cx="4846320" cy="1435947"/>
          </a:xfrm>
        </p:spPr>
        <p:txBody>
          <a:bodyPr anchor="t">
            <a:noAutofit/>
          </a:bodyPr>
          <a:lstStyle>
            <a:lvl1pPr algn="l">
              <a:lnSpc>
                <a:spcPct val="150000"/>
              </a:lnSpc>
              <a:spcBef>
                <a:spcPts val="1000"/>
              </a:spcBef>
              <a:defRPr sz="5400" baseline="0"/>
            </a:lvl1pPr>
          </a:lstStyle>
          <a:p>
            <a:r>
              <a:rPr lang="en-US" dirty="0"/>
              <a:t>Title</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a:lstStyle/>
          <a:p>
            <a:fld id="{8C2E478F-E849-4A8C-AF1F-CBCC78A7CBFA}" type="slidenum">
              <a:rPr lang="en-US" smtClean="0"/>
              <a:t>‹#›</a:t>
            </a:fld>
            <a:endParaRPr lang="en-US" dirty="0"/>
          </a:p>
        </p:txBody>
      </p:sp>
      <p:sp>
        <p:nvSpPr>
          <p:cNvPr id="13" name="Text Placeholder 12">
            <a:extLst>
              <a:ext uri="{FF2B5EF4-FFF2-40B4-BE49-F238E27FC236}">
                <a16:creationId xmlns:a16="http://schemas.microsoft.com/office/drawing/2014/main" id="{9D00A38D-CFE8-4333-B9D2-D3E7EACA4F0E}"/>
              </a:ext>
            </a:extLst>
          </p:cNvPr>
          <p:cNvSpPr>
            <a:spLocks noGrp="1"/>
          </p:cNvSpPr>
          <p:nvPr>
            <p:ph type="body" sz="quarter" idx="15" hasCustomPrompt="1"/>
          </p:nvPr>
        </p:nvSpPr>
        <p:spPr>
          <a:xfrm>
            <a:off x="7068820" y="2078875"/>
            <a:ext cx="4114800" cy="3798888"/>
          </a:xfrm>
        </p:spPr>
        <p:txBody>
          <a:bodyPr>
            <a:noAutofit/>
          </a:bodyPr>
          <a:lstStyle>
            <a:lvl1pPr marL="0" indent="0">
              <a:buNone/>
              <a:defRPr sz="1800" spc="300"/>
            </a:lvl1pPr>
          </a:lstStyle>
          <a:p>
            <a:pPr lvl="0"/>
            <a:r>
              <a:rPr lang="en-US" dirty="0"/>
              <a:t>CLICK TO EDIT MASTER TEXT STYLES</a:t>
            </a:r>
          </a:p>
        </p:txBody>
      </p:sp>
      <p:sp>
        <p:nvSpPr>
          <p:cNvPr id="3" name="Rectangle 2">
            <a:extLst>
              <a:ext uri="{FF2B5EF4-FFF2-40B4-BE49-F238E27FC236}">
                <a16:creationId xmlns:a16="http://schemas.microsoft.com/office/drawing/2014/main" id="{1AA8588E-221D-4931-A290-C5C4184435AD}"/>
              </a:ext>
              <a:ext uri="{C183D7F6-B498-43B3-948B-1728B52AA6E4}">
                <adec:decorative xmlns:adec="http://schemas.microsoft.com/office/drawing/2017/decorative" val="1"/>
              </a:ext>
            </a:extLst>
          </p:cNvPr>
          <p:cNvSpPr/>
          <p:nvPr userDrawn="1"/>
        </p:nvSpPr>
        <p:spPr>
          <a:xfrm>
            <a:off x="7068820"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29115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E5539E44-E270-49B4-8B0A-07870325AA91}"/>
              </a:ext>
            </a:extLst>
          </p:cNvPr>
          <p:cNvSpPr>
            <a:spLocks noGrp="1"/>
          </p:cNvSpPr>
          <p:nvPr>
            <p:ph type="body" sz="quarter" idx="16" hasCustomPrompt="1"/>
          </p:nvPr>
        </p:nvSpPr>
        <p:spPr>
          <a:xfrm>
            <a:off x="6225539" y="1546138"/>
            <a:ext cx="4023360" cy="464871"/>
          </a:xfr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100000"/>
              </a:lnSpc>
              <a:spcBef>
                <a:spcPts val="0"/>
              </a:spcBef>
              <a:buNone/>
              <a:defRPr lang="en-US" sz="1400" spc="300" baseline="0" dirty="0">
                <a:solidFill>
                  <a:schemeClr val="lt1"/>
                </a:solidFill>
              </a:defRPr>
            </a:lvl1pPr>
          </a:lstStyle>
          <a:p>
            <a:pPr marL="0" lvl="0" algn="ctr"/>
            <a:r>
              <a:rPr lang="en-US" dirty="0"/>
              <a:t>CLICK TO EDIT MASTER TEXT STYLES</a:t>
            </a:r>
          </a:p>
        </p:txBody>
      </p:sp>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46932"/>
          </a:xfrm>
          <a:effectLst/>
        </p:spPr>
        <p:txBody>
          <a:bodyPr anchor="ctr"/>
          <a:lstStyle>
            <a:lvl1pPr marL="0" indent="0" algn="ctr">
              <a:buNone/>
              <a:defRPr/>
            </a:lvl1pPr>
          </a:lstStyle>
          <a:p>
            <a:r>
              <a:rPr lang="en-US"/>
              <a:t>Click icon to add picture</a:t>
            </a:r>
            <a:endParaRPr lang="en-US" dirty="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2E478F-E849-4A8C-AF1F-CBCC78A7CBFA}" type="slidenum">
              <a:rPr lang="en-US" smtClean="0"/>
              <a:t>‹#›</a:t>
            </a:fld>
            <a:endParaRPr lang="en-US" dirty="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2799617"/>
            <a:ext cx="4646246" cy="2218585"/>
          </a:xfrm>
        </p:spPr>
        <p:txBody>
          <a:bodyPr>
            <a:noAutofit/>
          </a:bodyPr>
          <a:lstStyle>
            <a:lvl1pPr>
              <a:defRPr/>
            </a:lvl1pPr>
          </a:lstStyle>
          <a:p>
            <a:pPr marL="0" indent="0">
              <a:lnSpc>
                <a:spcPct val="100000"/>
              </a:lnSpc>
              <a:buNone/>
            </a:pPr>
            <a:r>
              <a:rPr lang="en-US" sz="1600" dirty="0">
                <a:cs typeface="Biome Light" panose="020B0303030204020804" pitchFamily="34" charset="0"/>
              </a:rPr>
              <a:t>Click to edit master text style.</a:t>
            </a:r>
          </a:p>
          <a:p>
            <a:pPr marL="0" indent="0">
              <a:buNone/>
            </a:pPr>
            <a:endParaRPr lang="en-US" dirty="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2E478F-E849-4A8C-AF1F-CBCC78A7CBFA}" type="slidenum">
              <a:rPr lang="en-US" smtClean="0"/>
              <a:pPr/>
              <a:t>‹#›</a:t>
            </a:fld>
            <a:endParaRPr lang="en-US" dirty="0"/>
          </a:p>
        </p:txBody>
      </p:sp>
      <p:sp>
        <p:nvSpPr>
          <p:cNvPr id="2" name="Title 1">
            <a:extLst>
              <a:ext uri="{FF2B5EF4-FFF2-40B4-BE49-F238E27FC236}">
                <a16:creationId xmlns:a16="http://schemas.microsoft.com/office/drawing/2014/main" id="{3CB0E4A3-5566-43FE-A59F-2C4F4FE7F32A}"/>
              </a:ext>
            </a:extLst>
          </p:cNvPr>
          <p:cNvSpPr>
            <a:spLocks noGrp="1"/>
          </p:cNvSpPr>
          <p:nvPr>
            <p:ph type="title"/>
          </p:nvPr>
        </p:nvSpPr>
        <p:spPr>
          <a:xfrm>
            <a:off x="6095999" y="612037"/>
            <a:ext cx="5897218" cy="884238"/>
          </a:xfrm>
        </p:spPr>
        <p:txBody>
          <a:bodyPr lIns="91440" rIns="91440" anchor="t">
            <a:noAutofit/>
          </a:bodyPr>
          <a:lstStyle>
            <a:lvl1pPr algn="l">
              <a:lnSpc>
                <a:spcPct val="150000"/>
              </a:lnSpc>
              <a:spcBef>
                <a:spcPts val="1000"/>
              </a:spcBef>
              <a:defRPr sz="3200">
                <a:solidFill>
                  <a:schemeClr val="tx1"/>
                </a:solidFill>
              </a:defRPr>
            </a:lvl1pPr>
          </a:lstStyle>
          <a:p>
            <a:r>
              <a:rPr lang="en-US"/>
              <a:t>Click to edit Master title style</a:t>
            </a:r>
            <a:endParaRPr lang="en-US" dirty="0"/>
          </a:p>
        </p:txBody>
      </p:sp>
    </p:spTree>
    <p:extLst>
      <p:ext uri="{BB962C8B-B14F-4D97-AF65-F5344CB8AC3E}">
        <p14:creationId xmlns:p14="http://schemas.microsoft.com/office/powerpoint/2010/main" val="1247832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6792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4242487 w 6096000"/>
              <a:gd name="connsiteY2" fmla="*/ 6833286 h 6858000"/>
              <a:gd name="connsiteX3" fmla="*/ 0 w 6096000"/>
              <a:gd name="connsiteY3" fmla="*/ 6858000 h 6858000"/>
              <a:gd name="connsiteX4" fmla="*/ 0 w 6096000"/>
              <a:gd name="connsiteY4" fmla="*/ 0 h 6858000"/>
              <a:gd name="connsiteX0" fmla="*/ 0 w 6096000"/>
              <a:gd name="connsiteY0" fmla="*/ 0 h 6867922"/>
              <a:gd name="connsiteX1" fmla="*/ 6096000 w 6096000"/>
              <a:gd name="connsiteY1" fmla="*/ 0 h 6867922"/>
              <a:gd name="connsiteX2" fmla="*/ 4228633 w 6096000"/>
              <a:gd name="connsiteY2" fmla="*/ 6867922 h 6867922"/>
              <a:gd name="connsiteX3" fmla="*/ 0 w 6096000"/>
              <a:gd name="connsiteY3" fmla="*/ 6858000 h 6867922"/>
              <a:gd name="connsiteX4" fmla="*/ 0 w 6096000"/>
              <a:gd name="connsiteY4" fmla="*/ 0 h 6867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67922">
                <a:moveTo>
                  <a:pt x="0" y="0"/>
                </a:moveTo>
                <a:lnTo>
                  <a:pt x="6096000" y="0"/>
                </a:lnTo>
                <a:lnTo>
                  <a:pt x="4228633" y="6867922"/>
                </a:lnTo>
                <a:lnTo>
                  <a:pt x="0" y="6858000"/>
                </a:lnTo>
                <a:lnTo>
                  <a:pt x="0" y="0"/>
                </a:lnTo>
                <a:close/>
              </a:path>
            </a:pathLst>
          </a:custGeom>
          <a:effectLst/>
        </p:spPr>
        <p:txBody>
          <a:bodyPr anchor="ctr"/>
          <a:lstStyle>
            <a:lvl1pPr marL="0" indent="0" algn="ctr">
              <a:buNone/>
              <a:defRPr/>
            </a:lvl1pPr>
          </a:lstStyle>
          <a:p>
            <a:r>
              <a:rPr lang="en-US"/>
              <a:t>Click icon to add picture</a:t>
            </a:r>
            <a:endParaRPr lang="en-US" dirty="0"/>
          </a:p>
        </p:txBody>
      </p:sp>
      <p:sp>
        <p:nvSpPr>
          <p:cNvPr id="8" name="Title 1">
            <a:extLst>
              <a:ext uri="{FF2B5EF4-FFF2-40B4-BE49-F238E27FC236}">
                <a16:creationId xmlns:a16="http://schemas.microsoft.com/office/drawing/2014/main" id="{AABA725B-4BCB-1D48-9C5D-46706B18719E}"/>
              </a:ext>
            </a:extLst>
          </p:cNvPr>
          <p:cNvSpPr>
            <a:spLocks noGrp="1"/>
          </p:cNvSpPr>
          <p:nvPr>
            <p:ph type="title" hasCustomPrompt="1"/>
          </p:nvPr>
        </p:nvSpPr>
        <p:spPr>
          <a:xfrm>
            <a:off x="6096000" y="2262871"/>
            <a:ext cx="5251450" cy="1661297"/>
          </a:xfrm>
        </p:spPr>
        <p:txBody>
          <a:bodyPr anchor="b"/>
          <a:lstStyle>
            <a:lvl1pPr algn="l">
              <a:defRPr sz="6000" spc="300"/>
            </a:lvl1pPr>
          </a:lstStyle>
          <a:p>
            <a:r>
              <a:rPr lang="en-US" dirty="0"/>
              <a:t>CLICK TO EDIT MASTER TITLE</a:t>
            </a:r>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378134"/>
            <a:ext cx="5251450" cy="36512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anchor="ctr">
            <a:noAutofit/>
          </a:bodyPr>
          <a:lstStyle>
            <a:lvl1pPr marL="0" indent="0" algn="ctr">
              <a:lnSpc>
                <a:spcPct val="100000"/>
              </a:lnSpc>
              <a:buNone/>
              <a:defRPr sz="1400" cap="all" spc="600"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a:lstStyle/>
          <a:p>
            <a:r>
              <a:rPr lang="en-US" dirty="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5289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7792279" y="365125"/>
            <a:ext cx="4018722" cy="573989"/>
          </a:xfrm>
        </p:spPr>
        <p:txBody>
          <a:bodyPr lIns="0" rIns="0">
            <a:noAutofit/>
          </a:bodyPr>
          <a:lstStyle>
            <a:lvl1pPr algn="l">
              <a:defRPr sz="3200" spc="300"/>
            </a:lvl1pPr>
          </a:lstStyle>
          <a:p>
            <a:r>
              <a:rPr lang="en-US" dirty="0"/>
              <a:t>SLIDE TITLE HERE</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7792279" y="1263841"/>
            <a:ext cx="4018722" cy="4636392"/>
          </a:xfrm>
        </p:spPr>
        <p:txBody>
          <a:bodyPr lIns="0" rIns="0">
            <a:noAutofit/>
          </a:bodyPr>
          <a:lstStyle>
            <a:lvl1pPr>
              <a:lnSpc>
                <a:spcPct val="150000"/>
              </a:lnSpc>
              <a:spcBef>
                <a:spcPts val="500"/>
              </a:spcBef>
              <a:defRPr sz="1600"/>
            </a:lvl1pPr>
            <a:lvl2pPr>
              <a:lnSpc>
                <a:spcPct val="150000"/>
              </a:lnSpc>
              <a:spcBef>
                <a:spcPts val="500"/>
              </a:spcBef>
              <a:defRPr sz="1400"/>
            </a:lvl2pPr>
            <a:lvl3pPr>
              <a:lnSpc>
                <a:spcPct val="150000"/>
              </a:lnSpc>
              <a:spcBef>
                <a:spcPts val="500"/>
              </a:spcBef>
              <a:defRPr sz="1400"/>
            </a:lvl3pPr>
            <a:lvl4pPr>
              <a:lnSpc>
                <a:spcPct val="150000"/>
              </a:lnSpc>
              <a:spcBef>
                <a:spcPts val="500"/>
              </a:spcBef>
              <a:defRPr sz="1200"/>
            </a:lvl4pPr>
            <a:lvl5pPr>
              <a:lnSpc>
                <a:spcPct val="150000"/>
              </a:lnSpc>
              <a:spcBef>
                <a:spcPts val="500"/>
              </a:spcBef>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9" name="Slide Number Placeholder 5">
            <a:extLst>
              <a:ext uri="{FF2B5EF4-FFF2-40B4-BE49-F238E27FC236}">
                <a16:creationId xmlns:a16="http://schemas.microsoft.com/office/drawing/2014/main" id="{3DEB48E0-328C-45EE-A8BD-90E6AB26108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noAutofit/>
          </a:bodyPr>
          <a:lstStyle>
            <a:lvl1pPr algn="r">
              <a:defRPr sz="1200">
                <a:solidFill>
                  <a:schemeClr val="tx1">
                    <a:tint val="75000"/>
                  </a:schemeClr>
                </a:solidFill>
              </a:defRPr>
            </a:lvl1pPr>
          </a:lstStyle>
          <a:p>
            <a:fld id="{8C2E478F-E849-4A8C-AF1F-CBCC78A7CBFA}" type="slidenum">
              <a:rPr lang="en-US" smtClean="0"/>
              <a:t>‹#›</a:t>
            </a:fld>
            <a:endParaRPr lang="en-US" dirty="0"/>
          </a:p>
        </p:txBody>
      </p:sp>
      <p:sp>
        <p:nvSpPr>
          <p:cNvPr id="5" name="Picture Placeholder 4">
            <a:extLst>
              <a:ext uri="{FF2B5EF4-FFF2-40B4-BE49-F238E27FC236}">
                <a16:creationId xmlns:a16="http://schemas.microsoft.com/office/drawing/2014/main" id="{D7CA175D-816E-4F70-96CC-8A1FD0EB16CE}"/>
              </a:ext>
            </a:extLst>
          </p:cNvPr>
          <p:cNvSpPr>
            <a:spLocks noGrp="1"/>
          </p:cNvSpPr>
          <p:nvPr>
            <p:ph type="pic" sz="quarter" idx="14"/>
          </p:nvPr>
        </p:nvSpPr>
        <p:spPr>
          <a:xfrm>
            <a:off x="736600" y="365125"/>
            <a:ext cx="2997200" cy="1781979"/>
          </a:xfrm>
        </p:spPr>
        <p:txBody>
          <a:bodyPr>
            <a:noAutofit/>
          </a:bodyPr>
          <a:lstStyle/>
          <a:p>
            <a:r>
              <a:rPr lang="en-US"/>
              <a:t>Click icon to add picture</a:t>
            </a:r>
            <a:endParaRPr lang="en-US" dirty="0"/>
          </a:p>
        </p:txBody>
      </p:sp>
      <p:sp>
        <p:nvSpPr>
          <p:cNvPr id="9" name="Picture Placeholder 4">
            <a:extLst>
              <a:ext uri="{FF2B5EF4-FFF2-40B4-BE49-F238E27FC236}">
                <a16:creationId xmlns:a16="http://schemas.microsoft.com/office/drawing/2014/main" id="{323519C8-24DE-471D-85A9-7A8AFACEC456}"/>
              </a:ext>
            </a:extLst>
          </p:cNvPr>
          <p:cNvSpPr>
            <a:spLocks noGrp="1"/>
          </p:cNvSpPr>
          <p:nvPr>
            <p:ph type="pic" sz="quarter" idx="15"/>
          </p:nvPr>
        </p:nvSpPr>
        <p:spPr>
          <a:xfrm>
            <a:off x="4051300" y="365125"/>
            <a:ext cx="2997200" cy="1781979"/>
          </a:xfrm>
        </p:spPr>
        <p:txBody>
          <a:bodyPr>
            <a:noAutofit/>
          </a:bodyPr>
          <a:lstStyle/>
          <a:p>
            <a:r>
              <a:rPr lang="en-US"/>
              <a:t>Click icon to add picture</a:t>
            </a:r>
            <a:endParaRPr lang="en-US" dirty="0"/>
          </a:p>
        </p:txBody>
      </p:sp>
      <p:sp>
        <p:nvSpPr>
          <p:cNvPr id="10" name="Picture Placeholder 4">
            <a:extLst>
              <a:ext uri="{FF2B5EF4-FFF2-40B4-BE49-F238E27FC236}">
                <a16:creationId xmlns:a16="http://schemas.microsoft.com/office/drawing/2014/main" id="{547F0F1E-7AF5-4B76-928C-7B28010C4F93}"/>
              </a:ext>
            </a:extLst>
          </p:cNvPr>
          <p:cNvSpPr>
            <a:spLocks noGrp="1"/>
          </p:cNvSpPr>
          <p:nvPr>
            <p:ph type="pic" sz="quarter" idx="16"/>
          </p:nvPr>
        </p:nvSpPr>
        <p:spPr>
          <a:xfrm>
            <a:off x="736600" y="2422525"/>
            <a:ext cx="2997200" cy="1781979"/>
          </a:xfrm>
        </p:spPr>
        <p:txBody>
          <a:bodyPr>
            <a:noAutofit/>
          </a:bodyPr>
          <a:lstStyle/>
          <a:p>
            <a:r>
              <a:rPr lang="en-US"/>
              <a:t>Click icon to add picture</a:t>
            </a:r>
            <a:endParaRPr lang="en-US" dirty="0"/>
          </a:p>
        </p:txBody>
      </p:sp>
      <p:sp>
        <p:nvSpPr>
          <p:cNvPr id="11" name="Picture Placeholder 4">
            <a:extLst>
              <a:ext uri="{FF2B5EF4-FFF2-40B4-BE49-F238E27FC236}">
                <a16:creationId xmlns:a16="http://schemas.microsoft.com/office/drawing/2014/main" id="{063D0E8E-9491-4AF0-918D-A0B782C5FD68}"/>
              </a:ext>
            </a:extLst>
          </p:cNvPr>
          <p:cNvSpPr>
            <a:spLocks noGrp="1"/>
          </p:cNvSpPr>
          <p:nvPr>
            <p:ph type="pic" sz="quarter" idx="17"/>
          </p:nvPr>
        </p:nvSpPr>
        <p:spPr>
          <a:xfrm>
            <a:off x="4051300" y="2422525"/>
            <a:ext cx="2997200" cy="1781979"/>
          </a:xfrm>
        </p:spPr>
        <p:txBody>
          <a:bodyPr>
            <a:noAutofit/>
          </a:bodyPr>
          <a:lstStyle/>
          <a:p>
            <a:r>
              <a:rPr lang="en-US"/>
              <a:t>Click icon to add picture</a:t>
            </a:r>
            <a:endParaRPr lang="en-US" dirty="0"/>
          </a:p>
        </p:txBody>
      </p:sp>
      <p:sp>
        <p:nvSpPr>
          <p:cNvPr id="12" name="Picture Placeholder 4">
            <a:extLst>
              <a:ext uri="{FF2B5EF4-FFF2-40B4-BE49-F238E27FC236}">
                <a16:creationId xmlns:a16="http://schemas.microsoft.com/office/drawing/2014/main" id="{042F54CB-9200-4D74-968A-0A3E5871D9E5}"/>
              </a:ext>
            </a:extLst>
          </p:cNvPr>
          <p:cNvSpPr>
            <a:spLocks noGrp="1"/>
          </p:cNvSpPr>
          <p:nvPr>
            <p:ph type="pic" sz="quarter" idx="18"/>
          </p:nvPr>
        </p:nvSpPr>
        <p:spPr>
          <a:xfrm>
            <a:off x="736600" y="4479925"/>
            <a:ext cx="2997200" cy="1781979"/>
          </a:xfrm>
        </p:spPr>
        <p:txBody>
          <a:bodyPr>
            <a:noAutofit/>
          </a:bodyPr>
          <a:lstStyle/>
          <a:p>
            <a:r>
              <a:rPr lang="en-US"/>
              <a:t>Click icon to add picture</a:t>
            </a:r>
            <a:endParaRPr lang="en-US" dirty="0"/>
          </a:p>
        </p:txBody>
      </p:sp>
      <p:sp>
        <p:nvSpPr>
          <p:cNvPr id="13" name="Picture Placeholder 4">
            <a:extLst>
              <a:ext uri="{FF2B5EF4-FFF2-40B4-BE49-F238E27FC236}">
                <a16:creationId xmlns:a16="http://schemas.microsoft.com/office/drawing/2014/main" id="{1D925119-27E3-496E-86BC-23416F94FB61}"/>
              </a:ext>
            </a:extLst>
          </p:cNvPr>
          <p:cNvSpPr>
            <a:spLocks noGrp="1"/>
          </p:cNvSpPr>
          <p:nvPr>
            <p:ph type="pic" sz="quarter" idx="19"/>
          </p:nvPr>
        </p:nvSpPr>
        <p:spPr>
          <a:xfrm>
            <a:off x="4051300" y="4479925"/>
            <a:ext cx="2997200" cy="1781979"/>
          </a:xfrm>
        </p:spPr>
        <p:txBody>
          <a:bodyPr>
            <a:noAutofit/>
          </a:bodyPr>
          <a:lstStyle/>
          <a:p>
            <a:r>
              <a:rPr lang="en-US"/>
              <a:t>Click icon to add picture</a:t>
            </a:r>
            <a:endParaRPr lang="en-US" dirty="0"/>
          </a:p>
        </p:txBody>
      </p:sp>
      <p:sp>
        <p:nvSpPr>
          <p:cNvPr id="4" name="Rectangle 3">
            <a:extLst>
              <a:ext uri="{FF2B5EF4-FFF2-40B4-BE49-F238E27FC236}">
                <a16:creationId xmlns:a16="http://schemas.microsoft.com/office/drawing/2014/main" id="{9DF93AF7-D4DC-42B5-8A4F-B5F3ABBB031F}"/>
              </a:ext>
              <a:ext uri="{C183D7F6-B498-43B3-948B-1728B52AA6E4}">
                <adec:decorative xmlns:adec="http://schemas.microsoft.com/office/drawing/2017/decorative" val="1"/>
              </a:ext>
            </a:extLst>
          </p:cNvPr>
          <p:cNvSpPr/>
          <p:nvPr userDrawn="1"/>
        </p:nvSpPr>
        <p:spPr>
          <a:xfrm>
            <a:off x="7781678"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Tree>
    <p:extLst>
      <p:ext uri="{BB962C8B-B14F-4D97-AF65-F5344CB8AC3E}">
        <p14:creationId xmlns:p14="http://schemas.microsoft.com/office/powerpoint/2010/main" val="175396809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45D17-D652-4766-B11C-2E8D8390D957}"/>
              </a:ext>
            </a:extLst>
          </p:cNvPr>
          <p:cNvSpPr>
            <a:spLocks noGrp="1"/>
          </p:cNvSpPr>
          <p:nvPr>
            <p:ph type="title"/>
          </p:nvPr>
        </p:nvSpPr>
        <p:spPr>
          <a:xfrm>
            <a:off x="594519" y="767791"/>
            <a:ext cx="11002962" cy="823913"/>
          </a:xfrm>
        </p:spPr>
        <p:txBody>
          <a:bodyPr>
            <a:noAutofit/>
          </a:bodyPr>
          <a:lstStyle>
            <a:lvl1pPr>
              <a:defRPr sz="4800" spc="300"/>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6BC7A58C-70BA-43E5-BD90-83ADB63B0C00}"/>
              </a:ext>
            </a:extLst>
          </p:cNvPr>
          <p:cNvSpPr>
            <a:spLocks noGrp="1"/>
          </p:cNvSpPr>
          <p:nvPr>
            <p:ph type="ftr" sz="quarter" idx="10"/>
          </p:nvPr>
        </p:nvSpPr>
        <p:spPr/>
        <p:txBody>
          <a:bodyPr/>
          <a:lstStyle/>
          <a:p>
            <a:r>
              <a:rPr lang="en-US" dirty="0"/>
              <a:t>Add a footer</a:t>
            </a:r>
          </a:p>
        </p:txBody>
      </p:sp>
      <p:sp>
        <p:nvSpPr>
          <p:cNvPr id="4" name="Slide Number Placeholder 3">
            <a:extLst>
              <a:ext uri="{FF2B5EF4-FFF2-40B4-BE49-F238E27FC236}">
                <a16:creationId xmlns:a16="http://schemas.microsoft.com/office/drawing/2014/main" id="{0F8A60B7-2499-42C6-8A74-ACDAE245746D}"/>
              </a:ext>
            </a:extLst>
          </p:cNvPr>
          <p:cNvSpPr>
            <a:spLocks noGrp="1"/>
          </p:cNvSpPr>
          <p:nvPr>
            <p:ph type="sldNum" sz="quarter" idx="11"/>
          </p:nvPr>
        </p:nvSpPr>
        <p:spPr/>
        <p:txBody>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3452634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anchor="ctr"/>
          <a:lstStyle>
            <a:lvl1pPr marL="0" indent="0" algn="ctr">
              <a:buNone/>
              <a:defRPr/>
            </a:lvl1pPr>
          </a:lstStyle>
          <a:p>
            <a:r>
              <a:rPr lang="en-US"/>
              <a:t>Click icon to add picture</a:t>
            </a:r>
            <a:endParaRPr lang="en-US" dirty="0"/>
          </a:p>
        </p:txBody>
      </p:sp>
      <p:sp>
        <p:nvSpPr>
          <p:cNvPr id="2" name="Title 1">
            <a:extLst>
              <a:ext uri="{FF2B5EF4-FFF2-40B4-BE49-F238E27FC236}">
                <a16:creationId xmlns:a16="http://schemas.microsoft.com/office/drawing/2014/main" id="{4C179BAC-E989-4203-B9B4-66280365481B}"/>
              </a:ext>
            </a:extLst>
          </p:cNvPr>
          <p:cNvSpPr>
            <a:spLocks noGrp="1"/>
          </p:cNvSpPr>
          <p:nvPr>
            <p:ph type="title"/>
          </p:nvPr>
        </p:nvSpPr>
        <p:spPr>
          <a:xfrm>
            <a:off x="4038600" y="4607137"/>
            <a:ext cx="4114800" cy="421480"/>
          </a:xfrm>
          <a:gradFill flip="none" rotWithShape="1">
            <a:gsLst>
              <a:gs pos="0">
                <a:schemeClr val="accent5"/>
              </a:gs>
              <a:gs pos="100000">
                <a:schemeClr val="accent2">
                  <a:lumMod val="97000"/>
                  <a:lumOff val="3000"/>
                </a:schemeClr>
              </a:gs>
              <a:gs pos="50000">
                <a:schemeClr val="accent1"/>
              </a:gs>
            </a:gsLst>
            <a:lin ang="10800000" scaled="1"/>
            <a:tileRect/>
          </a:gradFill>
        </p:spPr>
        <p:txBody>
          <a:bodyPr>
            <a:noAutofit/>
          </a:bodyPr>
          <a:lstStyle>
            <a:lvl1pPr>
              <a:defRPr sz="1400" spc="300" baseline="0">
                <a:latin typeface="+mn-lt"/>
              </a:defRPr>
            </a:lvl1pPr>
          </a:lstStyle>
          <a:p>
            <a:r>
              <a:rPr lang="en-US"/>
              <a:t>Click to edit Master title style</a:t>
            </a:r>
            <a:endParaRPr lang="en-US" dirty="0"/>
          </a:p>
        </p:txBody>
      </p:sp>
      <p:sp>
        <p:nvSpPr>
          <p:cNvPr id="7" name="Text Placeholder 6">
            <a:extLst>
              <a:ext uri="{FF2B5EF4-FFF2-40B4-BE49-F238E27FC236}">
                <a16:creationId xmlns:a16="http://schemas.microsoft.com/office/drawing/2014/main" id="{60CCC81E-A013-4315-AD13-97BA3AA95596}"/>
              </a:ext>
            </a:extLst>
          </p:cNvPr>
          <p:cNvSpPr>
            <a:spLocks noGrp="1"/>
          </p:cNvSpPr>
          <p:nvPr>
            <p:ph type="body" sz="quarter" idx="11" hasCustomPrompt="1"/>
          </p:nvPr>
        </p:nvSpPr>
        <p:spPr>
          <a:xfrm>
            <a:off x="1478756" y="1569719"/>
            <a:ext cx="9234488" cy="2651443"/>
          </a:xfrm>
        </p:spPr>
        <p:txBody>
          <a:bodyPr>
            <a:noAutofit/>
          </a:bodyPr>
          <a:lstStyle>
            <a:lvl1pPr marL="0" indent="0" algn="ctr">
              <a:buNone/>
              <a:defRPr sz="3200"/>
            </a:lvl1pPr>
          </a:lstStyle>
          <a:p>
            <a:pPr lvl="0"/>
            <a:r>
              <a:rPr lang="en-US" dirty="0"/>
              <a:t>CLICK TO EDIT MASTER TEXT STYLES</a:t>
            </a:r>
          </a:p>
        </p:txBody>
      </p:sp>
    </p:spTree>
    <p:extLst>
      <p:ext uri="{BB962C8B-B14F-4D97-AF65-F5344CB8AC3E}">
        <p14:creationId xmlns:p14="http://schemas.microsoft.com/office/powerpoint/2010/main" val="79555376"/>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0EF11611-8537-47CC-87AC-2E25428B72BA}"/>
              </a:ext>
            </a:extLst>
          </p:cNvPr>
          <p:cNvSpPr>
            <a:spLocks noGrp="1"/>
          </p:cNvSpPr>
          <p:nvPr>
            <p:ph type="title"/>
          </p:nvPr>
        </p:nvSpPr>
        <p:spPr>
          <a:xfrm>
            <a:off x="594519" y="1"/>
            <a:ext cx="11002962" cy="1623218"/>
          </a:xfrm>
        </p:spPr>
        <p:txBody>
          <a:bodyPr anchor="ctr">
            <a:noAutofit/>
          </a:bodyPr>
          <a:lstStyle/>
          <a:p>
            <a:pPr algn="ctr"/>
            <a:r>
              <a:rPr lang="en-US" sz="4800"/>
              <a:t>Click to edit Master title style</a:t>
            </a:r>
            <a:endParaRPr lang="en-US" sz="4800" dirty="0"/>
          </a:p>
        </p:txBody>
      </p:sp>
      <p:sp>
        <p:nvSpPr>
          <p:cNvPr id="19" name="Picture Placeholder 17">
            <a:extLst>
              <a:ext uri="{FF2B5EF4-FFF2-40B4-BE49-F238E27FC236}">
                <a16:creationId xmlns:a16="http://schemas.microsoft.com/office/drawing/2014/main" id="{D1A63A52-1E65-414B-BBC3-D31F515791AC}"/>
              </a:ext>
            </a:extLst>
          </p:cNvPr>
          <p:cNvSpPr>
            <a:spLocks noGrp="1"/>
          </p:cNvSpPr>
          <p:nvPr>
            <p:ph type="pic" sz="quarter" idx="11"/>
          </p:nvPr>
        </p:nvSpPr>
        <p:spPr>
          <a:xfrm>
            <a:off x="6578601" y="1638300"/>
            <a:ext cx="5156200" cy="1892300"/>
          </a:xfrm>
        </p:spPr>
        <p:txBody>
          <a:bodyPr>
            <a:noAutofit/>
          </a:bodyPr>
          <a:lstStyle/>
          <a:p>
            <a:r>
              <a:rPr lang="en-US"/>
              <a:t>Click icon to add picture</a:t>
            </a:r>
            <a:endParaRPr lang="en-US" dirty="0"/>
          </a:p>
        </p:txBody>
      </p:sp>
      <p:sp>
        <p:nvSpPr>
          <p:cNvPr id="18" name="Picture Placeholder 17">
            <a:extLst>
              <a:ext uri="{FF2B5EF4-FFF2-40B4-BE49-F238E27FC236}">
                <a16:creationId xmlns:a16="http://schemas.microsoft.com/office/drawing/2014/main" id="{ED7E0E1A-1E64-4A9A-9C8B-69486BD1123B}"/>
              </a:ext>
            </a:extLst>
          </p:cNvPr>
          <p:cNvSpPr>
            <a:spLocks noGrp="1"/>
          </p:cNvSpPr>
          <p:nvPr>
            <p:ph type="pic" sz="quarter" idx="10"/>
          </p:nvPr>
        </p:nvSpPr>
        <p:spPr>
          <a:xfrm>
            <a:off x="469900" y="1638300"/>
            <a:ext cx="5156200" cy="1892300"/>
          </a:xfrm>
        </p:spPr>
        <p:txBody>
          <a:bodyPr>
            <a:noAutofit/>
          </a:bodyPr>
          <a:lstStyle/>
          <a:p>
            <a:r>
              <a:rPr lang="en-US"/>
              <a:t>Click icon to add picture</a:t>
            </a:r>
            <a:endParaRPr lang="en-US" dirty="0"/>
          </a:p>
        </p:txBody>
      </p:sp>
      <p:sp>
        <p:nvSpPr>
          <p:cNvPr id="10" name="Text Placeholder 3">
            <a:extLst>
              <a:ext uri="{FF2B5EF4-FFF2-40B4-BE49-F238E27FC236}">
                <a16:creationId xmlns:a16="http://schemas.microsoft.com/office/drawing/2014/main" id="{1E462965-19D7-4A65-B394-9AE76A5B4805}"/>
              </a:ext>
            </a:extLst>
          </p:cNvPr>
          <p:cNvSpPr>
            <a:spLocks noGrp="1"/>
          </p:cNvSpPr>
          <p:nvPr>
            <p:ph type="body" idx="1"/>
          </p:nvPr>
        </p:nvSpPr>
        <p:spPr>
          <a:xfrm>
            <a:off x="469107" y="3864355"/>
            <a:ext cx="5157787" cy="494506"/>
          </a:xfrm>
        </p:spPr>
        <p:txBody>
          <a:bodyPr>
            <a:noAutofit/>
          </a:bodyPr>
          <a:lstStyle>
            <a:lvl1pPr marL="0" indent="0">
              <a:buNone/>
              <a:defRPr sz="2400"/>
            </a:lvl1pPr>
          </a:lstStyle>
          <a:p>
            <a:pPr lvl="0"/>
            <a:r>
              <a:rPr lang="en-US" spc="300">
                <a:solidFill>
                  <a:schemeClr val="tx1"/>
                </a:solidFill>
              </a:rPr>
              <a:t>Click to edit Master text styles</a:t>
            </a:r>
          </a:p>
        </p:txBody>
      </p:sp>
      <p:sp>
        <p:nvSpPr>
          <p:cNvPr id="11" name="Content Placeholder 4">
            <a:extLst>
              <a:ext uri="{FF2B5EF4-FFF2-40B4-BE49-F238E27FC236}">
                <a16:creationId xmlns:a16="http://schemas.microsoft.com/office/drawing/2014/main" id="{FAEC14D1-0BEA-4D9A-9D96-A56B6A9B07AC}"/>
              </a:ext>
            </a:extLst>
          </p:cNvPr>
          <p:cNvSpPr>
            <a:spLocks noGrp="1"/>
          </p:cNvSpPr>
          <p:nvPr>
            <p:ph sz="half" idx="2"/>
          </p:nvPr>
        </p:nvSpPr>
        <p:spPr>
          <a:xfrm>
            <a:off x="469107" y="4531139"/>
            <a:ext cx="5157787" cy="2039144"/>
          </a:xfrm>
        </p:spPr>
        <p:txBody>
          <a:bodyPr>
            <a:noAutofit/>
          </a:bodyPr>
          <a:lstStyle/>
          <a:p>
            <a:pPr lvl="0">
              <a:lnSpc>
                <a:spcPct val="100000"/>
              </a:lnSpc>
              <a:buFont typeface="Wingdings" panose="05000000000000000000" pitchFamily="2" charset="2"/>
              <a:buChar char="§"/>
            </a:pPr>
            <a:r>
              <a:rPr lang="en-US" sz="1400">
                <a:solidFill>
                  <a:schemeClr val="tx1"/>
                </a:solidFill>
              </a:rPr>
              <a:t>Click to edit Master text styles</a:t>
            </a:r>
          </a:p>
        </p:txBody>
      </p:sp>
      <p:sp>
        <p:nvSpPr>
          <p:cNvPr id="12" name="Text Placeholder 5">
            <a:extLst>
              <a:ext uri="{FF2B5EF4-FFF2-40B4-BE49-F238E27FC236}">
                <a16:creationId xmlns:a16="http://schemas.microsoft.com/office/drawing/2014/main" id="{1507BB47-1AB4-42F2-99FF-453A0622B815}"/>
              </a:ext>
            </a:extLst>
          </p:cNvPr>
          <p:cNvSpPr>
            <a:spLocks noGrp="1"/>
          </p:cNvSpPr>
          <p:nvPr>
            <p:ph type="body" sz="quarter" idx="3"/>
          </p:nvPr>
        </p:nvSpPr>
        <p:spPr>
          <a:xfrm>
            <a:off x="6565107" y="3864355"/>
            <a:ext cx="5183188" cy="494506"/>
          </a:xfrm>
        </p:spPr>
        <p:txBody>
          <a:bodyPr>
            <a:noAutofit/>
          </a:bodyPr>
          <a:lstStyle>
            <a:lvl1pPr marL="0" indent="0">
              <a:buNone/>
              <a:defRPr sz="2400"/>
            </a:lvl1pPr>
          </a:lstStyle>
          <a:p>
            <a:pPr lvl="0"/>
            <a:r>
              <a:rPr lang="en-US" spc="300">
                <a:solidFill>
                  <a:schemeClr val="tx1"/>
                </a:solidFill>
              </a:rPr>
              <a:t>Click to edit Master text styles</a:t>
            </a:r>
          </a:p>
        </p:txBody>
      </p:sp>
      <p:sp>
        <p:nvSpPr>
          <p:cNvPr id="14" name="Content Placeholder 6">
            <a:extLst>
              <a:ext uri="{FF2B5EF4-FFF2-40B4-BE49-F238E27FC236}">
                <a16:creationId xmlns:a16="http://schemas.microsoft.com/office/drawing/2014/main" id="{438D6EEA-A0DB-4B5F-8F41-A9C1F2C094C0}"/>
              </a:ext>
            </a:extLst>
          </p:cNvPr>
          <p:cNvSpPr>
            <a:spLocks noGrp="1"/>
          </p:cNvSpPr>
          <p:nvPr>
            <p:ph sz="quarter" idx="4"/>
          </p:nvPr>
        </p:nvSpPr>
        <p:spPr>
          <a:xfrm>
            <a:off x="6565107" y="4531139"/>
            <a:ext cx="5183188" cy="2039144"/>
          </a:xfrm>
        </p:spPr>
        <p:txBody>
          <a:bodyPr>
            <a:noAutofit/>
          </a:bodyPr>
          <a:lstStyle/>
          <a:p>
            <a:pPr lvl="0">
              <a:lnSpc>
                <a:spcPct val="100000"/>
              </a:lnSpc>
              <a:buFont typeface="Wingdings" panose="05000000000000000000" pitchFamily="2" charset="2"/>
              <a:buChar char="§"/>
            </a:pPr>
            <a:r>
              <a:rPr lang="en-US" sz="1400">
                <a:solidFill>
                  <a:schemeClr val="tx1"/>
                </a:solidFill>
              </a:rPr>
              <a:t>Click to edit Master text styles</a:t>
            </a:r>
          </a:p>
        </p:txBody>
      </p:sp>
      <p:sp>
        <p:nvSpPr>
          <p:cNvPr id="20" name="Slide Number Placeholder 5">
            <a:extLst>
              <a:ext uri="{FF2B5EF4-FFF2-40B4-BE49-F238E27FC236}">
                <a16:creationId xmlns:a16="http://schemas.microsoft.com/office/drawing/2014/main" id="{A4909F59-7529-454A-A1EF-3CC1EADEFC1F}"/>
              </a:ext>
            </a:extLst>
          </p:cNvPr>
          <p:cNvSpPr>
            <a:spLocks noGrp="1"/>
          </p:cNvSpPr>
          <p:nvPr>
            <p:ph type="sldNum" sz="quarter" idx="12"/>
          </p:nvPr>
        </p:nvSpPr>
        <p:spPr>
          <a:xfrm>
            <a:off x="11549269" y="6468303"/>
            <a:ext cx="443948" cy="365125"/>
          </a:xfrm>
        </p:spPr>
        <p:txBody>
          <a:bodyPr>
            <a:noAutofit/>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1270834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2" name="Title 2">
            <a:extLst>
              <a:ext uri="{FF2B5EF4-FFF2-40B4-BE49-F238E27FC236}">
                <a16:creationId xmlns:a16="http://schemas.microsoft.com/office/drawing/2014/main" id="{6186F91B-547E-43BC-9BCE-04619DAAFEC2}"/>
              </a:ext>
            </a:extLst>
          </p:cNvPr>
          <p:cNvSpPr>
            <a:spLocks noGrp="1"/>
          </p:cNvSpPr>
          <p:nvPr>
            <p:ph type="title"/>
          </p:nvPr>
        </p:nvSpPr>
        <p:spPr>
          <a:xfrm>
            <a:off x="594519" y="1"/>
            <a:ext cx="11002962" cy="1623218"/>
          </a:xfrm>
        </p:spPr>
        <p:txBody>
          <a:bodyPr anchor="ctr">
            <a:noAutofit/>
          </a:bodyPr>
          <a:lstStyle/>
          <a:p>
            <a:pPr algn="ctr"/>
            <a:r>
              <a:rPr lang="en-US" sz="4800"/>
              <a:t>Click to edit Master title style</a:t>
            </a:r>
            <a:endParaRPr lang="en-US" sz="4800" dirty="0"/>
          </a:p>
        </p:txBody>
      </p:sp>
      <p:sp>
        <p:nvSpPr>
          <p:cNvPr id="28" name="Text Placeholder 27">
            <a:extLst>
              <a:ext uri="{FF2B5EF4-FFF2-40B4-BE49-F238E27FC236}">
                <a16:creationId xmlns:a16="http://schemas.microsoft.com/office/drawing/2014/main" id="{D635DFA1-45D2-4EFE-8BB2-BE966346691E}"/>
              </a:ext>
            </a:extLst>
          </p:cNvPr>
          <p:cNvSpPr>
            <a:spLocks noGrp="1"/>
          </p:cNvSpPr>
          <p:nvPr>
            <p:ph type="body" sz="quarter" idx="13" hasCustomPrompt="1"/>
          </p:nvPr>
        </p:nvSpPr>
        <p:spPr>
          <a:xfrm>
            <a:off x="960121" y="3669506"/>
            <a:ext cx="3108326" cy="2566988"/>
          </a:xfrm>
        </p:spPr>
        <p:txBody>
          <a:bodyPr>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4" name="Picture Placeholder 23">
            <a:extLst>
              <a:ext uri="{FF2B5EF4-FFF2-40B4-BE49-F238E27FC236}">
                <a16:creationId xmlns:a16="http://schemas.microsoft.com/office/drawing/2014/main" id="{2F2918FE-A84E-4303-AEF3-4FD66CDD733E}"/>
              </a:ext>
            </a:extLst>
          </p:cNvPr>
          <p:cNvSpPr>
            <a:spLocks noGrp="1"/>
          </p:cNvSpPr>
          <p:nvPr>
            <p:ph type="pic" sz="quarter" idx="10"/>
          </p:nvPr>
        </p:nvSpPr>
        <p:spPr>
          <a:xfrm>
            <a:off x="960438" y="1624013"/>
            <a:ext cx="3108325" cy="1892300"/>
          </a:xfrm>
        </p:spPr>
        <p:txBody>
          <a:bodyPr>
            <a:noAutofit/>
          </a:bodyPr>
          <a:lstStyle/>
          <a:p>
            <a:r>
              <a:rPr lang="en-US"/>
              <a:t>Click icon to add picture</a:t>
            </a:r>
            <a:endParaRPr lang="en-US" dirty="0"/>
          </a:p>
        </p:txBody>
      </p:sp>
      <p:sp>
        <p:nvSpPr>
          <p:cNvPr id="25" name="Picture Placeholder 23">
            <a:extLst>
              <a:ext uri="{FF2B5EF4-FFF2-40B4-BE49-F238E27FC236}">
                <a16:creationId xmlns:a16="http://schemas.microsoft.com/office/drawing/2014/main" id="{E2401025-9BC9-4BDD-97DA-CA763CF846BB}"/>
              </a:ext>
            </a:extLst>
          </p:cNvPr>
          <p:cNvSpPr>
            <a:spLocks noGrp="1"/>
          </p:cNvSpPr>
          <p:nvPr>
            <p:ph type="pic" sz="quarter" idx="11"/>
          </p:nvPr>
        </p:nvSpPr>
        <p:spPr>
          <a:xfrm>
            <a:off x="4542155" y="1623219"/>
            <a:ext cx="3108325" cy="1892300"/>
          </a:xfrm>
        </p:spPr>
        <p:txBody>
          <a:bodyPr>
            <a:noAutofit/>
          </a:bodyPr>
          <a:lstStyle/>
          <a:p>
            <a:r>
              <a:rPr lang="en-US"/>
              <a:t>Click icon to add picture</a:t>
            </a:r>
            <a:endParaRPr lang="en-US" dirty="0"/>
          </a:p>
        </p:txBody>
      </p:sp>
      <p:sp>
        <p:nvSpPr>
          <p:cNvPr id="26" name="Picture Placeholder 23">
            <a:extLst>
              <a:ext uri="{FF2B5EF4-FFF2-40B4-BE49-F238E27FC236}">
                <a16:creationId xmlns:a16="http://schemas.microsoft.com/office/drawing/2014/main" id="{B7C4AAB6-897A-4ABD-AD50-2D86B197E914}"/>
              </a:ext>
            </a:extLst>
          </p:cNvPr>
          <p:cNvSpPr>
            <a:spLocks noGrp="1"/>
          </p:cNvSpPr>
          <p:nvPr>
            <p:ph type="pic" sz="quarter" idx="12"/>
          </p:nvPr>
        </p:nvSpPr>
        <p:spPr>
          <a:xfrm>
            <a:off x="8122920" y="1623219"/>
            <a:ext cx="3108325" cy="1892300"/>
          </a:xfrm>
        </p:spPr>
        <p:txBody>
          <a:bodyPr>
            <a:noAutofit/>
          </a:bodyPr>
          <a:lstStyle/>
          <a:p>
            <a:r>
              <a:rPr lang="en-US"/>
              <a:t>Click icon to add picture</a:t>
            </a:r>
            <a:endParaRPr lang="en-US" dirty="0"/>
          </a:p>
        </p:txBody>
      </p:sp>
      <p:sp>
        <p:nvSpPr>
          <p:cNvPr id="29" name="Text Placeholder 27">
            <a:extLst>
              <a:ext uri="{FF2B5EF4-FFF2-40B4-BE49-F238E27FC236}">
                <a16:creationId xmlns:a16="http://schemas.microsoft.com/office/drawing/2014/main" id="{790D65EC-6EB4-4594-91E9-5C3DE7C3BA89}"/>
              </a:ext>
            </a:extLst>
          </p:cNvPr>
          <p:cNvSpPr>
            <a:spLocks noGrp="1"/>
          </p:cNvSpPr>
          <p:nvPr>
            <p:ph type="body" sz="quarter" idx="14" hasCustomPrompt="1"/>
          </p:nvPr>
        </p:nvSpPr>
        <p:spPr>
          <a:xfrm>
            <a:off x="4541837" y="3681412"/>
            <a:ext cx="3108326" cy="2566988"/>
          </a:xfrm>
        </p:spPr>
        <p:txBody>
          <a:bodyPr>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 name="Text Placeholder 27">
            <a:extLst>
              <a:ext uri="{FF2B5EF4-FFF2-40B4-BE49-F238E27FC236}">
                <a16:creationId xmlns:a16="http://schemas.microsoft.com/office/drawing/2014/main" id="{611CF730-D055-47C2-A626-299F429D41B2}"/>
              </a:ext>
            </a:extLst>
          </p:cNvPr>
          <p:cNvSpPr>
            <a:spLocks noGrp="1"/>
          </p:cNvSpPr>
          <p:nvPr>
            <p:ph type="body" sz="quarter" idx="15" hasCustomPrompt="1"/>
          </p:nvPr>
        </p:nvSpPr>
        <p:spPr>
          <a:xfrm>
            <a:off x="8122919" y="3681412"/>
            <a:ext cx="3108326" cy="2566988"/>
          </a:xfrm>
        </p:spPr>
        <p:txBody>
          <a:bodyPr>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Slide Number Placeholder 5">
            <a:extLst>
              <a:ext uri="{FF2B5EF4-FFF2-40B4-BE49-F238E27FC236}">
                <a16:creationId xmlns:a16="http://schemas.microsoft.com/office/drawing/2014/main" id="{F09E06A6-BFDD-42BD-BA69-2CD3BEF0F73D}"/>
              </a:ext>
            </a:extLst>
          </p:cNvPr>
          <p:cNvSpPr>
            <a:spLocks noGrp="1"/>
          </p:cNvSpPr>
          <p:nvPr>
            <p:ph type="sldNum" sz="quarter" idx="16"/>
          </p:nvPr>
        </p:nvSpPr>
        <p:spPr>
          <a:xfrm>
            <a:off x="11549269" y="6468303"/>
            <a:ext cx="443948" cy="365125"/>
          </a:xfrm>
        </p:spPr>
        <p:txBody>
          <a:bodyPr>
            <a:noAutofit/>
          </a:bodyPr>
          <a:lstStyle/>
          <a:p>
            <a:fld id="{8C2E478F-E849-4A8C-AF1F-CBCC78A7CBFA}" type="slidenum">
              <a:rPr lang="en-US" smtClean="0"/>
              <a:t>‹#›</a:t>
            </a:fld>
            <a:endParaRPr lang="en-US" dirty="0"/>
          </a:p>
        </p:txBody>
      </p:sp>
    </p:spTree>
    <p:extLst>
      <p:ext uri="{BB962C8B-B14F-4D97-AF65-F5344CB8AC3E}">
        <p14:creationId xmlns:p14="http://schemas.microsoft.com/office/powerpoint/2010/main" val="4145592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58000"/>
          </a:xfrm>
          <a:effectLst/>
        </p:spPr>
        <p:txBody>
          <a:bodyPr anchor="ctr"/>
          <a:lstStyle>
            <a:lvl1pPr marL="0" indent="0" algn="ctr">
              <a:buNone/>
              <a:defRPr/>
            </a:lvl1pPr>
          </a:lstStyle>
          <a:p>
            <a:r>
              <a:rPr lang="en-US"/>
              <a:t>Click icon to add picture</a:t>
            </a:r>
            <a:endParaRPr lang="en-US" dirty="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2E478F-E849-4A8C-AF1F-CBCC78A7CBFA}" type="slidenum">
              <a:rPr lang="en-US" smtClean="0"/>
              <a:t>‹#›</a:t>
            </a:fld>
            <a:endParaRPr lang="en-US" dirty="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1661160"/>
            <a:ext cx="4646246" cy="2218585"/>
          </a:xfrm>
        </p:spPr>
        <p:txBody>
          <a:bodyPr>
            <a:noAutofit/>
          </a:bodyPr>
          <a:lstStyle>
            <a:lvl1pPr>
              <a:defRPr/>
            </a:lvl1pPr>
          </a:lstStyle>
          <a:p>
            <a:pPr marL="0" indent="0">
              <a:lnSpc>
                <a:spcPct val="100000"/>
              </a:lnSpc>
              <a:buNone/>
            </a:pPr>
            <a:r>
              <a:rPr lang="en-US" sz="1600" dirty="0">
                <a:cs typeface="Biome Light" panose="020B0303030204020804" pitchFamily="34" charset="0"/>
              </a:rPr>
              <a:t>Click to edit master text style.</a:t>
            </a:r>
          </a:p>
          <a:p>
            <a:pPr marL="0" indent="0">
              <a:buNone/>
            </a:pPr>
            <a:endParaRPr lang="en-US" dirty="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C2E478F-E849-4A8C-AF1F-CBCC78A7CBFA}" type="slidenum">
              <a:rPr lang="en-US" smtClean="0"/>
              <a:pPr/>
              <a:t>‹#›</a:t>
            </a:fld>
            <a:endParaRPr lang="en-US" dirty="0"/>
          </a:p>
        </p:txBody>
      </p:sp>
      <p:sp>
        <p:nvSpPr>
          <p:cNvPr id="7" name="Title 1">
            <a:extLst>
              <a:ext uri="{FF2B5EF4-FFF2-40B4-BE49-F238E27FC236}">
                <a16:creationId xmlns:a16="http://schemas.microsoft.com/office/drawing/2014/main" id="{76CDEBF2-B5C9-4887-B717-81C3D1A73CA9}"/>
              </a:ext>
            </a:extLst>
          </p:cNvPr>
          <p:cNvSpPr>
            <a:spLocks noGrp="1"/>
          </p:cNvSpPr>
          <p:nvPr>
            <p:ph type="title"/>
          </p:nvPr>
        </p:nvSpPr>
        <p:spPr>
          <a:xfrm>
            <a:off x="6095999" y="612037"/>
            <a:ext cx="5897218" cy="884238"/>
          </a:xfrm>
        </p:spPr>
        <p:txBody>
          <a:bodyPr lIns="91440" rIns="91440" anchor="t">
            <a:noAutofit/>
          </a:bodyPr>
          <a:lstStyle>
            <a:lvl1pPr algn="l">
              <a:lnSpc>
                <a:spcPct val="150000"/>
              </a:lnSpc>
              <a:spcBef>
                <a:spcPts val="1000"/>
              </a:spcBef>
              <a:defRPr sz="3200">
                <a:solidFill>
                  <a:schemeClr val="tx1"/>
                </a:solidFill>
              </a:defRPr>
            </a:lvl1pPr>
          </a:lstStyle>
          <a:p>
            <a:r>
              <a:rPr lang="en-US"/>
              <a:t>Click to edit Master title style</a:t>
            </a:r>
            <a:endParaRPr lang="en-US" dirty="0"/>
          </a:p>
        </p:txBody>
      </p:sp>
      <p:sp>
        <p:nvSpPr>
          <p:cNvPr id="2" name="Rectangle 1">
            <a:extLst>
              <a:ext uri="{FF2B5EF4-FFF2-40B4-BE49-F238E27FC236}">
                <a16:creationId xmlns:a16="http://schemas.microsoft.com/office/drawing/2014/main" id="{016A7FA3-8C13-4E5A-88C4-4357C8ACD73E}"/>
              </a:ext>
              <a:ext uri="{C183D7F6-B498-43B3-948B-1728B52AA6E4}">
                <adec:decorative xmlns:adec="http://schemas.microsoft.com/office/drawing/2017/decorative" val="1"/>
              </a:ext>
            </a:extLst>
          </p:cNvPr>
          <p:cNvSpPr/>
          <p:nvPr userDrawn="1"/>
        </p:nvSpPr>
        <p:spPr>
          <a:xfrm>
            <a:off x="6107044"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13196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a:lstStyle>
            <a:lvl1pPr marL="0" indent="0" algn="ctr">
              <a:buNone/>
              <a:defRPr/>
            </a:lvl1pPr>
          </a:lstStyle>
          <a:p>
            <a:r>
              <a:rPr lang="en-US"/>
              <a:t>Click icon to add picture</a:t>
            </a:r>
            <a:endParaRPr lang="en-US" dirty="0"/>
          </a:p>
        </p:txBody>
      </p:sp>
      <p:sp>
        <p:nvSpPr>
          <p:cNvPr id="6" name="Title 5">
            <a:extLst>
              <a:ext uri="{FF2B5EF4-FFF2-40B4-BE49-F238E27FC236}">
                <a16:creationId xmlns:a16="http://schemas.microsoft.com/office/drawing/2014/main" id="{D9074D0F-754F-4F2C-A410-F222D2D2346E}"/>
              </a:ext>
            </a:extLst>
          </p:cNvPr>
          <p:cNvSpPr>
            <a:spLocks noGrp="1"/>
          </p:cNvSpPr>
          <p:nvPr>
            <p:ph type="title" idx="4294967295"/>
          </p:nvPr>
        </p:nvSpPr>
        <p:spPr>
          <a:xfrm>
            <a:off x="702365" y="1660810"/>
            <a:ext cx="10787270" cy="830649"/>
          </a:xfrm>
        </p:spPr>
        <p:txBody>
          <a:bodyPr>
            <a:noAutofit/>
          </a:bodyPr>
          <a:lstStyle/>
          <a:p>
            <a:r>
              <a:rPr lang="en-US" sz="4000" spc="300"/>
              <a:t>Click to edit Master title style</a:t>
            </a:r>
            <a:endParaRPr lang="en-US" sz="4000" spc="300" dirty="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hasCustomPrompt="1"/>
          </p:nvPr>
        </p:nvSpPr>
        <p:spPr>
          <a:xfrm>
            <a:off x="3512343" y="5137992"/>
            <a:ext cx="5167313"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a:noAutofit/>
          </a:bodyPr>
          <a:lstStyle>
            <a:lvl1pPr marL="0" indent="0" algn="ctr">
              <a:buNone/>
              <a:defRPr sz="1800" spc="300">
                <a:solidFill>
                  <a:schemeClr val="tx1"/>
                </a:solidFill>
              </a:defRPr>
            </a:lvl1pPr>
            <a:lvl2pPr marL="457200" indent="0">
              <a:buNone/>
              <a:defRPr/>
            </a:lvl2pPr>
          </a:lstStyle>
          <a:p>
            <a:pPr lvl="0"/>
            <a:r>
              <a:rPr lang="en-US" dirty="0"/>
              <a:t>CLICK TO EDIT MASTER TEXT STYLES</a:t>
            </a:r>
          </a:p>
        </p:txBody>
      </p:sp>
      <p:sp>
        <p:nvSpPr>
          <p:cNvPr id="31" name="Text Placeholder 13">
            <a:extLst>
              <a:ext uri="{FF2B5EF4-FFF2-40B4-BE49-F238E27FC236}">
                <a16:creationId xmlns:a16="http://schemas.microsoft.com/office/drawing/2014/main" id="{1D89734B-03E0-4ADE-8F62-C819F3E976D5}"/>
              </a:ext>
            </a:extLst>
          </p:cNvPr>
          <p:cNvSpPr>
            <a:spLocks noGrp="1"/>
          </p:cNvSpPr>
          <p:nvPr>
            <p:ph type="body" sz="quarter" idx="16" hasCustomPrompt="1"/>
          </p:nvPr>
        </p:nvSpPr>
        <p:spPr>
          <a:xfrm>
            <a:off x="588194" y="3903126"/>
            <a:ext cx="3064668" cy="518795"/>
          </a:xfrm>
        </p:spPr>
        <p:txBody>
          <a:bodyPr>
            <a:noAutofit/>
          </a:bodyPr>
          <a:lstStyle>
            <a:lvl1pPr marL="0" indent="0" algn="ctr">
              <a:buNone/>
              <a:defRPr sz="1800" spc="300">
                <a:solidFill>
                  <a:schemeClr val="tx1"/>
                </a:solidFill>
              </a:defRPr>
            </a:lvl1pPr>
            <a:lvl2pPr marL="457200" indent="0">
              <a:buNone/>
              <a:defRPr/>
            </a:lvl2pPr>
          </a:lstStyle>
          <a:p>
            <a:pPr lvl="0"/>
            <a:r>
              <a:rPr lang="en-US" dirty="0"/>
              <a:t>CLICK TO EDIT</a:t>
            </a:r>
          </a:p>
        </p:txBody>
      </p:sp>
      <p:sp>
        <p:nvSpPr>
          <p:cNvPr id="32" name="Text Placeholder 13">
            <a:extLst>
              <a:ext uri="{FF2B5EF4-FFF2-40B4-BE49-F238E27FC236}">
                <a16:creationId xmlns:a16="http://schemas.microsoft.com/office/drawing/2014/main" id="{85971F4D-8B59-4B3E-9169-64E0EF1BA85F}"/>
              </a:ext>
            </a:extLst>
          </p:cNvPr>
          <p:cNvSpPr>
            <a:spLocks noGrp="1"/>
          </p:cNvSpPr>
          <p:nvPr>
            <p:ph type="body" sz="quarter" idx="17" hasCustomPrompt="1"/>
          </p:nvPr>
        </p:nvSpPr>
        <p:spPr>
          <a:xfrm>
            <a:off x="4563664" y="3893330"/>
            <a:ext cx="3064668" cy="518795"/>
          </a:xfrm>
        </p:spPr>
        <p:txBody>
          <a:bodyPr>
            <a:noAutofit/>
          </a:bodyPr>
          <a:lstStyle>
            <a:lvl1pPr marL="0" indent="0" algn="ctr">
              <a:buNone/>
              <a:defRPr sz="1800" spc="300">
                <a:solidFill>
                  <a:schemeClr val="tx1"/>
                </a:solidFill>
              </a:defRPr>
            </a:lvl1pPr>
            <a:lvl2pPr marL="457200" indent="0">
              <a:buNone/>
              <a:defRPr/>
            </a:lvl2pPr>
          </a:lstStyle>
          <a:p>
            <a:pPr lvl="0"/>
            <a:r>
              <a:rPr lang="en-US" dirty="0"/>
              <a:t>click to edit</a:t>
            </a:r>
          </a:p>
        </p:txBody>
      </p:sp>
      <p:sp>
        <p:nvSpPr>
          <p:cNvPr id="33" name="Text Placeholder 13">
            <a:extLst>
              <a:ext uri="{FF2B5EF4-FFF2-40B4-BE49-F238E27FC236}">
                <a16:creationId xmlns:a16="http://schemas.microsoft.com/office/drawing/2014/main" id="{90B19777-E2ED-419C-B486-857117FD081B}"/>
              </a:ext>
            </a:extLst>
          </p:cNvPr>
          <p:cNvSpPr>
            <a:spLocks noGrp="1"/>
          </p:cNvSpPr>
          <p:nvPr>
            <p:ph type="body" sz="quarter" idx="18" hasCustomPrompt="1"/>
          </p:nvPr>
        </p:nvSpPr>
        <p:spPr>
          <a:xfrm>
            <a:off x="8539138" y="3903126"/>
            <a:ext cx="3064668" cy="518795"/>
          </a:xfrm>
        </p:spPr>
        <p:txBody>
          <a:bodyPr>
            <a:noAutofit/>
          </a:bodyPr>
          <a:lstStyle>
            <a:lvl1pPr marL="0" indent="0" algn="ctr">
              <a:buNone/>
              <a:defRPr sz="1800" spc="300">
                <a:solidFill>
                  <a:schemeClr val="tx1"/>
                </a:solidFill>
              </a:defRPr>
            </a:lvl1pPr>
            <a:lvl2pPr marL="457200" indent="0">
              <a:buNone/>
              <a:defRPr/>
            </a:lvl2pPr>
          </a:lstStyle>
          <a:p>
            <a:pPr lvl="0"/>
            <a:r>
              <a:rPr lang="en-US" dirty="0"/>
              <a:t>click to edit</a:t>
            </a:r>
          </a:p>
        </p:txBody>
      </p:sp>
      <p:sp>
        <p:nvSpPr>
          <p:cNvPr id="34" name="Online Image Placeholder 33">
            <a:extLst>
              <a:ext uri="{FF2B5EF4-FFF2-40B4-BE49-F238E27FC236}">
                <a16:creationId xmlns:a16="http://schemas.microsoft.com/office/drawing/2014/main" id="{1A58EB44-F532-4998-B316-61C738C37BF5}"/>
              </a:ext>
            </a:extLst>
          </p:cNvPr>
          <p:cNvSpPr>
            <a:spLocks noGrp="1"/>
          </p:cNvSpPr>
          <p:nvPr>
            <p:ph type="clipArt" sz="quarter" idx="19" hasCustomPrompt="1"/>
          </p:nvPr>
        </p:nvSpPr>
        <p:spPr>
          <a:xfrm>
            <a:off x="1754768" y="3098985"/>
            <a:ext cx="731520" cy="731520"/>
          </a:xfrm>
        </p:spPr>
        <p:txBody>
          <a:bodyPr>
            <a:noAutofit/>
          </a:bodyPr>
          <a:lstStyle>
            <a:lvl1pPr marL="0" indent="0">
              <a:buNone/>
              <a:defRPr/>
            </a:lvl1pPr>
          </a:lstStyle>
          <a:p>
            <a:r>
              <a:rPr lang="en-US" dirty="0"/>
              <a:t>Icon</a:t>
            </a:r>
          </a:p>
        </p:txBody>
      </p:sp>
      <p:sp>
        <p:nvSpPr>
          <p:cNvPr id="35" name="Online Image Placeholder 33">
            <a:extLst>
              <a:ext uri="{FF2B5EF4-FFF2-40B4-BE49-F238E27FC236}">
                <a16:creationId xmlns:a16="http://schemas.microsoft.com/office/drawing/2014/main" id="{33763C3C-3545-40BD-9B2C-DC4C0E4CE819}"/>
              </a:ext>
            </a:extLst>
          </p:cNvPr>
          <p:cNvSpPr>
            <a:spLocks noGrp="1"/>
          </p:cNvSpPr>
          <p:nvPr>
            <p:ph type="clipArt" sz="quarter" idx="20" hasCustomPrompt="1"/>
          </p:nvPr>
        </p:nvSpPr>
        <p:spPr>
          <a:xfrm>
            <a:off x="5730240" y="3098985"/>
            <a:ext cx="731520" cy="731520"/>
          </a:xfrm>
        </p:spPr>
        <p:txBody>
          <a:bodyPr>
            <a:noAutofit/>
          </a:bodyPr>
          <a:lstStyle>
            <a:lvl1pPr marL="0" indent="0">
              <a:buNone/>
              <a:defRPr/>
            </a:lvl1pPr>
          </a:lstStyle>
          <a:p>
            <a:r>
              <a:rPr lang="en-US" dirty="0"/>
              <a:t>Icon</a:t>
            </a:r>
          </a:p>
        </p:txBody>
      </p:sp>
      <p:sp>
        <p:nvSpPr>
          <p:cNvPr id="36" name="Online Image Placeholder 33">
            <a:extLst>
              <a:ext uri="{FF2B5EF4-FFF2-40B4-BE49-F238E27FC236}">
                <a16:creationId xmlns:a16="http://schemas.microsoft.com/office/drawing/2014/main" id="{1C5D3777-17F3-4225-8C52-2EF1DB4FD54A}"/>
              </a:ext>
            </a:extLst>
          </p:cNvPr>
          <p:cNvSpPr>
            <a:spLocks noGrp="1"/>
          </p:cNvSpPr>
          <p:nvPr>
            <p:ph type="clipArt" sz="quarter" idx="21" hasCustomPrompt="1"/>
          </p:nvPr>
        </p:nvSpPr>
        <p:spPr>
          <a:xfrm>
            <a:off x="9705712" y="3098985"/>
            <a:ext cx="731520" cy="731520"/>
          </a:xfrm>
        </p:spPr>
        <p:txBody>
          <a:bodyPr>
            <a:noAutofit/>
          </a:bodyPr>
          <a:lstStyle>
            <a:lvl1pPr marL="0" indent="0">
              <a:buNone/>
              <a:defRPr/>
            </a:lvl1pPr>
          </a:lstStyle>
          <a:p>
            <a:r>
              <a:rPr lang="en-US" dirty="0"/>
              <a:t>Icon</a:t>
            </a:r>
          </a:p>
        </p:txBody>
      </p:sp>
    </p:spTree>
    <p:extLst>
      <p:ext uri="{BB962C8B-B14F-4D97-AF65-F5344CB8AC3E}">
        <p14:creationId xmlns:p14="http://schemas.microsoft.com/office/powerpoint/2010/main" val="317374039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05F96C-D634-4A69-95EC-3D002BD68752}"/>
              </a:ext>
            </a:extLst>
          </p:cNvPr>
          <p:cNvSpPr>
            <a:spLocks noGrp="1"/>
          </p:cNvSpPr>
          <p:nvPr>
            <p:ph type="title"/>
          </p:nvPr>
        </p:nvSpPr>
        <p:spPr>
          <a:xfrm>
            <a:off x="594519" y="365125"/>
            <a:ext cx="11002962" cy="82391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7757E98-D0FB-43E3-98BC-711F6A2F5372}"/>
              </a:ext>
            </a:extLst>
          </p:cNvPr>
          <p:cNvSpPr>
            <a:spLocks noGrp="1"/>
          </p:cNvSpPr>
          <p:nvPr>
            <p:ph type="body" idx="1"/>
          </p:nvPr>
        </p:nvSpPr>
        <p:spPr>
          <a:xfrm>
            <a:off x="594519" y="1365813"/>
            <a:ext cx="10989920" cy="4811150"/>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FA65B72-2E86-4BA3-94F2-3ADFA40B7A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Add a footer</a:t>
            </a:r>
          </a:p>
        </p:txBody>
      </p:sp>
      <p:sp>
        <p:nvSpPr>
          <p:cNvPr id="6" name="Slide Number Placeholder 5">
            <a:extLst>
              <a:ext uri="{FF2B5EF4-FFF2-40B4-BE49-F238E27FC236}">
                <a16:creationId xmlns:a16="http://schemas.microsoft.com/office/drawing/2014/main" id="{73C1F3FD-3DB9-46B7-85E1-E8B8878A401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C2E478F-E849-4A8C-AF1F-CBCC78A7CBFA}" type="slidenum">
              <a:rPr lang="en-US" smtClean="0"/>
              <a:t>‹#›</a:t>
            </a:fld>
            <a:endParaRPr lang="en-US" dirty="0"/>
          </a:p>
        </p:txBody>
      </p:sp>
    </p:spTree>
    <p:extLst>
      <p:ext uri="{BB962C8B-B14F-4D97-AF65-F5344CB8AC3E}">
        <p14:creationId xmlns:p14="http://schemas.microsoft.com/office/powerpoint/2010/main" val="69282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1" r:id="rId3"/>
    <p:sldLayoutId id="2147483651" r:id="rId4"/>
    <p:sldLayoutId id="2147483660" r:id="rId5"/>
    <p:sldLayoutId id="2147483677" r:id="rId6"/>
    <p:sldLayoutId id="2147483666" r:id="rId7"/>
    <p:sldLayoutId id="2147483679" r:id="rId8"/>
    <p:sldLayoutId id="2147483653" r:id="rId9"/>
    <p:sldLayoutId id="2147483678" r:id="rId10"/>
    <p:sldLayoutId id="2147483680" r:id="rId11"/>
  </p:sldLayoutIdLst>
  <p:hf hdr="0" ftr="0" dt="0"/>
  <p:txStyles>
    <p:titleStyle>
      <a:lvl1pPr algn="ctr" defTabSz="914400" rtl="0" eaLnBrk="1" latinLnBrk="0" hangingPunct="1">
        <a:lnSpc>
          <a:spcPct val="10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6.jpg"/><Relationship Id="rId3" Type="http://schemas.microsoft.com/office/2007/relationships/hdphoto" Target="../media/hdphoto1.wdp"/><Relationship Id="rId7" Type="http://schemas.openxmlformats.org/officeDocument/2006/relationships/image" Target="../media/image5.jpg"/><Relationship Id="rId2" Type="http://schemas.openxmlformats.org/officeDocument/2006/relationships/image" Target="../media/image1.png"/><Relationship Id="rId1" Type="http://schemas.openxmlformats.org/officeDocument/2006/relationships/slideLayout" Target="../slideLayouts/slideLayout4.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 Id="rId9" Type="http://schemas.openxmlformats.org/officeDocument/2006/relationships/image" Target="../media/image7.jpg"/></Relationships>
</file>

<file path=ppt/slides/_rels/slide7.xml.rels><?xml version="1.0" encoding="UTF-8" standalone="yes"?>
<Relationships xmlns="http://schemas.openxmlformats.org/package/2006/relationships"><Relationship Id="rId8" Type="http://schemas.openxmlformats.org/officeDocument/2006/relationships/image" Target="../media/image12.jpg"/><Relationship Id="rId3" Type="http://schemas.microsoft.com/office/2007/relationships/hdphoto" Target="../media/hdphoto1.wdp"/><Relationship Id="rId7" Type="http://schemas.openxmlformats.org/officeDocument/2006/relationships/image" Target="../media/image11.jpg"/><Relationship Id="rId2" Type="http://schemas.openxmlformats.org/officeDocument/2006/relationships/image" Target="../media/image1.png"/><Relationship Id="rId1" Type="http://schemas.openxmlformats.org/officeDocument/2006/relationships/slideLayout" Target="../slideLayouts/slideLayout4.xml"/><Relationship Id="rId6" Type="http://schemas.openxmlformats.org/officeDocument/2006/relationships/image" Target="../media/image10.jpg"/><Relationship Id="rId5" Type="http://schemas.openxmlformats.org/officeDocument/2006/relationships/image" Target="../media/image9.jpg"/><Relationship Id="rId4" Type="http://schemas.openxmlformats.org/officeDocument/2006/relationships/image" Target="../media/image8.jpg"/><Relationship Id="rId9" Type="http://schemas.openxmlformats.org/officeDocument/2006/relationships/image" Target="../media/image13.jpg"/></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14.jpg"/></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15.jpg"/></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16.jpg"/></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17.jpg"/></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4.xml"/><Relationship Id="rId4" Type="http://schemas.openxmlformats.org/officeDocument/2006/relationships/image" Target="../media/image18.jpg"/></Relationships>
</file>

<file path=ppt/slides/_rels/slide1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p:pic>
      <p:sp>
        <p:nvSpPr>
          <p:cNvPr id="9" name="Title 8">
            <a:extLst>
              <a:ext uri="{FF2B5EF4-FFF2-40B4-BE49-F238E27FC236}">
                <a16:creationId xmlns:a16="http://schemas.microsoft.com/office/drawing/2014/main" id="{79DC1498-E692-42BA-B69F-6D37E6CFACA0}"/>
              </a:ext>
            </a:extLst>
          </p:cNvPr>
          <p:cNvSpPr>
            <a:spLocks noGrp="1"/>
          </p:cNvSpPr>
          <p:nvPr>
            <p:ph type="title"/>
          </p:nvPr>
        </p:nvSpPr>
        <p:spPr/>
        <p:txBody>
          <a:bodyPr/>
          <a:lstStyle/>
          <a:p>
            <a:r>
              <a:rPr lang="en-US" dirty="0"/>
              <a:t>Environment &amp; Level Design</a:t>
            </a:r>
            <a:br>
              <a:rPr lang="en-US" dirty="0"/>
            </a:br>
            <a:r>
              <a:rPr lang="en-US" sz="1050" dirty="0"/>
              <a:t>(ACCA4032)</a:t>
            </a:r>
          </a:p>
        </p:txBody>
      </p:sp>
      <p:sp>
        <p:nvSpPr>
          <p:cNvPr id="3" name="Text Placeholder 2">
            <a:extLst>
              <a:ext uri="{FF2B5EF4-FFF2-40B4-BE49-F238E27FC236}">
                <a16:creationId xmlns:a16="http://schemas.microsoft.com/office/drawing/2014/main" id="{C0AE828D-1E63-455F-949D-0C5454A7FE88}"/>
              </a:ext>
            </a:extLst>
          </p:cNvPr>
          <p:cNvSpPr>
            <a:spLocks noGrp="1"/>
          </p:cNvSpPr>
          <p:nvPr>
            <p:ph type="body" sz="quarter" idx="12"/>
          </p:nvPr>
        </p:nvSpPr>
        <p:spPr/>
        <p:txBody>
          <a:bodyPr/>
          <a:lstStyle/>
          <a:p>
            <a:r>
              <a:rPr lang="en-US" dirty="0"/>
              <a:t>Griffith Bowen</a:t>
            </a:r>
          </a:p>
        </p:txBody>
      </p:sp>
      <p:sp>
        <p:nvSpPr>
          <p:cNvPr id="7" name="Text Placeholder 6">
            <a:extLst>
              <a:ext uri="{FF2B5EF4-FFF2-40B4-BE49-F238E27FC236}">
                <a16:creationId xmlns:a16="http://schemas.microsoft.com/office/drawing/2014/main" id="{5D865526-EC39-4780-A2A8-274A80A5C19B}"/>
              </a:ext>
            </a:extLst>
          </p:cNvPr>
          <p:cNvSpPr>
            <a:spLocks noGrp="1"/>
          </p:cNvSpPr>
          <p:nvPr>
            <p:ph type="body" idx="1"/>
          </p:nvPr>
        </p:nvSpPr>
        <p:spPr/>
        <p:txBody>
          <a:bodyPr/>
          <a:lstStyle/>
          <a:p>
            <a:r>
              <a:rPr lang="en-US" dirty="0"/>
              <a:t>The forest</a:t>
            </a:r>
          </a:p>
        </p:txBody>
      </p:sp>
    </p:spTree>
    <p:extLst>
      <p:ext uri="{BB962C8B-B14F-4D97-AF65-F5344CB8AC3E}">
        <p14:creationId xmlns:p14="http://schemas.microsoft.com/office/powerpoint/2010/main" val="3927832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2" name="Picture Placeholder 7" descr="abstract image">
            <a:extLst>
              <a:ext uri="{FF2B5EF4-FFF2-40B4-BE49-F238E27FC236}">
                <a16:creationId xmlns:a16="http://schemas.microsoft.com/office/drawing/2014/main" id="{1BA297F9-A20A-EC11-DA61-DD98A70B0DFF}"/>
              </a:ext>
            </a:extLst>
          </p:cNvPr>
          <p:cNvPicPr>
            <a:picLocks noChangeAspect="1"/>
          </p:cNvPicPr>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a:xfrm>
            <a:off x="-110838" y="0"/>
            <a:ext cx="12659975" cy="7121236"/>
          </a:xfrm>
          <a:prstGeom prst="rect">
            <a:avLst/>
          </a:prstGeom>
        </p:spPr>
      </p:pic>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a:xfrm>
            <a:off x="9303026" y="6356350"/>
            <a:ext cx="2050774"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8C2E478F-E849-4A8C-AF1F-CBCC78A7CBFA}" type="slidenum">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2</a:t>
            </a:fld>
            <a:endPar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Title 7">
            <a:extLst>
              <a:ext uri="{FF2B5EF4-FFF2-40B4-BE49-F238E27FC236}">
                <a16:creationId xmlns:a16="http://schemas.microsoft.com/office/drawing/2014/main" id="{C4FEEC17-F774-FF20-59E2-D10701ED8443}"/>
              </a:ext>
            </a:extLst>
          </p:cNvPr>
          <p:cNvSpPr>
            <a:spLocks noGrp="1"/>
          </p:cNvSpPr>
          <p:nvPr>
            <p:ph type="title"/>
          </p:nvPr>
        </p:nvSpPr>
        <p:spPr>
          <a:xfrm>
            <a:off x="902897" y="1345282"/>
            <a:ext cx="5897218" cy="884238"/>
          </a:xfrm>
        </p:spPr>
        <p:txBody>
          <a:bodyPr/>
          <a:lstStyle/>
          <a:p>
            <a:r>
              <a:rPr lang="en-US" dirty="0">
                <a:solidFill>
                  <a:schemeClr val="bg1"/>
                </a:solidFill>
              </a:rPr>
              <a:t>INTRODUCTION</a:t>
            </a:r>
          </a:p>
        </p:txBody>
      </p:sp>
      <p:sp>
        <p:nvSpPr>
          <p:cNvPr id="20" name="TextBox 19">
            <a:extLst>
              <a:ext uri="{FF2B5EF4-FFF2-40B4-BE49-F238E27FC236}">
                <a16:creationId xmlns:a16="http://schemas.microsoft.com/office/drawing/2014/main" id="{E23AF958-B7A2-5C4A-339A-01F617BC63B3}"/>
              </a:ext>
            </a:extLst>
          </p:cNvPr>
          <p:cNvSpPr txBox="1"/>
          <p:nvPr/>
        </p:nvSpPr>
        <p:spPr>
          <a:xfrm>
            <a:off x="902897" y="3151153"/>
            <a:ext cx="6892506" cy="1477328"/>
          </a:xfrm>
          <a:prstGeom prst="rect">
            <a:avLst/>
          </a:prstGeom>
          <a:noFill/>
        </p:spPr>
        <p:txBody>
          <a:bodyPr wrap="square" rtlCol="0">
            <a:spAutoFit/>
          </a:bodyPr>
          <a:lstStyle/>
          <a:p>
            <a:r>
              <a:rPr lang="en-US" sz="1800" dirty="0">
                <a:solidFill>
                  <a:schemeClr val="bg1"/>
                </a:solidFill>
                <a:cs typeface="Biome Light" panose="020B0303030204020804" pitchFamily="34" charset="0"/>
              </a:rPr>
              <a:t>My name is Rhys Bowen and this is my project called “The Forest”. This took me a few weeks to complete. I had a few issues with Unreal Engine crashing, losing my textures and creating the visual that I imagined. So this is what I have.</a:t>
            </a:r>
          </a:p>
          <a:p>
            <a:endParaRPr lang="en-GB" dirty="0">
              <a:solidFill>
                <a:schemeClr val="bg1"/>
              </a:solidFill>
            </a:endParaRPr>
          </a:p>
        </p:txBody>
      </p:sp>
      <p:sp>
        <p:nvSpPr>
          <p:cNvPr id="21" name="TextBox 20">
            <a:extLst>
              <a:ext uri="{FF2B5EF4-FFF2-40B4-BE49-F238E27FC236}">
                <a16:creationId xmlns:a16="http://schemas.microsoft.com/office/drawing/2014/main" id="{91869E0F-D04D-1BA1-9B66-B11910A64D7A}"/>
              </a:ext>
            </a:extLst>
          </p:cNvPr>
          <p:cNvSpPr txBox="1"/>
          <p:nvPr/>
        </p:nvSpPr>
        <p:spPr>
          <a:xfrm>
            <a:off x="902897" y="2781821"/>
            <a:ext cx="1173193" cy="369332"/>
          </a:xfrm>
          <a:prstGeom prst="rect">
            <a:avLst/>
          </a:prstGeom>
          <a:noFill/>
        </p:spPr>
        <p:txBody>
          <a:bodyPr wrap="square" rtlCol="0">
            <a:spAutoFit/>
          </a:bodyPr>
          <a:lstStyle/>
          <a:p>
            <a:r>
              <a:rPr lang="en-GB" b="1" u="sng" dirty="0">
                <a:solidFill>
                  <a:schemeClr val="bg1"/>
                </a:solidFill>
              </a:rPr>
              <a:t>The Forest</a:t>
            </a:r>
          </a:p>
        </p:txBody>
      </p:sp>
    </p:spTree>
    <p:extLst>
      <p:ext uri="{BB962C8B-B14F-4D97-AF65-F5344CB8AC3E}">
        <p14:creationId xmlns:p14="http://schemas.microsoft.com/office/powerpoint/2010/main" val="2180947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a:xfrm>
            <a:off x="9303026" y="6356350"/>
            <a:ext cx="2050774"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8C2E478F-E849-4A8C-AF1F-CBCC78A7CBFA}" type="slidenum">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3</a:t>
            </a:fld>
            <a:endPar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Placeholder 7" descr="abstract image">
            <a:extLst>
              <a:ext uri="{FF2B5EF4-FFF2-40B4-BE49-F238E27FC236}">
                <a16:creationId xmlns:a16="http://schemas.microsoft.com/office/drawing/2014/main" id="{8485A5E2-CF69-05D7-00D4-CBF1BEDDFE3D}"/>
              </a:ext>
            </a:extLst>
          </p:cNvPr>
          <p:cNvPicPr>
            <a:picLocks noChangeAspect="1"/>
          </p:cNvPicPr>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a:xfrm>
            <a:off x="-249895" y="-73891"/>
            <a:ext cx="12594295" cy="7084291"/>
          </a:xfrm>
          <a:prstGeom prst="rect">
            <a:avLst/>
          </a:prstGeom>
        </p:spPr>
      </p:pic>
      <p:sp>
        <p:nvSpPr>
          <p:cNvPr id="10" name="Title 1">
            <a:extLst>
              <a:ext uri="{FF2B5EF4-FFF2-40B4-BE49-F238E27FC236}">
                <a16:creationId xmlns:a16="http://schemas.microsoft.com/office/drawing/2014/main" id="{5B99A440-3A02-4E95-8180-D5142F8C222A}"/>
              </a:ext>
            </a:extLst>
          </p:cNvPr>
          <p:cNvSpPr>
            <a:spLocks noGrp="1"/>
          </p:cNvSpPr>
          <p:nvPr>
            <p:ph type="title"/>
          </p:nvPr>
        </p:nvSpPr>
        <p:spPr>
          <a:xfrm>
            <a:off x="754723" y="1440612"/>
            <a:ext cx="4846320" cy="646890"/>
          </a:xfrm>
        </p:spPr>
        <p:txBody>
          <a:bodyPr/>
          <a:lstStyle/>
          <a:p>
            <a:r>
              <a:rPr lang="en-US" dirty="0">
                <a:solidFill>
                  <a:schemeClr val="bg1"/>
                </a:solidFill>
              </a:rPr>
              <a:t>Agenda</a:t>
            </a:r>
          </a:p>
        </p:txBody>
      </p:sp>
      <p:sp>
        <p:nvSpPr>
          <p:cNvPr id="12" name="TextBox 11">
            <a:extLst>
              <a:ext uri="{FF2B5EF4-FFF2-40B4-BE49-F238E27FC236}">
                <a16:creationId xmlns:a16="http://schemas.microsoft.com/office/drawing/2014/main" id="{20A67DDF-B1BC-0263-7CC4-4B5DA5898F44}"/>
              </a:ext>
            </a:extLst>
          </p:cNvPr>
          <p:cNvSpPr txBox="1"/>
          <p:nvPr/>
        </p:nvSpPr>
        <p:spPr>
          <a:xfrm>
            <a:off x="3561851" y="2503835"/>
            <a:ext cx="2415396" cy="175432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9. PHOTOSHOP</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10. DIFFICULTIES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11. THE FIX</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12. REFERENCES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13. BIBLIOGRAPHY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3" name="TextBox 12">
            <a:extLst>
              <a:ext uri="{FF2B5EF4-FFF2-40B4-BE49-F238E27FC236}">
                <a16:creationId xmlns:a16="http://schemas.microsoft.com/office/drawing/2014/main" id="{3D3AD519-6DF0-721F-1FFB-4829659300D7}"/>
              </a:ext>
            </a:extLst>
          </p:cNvPr>
          <p:cNvSpPr txBox="1"/>
          <p:nvPr/>
        </p:nvSpPr>
        <p:spPr>
          <a:xfrm>
            <a:off x="874458" y="2503835"/>
            <a:ext cx="2415396" cy="258532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1. INTRODUCTION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2. IDEA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3. PLAN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4. MODELS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5. TEXTURES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6. LIGHTING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7. CAMERA</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solidFill>
                  <a:prstClr val="white"/>
                </a:solidFill>
                <a:latin typeface="Calibri" panose="020F0502020204030204"/>
              </a:rPr>
              <a:t>8. SOUND</a:t>
            </a: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86008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2" name="Picture Placeholder 7" descr="abstract image">
            <a:extLst>
              <a:ext uri="{FF2B5EF4-FFF2-40B4-BE49-F238E27FC236}">
                <a16:creationId xmlns:a16="http://schemas.microsoft.com/office/drawing/2014/main" id="{30A75C2C-DEC7-1E45-B504-1A119E11585D}"/>
              </a:ext>
            </a:extLst>
          </p:cNvPr>
          <p:cNvPicPr>
            <a:picLocks noChangeAspect="1"/>
          </p:cNvPicPr>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a:xfrm>
            <a:off x="-1" y="-38100"/>
            <a:ext cx="12259733" cy="6896100"/>
          </a:xfrm>
          <a:prstGeom prst="rect">
            <a:avLst/>
          </a:prstGeom>
        </p:spPr>
      </p:pic>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1020467" y="1397120"/>
            <a:ext cx="4707671" cy="1225650"/>
          </a:xfrm>
        </p:spPr>
        <p:txBody>
          <a:bodyPr vert="horz" lIns="91440" tIns="45720" rIns="91440" bIns="45720" rtlCol="0" anchor="b">
            <a:normAutofit/>
          </a:bodyPr>
          <a:lstStyle/>
          <a:p>
            <a:pPr>
              <a:lnSpc>
                <a:spcPct val="90000"/>
              </a:lnSpc>
            </a:pPr>
            <a:r>
              <a:rPr lang="en-US" sz="3800" dirty="0">
                <a:solidFill>
                  <a:schemeClr val="bg1"/>
                </a:solidFill>
              </a:rPr>
              <a:t>idea</a:t>
            </a:r>
          </a:p>
        </p:txBody>
      </p:sp>
      <p:sp>
        <p:nvSpPr>
          <p:cNvPr id="9" name="TextBox 8">
            <a:extLst>
              <a:ext uri="{FF2B5EF4-FFF2-40B4-BE49-F238E27FC236}">
                <a16:creationId xmlns:a16="http://schemas.microsoft.com/office/drawing/2014/main" id="{5904A88A-8879-298C-4D20-4D50FABD003B}"/>
              </a:ext>
            </a:extLst>
          </p:cNvPr>
          <p:cNvSpPr txBox="1"/>
          <p:nvPr/>
        </p:nvSpPr>
        <p:spPr>
          <a:xfrm>
            <a:off x="1020467" y="2891752"/>
            <a:ext cx="4707671" cy="233451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dirty="0">
                <a:solidFill>
                  <a:schemeClr val="bg1"/>
                </a:solidFill>
              </a:rPr>
              <a:t>The idea behind this began as soon as the assignment was given. I knew exactly what I wanted to create and it would be unique. All I needed to do was learn how to do it. Thanks to the tutors Richard and Nabeel for their help moving this forward through their lectures.</a:t>
            </a:r>
          </a:p>
          <a:p>
            <a:pPr indent="-228600">
              <a:lnSpc>
                <a:spcPct val="90000"/>
              </a:lnSpc>
              <a:spcAft>
                <a:spcPts val="600"/>
              </a:spcAft>
              <a:buFont typeface="Arial" panose="020B0604020202020204" pitchFamily="34" charset="0"/>
              <a:buChar char="•"/>
            </a:pPr>
            <a:endParaRPr lang="en-US" sz="1400" dirty="0">
              <a:solidFill>
                <a:schemeClr val="bg1"/>
              </a:solidFill>
            </a:endParaRPr>
          </a:p>
          <a:p>
            <a:pPr indent="-228600">
              <a:lnSpc>
                <a:spcPct val="90000"/>
              </a:lnSpc>
              <a:spcAft>
                <a:spcPts val="600"/>
              </a:spcAft>
              <a:buFont typeface="Arial" panose="020B0604020202020204" pitchFamily="34" charset="0"/>
              <a:buChar char="•"/>
            </a:pPr>
            <a:r>
              <a:rPr lang="en-US" sz="1400" dirty="0">
                <a:solidFill>
                  <a:schemeClr val="bg1"/>
                </a:solidFill>
              </a:rPr>
              <a:t>The idea behind this scene was to create a tranquil environment that gave you peace and happiness. The sound of fire crackling and birds chirping in the background, you can’t help yourself but relax and enjoy.</a:t>
            </a:r>
          </a:p>
        </p:txBody>
      </p:sp>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a:xfrm>
            <a:off x="9303026" y="6356350"/>
            <a:ext cx="2050774" cy="365125"/>
          </a:xfrm>
        </p:spPr>
        <p:txBody>
          <a:bodyPr vert="horz" lIns="91440" tIns="45720" rIns="91440" bIns="45720" rtlCol="0" anchor="ctr">
            <a:normAutofit/>
          </a:bodyPr>
          <a:lstStyle/>
          <a:p>
            <a:pPr>
              <a:spcAft>
                <a:spcPts val="600"/>
              </a:spcAft>
              <a:defRPr/>
            </a:pPr>
            <a:fld id="{8C2E478F-E849-4A8C-AF1F-CBCC78A7CBFA}" type="slidenum">
              <a:rPr lang="en-US">
                <a:solidFill>
                  <a:schemeClr val="bg1">
                    <a:lumMod val="50000"/>
                  </a:schemeClr>
                </a:solidFill>
                <a:latin typeface="Calibri" panose="020F0502020204030204"/>
              </a:rPr>
              <a:pPr>
                <a:spcAft>
                  <a:spcPts val="600"/>
                </a:spcAft>
                <a:defRPr/>
              </a:pPr>
              <a:t>4</a:t>
            </a:fld>
            <a:endParaRPr lang="en-US">
              <a:solidFill>
                <a:schemeClr val="bg1">
                  <a:lumMod val="50000"/>
                </a:schemeClr>
              </a:solidFill>
              <a:latin typeface="Calibri" panose="020F0502020204030204"/>
            </a:endParaRPr>
          </a:p>
        </p:txBody>
      </p:sp>
      <p:sp>
        <p:nvSpPr>
          <p:cNvPr id="16" name="Rectangle 1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447653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2" name="Picture Placeholder 7" descr="abstract image">
            <a:extLst>
              <a:ext uri="{FF2B5EF4-FFF2-40B4-BE49-F238E27FC236}">
                <a16:creationId xmlns:a16="http://schemas.microsoft.com/office/drawing/2014/main" id="{B9B73894-E060-E049-55CE-61324E78C8B9}"/>
              </a:ext>
            </a:extLst>
          </p:cNvPr>
          <p:cNvPicPr>
            <a:picLocks noChangeAspect="1"/>
          </p:cNvPicPr>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1020467" y="1397120"/>
            <a:ext cx="4707671" cy="1225650"/>
          </a:xfrm>
        </p:spPr>
        <p:txBody>
          <a:bodyPr vert="horz" lIns="91440" tIns="45720" rIns="91440" bIns="45720" rtlCol="0" anchor="b">
            <a:normAutofit/>
          </a:bodyPr>
          <a:lstStyle/>
          <a:p>
            <a:pPr>
              <a:lnSpc>
                <a:spcPct val="90000"/>
              </a:lnSpc>
            </a:pPr>
            <a:r>
              <a:rPr lang="en-US" sz="3800">
                <a:solidFill>
                  <a:schemeClr val="bg1"/>
                </a:solidFill>
              </a:rPr>
              <a:t>Plan</a:t>
            </a:r>
          </a:p>
        </p:txBody>
      </p:sp>
      <p:sp>
        <p:nvSpPr>
          <p:cNvPr id="9" name="TextBox 8">
            <a:extLst>
              <a:ext uri="{FF2B5EF4-FFF2-40B4-BE49-F238E27FC236}">
                <a16:creationId xmlns:a16="http://schemas.microsoft.com/office/drawing/2014/main" id="{5904A88A-8879-298C-4D20-4D50FABD003B}"/>
              </a:ext>
            </a:extLst>
          </p:cNvPr>
          <p:cNvSpPr txBox="1"/>
          <p:nvPr/>
        </p:nvSpPr>
        <p:spPr>
          <a:xfrm>
            <a:off x="1020467" y="2891752"/>
            <a:ext cx="4707671" cy="233451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dirty="0">
                <a:solidFill>
                  <a:schemeClr val="bg1"/>
                </a:solidFill>
              </a:rPr>
              <a:t>I began by drawing out the objects that I was going to have to model in Maya. This didn’t exactly go as planned as I lost my drawing book. So I went straight into Maya knowing what I was going to model and just did it. With some help with YouTube and University Classes, I was able to create several objects and texturize through Maya only.</a:t>
            </a:r>
          </a:p>
          <a:p>
            <a:pPr indent="-228600">
              <a:lnSpc>
                <a:spcPct val="90000"/>
              </a:lnSpc>
              <a:spcAft>
                <a:spcPts val="600"/>
              </a:spcAft>
              <a:buFont typeface="Arial" panose="020B0604020202020204" pitchFamily="34" charset="0"/>
              <a:buChar char="•"/>
            </a:pPr>
            <a:endParaRPr lang="en-US" sz="1400" dirty="0">
              <a:solidFill>
                <a:schemeClr val="bg1"/>
              </a:solidFill>
            </a:endParaRPr>
          </a:p>
          <a:p>
            <a:pPr indent="-228600">
              <a:lnSpc>
                <a:spcPct val="90000"/>
              </a:lnSpc>
              <a:spcAft>
                <a:spcPts val="600"/>
              </a:spcAft>
              <a:buFont typeface="Arial" panose="020B0604020202020204" pitchFamily="34" charset="0"/>
              <a:buChar char="•"/>
            </a:pPr>
            <a:r>
              <a:rPr lang="en-US" sz="1400" dirty="0">
                <a:solidFill>
                  <a:schemeClr val="bg1"/>
                </a:solidFill>
              </a:rPr>
              <a:t>Unreal would be my showcase software which would also allow me to create a few visuals such as fire, smoke and lighting.</a:t>
            </a:r>
          </a:p>
        </p:txBody>
      </p:sp>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a:xfrm>
            <a:off x="9303026" y="6356350"/>
            <a:ext cx="2050774" cy="365125"/>
          </a:xfrm>
        </p:spPr>
        <p:txBody>
          <a:bodyPr vert="horz" lIns="91440" tIns="45720" rIns="91440" bIns="45720" rtlCol="0" anchor="ctr">
            <a:normAutofit/>
          </a:bodyPr>
          <a:lstStyle/>
          <a:p>
            <a:pPr>
              <a:spcAft>
                <a:spcPts val="600"/>
              </a:spcAft>
              <a:defRPr/>
            </a:pPr>
            <a:fld id="{8C2E478F-E849-4A8C-AF1F-CBCC78A7CBFA}" type="slidenum">
              <a:rPr lang="en-US">
                <a:solidFill>
                  <a:schemeClr val="bg1">
                    <a:lumMod val="50000"/>
                  </a:schemeClr>
                </a:solidFill>
                <a:latin typeface="Calibri" panose="020F0502020204030204"/>
              </a:rPr>
              <a:pPr>
                <a:spcAft>
                  <a:spcPts val="600"/>
                </a:spcAft>
                <a:defRPr/>
              </a:pPr>
              <a:t>5</a:t>
            </a:fld>
            <a:endParaRPr lang="en-US">
              <a:solidFill>
                <a:schemeClr val="bg1">
                  <a:lumMod val="50000"/>
                </a:schemeClr>
              </a:solidFill>
              <a:latin typeface="Calibri" panose="020F0502020204030204"/>
            </a:endParaRPr>
          </a:p>
        </p:txBody>
      </p:sp>
      <p:sp>
        <p:nvSpPr>
          <p:cNvPr id="16" name="Rectangle 1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74933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 name="Picture Placeholder 7" descr="abstract image">
            <a:extLst>
              <a:ext uri="{FF2B5EF4-FFF2-40B4-BE49-F238E27FC236}">
                <a16:creationId xmlns:a16="http://schemas.microsoft.com/office/drawing/2014/main" id="{7A264C64-E231-2A72-973A-9C4D7A25D066}"/>
              </a:ext>
            </a:extLst>
          </p:cNvPr>
          <p:cNvPicPr>
            <a:picLocks noChangeAspect="1"/>
          </p:cNvPicPr>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a:xfrm>
            <a:off x="0" y="0"/>
            <a:ext cx="12192000" cy="6858000"/>
          </a:xfrm>
          <a:prstGeom prst="rect">
            <a:avLst/>
          </a:prstGeom>
        </p:spPr>
      </p:pic>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a:xfrm>
            <a:off x="9303026" y="6356350"/>
            <a:ext cx="2050774"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8C2E478F-E849-4A8C-AF1F-CBCC78A7CBFA}" type="slidenum">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6</a:t>
            </a:fld>
            <a:endPar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TextBox 20">
            <a:extLst>
              <a:ext uri="{FF2B5EF4-FFF2-40B4-BE49-F238E27FC236}">
                <a16:creationId xmlns:a16="http://schemas.microsoft.com/office/drawing/2014/main" id="{3BC32EF7-B992-B8D2-6F73-6F1548426A3C}"/>
              </a:ext>
            </a:extLst>
          </p:cNvPr>
          <p:cNvSpPr txBox="1"/>
          <p:nvPr/>
        </p:nvSpPr>
        <p:spPr>
          <a:xfrm>
            <a:off x="5829017" y="2861090"/>
            <a:ext cx="5029200" cy="2308324"/>
          </a:xfrm>
          <a:prstGeom prst="rect">
            <a:avLst/>
          </a:prstGeom>
          <a:noFill/>
        </p:spPr>
        <p:txBody>
          <a:bodyPr wrap="square" rtlCol="0">
            <a:spAutoFit/>
          </a:bodyPr>
          <a:lstStyle/>
          <a:p>
            <a:pPr marL="0" indent="0" algn="ctr">
              <a:buNone/>
            </a:pPr>
            <a:r>
              <a:rPr lang="en-US" sz="1800" spc="300" dirty="0">
                <a:solidFill>
                  <a:schemeClr val="bg1"/>
                </a:solidFill>
              </a:rPr>
              <a:t>I created several models such as the grass (which was turned into foliage), burnt wood, rocks, trees, a tent and the ground.</a:t>
            </a:r>
          </a:p>
          <a:p>
            <a:pPr marL="0" indent="0" algn="ctr">
              <a:buNone/>
            </a:pPr>
            <a:r>
              <a:rPr lang="en-US" sz="1800" spc="300" dirty="0">
                <a:solidFill>
                  <a:schemeClr val="bg1"/>
                </a:solidFill>
              </a:rPr>
              <a:t>Everything was modelled through Maya using tutorials. The tutorials were used for the Rocks and Grass. [2][3][9][7][6].</a:t>
            </a:r>
            <a:endParaRPr kumimoji="0" lang="en-US" sz="1500" b="0" i="0" u="none" strike="noStrike" kern="1200" cap="none" spc="0" normalizeH="0" baseline="0" noProof="0" dirty="0">
              <a:ln>
                <a:noFill/>
              </a:ln>
              <a:solidFill>
                <a:schemeClr val="bg1"/>
              </a:solidFill>
              <a:effectLst/>
              <a:uLnTx/>
              <a:uFillTx/>
              <a:latin typeface="Calibri" panose="020F0502020204030204"/>
              <a:ea typeface="+mn-ea"/>
              <a:cs typeface="+mn-cs"/>
            </a:endParaRPr>
          </a:p>
        </p:txBody>
      </p:sp>
      <p:pic>
        <p:nvPicPr>
          <p:cNvPr id="2" name="Picture Placeholder 10">
            <a:extLst>
              <a:ext uri="{FF2B5EF4-FFF2-40B4-BE49-F238E27FC236}">
                <a16:creationId xmlns:a16="http://schemas.microsoft.com/office/drawing/2014/main" id="{2E6210FF-A543-BD38-C9C6-FD6A2A5845D3}"/>
              </a:ext>
            </a:extLst>
          </p:cNvPr>
          <p:cNvPicPr>
            <a:picLocks noChangeAspect="1"/>
          </p:cNvPicPr>
          <p:nvPr/>
        </p:nvPicPr>
        <p:blipFill>
          <a:blip r:embed="rId4"/>
          <a:srcRect t="20273" b="20273"/>
          <a:stretch/>
        </p:blipFill>
        <p:spPr>
          <a:xfrm>
            <a:off x="903618" y="1493643"/>
            <a:ext cx="1972094" cy="1172504"/>
          </a:xfrm>
          <a:prstGeom prst="rect">
            <a:avLst/>
          </a:prstGeom>
        </p:spPr>
      </p:pic>
      <p:pic>
        <p:nvPicPr>
          <p:cNvPr id="3" name="Picture Placeholder 15">
            <a:extLst>
              <a:ext uri="{FF2B5EF4-FFF2-40B4-BE49-F238E27FC236}">
                <a16:creationId xmlns:a16="http://schemas.microsoft.com/office/drawing/2014/main" id="{F8AB9B28-7F6D-58AC-5988-08CB1C62FF7B}"/>
              </a:ext>
            </a:extLst>
          </p:cNvPr>
          <p:cNvPicPr>
            <a:picLocks noChangeAspect="1"/>
          </p:cNvPicPr>
          <p:nvPr/>
        </p:nvPicPr>
        <p:blipFill>
          <a:blip r:embed="rId5"/>
          <a:srcRect t="361" b="361"/>
          <a:stretch/>
        </p:blipFill>
        <p:spPr>
          <a:xfrm>
            <a:off x="3176869" y="1493643"/>
            <a:ext cx="1972094" cy="1172504"/>
          </a:xfrm>
          <a:prstGeom prst="rect">
            <a:avLst/>
          </a:prstGeom>
        </p:spPr>
      </p:pic>
      <p:pic>
        <p:nvPicPr>
          <p:cNvPr id="4" name="Picture Placeholder 17">
            <a:extLst>
              <a:ext uri="{FF2B5EF4-FFF2-40B4-BE49-F238E27FC236}">
                <a16:creationId xmlns:a16="http://schemas.microsoft.com/office/drawing/2014/main" id="{CDCCC5D8-0AE1-CD27-6279-5770BFA5E9B5}"/>
              </a:ext>
            </a:extLst>
          </p:cNvPr>
          <p:cNvPicPr>
            <a:picLocks noChangeAspect="1"/>
          </p:cNvPicPr>
          <p:nvPr/>
        </p:nvPicPr>
        <p:blipFill>
          <a:blip r:embed="rId6"/>
          <a:srcRect t="3080" b="3080"/>
          <a:stretch/>
        </p:blipFill>
        <p:spPr>
          <a:xfrm>
            <a:off x="903618" y="2842748"/>
            <a:ext cx="1972094" cy="1172504"/>
          </a:xfrm>
          <a:prstGeom prst="rect">
            <a:avLst/>
          </a:prstGeom>
        </p:spPr>
      </p:pic>
      <p:pic>
        <p:nvPicPr>
          <p:cNvPr id="5" name="Picture Placeholder 21">
            <a:extLst>
              <a:ext uri="{FF2B5EF4-FFF2-40B4-BE49-F238E27FC236}">
                <a16:creationId xmlns:a16="http://schemas.microsoft.com/office/drawing/2014/main" id="{8AB0E8E0-4733-EDC2-4E16-0E23D3587776}"/>
              </a:ext>
            </a:extLst>
          </p:cNvPr>
          <p:cNvPicPr>
            <a:picLocks noChangeAspect="1"/>
          </p:cNvPicPr>
          <p:nvPr/>
        </p:nvPicPr>
        <p:blipFill>
          <a:blip r:embed="rId7"/>
          <a:srcRect t="7167" b="7167"/>
          <a:stretch/>
        </p:blipFill>
        <p:spPr>
          <a:xfrm>
            <a:off x="3171530" y="2842748"/>
            <a:ext cx="1972094" cy="1172504"/>
          </a:xfrm>
          <a:prstGeom prst="rect">
            <a:avLst/>
          </a:prstGeom>
        </p:spPr>
      </p:pic>
      <p:pic>
        <p:nvPicPr>
          <p:cNvPr id="7" name="Picture Placeholder 23">
            <a:extLst>
              <a:ext uri="{FF2B5EF4-FFF2-40B4-BE49-F238E27FC236}">
                <a16:creationId xmlns:a16="http://schemas.microsoft.com/office/drawing/2014/main" id="{D4501850-245C-ECE7-D908-03C315877B92}"/>
              </a:ext>
            </a:extLst>
          </p:cNvPr>
          <p:cNvPicPr>
            <a:picLocks noChangeAspect="1"/>
          </p:cNvPicPr>
          <p:nvPr/>
        </p:nvPicPr>
        <p:blipFill>
          <a:blip r:embed="rId8"/>
          <a:srcRect l="905" r="905"/>
          <a:stretch/>
        </p:blipFill>
        <p:spPr>
          <a:xfrm>
            <a:off x="903618" y="4234261"/>
            <a:ext cx="1972094" cy="1172504"/>
          </a:xfrm>
          <a:prstGeom prst="rect">
            <a:avLst/>
          </a:prstGeom>
        </p:spPr>
      </p:pic>
      <p:pic>
        <p:nvPicPr>
          <p:cNvPr id="8" name="Picture Placeholder 19">
            <a:extLst>
              <a:ext uri="{FF2B5EF4-FFF2-40B4-BE49-F238E27FC236}">
                <a16:creationId xmlns:a16="http://schemas.microsoft.com/office/drawing/2014/main" id="{FCED73A9-3437-1141-A5A3-57A54C9967E5}"/>
              </a:ext>
            </a:extLst>
          </p:cNvPr>
          <p:cNvPicPr>
            <a:picLocks noChangeAspect="1"/>
          </p:cNvPicPr>
          <p:nvPr/>
        </p:nvPicPr>
        <p:blipFill>
          <a:blip r:embed="rId9"/>
          <a:srcRect t="7483" b="7483"/>
          <a:stretch/>
        </p:blipFill>
        <p:spPr>
          <a:xfrm>
            <a:off x="3155498" y="4232440"/>
            <a:ext cx="1972094" cy="1172504"/>
          </a:xfrm>
          <a:prstGeom prst="rect">
            <a:avLst/>
          </a:prstGeom>
        </p:spPr>
      </p:pic>
      <p:sp>
        <p:nvSpPr>
          <p:cNvPr id="9" name="Title 11">
            <a:extLst>
              <a:ext uri="{FF2B5EF4-FFF2-40B4-BE49-F238E27FC236}">
                <a16:creationId xmlns:a16="http://schemas.microsoft.com/office/drawing/2014/main" id="{6468E68A-19C6-0713-7318-CB81AA99BDFC}"/>
              </a:ext>
            </a:extLst>
          </p:cNvPr>
          <p:cNvSpPr txBox="1">
            <a:spLocks/>
          </p:cNvSpPr>
          <p:nvPr/>
        </p:nvSpPr>
        <p:spPr>
          <a:xfrm>
            <a:off x="6839495" y="2280226"/>
            <a:ext cx="4018722" cy="573989"/>
          </a:xfrm>
          <a:prstGeom prst="rect">
            <a:avLst/>
          </a:prstGeom>
        </p:spPr>
        <p:txBody>
          <a:bodyPr vert="horz" lIns="91440" tIns="45720" rIns="91440" bIns="45720" rtlCol="0" anchor="b">
            <a:noAutofit/>
          </a:bodyPr>
          <a:lstStyle>
            <a:lvl1pPr algn="l" defTabSz="914400" rtl="0" eaLnBrk="1" latinLnBrk="0" hangingPunct="1">
              <a:lnSpc>
                <a:spcPct val="100000"/>
              </a:lnSpc>
              <a:spcBef>
                <a:spcPct val="0"/>
              </a:spcBef>
              <a:buNone/>
              <a:defRPr sz="6000" kern="1200" cap="all" spc="300" baseline="0">
                <a:solidFill>
                  <a:schemeClr val="tx1"/>
                </a:solidFill>
                <a:latin typeface="+mj-lt"/>
                <a:ea typeface="+mj-ea"/>
                <a:cs typeface="+mj-cs"/>
              </a:defRPr>
            </a:lvl1pPr>
          </a:lstStyle>
          <a:p>
            <a:r>
              <a:rPr lang="en-US" dirty="0">
                <a:solidFill>
                  <a:schemeClr val="bg1"/>
                </a:solidFill>
              </a:rPr>
              <a:t>Models</a:t>
            </a:r>
          </a:p>
        </p:txBody>
      </p:sp>
    </p:spTree>
    <p:extLst>
      <p:ext uri="{BB962C8B-B14F-4D97-AF65-F5344CB8AC3E}">
        <p14:creationId xmlns:p14="http://schemas.microsoft.com/office/powerpoint/2010/main" val="7314547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Placeholder 7" descr="abstract image">
            <a:extLst>
              <a:ext uri="{FF2B5EF4-FFF2-40B4-BE49-F238E27FC236}">
                <a16:creationId xmlns:a16="http://schemas.microsoft.com/office/drawing/2014/main" id="{7E456EF6-2037-DC41-C965-C7047DABA5A8}"/>
              </a:ext>
            </a:extLst>
          </p:cNvPr>
          <p:cNvPicPr>
            <a:picLocks noChangeAspect="1"/>
          </p:cNvPicPr>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a:xfrm>
            <a:off x="0" y="0"/>
            <a:ext cx="12192000" cy="6858000"/>
          </a:xfrm>
          <a:prstGeom prst="rect">
            <a:avLst/>
          </a:prstGeom>
        </p:spPr>
      </p:pic>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a:xfrm>
            <a:off x="9303026" y="6356350"/>
            <a:ext cx="2050774"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8C2E478F-E849-4A8C-AF1F-CBCC78A7CBFA}" type="slidenum">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7</a:t>
            </a:fld>
            <a:endPar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 name="Picture Placeholder 10">
            <a:extLst>
              <a:ext uri="{FF2B5EF4-FFF2-40B4-BE49-F238E27FC236}">
                <a16:creationId xmlns:a16="http://schemas.microsoft.com/office/drawing/2014/main" id="{181DCC94-74ED-DC88-47CB-73B8DCA9ADB9}"/>
              </a:ext>
            </a:extLst>
          </p:cNvPr>
          <p:cNvPicPr>
            <a:picLocks noChangeAspect="1"/>
          </p:cNvPicPr>
          <p:nvPr/>
        </p:nvPicPr>
        <p:blipFill>
          <a:blip r:embed="rId4"/>
          <a:srcRect t="5431" b="5431"/>
          <a:stretch/>
        </p:blipFill>
        <p:spPr>
          <a:xfrm>
            <a:off x="1013690" y="1568551"/>
            <a:ext cx="1762904" cy="1048131"/>
          </a:xfrm>
          <a:prstGeom prst="rect">
            <a:avLst/>
          </a:prstGeom>
        </p:spPr>
      </p:pic>
      <p:pic>
        <p:nvPicPr>
          <p:cNvPr id="11" name="Picture Placeholder 15">
            <a:extLst>
              <a:ext uri="{FF2B5EF4-FFF2-40B4-BE49-F238E27FC236}">
                <a16:creationId xmlns:a16="http://schemas.microsoft.com/office/drawing/2014/main" id="{3E61F6DC-4D13-378E-5835-B435A51D4ADA}"/>
              </a:ext>
            </a:extLst>
          </p:cNvPr>
          <p:cNvPicPr>
            <a:picLocks noChangeAspect="1"/>
          </p:cNvPicPr>
          <p:nvPr/>
        </p:nvPicPr>
        <p:blipFill>
          <a:blip r:embed="rId5"/>
          <a:srcRect t="10311" b="10311"/>
          <a:stretch/>
        </p:blipFill>
        <p:spPr>
          <a:xfrm>
            <a:off x="3155373" y="1568551"/>
            <a:ext cx="1762904" cy="1048131"/>
          </a:xfrm>
          <a:prstGeom prst="rect">
            <a:avLst/>
          </a:prstGeom>
        </p:spPr>
      </p:pic>
      <p:pic>
        <p:nvPicPr>
          <p:cNvPr id="12" name="Picture Placeholder 17">
            <a:extLst>
              <a:ext uri="{FF2B5EF4-FFF2-40B4-BE49-F238E27FC236}">
                <a16:creationId xmlns:a16="http://schemas.microsoft.com/office/drawing/2014/main" id="{C53D8493-C0F5-CB52-0FA0-0DE49325A06C}"/>
              </a:ext>
            </a:extLst>
          </p:cNvPr>
          <p:cNvPicPr>
            <a:picLocks noChangeAspect="1"/>
          </p:cNvPicPr>
          <p:nvPr/>
        </p:nvPicPr>
        <p:blipFill>
          <a:blip r:embed="rId6"/>
          <a:srcRect t="5431" b="5431"/>
          <a:stretch/>
        </p:blipFill>
        <p:spPr>
          <a:xfrm>
            <a:off x="1013690" y="2826834"/>
            <a:ext cx="1762904" cy="1048131"/>
          </a:xfrm>
          <a:prstGeom prst="rect">
            <a:avLst/>
          </a:prstGeom>
        </p:spPr>
      </p:pic>
      <p:pic>
        <p:nvPicPr>
          <p:cNvPr id="13" name="Picture Placeholder 21">
            <a:extLst>
              <a:ext uri="{FF2B5EF4-FFF2-40B4-BE49-F238E27FC236}">
                <a16:creationId xmlns:a16="http://schemas.microsoft.com/office/drawing/2014/main" id="{42C053FA-2961-4697-B4CF-0B38441EC25C}"/>
              </a:ext>
            </a:extLst>
          </p:cNvPr>
          <p:cNvPicPr>
            <a:picLocks noChangeAspect="1"/>
          </p:cNvPicPr>
          <p:nvPr/>
        </p:nvPicPr>
        <p:blipFill>
          <a:blip r:embed="rId7"/>
          <a:srcRect t="5381" b="5381"/>
          <a:stretch/>
        </p:blipFill>
        <p:spPr>
          <a:xfrm>
            <a:off x="3155373" y="2826834"/>
            <a:ext cx="1762904" cy="1048131"/>
          </a:xfrm>
          <a:prstGeom prst="rect">
            <a:avLst/>
          </a:prstGeom>
        </p:spPr>
      </p:pic>
      <p:pic>
        <p:nvPicPr>
          <p:cNvPr id="15" name="Picture Placeholder 23">
            <a:extLst>
              <a:ext uri="{FF2B5EF4-FFF2-40B4-BE49-F238E27FC236}">
                <a16:creationId xmlns:a16="http://schemas.microsoft.com/office/drawing/2014/main" id="{1515D43E-9BD7-903E-7204-55155904F6F9}"/>
              </a:ext>
            </a:extLst>
          </p:cNvPr>
          <p:cNvPicPr>
            <a:picLocks noChangeAspect="1"/>
          </p:cNvPicPr>
          <p:nvPr/>
        </p:nvPicPr>
        <p:blipFill>
          <a:blip r:embed="rId8"/>
          <a:srcRect t="5409" b="5409"/>
          <a:stretch/>
        </p:blipFill>
        <p:spPr>
          <a:xfrm>
            <a:off x="996906" y="4085117"/>
            <a:ext cx="1762904" cy="1048131"/>
          </a:xfrm>
          <a:prstGeom prst="rect">
            <a:avLst/>
          </a:prstGeom>
        </p:spPr>
      </p:pic>
      <p:pic>
        <p:nvPicPr>
          <p:cNvPr id="17" name="Picture Placeholder 19">
            <a:extLst>
              <a:ext uri="{FF2B5EF4-FFF2-40B4-BE49-F238E27FC236}">
                <a16:creationId xmlns:a16="http://schemas.microsoft.com/office/drawing/2014/main" id="{BD6B0FB9-2658-CA04-6D0F-1E41306B6B0F}"/>
              </a:ext>
            </a:extLst>
          </p:cNvPr>
          <p:cNvPicPr>
            <a:picLocks noChangeAspect="1"/>
          </p:cNvPicPr>
          <p:nvPr/>
        </p:nvPicPr>
        <p:blipFill>
          <a:blip r:embed="rId9"/>
          <a:srcRect t="20273" b="20273"/>
          <a:stretch/>
        </p:blipFill>
        <p:spPr>
          <a:xfrm>
            <a:off x="3137434" y="4085117"/>
            <a:ext cx="1762904" cy="1048131"/>
          </a:xfrm>
          <a:prstGeom prst="rect">
            <a:avLst/>
          </a:prstGeom>
        </p:spPr>
      </p:pic>
      <p:sp>
        <p:nvSpPr>
          <p:cNvPr id="19" name="Title 11">
            <a:extLst>
              <a:ext uri="{FF2B5EF4-FFF2-40B4-BE49-F238E27FC236}">
                <a16:creationId xmlns:a16="http://schemas.microsoft.com/office/drawing/2014/main" id="{506C705E-AF91-B045-2788-B24882F4159C}"/>
              </a:ext>
            </a:extLst>
          </p:cNvPr>
          <p:cNvSpPr>
            <a:spLocks noGrp="1"/>
          </p:cNvSpPr>
          <p:nvPr>
            <p:ph type="title"/>
          </p:nvPr>
        </p:nvSpPr>
        <p:spPr>
          <a:xfrm>
            <a:off x="6402045" y="1677829"/>
            <a:ext cx="4018722" cy="573989"/>
          </a:xfrm>
        </p:spPr>
        <p:txBody>
          <a:bodyPr/>
          <a:lstStyle/>
          <a:p>
            <a:r>
              <a:rPr lang="en-US" dirty="0">
                <a:solidFill>
                  <a:schemeClr val="bg1"/>
                </a:solidFill>
              </a:rPr>
              <a:t>Textures</a:t>
            </a:r>
          </a:p>
        </p:txBody>
      </p:sp>
      <p:sp>
        <p:nvSpPr>
          <p:cNvPr id="21" name="TextBox 20">
            <a:extLst>
              <a:ext uri="{FF2B5EF4-FFF2-40B4-BE49-F238E27FC236}">
                <a16:creationId xmlns:a16="http://schemas.microsoft.com/office/drawing/2014/main" id="{3BC32EF7-B992-B8D2-6F73-6F1548426A3C}"/>
              </a:ext>
            </a:extLst>
          </p:cNvPr>
          <p:cNvSpPr txBox="1"/>
          <p:nvPr/>
        </p:nvSpPr>
        <p:spPr>
          <a:xfrm>
            <a:off x="5739308" y="2420769"/>
            <a:ext cx="5029200" cy="2585323"/>
          </a:xfrm>
          <a:prstGeom prst="rect">
            <a:avLst/>
          </a:prstGeom>
          <a:noFill/>
        </p:spPr>
        <p:txBody>
          <a:bodyPr wrap="square" rtlCol="0">
            <a:spAutoFit/>
          </a:bodyPr>
          <a:lstStyle/>
          <a:p>
            <a:pPr algn="ctr"/>
            <a:r>
              <a:rPr lang="en-US" sz="1800" spc="300" dirty="0">
                <a:solidFill>
                  <a:schemeClr val="bg1"/>
                </a:solidFill>
              </a:rPr>
              <a:t>Everything was textured through Photoshop.</a:t>
            </a:r>
            <a:r>
              <a:rPr lang="en-US" spc="300" dirty="0">
                <a:solidFill>
                  <a:schemeClr val="bg1"/>
                </a:solidFill>
              </a:rPr>
              <a:t> The grass was downloaded as an alpha image as it was the right texture I was looking for. I had a couple of issues with the grass being transparent, but managed to figure it out. The issue was the transparency setting in the Lambert Material. </a:t>
            </a:r>
            <a:r>
              <a:rPr lang="en-US" sz="1800" spc="300" dirty="0">
                <a:solidFill>
                  <a:schemeClr val="bg1"/>
                </a:solidFill>
              </a:rPr>
              <a:t>[1][2][3][6][4][8].</a:t>
            </a:r>
            <a:endParaRPr lang="en-US" sz="1500" dirty="0">
              <a:solidFill>
                <a:schemeClr val="bg1"/>
              </a:solidFill>
            </a:endParaRPr>
          </a:p>
        </p:txBody>
      </p:sp>
    </p:spTree>
    <p:extLst>
      <p:ext uri="{BB962C8B-B14F-4D97-AF65-F5344CB8AC3E}">
        <p14:creationId xmlns:p14="http://schemas.microsoft.com/office/powerpoint/2010/main" val="1009186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Placeholder 7" descr="abstract image">
            <a:extLst>
              <a:ext uri="{FF2B5EF4-FFF2-40B4-BE49-F238E27FC236}">
                <a16:creationId xmlns:a16="http://schemas.microsoft.com/office/drawing/2014/main" id="{7E456EF6-2037-DC41-C965-C7047DABA5A8}"/>
              </a:ext>
            </a:extLst>
          </p:cNvPr>
          <p:cNvPicPr>
            <a:picLocks noChangeAspect="1"/>
          </p:cNvPicPr>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a:xfrm>
            <a:off x="0" y="0"/>
            <a:ext cx="12192000" cy="6858000"/>
          </a:xfrm>
          <a:prstGeom prst="rect">
            <a:avLst/>
          </a:prstGeom>
        </p:spPr>
      </p:pic>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a:xfrm>
            <a:off x="9303026" y="6356350"/>
            <a:ext cx="2050774"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8C2E478F-E849-4A8C-AF1F-CBCC78A7CBFA}" type="slidenum">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8</a:t>
            </a:fld>
            <a:endPar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Three lit candles on wood table next to window on dark, rainy day">
            <a:extLst>
              <a:ext uri="{FF2B5EF4-FFF2-40B4-BE49-F238E27FC236}">
                <a16:creationId xmlns:a16="http://schemas.microsoft.com/office/drawing/2014/main" id="{5854AFE6-4F58-15A2-4C11-3D8B1C5288A9}"/>
              </a:ext>
            </a:extLst>
          </p:cNvPr>
          <p:cNvPicPr>
            <a:picLocks noChangeAspect="1"/>
          </p:cNvPicPr>
          <p:nvPr/>
        </p:nvPicPr>
        <p:blipFill>
          <a:blip r:embed="rId4">
            <a:alphaModFix amt="35000"/>
          </a:blip>
          <a:stretch>
            <a:fillRect/>
          </a:stretch>
        </p:blipFill>
        <p:spPr>
          <a:xfrm>
            <a:off x="598063" y="1159669"/>
            <a:ext cx="6693694" cy="4462463"/>
          </a:xfrm>
          <a:prstGeom prst="rect">
            <a:avLst/>
          </a:prstGeom>
          <a:ln>
            <a:noFill/>
          </a:ln>
          <a:effectLst>
            <a:softEdge rad="112500"/>
          </a:effectLst>
        </p:spPr>
      </p:pic>
      <p:sp>
        <p:nvSpPr>
          <p:cNvPr id="19" name="Title 11">
            <a:extLst>
              <a:ext uri="{FF2B5EF4-FFF2-40B4-BE49-F238E27FC236}">
                <a16:creationId xmlns:a16="http://schemas.microsoft.com/office/drawing/2014/main" id="{506C705E-AF91-B045-2788-B24882F4159C}"/>
              </a:ext>
            </a:extLst>
          </p:cNvPr>
          <p:cNvSpPr>
            <a:spLocks noGrp="1"/>
          </p:cNvSpPr>
          <p:nvPr>
            <p:ph type="title"/>
          </p:nvPr>
        </p:nvSpPr>
        <p:spPr>
          <a:xfrm>
            <a:off x="6402045" y="1580823"/>
            <a:ext cx="4018722" cy="573989"/>
          </a:xfrm>
        </p:spPr>
        <p:txBody>
          <a:bodyPr/>
          <a:lstStyle/>
          <a:p>
            <a:r>
              <a:rPr lang="en-US" dirty="0">
                <a:solidFill>
                  <a:schemeClr val="bg1"/>
                </a:solidFill>
              </a:rPr>
              <a:t>Lighting</a:t>
            </a:r>
          </a:p>
        </p:txBody>
      </p:sp>
      <p:sp>
        <p:nvSpPr>
          <p:cNvPr id="21" name="TextBox 20">
            <a:extLst>
              <a:ext uri="{FF2B5EF4-FFF2-40B4-BE49-F238E27FC236}">
                <a16:creationId xmlns:a16="http://schemas.microsoft.com/office/drawing/2014/main" id="{3BC32EF7-B992-B8D2-6F73-6F1548426A3C}"/>
              </a:ext>
            </a:extLst>
          </p:cNvPr>
          <p:cNvSpPr txBox="1"/>
          <p:nvPr/>
        </p:nvSpPr>
        <p:spPr>
          <a:xfrm>
            <a:off x="5688159" y="2212409"/>
            <a:ext cx="5029200" cy="313932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300" normalizeH="0" baseline="0" noProof="0" dirty="0">
                <a:ln>
                  <a:noFill/>
                </a:ln>
                <a:solidFill>
                  <a:prstClr val="white"/>
                </a:solidFill>
                <a:effectLst/>
                <a:uLnTx/>
                <a:uFillTx/>
                <a:latin typeface="Calibri" panose="020F0502020204030204"/>
                <a:ea typeface="+mn-ea"/>
                <a:cs typeface="+mn-cs"/>
              </a:rPr>
              <a:t>The lighting was done using a Point Light. I adjusted it to get the right shadows to display as much detail as I could while keeping the scenes tranquility. I tried a few different light sources and found point light was  the right one for this scene. I attempted to animate the directional light, but it would not let me animate the rotation, only the scale [14].</a:t>
            </a:r>
            <a:endParaRPr kumimoji="0" lang="en-US" sz="15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36198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Placeholder 7" descr="abstract image">
            <a:extLst>
              <a:ext uri="{FF2B5EF4-FFF2-40B4-BE49-F238E27FC236}">
                <a16:creationId xmlns:a16="http://schemas.microsoft.com/office/drawing/2014/main" id="{7E456EF6-2037-DC41-C965-C7047DABA5A8}"/>
              </a:ext>
            </a:extLst>
          </p:cNvPr>
          <p:cNvPicPr>
            <a:picLocks noChangeAspect="1"/>
          </p:cNvPicPr>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a:xfrm>
            <a:off x="0" y="0"/>
            <a:ext cx="12192000" cy="6858000"/>
          </a:xfrm>
          <a:prstGeom prst="rect">
            <a:avLst/>
          </a:prstGeom>
        </p:spPr>
      </p:pic>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a:xfrm>
            <a:off x="9303026" y="6356350"/>
            <a:ext cx="2050774"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8C2E478F-E849-4A8C-AF1F-CBCC78A7CBFA}" type="slidenum">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9</a:t>
            </a:fld>
            <a:endPar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Close-up of camera lens">
            <a:extLst>
              <a:ext uri="{FF2B5EF4-FFF2-40B4-BE49-F238E27FC236}">
                <a16:creationId xmlns:a16="http://schemas.microsoft.com/office/drawing/2014/main" id="{A5BA876A-8C0B-0BE3-DD54-EF537F232E0B}"/>
              </a:ext>
            </a:extLst>
          </p:cNvPr>
          <p:cNvPicPr>
            <a:picLocks noChangeAspect="1"/>
          </p:cNvPicPr>
          <p:nvPr/>
        </p:nvPicPr>
        <p:blipFill>
          <a:blip r:embed="rId4">
            <a:alphaModFix amt="20000"/>
          </a:blip>
          <a:stretch>
            <a:fillRect/>
          </a:stretch>
        </p:blipFill>
        <p:spPr>
          <a:xfrm flipH="1">
            <a:off x="602461" y="1159669"/>
            <a:ext cx="6719945" cy="4462463"/>
          </a:xfrm>
          <a:prstGeom prst="rect">
            <a:avLst/>
          </a:prstGeom>
          <a:ln>
            <a:noFill/>
          </a:ln>
          <a:effectLst>
            <a:softEdge rad="112500"/>
          </a:effectLst>
        </p:spPr>
      </p:pic>
      <p:sp>
        <p:nvSpPr>
          <p:cNvPr id="19" name="Title 11">
            <a:extLst>
              <a:ext uri="{FF2B5EF4-FFF2-40B4-BE49-F238E27FC236}">
                <a16:creationId xmlns:a16="http://schemas.microsoft.com/office/drawing/2014/main" id="{506C705E-AF91-B045-2788-B24882F4159C}"/>
              </a:ext>
            </a:extLst>
          </p:cNvPr>
          <p:cNvSpPr>
            <a:spLocks noGrp="1"/>
          </p:cNvSpPr>
          <p:nvPr>
            <p:ph type="title"/>
          </p:nvPr>
        </p:nvSpPr>
        <p:spPr>
          <a:xfrm>
            <a:off x="6548694" y="1608171"/>
            <a:ext cx="4018722" cy="573989"/>
          </a:xfrm>
        </p:spPr>
        <p:txBody>
          <a:bodyPr/>
          <a:lstStyle/>
          <a:p>
            <a:r>
              <a:rPr lang="en-US" dirty="0">
                <a:solidFill>
                  <a:schemeClr val="bg1"/>
                </a:solidFill>
              </a:rPr>
              <a:t>Camera</a:t>
            </a:r>
          </a:p>
        </p:txBody>
      </p:sp>
      <p:sp>
        <p:nvSpPr>
          <p:cNvPr id="21" name="TextBox 20">
            <a:extLst>
              <a:ext uri="{FF2B5EF4-FFF2-40B4-BE49-F238E27FC236}">
                <a16:creationId xmlns:a16="http://schemas.microsoft.com/office/drawing/2014/main" id="{3BC32EF7-B992-B8D2-6F73-6F1548426A3C}"/>
              </a:ext>
            </a:extLst>
          </p:cNvPr>
          <p:cNvSpPr txBox="1"/>
          <p:nvPr/>
        </p:nvSpPr>
        <p:spPr>
          <a:xfrm>
            <a:off x="5668244" y="2338668"/>
            <a:ext cx="5029200" cy="2585323"/>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300" normalizeH="0" baseline="0" noProof="0" dirty="0">
                <a:ln>
                  <a:noFill/>
                </a:ln>
                <a:solidFill>
                  <a:prstClr val="white"/>
                </a:solidFill>
                <a:effectLst/>
                <a:uLnTx/>
                <a:uFillTx/>
                <a:latin typeface="Calibri" panose="020F0502020204030204"/>
                <a:ea typeface="+mn-ea"/>
                <a:cs typeface="+mn-cs"/>
              </a:rPr>
              <a:t>The camera</a:t>
            </a:r>
            <a:r>
              <a:rPr lang="en-US" spc="300" dirty="0">
                <a:solidFill>
                  <a:prstClr val="white"/>
                </a:solidFill>
                <a:latin typeface="Calibri" panose="020F0502020204030204"/>
              </a:rPr>
              <a:t> was created  through Unreal. I had a few issues trying to get the render to work with the camera so ended up downloading a screen recording software instead. The issue I was facing with the render, the finished scene was not moving. Here is a sample of what that looks like [14].</a:t>
            </a:r>
            <a:endParaRPr kumimoji="0" lang="en-US" sz="15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26890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Placeholder 7" descr="abstract image">
            <a:extLst>
              <a:ext uri="{FF2B5EF4-FFF2-40B4-BE49-F238E27FC236}">
                <a16:creationId xmlns:a16="http://schemas.microsoft.com/office/drawing/2014/main" id="{7E456EF6-2037-DC41-C965-C7047DABA5A8}"/>
              </a:ext>
            </a:extLst>
          </p:cNvPr>
          <p:cNvPicPr>
            <a:picLocks noChangeAspect="1"/>
          </p:cNvPicPr>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a:xfrm>
            <a:off x="0" y="0"/>
            <a:ext cx="12192000" cy="6858000"/>
          </a:xfrm>
          <a:prstGeom prst="rect">
            <a:avLst/>
          </a:prstGeom>
        </p:spPr>
      </p:pic>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a:xfrm>
            <a:off x="9303026" y="6356350"/>
            <a:ext cx="2050774"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8C2E478F-E849-4A8C-AF1F-CBCC78A7CBFA}" type="slidenum">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Close up of a bass loudspeaker">
            <a:extLst>
              <a:ext uri="{FF2B5EF4-FFF2-40B4-BE49-F238E27FC236}">
                <a16:creationId xmlns:a16="http://schemas.microsoft.com/office/drawing/2014/main" id="{F8D29878-7E6D-39B6-D210-6F577AE14B0F}"/>
              </a:ext>
            </a:extLst>
          </p:cNvPr>
          <p:cNvPicPr>
            <a:picLocks noChangeAspect="1"/>
          </p:cNvPicPr>
          <p:nvPr/>
        </p:nvPicPr>
        <p:blipFill>
          <a:blip r:embed="rId4">
            <a:alphaModFix amt="35000"/>
          </a:blip>
          <a:stretch>
            <a:fillRect/>
          </a:stretch>
        </p:blipFill>
        <p:spPr>
          <a:xfrm>
            <a:off x="602461" y="1143487"/>
            <a:ext cx="6899654" cy="4462463"/>
          </a:xfrm>
          <a:prstGeom prst="rect">
            <a:avLst/>
          </a:prstGeom>
          <a:ln>
            <a:noFill/>
          </a:ln>
          <a:effectLst>
            <a:softEdge rad="112500"/>
          </a:effectLst>
        </p:spPr>
      </p:pic>
      <p:sp>
        <p:nvSpPr>
          <p:cNvPr id="19" name="Title 11">
            <a:extLst>
              <a:ext uri="{FF2B5EF4-FFF2-40B4-BE49-F238E27FC236}">
                <a16:creationId xmlns:a16="http://schemas.microsoft.com/office/drawing/2014/main" id="{506C705E-AF91-B045-2788-B24882F4159C}"/>
              </a:ext>
            </a:extLst>
          </p:cNvPr>
          <p:cNvSpPr>
            <a:spLocks noGrp="1"/>
          </p:cNvSpPr>
          <p:nvPr>
            <p:ph type="title"/>
          </p:nvPr>
        </p:nvSpPr>
        <p:spPr>
          <a:xfrm>
            <a:off x="7125951" y="2083976"/>
            <a:ext cx="4018722" cy="573989"/>
          </a:xfrm>
        </p:spPr>
        <p:txBody>
          <a:bodyPr/>
          <a:lstStyle/>
          <a:p>
            <a:r>
              <a:rPr lang="en-US" dirty="0">
                <a:solidFill>
                  <a:schemeClr val="bg1"/>
                </a:solidFill>
              </a:rPr>
              <a:t>sound</a:t>
            </a:r>
          </a:p>
        </p:txBody>
      </p:sp>
      <p:sp>
        <p:nvSpPr>
          <p:cNvPr id="21" name="TextBox 20">
            <a:extLst>
              <a:ext uri="{FF2B5EF4-FFF2-40B4-BE49-F238E27FC236}">
                <a16:creationId xmlns:a16="http://schemas.microsoft.com/office/drawing/2014/main" id="{3BC32EF7-B992-B8D2-6F73-6F1548426A3C}"/>
              </a:ext>
            </a:extLst>
          </p:cNvPr>
          <p:cNvSpPr txBox="1"/>
          <p:nvPr/>
        </p:nvSpPr>
        <p:spPr>
          <a:xfrm>
            <a:off x="5933271" y="2773158"/>
            <a:ext cx="5029200" cy="203132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300" normalizeH="0" baseline="0" noProof="0" dirty="0">
                <a:ln>
                  <a:noFill/>
                </a:ln>
                <a:solidFill>
                  <a:prstClr val="white"/>
                </a:solidFill>
                <a:effectLst/>
                <a:uLnTx/>
                <a:uFillTx/>
                <a:latin typeface="Calibri" panose="020F0502020204030204"/>
                <a:ea typeface="+mn-ea"/>
                <a:cs typeface="+mn-cs"/>
              </a:rPr>
              <a:t>The sound was downloaded from </a:t>
            </a:r>
            <a:r>
              <a:rPr kumimoji="0" lang="en-US" sz="1800" b="0" i="0" u="none" strike="noStrike" kern="1200" cap="none" spc="300" normalizeH="0" baseline="0" noProof="0" dirty="0" err="1">
                <a:ln>
                  <a:noFill/>
                </a:ln>
                <a:solidFill>
                  <a:prstClr val="white"/>
                </a:solidFill>
                <a:effectLst/>
                <a:uLnTx/>
                <a:uFillTx/>
                <a:latin typeface="Calibri" panose="020F0502020204030204"/>
                <a:ea typeface="+mn-ea"/>
                <a:cs typeface="+mn-cs"/>
              </a:rPr>
              <a:t>MixKit</a:t>
            </a:r>
            <a:r>
              <a:rPr kumimoji="0" lang="en-US" sz="1800" b="0" i="0" u="none" strike="noStrike" kern="1200" cap="none" spc="300" normalizeH="0" baseline="0" noProof="0" dirty="0">
                <a:ln>
                  <a:noFill/>
                </a:ln>
                <a:solidFill>
                  <a:prstClr val="white"/>
                </a:solidFill>
                <a:effectLst/>
                <a:uLnTx/>
                <a:uFillTx/>
                <a:latin typeface="Calibri" panose="020F0502020204030204"/>
                <a:ea typeface="+mn-ea"/>
                <a:cs typeface="+mn-cs"/>
              </a:rPr>
              <a:t> to create a more dynamic sense to the tranquility of  the scene. I used to DJ a lot when I was younger and always found music has a large impact on how you feel certain scenes [14].</a:t>
            </a:r>
            <a:endParaRPr kumimoji="0" lang="en-US" sz="15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8247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2" name="Picture Placeholder 7" descr="abstract image">
            <a:extLst>
              <a:ext uri="{FF2B5EF4-FFF2-40B4-BE49-F238E27FC236}">
                <a16:creationId xmlns:a16="http://schemas.microsoft.com/office/drawing/2014/main" id="{7E456EF6-2037-DC41-C965-C7047DABA5A8}"/>
              </a:ext>
            </a:extLst>
          </p:cNvPr>
          <p:cNvPicPr>
            <a:picLocks noChangeAspect="1"/>
          </p:cNvPicPr>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a:xfrm>
            <a:off x="0" y="0"/>
            <a:ext cx="12192000" cy="6858000"/>
          </a:xfrm>
          <a:prstGeom prst="rect">
            <a:avLst/>
          </a:prstGeom>
        </p:spPr>
      </p:pic>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a:xfrm>
            <a:off x="9303026" y="6356350"/>
            <a:ext cx="2050774" cy="365125"/>
          </a:xfrm>
        </p:spPr>
        <p:txBody>
          <a:bodyPr vert="horz" lIns="91440" tIns="45720" rIns="91440" bIns="45720" rtlCol="0" anchor="ct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8C2E478F-E849-4A8C-AF1F-CBCC78A7CBFA}" type="slidenum">
              <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11</a:t>
            </a:fld>
            <a:endParaRPr kumimoji="0" lang="en-US" sz="1200" b="0" i="0" u="none" strike="noStrike" kern="1200" cap="none" spc="0" normalizeH="0" baseline="0" noProof="0">
              <a:ln>
                <a:noFill/>
              </a:ln>
              <a:solidFill>
                <a:prstClr val="white">
                  <a:lumMod val="50000"/>
                </a:prstClr>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Title 11">
            <a:extLst>
              <a:ext uri="{FF2B5EF4-FFF2-40B4-BE49-F238E27FC236}">
                <a16:creationId xmlns:a16="http://schemas.microsoft.com/office/drawing/2014/main" id="{506C705E-AF91-B045-2788-B24882F4159C}"/>
              </a:ext>
            </a:extLst>
          </p:cNvPr>
          <p:cNvSpPr>
            <a:spLocks noGrp="1"/>
          </p:cNvSpPr>
          <p:nvPr>
            <p:ph type="title"/>
          </p:nvPr>
        </p:nvSpPr>
        <p:spPr>
          <a:xfrm>
            <a:off x="6402044" y="2515469"/>
            <a:ext cx="4700151" cy="573989"/>
          </a:xfrm>
        </p:spPr>
        <p:txBody>
          <a:bodyPr/>
          <a:lstStyle/>
          <a:p>
            <a:r>
              <a:rPr lang="en-US" dirty="0">
                <a:solidFill>
                  <a:schemeClr val="bg1"/>
                </a:solidFill>
              </a:rPr>
              <a:t>Photoshop</a:t>
            </a:r>
          </a:p>
        </p:txBody>
      </p:sp>
      <p:sp>
        <p:nvSpPr>
          <p:cNvPr id="21" name="TextBox 20">
            <a:extLst>
              <a:ext uri="{FF2B5EF4-FFF2-40B4-BE49-F238E27FC236}">
                <a16:creationId xmlns:a16="http://schemas.microsoft.com/office/drawing/2014/main" id="{3BC32EF7-B992-B8D2-6F73-6F1548426A3C}"/>
              </a:ext>
            </a:extLst>
          </p:cNvPr>
          <p:cNvSpPr txBox="1"/>
          <p:nvPr/>
        </p:nvSpPr>
        <p:spPr>
          <a:xfrm>
            <a:off x="5739308" y="3204651"/>
            <a:ext cx="5029200" cy="147732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300" normalizeH="0" baseline="0" noProof="0" dirty="0">
                <a:ln>
                  <a:noFill/>
                </a:ln>
                <a:solidFill>
                  <a:prstClr val="white"/>
                </a:solidFill>
                <a:effectLst/>
                <a:uLnTx/>
                <a:uFillTx/>
                <a:latin typeface="Calibri" panose="020F0502020204030204"/>
                <a:ea typeface="+mn-ea"/>
                <a:cs typeface="+mn-cs"/>
              </a:rPr>
              <a:t>I have a lot of experience and patience in Photoshop. </a:t>
            </a:r>
            <a:r>
              <a:rPr lang="en-US" spc="300" dirty="0">
                <a:solidFill>
                  <a:prstClr val="white"/>
                </a:solidFill>
                <a:latin typeface="Calibri" panose="020F0502020204030204"/>
              </a:rPr>
              <a:t>Before Covid, I was a Freelance Photographer working in weddings, modelling and landscapes [14].</a:t>
            </a:r>
            <a:endParaRPr kumimoji="0" lang="en-US" sz="15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descr="Painting room with paint, ladder, and brushes">
            <a:extLst>
              <a:ext uri="{FF2B5EF4-FFF2-40B4-BE49-F238E27FC236}">
                <a16:creationId xmlns:a16="http://schemas.microsoft.com/office/drawing/2014/main" id="{1BDFAF72-8FE5-E1DA-D9B4-6A9116C9906D}"/>
              </a:ext>
            </a:extLst>
          </p:cNvPr>
          <p:cNvPicPr>
            <a:picLocks noChangeAspect="1"/>
          </p:cNvPicPr>
          <p:nvPr/>
        </p:nvPicPr>
        <p:blipFill>
          <a:blip r:embed="rId4">
            <a:alphaModFix amt="20000"/>
          </a:blip>
          <a:stretch>
            <a:fillRect/>
          </a:stretch>
        </p:blipFill>
        <p:spPr>
          <a:xfrm>
            <a:off x="621873" y="1159669"/>
            <a:ext cx="6718791" cy="4479194"/>
          </a:xfrm>
          <a:prstGeom prst="rect">
            <a:avLst/>
          </a:prstGeom>
          <a:ln>
            <a:noFill/>
          </a:ln>
          <a:effectLst>
            <a:softEdge rad="112500"/>
          </a:effectLst>
        </p:spPr>
      </p:pic>
    </p:spTree>
    <p:extLst>
      <p:ext uri="{BB962C8B-B14F-4D97-AF65-F5344CB8AC3E}">
        <p14:creationId xmlns:p14="http://schemas.microsoft.com/office/powerpoint/2010/main" val="1713402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2" name="Picture Placeholder 7" descr="abstract image">
            <a:extLst>
              <a:ext uri="{FF2B5EF4-FFF2-40B4-BE49-F238E27FC236}">
                <a16:creationId xmlns:a16="http://schemas.microsoft.com/office/drawing/2014/main" id="{517E5788-F4B4-EBA4-DBED-4EB171130127}"/>
              </a:ext>
            </a:extLst>
          </p:cNvPr>
          <p:cNvPicPr>
            <a:picLocks noChangeAspect="1"/>
          </p:cNvPicPr>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1628882" y="1235868"/>
            <a:ext cx="4707671" cy="757025"/>
          </a:xfrm>
        </p:spPr>
        <p:txBody>
          <a:bodyPr vert="horz" lIns="91440" tIns="45720" rIns="91440" bIns="45720" rtlCol="0" anchor="b">
            <a:normAutofit/>
          </a:bodyPr>
          <a:lstStyle/>
          <a:p>
            <a:pPr>
              <a:lnSpc>
                <a:spcPct val="90000"/>
              </a:lnSpc>
            </a:pPr>
            <a:r>
              <a:rPr lang="en-US" sz="3800" dirty="0">
                <a:solidFill>
                  <a:schemeClr val="bg1"/>
                </a:solidFill>
              </a:rPr>
              <a:t>Difficulties</a:t>
            </a:r>
          </a:p>
        </p:txBody>
      </p:sp>
      <p:sp>
        <p:nvSpPr>
          <p:cNvPr id="9" name="TextBox 8">
            <a:extLst>
              <a:ext uri="{FF2B5EF4-FFF2-40B4-BE49-F238E27FC236}">
                <a16:creationId xmlns:a16="http://schemas.microsoft.com/office/drawing/2014/main" id="{5904A88A-8879-298C-4D20-4D50FABD003B}"/>
              </a:ext>
            </a:extLst>
          </p:cNvPr>
          <p:cNvSpPr txBox="1"/>
          <p:nvPr/>
        </p:nvSpPr>
        <p:spPr>
          <a:xfrm>
            <a:off x="1020464" y="1992893"/>
            <a:ext cx="4707671" cy="2334517"/>
          </a:xfrm>
          <a:prstGeom prst="rect">
            <a:avLst/>
          </a:prstGeom>
        </p:spPr>
        <p:txBody>
          <a:bodyPr vert="horz" lIns="91440" tIns="45720" rIns="91440" bIns="45720" rtlCol="0">
            <a:noAutofit/>
          </a:bodyPr>
          <a:lstStyle/>
          <a:p>
            <a:pPr indent="-228600" algn="ctr">
              <a:lnSpc>
                <a:spcPct val="90000"/>
              </a:lnSpc>
              <a:spcAft>
                <a:spcPts val="600"/>
              </a:spcAft>
              <a:buFont typeface="Arial" panose="020B0604020202020204" pitchFamily="34" charset="0"/>
              <a:buChar char="•"/>
            </a:pPr>
            <a:r>
              <a:rPr lang="en-US" sz="1200" dirty="0">
                <a:solidFill>
                  <a:schemeClr val="bg1"/>
                </a:solidFill>
              </a:rPr>
              <a:t>The main difficulties I had was Unreal crashing around 7 times and losing my textures. I struggled to get those textures back, as every time I imported them back into my Unreal Project Folder, it was importing the models and not the textures. Unsure why, but I ended up deleting the folder, making a new folder, then importing again, then had to go into the model and manually add the texture which worked after 3 attempts.</a:t>
            </a:r>
          </a:p>
          <a:p>
            <a:pPr indent="-228600" algn="ctr">
              <a:lnSpc>
                <a:spcPct val="90000"/>
              </a:lnSpc>
              <a:spcAft>
                <a:spcPts val="600"/>
              </a:spcAft>
              <a:buFont typeface="Arial" panose="020B0604020202020204" pitchFamily="34" charset="0"/>
              <a:buChar char="•"/>
            </a:pPr>
            <a:endParaRPr lang="en-US" sz="1200" dirty="0">
              <a:solidFill>
                <a:schemeClr val="bg1"/>
              </a:solidFill>
            </a:endParaRPr>
          </a:p>
          <a:p>
            <a:pPr indent="-228600" algn="ctr">
              <a:lnSpc>
                <a:spcPct val="90000"/>
              </a:lnSpc>
              <a:spcAft>
                <a:spcPts val="600"/>
              </a:spcAft>
              <a:buFont typeface="Arial" panose="020B0604020202020204" pitchFamily="34" charset="0"/>
              <a:buChar char="•"/>
            </a:pPr>
            <a:r>
              <a:rPr lang="en-US" sz="1200" dirty="0">
                <a:solidFill>
                  <a:schemeClr val="bg1"/>
                </a:solidFill>
              </a:rPr>
              <a:t>Another issue was the tent texture in Unreal Engine. I sought advice and after a brief conversation, found it was a button called “Double Sided” that was not checked. That was found in the Lambert material in UE5.</a:t>
            </a:r>
          </a:p>
          <a:p>
            <a:pPr indent="-228600" algn="ctr">
              <a:lnSpc>
                <a:spcPct val="90000"/>
              </a:lnSpc>
              <a:spcAft>
                <a:spcPts val="600"/>
              </a:spcAft>
              <a:buFont typeface="Arial" panose="020B0604020202020204" pitchFamily="34" charset="0"/>
              <a:buChar char="•"/>
            </a:pPr>
            <a:endParaRPr lang="en-US" sz="1200" dirty="0">
              <a:solidFill>
                <a:schemeClr val="bg1"/>
              </a:solidFill>
            </a:endParaRPr>
          </a:p>
          <a:p>
            <a:pPr indent="-228600" algn="ctr">
              <a:lnSpc>
                <a:spcPct val="90000"/>
              </a:lnSpc>
              <a:spcAft>
                <a:spcPts val="600"/>
              </a:spcAft>
              <a:buFont typeface="Arial" panose="020B0604020202020204" pitchFamily="34" charset="0"/>
              <a:buChar char="•"/>
            </a:pPr>
            <a:r>
              <a:rPr lang="en-US" sz="1200" dirty="0">
                <a:solidFill>
                  <a:schemeClr val="bg1"/>
                </a:solidFill>
              </a:rPr>
              <a:t>The tree was my biggest difficulty where modelling the correct shape and texture. Richard taught us about using Planes instead of models to texture with Alpha Textures instead. It took me a while to wrap my head around this, as simple as it actually was, I couldn’t do it and found myself given up on it. I left it until last minute.</a:t>
            </a:r>
          </a:p>
        </p:txBody>
      </p:sp>
      <p:pic>
        <p:nvPicPr>
          <p:cNvPr id="8" name="Picture Placeholder 7">
            <a:extLst>
              <a:ext uri="{FF2B5EF4-FFF2-40B4-BE49-F238E27FC236}">
                <a16:creationId xmlns:a16="http://schemas.microsoft.com/office/drawing/2014/main" id="{A596BF19-CC58-4709-B5D6-3FC378FDC7BA}"/>
              </a:ext>
            </a:extLst>
          </p:cNvPr>
          <p:cNvPicPr>
            <a:picLocks noGrp="1" noChangeAspect="1"/>
          </p:cNvPicPr>
          <p:nvPr>
            <p:ph type="pic" sz="quarter" idx="13"/>
          </p:nvPr>
        </p:nvPicPr>
        <p:blipFill rotWithShape="1">
          <a:blip r:embed="rId4"/>
          <a:srcRect l="20145" r="18792"/>
          <a:stretch/>
        </p:blipFill>
        <p:spPr>
          <a:xfrm>
            <a:off x="6944971" y="1135859"/>
            <a:ext cx="4707671" cy="4510079"/>
          </a:xfrm>
          <a:prstGeom prst="rect">
            <a:avLst/>
          </a:prstGeom>
        </p:spPr>
      </p:pic>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a:xfrm>
            <a:off x="9303026" y="6356350"/>
            <a:ext cx="2050774" cy="365125"/>
          </a:xfrm>
        </p:spPr>
        <p:txBody>
          <a:bodyPr vert="horz" lIns="91440" tIns="45720" rIns="91440" bIns="45720" rtlCol="0" anchor="ctr">
            <a:normAutofit/>
          </a:bodyPr>
          <a:lstStyle/>
          <a:p>
            <a:pPr>
              <a:spcAft>
                <a:spcPts val="600"/>
              </a:spcAft>
              <a:defRPr/>
            </a:pPr>
            <a:fld id="{8C2E478F-E849-4A8C-AF1F-CBCC78A7CBFA}" type="slidenum">
              <a:rPr lang="en-US">
                <a:solidFill>
                  <a:schemeClr val="bg1">
                    <a:lumMod val="50000"/>
                  </a:schemeClr>
                </a:solidFill>
                <a:latin typeface="Calibri" panose="020F0502020204030204"/>
              </a:rPr>
              <a:pPr>
                <a:spcAft>
                  <a:spcPts val="600"/>
                </a:spcAft>
                <a:defRPr/>
              </a:pPr>
              <a:t>12</a:t>
            </a:fld>
            <a:endParaRPr lang="en-US">
              <a:solidFill>
                <a:schemeClr val="bg1">
                  <a:lumMod val="50000"/>
                </a:schemeClr>
              </a:solidFill>
              <a:latin typeface="Calibri" panose="020F0502020204030204"/>
            </a:endParaRPr>
          </a:p>
        </p:txBody>
      </p:sp>
      <p:sp>
        <p:nvSpPr>
          <p:cNvPr id="16" name="Rectangle 1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78696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8A8EAB8-D2FF-444D-B34B-7D32F106AD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pic>
        <p:nvPicPr>
          <p:cNvPr id="2" name="Picture Placeholder 7" descr="abstract image">
            <a:extLst>
              <a:ext uri="{FF2B5EF4-FFF2-40B4-BE49-F238E27FC236}">
                <a16:creationId xmlns:a16="http://schemas.microsoft.com/office/drawing/2014/main" id="{4C3B43FB-2A4F-2BCE-DDBF-DAB47DCFD8D5}"/>
              </a:ext>
            </a:extLst>
          </p:cNvPr>
          <p:cNvPicPr>
            <a:picLocks noChangeAspect="1"/>
          </p:cNvPicPr>
          <p:nvPr/>
        </p:nvPicPr>
        <p:blipFill rotWithShape="1">
          <a:blip r:embed="rId2">
            <a:alphaModFix amt="52000"/>
            <a:extLst>
              <a:ext uri="{BEBA8EAE-BF5A-486C-A8C5-ECC9F3942E4B}">
                <a14:imgProps xmlns:a14="http://schemas.microsoft.com/office/drawing/2010/main">
                  <a14:imgLayer r:embed="rId3">
                    <a14:imgEffect>
                      <a14:saturation sat="0"/>
                    </a14:imgEffect>
                  </a14:imgLayer>
                </a14:imgProps>
              </a:ext>
            </a:extLst>
          </a:blip>
          <a:srcRect/>
          <a:stretch/>
        </p:blipFill>
        <p:spPr>
          <a:xfrm>
            <a:off x="0" y="0"/>
            <a:ext cx="12192000" cy="6858000"/>
          </a:xfrm>
          <a:prstGeom prst="rect">
            <a:avLst/>
          </a:prstGeom>
        </p:spPr>
      </p:pic>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1020467" y="1235868"/>
            <a:ext cx="4707671" cy="1225650"/>
          </a:xfrm>
        </p:spPr>
        <p:txBody>
          <a:bodyPr vert="horz" lIns="91440" tIns="45720" rIns="91440" bIns="45720" rtlCol="0" anchor="b">
            <a:normAutofit/>
          </a:bodyPr>
          <a:lstStyle/>
          <a:p>
            <a:pPr>
              <a:lnSpc>
                <a:spcPct val="90000"/>
              </a:lnSpc>
            </a:pPr>
            <a:r>
              <a:rPr lang="en-US" sz="3800" dirty="0">
                <a:solidFill>
                  <a:schemeClr val="bg1"/>
                </a:solidFill>
              </a:rPr>
              <a:t>The fix</a:t>
            </a:r>
          </a:p>
        </p:txBody>
      </p:sp>
      <p:sp>
        <p:nvSpPr>
          <p:cNvPr id="9" name="TextBox 8">
            <a:extLst>
              <a:ext uri="{FF2B5EF4-FFF2-40B4-BE49-F238E27FC236}">
                <a16:creationId xmlns:a16="http://schemas.microsoft.com/office/drawing/2014/main" id="{5904A88A-8879-298C-4D20-4D50FABD003B}"/>
              </a:ext>
            </a:extLst>
          </p:cNvPr>
          <p:cNvSpPr txBox="1"/>
          <p:nvPr/>
        </p:nvSpPr>
        <p:spPr>
          <a:xfrm>
            <a:off x="1020467" y="2673515"/>
            <a:ext cx="4707671" cy="233451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900" dirty="0">
                <a:solidFill>
                  <a:schemeClr val="bg1"/>
                </a:solidFill>
              </a:rPr>
              <a:t>As I mentioned, the only main issue I had was the tree.</a:t>
            </a:r>
          </a:p>
          <a:p>
            <a:pPr indent="-228600">
              <a:lnSpc>
                <a:spcPct val="90000"/>
              </a:lnSpc>
              <a:spcAft>
                <a:spcPts val="600"/>
              </a:spcAft>
              <a:buFont typeface="Arial" panose="020B0604020202020204" pitchFamily="34" charset="0"/>
              <a:buChar char="•"/>
            </a:pPr>
            <a:r>
              <a:rPr lang="en-US" sz="1900" dirty="0">
                <a:solidFill>
                  <a:schemeClr val="bg1"/>
                </a:solidFill>
              </a:rPr>
              <a:t>I changed and added a new wood texture to a new tree trunk model as well as used 4 Planes that were textured with Alpha Tree Textures to give a more dynamic appearance. Once I started this method, I could visualize how it worked.</a:t>
            </a:r>
          </a:p>
        </p:txBody>
      </p:sp>
      <p:pic>
        <p:nvPicPr>
          <p:cNvPr id="8" name="Picture Placeholder 7">
            <a:extLst>
              <a:ext uri="{FF2B5EF4-FFF2-40B4-BE49-F238E27FC236}">
                <a16:creationId xmlns:a16="http://schemas.microsoft.com/office/drawing/2014/main" id="{A596BF19-CC58-4709-B5D6-3FC378FDC7BA}"/>
              </a:ext>
            </a:extLst>
          </p:cNvPr>
          <p:cNvPicPr>
            <a:picLocks noGrp="1" noChangeAspect="1"/>
          </p:cNvPicPr>
          <p:nvPr>
            <p:ph type="pic" sz="quarter" idx="13"/>
          </p:nvPr>
        </p:nvPicPr>
        <p:blipFill rotWithShape="1">
          <a:blip r:embed="rId4"/>
          <a:srcRect t="2884" r="3" b="1317"/>
          <a:stretch/>
        </p:blipFill>
        <p:spPr>
          <a:xfrm>
            <a:off x="6931570" y="1153564"/>
            <a:ext cx="4657969" cy="4462463"/>
          </a:xfrm>
          <a:prstGeom prst="rect">
            <a:avLst/>
          </a:prstGeom>
        </p:spPr>
      </p:pic>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a:xfrm>
            <a:off x="9303026" y="6356350"/>
            <a:ext cx="2050774" cy="365125"/>
          </a:xfrm>
        </p:spPr>
        <p:txBody>
          <a:bodyPr vert="horz" lIns="91440" tIns="45720" rIns="91440" bIns="45720" rtlCol="0" anchor="ctr">
            <a:normAutofit/>
          </a:bodyPr>
          <a:lstStyle/>
          <a:p>
            <a:pPr>
              <a:spcAft>
                <a:spcPts val="600"/>
              </a:spcAft>
              <a:defRPr/>
            </a:pPr>
            <a:fld id="{8C2E478F-E849-4A8C-AF1F-CBCC78A7CBFA}" type="slidenum">
              <a:rPr lang="en-US">
                <a:solidFill>
                  <a:schemeClr val="bg1">
                    <a:lumMod val="50000"/>
                  </a:schemeClr>
                </a:solidFill>
                <a:latin typeface="Calibri" panose="020F0502020204030204"/>
              </a:rPr>
              <a:pPr>
                <a:spcAft>
                  <a:spcPts val="600"/>
                </a:spcAft>
                <a:defRPr/>
              </a:pPr>
              <a:t>13</a:t>
            </a:fld>
            <a:endParaRPr lang="en-US">
              <a:solidFill>
                <a:schemeClr val="bg1">
                  <a:lumMod val="50000"/>
                </a:schemeClr>
              </a:solidFill>
              <a:latin typeface="Calibri" panose="020F0502020204030204"/>
            </a:endParaRPr>
          </a:p>
        </p:txBody>
      </p:sp>
      <p:sp>
        <p:nvSpPr>
          <p:cNvPr id="16" name="Rectangle 15">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61F2F60-14E3-4196-B7CE-175E46F04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596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21875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78" name="Rectangle 7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027CF936-2DFE-A3E6-9CC0-2051F3223EB6}"/>
              </a:ext>
            </a:extLst>
          </p:cNvPr>
          <p:cNvPicPr>
            <a:picLocks noChangeAspect="1"/>
          </p:cNvPicPr>
          <p:nvPr/>
        </p:nvPicPr>
        <p:blipFill rotWithShape="1">
          <a:blip r:embed="rId2">
            <a:alphaModFix amt="50000"/>
          </a:blip>
          <a:srcRect l="3111" r="1" b="1"/>
          <a:stretch/>
        </p:blipFill>
        <p:spPr>
          <a:xfrm>
            <a:off x="20" y="10"/>
            <a:ext cx="12191980" cy="6857990"/>
          </a:xfrm>
          <a:prstGeom prst="rect">
            <a:avLst/>
          </a:prstGeom>
        </p:spPr>
      </p:pic>
      <p:sp>
        <p:nvSpPr>
          <p:cNvPr id="9" name="Title 8">
            <a:extLst>
              <a:ext uri="{FF2B5EF4-FFF2-40B4-BE49-F238E27FC236}">
                <a16:creationId xmlns:a16="http://schemas.microsoft.com/office/drawing/2014/main" id="{79DC1498-E692-42BA-B69F-6D37E6CFACA0}"/>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nSpc>
                <a:spcPct val="90000"/>
              </a:lnSpc>
              <a:spcBef>
                <a:spcPct val="0"/>
              </a:spcBef>
            </a:pPr>
            <a:r>
              <a:rPr lang="en-US" sz="9600" dirty="0">
                <a:solidFill>
                  <a:srgbClr val="FFFFFF"/>
                </a:solidFill>
              </a:rPr>
              <a:t>Final</a:t>
            </a:r>
          </a:p>
        </p:txBody>
      </p:sp>
    </p:spTree>
    <p:extLst>
      <p:ext uri="{BB962C8B-B14F-4D97-AF65-F5344CB8AC3E}">
        <p14:creationId xmlns:p14="http://schemas.microsoft.com/office/powerpoint/2010/main" val="2391751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9"/>
                                        </p:tgtEl>
                                        <p:attrNameLst>
                                          <p:attrName>style.visibility</p:attrName>
                                        </p:attrNameLst>
                                      </p:cBhvr>
                                      <p:to>
                                        <p:strVal val="visible"/>
                                      </p:to>
                                    </p:set>
                                    <p:animEffect transition="in" filter="fade">
                                      <p:cBhvr>
                                        <p:cTn id="7" dur="7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D65F16CB-4D9D-6C6E-2E69-DE864B570A7C}"/>
              </a:ext>
            </a:extLst>
          </p:cNvPr>
          <p:cNvSpPr>
            <a:spLocks noGrp="1"/>
          </p:cNvSpPr>
          <p:nvPr>
            <p:ph type="sldNum" sz="quarter" idx="12"/>
          </p:nvPr>
        </p:nvSpPr>
        <p:spPr/>
        <p:txBody>
          <a:bodyPr/>
          <a:lstStyle/>
          <a:p>
            <a:fld id="{8C2E478F-E849-4A8C-AF1F-CBCC78A7CBFA}" type="slidenum">
              <a:rPr lang="en-US" smtClean="0"/>
              <a:t>15</a:t>
            </a:fld>
            <a:endParaRPr lang="en-US" dirty="0"/>
          </a:p>
        </p:txBody>
      </p:sp>
      <p:sp>
        <p:nvSpPr>
          <p:cNvPr id="9" name="TextBox 8">
            <a:extLst>
              <a:ext uri="{FF2B5EF4-FFF2-40B4-BE49-F238E27FC236}">
                <a16:creationId xmlns:a16="http://schemas.microsoft.com/office/drawing/2014/main" id="{F5B0304C-2A70-BE36-CF76-EA43A2EA7C84}"/>
              </a:ext>
            </a:extLst>
          </p:cNvPr>
          <p:cNvSpPr txBox="1"/>
          <p:nvPr/>
        </p:nvSpPr>
        <p:spPr>
          <a:xfrm>
            <a:off x="198783" y="163902"/>
            <a:ext cx="11794434" cy="6143541"/>
          </a:xfrm>
          <a:prstGeom prst="rect">
            <a:avLst/>
          </a:prstGeom>
          <a:noFill/>
        </p:spPr>
        <p:txBody>
          <a:bodyPr wrap="square">
            <a:spAutoFit/>
          </a:bodyPr>
          <a:lstStyle/>
          <a:p>
            <a:pPr>
              <a:lnSpc>
                <a:spcPct val="107000"/>
              </a:lnSpc>
              <a:spcAft>
                <a:spcPts val="800"/>
              </a:spcAft>
            </a:pPr>
            <a:r>
              <a:rPr lang="en-GB" sz="3200" b="1" u="sng" kern="100" dirty="0">
                <a:effectLst/>
                <a:latin typeface="Calibri" panose="020F0502020204030204" pitchFamily="34" charset="0"/>
                <a:ea typeface="Calibri" panose="020F0502020204030204" pitchFamily="34" charset="0"/>
                <a:cs typeface="Times New Roman" panose="02020603050405020304" pitchFamily="18" charset="0"/>
              </a:rPr>
              <a:t>References to Maya Textures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3200" b="1" u="none" strike="noStrike"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u="sng" kern="100" dirty="0">
                <a:effectLst/>
                <a:latin typeface="Calibri" panose="020F0502020204030204" pitchFamily="34" charset="0"/>
                <a:ea typeface="Calibri" panose="020F0502020204030204" pitchFamily="34" charset="0"/>
                <a:cs typeface="Times New Roman" panose="02020603050405020304" pitchFamily="18" charset="0"/>
              </a:rPr>
              <a:t>Ground_2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Modelled from Maya and textured in Maya. Unfortunately, I lost my references for the ground, but have the burn mark around the fire. [1]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My Alpha Grass was also made with Maya and edited in Unreal through Richards tutorial, but had to watch YouTube to get the Alpha to work properly in Unreal (Masked and Add Opacity) [3] [2]</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Texture [2]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Alpha tutorial [3]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Grass Foliage was created by myself through Unreal Engine 5.0.3.</a:t>
            </a:r>
          </a:p>
          <a:p>
            <a:pPr>
              <a:lnSpc>
                <a:spcPct val="107000"/>
              </a:lnSpc>
              <a:spcAft>
                <a:spcPts val="800"/>
              </a:spcAft>
            </a:pPr>
            <a:r>
              <a:rPr lang="en-GB" sz="3200" b="1" u="none" strike="noStrike"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400" b="1" u="sng" kern="100" dirty="0">
                <a:effectLst/>
                <a:latin typeface="Calibri" panose="020F0502020204030204" pitchFamily="34" charset="0"/>
                <a:ea typeface="Calibri" panose="020F0502020204030204" pitchFamily="34" charset="0"/>
                <a:cs typeface="Times New Roman" panose="02020603050405020304" pitchFamily="18" charset="0"/>
              </a:rPr>
              <a:t>Tent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Model designed through Maya. Started with a Polygon Plane, extruded to current height then sliced to the appropriate dimension needed. Then moulded to tent. Deleted front entrance.</a:t>
            </a:r>
          </a:p>
        </p:txBody>
      </p:sp>
    </p:spTree>
    <p:extLst>
      <p:ext uri="{BB962C8B-B14F-4D97-AF65-F5344CB8AC3E}">
        <p14:creationId xmlns:p14="http://schemas.microsoft.com/office/powerpoint/2010/main" val="9282086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817B6292-D8F8-ACFE-E95D-41A8749B3BD3}"/>
              </a:ext>
            </a:extLst>
          </p:cNvPr>
          <p:cNvSpPr>
            <a:spLocks noGrp="1"/>
          </p:cNvSpPr>
          <p:nvPr>
            <p:ph type="sldNum" sz="quarter" idx="12"/>
          </p:nvPr>
        </p:nvSpPr>
        <p:spPr/>
        <p:txBody>
          <a:bodyPr/>
          <a:lstStyle/>
          <a:p>
            <a:fld id="{8C2E478F-E849-4A8C-AF1F-CBCC78A7CBFA}" type="slidenum">
              <a:rPr lang="en-US" smtClean="0"/>
              <a:t>16</a:t>
            </a:fld>
            <a:endParaRPr lang="en-US" dirty="0"/>
          </a:p>
        </p:txBody>
      </p:sp>
      <p:sp>
        <p:nvSpPr>
          <p:cNvPr id="7" name="TextBox 6">
            <a:extLst>
              <a:ext uri="{FF2B5EF4-FFF2-40B4-BE49-F238E27FC236}">
                <a16:creationId xmlns:a16="http://schemas.microsoft.com/office/drawing/2014/main" id="{6C116E29-5EC2-BE68-669D-3E8E60F208C9}"/>
              </a:ext>
            </a:extLst>
          </p:cNvPr>
          <p:cNvSpPr txBox="1"/>
          <p:nvPr/>
        </p:nvSpPr>
        <p:spPr>
          <a:xfrm>
            <a:off x="198782" y="267419"/>
            <a:ext cx="11895451" cy="7047635"/>
          </a:xfrm>
          <a:prstGeom prst="rect">
            <a:avLst/>
          </a:prstGeom>
          <a:noFill/>
        </p:spPr>
        <p:txBody>
          <a:bodyPr wrap="square">
            <a:spAutoFit/>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Bottom Of Tent Texture was from [1]</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Tent Surround Texture was from [2]</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Tent Edited in Photoshop</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b="1" u="sng" kern="100" dirty="0">
                <a:effectLst/>
                <a:latin typeface="Calibri" panose="020F0502020204030204" pitchFamily="34" charset="0"/>
                <a:ea typeface="Calibri" panose="020F0502020204030204" pitchFamily="34" charset="0"/>
                <a:cs typeface="Times New Roman" panose="02020603050405020304" pitchFamily="18" charset="0"/>
              </a:rPr>
              <a:t>Tree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bark was modelled from the Polygon Disk, then extruded to height needed. Increased subdivisions, then used the (B tool) to smooth out the movement on the bark itself to create a more “life-like” model with defects.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Tree Bark was from [3]</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Tree Leaves was from [4]</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Tree_3 Texture from freepik.com [8]</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b="1" u="sng" kern="100" dirty="0">
                <a:effectLst/>
                <a:latin typeface="Calibri" panose="020F0502020204030204" pitchFamily="34" charset="0"/>
                <a:ea typeface="Calibri" panose="020F0502020204030204" pitchFamily="34" charset="0"/>
                <a:cs typeface="Times New Roman" panose="02020603050405020304" pitchFamily="18" charset="0"/>
              </a:rPr>
              <a:t>Rocks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model was designed with a tutorial from [5] where I got to half way and carried on with my rock design. The texturing references are below for each rock textured. Both new models modelled in Maya and textured with different rock textures (see bibliography for information)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rock_1 was textured from [6]</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rock_2 was textured from [6]</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6461804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22B52FF-48B0-7689-CE11-D44C7A33B840}"/>
              </a:ext>
            </a:extLst>
          </p:cNvPr>
          <p:cNvSpPr>
            <a:spLocks noGrp="1"/>
          </p:cNvSpPr>
          <p:nvPr>
            <p:ph type="sldNum" sz="quarter" idx="12"/>
          </p:nvPr>
        </p:nvSpPr>
        <p:spPr/>
        <p:txBody>
          <a:bodyPr/>
          <a:lstStyle/>
          <a:p>
            <a:fld id="{8C2E478F-E849-4A8C-AF1F-CBCC78A7CBFA}" type="slidenum">
              <a:rPr lang="en-US" smtClean="0"/>
              <a:t>17</a:t>
            </a:fld>
            <a:endParaRPr lang="en-US" dirty="0"/>
          </a:p>
        </p:txBody>
      </p:sp>
      <p:sp>
        <p:nvSpPr>
          <p:cNvPr id="7" name="TextBox 6">
            <a:extLst>
              <a:ext uri="{FF2B5EF4-FFF2-40B4-BE49-F238E27FC236}">
                <a16:creationId xmlns:a16="http://schemas.microsoft.com/office/drawing/2014/main" id="{27B8F29C-64DE-64E3-0220-F0CC1BDBF35C}"/>
              </a:ext>
            </a:extLst>
          </p:cNvPr>
          <p:cNvSpPr txBox="1"/>
          <p:nvPr/>
        </p:nvSpPr>
        <p:spPr>
          <a:xfrm>
            <a:off x="189781" y="120770"/>
            <a:ext cx="10679502" cy="3958584"/>
          </a:xfrm>
          <a:prstGeom prst="rect">
            <a:avLst/>
          </a:prstGeom>
          <a:noFill/>
        </p:spPr>
        <p:txBody>
          <a:bodyPr wrap="square">
            <a:spAutoFit/>
          </a:bodyPr>
          <a:lstStyle/>
          <a:p>
            <a:pPr>
              <a:lnSpc>
                <a:spcPct val="107000"/>
              </a:lnSpc>
              <a:spcAft>
                <a:spcPts val="800"/>
              </a:spcAft>
            </a:pPr>
            <a:r>
              <a:rPr lang="en-GB" sz="2400" b="1" u="sng" kern="100" dirty="0">
                <a:effectLst/>
                <a:latin typeface="Calibri" panose="020F0502020204030204" pitchFamily="34" charset="0"/>
                <a:ea typeface="Calibri" panose="020F0502020204030204" pitchFamily="34" charset="0"/>
                <a:cs typeface="Times New Roman" panose="02020603050405020304" pitchFamily="18" charset="0"/>
              </a:rPr>
              <a:t>Planks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planks were modelled by myself, using the Plane model first, then extruding it for thickness. Then I edited the Vertexes to create a less flat object. The texture of the top and bottom was from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Alamy</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[11] and the edge texture was from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iStockPhoto</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[12]</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2400" b="1" u="sng" kern="100" dirty="0">
                <a:effectLst/>
                <a:latin typeface="Calibri" panose="020F0502020204030204" pitchFamily="34" charset="0"/>
                <a:ea typeface="Calibri" panose="020F0502020204030204" pitchFamily="34" charset="0"/>
                <a:cs typeface="Times New Roman" panose="02020603050405020304" pitchFamily="18" charset="0"/>
              </a:rPr>
              <a:t>Sounds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sounds were downloaded from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MixKit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and here are the references to it [13].</a:t>
            </a:r>
          </a:p>
          <a:p>
            <a:pPr>
              <a:lnSpc>
                <a:spcPct val="107000"/>
              </a:lnSpc>
              <a:spcAft>
                <a:spcPts val="800"/>
              </a:spcAft>
            </a:pP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kern="100" dirty="0">
                <a:latin typeface="Calibri" panose="020F0502020204030204" pitchFamily="34" charset="0"/>
                <a:ea typeface="Calibri" panose="020F0502020204030204" pitchFamily="34" charset="0"/>
                <a:cs typeface="Times New Roman" panose="02020603050405020304" pitchFamily="18" charset="0"/>
              </a:rPr>
              <a:t>Images for presentation:</a:t>
            </a:r>
          </a:p>
          <a:p>
            <a:pPr>
              <a:lnSpc>
                <a:spcPct val="107000"/>
              </a:lnSpc>
              <a:spcAft>
                <a:spcPts val="800"/>
              </a:spcAft>
            </a:pPr>
            <a:r>
              <a:rPr lang="en-GB" kern="100" dirty="0">
                <a:latin typeface="Calibri" panose="020F0502020204030204" pitchFamily="34" charset="0"/>
                <a:ea typeface="Calibri" panose="020F0502020204030204" pitchFamily="34" charset="0"/>
                <a:cs typeface="Times New Roman" panose="02020603050405020304" pitchFamily="18" charset="0"/>
              </a:rPr>
              <a:t>[14] </a:t>
            </a:r>
            <a:r>
              <a:rPr lang="en-GB" kern="100" dirty="0" err="1">
                <a:latin typeface="Calibri" panose="020F0502020204030204" pitchFamily="34" charset="0"/>
                <a:ea typeface="Calibri" panose="020F0502020204030204" pitchFamily="34" charset="0"/>
                <a:cs typeface="Times New Roman" panose="02020603050405020304" pitchFamily="18" charset="0"/>
              </a:rPr>
              <a:t>Powerpoint</a:t>
            </a:r>
            <a:r>
              <a:rPr lang="en-GB" kern="100" dirty="0">
                <a:latin typeface="Calibri" panose="020F0502020204030204" pitchFamily="34" charset="0"/>
                <a:ea typeface="Calibri" panose="020F0502020204030204" pitchFamily="34" charset="0"/>
                <a:cs typeface="Times New Roman" panose="02020603050405020304" pitchFamily="18" charset="0"/>
              </a:rPr>
              <a:t> Stock Images</a:t>
            </a:r>
          </a:p>
        </p:txBody>
      </p:sp>
    </p:spTree>
    <p:extLst>
      <p:ext uri="{BB962C8B-B14F-4D97-AF65-F5344CB8AC3E}">
        <p14:creationId xmlns:p14="http://schemas.microsoft.com/office/powerpoint/2010/main" val="64742255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68246AB-D5C7-AF2A-B671-272205963C8C}"/>
              </a:ext>
            </a:extLst>
          </p:cNvPr>
          <p:cNvSpPr>
            <a:spLocks noGrp="1"/>
          </p:cNvSpPr>
          <p:nvPr>
            <p:ph type="sldNum" sz="quarter" idx="12"/>
          </p:nvPr>
        </p:nvSpPr>
        <p:spPr/>
        <p:txBody>
          <a:bodyPr/>
          <a:lstStyle/>
          <a:p>
            <a:fld id="{8C2E478F-E849-4A8C-AF1F-CBCC78A7CBFA}" type="slidenum">
              <a:rPr lang="en-US" smtClean="0"/>
              <a:t>18</a:t>
            </a:fld>
            <a:endParaRPr lang="en-US" dirty="0"/>
          </a:p>
        </p:txBody>
      </p:sp>
      <p:graphicFrame>
        <p:nvGraphicFramePr>
          <p:cNvPr id="6" name="Table 5">
            <a:extLst>
              <a:ext uri="{FF2B5EF4-FFF2-40B4-BE49-F238E27FC236}">
                <a16:creationId xmlns:a16="http://schemas.microsoft.com/office/drawing/2014/main" id="{A685C8CA-0F76-EA3D-9655-1F2FEE06CC59}"/>
              </a:ext>
            </a:extLst>
          </p:cNvPr>
          <p:cNvGraphicFramePr>
            <a:graphicFrameLocks noGrp="1"/>
          </p:cNvGraphicFramePr>
          <p:nvPr>
            <p:extLst>
              <p:ext uri="{D42A27DB-BD31-4B8C-83A1-F6EECF244321}">
                <p14:modId xmlns:p14="http://schemas.microsoft.com/office/powerpoint/2010/main" val="3453081905"/>
              </p:ext>
            </p:extLst>
          </p:nvPr>
        </p:nvGraphicFramePr>
        <p:xfrm>
          <a:off x="215660" y="319596"/>
          <a:ext cx="11777557" cy="5850386"/>
        </p:xfrm>
        <a:graphic>
          <a:graphicData uri="http://schemas.openxmlformats.org/drawingml/2006/table">
            <a:tbl>
              <a:tblPr firstRow="1" firstCol="1" bandRow="1">
                <a:tableStyleId>{5C22544A-7EE6-4342-B048-85BDC9FD1C3A}</a:tableStyleId>
              </a:tblPr>
              <a:tblGrid>
                <a:gridCol w="250069">
                  <a:extLst>
                    <a:ext uri="{9D8B030D-6E8A-4147-A177-3AD203B41FA5}">
                      <a16:colId xmlns:a16="http://schemas.microsoft.com/office/drawing/2014/main" val="4266450994"/>
                    </a:ext>
                  </a:extLst>
                </a:gridCol>
                <a:gridCol w="11527488">
                  <a:extLst>
                    <a:ext uri="{9D8B030D-6E8A-4147-A177-3AD203B41FA5}">
                      <a16:colId xmlns:a16="http://schemas.microsoft.com/office/drawing/2014/main" val="1938628953"/>
                    </a:ext>
                  </a:extLst>
                </a:gridCol>
              </a:tblGrid>
              <a:tr h="566536">
                <a:tc>
                  <a:txBody>
                    <a:bodyPr/>
                    <a:lstStyle/>
                    <a:p>
                      <a:pPr>
                        <a:lnSpc>
                          <a:spcPct val="107000"/>
                        </a:lnSpc>
                        <a:spcAft>
                          <a:spcPts val="800"/>
                        </a:spcAft>
                      </a:pPr>
                      <a:r>
                        <a:rPr lang="en-US" sz="900" kern="100">
                          <a:effectLst/>
                        </a:rPr>
                        <a:t>[1]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tc>
                  <a:txBody>
                    <a:bodyPr/>
                    <a:lstStyle/>
                    <a:p>
                      <a:pPr>
                        <a:lnSpc>
                          <a:spcPct val="107000"/>
                        </a:lnSpc>
                        <a:spcAft>
                          <a:spcPts val="800"/>
                        </a:spcAft>
                      </a:pPr>
                      <a:r>
                        <a:rPr lang="en-US" sz="900" kern="100">
                          <a:effectLst/>
                        </a:rPr>
                        <a:t>swoodee, "DeviantArt," [Online]. Available: deviantart.com/swoodee/art/Burned-Grass-Texture-FREE-395514770. [Accessed 06 05 2023].</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extLst>
                  <a:ext uri="{0D108BD9-81ED-4DB2-BD59-A6C34878D82A}">
                    <a16:rowId xmlns:a16="http://schemas.microsoft.com/office/drawing/2014/main" val="3805330590"/>
                  </a:ext>
                </a:extLst>
              </a:tr>
              <a:tr h="566536">
                <a:tc>
                  <a:txBody>
                    <a:bodyPr/>
                    <a:lstStyle/>
                    <a:p>
                      <a:pPr>
                        <a:lnSpc>
                          <a:spcPct val="107000"/>
                        </a:lnSpc>
                        <a:spcAft>
                          <a:spcPts val="800"/>
                        </a:spcAft>
                      </a:pPr>
                      <a:r>
                        <a:rPr lang="en-US" sz="900" kern="100">
                          <a:effectLst/>
                        </a:rPr>
                        <a:t>[2]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tc>
                  <a:txBody>
                    <a:bodyPr/>
                    <a:lstStyle/>
                    <a:p>
                      <a:pPr>
                        <a:lnSpc>
                          <a:spcPct val="107000"/>
                        </a:lnSpc>
                        <a:spcAft>
                          <a:spcPts val="800"/>
                        </a:spcAft>
                      </a:pPr>
                      <a:r>
                        <a:rPr lang="en-US" sz="900" kern="100" dirty="0" err="1">
                          <a:effectLst/>
                        </a:rPr>
                        <a:t>HiClipArt</a:t>
                      </a:r>
                      <a:r>
                        <a:rPr lang="en-US" sz="900" kern="100" dirty="0">
                          <a:effectLst/>
                        </a:rPr>
                        <a:t>, "</a:t>
                      </a:r>
                      <a:r>
                        <a:rPr lang="en-US" sz="900" kern="100" dirty="0" err="1">
                          <a:effectLst/>
                        </a:rPr>
                        <a:t>HiClipArt</a:t>
                      </a:r>
                      <a:r>
                        <a:rPr lang="en-US" sz="900" kern="100" dirty="0">
                          <a:effectLst/>
                        </a:rPr>
                        <a:t>," [Online]. Available: https://www.hiclipart.com/free-transparent-background-png-clipart-mkdma/download. [Accessed 06 05 2023].</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extLst>
                  <a:ext uri="{0D108BD9-81ED-4DB2-BD59-A6C34878D82A}">
                    <a16:rowId xmlns:a16="http://schemas.microsoft.com/office/drawing/2014/main" val="582107526"/>
                  </a:ext>
                </a:extLst>
              </a:tr>
              <a:tr h="566536">
                <a:tc>
                  <a:txBody>
                    <a:bodyPr/>
                    <a:lstStyle/>
                    <a:p>
                      <a:pPr>
                        <a:lnSpc>
                          <a:spcPct val="107000"/>
                        </a:lnSpc>
                        <a:spcAft>
                          <a:spcPts val="800"/>
                        </a:spcAft>
                      </a:pPr>
                      <a:r>
                        <a:rPr lang="en-US" sz="900" kern="100">
                          <a:effectLst/>
                        </a:rPr>
                        <a:t>[3]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tc>
                  <a:txBody>
                    <a:bodyPr/>
                    <a:lstStyle/>
                    <a:p>
                      <a:pPr>
                        <a:lnSpc>
                          <a:spcPct val="107000"/>
                        </a:lnSpc>
                        <a:spcAft>
                          <a:spcPts val="800"/>
                        </a:spcAft>
                      </a:pPr>
                      <a:r>
                        <a:rPr lang="en-US" sz="900" kern="100">
                          <a:effectLst/>
                        </a:rPr>
                        <a:t>S. Tutorials, "Youtube," 2015. [Online]. Available: https://www.youtube.com/watch?v=3NiOLlEZzLo. [Accessed 06 05 2023].</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extLst>
                  <a:ext uri="{0D108BD9-81ED-4DB2-BD59-A6C34878D82A}">
                    <a16:rowId xmlns:a16="http://schemas.microsoft.com/office/drawing/2014/main" val="3682697090"/>
                  </a:ext>
                </a:extLst>
              </a:tr>
              <a:tr h="566536">
                <a:tc>
                  <a:txBody>
                    <a:bodyPr/>
                    <a:lstStyle/>
                    <a:p>
                      <a:pPr>
                        <a:lnSpc>
                          <a:spcPct val="107000"/>
                        </a:lnSpc>
                        <a:spcAft>
                          <a:spcPts val="800"/>
                        </a:spcAft>
                      </a:pPr>
                      <a:r>
                        <a:rPr lang="en-US" sz="900" kern="100">
                          <a:effectLst/>
                        </a:rPr>
                        <a:t>[4]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tc>
                  <a:txBody>
                    <a:bodyPr/>
                    <a:lstStyle/>
                    <a:p>
                      <a:pPr>
                        <a:lnSpc>
                          <a:spcPct val="107000"/>
                        </a:lnSpc>
                        <a:spcAft>
                          <a:spcPts val="800"/>
                        </a:spcAft>
                      </a:pPr>
                      <a:r>
                        <a:rPr lang="en-US" sz="900" kern="100">
                          <a:effectLst/>
                        </a:rPr>
                        <a:t>W. Suttigulvet, "Dreamstime," [Online]. Available: https://www.dreamstime.com/white-gray-crumpled-old-tent-fabric-page-paper-texture-rough-background-crease-grunge-parchment-pattern-vintage-design-white-image224814235.</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extLst>
                  <a:ext uri="{0D108BD9-81ED-4DB2-BD59-A6C34878D82A}">
                    <a16:rowId xmlns:a16="http://schemas.microsoft.com/office/drawing/2014/main" val="2210628891"/>
                  </a:ext>
                </a:extLst>
              </a:tr>
              <a:tr h="566536">
                <a:tc>
                  <a:txBody>
                    <a:bodyPr/>
                    <a:lstStyle/>
                    <a:p>
                      <a:pPr>
                        <a:lnSpc>
                          <a:spcPct val="107000"/>
                        </a:lnSpc>
                        <a:spcAft>
                          <a:spcPts val="800"/>
                        </a:spcAft>
                      </a:pPr>
                      <a:r>
                        <a:rPr lang="en-US" sz="900" kern="100">
                          <a:effectLst/>
                        </a:rPr>
                        <a:t>[5]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tc>
                  <a:txBody>
                    <a:bodyPr/>
                    <a:lstStyle/>
                    <a:p>
                      <a:pPr>
                        <a:lnSpc>
                          <a:spcPct val="107000"/>
                        </a:lnSpc>
                        <a:spcAft>
                          <a:spcPts val="800"/>
                        </a:spcAft>
                      </a:pPr>
                      <a:r>
                        <a:rPr lang="en-US" sz="900" kern="100">
                          <a:effectLst/>
                        </a:rPr>
                        <a:t>Narongrit, "AdobeStock," [Online]. Available: https://stock.adobe.com/uk/images/green-tent-fabric-texture/185664115.</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extLst>
                  <a:ext uri="{0D108BD9-81ED-4DB2-BD59-A6C34878D82A}">
                    <a16:rowId xmlns:a16="http://schemas.microsoft.com/office/drawing/2014/main" val="2717846943"/>
                  </a:ext>
                </a:extLst>
              </a:tr>
              <a:tr h="566536">
                <a:tc>
                  <a:txBody>
                    <a:bodyPr/>
                    <a:lstStyle/>
                    <a:p>
                      <a:pPr>
                        <a:lnSpc>
                          <a:spcPct val="107000"/>
                        </a:lnSpc>
                        <a:spcAft>
                          <a:spcPts val="800"/>
                        </a:spcAft>
                      </a:pPr>
                      <a:r>
                        <a:rPr lang="en-US" sz="900" kern="100">
                          <a:effectLst/>
                        </a:rPr>
                        <a:t>[6]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tc>
                  <a:txBody>
                    <a:bodyPr/>
                    <a:lstStyle/>
                    <a:p>
                      <a:pPr>
                        <a:lnSpc>
                          <a:spcPct val="107000"/>
                        </a:lnSpc>
                        <a:spcAft>
                          <a:spcPts val="800"/>
                        </a:spcAft>
                      </a:pPr>
                      <a:r>
                        <a:rPr lang="en-US" sz="900" kern="100">
                          <a:effectLst/>
                        </a:rPr>
                        <a:t>C. Banks, "Unsplash," [Online]. Available: https://unsplash.com/photos/4u629vFD3vI.</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extLst>
                  <a:ext uri="{0D108BD9-81ED-4DB2-BD59-A6C34878D82A}">
                    <a16:rowId xmlns:a16="http://schemas.microsoft.com/office/drawing/2014/main" val="3570623210"/>
                  </a:ext>
                </a:extLst>
              </a:tr>
              <a:tr h="566536">
                <a:tc>
                  <a:txBody>
                    <a:bodyPr/>
                    <a:lstStyle/>
                    <a:p>
                      <a:pPr>
                        <a:lnSpc>
                          <a:spcPct val="107000"/>
                        </a:lnSpc>
                        <a:spcAft>
                          <a:spcPts val="800"/>
                        </a:spcAft>
                      </a:pPr>
                      <a:r>
                        <a:rPr lang="en-US" sz="900" kern="100">
                          <a:effectLst/>
                        </a:rPr>
                        <a:t>[7]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tc>
                  <a:txBody>
                    <a:bodyPr/>
                    <a:lstStyle/>
                    <a:p>
                      <a:pPr>
                        <a:lnSpc>
                          <a:spcPct val="107000"/>
                        </a:lnSpc>
                        <a:spcAft>
                          <a:spcPts val="800"/>
                        </a:spcAft>
                      </a:pPr>
                      <a:r>
                        <a:rPr lang="en-US" sz="900" kern="100">
                          <a:effectLst/>
                        </a:rPr>
                        <a:t>NicePNG, "NicePNG," [Online]. Available: https://www.nicepng.com/ourpic/u2q8q8u2q8w7u2y3_tree-png-tree-top-view-texture/.</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extLst>
                  <a:ext uri="{0D108BD9-81ED-4DB2-BD59-A6C34878D82A}">
                    <a16:rowId xmlns:a16="http://schemas.microsoft.com/office/drawing/2014/main" val="3012178690"/>
                  </a:ext>
                </a:extLst>
              </a:tr>
              <a:tr h="566536">
                <a:tc>
                  <a:txBody>
                    <a:bodyPr/>
                    <a:lstStyle/>
                    <a:p>
                      <a:pPr>
                        <a:lnSpc>
                          <a:spcPct val="107000"/>
                        </a:lnSpc>
                        <a:spcAft>
                          <a:spcPts val="800"/>
                        </a:spcAft>
                      </a:pPr>
                      <a:r>
                        <a:rPr lang="en-US" sz="900" kern="100">
                          <a:effectLst/>
                        </a:rPr>
                        <a:t>[8]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tc>
                  <a:txBody>
                    <a:bodyPr/>
                    <a:lstStyle/>
                    <a:p>
                      <a:pPr>
                        <a:lnSpc>
                          <a:spcPct val="107000"/>
                        </a:lnSpc>
                        <a:spcAft>
                          <a:spcPts val="800"/>
                        </a:spcAft>
                      </a:pPr>
                      <a:r>
                        <a:rPr lang="en-US" sz="900" kern="100">
                          <a:effectLst/>
                        </a:rPr>
                        <a:t>freepik, "freepik.com," [Online]. Available: https://www.freepik.com/free-photos-vectors/tree-texture.</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extLst>
                  <a:ext uri="{0D108BD9-81ED-4DB2-BD59-A6C34878D82A}">
                    <a16:rowId xmlns:a16="http://schemas.microsoft.com/office/drawing/2014/main" val="2412824254"/>
                  </a:ext>
                </a:extLst>
              </a:tr>
              <a:tr h="566536">
                <a:tc>
                  <a:txBody>
                    <a:bodyPr/>
                    <a:lstStyle/>
                    <a:p>
                      <a:pPr>
                        <a:lnSpc>
                          <a:spcPct val="107000"/>
                        </a:lnSpc>
                        <a:spcAft>
                          <a:spcPts val="800"/>
                        </a:spcAft>
                      </a:pPr>
                      <a:r>
                        <a:rPr lang="en-US" sz="900" kern="100">
                          <a:effectLst/>
                        </a:rPr>
                        <a:t>[9]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tc>
                  <a:txBody>
                    <a:bodyPr/>
                    <a:lstStyle/>
                    <a:p>
                      <a:pPr>
                        <a:lnSpc>
                          <a:spcPct val="107000"/>
                        </a:lnSpc>
                        <a:spcAft>
                          <a:spcPts val="800"/>
                        </a:spcAft>
                      </a:pPr>
                      <a:r>
                        <a:rPr lang="en-US" sz="900" kern="100">
                          <a:effectLst/>
                        </a:rPr>
                        <a:t>D. Dreambox, "YouTube," 2021. [Online]. Available: https://www.google.com/search?q=maya+how+to+stone+in+maya&amp;rlz=1C1VDKB_enGB1025GB1025&amp;sxsrf=APwXEddPM2czPy2WHtgX0JUw2tDzXKBlWg%3A1683374902145&amp;ei=NkNWZL-uCJuHkdUPys6k4Ac&amp;ved=0ahUKEwi_ocOY1OD-AhWbQ6QEHUonCXwQ4dUDCA8&amp;uact=5&amp;oq=maya+how+to+stone+in+maya&amp;gs_lc. [Accessed 06 05 2023].</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extLst>
                  <a:ext uri="{0D108BD9-81ED-4DB2-BD59-A6C34878D82A}">
                    <a16:rowId xmlns:a16="http://schemas.microsoft.com/office/drawing/2014/main" val="3582646522"/>
                  </a:ext>
                </a:extLst>
              </a:tr>
              <a:tr h="751562">
                <a:tc>
                  <a:txBody>
                    <a:bodyPr/>
                    <a:lstStyle/>
                    <a:p>
                      <a:pPr>
                        <a:lnSpc>
                          <a:spcPct val="107000"/>
                        </a:lnSpc>
                        <a:spcAft>
                          <a:spcPts val="800"/>
                        </a:spcAft>
                      </a:pPr>
                      <a:r>
                        <a:rPr lang="en-US" sz="900" kern="100">
                          <a:effectLst/>
                        </a:rPr>
                        <a:t>[10] </a:t>
                      </a:r>
                      <a:endParaRPr lang="en-GB" sz="900" kern="10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tc>
                  <a:txBody>
                    <a:bodyPr/>
                    <a:lstStyle/>
                    <a:p>
                      <a:pPr>
                        <a:lnSpc>
                          <a:spcPct val="107000"/>
                        </a:lnSpc>
                        <a:spcAft>
                          <a:spcPts val="800"/>
                        </a:spcAft>
                      </a:pPr>
                      <a:r>
                        <a:rPr lang="en-US" sz="900" kern="100" dirty="0">
                          <a:effectLst/>
                        </a:rPr>
                        <a:t>Seamless-Pixels, "Seamless-Pixels," 2014. [Online]. Available: https://seamless-pixels.blogspot.com/2014/12/mountain-rock-seamless-texture-2048x2048.html.</a:t>
                      </a:r>
                      <a:endParaRPr lang="en-GB" sz="900" kern="100" dirty="0">
                        <a:effectLst/>
                        <a:latin typeface="Calibri" panose="020F0502020204030204" pitchFamily="34" charset="0"/>
                        <a:ea typeface="Calibri" panose="020F0502020204030204" pitchFamily="34" charset="0"/>
                        <a:cs typeface="Times New Roman" panose="02020603050405020304" pitchFamily="18" charset="0"/>
                      </a:endParaRPr>
                    </a:p>
                  </a:txBody>
                  <a:tcPr marL="8080" marR="8080" marT="8080" marB="8080"/>
                </a:tc>
                <a:extLst>
                  <a:ext uri="{0D108BD9-81ED-4DB2-BD59-A6C34878D82A}">
                    <a16:rowId xmlns:a16="http://schemas.microsoft.com/office/drawing/2014/main" val="3475105393"/>
                  </a:ext>
                </a:extLst>
              </a:tr>
            </a:tbl>
          </a:graphicData>
        </a:graphic>
      </p:graphicFrame>
      <p:sp>
        <p:nvSpPr>
          <p:cNvPr id="7" name="Rectangle 1">
            <a:extLst>
              <a:ext uri="{FF2B5EF4-FFF2-40B4-BE49-F238E27FC236}">
                <a16:creationId xmlns:a16="http://schemas.microsoft.com/office/drawing/2014/main" id="{7DC5D8CD-0E9C-EC98-1171-927A95CB5496}"/>
              </a:ext>
            </a:extLst>
          </p:cNvPr>
          <p:cNvSpPr>
            <a:spLocks noChangeArrowheads="1"/>
          </p:cNvSpPr>
          <p:nvPr/>
        </p:nvSpPr>
        <p:spPr bwMode="auto">
          <a:xfrm>
            <a:off x="0" y="-108536"/>
            <a:ext cx="15485895" cy="7223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References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68080728"/>
      </p:ext>
    </p:extLst>
  </p:cSld>
  <p:clrMapOvr>
    <a:masterClrMapping/>
  </p:clrMapOvr>
</p:sld>
</file>

<file path=ppt/theme/theme1.xml><?xml version="1.0" encoding="utf-8"?>
<a:theme xmlns:a="http://schemas.openxmlformats.org/drawingml/2006/main" name="Office Theme">
  <a:themeElements>
    <a:clrScheme name="Custom 5">
      <a:dk1>
        <a:sysClr val="windowText" lastClr="000000"/>
      </a:dk1>
      <a:lt1>
        <a:sysClr val="window" lastClr="FFFFFF"/>
      </a:lt1>
      <a:dk2>
        <a:srgbClr val="44546A"/>
      </a:dk2>
      <a:lt2>
        <a:srgbClr val="E7E6E6"/>
      </a:lt2>
      <a:accent1>
        <a:srgbClr val="A53F52"/>
      </a:accent1>
      <a:accent2>
        <a:srgbClr val="E99757"/>
      </a:accent2>
      <a:accent3>
        <a:srgbClr val="2F3342"/>
      </a:accent3>
      <a:accent4>
        <a:srgbClr val="2C2153"/>
      </a:accent4>
      <a:accent5>
        <a:srgbClr val="01023B"/>
      </a:accent5>
      <a:accent6>
        <a:srgbClr val="7F7F7F"/>
      </a:accent6>
      <a:hlink>
        <a:srgbClr val="3A3838"/>
      </a:hlink>
      <a:folHlink>
        <a:srgbClr val="D0CEC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ech presentation_Win32_LW_v2.potx" id="{3AEEB70B-72AA-432B-B699-7833EBF4B1FE}" vid="{14A49A59-25D4-4203-BE02-DE6939C7C5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D9F223-918A-45AF-9B53-56AB9E5E2182}">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1B7E2D32-4FDD-4266-880C-17595B801432}">
  <ds:schemaRefs>
    <ds:schemaRef ds:uri="http://schemas.microsoft.com/sharepoint/v3/contenttype/forms"/>
  </ds:schemaRefs>
</ds:datastoreItem>
</file>

<file path=customXml/itemProps3.xml><?xml version="1.0" encoding="utf-8"?>
<ds:datastoreItem xmlns:ds="http://schemas.openxmlformats.org/officeDocument/2006/customXml" ds:itemID="{55BB9993-D5F9-46FA-B2E5-80E3632E98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Tech presentation</Template>
  <TotalTime>443</TotalTime>
  <Words>1655</Words>
  <Application>Microsoft Office PowerPoint</Application>
  <PresentationFormat>Widescreen</PresentationFormat>
  <Paragraphs>122</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Wingdings</vt:lpstr>
      <vt:lpstr>Office Theme</vt:lpstr>
      <vt:lpstr>Environment &amp; Level Design (ACCA4032)</vt:lpstr>
      <vt:lpstr>INTRODUCTION</vt:lpstr>
      <vt:lpstr>Agenda</vt:lpstr>
      <vt:lpstr>idea</vt:lpstr>
      <vt:lpstr>Plan</vt:lpstr>
      <vt:lpstr>PowerPoint Presentation</vt:lpstr>
      <vt:lpstr>Textures</vt:lpstr>
      <vt:lpstr>Lighting</vt:lpstr>
      <vt:lpstr>Camera</vt:lpstr>
      <vt:lpstr>sound</vt:lpstr>
      <vt:lpstr>Photoshop</vt:lpstr>
      <vt:lpstr>Difficulties</vt:lpstr>
      <vt:lpstr>The fix</vt:lpstr>
      <vt:lpstr>Final</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Environmental Design</dc:title>
  <dc:creator>Griffith Bowen (2214266)</dc:creator>
  <cp:lastModifiedBy>Griffith Bowen (2214266)</cp:lastModifiedBy>
  <cp:revision>32</cp:revision>
  <dcterms:created xsi:type="dcterms:W3CDTF">2023-05-08T12:55:24Z</dcterms:created>
  <dcterms:modified xsi:type="dcterms:W3CDTF">2023-05-11T08:42:14Z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