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4"/>
  </p:notesMasterIdLst>
  <p:sldIdLst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CE362B-047A-4DD9-BAA0-11C25A745279}" v="36" dt="2024-03-01T17:30:03.4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35" autoAdjust="0"/>
    <p:restoredTop sz="51332" autoAdjust="0"/>
  </p:normalViewPr>
  <p:slideViewPr>
    <p:cSldViewPr>
      <p:cViewPr varScale="1">
        <p:scale>
          <a:sx n="80" d="100"/>
          <a:sy n="80" d="100"/>
        </p:scale>
        <p:origin x="73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04CE362B-047A-4DD9-BAA0-11C25A745279}"/>
    <pc:docChg chg="undo custSel addSld delSld modSld">
      <pc:chgData name="Sylvia Hoffmann" userId="fc40dadc-4d8d-4692-8030-bd6788669bc5" providerId="ADAL" clId="{04CE362B-047A-4DD9-BAA0-11C25A745279}" dt="2024-03-01T17:30:15.401" v="118" actId="47"/>
      <pc:docMkLst>
        <pc:docMk/>
      </pc:docMkLst>
      <pc:sldChg chg="modSp add mod">
        <pc:chgData name="Sylvia Hoffmann" userId="fc40dadc-4d8d-4692-8030-bd6788669bc5" providerId="ADAL" clId="{04CE362B-047A-4DD9-BAA0-11C25A745279}" dt="2024-03-01T17:23:23.302" v="32" actId="2711"/>
        <pc:sldMkLst>
          <pc:docMk/>
          <pc:sldMk cId="3095843677" sldId="257"/>
        </pc:sldMkLst>
        <pc:spChg chg="mod">
          <ac:chgData name="Sylvia Hoffmann" userId="fc40dadc-4d8d-4692-8030-bd6788669bc5" providerId="ADAL" clId="{04CE362B-047A-4DD9-BAA0-11C25A745279}" dt="2024-03-01T17:23:23.302" v="32" actId="2711"/>
          <ac:spMkLst>
            <pc:docMk/>
            <pc:sldMk cId="3095843677" sldId="257"/>
            <ac:spMk id="3" creationId="{7285CA4D-7A8E-C2E5-539F-E8C71B9F1481}"/>
          </ac:spMkLst>
        </pc:spChg>
      </pc:sldChg>
      <pc:sldChg chg="modSp add mod modAnim">
        <pc:chgData name="Sylvia Hoffmann" userId="fc40dadc-4d8d-4692-8030-bd6788669bc5" providerId="ADAL" clId="{04CE362B-047A-4DD9-BAA0-11C25A745279}" dt="2024-03-01T17:23:42.361" v="34" actId="255"/>
        <pc:sldMkLst>
          <pc:docMk/>
          <pc:sldMk cId="1503717070" sldId="258"/>
        </pc:sldMkLst>
        <pc:spChg chg="mod">
          <ac:chgData name="Sylvia Hoffmann" userId="fc40dadc-4d8d-4692-8030-bd6788669bc5" providerId="ADAL" clId="{04CE362B-047A-4DD9-BAA0-11C25A745279}" dt="2024-03-01T17:23:42.361" v="34" actId="255"/>
          <ac:spMkLst>
            <pc:docMk/>
            <pc:sldMk cId="1503717070" sldId="258"/>
            <ac:spMk id="3" creationId="{4524364A-CA38-F308-E9EC-A8D1276F8829}"/>
          </ac:spMkLst>
        </pc:spChg>
      </pc:sldChg>
      <pc:sldChg chg="modSp add mod">
        <pc:chgData name="Sylvia Hoffmann" userId="fc40dadc-4d8d-4692-8030-bd6788669bc5" providerId="ADAL" clId="{04CE362B-047A-4DD9-BAA0-11C25A745279}" dt="2024-03-01T17:22:43.422" v="26" actId="1076"/>
        <pc:sldMkLst>
          <pc:docMk/>
          <pc:sldMk cId="4127598631" sldId="260"/>
        </pc:sldMkLst>
        <pc:spChg chg="mod">
          <ac:chgData name="Sylvia Hoffmann" userId="fc40dadc-4d8d-4692-8030-bd6788669bc5" providerId="ADAL" clId="{04CE362B-047A-4DD9-BAA0-11C25A745279}" dt="2024-03-01T17:22:43.422" v="26" actId="1076"/>
          <ac:spMkLst>
            <pc:docMk/>
            <pc:sldMk cId="4127598631" sldId="260"/>
            <ac:spMk id="3" creationId="{4524364A-CA38-F308-E9EC-A8D1276F8829}"/>
          </ac:spMkLst>
        </pc:spChg>
      </pc:sldChg>
      <pc:sldChg chg="modSp add mod">
        <pc:chgData name="Sylvia Hoffmann" userId="fc40dadc-4d8d-4692-8030-bd6788669bc5" providerId="ADAL" clId="{04CE362B-047A-4DD9-BAA0-11C25A745279}" dt="2024-03-01T17:23:16.194" v="31" actId="2711"/>
        <pc:sldMkLst>
          <pc:docMk/>
          <pc:sldMk cId="3129500947" sldId="261"/>
        </pc:sldMkLst>
        <pc:spChg chg="mod">
          <ac:chgData name="Sylvia Hoffmann" userId="fc40dadc-4d8d-4692-8030-bd6788669bc5" providerId="ADAL" clId="{04CE362B-047A-4DD9-BAA0-11C25A745279}" dt="2024-03-01T17:23:16.194" v="31" actId="2711"/>
          <ac:spMkLst>
            <pc:docMk/>
            <pc:sldMk cId="3129500947" sldId="261"/>
            <ac:spMk id="3" creationId="{AFAF39ED-32D6-DAE3-80BA-854F4AAAF527}"/>
          </ac:spMkLst>
        </pc:spChg>
      </pc:sldChg>
      <pc:sldChg chg="modSp add mod">
        <pc:chgData name="Sylvia Hoffmann" userId="fc40dadc-4d8d-4692-8030-bd6788669bc5" providerId="ADAL" clId="{04CE362B-047A-4DD9-BAA0-11C25A745279}" dt="2024-03-01T17:24:32.875" v="35" actId="5793"/>
        <pc:sldMkLst>
          <pc:docMk/>
          <pc:sldMk cId="4056140452" sldId="262"/>
        </pc:sldMkLst>
        <pc:spChg chg="mod">
          <ac:chgData name="Sylvia Hoffmann" userId="fc40dadc-4d8d-4692-8030-bd6788669bc5" providerId="ADAL" clId="{04CE362B-047A-4DD9-BAA0-11C25A745279}" dt="2024-03-01T17:24:32.875" v="35" actId="5793"/>
          <ac:spMkLst>
            <pc:docMk/>
            <pc:sldMk cId="4056140452" sldId="262"/>
            <ac:spMk id="3" creationId="{CDD55A78-ED5B-4D9E-9F18-E603E84311C5}"/>
          </ac:spMkLst>
        </pc:spChg>
      </pc:sldChg>
      <pc:sldChg chg="modSp add">
        <pc:chgData name="Sylvia Hoffmann" userId="fc40dadc-4d8d-4692-8030-bd6788669bc5" providerId="ADAL" clId="{04CE362B-047A-4DD9-BAA0-11C25A745279}" dt="2024-03-01T17:24:40.096" v="36" actId="1076"/>
        <pc:sldMkLst>
          <pc:docMk/>
          <pc:sldMk cId="2087244996" sldId="263"/>
        </pc:sldMkLst>
        <pc:spChg chg="mod">
          <ac:chgData name="Sylvia Hoffmann" userId="fc40dadc-4d8d-4692-8030-bd6788669bc5" providerId="ADAL" clId="{04CE362B-047A-4DD9-BAA0-11C25A745279}" dt="2024-03-01T17:24:40.096" v="36" actId="1076"/>
          <ac:spMkLst>
            <pc:docMk/>
            <pc:sldMk cId="2087244996" sldId="263"/>
            <ac:spMk id="3" creationId="{F13A70C2-3362-29B1-B012-E1D2F342D815}"/>
          </ac:spMkLst>
        </pc:spChg>
      </pc:sldChg>
      <pc:sldChg chg="modSp add mod">
        <pc:chgData name="Sylvia Hoffmann" userId="fc40dadc-4d8d-4692-8030-bd6788669bc5" providerId="ADAL" clId="{04CE362B-047A-4DD9-BAA0-11C25A745279}" dt="2024-03-01T17:24:44.342" v="37" actId="1076"/>
        <pc:sldMkLst>
          <pc:docMk/>
          <pc:sldMk cId="2520674196" sldId="264"/>
        </pc:sldMkLst>
        <pc:spChg chg="mod">
          <ac:chgData name="Sylvia Hoffmann" userId="fc40dadc-4d8d-4692-8030-bd6788669bc5" providerId="ADAL" clId="{04CE362B-047A-4DD9-BAA0-11C25A745279}" dt="2024-03-01T17:24:44.342" v="37" actId="1076"/>
          <ac:spMkLst>
            <pc:docMk/>
            <pc:sldMk cId="2520674196" sldId="264"/>
            <ac:spMk id="3" creationId="{02C450F8-596D-756F-B099-A844FA6A62DB}"/>
          </ac:spMkLst>
        </pc:spChg>
      </pc:sldChg>
      <pc:sldChg chg="modSp add mod">
        <pc:chgData name="Sylvia Hoffmann" userId="fc40dadc-4d8d-4692-8030-bd6788669bc5" providerId="ADAL" clId="{04CE362B-047A-4DD9-BAA0-11C25A745279}" dt="2024-03-01T17:24:48.698" v="38" actId="6549"/>
        <pc:sldMkLst>
          <pc:docMk/>
          <pc:sldMk cId="2408749721" sldId="265"/>
        </pc:sldMkLst>
        <pc:spChg chg="mod">
          <ac:chgData name="Sylvia Hoffmann" userId="fc40dadc-4d8d-4692-8030-bd6788669bc5" providerId="ADAL" clId="{04CE362B-047A-4DD9-BAA0-11C25A745279}" dt="2024-03-01T17:24:48.698" v="38" actId="6549"/>
          <ac:spMkLst>
            <pc:docMk/>
            <pc:sldMk cId="2408749721" sldId="265"/>
            <ac:spMk id="3" creationId="{85544A13-3AB1-232A-3018-963B48B9A9D6}"/>
          </ac:spMkLst>
        </pc:spChg>
      </pc:sldChg>
      <pc:sldChg chg="modSp add mod">
        <pc:chgData name="Sylvia Hoffmann" userId="fc40dadc-4d8d-4692-8030-bd6788669bc5" providerId="ADAL" clId="{04CE362B-047A-4DD9-BAA0-11C25A745279}" dt="2024-03-01T17:25:47.978" v="42" actId="5793"/>
        <pc:sldMkLst>
          <pc:docMk/>
          <pc:sldMk cId="1334454794" sldId="266"/>
        </pc:sldMkLst>
        <pc:spChg chg="mod">
          <ac:chgData name="Sylvia Hoffmann" userId="fc40dadc-4d8d-4692-8030-bd6788669bc5" providerId="ADAL" clId="{04CE362B-047A-4DD9-BAA0-11C25A745279}" dt="2024-03-01T17:25:47.978" v="42" actId="5793"/>
          <ac:spMkLst>
            <pc:docMk/>
            <pc:sldMk cId="1334454794" sldId="266"/>
            <ac:spMk id="3" creationId="{5DB0C6FA-6BB2-5080-B904-C8A7F17B0DDE}"/>
          </ac:spMkLst>
        </pc:spChg>
        <pc:graphicFrameChg chg="mod">
          <ac:chgData name="Sylvia Hoffmann" userId="fc40dadc-4d8d-4692-8030-bd6788669bc5" providerId="ADAL" clId="{04CE362B-047A-4DD9-BAA0-11C25A745279}" dt="2024-03-01T17:25:40.465" v="40" actId="1076"/>
          <ac:graphicFrameMkLst>
            <pc:docMk/>
            <pc:sldMk cId="1334454794" sldId="266"/>
            <ac:graphicFrameMk id="4" creationId="{A73D73AF-D410-2F95-CAAF-11045AEC154C}"/>
          </ac:graphicFrameMkLst>
        </pc:graphicFrameChg>
      </pc:sldChg>
      <pc:sldChg chg="addSp delSp modSp add mod">
        <pc:chgData name="Sylvia Hoffmann" userId="fc40dadc-4d8d-4692-8030-bd6788669bc5" providerId="ADAL" clId="{04CE362B-047A-4DD9-BAA0-11C25A745279}" dt="2024-03-01T17:28:47.232" v="98" actId="12385"/>
        <pc:sldMkLst>
          <pc:docMk/>
          <pc:sldMk cId="2978875088" sldId="267"/>
        </pc:sldMkLst>
        <pc:spChg chg="add mod">
          <ac:chgData name="Sylvia Hoffmann" userId="fc40dadc-4d8d-4692-8030-bd6788669bc5" providerId="ADAL" clId="{04CE362B-047A-4DD9-BAA0-11C25A745279}" dt="2024-03-01T17:27:57.396" v="97" actId="20577"/>
          <ac:spMkLst>
            <pc:docMk/>
            <pc:sldMk cId="2978875088" sldId="267"/>
            <ac:spMk id="2" creationId="{934FFC03-5B5A-025C-6DC8-5C085AD42CD2}"/>
          </ac:spMkLst>
        </pc:spChg>
        <pc:spChg chg="del">
          <ac:chgData name="Sylvia Hoffmann" userId="fc40dadc-4d8d-4692-8030-bd6788669bc5" providerId="ADAL" clId="{04CE362B-047A-4DD9-BAA0-11C25A745279}" dt="2024-03-01T17:26:17.485" v="52" actId="478"/>
          <ac:spMkLst>
            <pc:docMk/>
            <pc:sldMk cId="2978875088" sldId="267"/>
            <ac:spMk id="8" creationId="{E2AD9F0B-D24D-4DE4-4417-41A30F1F041D}"/>
          </ac:spMkLst>
        </pc:spChg>
        <pc:graphicFrameChg chg="mod modGraphic">
          <ac:chgData name="Sylvia Hoffmann" userId="fc40dadc-4d8d-4692-8030-bd6788669bc5" providerId="ADAL" clId="{04CE362B-047A-4DD9-BAA0-11C25A745279}" dt="2024-03-01T17:28:47.232" v="98" actId="12385"/>
          <ac:graphicFrameMkLst>
            <pc:docMk/>
            <pc:sldMk cId="2978875088" sldId="267"/>
            <ac:graphicFrameMk id="4" creationId="{C359112B-B48E-4A1A-D03E-135939FF6122}"/>
          </ac:graphicFrameMkLst>
        </pc:graphicFrameChg>
      </pc:sldChg>
      <pc:sldChg chg="modSp add mod">
        <pc:chgData name="Sylvia Hoffmann" userId="fc40dadc-4d8d-4692-8030-bd6788669bc5" providerId="ADAL" clId="{04CE362B-047A-4DD9-BAA0-11C25A745279}" dt="2024-03-01T17:28:55.003" v="99" actId="1076"/>
        <pc:sldMkLst>
          <pc:docMk/>
          <pc:sldMk cId="589947715" sldId="268"/>
        </pc:sldMkLst>
        <pc:spChg chg="mod">
          <ac:chgData name="Sylvia Hoffmann" userId="fc40dadc-4d8d-4692-8030-bd6788669bc5" providerId="ADAL" clId="{04CE362B-047A-4DD9-BAA0-11C25A745279}" dt="2024-03-01T17:28:55.003" v="99" actId="1076"/>
          <ac:spMkLst>
            <pc:docMk/>
            <pc:sldMk cId="589947715" sldId="268"/>
            <ac:spMk id="3" creationId="{98AC7B1B-2D27-6878-BA03-5D9B14FD6597}"/>
          </ac:spMkLst>
        </pc:spChg>
      </pc:sldChg>
      <pc:sldChg chg="modSp add mod">
        <pc:chgData name="Sylvia Hoffmann" userId="fc40dadc-4d8d-4692-8030-bd6788669bc5" providerId="ADAL" clId="{04CE362B-047A-4DD9-BAA0-11C25A745279}" dt="2024-03-01T17:28:58.577" v="100" actId="1076"/>
        <pc:sldMkLst>
          <pc:docMk/>
          <pc:sldMk cId="1561029086" sldId="269"/>
        </pc:sldMkLst>
        <pc:spChg chg="mod">
          <ac:chgData name="Sylvia Hoffmann" userId="fc40dadc-4d8d-4692-8030-bd6788669bc5" providerId="ADAL" clId="{04CE362B-047A-4DD9-BAA0-11C25A745279}" dt="2024-03-01T17:28:58.577" v="100" actId="1076"/>
          <ac:spMkLst>
            <pc:docMk/>
            <pc:sldMk cId="1561029086" sldId="269"/>
            <ac:spMk id="3" creationId="{98AC7B1B-2D27-6878-BA03-5D9B14FD6597}"/>
          </ac:spMkLst>
        </pc:spChg>
      </pc:sldChg>
      <pc:sldChg chg="modSp add mod">
        <pc:chgData name="Sylvia Hoffmann" userId="fc40dadc-4d8d-4692-8030-bd6788669bc5" providerId="ADAL" clId="{04CE362B-047A-4DD9-BAA0-11C25A745279}" dt="2024-03-01T17:29:09.177" v="104" actId="14100"/>
        <pc:sldMkLst>
          <pc:docMk/>
          <pc:sldMk cId="2396479474" sldId="270"/>
        </pc:sldMkLst>
        <pc:spChg chg="mod">
          <ac:chgData name="Sylvia Hoffmann" userId="fc40dadc-4d8d-4692-8030-bd6788669bc5" providerId="ADAL" clId="{04CE362B-047A-4DD9-BAA0-11C25A745279}" dt="2024-03-01T17:29:09.177" v="104" actId="14100"/>
          <ac:spMkLst>
            <pc:docMk/>
            <pc:sldMk cId="2396479474" sldId="270"/>
            <ac:spMk id="3" creationId="{E12EF519-019A-13B5-10FF-92FA273B62D3}"/>
          </ac:spMkLst>
        </pc:spChg>
      </pc:sldChg>
      <pc:sldChg chg="modSp add mod">
        <pc:chgData name="Sylvia Hoffmann" userId="fc40dadc-4d8d-4692-8030-bd6788669bc5" providerId="ADAL" clId="{04CE362B-047A-4DD9-BAA0-11C25A745279}" dt="2024-03-01T17:29:21.703" v="107" actId="1076"/>
        <pc:sldMkLst>
          <pc:docMk/>
          <pc:sldMk cId="1799087934" sldId="271"/>
        </pc:sldMkLst>
        <pc:spChg chg="mod">
          <ac:chgData name="Sylvia Hoffmann" userId="fc40dadc-4d8d-4692-8030-bd6788669bc5" providerId="ADAL" clId="{04CE362B-047A-4DD9-BAA0-11C25A745279}" dt="2024-03-01T17:29:17.821" v="106" actId="5793"/>
          <ac:spMkLst>
            <pc:docMk/>
            <pc:sldMk cId="1799087934" sldId="271"/>
            <ac:spMk id="3" creationId="{1563CACF-AE99-5E17-3337-972BD9E10D46}"/>
          </ac:spMkLst>
        </pc:spChg>
        <pc:graphicFrameChg chg="mod">
          <ac:chgData name="Sylvia Hoffmann" userId="fc40dadc-4d8d-4692-8030-bd6788669bc5" providerId="ADAL" clId="{04CE362B-047A-4DD9-BAA0-11C25A745279}" dt="2024-03-01T17:29:21.703" v="107" actId="1076"/>
          <ac:graphicFrameMkLst>
            <pc:docMk/>
            <pc:sldMk cId="1799087934" sldId="271"/>
            <ac:graphicFrameMk id="4" creationId="{25A317F0-B358-ADED-772C-09A4C8F590F3}"/>
          </ac:graphicFrameMkLst>
        </pc:graphicFrameChg>
      </pc:sldChg>
      <pc:sldChg chg="modSp add mod">
        <pc:chgData name="Sylvia Hoffmann" userId="fc40dadc-4d8d-4692-8030-bd6788669bc5" providerId="ADAL" clId="{04CE362B-047A-4DD9-BAA0-11C25A745279}" dt="2024-03-01T17:29:31.406" v="109" actId="1076"/>
        <pc:sldMkLst>
          <pc:docMk/>
          <pc:sldMk cId="1912957557" sldId="272"/>
        </pc:sldMkLst>
        <pc:spChg chg="mod">
          <ac:chgData name="Sylvia Hoffmann" userId="fc40dadc-4d8d-4692-8030-bd6788669bc5" providerId="ADAL" clId="{04CE362B-047A-4DD9-BAA0-11C25A745279}" dt="2024-03-01T17:29:28.637" v="108" actId="1076"/>
          <ac:spMkLst>
            <pc:docMk/>
            <pc:sldMk cId="1912957557" sldId="272"/>
            <ac:spMk id="3" creationId="{1563CACF-AE99-5E17-3337-972BD9E10D46}"/>
          </ac:spMkLst>
        </pc:spChg>
        <pc:graphicFrameChg chg="mod">
          <ac:chgData name="Sylvia Hoffmann" userId="fc40dadc-4d8d-4692-8030-bd6788669bc5" providerId="ADAL" clId="{04CE362B-047A-4DD9-BAA0-11C25A745279}" dt="2024-03-01T17:29:31.406" v="109" actId="1076"/>
          <ac:graphicFrameMkLst>
            <pc:docMk/>
            <pc:sldMk cId="1912957557" sldId="272"/>
            <ac:graphicFrameMk id="4" creationId="{6DF7CB7B-262D-719B-86E4-D4F61094F317}"/>
          </ac:graphicFrameMkLst>
        </pc:graphicFrameChg>
      </pc:sldChg>
      <pc:sldChg chg="modSp add mod">
        <pc:chgData name="Sylvia Hoffmann" userId="fc40dadc-4d8d-4692-8030-bd6788669bc5" providerId="ADAL" clId="{04CE362B-047A-4DD9-BAA0-11C25A745279}" dt="2024-03-01T17:29:52.133" v="114" actId="14100"/>
        <pc:sldMkLst>
          <pc:docMk/>
          <pc:sldMk cId="2008439302" sldId="273"/>
        </pc:sldMkLst>
        <pc:spChg chg="mod">
          <ac:chgData name="Sylvia Hoffmann" userId="fc40dadc-4d8d-4692-8030-bd6788669bc5" providerId="ADAL" clId="{04CE362B-047A-4DD9-BAA0-11C25A745279}" dt="2024-03-01T17:29:52.133" v="114" actId="14100"/>
          <ac:spMkLst>
            <pc:docMk/>
            <pc:sldMk cId="2008439302" sldId="273"/>
            <ac:spMk id="3" creationId="{1563CACF-AE99-5E17-3337-972BD9E10D46}"/>
          </ac:spMkLst>
        </pc:spChg>
      </pc:sldChg>
      <pc:sldChg chg="modSp add mod">
        <pc:chgData name="Sylvia Hoffmann" userId="fc40dadc-4d8d-4692-8030-bd6788669bc5" providerId="ADAL" clId="{04CE362B-047A-4DD9-BAA0-11C25A745279}" dt="2024-03-01T17:29:59.778" v="116" actId="1076"/>
        <pc:sldMkLst>
          <pc:docMk/>
          <pc:sldMk cId="692580779" sldId="274"/>
        </pc:sldMkLst>
        <pc:spChg chg="mod">
          <ac:chgData name="Sylvia Hoffmann" userId="fc40dadc-4d8d-4692-8030-bd6788669bc5" providerId="ADAL" clId="{04CE362B-047A-4DD9-BAA0-11C25A745279}" dt="2024-03-01T17:29:56.894" v="115" actId="1076"/>
          <ac:spMkLst>
            <pc:docMk/>
            <pc:sldMk cId="692580779" sldId="274"/>
            <ac:spMk id="3" creationId="{1563CACF-AE99-5E17-3337-972BD9E10D46}"/>
          </ac:spMkLst>
        </pc:spChg>
        <pc:graphicFrameChg chg="mod">
          <ac:chgData name="Sylvia Hoffmann" userId="fc40dadc-4d8d-4692-8030-bd6788669bc5" providerId="ADAL" clId="{04CE362B-047A-4DD9-BAA0-11C25A745279}" dt="2024-03-01T17:29:59.778" v="116" actId="1076"/>
          <ac:graphicFrameMkLst>
            <pc:docMk/>
            <pc:sldMk cId="692580779" sldId="274"/>
            <ac:graphicFrameMk id="4" creationId="{DD18DDE1-17AC-B885-4E10-F29AE62FE245}"/>
          </ac:graphicFrameMkLst>
        </pc:graphicFrameChg>
      </pc:sldChg>
      <pc:sldChg chg="modSp add">
        <pc:chgData name="Sylvia Hoffmann" userId="fc40dadc-4d8d-4692-8030-bd6788669bc5" providerId="ADAL" clId="{04CE362B-047A-4DD9-BAA0-11C25A745279}" dt="2024-03-01T17:30:03.429" v="117" actId="1076"/>
        <pc:sldMkLst>
          <pc:docMk/>
          <pc:sldMk cId="2153482287" sldId="275"/>
        </pc:sldMkLst>
        <pc:spChg chg="mod">
          <ac:chgData name="Sylvia Hoffmann" userId="fc40dadc-4d8d-4692-8030-bd6788669bc5" providerId="ADAL" clId="{04CE362B-047A-4DD9-BAA0-11C25A745279}" dt="2024-03-01T17:30:03.429" v="117" actId="1076"/>
          <ac:spMkLst>
            <pc:docMk/>
            <pc:sldMk cId="2153482287" sldId="275"/>
            <ac:spMk id="3" creationId="{1563CACF-AE99-5E17-3337-972BD9E10D46}"/>
          </ac:spMkLst>
        </pc:spChg>
      </pc:sldChg>
      <pc:sldChg chg="modSp add mod">
        <pc:chgData name="Sylvia Hoffmann" userId="fc40dadc-4d8d-4692-8030-bd6788669bc5" providerId="ADAL" clId="{04CE362B-047A-4DD9-BAA0-11C25A745279}" dt="2024-03-01T17:26:08.185" v="51" actId="27636"/>
        <pc:sldMkLst>
          <pc:docMk/>
          <pc:sldMk cId="3618696776" sldId="276"/>
        </pc:sldMkLst>
        <pc:spChg chg="mod">
          <ac:chgData name="Sylvia Hoffmann" userId="fc40dadc-4d8d-4692-8030-bd6788669bc5" providerId="ADAL" clId="{04CE362B-047A-4DD9-BAA0-11C25A745279}" dt="2024-03-01T17:26:08.185" v="51" actId="27636"/>
          <ac:spMkLst>
            <pc:docMk/>
            <pc:sldMk cId="3618696776" sldId="276"/>
            <ac:spMk id="3" creationId="{A6E2F11F-E930-942E-74E6-F10521F072B4}"/>
          </ac:spMkLst>
        </pc:spChg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3839368739" sldId="285"/>
        </pc:sldMkLst>
      </pc:sldChg>
      <pc:sldChg chg="del">
        <pc:chgData name="Sylvia Hoffmann" userId="fc40dadc-4d8d-4692-8030-bd6788669bc5" providerId="ADAL" clId="{04CE362B-047A-4DD9-BAA0-11C25A745279}" dt="2024-03-01T17:21:07.161" v="3" actId="47"/>
        <pc:sldMkLst>
          <pc:docMk/>
          <pc:sldMk cId="937760124" sldId="296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977382817" sldId="299"/>
        </pc:sldMkLst>
      </pc:sldChg>
      <pc:sldChg chg="del">
        <pc:chgData name="Sylvia Hoffmann" userId="fc40dadc-4d8d-4692-8030-bd6788669bc5" providerId="ADAL" clId="{04CE362B-047A-4DD9-BAA0-11C25A745279}" dt="2024-03-01T17:21:05.772" v="1" actId="47"/>
        <pc:sldMkLst>
          <pc:docMk/>
          <pc:sldMk cId="2179528100" sldId="303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3472895752" sldId="347"/>
        </pc:sldMkLst>
      </pc:sldChg>
      <pc:sldChg chg="del">
        <pc:chgData name="Sylvia Hoffmann" userId="fc40dadc-4d8d-4692-8030-bd6788669bc5" providerId="ADAL" clId="{04CE362B-047A-4DD9-BAA0-11C25A745279}" dt="2024-03-01T17:21:06.659" v="2" actId="47"/>
        <pc:sldMkLst>
          <pc:docMk/>
          <pc:sldMk cId="0" sldId="601"/>
        </pc:sldMkLst>
      </pc:sldChg>
      <pc:sldChg chg="del">
        <pc:chgData name="Sylvia Hoffmann" userId="fc40dadc-4d8d-4692-8030-bd6788669bc5" providerId="ADAL" clId="{04CE362B-047A-4DD9-BAA0-11C25A745279}" dt="2024-03-01T17:21:05.209" v="0" actId="47"/>
        <pc:sldMkLst>
          <pc:docMk/>
          <pc:sldMk cId="0" sldId="618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0" sldId="619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0" sldId="624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863545682" sldId="626"/>
        </pc:sldMkLst>
      </pc:sldChg>
      <pc:sldChg chg="del">
        <pc:chgData name="Sylvia Hoffmann" userId="fc40dadc-4d8d-4692-8030-bd6788669bc5" providerId="ADAL" clId="{04CE362B-047A-4DD9-BAA0-11C25A745279}" dt="2024-03-01T17:21:24.642" v="15" actId="47"/>
        <pc:sldMkLst>
          <pc:docMk/>
          <pc:sldMk cId="303840519" sldId="629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2555850775" sldId="630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1490566159" sldId="631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2080764721" sldId="632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1811838961" sldId="633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425291197" sldId="634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2800944962" sldId="635"/>
        </pc:sldMkLst>
      </pc:sldChg>
      <pc:sldChg chg="del">
        <pc:chgData name="Sylvia Hoffmann" userId="fc40dadc-4d8d-4692-8030-bd6788669bc5" providerId="ADAL" clId="{04CE362B-047A-4DD9-BAA0-11C25A745279}" dt="2024-03-01T17:21:07.507" v="4" actId="47"/>
        <pc:sldMkLst>
          <pc:docMk/>
          <pc:sldMk cId="788001136" sldId="636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1242915645" sldId="637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3752820779" sldId="638"/>
        </pc:sldMkLst>
      </pc:sldChg>
      <pc:sldChg chg="del">
        <pc:chgData name="Sylvia Hoffmann" userId="fc40dadc-4d8d-4692-8030-bd6788669bc5" providerId="ADAL" clId="{04CE362B-047A-4DD9-BAA0-11C25A745279}" dt="2024-03-01T17:30:15.401" v="118" actId="47"/>
        <pc:sldMkLst>
          <pc:docMk/>
          <pc:sldMk cId="301047180" sldId="639"/>
        </pc:sldMkLst>
      </pc:sldChg>
      <pc:sldMasterChg chg="delSldLayout">
        <pc:chgData name="Sylvia Hoffmann" userId="fc40dadc-4d8d-4692-8030-bd6788669bc5" providerId="ADAL" clId="{04CE362B-047A-4DD9-BAA0-11C25A745279}" dt="2024-03-01T17:30:15.401" v="118" actId="47"/>
        <pc:sldMasterMkLst>
          <pc:docMk/>
          <pc:sldMasterMk cId="0" sldId="2147483651"/>
        </pc:sldMasterMkLst>
        <pc:sldLayoutChg chg="del">
          <pc:chgData name="Sylvia Hoffmann" userId="fc40dadc-4d8d-4692-8030-bd6788669bc5" providerId="ADAL" clId="{04CE362B-047A-4DD9-BAA0-11C25A745279}" dt="2024-03-01T17:30:15.401" v="118" actId="47"/>
          <pc:sldLayoutMkLst>
            <pc:docMk/>
            <pc:sldMasterMk cId="0" sldId="2147483651"/>
            <pc:sldLayoutMk cId="1256221446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01/03/2024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LDzGXnYAj4" TargetMode="Externa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991MlrWMrY" TargetMode="Externa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nafisalondon.co.uk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70250-72CA-B1D7-5829-ADDBF67864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5110" y="1484784"/>
            <a:ext cx="6053780" cy="17907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Analysing your task assignments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778D4-F939-06BC-4463-817809BD2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1800" y="5589240"/>
            <a:ext cx="6053773" cy="403621"/>
          </a:xfrm>
        </p:spPr>
        <p:txBody>
          <a:bodyPr>
            <a:normAutofit fontScale="92500" lnSpcReduction="10000"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Dr Sam </a:t>
            </a:r>
            <a:r>
              <a:rPr lang="en-GB" dirty="0" err="1">
                <a:solidFill>
                  <a:schemeClr val="bg1"/>
                </a:solidFill>
              </a:rPr>
              <a:t>D’Elia</a:t>
            </a:r>
            <a:r>
              <a:rPr lang="en-GB" dirty="0">
                <a:solidFill>
                  <a:schemeClr val="bg1"/>
                </a:solidFill>
              </a:rPr>
              <a:t> 2023 UWTSD</a:t>
            </a:r>
          </a:p>
        </p:txBody>
      </p:sp>
    </p:spTree>
    <p:extLst>
      <p:ext uri="{BB962C8B-B14F-4D97-AF65-F5344CB8AC3E}">
        <p14:creationId xmlns:p14="http://schemas.microsoft.com/office/powerpoint/2010/main" val="639574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058D4-55D6-A7BC-BDE0-4C898646C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your task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5CA4D-7A8E-C2E5-539F-E8C71B9F1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700" b="1" dirty="0"/>
              <a:t>Analyse</a:t>
            </a:r>
          </a:p>
          <a:p>
            <a:r>
              <a:rPr lang="en-GB" sz="2700" dirty="0"/>
              <a:t>to study or examine something in detail in order to discover or understand more about it</a:t>
            </a:r>
          </a:p>
          <a:p>
            <a:endParaRPr lang="en-GB" sz="2700" dirty="0"/>
          </a:p>
          <a:p>
            <a:pPr marL="385763" indent="-385763">
              <a:buFont typeface="+mj-lt"/>
              <a:buAutoNum type="alphaLcParenR"/>
            </a:pPr>
            <a:r>
              <a:rPr lang="en-GB" sz="2700" dirty="0"/>
              <a:t>Understand the task</a:t>
            </a:r>
          </a:p>
          <a:p>
            <a:pPr marL="385763" indent="-385763">
              <a:buFont typeface="+mj-lt"/>
              <a:buAutoNum type="alphaLcParenR"/>
            </a:pPr>
            <a:r>
              <a:rPr lang="en-GB" sz="2700" dirty="0"/>
              <a:t>Analyse the question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341039-38C7-D9FB-B446-8EA18FE9F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3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5791-EFA5-8C9D-45B5-D79AC564F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4364A-CA38-F308-E9EC-A8D1276F8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7638"/>
            <a:ext cx="8058150" cy="424361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22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Read</a:t>
            </a: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question and any other supporting material.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Make a note of:</a:t>
            </a:r>
          </a:p>
          <a:p>
            <a:pPr lvl="1"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The due date</a:t>
            </a:r>
          </a:p>
          <a:p>
            <a:pPr lvl="1"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The length of the task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Find the </a:t>
            </a:r>
            <a:r>
              <a:rPr lang="en-GB" sz="22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definitions </a:t>
            </a: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of words you don’t understand (especially </a:t>
            </a:r>
            <a:r>
              <a:rPr lang="en-GB" sz="22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technical</a:t>
            </a: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words)</a:t>
            </a:r>
          </a:p>
          <a:p>
            <a:pPr lvl="1"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Sometimes words used in academic writing have specific meanings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2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Identify key words and phrases. (We will practise this soon)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5E99F-DDBE-2048-190D-AB3673122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1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5791-EFA5-8C9D-45B5-D79AC564F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4364A-CA38-F308-E9EC-A8D1276F8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35004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Check guidelines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about how to present your assignment (such as subheadings or a contents page)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Check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for any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specifications.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(The particular details you must follow)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Have a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look at the marking guide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see the standards that you will work toward.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Review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the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course objectives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readings, and topics to see the content you have to cover.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3845F3-DA5A-6E88-7558-40E08A27C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98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AB6-B540-F4FA-7BB6-0340342C9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39ED-32D6-DAE3-80BA-854F4AAAF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r>
              <a:rPr lang="en-GB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Discuss</a:t>
            </a:r>
            <a:r>
              <a:rPr lang="en-GB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task with other students. </a:t>
            </a:r>
          </a:p>
          <a:p>
            <a:r>
              <a:rPr lang="en-GB" b="1" dirty="0"/>
              <a:t>Rewrite</a:t>
            </a:r>
            <a:r>
              <a:rPr lang="en-GB" dirty="0"/>
              <a:t> the task instructions in your own words (paraphrasing) and then check with your lecturer if you are on the right road.</a:t>
            </a:r>
          </a:p>
          <a:p>
            <a:r>
              <a:rPr lang="en-GB" dirty="0"/>
              <a:t>After you have followed these steps, if there is something you still don’t understand, then </a:t>
            </a:r>
            <a:r>
              <a:rPr lang="en-GB" b="1" dirty="0"/>
              <a:t>ask </a:t>
            </a:r>
            <a:r>
              <a:rPr lang="en-GB" dirty="0"/>
              <a:t>your lecturer.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76C5C-27E1-0DC2-3EB4-8B4427CCC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500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D165B-F50E-DB99-4355-0BCCE2B9D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the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55A78-ED5B-4D9E-9F18-E603E8431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dirty="0"/>
              <a:t>The key words in a task instruction will help you decide what kind of approach you should take.</a:t>
            </a:r>
          </a:p>
          <a:p>
            <a:endParaRPr lang="en-GB" sz="2700" dirty="0"/>
          </a:p>
          <a:p>
            <a:r>
              <a:rPr lang="en-GB" sz="2700" b="1" dirty="0"/>
              <a:t>Task</a:t>
            </a:r>
            <a:r>
              <a:rPr lang="en-GB" sz="2700" dirty="0"/>
              <a:t> words</a:t>
            </a:r>
          </a:p>
          <a:p>
            <a:endParaRPr lang="en-GB" sz="2700" dirty="0"/>
          </a:p>
          <a:p>
            <a:r>
              <a:rPr lang="en-GB" sz="2700" b="1" dirty="0"/>
              <a:t>Topic</a:t>
            </a:r>
            <a:r>
              <a:rPr lang="en-GB" sz="2700" dirty="0"/>
              <a:t> words</a:t>
            </a:r>
          </a:p>
          <a:p>
            <a:endParaRPr lang="en-GB" sz="2700" dirty="0"/>
          </a:p>
          <a:p>
            <a:r>
              <a:rPr lang="en-GB" sz="2700" b="1" dirty="0"/>
              <a:t>Focus</a:t>
            </a:r>
            <a:r>
              <a:rPr lang="en-GB" sz="2700" dirty="0"/>
              <a:t> words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D2AA0-93EE-68A9-6D2B-8D72487D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40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27F62-0F90-3FCE-78CC-3FB49ED42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A70C2-3362-29B1-B012-E1D2F342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2689622"/>
          </a:xfrm>
        </p:spPr>
        <p:txBody>
          <a:bodyPr>
            <a:normAutofit/>
          </a:bodyPr>
          <a:lstStyle/>
          <a:p>
            <a:r>
              <a:rPr lang="en-GB" sz="2700" b="1" dirty="0"/>
              <a:t>Task </a:t>
            </a:r>
            <a:r>
              <a:rPr lang="en-GB" sz="2700" dirty="0"/>
              <a:t>words or phrases indicate what kind of response you are expected to write. </a:t>
            </a:r>
          </a:p>
          <a:p>
            <a:endParaRPr lang="en-GB" sz="2700" dirty="0"/>
          </a:p>
          <a:p>
            <a:r>
              <a:rPr lang="en-GB" sz="2700" dirty="0"/>
              <a:t>These words are usually verbs, but may also be question words, such as </a:t>
            </a:r>
            <a:r>
              <a:rPr lang="en-GB" sz="2700" b="1" dirty="0">
                <a:solidFill>
                  <a:srgbClr val="FF0000"/>
                </a:solidFill>
              </a:rPr>
              <a:t>How</a:t>
            </a:r>
            <a:r>
              <a:rPr lang="en-GB" sz="2700" dirty="0"/>
              <a:t>? Or </a:t>
            </a:r>
            <a:r>
              <a:rPr lang="en-GB" sz="2700" b="1" dirty="0">
                <a:solidFill>
                  <a:srgbClr val="FF0000"/>
                </a:solidFill>
              </a:rPr>
              <a:t>Why</a:t>
            </a:r>
            <a:r>
              <a:rPr lang="en-GB" sz="2700" dirty="0"/>
              <a:t>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F6FFC-00EE-3B7B-070F-B44D263E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44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F717-64E4-7874-C137-A5E74765E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450F8-596D-756F-B099-A844FA6A6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556792"/>
            <a:ext cx="7886700" cy="3398044"/>
          </a:xfrm>
        </p:spPr>
        <p:txBody>
          <a:bodyPr>
            <a:normAutofit fontScale="92500" lnSpcReduction="20000"/>
          </a:bodyPr>
          <a:lstStyle/>
          <a:p>
            <a:r>
              <a:rPr lang="en-GB" sz="2700" b="1" dirty="0"/>
              <a:t>Topic</a:t>
            </a:r>
            <a:r>
              <a:rPr lang="en-GB" sz="2700" dirty="0"/>
              <a:t> words or phrases </a:t>
            </a:r>
            <a:r>
              <a:rPr lang="en-GB" sz="2700" b="1" dirty="0"/>
              <a:t>tell you </a:t>
            </a:r>
            <a:r>
              <a:rPr lang="en-GB" sz="2700" dirty="0"/>
              <a:t>what topic you are expected to write about. </a:t>
            </a:r>
          </a:p>
          <a:p>
            <a:endParaRPr lang="en-GB" sz="2700" dirty="0"/>
          </a:p>
          <a:p>
            <a:r>
              <a:rPr lang="en-GB" sz="2700" dirty="0"/>
              <a:t>They </a:t>
            </a:r>
            <a:r>
              <a:rPr lang="en-GB" sz="2700" b="1" dirty="0"/>
              <a:t>define</a:t>
            </a:r>
            <a:r>
              <a:rPr lang="en-GB" sz="2700" dirty="0"/>
              <a:t> the topic, indicating the areas you should concentrate on. </a:t>
            </a:r>
          </a:p>
          <a:p>
            <a:endParaRPr lang="en-GB" sz="2700" dirty="0"/>
          </a:p>
          <a:p>
            <a:r>
              <a:rPr lang="en-GB" sz="2700" dirty="0"/>
              <a:t>Topic words are generally easy to identify, as they are likely to be the topics that you have studied in your module.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F83DEF-74B3-B5A3-3823-268BD4FBE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74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DA2ED-37C6-7720-960F-060431D0E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44A13-3AB1-232A-3018-963B48B9A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Focus</a:t>
            </a:r>
            <a:r>
              <a:rPr lang="en-GB" sz="2400" dirty="0"/>
              <a:t> words are the specific aspects of the topic you are asked to pay particular attention to as you write about the topic.</a:t>
            </a:r>
          </a:p>
          <a:p>
            <a:endParaRPr lang="en-GB" sz="2400" dirty="0"/>
          </a:p>
          <a:p>
            <a:r>
              <a:rPr lang="en-GB" sz="2400" dirty="0"/>
              <a:t>Now watch this short example from the University of Western Australia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hlinkClick r:id="rId2"/>
              </a:rPr>
              <a:t>https://www.youtube.com/watch?v=lLDzGXnYAj4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D5A0A-095B-D2AF-07A9-2CCAC7A69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9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4B6FB-0A02-2463-CE11-875832DFB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0C6FA-6BB2-5080-B904-C8A7F17B0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7638"/>
            <a:ext cx="7886700" cy="19804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Identify the task words, the topic words, and the focus words in this instruction and complete the table: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Sustainability is a key concept of the twenty-first century, so it is essential to include it in your business plan. Assess the validity of this statement for your business.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73D73AF-D410-2F95-CAAF-11045AEC15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0396362"/>
              </p:ext>
            </p:extLst>
          </p:nvPr>
        </p:nvGraphicFramePr>
        <p:xfrm>
          <a:off x="628650" y="3618708"/>
          <a:ext cx="7886700" cy="156527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2691854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7161934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269387233"/>
                    </a:ext>
                  </a:extLst>
                </a:gridCol>
              </a:tblGrid>
              <a:tr h="3913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Task words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Topic words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Focus words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49478095"/>
                  </a:ext>
                </a:extLst>
              </a:tr>
              <a:tr h="391319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53422721"/>
                  </a:ext>
                </a:extLst>
              </a:tr>
              <a:tr h="391319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10455250"/>
                  </a:ext>
                </a:extLst>
              </a:tr>
              <a:tr h="391319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70970218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35369-BA58-412D-5F63-E848AFF1B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54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92CA9-64F1-3C18-4CFC-04CC22EE1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2F11F-E930-942E-74E6-F10521F07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410445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Now </a:t>
            </a:r>
            <a:r>
              <a:rPr lang="en-GB" b="1" dirty="0"/>
              <a:t>identify</a:t>
            </a:r>
            <a:r>
              <a:rPr lang="en-GB" dirty="0"/>
              <a:t> the task, topic, and focus words for the following 4 tasks:</a:t>
            </a:r>
          </a:p>
          <a:p>
            <a:endParaRPr lang="en-GB" dirty="0"/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Language proficiency is the main barrier to the success of economic migrants in the UK. Discuss</a:t>
            </a:r>
          </a:p>
          <a:p>
            <a:pPr marL="385763" indent="-385763">
              <a:buFont typeface="+mj-lt"/>
              <a:buAutoNum type="arabicPeriod"/>
            </a:pPr>
            <a:endParaRPr lang="en-GB" dirty="0"/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Evaluate the extent that new external leadership is essential for a business to achieve successful change?</a:t>
            </a:r>
          </a:p>
          <a:p>
            <a:pPr marL="385763" indent="-385763">
              <a:buFont typeface="+mj-lt"/>
              <a:buAutoNum type="arabicPeriod"/>
            </a:pPr>
            <a:endParaRPr lang="en-GB" dirty="0"/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Assess whether leadership is the most important factor in determining the long-term success of a business?</a:t>
            </a:r>
          </a:p>
          <a:p>
            <a:pPr marL="385763" indent="-385763">
              <a:buFont typeface="+mj-lt"/>
              <a:buAutoNum type="arabicPeriod"/>
            </a:pPr>
            <a:endParaRPr lang="en-GB" dirty="0"/>
          </a:p>
          <a:p>
            <a:pPr marL="385763" indent="-385763">
              <a:buFont typeface="+mj-lt"/>
              <a:buAutoNum type="arabicPeriod"/>
            </a:pPr>
            <a:r>
              <a:rPr lang="en-GB" dirty="0"/>
              <a:t>Consider the extent of COVID-19 on the UK economy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ED154A-6AC4-AD68-0783-DFD56C1A1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96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359112B-B48E-4A1A-D03E-135939FF61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8311613"/>
              </p:ext>
            </p:extLst>
          </p:nvPr>
        </p:nvGraphicFramePr>
        <p:xfrm>
          <a:off x="125235" y="927497"/>
          <a:ext cx="8893530" cy="501777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422429">
                  <a:extLst>
                    <a:ext uri="{9D8B030D-6E8A-4147-A177-3AD203B41FA5}">
                      <a16:colId xmlns:a16="http://schemas.microsoft.com/office/drawing/2014/main" val="869786953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4076368289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3711163259"/>
                    </a:ext>
                  </a:extLst>
                </a:gridCol>
                <a:gridCol w="3654677">
                  <a:extLst>
                    <a:ext uri="{9D8B030D-6E8A-4147-A177-3AD203B41FA5}">
                      <a16:colId xmlns:a16="http://schemas.microsoft.com/office/drawing/2014/main" val="1455815437"/>
                    </a:ext>
                  </a:extLst>
                </a:gridCol>
              </a:tblGrid>
              <a:tr h="342900">
                <a:tc gridSpan="2">
                  <a:txBody>
                    <a:bodyPr/>
                    <a:lstStyle/>
                    <a:p>
                      <a:r>
                        <a:rPr lang="en-GB" sz="1800" b="1" dirty="0"/>
                        <a:t>Descriptive writing task words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800" dirty="0"/>
                        <a:t>Analytical writing task words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815016"/>
                  </a:ext>
                </a:extLst>
              </a:tr>
              <a:tr h="720090">
                <a:tc>
                  <a:txBody>
                    <a:bodyPr/>
                    <a:lstStyle/>
                    <a:p>
                      <a:r>
                        <a:rPr lang="en-GB" sz="1400" b="1" dirty="0"/>
                        <a:t>Define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Give the exact meaning of a term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Analyse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the components of a concept, theory or plan and describe the relationship between them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27368331"/>
                  </a:ext>
                </a:extLst>
              </a:tr>
              <a:tr h="720090">
                <a:tc>
                  <a:txBody>
                    <a:bodyPr/>
                    <a:lstStyle/>
                    <a:p>
                      <a:r>
                        <a:rPr lang="en-GB" sz="1400" b="1" dirty="0"/>
                        <a:t>Describe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and outline the attributes or characteristics of a subject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Compare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the similarities and differences between concepts, theories, plans or objects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92234169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r>
                        <a:rPr lang="en-GB" sz="1400" b="1" dirty="0"/>
                        <a:t>Explain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Describe features so they can be easily understood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Contrast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the differences between concepts, theories, plans or objects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2526708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r>
                        <a:rPr lang="en-GB" sz="1400" b="1" dirty="0"/>
                        <a:t>Illustrate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Explain and give examples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Criticise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the weak points of a concept or theory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06779733"/>
                  </a:ext>
                </a:extLst>
              </a:tr>
              <a:tr h="720090">
                <a:tc>
                  <a:txBody>
                    <a:bodyPr/>
                    <a:lstStyle/>
                    <a:p>
                      <a:r>
                        <a:rPr lang="en-GB" sz="1400" b="1" dirty="0"/>
                        <a:t>Outline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List or describe the most important features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Discuss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different approaches to a question or problem and decide which is most valid or useful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5561507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r>
                        <a:rPr lang="en-GB" sz="1400" b="1" dirty="0"/>
                        <a:t>State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Describe precisely the content of a law, theory or concept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Describe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different approaches to a question or problem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8307592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r>
                        <a:rPr lang="en-GB" sz="1400" b="1" dirty="0"/>
                        <a:t>Summarise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Briefly present all the main points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Evaluate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Decide whether a concept, theory, plan or action is valid or useful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022564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Examine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Identify the strengths and weaknesses of a concept or theory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279689190"/>
                  </a:ext>
                </a:extLst>
              </a:tr>
            </a:tbl>
          </a:graphicData>
        </a:graphic>
      </p:graphicFrame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221E6F-F06A-7392-A817-52DC6412A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FFC03-5B5A-025C-6DC8-5C085AD42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Definitions</a:t>
            </a:r>
          </a:p>
        </p:txBody>
      </p:sp>
    </p:spTree>
    <p:extLst>
      <p:ext uri="{BB962C8B-B14F-4D97-AF65-F5344CB8AC3E}">
        <p14:creationId xmlns:p14="http://schemas.microsoft.com/office/powerpoint/2010/main" val="2978875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C6F4-55CF-75EA-28B7-FB864CD9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7B1B-2D27-6878-BA03-5D9B14FD6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56792"/>
            <a:ext cx="7886700" cy="3061097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Sometimes the task is set by a question word instead of a verb. Some of the most common question words are:</a:t>
            </a:r>
          </a:p>
          <a:p>
            <a:endParaRPr lang="en-GB" sz="2400" dirty="0"/>
          </a:p>
          <a:p>
            <a:r>
              <a:rPr lang="en-GB" sz="2400" i="1" dirty="0"/>
              <a:t>What is/was…? What impact/effect…? In what ways…? How does/did…? How far…? </a:t>
            </a:r>
          </a:p>
          <a:p>
            <a:endParaRPr lang="en-GB" sz="2400" i="1" dirty="0"/>
          </a:p>
          <a:p>
            <a:r>
              <a:rPr lang="en-GB" sz="2400" dirty="0"/>
              <a:t>These are usually ‘</a:t>
            </a:r>
            <a:r>
              <a:rPr lang="en-GB" sz="2400" b="1" dirty="0"/>
              <a:t>describe</a:t>
            </a:r>
            <a:r>
              <a:rPr lang="en-GB" sz="2400" dirty="0"/>
              <a:t>’ or ‘</a:t>
            </a:r>
            <a:r>
              <a:rPr lang="en-GB" sz="2400" b="1" dirty="0"/>
              <a:t>explain</a:t>
            </a:r>
            <a:r>
              <a:rPr lang="en-GB" sz="2400" dirty="0"/>
              <a:t>’ type assignments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671E4-845F-2785-8A9F-9F2B56876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47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C6F4-55CF-75EA-28B7-FB864CD9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7B1B-2D27-6878-BA03-5D9B14FD6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556792"/>
            <a:ext cx="7886700" cy="301347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Sometimes the task is set by a question word instead of a verb. Some of the most common question words are:</a:t>
            </a:r>
          </a:p>
          <a:p>
            <a:endParaRPr lang="en-GB" sz="2400" dirty="0"/>
          </a:p>
          <a:p>
            <a:r>
              <a:rPr lang="en-GB" sz="2400" i="1" dirty="0"/>
              <a:t>Why…? How far…? To what extent…? How effectively…? Was...? Do you agree? Is this fair comment? How important…? What do you think? </a:t>
            </a:r>
          </a:p>
          <a:p>
            <a:endParaRPr lang="en-GB" sz="2400" i="1" dirty="0"/>
          </a:p>
          <a:p>
            <a:r>
              <a:rPr lang="en-GB" sz="2400" dirty="0"/>
              <a:t>These are usually analytical ‘</a:t>
            </a:r>
            <a:r>
              <a:rPr lang="en-GB" sz="2400" b="1" dirty="0"/>
              <a:t>argue</a:t>
            </a:r>
            <a:r>
              <a:rPr lang="en-GB" sz="2400" dirty="0"/>
              <a:t>’ or ‘</a:t>
            </a:r>
            <a:r>
              <a:rPr lang="en-GB" sz="2400" b="1" dirty="0"/>
              <a:t>discuss</a:t>
            </a:r>
            <a:r>
              <a:rPr lang="en-GB" sz="2400" dirty="0"/>
              <a:t>’ type assignments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DA1D2-D4A1-1CA7-A08F-20BF55CF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029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D897-C397-FA60-936A-FDBC67052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EF519-019A-13B5-10FF-92FA273B6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3061097"/>
          </a:xfrm>
        </p:spPr>
        <p:txBody>
          <a:bodyPr/>
          <a:lstStyle/>
          <a:p>
            <a:pPr marL="0" indent="0">
              <a:buNone/>
            </a:pPr>
            <a:r>
              <a:rPr lang="en-GB" sz="2700" b="1" dirty="0"/>
              <a:t>Watch</a:t>
            </a:r>
            <a:r>
              <a:rPr lang="en-GB" sz="2700" dirty="0"/>
              <a:t> the following clip which explains what to do with tasks that ask you to:</a:t>
            </a:r>
          </a:p>
          <a:p>
            <a:endParaRPr lang="en-GB" sz="2700" dirty="0"/>
          </a:p>
          <a:p>
            <a:r>
              <a:rPr lang="en-GB" sz="2700" dirty="0"/>
              <a:t> Analyse, Assess, Consider, Discuss, or Evaluate</a:t>
            </a:r>
          </a:p>
          <a:p>
            <a:endParaRPr lang="en-GB" sz="2700" dirty="0"/>
          </a:p>
          <a:p>
            <a:r>
              <a:rPr lang="en-GB" sz="2700" u="sng" kern="100" dirty="0">
                <a:solidFill>
                  <a:srgbClr val="0563C1"/>
                </a:solidFill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https://www.youtube.com/watch?v=_991MlrWMrY</a:t>
            </a:r>
            <a:endParaRPr lang="en-GB" sz="2700" kern="100" dirty="0"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BE4F7-8C9B-1365-CDBA-266E02CC9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79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your student card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5A317F0-B358-ADED-772C-09A4C8F590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395263"/>
              </p:ext>
            </p:extLst>
          </p:nvPr>
        </p:nvGraphicFramePr>
        <p:xfrm>
          <a:off x="683568" y="2492896"/>
          <a:ext cx="7886700" cy="2511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CE2DD-5BEF-1A3E-3AEF-4EA41A13A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87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75" y="1533550"/>
            <a:ext cx="7886700" cy="688181"/>
          </a:xfrm>
        </p:spPr>
        <p:txBody>
          <a:bodyPr/>
          <a:lstStyle/>
          <a:p>
            <a:r>
              <a:rPr lang="en-GB" dirty="0"/>
              <a:t>Assess your mobile phone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DF7CB7B-262D-719B-86E4-D4F61094F3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094411"/>
              </p:ext>
            </p:extLst>
          </p:nvPr>
        </p:nvGraphicFramePr>
        <p:xfrm>
          <a:off x="657275" y="2402146"/>
          <a:ext cx="7886700" cy="2511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05B89-CC4E-F359-C745-117D3810E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57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4041"/>
            <a:ext cx="8291264" cy="764381"/>
          </a:xfrm>
        </p:spPr>
        <p:txBody>
          <a:bodyPr/>
          <a:lstStyle/>
          <a:p>
            <a:r>
              <a:rPr lang="en-GB" sz="2800" dirty="0"/>
              <a:t>Consider the importance of plain packaging and health warnings on cigarette products for reducing the number of smokers in the UK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395D8BB-0187-2D6A-6A9C-F7CD9DAAB379}"/>
              </a:ext>
            </a:extLst>
          </p:cNvPr>
          <p:cNvGraphicFramePr>
            <a:graphicFrameLocks noGrp="1"/>
          </p:cNvGraphicFramePr>
          <p:nvPr/>
        </p:nvGraphicFramePr>
        <p:xfrm>
          <a:off x="628650" y="2978149"/>
          <a:ext cx="7886700" cy="2511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068EC-4269-1B9E-637C-20BAC22FE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4393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69" y="1573609"/>
            <a:ext cx="7886700" cy="735806"/>
          </a:xfrm>
        </p:spPr>
        <p:txBody>
          <a:bodyPr/>
          <a:lstStyle/>
          <a:p>
            <a:r>
              <a:rPr lang="en-GB" dirty="0"/>
              <a:t>Discuss how your business idea will be successful in a competitive market.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18DDE1-17AC-B885-4E10-F29AE62FE2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477260"/>
              </p:ext>
            </p:extLst>
          </p:nvPr>
        </p:nvGraphicFramePr>
        <p:xfrm>
          <a:off x="628650" y="2772567"/>
          <a:ext cx="7886700" cy="2511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BF1B3F-C0B9-ACE2-349B-3FE6CBCC8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5807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36" y="1368027"/>
            <a:ext cx="7886700" cy="754856"/>
          </a:xfrm>
        </p:spPr>
        <p:txBody>
          <a:bodyPr/>
          <a:lstStyle/>
          <a:p>
            <a:r>
              <a:rPr lang="en-GB" dirty="0"/>
              <a:t>Evaluate the suitability of the following website for helping with  your studies </a:t>
            </a:r>
            <a:r>
              <a:rPr lang="en-GB" dirty="0">
                <a:hlinkClick r:id="rId2"/>
              </a:rPr>
              <a:t>https://blog.nafisalondon.co.uk/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F98B1A-1070-FBC0-AB58-B9B62CFE5A86}"/>
              </a:ext>
            </a:extLst>
          </p:cNvPr>
          <p:cNvGraphicFramePr>
            <a:graphicFrameLocks noGrp="1"/>
          </p:cNvGraphicFramePr>
          <p:nvPr/>
        </p:nvGraphicFramePr>
        <p:xfrm>
          <a:off x="628650" y="2978149"/>
          <a:ext cx="7886700" cy="2511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31397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2E2083-8E9F-7043-C009-440806DC1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82287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972</Words>
  <Application>Microsoft Office PowerPoint</Application>
  <PresentationFormat>On-screen Show (4:3)</PresentationFormat>
  <Paragraphs>147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DengXian</vt:lpstr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Analysing your task assignments</vt:lpstr>
      <vt:lpstr>Analysing your task assignments</vt:lpstr>
      <vt:lpstr>Understand the task</vt:lpstr>
      <vt:lpstr>Understand the task</vt:lpstr>
      <vt:lpstr>Advice</vt:lpstr>
      <vt:lpstr>Analyse the question</vt:lpstr>
      <vt:lpstr>Task Words</vt:lpstr>
      <vt:lpstr>Topic Words</vt:lpstr>
      <vt:lpstr>Focus words</vt:lpstr>
      <vt:lpstr>Task </vt:lpstr>
      <vt:lpstr>Task</vt:lpstr>
      <vt:lpstr>Definitions</vt:lpstr>
      <vt:lpstr>Question Words</vt:lpstr>
      <vt:lpstr>Question Words</vt:lpstr>
      <vt:lpstr>Preparing for tasks</vt:lpstr>
      <vt:lpstr>Task (a)</vt:lpstr>
      <vt:lpstr>Task (b)</vt:lpstr>
      <vt:lpstr>Task (c)</vt:lpstr>
      <vt:lpstr>Task (d)</vt:lpstr>
      <vt:lpstr>Task (e)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395</cp:revision>
  <dcterms:created xsi:type="dcterms:W3CDTF">2012-10-20T16:04:33Z</dcterms:created>
  <dcterms:modified xsi:type="dcterms:W3CDTF">2024-03-01T17:30:18Z</dcterms:modified>
</cp:coreProperties>
</file>