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74ACD-75C6-4559-9172-CB57301A62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F83CCC3-71B2-41FD-ABF5-A17002E499DF}">
      <dgm:prSet/>
      <dgm:spPr/>
      <dgm:t>
        <a:bodyPr/>
        <a:lstStyle/>
        <a:p>
          <a:r>
            <a:rPr lang="en-GB"/>
            <a:t>Pestle analysis report</a:t>
          </a:r>
          <a:endParaRPr lang="en-US"/>
        </a:p>
      </dgm:t>
    </dgm:pt>
    <dgm:pt modelId="{52E89DF5-D678-46FD-8070-93CC74764FE2}" type="parTrans" cxnId="{82B2B32F-6AB6-4C5D-9B49-CD2549C86984}">
      <dgm:prSet/>
      <dgm:spPr/>
      <dgm:t>
        <a:bodyPr/>
        <a:lstStyle/>
        <a:p>
          <a:endParaRPr lang="en-US"/>
        </a:p>
      </dgm:t>
    </dgm:pt>
    <dgm:pt modelId="{D72782CF-A3D6-4729-96AE-36C69EAC29BD}" type="sibTrans" cxnId="{82B2B32F-6AB6-4C5D-9B49-CD2549C86984}">
      <dgm:prSet/>
      <dgm:spPr/>
      <dgm:t>
        <a:bodyPr/>
        <a:lstStyle/>
        <a:p>
          <a:endParaRPr lang="en-US"/>
        </a:p>
      </dgm:t>
    </dgm:pt>
    <dgm:pt modelId="{BD76F926-AD87-45E1-8476-58CFC96E44EF}">
      <dgm:prSet/>
      <dgm:spPr/>
      <dgm:t>
        <a:bodyPr/>
        <a:lstStyle/>
        <a:p>
          <a:r>
            <a:rPr lang="en-GB"/>
            <a:t>Political </a:t>
          </a:r>
          <a:endParaRPr lang="en-US"/>
        </a:p>
      </dgm:t>
    </dgm:pt>
    <dgm:pt modelId="{6557E659-AAC4-436F-B6A3-60B1DD5A3BA8}" type="parTrans" cxnId="{62639899-2E96-48EF-B0A7-C340DFF8B725}">
      <dgm:prSet/>
      <dgm:spPr/>
      <dgm:t>
        <a:bodyPr/>
        <a:lstStyle/>
        <a:p>
          <a:endParaRPr lang="en-US"/>
        </a:p>
      </dgm:t>
    </dgm:pt>
    <dgm:pt modelId="{1D85B40B-5318-41DB-BEFD-1D86CF0F1AF3}" type="sibTrans" cxnId="{62639899-2E96-48EF-B0A7-C340DFF8B725}">
      <dgm:prSet/>
      <dgm:spPr/>
      <dgm:t>
        <a:bodyPr/>
        <a:lstStyle/>
        <a:p>
          <a:endParaRPr lang="en-US"/>
        </a:p>
      </dgm:t>
    </dgm:pt>
    <dgm:pt modelId="{6665F09D-6D77-44A3-B4E3-E228D9EA76E5}">
      <dgm:prSet/>
      <dgm:spPr/>
      <dgm:t>
        <a:bodyPr/>
        <a:lstStyle/>
        <a:p>
          <a:r>
            <a:rPr lang="en-GB"/>
            <a:t>Economic </a:t>
          </a:r>
          <a:endParaRPr lang="en-US"/>
        </a:p>
      </dgm:t>
    </dgm:pt>
    <dgm:pt modelId="{B2358AEA-7D79-4DFC-9FDB-747C0E4DBBF6}" type="parTrans" cxnId="{1F4280D3-B316-42C4-AC5E-2C2C61DFA813}">
      <dgm:prSet/>
      <dgm:spPr/>
      <dgm:t>
        <a:bodyPr/>
        <a:lstStyle/>
        <a:p>
          <a:endParaRPr lang="en-US"/>
        </a:p>
      </dgm:t>
    </dgm:pt>
    <dgm:pt modelId="{096A06F7-70BF-44A2-B159-8DDA1CFA1A1B}" type="sibTrans" cxnId="{1F4280D3-B316-42C4-AC5E-2C2C61DFA813}">
      <dgm:prSet/>
      <dgm:spPr/>
      <dgm:t>
        <a:bodyPr/>
        <a:lstStyle/>
        <a:p>
          <a:endParaRPr lang="en-US"/>
        </a:p>
      </dgm:t>
    </dgm:pt>
    <dgm:pt modelId="{53259185-65FC-4FCA-9D7C-3628A656A236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7C504350-FCB4-4E7B-B574-D01C6CFF2933}" type="parTrans" cxnId="{17D1BE61-AAD3-48B8-82B8-E07A52789051}">
      <dgm:prSet/>
      <dgm:spPr/>
      <dgm:t>
        <a:bodyPr/>
        <a:lstStyle/>
        <a:p>
          <a:endParaRPr lang="en-US"/>
        </a:p>
      </dgm:t>
    </dgm:pt>
    <dgm:pt modelId="{FC2340DE-49D3-4A6E-BE46-144B9474541E}" type="sibTrans" cxnId="{17D1BE61-AAD3-48B8-82B8-E07A52789051}">
      <dgm:prSet/>
      <dgm:spPr/>
      <dgm:t>
        <a:bodyPr/>
        <a:lstStyle/>
        <a:p>
          <a:endParaRPr lang="en-US"/>
        </a:p>
      </dgm:t>
    </dgm:pt>
    <dgm:pt modelId="{09D6D597-F170-41BD-88EE-F17FB89BB42C}">
      <dgm:prSet/>
      <dgm:spPr/>
      <dgm:t>
        <a:bodyPr/>
        <a:lstStyle/>
        <a:p>
          <a:r>
            <a:rPr lang="en-GB"/>
            <a:t>Technological </a:t>
          </a:r>
          <a:endParaRPr lang="en-US"/>
        </a:p>
      </dgm:t>
    </dgm:pt>
    <dgm:pt modelId="{FAAA12E2-EEDE-4AB0-BC7B-69F98241780E}" type="parTrans" cxnId="{0405B13C-96F1-4565-A67C-2D65F25D3390}">
      <dgm:prSet/>
      <dgm:spPr/>
      <dgm:t>
        <a:bodyPr/>
        <a:lstStyle/>
        <a:p>
          <a:endParaRPr lang="en-US"/>
        </a:p>
      </dgm:t>
    </dgm:pt>
    <dgm:pt modelId="{DED99078-B218-4E8D-87E8-6B7B7E3F7CDF}" type="sibTrans" cxnId="{0405B13C-96F1-4565-A67C-2D65F25D3390}">
      <dgm:prSet/>
      <dgm:spPr/>
      <dgm:t>
        <a:bodyPr/>
        <a:lstStyle/>
        <a:p>
          <a:endParaRPr lang="en-US"/>
        </a:p>
      </dgm:t>
    </dgm:pt>
    <dgm:pt modelId="{CBBB90BA-B933-48BB-8E11-A10E71C97C62}">
      <dgm:prSet/>
      <dgm:spPr/>
      <dgm:t>
        <a:bodyPr/>
        <a:lstStyle/>
        <a:p>
          <a:r>
            <a:rPr lang="en-GB"/>
            <a:t>Legal </a:t>
          </a:r>
          <a:endParaRPr lang="en-US"/>
        </a:p>
      </dgm:t>
    </dgm:pt>
    <dgm:pt modelId="{DA2A38AC-6586-40A2-BE6D-10BC7995E559}" type="parTrans" cxnId="{E4552901-1ADC-407C-8C99-00F5F66A8E7E}">
      <dgm:prSet/>
      <dgm:spPr/>
      <dgm:t>
        <a:bodyPr/>
        <a:lstStyle/>
        <a:p>
          <a:endParaRPr lang="en-US"/>
        </a:p>
      </dgm:t>
    </dgm:pt>
    <dgm:pt modelId="{8BC24E2B-CE44-4632-97CE-F23E57D862CE}" type="sibTrans" cxnId="{E4552901-1ADC-407C-8C99-00F5F66A8E7E}">
      <dgm:prSet/>
      <dgm:spPr/>
      <dgm:t>
        <a:bodyPr/>
        <a:lstStyle/>
        <a:p>
          <a:endParaRPr lang="en-US"/>
        </a:p>
      </dgm:t>
    </dgm:pt>
    <dgm:pt modelId="{94014EC3-79E7-484F-8376-0198A26EBD89}">
      <dgm:prSet/>
      <dgm:spPr/>
      <dgm:t>
        <a:bodyPr/>
        <a:lstStyle/>
        <a:p>
          <a:r>
            <a:rPr lang="en-GB"/>
            <a:t>Environmental factor</a:t>
          </a:r>
          <a:endParaRPr lang="en-US"/>
        </a:p>
      </dgm:t>
    </dgm:pt>
    <dgm:pt modelId="{16A0EA2F-CCF3-4C25-908A-0F1AC1ABCE33}" type="parTrans" cxnId="{06CBBEB4-7C49-43C7-B7F4-E11BF0CD2DE5}">
      <dgm:prSet/>
      <dgm:spPr/>
      <dgm:t>
        <a:bodyPr/>
        <a:lstStyle/>
        <a:p>
          <a:endParaRPr lang="en-US"/>
        </a:p>
      </dgm:t>
    </dgm:pt>
    <dgm:pt modelId="{DA2C59F7-1D37-43E9-B9D6-F5E8C8B6BB09}" type="sibTrans" cxnId="{06CBBEB4-7C49-43C7-B7F4-E11BF0CD2DE5}">
      <dgm:prSet/>
      <dgm:spPr/>
      <dgm:t>
        <a:bodyPr/>
        <a:lstStyle/>
        <a:p>
          <a:endParaRPr lang="en-US"/>
        </a:p>
      </dgm:t>
    </dgm:pt>
    <dgm:pt modelId="{46CF2892-2140-1148-B597-C3B1F89DBC86}" type="pres">
      <dgm:prSet presAssocID="{96874ACD-75C6-4559-9172-CB57301A6209}" presName="linear" presStyleCnt="0">
        <dgm:presLayoutVars>
          <dgm:animLvl val="lvl"/>
          <dgm:resizeHandles val="exact"/>
        </dgm:presLayoutVars>
      </dgm:prSet>
      <dgm:spPr/>
    </dgm:pt>
    <dgm:pt modelId="{F28907B3-0803-464F-8C33-4803AE7B23EA}" type="pres">
      <dgm:prSet presAssocID="{3F83CCC3-71B2-41FD-ABF5-A17002E499D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4F528CD-F112-A14F-B960-7DCCDB3F7099}" type="pres">
      <dgm:prSet presAssocID="{D72782CF-A3D6-4729-96AE-36C69EAC29BD}" presName="spacer" presStyleCnt="0"/>
      <dgm:spPr/>
    </dgm:pt>
    <dgm:pt modelId="{8A901986-5CC6-B540-926A-34AB64CD3F20}" type="pres">
      <dgm:prSet presAssocID="{BD76F926-AD87-45E1-8476-58CFC96E44E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46EA663-2A35-BE4D-BACB-1F2D9AC20BA1}" type="pres">
      <dgm:prSet presAssocID="{1D85B40B-5318-41DB-BEFD-1D86CF0F1AF3}" presName="spacer" presStyleCnt="0"/>
      <dgm:spPr/>
    </dgm:pt>
    <dgm:pt modelId="{53191A30-2B95-DD4B-88BE-D5949E6582D2}" type="pres">
      <dgm:prSet presAssocID="{6665F09D-6D77-44A3-B4E3-E228D9EA76E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B200198-2CD1-AC4A-8E7D-B1B9CEC010C4}" type="pres">
      <dgm:prSet presAssocID="{096A06F7-70BF-44A2-B159-8DDA1CFA1A1B}" presName="spacer" presStyleCnt="0"/>
      <dgm:spPr/>
    </dgm:pt>
    <dgm:pt modelId="{1A9C0E73-3FA8-2540-8C24-DD0181651C23}" type="pres">
      <dgm:prSet presAssocID="{53259185-65FC-4FCA-9D7C-3628A656A23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AD32F89-76BD-AE4C-A66F-B49B1CDC10E9}" type="pres">
      <dgm:prSet presAssocID="{FC2340DE-49D3-4A6E-BE46-144B9474541E}" presName="spacer" presStyleCnt="0"/>
      <dgm:spPr/>
    </dgm:pt>
    <dgm:pt modelId="{3DB94785-AAFC-7349-B25F-A9D62787DFE3}" type="pres">
      <dgm:prSet presAssocID="{09D6D597-F170-41BD-88EE-F17FB89BB42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F29EDF6-DC17-9140-8DD8-52FF909A19DE}" type="pres">
      <dgm:prSet presAssocID="{DED99078-B218-4E8D-87E8-6B7B7E3F7CDF}" presName="spacer" presStyleCnt="0"/>
      <dgm:spPr/>
    </dgm:pt>
    <dgm:pt modelId="{C639D567-C8C9-0F4B-BCFA-E0E503F9BE78}" type="pres">
      <dgm:prSet presAssocID="{CBBB90BA-B933-48BB-8E11-A10E71C97C6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875E754-ED89-0D46-8EBB-3153D6069B56}" type="pres">
      <dgm:prSet presAssocID="{8BC24E2B-CE44-4632-97CE-F23E57D862CE}" presName="spacer" presStyleCnt="0"/>
      <dgm:spPr/>
    </dgm:pt>
    <dgm:pt modelId="{70081795-58CD-3F4B-AD4A-BA8F763ED145}" type="pres">
      <dgm:prSet presAssocID="{94014EC3-79E7-484F-8376-0198A26EBD8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4552901-1ADC-407C-8C99-00F5F66A8E7E}" srcId="{96874ACD-75C6-4559-9172-CB57301A6209}" destId="{CBBB90BA-B933-48BB-8E11-A10E71C97C62}" srcOrd="5" destOrd="0" parTransId="{DA2A38AC-6586-40A2-BE6D-10BC7995E559}" sibTransId="{8BC24E2B-CE44-4632-97CE-F23E57D862CE}"/>
    <dgm:cxn modelId="{4D043022-51F5-8748-A246-00826193A5C7}" type="presOf" srcId="{BD76F926-AD87-45E1-8476-58CFC96E44EF}" destId="{8A901986-5CC6-B540-926A-34AB64CD3F20}" srcOrd="0" destOrd="0" presId="urn:microsoft.com/office/officeart/2005/8/layout/vList2"/>
    <dgm:cxn modelId="{82B2B32F-6AB6-4C5D-9B49-CD2549C86984}" srcId="{96874ACD-75C6-4559-9172-CB57301A6209}" destId="{3F83CCC3-71B2-41FD-ABF5-A17002E499DF}" srcOrd="0" destOrd="0" parTransId="{52E89DF5-D678-46FD-8070-93CC74764FE2}" sibTransId="{D72782CF-A3D6-4729-96AE-36C69EAC29BD}"/>
    <dgm:cxn modelId="{0405B13C-96F1-4565-A67C-2D65F25D3390}" srcId="{96874ACD-75C6-4559-9172-CB57301A6209}" destId="{09D6D597-F170-41BD-88EE-F17FB89BB42C}" srcOrd="4" destOrd="0" parTransId="{FAAA12E2-EEDE-4AB0-BC7B-69F98241780E}" sibTransId="{DED99078-B218-4E8D-87E8-6B7B7E3F7CDF}"/>
    <dgm:cxn modelId="{17D1BE61-AAD3-48B8-82B8-E07A52789051}" srcId="{96874ACD-75C6-4559-9172-CB57301A6209}" destId="{53259185-65FC-4FCA-9D7C-3628A656A236}" srcOrd="3" destOrd="0" parTransId="{7C504350-FCB4-4E7B-B574-D01C6CFF2933}" sibTransId="{FC2340DE-49D3-4A6E-BE46-144B9474541E}"/>
    <dgm:cxn modelId="{0E3FE665-F7B1-A947-B1F9-00C82412A9CD}" type="presOf" srcId="{3F83CCC3-71B2-41FD-ABF5-A17002E499DF}" destId="{F28907B3-0803-464F-8C33-4803AE7B23EA}" srcOrd="0" destOrd="0" presId="urn:microsoft.com/office/officeart/2005/8/layout/vList2"/>
    <dgm:cxn modelId="{A4C32F81-EB50-8A48-BE47-F055B31A7384}" type="presOf" srcId="{94014EC3-79E7-484F-8376-0198A26EBD89}" destId="{70081795-58CD-3F4B-AD4A-BA8F763ED145}" srcOrd="0" destOrd="0" presId="urn:microsoft.com/office/officeart/2005/8/layout/vList2"/>
    <dgm:cxn modelId="{62639899-2E96-48EF-B0A7-C340DFF8B725}" srcId="{96874ACD-75C6-4559-9172-CB57301A6209}" destId="{BD76F926-AD87-45E1-8476-58CFC96E44EF}" srcOrd="1" destOrd="0" parTransId="{6557E659-AAC4-436F-B6A3-60B1DD5A3BA8}" sibTransId="{1D85B40B-5318-41DB-BEFD-1D86CF0F1AF3}"/>
    <dgm:cxn modelId="{A1CFC79A-E86D-354A-9EF5-1D53B436BBC1}" type="presOf" srcId="{09D6D597-F170-41BD-88EE-F17FB89BB42C}" destId="{3DB94785-AAFC-7349-B25F-A9D62787DFE3}" srcOrd="0" destOrd="0" presId="urn:microsoft.com/office/officeart/2005/8/layout/vList2"/>
    <dgm:cxn modelId="{9C024CA1-F18F-754D-939E-CF1AA7A6C135}" type="presOf" srcId="{53259185-65FC-4FCA-9D7C-3628A656A236}" destId="{1A9C0E73-3FA8-2540-8C24-DD0181651C23}" srcOrd="0" destOrd="0" presId="urn:microsoft.com/office/officeart/2005/8/layout/vList2"/>
    <dgm:cxn modelId="{06CBBEB4-7C49-43C7-B7F4-E11BF0CD2DE5}" srcId="{96874ACD-75C6-4559-9172-CB57301A6209}" destId="{94014EC3-79E7-484F-8376-0198A26EBD89}" srcOrd="6" destOrd="0" parTransId="{16A0EA2F-CCF3-4C25-908A-0F1AC1ABCE33}" sibTransId="{DA2C59F7-1D37-43E9-B9D6-F5E8C8B6BB09}"/>
    <dgm:cxn modelId="{7BAC80C4-5EC7-4848-93C3-4860D0005923}" type="presOf" srcId="{CBBB90BA-B933-48BB-8E11-A10E71C97C62}" destId="{C639D567-C8C9-0F4B-BCFA-E0E503F9BE78}" srcOrd="0" destOrd="0" presId="urn:microsoft.com/office/officeart/2005/8/layout/vList2"/>
    <dgm:cxn modelId="{C3BF0FCA-9742-B04A-8C4F-AB1636A54413}" type="presOf" srcId="{6665F09D-6D77-44A3-B4E3-E228D9EA76E5}" destId="{53191A30-2B95-DD4B-88BE-D5949E6582D2}" srcOrd="0" destOrd="0" presId="urn:microsoft.com/office/officeart/2005/8/layout/vList2"/>
    <dgm:cxn modelId="{1F4280D3-B316-42C4-AC5E-2C2C61DFA813}" srcId="{96874ACD-75C6-4559-9172-CB57301A6209}" destId="{6665F09D-6D77-44A3-B4E3-E228D9EA76E5}" srcOrd="2" destOrd="0" parTransId="{B2358AEA-7D79-4DFC-9FDB-747C0E4DBBF6}" sibTransId="{096A06F7-70BF-44A2-B159-8DDA1CFA1A1B}"/>
    <dgm:cxn modelId="{739BEBFF-A89A-ED46-BD00-9F3C24DF0933}" type="presOf" srcId="{96874ACD-75C6-4559-9172-CB57301A6209}" destId="{46CF2892-2140-1148-B597-C3B1F89DBC86}" srcOrd="0" destOrd="0" presId="urn:microsoft.com/office/officeart/2005/8/layout/vList2"/>
    <dgm:cxn modelId="{6A596086-E2C2-C948-B57B-20B49FB9120E}" type="presParOf" srcId="{46CF2892-2140-1148-B597-C3B1F89DBC86}" destId="{F28907B3-0803-464F-8C33-4803AE7B23EA}" srcOrd="0" destOrd="0" presId="urn:microsoft.com/office/officeart/2005/8/layout/vList2"/>
    <dgm:cxn modelId="{FDD666DE-E76B-A349-8B12-6316AC731D5B}" type="presParOf" srcId="{46CF2892-2140-1148-B597-C3B1F89DBC86}" destId="{44F528CD-F112-A14F-B960-7DCCDB3F7099}" srcOrd="1" destOrd="0" presId="urn:microsoft.com/office/officeart/2005/8/layout/vList2"/>
    <dgm:cxn modelId="{F7789751-9A9D-5F41-A9AF-A0267BF9CD9C}" type="presParOf" srcId="{46CF2892-2140-1148-B597-C3B1F89DBC86}" destId="{8A901986-5CC6-B540-926A-34AB64CD3F20}" srcOrd="2" destOrd="0" presId="urn:microsoft.com/office/officeart/2005/8/layout/vList2"/>
    <dgm:cxn modelId="{D5D3B7C6-3B3D-6843-BB9E-114391C64FDA}" type="presParOf" srcId="{46CF2892-2140-1148-B597-C3B1F89DBC86}" destId="{F46EA663-2A35-BE4D-BACB-1F2D9AC20BA1}" srcOrd="3" destOrd="0" presId="urn:microsoft.com/office/officeart/2005/8/layout/vList2"/>
    <dgm:cxn modelId="{99803513-6A0C-5C41-8FD8-7A468FE98B6D}" type="presParOf" srcId="{46CF2892-2140-1148-B597-C3B1F89DBC86}" destId="{53191A30-2B95-DD4B-88BE-D5949E6582D2}" srcOrd="4" destOrd="0" presId="urn:microsoft.com/office/officeart/2005/8/layout/vList2"/>
    <dgm:cxn modelId="{72E37851-E04A-004C-869E-D0A8E68B4864}" type="presParOf" srcId="{46CF2892-2140-1148-B597-C3B1F89DBC86}" destId="{DB200198-2CD1-AC4A-8E7D-B1B9CEC010C4}" srcOrd="5" destOrd="0" presId="urn:microsoft.com/office/officeart/2005/8/layout/vList2"/>
    <dgm:cxn modelId="{186FE8A2-6B64-0B48-9A37-D0B5A2ED0A6E}" type="presParOf" srcId="{46CF2892-2140-1148-B597-C3B1F89DBC86}" destId="{1A9C0E73-3FA8-2540-8C24-DD0181651C23}" srcOrd="6" destOrd="0" presId="urn:microsoft.com/office/officeart/2005/8/layout/vList2"/>
    <dgm:cxn modelId="{41A2793F-F76B-5949-BD28-8D06F03DB5A0}" type="presParOf" srcId="{46CF2892-2140-1148-B597-C3B1F89DBC86}" destId="{9AD32F89-76BD-AE4C-A66F-B49B1CDC10E9}" srcOrd="7" destOrd="0" presId="urn:microsoft.com/office/officeart/2005/8/layout/vList2"/>
    <dgm:cxn modelId="{7FA68650-3AAE-3345-842B-5A6A600E6C20}" type="presParOf" srcId="{46CF2892-2140-1148-B597-C3B1F89DBC86}" destId="{3DB94785-AAFC-7349-B25F-A9D62787DFE3}" srcOrd="8" destOrd="0" presId="urn:microsoft.com/office/officeart/2005/8/layout/vList2"/>
    <dgm:cxn modelId="{8481BA40-F756-474B-BC78-0C997BCF6BB5}" type="presParOf" srcId="{46CF2892-2140-1148-B597-C3B1F89DBC86}" destId="{EF29EDF6-DC17-9140-8DD8-52FF909A19DE}" srcOrd="9" destOrd="0" presId="urn:microsoft.com/office/officeart/2005/8/layout/vList2"/>
    <dgm:cxn modelId="{BDFEBC6A-074D-C44A-8C1D-4F291D333367}" type="presParOf" srcId="{46CF2892-2140-1148-B597-C3B1F89DBC86}" destId="{C639D567-C8C9-0F4B-BCFA-E0E503F9BE78}" srcOrd="10" destOrd="0" presId="urn:microsoft.com/office/officeart/2005/8/layout/vList2"/>
    <dgm:cxn modelId="{CFACD372-081A-4048-ABDB-9734D478CF98}" type="presParOf" srcId="{46CF2892-2140-1148-B597-C3B1F89DBC86}" destId="{A875E754-ED89-0D46-8EBB-3153D6069B56}" srcOrd="11" destOrd="0" presId="urn:microsoft.com/office/officeart/2005/8/layout/vList2"/>
    <dgm:cxn modelId="{6F12FB3C-47A7-A845-810A-EE5EBBC031D4}" type="presParOf" srcId="{46CF2892-2140-1148-B597-C3B1F89DBC86}" destId="{70081795-58CD-3F4B-AD4A-BA8F763ED14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D1F0DF-41DA-4F83-BC61-17206D0CC3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186B7B-0D24-4EFB-A849-A802488DAECE}">
      <dgm:prSet/>
      <dgm:spPr/>
      <dgm:t>
        <a:bodyPr/>
        <a:lstStyle/>
        <a:p>
          <a:r>
            <a:rPr lang="en-GB"/>
            <a:t>The hospital is a Trust funded</a:t>
          </a:r>
          <a:endParaRPr lang="en-US"/>
        </a:p>
      </dgm:t>
    </dgm:pt>
    <dgm:pt modelId="{C81D1186-B5DC-4795-AD06-9AD3CC1BF015}" type="parTrans" cxnId="{B06070CE-62DE-4250-9277-2E57BD08392D}">
      <dgm:prSet/>
      <dgm:spPr/>
      <dgm:t>
        <a:bodyPr/>
        <a:lstStyle/>
        <a:p>
          <a:endParaRPr lang="en-US"/>
        </a:p>
      </dgm:t>
    </dgm:pt>
    <dgm:pt modelId="{3E4CFBA2-4673-4054-8279-4D2237344BAE}" type="sibTrans" cxnId="{B06070CE-62DE-4250-9277-2E57BD08392D}">
      <dgm:prSet/>
      <dgm:spPr/>
      <dgm:t>
        <a:bodyPr/>
        <a:lstStyle/>
        <a:p>
          <a:endParaRPr lang="en-US"/>
        </a:p>
      </dgm:t>
    </dgm:pt>
    <dgm:pt modelId="{634AC4D1-5C33-4E01-A0E4-A0EC6ACDE2F6}">
      <dgm:prSet/>
      <dgm:spPr/>
      <dgm:t>
        <a:bodyPr/>
        <a:lstStyle/>
        <a:p>
          <a:r>
            <a:rPr lang="en-GB"/>
            <a:t>Manages more than one hospital </a:t>
          </a:r>
          <a:endParaRPr lang="en-US"/>
        </a:p>
      </dgm:t>
    </dgm:pt>
    <dgm:pt modelId="{4B28B51B-4895-43F4-AB6F-381F77055079}" type="parTrans" cxnId="{4816F309-E7EC-475B-8B54-37D6B022CBF7}">
      <dgm:prSet/>
      <dgm:spPr/>
      <dgm:t>
        <a:bodyPr/>
        <a:lstStyle/>
        <a:p>
          <a:endParaRPr lang="en-US"/>
        </a:p>
      </dgm:t>
    </dgm:pt>
    <dgm:pt modelId="{C77BFDAF-10B0-4B7D-9262-B84A37718074}" type="sibTrans" cxnId="{4816F309-E7EC-475B-8B54-37D6B022CBF7}">
      <dgm:prSet/>
      <dgm:spPr/>
      <dgm:t>
        <a:bodyPr/>
        <a:lstStyle/>
        <a:p>
          <a:endParaRPr lang="en-US"/>
        </a:p>
      </dgm:t>
    </dgm:pt>
    <dgm:pt modelId="{6EC73ABF-8055-4797-871E-2113C4F2BA3F}">
      <dgm:prSet/>
      <dgm:spPr/>
      <dgm:t>
        <a:bodyPr/>
        <a:lstStyle/>
        <a:p>
          <a:r>
            <a:rPr lang="en-GB"/>
            <a:t>Resources and funding is stretched </a:t>
          </a:r>
          <a:endParaRPr lang="en-US"/>
        </a:p>
      </dgm:t>
    </dgm:pt>
    <dgm:pt modelId="{E6B3AFFA-1405-4811-B35F-D0C6E461B086}" type="parTrans" cxnId="{DBBBF282-F9EE-4D9B-A397-4EC0D4D4C94C}">
      <dgm:prSet/>
      <dgm:spPr/>
      <dgm:t>
        <a:bodyPr/>
        <a:lstStyle/>
        <a:p>
          <a:endParaRPr lang="en-US"/>
        </a:p>
      </dgm:t>
    </dgm:pt>
    <dgm:pt modelId="{E88FE32C-6336-4265-865F-32DB6522D7B8}" type="sibTrans" cxnId="{DBBBF282-F9EE-4D9B-A397-4EC0D4D4C94C}">
      <dgm:prSet/>
      <dgm:spPr/>
      <dgm:t>
        <a:bodyPr/>
        <a:lstStyle/>
        <a:p>
          <a:endParaRPr lang="en-US"/>
        </a:p>
      </dgm:t>
    </dgm:pt>
    <dgm:pt modelId="{A38A961C-563E-4448-A911-5188DC3859C2}" type="pres">
      <dgm:prSet presAssocID="{74D1F0DF-41DA-4F83-BC61-17206D0CC3F8}" presName="root" presStyleCnt="0">
        <dgm:presLayoutVars>
          <dgm:dir/>
          <dgm:resizeHandles val="exact"/>
        </dgm:presLayoutVars>
      </dgm:prSet>
      <dgm:spPr/>
    </dgm:pt>
    <dgm:pt modelId="{EB99F17B-5A0B-4047-A5A4-8D07B90AF02D}" type="pres">
      <dgm:prSet presAssocID="{F3186B7B-0D24-4EFB-A849-A802488DAECE}" presName="compNode" presStyleCnt="0"/>
      <dgm:spPr/>
    </dgm:pt>
    <dgm:pt modelId="{DF6451D4-160C-4C34-AFF4-6A8A408F09AC}" type="pres">
      <dgm:prSet presAssocID="{F3186B7B-0D24-4EFB-A849-A802488DAECE}" presName="bgRect" presStyleLbl="bgShp" presStyleIdx="0" presStyleCnt="3"/>
      <dgm:spPr/>
    </dgm:pt>
    <dgm:pt modelId="{86D532D6-AF66-4B22-B7EB-9204D599DC0B}" type="pres">
      <dgm:prSet presAssocID="{F3186B7B-0D24-4EFB-A849-A802488DAE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3EBBDF0-7216-49C3-B781-D2EDB714FC01}" type="pres">
      <dgm:prSet presAssocID="{F3186B7B-0D24-4EFB-A849-A802488DAECE}" presName="spaceRect" presStyleCnt="0"/>
      <dgm:spPr/>
    </dgm:pt>
    <dgm:pt modelId="{2E4A3682-C096-427E-8719-1E1E18DD5A57}" type="pres">
      <dgm:prSet presAssocID="{F3186B7B-0D24-4EFB-A849-A802488DAECE}" presName="parTx" presStyleLbl="revTx" presStyleIdx="0" presStyleCnt="3">
        <dgm:presLayoutVars>
          <dgm:chMax val="0"/>
          <dgm:chPref val="0"/>
        </dgm:presLayoutVars>
      </dgm:prSet>
      <dgm:spPr/>
    </dgm:pt>
    <dgm:pt modelId="{70FEA644-927B-4D94-9CE9-7F8381AC94F6}" type="pres">
      <dgm:prSet presAssocID="{3E4CFBA2-4673-4054-8279-4D2237344BAE}" presName="sibTrans" presStyleCnt="0"/>
      <dgm:spPr/>
    </dgm:pt>
    <dgm:pt modelId="{30571B2A-A151-4AF4-9C8B-22EFAE0A7379}" type="pres">
      <dgm:prSet presAssocID="{634AC4D1-5C33-4E01-A0E4-A0EC6ACDE2F6}" presName="compNode" presStyleCnt="0"/>
      <dgm:spPr/>
    </dgm:pt>
    <dgm:pt modelId="{C9324C8C-AC4C-4461-8B2C-D7CD936DEC5C}" type="pres">
      <dgm:prSet presAssocID="{634AC4D1-5C33-4E01-A0E4-A0EC6ACDE2F6}" presName="bgRect" presStyleLbl="bgShp" presStyleIdx="1" presStyleCnt="3"/>
      <dgm:spPr/>
    </dgm:pt>
    <dgm:pt modelId="{49FCCCE2-B797-4B6C-A6DF-0209B7134D05}" type="pres">
      <dgm:prSet presAssocID="{634AC4D1-5C33-4E01-A0E4-A0EC6ACDE2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997CA1B4-F0FF-4409-833C-1BA85B75C2C2}" type="pres">
      <dgm:prSet presAssocID="{634AC4D1-5C33-4E01-A0E4-A0EC6ACDE2F6}" presName="spaceRect" presStyleCnt="0"/>
      <dgm:spPr/>
    </dgm:pt>
    <dgm:pt modelId="{A538C19A-1DC2-42F2-A816-933F64F77502}" type="pres">
      <dgm:prSet presAssocID="{634AC4D1-5C33-4E01-A0E4-A0EC6ACDE2F6}" presName="parTx" presStyleLbl="revTx" presStyleIdx="1" presStyleCnt="3">
        <dgm:presLayoutVars>
          <dgm:chMax val="0"/>
          <dgm:chPref val="0"/>
        </dgm:presLayoutVars>
      </dgm:prSet>
      <dgm:spPr/>
    </dgm:pt>
    <dgm:pt modelId="{E14C4910-2851-4377-89FA-DFE35840DA6A}" type="pres">
      <dgm:prSet presAssocID="{C77BFDAF-10B0-4B7D-9262-B84A37718074}" presName="sibTrans" presStyleCnt="0"/>
      <dgm:spPr/>
    </dgm:pt>
    <dgm:pt modelId="{DBAB865B-B3E5-4B29-8EAB-175307186B94}" type="pres">
      <dgm:prSet presAssocID="{6EC73ABF-8055-4797-871E-2113C4F2BA3F}" presName="compNode" presStyleCnt="0"/>
      <dgm:spPr/>
    </dgm:pt>
    <dgm:pt modelId="{D9128856-3A76-499C-AB41-9E98D50DBF67}" type="pres">
      <dgm:prSet presAssocID="{6EC73ABF-8055-4797-871E-2113C4F2BA3F}" presName="bgRect" presStyleLbl="bgShp" presStyleIdx="2" presStyleCnt="3"/>
      <dgm:spPr/>
    </dgm:pt>
    <dgm:pt modelId="{FE7EA3BB-EB27-4431-B6E0-8A53ED4100A0}" type="pres">
      <dgm:prSet presAssocID="{6EC73ABF-8055-4797-871E-2113C4F2BA3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9D7E31B-99DD-431D-ADD1-D0F478A84A23}" type="pres">
      <dgm:prSet presAssocID="{6EC73ABF-8055-4797-871E-2113C4F2BA3F}" presName="spaceRect" presStyleCnt="0"/>
      <dgm:spPr/>
    </dgm:pt>
    <dgm:pt modelId="{20EBA995-E01E-4FEC-A714-90748F57D7A1}" type="pres">
      <dgm:prSet presAssocID="{6EC73ABF-8055-4797-871E-2113C4F2BA3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BB22D02-352C-4045-BA2A-25E8593757BB}" type="presOf" srcId="{6EC73ABF-8055-4797-871E-2113C4F2BA3F}" destId="{20EBA995-E01E-4FEC-A714-90748F57D7A1}" srcOrd="0" destOrd="0" presId="urn:microsoft.com/office/officeart/2018/2/layout/IconVerticalSolidList"/>
    <dgm:cxn modelId="{4816F309-E7EC-475B-8B54-37D6B022CBF7}" srcId="{74D1F0DF-41DA-4F83-BC61-17206D0CC3F8}" destId="{634AC4D1-5C33-4E01-A0E4-A0EC6ACDE2F6}" srcOrd="1" destOrd="0" parTransId="{4B28B51B-4895-43F4-AB6F-381F77055079}" sibTransId="{C77BFDAF-10B0-4B7D-9262-B84A37718074}"/>
    <dgm:cxn modelId="{3F81092C-1583-4C20-8F19-0AF0BEF9ED8F}" type="presOf" srcId="{634AC4D1-5C33-4E01-A0E4-A0EC6ACDE2F6}" destId="{A538C19A-1DC2-42F2-A816-933F64F77502}" srcOrd="0" destOrd="0" presId="urn:microsoft.com/office/officeart/2018/2/layout/IconVerticalSolidList"/>
    <dgm:cxn modelId="{DBBBF282-F9EE-4D9B-A397-4EC0D4D4C94C}" srcId="{74D1F0DF-41DA-4F83-BC61-17206D0CC3F8}" destId="{6EC73ABF-8055-4797-871E-2113C4F2BA3F}" srcOrd="2" destOrd="0" parTransId="{E6B3AFFA-1405-4811-B35F-D0C6E461B086}" sibTransId="{E88FE32C-6336-4265-865F-32DB6522D7B8}"/>
    <dgm:cxn modelId="{553BBC88-704C-4AA8-BAC9-C517CF14CFAC}" type="presOf" srcId="{F3186B7B-0D24-4EFB-A849-A802488DAECE}" destId="{2E4A3682-C096-427E-8719-1E1E18DD5A57}" srcOrd="0" destOrd="0" presId="urn:microsoft.com/office/officeart/2018/2/layout/IconVerticalSolidList"/>
    <dgm:cxn modelId="{B06070CE-62DE-4250-9277-2E57BD08392D}" srcId="{74D1F0DF-41DA-4F83-BC61-17206D0CC3F8}" destId="{F3186B7B-0D24-4EFB-A849-A802488DAECE}" srcOrd="0" destOrd="0" parTransId="{C81D1186-B5DC-4795-AD06-9AD3CC1BF015}" sibTransId="{3E4CFBA2-4673-4054-8279-4D2237344BAE}"/>
    <dgm:cxn modelId="{9729A8E8-7EB5-4B44-A44E-AF17F4C9FB6E}" type="presOf" srcId="{74D1F0DF-41DA-4F83-BC61-17206D0CC3F8}" destId="{A38A961C-563E-4448-A911-5188DC3859C2}" srcOrd="0" destOrd="0" presId="urn:microsoft.com/office/officeart/2018/2/layout/IconVerticalSolidList"/>
    <dgm:cxn modelId="{368B47D1-A77D-42E4-ACC7-B5006FAD1E36}" type="presParOf" srcId="{A38A961C-563E-4448-A911-5188DC3859C2}" destId="{EB99F17B-5A0B-4047-A5A4-8D07B90AF02D}" srcOrd="0" destOrd="0" presId="urn:microsoft.com/office/officeart/2018/2/layout/IconVerticalSolidList"/>
    <dgm:cxn modelId="{21C18845-3AA4-451B-A415-CAF1BA714C91}" type="presParOf" srcId="{EB99F17B-5A0B-4047-A5A4-8D07B90AF02D}" destId="{DF6451D4-160C-4C34-AFF4-6A8A408F09AC}" srcOrd="0" destOrd="0" presId="urn:microsoft.com/office/officeart/2018/2/layout/IconVerticalSolidList"/>
    <dgm:cxn modelId="{19766AC2-DF72-4DFB-A9E5-0BA79389A724}" type="presParOf" srcId="{EB99F17B-5A0B-4047-A5A4-8D07B90AF02D}" destId="{86D532D6-AF66-4B22-B7EB-9204D599DC0B}" srcOrd="1" destOrd="0" presId="urn:microsoft.com/office/officeart/2018/2/layout/IconVerticalSolidList"/>
    <dgm:cxn modelId="{00513725-CA69-4E63-903F-C7BB2CF19AF2}" type="presParOf" srcId="{EB99F17B-5A0B-4047-A5A4-8D07B90AF02D}" destId="{D3EBBDF0-7216-49C3-B781-D2EDB714FC01}" srcOrd="2" destOrd="0" presId="urn:microsoft.com/office/officeart/2018/2/layout/IconVerticalSolidList"/>
    <dgm:cxn modelId="{CE5C12E2-0583-405F-A6C1-E19DC335B83B}" type="presParOf" srcId="{EB99F17B-5A0B-4047-A5A4-8D07B90AF02D}" destId="{2E4A3682-C096-427E-8719-1E1E18DD5A57}" srcOrd="3" destOrd="0" presId="urn:microsoft.com/office/officeart/2018/2/layout/IconVerticalSolidList"/>
    <dgm:cxn modelId="{1CBF2363-5924-46D5-ADF4-F8F3E0477A93}" type="presParOf" srcId="{A38A961C-563E-4448-A911-5188DC3859C2}" destId="{70FEA644-927B-4D94-9CE9-7F8381AC94F6}" srcOrd="1" destOrd="0" presId="urn:microsoft.com/office/officeart/2018/2/layout/IconVerticalSolidList"/>
    <dgm:cxn modelId="{6A1C5A88-D6EF-431C-B028-B8BD73DF5A4A}" type="presParOf" srcId="{A38A961C-563E-4448-A911-5188DC3859C2}" destId="{30571B2A-A151-4AF4-9C8B-22EFAE0A7379}" srcOrd="2" destOrd="0" presId="urn:microsoft.com/office/officeart/2018/2/layout/IconVerticalSolidList"/>
    <dgm:cxn modelId="{1944EA2E-5987-44EC-B3AF-1262A8DCBFEC}" type="presParOf" srcId="{30571B2A-A151-4AF4-9C8B-22EFAE0A7379}" destId="{C9324C8C-AC4C-4461-8B2C-D7CD936DEC5C}" srcOrd="0" destOrd="0" presId="urn:microsoft.com/office/officeart/2018/2/layout/IconVerticalSolidList"/>
    <dgm:cxn modelId="{757969CC-C82F-4CE0-85D7-7B714E0D52C4}" type="presParOf" srcId="{30571B2A-A151-4AF4-9C8B-22EFAE0A7379}" destId="{49FCCCE2-B797-4B6C-A6DF-0209B7134D05}" srcOrd="1" destOrd="0" presId="urn:microsoft.com/office/officeart/2018/2/layout/IconVerticalSolidList"/>
    <dgm:cxn modelId="{A6023E44-0EF4-4AEC-867C-605379043385}" type="presParOf" srcId="{30571B2A-A151-4AF4-9C8B-22EFAE0A7379}" destId="{997CA1B4-F0FF-4409-833C-1BA85B75C2C2}" srcOrd="2" destOrd="0" presId="urn:microsoft.com/office/officeart/2018/2/layout/IconVerticalSolidList"/>
    <dgm:cxn modelId="{31FE2443-153F-4362-92D0-B0CEA57E9F5A}" type="presParOf" srcId="{30571B2A-A151-4AF4-9C8B-22EFAE0A7379}" destId="{A538C19A-1DC2-42F2-A816-933F64F77502}" srcOrd="3" destOrd="0" presId="urn:microsoft.com/office/officeart/2018/2/layout/IconVerticalSolidList"/>
    <dgm:cxn modelId="{7A88017F-792C-45A0-9BB3-62490885071C}" type="presParOf" srcId="{A38A961C-563E-4448-A911-5188DC3859C2}" destId="{E14C4910-2851-4377-89FA-DFE35840DA6A}" srcOrd="3" destOrd="0" presId="urn:microsoft.com/office/officeart/2018/2/layout/IconVerticalSolidList"/>
    <dgm:cxn modelId="{2BFD17DD-4DF4-4A4C-91BE-0C264BA6D8D8}" type="presParOf" srcId="{A38A961C-563E-4448-A911-5188DC3859C2}" destId="{DBAB865B-B3E5-4B29-8EAB-175307186B94}" srcOrd="4" destOrd="0" presId="urn:microsoft.com/office/officeart/2018/2/layout/IconVerticalSolidList"/>
    <dgm:cxn modelId="{77C7E890-CE98-484A-9D75-9ED5704420D1}" type="presParOf" srcId="{DBAB865B-B3E5-4B29-8EAB-175307186B94}" destId="{D9128856-3A76-499C-AB41-9E98D50DBF67}" srcOrd="0" destOrd="0" presId="urn:microsoft.com/office/officeart/2018/2/layout/IconVerticalSolidList"/>
    <dgm:cxn modelId="{BD8B90F3-0B61-4411-B84B-90B562881938}" type="presParOf" srcId="{DBAB865B-B3E5-4B29-8EAB-175307186B94}" destId="{FE7EA3BB-EB27-4431-B6E0-8A53ED4100A0}" srcOrd="1" destOrd="0" presId="urn:microsoft.com/office/officeart/2018/2/layout/IconVerticalSolidList"/>
    <dgm:cxn modelId="{01FCE9A4-66E9-4765-8969-92CD6DBEFC44}" type="presParOf" srcId="{DBAB865B-B3E5-4B29-8EAB-175307186B94}" destId="{B9D7E31B-99DD-431D-ADD1-D0F478A84A23}" srcOrd="2" destOrd="0" presId="urn:microsoft.com/office/officeart/2018/2/layout/IconVerticalSolidList"/>
    <dgm:cxn modelId="{8B789333-3AA0-4149-8CBA-D3465CC6B193}" type="presParOf" srcId="{DBAB865B-B3E5-4B29-8EAB-175307186B94}" destId="{20EBA995-E01E-4FEC-A714-90748F57D7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907B3-0803-464F-8C33-4803AE7B23EA}">
      <dsp:nvSpPr>
        <dsp:cNvPr id="0" name=""/>
        <dsp:cNvSpPr/>
      </dsp:nvSpPr>
      <dsp:spPr>
        <a:xfrm>
          <a:off x="0" y="2794"/>
          <a:ext cx="6303729" cy="719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Pestle analysis report</a:t>
          </a:r>
          <a:endParaRPr lang="en-US" sz="3000" kern="1200"/>
        </a:p>
      </dsp:txBody>
      <dsp:txXfrm>
        <a:off x="35125" y="37919"/>
        <a:ext cx="6233479" cy="649299"/>
      </dsp:txXfrm>
    </dsp:sp>
    <dsp:sp modelId="{8A901986-5CC6-B540-926A-34AB64CD3F20}">
      <dsp:nvSpPr>
        <dsp:cNvPr id="0" name=""/>
        <dsp:cNvSpPr/>
      </dsp:nvSpPr>
      <dsp:spPr>
        <a:xfrm>
          <a:off x="0" y="808744"/>
          <a:ext cx="6303729" cy="719549"/>
        </a:xfrm>
        <a:prstGeom prst="roundRect">
          <a:avLst/>
        </a:prstGeom>
        <a:solidFill>
          <a:schemeClr val="accent5">
            <a:hueOff val="-306190"/>
            <a:satOff val="45"/>
            <a:lumOff val="-1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Political </a:t>
          </a:r>
          <a:endParaRPr lang="en-US" sz="3000" kern="1200"/>
        </a:p>
      </dsp:txBody>
      <dsp:txXfrm>
        <a:off x="35125" y="843869"/>
        <a:ext cx="6233479" cy="649299"/>
      </dsp:txXfrm>
    </dsp:sp>
    <dsp:sp modelId="{53191A30-2B95-DD4B-88BE-D5949E6582D2}">
      <dsp:nvSpPr>
        <dsp:cNvPr id="0" name=""/>
        <dsp:cNvSpPr/>
      </dsp:nvSpPr>
      <dsp:spPr>
        <a:xfrm>
          <a:off x="0" y="1614694"/>
          <a:ext cx="6303729" cy="719549"/>
        </a:xfrm>
        <a:prstGeom prst="roundRect">
          <a:avLst/>
        </a:prstGeom>
        <a:solidFill>
          <a:schemeClr val="accent5">
            <a:hueOff val="-612379"/>
            <a:satOff val="90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Economic </a:t>
          </a:r>
          <a:endParaRPr lang="en-US" sz="3000" kern="1200"/>
        </a:p>
      </dsp:txBody>
      <dsp:txXfrm>
        <a:off x="35125" y="1649819"/>
        <a:ext cx="6233479" cy="649299"/>
      </dsp:txXfrm>
    </dsp:sp>
    <dsp:sp modelId="{1A9C0E73-3FA8-2540-8C24-DD0181651C23}">
      <dsp:nvSpPr>
        <dsp:cNvPr id="0" name=""/>
        <dsp:cNvSpPr/>
      </dsp:nvSpPr>
      <dsp:spPr>
        <a:xfrm>
          <a:off x="0" y="2420644"/>
          <a:ext cx="6303729" cy="719549"/>
        </a:xfrm>
        <a:prstGeom prst="roundRect">
          <a:avLst/>
        </a:prstGeom>
        <a:solidFill>
          <a:schemeClr val="accent5">
            <a:hueOff val="-918568"/>
            <a:satOff val="135"/>
            <a:lumOff val="-3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Social</a:t>
          </a:r>
          <a:endParaRPr lang="en-US" sz="3000" kern="1200"/>
        </a:p>
      </dsp:txBody>
      <dsp:txXfrm>
        <a:off x="35125" y="2455769"/>
        <a:ext cx="6233479" cy="649299"/>
      </dsp:txXfrm>
    </dsp:sp>
    <dsp:sp modelId="{3DB94785-AAFC-7349-B25F-A9D62787DFE3}">
      <dsp:nvSpPr>
        <dsp:cNvPr id="0" name=""/>
        <dsp:cNvSpPr/>
      </dsp:nvSpPr>
      <dsp:spPr>
        <a:xfrm>
          <a:off x="0" y="3226594"/>
          <a:ext cx="6303729" cy="719549"/>
        </a:xfrm>
        <a:prstGeom prst="roundRect">
          <a:avLst/>
        </a:prstGeom>
        <a:solidFill>
          <a:schemeClr val="accent5">
            <a:hueOff val="-1224758"/>
            <a:satOff val="18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Technological </a:t>
          </a:r>
          <a:endParaRPr lang="en-US" sz="3000" kern="1200"/>
        </a:p>
      </dsp:txBody>
      <dsp:txXfrm>
        <a:off x="35125" y="3261719"/>
        <a:ext cx="6233479" cy="649299"/>
      </dsp:txXfrm>
    </dsp:sp>
    <dsp:sp modelId="{C639D567-C8C9-0F4B-BCFA-E0E503F9BE78}">
      <dsp:nvSpPr>
        <dsp:cNvPr id="0" name=""/>
        <dsp:cNvSpPr/>
      </dsp:nvSpPr>
      <dsp:spPr>
        <a:xfrm>
          <a:off x="0" y="4032544"/>
          <a:ext cx="6303729" cy="719549"/>
        </a:xfrm>
        <a:prstGeom prst="roundRect">
          <a:avLst/>
        </a:prstGeom>
        <a:solidFill>
          <a:schemeClr val="accent5">
            <a:hueOff val="-1530947"/>
            <a:satOff val="225"/>
            <a:lumOff val="-5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Legal </a:t>
          </a:r>
          <a:endParaRPr lang="en-US" sz="3000" kern="1200"/>
        </a:p>
      </dsp:txBody>
      <dsp:txXfrm>
        <a:off x="35125" y="4067669"/>
        <a:ext cx="6233479" cy="649299"/>
      </dsp:txXfrm>
    </dsp:sp>
    <dsp:sp modelId="{70081795-58CD-3F4B-AD4A-BA8F763ED145}">
      <dsp:nvSpPr>
        <dsp:cNvPr id="0" name=""/>
        <dsp:cNvSpPr/>
      </dsp:nvSpPr>
      <dsp:spPr>
        <a:xfrm>
          <a:off x="0" y="4838494"/>
          <a:ext cx="6303729" cy="719549"/>
        </a:xfrm>
        <a:prstGeom prst="roundRect">
          <a:avLst/>
        </a:prstGeom>
        <a:solidFill>
          <a:schemeClr val="accent5">
            <a:hueOff val="-1837137"/>
            <a:satOff val="270"/>
            <a:lumOff val="-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Environmental factor</a:t>
          </a:r>
          <a:endParaRPr lang="en-US" sz="3000" kern="1200"/>
        </a:p>
      </dsp:txBody>
      <dsp:txXfrm>
        <a:off x="35125" y="4873619"/>
        <a:ext cx="6233479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451D4-160C-4C34-AFF4-6A8A408F09AC}">
      <dsp:nvSpPr>
        <dsp:cNvPr id="0" name=""/>
        <dsp:cNvSpPr/>
      </dsp:nvSpPr>
      <dsp:spPr>
        <a:xfrm>
          <a:off x="0" y="678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532D6-AF66-4B22-B7EB-9204D599DC0B}">
      <dsp:nvSpPr>
        <dsp:cNvPr id="0" name=""/>
        <dsp:cNvSpPr/>
      </dsp:nvSpPr>
      <dsp:spPr>
        <a:xfrm>
          <a:off x="480498" y="358074"/>
          <a:ext cx="873632" cy="873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A3682-C096-427E-8719-1E1E18DD5A57}">
      <dsp:nvSpPr>
        <dsp:cNvPr id="0" name=""/>
        <dsp:cNvSpPr/>
      </dsp:nvSpPr>
      <dsp:spPr>
        <a:xfrm>
          <a:off x="1834628" y="678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hospital is a Trust funded</a:t>
          </a:r>
          <a:endParaRPr lang="en-US" sz="2500" kern="1200"/>
        </a:p>
      </dsp:txBody>
      <dsp:txXfrm>
        <a:off x="1834628" y="678"/>
        <a:ext cx="4469100" cy="1588423"/>
      </dsp:txXfrm>
    </dsp:sp>
    <dsp:sp modelId="{C9324C8C-AC4C-4461-8B2C-D7CD936DEC5C}">
      <dsp:nvSpPr>
        <dsp:cNvPr id="0" name=""/>
        <dsp:cNvSpPr/>
      </dsp:nvSpPr>
      <dsp:spPr>
        <a:xfrm>
          <a:off x="0" y="1986207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CCCE2-B797-4B6C-A6DF-0209B7134D05}">
      <dsp:nvSpPr>
        <dsp:cNvPr id="0" name=""/>
        <dsp:cNvSpPr/>
      </dsp:nvSpPr>
      <dsp:spPr>
        <a:xfrm>
          <a:off x="480498" y="2343603"/>
          <a:ext cx="873632" cy="873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8C19A-1DC2-42F2-A816-933F64F77502}">
      <dsp:nvSpPr>
        <dsp:cNvPr id="0" name=""/>
        <dsp:cNvSpPr/>
      </dsp:nvSpPr>
      <dsp:spPr>
        <a:xfrm>
          <a:off x="1834628" y="1986207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Manages more than one hospital </a:t>
          </a:r>
          <a:endParaRPr lang="en-US" sz="2500" kern="1200"/>
        </a:p>
      </dsp:txBody>
      <dsp:txXfrm>
        <a:off x="1834628" y="1986207"/>
        <a:ext cx="4469100" cy="1588423"/>
      </dsp:txXfrm>
    </dsp:sp>
    <dsp:sp modelId="{D9128856-3A76-499C-AB41-9E98D50DBF67}">
      <dsp:nvSpPr>
        <dsp:cNvPr id="0" name=""/>
        <dsp:cNvSpPr/>
      </dsp:nvSpPr>
      <dsp:spPr>
        <a:xfrm>
          <a:off x="0" y="3971736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7EA3BB-EB27-4431-B6E0-8A53ED4100A0}">
      <dsp:nvSpPr>
        <dsp:cNvPr id="0" name=""/>
        <dsp:cNvSpPr/>
      </dsp:nvSpPr>
      <dsp:spPr>
        <a:xfrm>
          <a:off x="480498" y="4329132"/>
          <a:ext cx="873632" cy="873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BA995-E01E-4FEC-A714-90748F57D7A1}">
      <dsp:nvSpPr>
        <dsp:cNvPr id="0" name=""/>
        <dsp:cNvSpPr/>
      </dsp:nvSpPr>
      <dsp:spPr>
        <a:xfrm>
          <a:off x="1834628" y="3971736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Resources and funding is stretched </a:t>
          </a:r>
          <a:endParaRPr lang="en-US" sz="2500" kern="1200"/>
        </a:p>
      </dsp:txBody>
      <dsp:txXfrm>
        <a:off x="1834628" y="3971736"/>
        <a:ext cx="4469100" cy="15884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6432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1251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707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0038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6900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0453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7105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7801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595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3732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9413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3/19/2022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53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60742" y="1124988"/>
            <a:ext cx="4425962" cy="2387600"/>
          </a:xfrm>
        </p:spPr>
        <p:txBody>
          <a:bodyPr>
            <a:normAutofit/>
          </a:bodyPr>
          <a:lstStyle/>
          <a:p>
            <a:pPr algn="l"/>
            <a:endParaRPr/>
          </a:p>
        </p:txBody>
      </p:sp>
      <p:sp>
        <p:nvSpPr>
          <p:cNvPr id="3" name="SubTitle"/>
          <p:cNvSpPr>
            <a:spLocks noGrp="1"/>
          </p:cNvSpPr>
          <p:nvPr>
            <p:ph type="subTitle" idx="1"/>
          </p:nvPr>
        </p:nvSpPr>
        <p:spPr>
          <a:xfrm>
            <a:off x="860742" y="3633691"/>
            <a:ext cx="4425962" cy="1655762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Nasara ali
2112745@student.uwtsd.ac.uk 
</a:t>
            </a:r>
          </a:p>
        </p:txBody>
      </p:sp>
      <p:pic>
        <p:nvPicPr>
          <p:cNvPr id="4" name="Picture 3" descr="Aerial view of river">
            <a:extLst>
              <a:ext uri="{FF2B5EF4-FFF2-40B4-BE49-F238E27FC236}">
                <a16:creationId xmlns:a16="http://schemas.microsoft.com/office/drawing/2014/main" id="{563BB5F2-1347-13D2-F1AF-8A3B14CA82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50" r="19367" b="-8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6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4452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endParaRPr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0572E3E1-E75D-975D-EB60-8B4EBA9CC8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30833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9639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Mid cheshire hospital Trust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FF9B0CEB-8D4E-7C4B-2F72-3C66004463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5706042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015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Employees</a:t>
            </a:r>
            <a:endParaRPr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875310" y="1813255"/>
            <a:ext cx="5558489" cy="4351338"/>
          </a:xfrm>
        </p:spPr>
        <p:txBody>
          <a:bodyPr>
            <a:normAutofit/>
          </a:bodyPr>
          <a:lstStyle/>
          <a:p>
            <a:r>
              <a:rPr lang="en-GB"/>
              <a:t>Employees to raise awareness </a:t>
            </a:r>
          </a:p>
          <a:p>
            <a:r>
              <a:rPr lang="en-GB"/>
              <a:t>Report issues of any such</a:t>
            </a:r>
          </a:p>
          <a:p>
            <a:r>
              <a:rPr lang="en-GB"/>
              <a:t>Transfer ideas to management</a:t>
            </a:r>
          </a:p>
          <a:p>
            <a:r>
              <a:rPr lang="en-GB"/>
              <a:t>Inform and respond to matters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813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5B55E-5FA6-4347-B69C-EB800E057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081" y="377495"/>
            <a:ext cx="10515600" cy="1325563"/>
          </a:xfrm>
        </p:spPr>
        <p:txBody>
          <a:bodyPr/>
          <a:lstStyle/>
          <a:p>
            <a:r>
              <a:rPr lang="en-GB"/>
              <a:t>Trust strategy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D5662-653C-8B4E-8363-1652D7401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trusts priority should be to provide appropriate care</a:t>
            </a:r>
          </a:p>
          <a:p>
            <a:r>
              <a:rPr lang="en-GB"/>
              <a:t>Trust has been developing new strategies </a:t>
            </a:r>
          </a:p>
          <a:p>
            <a:r>
              <a:rPr lang="en-GB"/>
              <a:t>They are working closely with staff</a:t>
            </a:r>
          </a:p>
          <a:p>
            <a:r>
              <a:rPr lang="en-GB"/>
              <a:t>And that should reduce staffing problems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971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Absenteeism </a:t>
            </a:r>
            <a:br>
              <a:rPr lang="en-GB"/>
            </a:br>
            <a:endParaRPr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/>
              <a:t>Should take care of staff</a:t>
            </a:r>
          </a:p>
          <a:p>
            <a:r>
              <a:rPr lang="en-GB"/>
              <a:t>Reduces absence</a:t>
            </a:r>
          </a:p>
          <a:p>
            <a:r>
              <a:rPr lang="en-GB"/>
              <a:t>Keeps costs low </a:t>
            </a:r>
          </a:p>
          <a:p>
            <a:r>
              <a:rPr lang="en-GB"/>
              <a:t>Less stress for employers and employees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9045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B7B83-2916-E544-B1F5-4CDDED6C1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70" y="389865"/>
            <a:ext cx="10515600" cy="1325563"/>
          </a:xfrm>
        </p:spPr>
        <p:txBody>
          <a:bodyPr/>
          <a:lstStyle/>
          <a:p>
            <a:r>
              <a:rPr lang="en-GB"/>
              <a:t>Macro environment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34619-4E3B-C046-990A-E3ACACEDC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trusts management should identify Issue </a:t>
            </a:r>
          </a:p>
          <a:p>
            <a:r>
              <a:rPr lang="en-GB"/>
              <a:t>Potentials that benefit Time and budget</a:t>
            </a:r>
          </a:p>
          <a:p>
            <a:r>
              <a:rPr lang="en-GB"/>
              <a:t>And should be well prepared ahead</a:t>
            </a:r>
          </a:p>
        </p:txBody>
      </p:sp>
    </p:spTree>
    <p:extLst>
      <p:ext uri="{BB962C8B-B14F-4D97-AF65-F5344CB8AC3E}">
        <p14:creationId xmlns:p14="http://schemas.microsoft.com/office/powerpoint/2010/main" val="51517650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ShapesVTI</vt:lpstr>
      <vt:lpstr>PowerPoint Presentation</vt:lpstr>
      <vt:lpstr>PowerPoint Presentation</vt:lpstr>
      <vt:lpstr>Mid cheshire hospital Trust</vt:lpstr>
      <vt:lpstr>Employees</vt:lpstr>
      <vt:lpstr>Trust strategy </vt:lpstr>
      <vt:lpstr>Absenteeism  </vt:lpstr>
      <vt:lpstr>Macro environment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NASARA ALI</dc:creator>
  <cp:lastModifiedBy>NASARA ALI</cp:lastModifiedBy>
  <cp:revision>2</cp:revision>
  <dcterms:created xsi:type="dcterms:W3CDTF">2022-03-16T17:44:27Z</dcterms:created>
  <dcterms:modified xsi:type="dcterms:W3CDTF">2022-03-19T19:35:09Z</dcterms:modified>
</cp:coreProperties>
</file>