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19"/>
  </p:notesMasterIdLst>
  <p:sldIdLst>
    <p:sldId id="256" r:id="rId2"/>
    <p:sldId id="257" r:id="rId3"/>
    <p:sldId id="271" r:id="rId4"/>
    <p:sldId id="265" r:id="rId5"/>
    <p:sldId id="258" r:id="rId6"/>
    <p:sldId id="259" r:id="rId7"/>
    <p:sldId id="272" r:id="rId8"/>
    <p:sldId id="268" r:id="rId9"/>
    <p:sldId id="269" r:id="rId10"/>
    <p:sldId id="260" r:id="rId11"/>
    <p:sldId id="273" r:id="rId12"/>
    <p:sldId id="274" r:id="rId13"/>
    <p:sldId id="261" r:id="rId14"/>
    <p:sldId id="262" r:id="rId15"/>
    <p:sldId id="276" r:id="rId16"/>
    <p:sldId id="263" r:id="rId17"/>
    <p:sldId id="27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F5FD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0" autoAdjust="0"/>
    <p:restoredTop sz="94660"/>
  </p:normalViewPr>
  <p:slideViewPr>
    <p:cSldViewPr snapToGrid="0">
      <p:cViewPr varScale="1">
        <p:scale>
          <a:sx n="77" d="100"/>
          <a:sy n="77" d="100"/>
        </p:scale>
        <p:origin x="7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2114017\Desktop\Dissertation\testing%20result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2114017\Desktop\Dissertation\testing%20result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2114017\Desktop\Dissertation\testing%20result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2114017\Desktop\Dissertation\testing%20result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SF-36 Questionnaire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'AVerage for bar chart'!$I$26</c:f>
              <c:strCache>
                <c:ptCount val="1"/>
                <c:pt idx="0">
                  <c:v>Before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horzOverflow="clip" vert="horz" wrap="square" lIns="38100" tIns="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  <a:noFill/>
                  <a:ln>
                    <a:noFill/>
                  </a:ln>
                </c15:spPr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strRef>
              <c:f>'AVerage for bar chart'!$H$27:$H$32</c:f>
              <c:strCache>
                <c:ptCount val="6"/>
                <c:pt idx="0">
                  <c:v>G H Control Group</c:v>
                </c:pt>
                <c:pt idx="1">
                  <c:v>G H Experimental</c:v>
                </c:pt>
                <c:pt idx="2">
                  <c:v>P H Control Group</c:v>
                </c:pt>
                <c:pt idx="3">
                  <c:v>P H Experimental</c:v>
                </c:pt>
                <c:pt idx="4">
                  <c:v>M H Control Group</c:v>
                </c:pt>
                <c:pt idx="5">
                  <c:v>M H Experimental</c:v>
                </c:pt>
              </c:strCache>
            </c:strRef>
          </c:cat>
          <c:val>
            <c:numRef>
              <c:f>'AVerage for bar chart'!$I$27:$I$32</c:f>
              <c:numCache>
                <c:formatCode>0.0</c:formatCode>
                <c:ptCount val="6"/>
                <c:pt idx="0" formatCode="General">
                  <c:v>63.75</c:v>
                </c:pt>
                <c:pt idx="1">
                  <c:v>61.25</c:v>
                </c:pt>
                <c:pt idx="2">
                  <c:v>67.65625</c:v>
                </c:pt>
                <c:pt idx="3">
                  <c:v>74.609375</c:v>
                </c:pt>
                <c:pt idx="4">
                  <c:v>45.833333333333336</c:v>
                </c:pt>
                <c:pt idx="5">
                  <c:v>53.005208333333336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951-40DB-A041-C5AE09EF551A}"/>
            </c:ext>
          </c:extLst>
        </c:ser>
        <c:ser>
          <c:idx val="1"/>
          <c:order val="1"/>
          <c:tx>
            <c:strRef>
              <c:f>'AVerage for bar chart'!$J$26</c:f>
              <c:strCache>
                <c:ptCount val="1"/>
                <c:pt idx="0">
                  <c:v>After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E2CF411B-2C2E-4B12-9B69-36370108001A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5AE9A560-88DF-4D08-8A0E-A11A26476C74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1-9951-40DB-A041-C5AE09EF551A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13A047F7-B1B7-472A-BD3F-9101DB0E3C6D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D7E1BDC1-9F06-469D-A37B-70728C916C32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2-9951-40DB-A041-C5AE09EF551A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2B849CA1-1A0B-42B9-89A8-C8FB0A717D2F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5256BE02-DA67-4359-ADA4-BFB8915E0ABB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3-9951-40DB-A041-C5AE09EF551A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fld id="{DBCC1D52-7F50-43D4-A802-80641F4B5957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E4DAC427-3C6F-478A-A84D-DA10DC344C7F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4-9951-40DB-A041-C5AE09EF551A}"/>
                </c:ext>
              </c:extLst>
            </c:dLbl>
            <c:dLbl>
              <c:idx val="4"/>
              <c:tx>
                <c:rich>
                  <a:bodyPr/>
                  <a:lstStyle/>
                  <a:p>
                    <a:fld id="{E3B4C058-18E3-4A41-8D6F-96914C1B5C92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1E75D1E6-DC30-4788-8C99-B27AC6DD6737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5-9951-40DB-A041-C5AE09EF551A}"/>
                </c:ext>
              </c:extLst>
            </c:dLbl>
            <c:dLbl>
              <c:idx val="5"/>
              <c:tx>
                <c:rich>
                  <a:bodyPr/>
                  <a:lstStyle/>
                  <a:p>
                    <a:fld id="{E23EEDD6-848B-4F94-8103-F773415F2619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4BC25466-2EB6-4248-AF48-2753D1327725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6-9951-40DB-A041-C5AE09EF551A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horzOverflow="clip" vert="horz" wrap="square" lIns="38100" tIns="108000" rIns="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  <a:noFill/>
                  <a:ln>
                    <a:noFill/>
                  </a:ln>
                </c15:spPr>
                <c15:showDataLabelsRange val="1"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strRef>
              <c:f>'AVerage for bar chart'!$H$27:$H$32</c:f>
              <c:strCache>
                <c:ptCount val="6"/>
                <c:pt idx="0">
                  <c:v>G H Control Group</c:v>
                </c:pt>
                <c:pt idx="1">
                  <c:v>G H Experimental</c:v>
                </c:pt>
                <c:pt idx="2">
                  <c:v>P H Control Group</c:v>
                </c:pt>
                <c:pt idx="3">
                  <c:v>P H Experimental</c:v>
                </c:pt>
                <c:pt idx="4">
                  <c:v>M H Control Group</c:v>
                </c:pt>
                <c:pt idx="5">
                  <c:v>M H Experimental</c:v>
                </c:pt>
              </c:strCache>
            </c:strRef>
          </c:cat>
          <c:val>
            <c:numRef>
              <c:f>'AVerage for bar chart'!$J$27:$J$32</c:f>
              <c:numCache>
                <c:formatCode>0.0</c:formatCode>
                <c:ptCount val="6"/>
                <c:pt idx="0" formatCode="General">
                  <c:v>65.625</c:v>
                </c:pt>
                <c:pt idx="1">
                  <c:v>66.25</c:v>
                </c:pt>
                <c:pt idx="2">
                  <c:v>66.5625</c:v>
                </c:pt>
                <c:pt idx="3">
                  <c:v>78.359375</c:v>
                </c:pt>
                <c:pt idx="4">
                  <c:v>46.989583333333336</c:v>
                </c:pt>
                <c:pt idx="5">
                  <c:v>65.421875</c:v>
                </c:pt>
              </c:numCache>
            </c:numRef>
          </c:val>
          <c:extLst>
            <c:ext xmlns:c15="http://schemas.microsoft.com/office/drawing/2012/chart" uri="{02D57815-91ED-43cb-92C2-25804820EDAC}">
              <c15:datalabelsRange>
                <c15:f>'AVerage for bar chart'!$K$27:$K$32</c15:f>
                <c15:dlblRangeCache>
                  <c:ptCount val="6"/>
                  <c:pt idx="0">
                    <c:v>2.9%</c:v>
                  </c:pt>
                  <c:pt idx="1">
                    <c:v>8.2%</c:v>
                  </c:pt>
                  <c:pt idx="2">
                    <c:v>-1.6%</c:v>
                  </c:pt>
                  <c:pt idx="3">
                    <c:v>5.0%</c:v>
                  </c:pt>
                  <c:pt idx="4">
                    <c:v>2.5%</c:v>
                  </c:pt>
                  <c:pt idx="5">
                    <c:v>23.4%</c:v>
                  </c:pt>
                </c15:dlblRangeCache>
              </c15:datalabelsRange>
            </c:ext>
            <c:ext xmlns:c16="http://schemas.microsoft.com/office/drawing/2014/chart" uri="{C3380CC4-5D6E-409C-BE32-E72D297353CC}">
              <c16:uniqueId val="{00000007-9951-40DB-A041-C5AE09EF551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43"/>
        <c:overlap val="-38"/>
        <c:axId val="397133632"/>
        <c:axId val="397130032"/>
      </c:barChart>
      <c:catAx>
        <c:axId val="3971336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97130032"/>
        <c:crosses val="autoZero"/>
        <c:auto val="1"/>
        <c:lblAlgn val="ctr"/>
        <c:lblOffset val="100"/>
        <c:noMultiLvlLbl val="0"/>
      </c:catAx>
      <c:valAx>
        <c:axId val="3971300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Average  for the dimension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971336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1587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GB" sz="1600" dirty="0">
                <a:solidFill>
                  <a:schemeClr val="tx1"/>
                </a:solidFill>
                <a:latin typeface="Calisto MT" panose="02040603050505030304" pitchFamily="18" charset="0"/>
              </a:rPr>
              <a:t>Balance;</a:t>
            </a:r>
            <a:r>
              <a:rPr lang="en-GB" sz="1600" baseline="0" dirty="0">
                <a:solidFill>
                  <a:schemeClr val="tx1"/>
                </a:solidFill>
                <a:latin typeface="Calisto MT" panose="02040603050505030304" pitchFamily="18" charset="0"/>
              </a:rPr>
              <a:t> </a:t>
            </a:r>
            <a:r>
              <a:rPr lang="en-GB" sz="1600" dirty="0">
                <a:solidFill>
                  <a:schemeClr val="tx1"/>
                </a:solidFill>
                <a:latin typeface="Calisto MT" panose="02040603050505030304" pitchFamily="18" charset="0"/>
              </a:rPr>
              <a:t>Single Leg Stance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'AVerage for bar chart'!$I$2</c:f>
              <c:strCache>
                <c:ptCount val="1"/>
                <c:pt idx="0">
                  <c:v>Before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tint val="96000"/>
                    <a:lumMod val="100000"/>
                  </a:schemeClr>
                </a:gs>
                <a:gs pos="78000">
                  <a:schemeClr val="accent1">
                    <a:shade val="94000"/>
                    <a:lumMod val="94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38100" dist="25400" dir="5400000" rotWithShape="0">
                <a:srgbClr val="000000">
                  <a:alpha val="35000"/>
                </a:srgbClr>
              </a:outerShdw>
            </a:effectLst>
          </c:spPr>
          <c:invertIfNegative val="0"/>
          <c:dLbls>
            <c:dLbl>
              <c:idx val="0"/>
              <c:layout>
                <c:manualLayout>
                  <c:x val="1.3262322472848764E-2"/>
                  <c:y val="-1.3888888888888888E-2"/>
                </c:manualLayout>
              </c:layout>
              <c:tx>
                <c:rich>
                  <a:bodyPr/>
                  <a:lstStyle/>
                  <a:p>
                    <a:fld id="{1CB23C0A-AA66-40AF-988F-711C80416988}" type="CELLRANGE">
                      <a:rPr lang="en-US" baseline="0" dirty="0"/>
                      <a:pPr/>
                      <a:t>[CELLRANGE]</a:t>
                    </a:fld>
                    <a:r>
                      <a:rPr lang="en-US" baseline="0" dirty="0"/>
                      <a:t>, </a:t>
                    </a:r>
                    <a:fld id="{9E369171-1B5D-4AEF-B95F-C278D063E6F3}" type="VALUE">
                      <a:rPr lang="en-US" baseline="0" dirty="0"/>
                      <a:pPr/>
                      <a:t>[VALUE]</a:t>
                    </a:fld>
                    <a:endParaRPr lang="en-US" baseline="0" dirty="0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0-E3BC-4C18-9368-7A8D71153F8E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332A3E2E-EF4F-4A3D-A659-D02203F3A9AF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065B7E84-E697-4F7F-A933-C6D740B58B05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1-E3BC-4C18-9368-7A8D71153F8E}"/>
                </c:ext>
              </c:extLst>
            </c:dLbl>
            <c:dLbl>
              <c:idx val="2"/>
              <c:tx>
                <c:rich>
                  <a:bodyPr/>
                  <a:lstStyle/>
                  <a:p>
                    <a:fld id="{79800F46-7D9C-4FE7-9976-BADFACF3478A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588FE5C7-29A7-4DC7-BA52-268A5D473B06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2-E3BC-4C18-9368-7A8D71153F8E}"/>
                </c:ext>
              </c:extLst>
            </c:dLbl>
            <c:dLbl>
              <c:idx val="3"/>
              <c:tx>
                <c:rich>
                  <a:bodyPr/>
                  <a:lstStyle/>
                  <a:p>
                    <a:fld id="{AC74D203-E3BC-4C22-8965-02E0B70593CC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0F20269D-7081-4488-AD9C-9613C26846BD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3-E3BC-4C18-9368-7A8D71153F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horzOverflow="clip" vert="horz" wrap="square" lIns="0" tIns="36000" rIns="108000" bIns="0" spcCol="39600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  <a:noFill/>
                  <a:ln>
                    <a:noFill/>
                  </a:ln>
                </c15:spPr>
                <c15:showDataLabelsRange val="1"/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errBars>
            <c:errBarType val="both"/>
            <c:errValType val="percentage"/>
            <c:noEndCap val="0"/>
            <c:val val="5"/>
            <c:spPr>
              <a:noFill/>
              <a:ln w="9525">
                <a:solidFill>
                  <a:schemeClr val="tx2">
                    <a:lumMod val="75000"/>
                    <a:lumOff val="25000"/>
                  </a:schemeClr>
                </a:solidFill>
                <a:round/>
              </a:ln>
              <a:effectLst/>
            </c:spPr>
          </c:errBars>
          <c:cat>
            <c:strRef>
              <c:f>'AVerage for bar chart'!$H$3:$H$6</c:f>
              <c:strCache>
                <c:ptCount val="4"/>
                <c:pt idx="0">
                  <c:v>Control Group Right</c:v>
                </c:pt>
                <c:pt idx="1">
                  <c:v>Experimental Group Right</c:v>
                </c:pt>
                <c:pt idx="2">
                  <c:v>Control Group Left</c:v>
                </c:pt>
                <c:pt idx="3">
                  <c:v>Experimental Group left</c:v>
                </c:pt>
              </c:strCache>
            </c:strRef>
          </c:cat>
          <c:val>
            <c:numRef>
              <c:f>'AVerage for bar chart'!$I$3:$I$6</c:f>
              <c:numCache>
                <c:formatCode>0.0</c:formatCode>
                <c:ptCount val="4"/>
                <c:pt idx="0">
                  <c:v>75.75</c:v>
                </c:pt>
                <c:pt idx="1">
                  <c:v>125</c:v>
                </c:pt>
                <c:pt idx="2" formatCode="0">
                  <c:v>56.625</c:v>
                </c:pt>
                <c:pt idx="3">
                  <c:v>101.875</c:v>
                </c:pt>
              </c:numCache>
            </c:numRef>
          </c:val>
          <c:extLst>
            <c:ext xmlns:c15="http://schemas.microsoft.com/office/drawing/2012/chart" uri="{02D57815-91ED-43cb-92C2-25804820EDAC}">
              <c15:datalabelsRange>
                <c15:f>'AVerage for bar chart'!$K$3:$K$6</c15:f>
                <c15:dlblRangeCache>
                  <c:ptCount val="4"/>
                  <c:pt idx="0">
                    <c:v>-15.2%</c:v>
                  </c:pt>
                  <c:pt idx="1">
                    <c:v>10.9%</c:v>
                  </c:pt>
                  <c:pt idx="2">
                    <c:v>34.7%</c:v>
                  </c:pt>
                  <c:pt idx="3">
                    <c:v>26.7%</c:v>
                  </c:pt>
                </c15:dlblRangeCache>
              </c15:datalabelsRange>
            </c:ext>
            <c:ext xmlns:c16="http://schemas.microsoft.com/office/drawing/2014/chart" uri="{C3380CC4-5D6E-409C-BE32-E72D297353CC}">
              <c16:uniqueId val="{00000004-E3BC-4C18-9368-7A8D71153F8E}"/>
            </c:ext>
          </c:extLst>
        </c:ser>
        <c:ser>
          <c:idx val="1"/>
          <c:order val="1"/>
          <c:tx>
            <c:strRef>
              <c:f>'AVerage for bar chart'!$J$2</c:f>
              <c:strCache>
                <c:ptCount val="1"/>
                <c:pt idx="0">
                  <c:v>After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tint val="96000"/>
                    <a:lumMod val="100000"/>
                  </a:schemeClr>
                </a:gs>
                <a:gs pos="78000">
                  <a:schemeClr val="accent2">
                    <a:shade val="94000"/>
                    <a:lumMod val="94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38100" dist="25400" dir="5400000" rotWithShape="0">
                <a:srgbClr val="000000">
                  <a:alpha val="35000"/>
                </a:srgbClr>
              </a:outerShdw>
            </a:effectLst>
          </c:spPr>
          <c:invertIfNegative val="0"/>
          <c:dLbls>
            <c:dLbl>
              <c:idx val="0"/>
              <c:layout>
                <c:manualLayout>
                  <c:x val="5.3049289891395155E-3"/>
                  <c:y val="-1.8518518518518517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E3BC-4C18-9368-7A8D71153F8E}"/>
                </c:ext>
              </c:extLst>
            </c:dLbl>
            <c:dLbl>
              <c:idx val="1"/>
              <c:layout>
                <c:manualLayout>
                  <c:x val="0"/>
                  <c:y val="-3.2407407407407406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E3BC-4C18-9368-7A8D71153F8E}"/>
                </c:ext>
              </c:extLst>
            </c:dLbl>
            <c:dLbl>
              <c:idx val="2"/>
              <c:layout>
                <c:manualLayout>
                  <c:x val="-5.3049289891396127E-3"/>
                  <c:y val="-7.4074074074074112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E3BC-4C18-9368-7A8D71153F8E}"/>
                </c:ext>
              </c:extLst>
            </c:dLbl>
            <c:dLbl>
              <c:idx val="3"/>
              <c:layout>
                <c:manualLayout>
                  <c:x val="5.3049289891395155E-3"/>
                  <c:y val="-3.2407407407407406E-2"/>
                </c:manualLayout>
              </c:layout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E3BC-4C18-9368-7A8D71153F8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>
                <a:solidFill>
                  <a:schemeClr val="tx2">
                    <a:lumMod val="75000"/>
                    <a:lumOff val="25000"/>
                  </a:schemeClr>
                </a:solidFill>
                <a:round/>
              </a:ln>
              <a:effectLst/>
            </c:spPr>
          </c:errBars>
          <c:cat>
            <c:strRef>
              <c:f>'AVerage for bar chart'!$H$3:$H$6</c:f>
              <c:strCache>
                <c:ptCount val="4"/>
                <c:pt idx="0">
                  <c:v>Control Group Right</c:v>
                </c:pt>
                <c:pt idx="1">
                  <c:v>Experimental Group Right</c:v>
                </c:pt>
                <c:pt idx="2">
                  <c:v>Control Group Left</c:v>
                </c:pt>
                <c:pt idx="3">
                  <c:v>Experimental Group left</c:v>
                </c:pt>
              </c:strCache>
            </c:strRef>
          </c:cat>
          <c:val>
            <c:numRef>
              <c:f>'AVerage for bar chart'!$J$3:$J$6</c:f>
              <c:numCache>
                <c:formatCode>0.0</c:formatCode>
                <c:ptCount val="4"/>
                <c:pt idx="0">
                  <c:v>64.25</c:v>
                </c:pt>
                <c:pt idx="1">
                  <c:v>138.625</c:v>
                </c:pt>
                <c:pt idx="2" formatCode="0">
                  <c:v>76.25</c:v>
                </c:pt>
                <c:pt idx="3">
                  <c:v>129.125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E3BC-4C18-9368-7A8D71153F8E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88"/>
        <c:overlap val="-29"/>
        <c:axId val="528695416"/>
        <c:axId val="528692896"/>
      </c:barChart>
      <c:catAx>
        <c:axId val="5286954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8692896"/>
        <c:crosses val="autoZero"/>
        <c:auto val="1"/>
        <c:lblAlgn val="ctr"/>
        <c:lblOffset val="100"/>
        <c:noMultiLvlLbl val="0"/>
      </c:catAx>
      <c:valAx>
        <c:axId val="5286928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Mean data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tx2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28695416"/>
        <c:crosses val="autoZero"/>
        <c:crossBetween val="between"/>
      </c:valAx>
      <c:spPr>
        <a:noFill/>
        <a:ln w="22225" cap="rnd">
          <a:gradFill>
            <a:gsLst>
              <a:gs pos="10360">
                <a:srgbClr val="ECF0F9"/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600" b="1" dirty="0">
                <a:solidFill>
                  <a:schemeClr val="tx1"/>
                </a:solidFill>
                <a:latin typeface="Calisto MT" panose="02040603050505030304" pitchFamily="18" charset="0"/>
              </a:rPr>
              <a:t>30</a:t>
            </a:r>
            <a:r>
              <a:rPr lang="en-GB" sz="1600" b="1" baseline="0" dirty="0">
                <a:solidFill>
                  <a:schemeClr val="tx1"/>
                </a:solidFill>
                <a:latin typeface="Calisto MT" panose="02040603050505030304" pitchFamily="18" charset="0"/>
              </a:rPr>
              <a:t>-Seconds Sit-to-Stand Test</a:t>
            </a:r>
            <a:endParaRPr lang="en-GB" sz="1600" b="1" dirty="0">
              <a:solidFill>
                <a:schemeClr val="tx1"/>
              </a:solidFill>
              <a:latin typeface="Calisto MT" panose="02040603050505030304" pitchFamily="18" charset="0"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'AVerage for bar chart'!$I$22</c:f>
              <c:strCache>
                <c:ptCount val="1"/>
                <c:pt idx="0">
                  <c:v>Before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strRef>
              <c:f>'AVerage for bar chart'!$H$23:$H$24</c:f>
              <c:strCache>
                <c:ptCount val="2"/>
                <c:pt idx="0">
                  <c:v>Control Group</c:v>
                </c:pt>
                <c:pt idx="1">
                  <c:v>Experimental</c:v>
                </c:pt>
              </c:strCache>
            </c:strRef>
          </c:cat>
          <c:val>
            <c:numRef>
              <c:f>'AVerage for bar chart'!$I$23:$I$24</c:f>
              <c:numCache>
                <c:formatCode>0.0</c:formatCode>
                <c:ptCount val="2"/>
                <c:pt idx="0">
                  <c:v>14</c:v>
                </c:pt>
                <c:pt idx="1">
                  <c:v>15.25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2F9-4A9D-8F3D-159582B65746}"/>
            </c:ext>
          </c:extLst>
        </c:ser>
        <c:ser>
          <c:idx val="1"/>
          <c:order val="1"/>
          <c:tx>
            <c:strRef>
              <c:f>'AVerage for bar chart'!$J$22</c:f>
              <c:strCache>
                <c:ptCount val="1"/>
                <c:pt idx="0">
                  <c:v>After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9861FF88-C466-40CF-9135-8786F22300CA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2807B30C-2ED8-42DC-8B34-4E5CFC9B2C66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1-A2F9-4A9D-8F3D-159582B65746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BF47F98F-A6D4-4A6D-9303-2559B009F47E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B5C1E80B-7279-4380-9C4C-1B370ED2C167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2-A2F9-4A9D-8F3D-159582B6574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horzOverflow="clip" vert="horz" wrap="square" lIns="38100" tIns="19050" rIns="1080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  <a:noFill/>
                  <a:ln>
                    <a:noFill/>
                  </a:ln>
                </c15:spPr>
                <c15:showDataLabelsRange val="1"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strRef>
              <c:f>'AVerage for bar chart'!$H$23:$H$24</c:f>
              <c:strCache>
                <c:ptCount val="2"/>
                <c:pt idx="0">
                  <c:v>Control Group</c:v>
                </c:pt>
                <c:pt idx="1">
                  <c:v>Experimental</c:v>
                </c:pt>
              </c:strCache>
            </c:strRef>
          </c:cat>
          <c:val>
            <c:numRef>
              <c:f>'AVerage for bar chart'!$J$23:$J$24</c:f>
              <c:numCache>
                <c:formatCode>0.0</c:formatCode>
                <c:ptCount val="2"/>
                <c:pt idx="0">
                  <c:v>13.75</c:v>
                </c:pt>
                <c:pt idx="1">
                  <c:v>18.75</c:v>
                </c:pt>
              </c:numCache>
            </c:numRef>
          </c:val>
          <c:extLst>
            <c:ext xmlns:c15="http://schemas.microsoft.com/office/drawing/2012/chart" uri="{02D57815-91ED-43cb-92C2-25804820EDAC}">
              <c15:datalabelsRange>
                <c15:f>'AVerage for bar chart'!$K$23:$K$24</c15:f>
                <c15:dlblRangeCache>
                  <c:ptCount val="2"/>
                  <c:pt idx="0">
                    <c:v>-1.8%</c:v>
                  </c:pt>
                  <c:pt idx="1">
                    <c:v>23.0%</c:v>
                  </c:pt>
                </c15:dlblRangeCache>
              </c15:datalabelsRange>
            </c:ext>
            <c:ext xmlns:c16="http://schemas.microsoft.com/office/drawing/2014/chart" uri="{C3380CC4-5D6E-409C-BE32-E72D297353CC}">
              <c16:uniqueId val="{00000003-A2F9-4A9D-8F3D-159582B65746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17"/>
        <c:overlap val="-26"/>
        <c:axId val="563576584"/>
        <c:axId val="563575144"/>
      </c:barChart>
      <c:catAx>
        <c:axId val="5635765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63575144"/>
        <c:crosses val="autoZero"/>
        <c:auto val="1"/>
        <c:lblAlgn val="ctr"/>
        <c:lblOffset val="100"/>
        <c:noMultiLvlLbl val="0"/>
      </c:catAx>
      <c:valAx>
        <c:axId val="5635751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Average</a:t>
                </a:r>
                <a:r>
                  <a:rPr lang="en-GB" baseline="0" dirty="0"/>
                  <a:t> repetition</a:t>
                </a:r>
                <a:endParaRPr lang="en-GB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6357658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algn="ctr"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600" b="1" dirty="0">
                <a:solidFill>
                  <a:schemeClr val="tx1"/>
                </a:solidFill>
                <a:latin typeface="Calisto MT" panose="02040603050505030304" pitchFamily="18" charset="0"/>
              </a:rPr>
              <a:t>2-minute step test</a:t>
            </a:r>
          </a:p>
        </c:rich>
      </c:tx>
      <c:layout>
        <c:manualLayout>
          <c:xMode val="edge"/>
          <c:yMode val="edge"/>
          <c:x val="0.39134930872027307"/>
          <c:y val="2.200220022002200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algn="ctr"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'AVerage for bar chart'!$H$15</c:f>
              <c:strCache>
                <c:ptCount val="1"/>
                <c:pt idx="0">
                  <c:v>Control Group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prstDash val="solid"/>
                      <a:round/>
                    </a:ln>
                    <a:effectLst/>
                  </c:spPr>
                </c15:leaderLines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round/>
              </a:ln>
              <a:effectLst/>
            </c:spPr>
          </c:errBars>
          <c:cat>
            <c:strRef>
              <c:f>'AVerage for bar chart'!$I$14:$J$14</c:f>
              <c:strCache>
                <c:ptCount val="2"/>
                <c:pt idx="0">
                  <c:v>Before</c:v>
                </c:pt>
                <c:pt idx="1">
                  <c:v>After</c:v>
                </c:pt>
              </c:strCache>
            </c:strRef>
          </c:cat>
          <c:val>
            <c:numRef>
              <c:f>'AVerage for bar chart'!$I$15:$J$15</c:f>
              <c:numCache>
                <c:formatCode>General</c:formatCode>
                <c:ptCount val="2"/>
                <c:pt idx="0">
                  <c:v>156</c:v>
                </c:pt>
                <c:pt idx="1">
                  <c:v>164.9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853-4FC5-8797-1EB921EFD00C}"/>
            </c:ext>
          </c:extLst>
        </c:ser>
        <c:ser>
          <c:idx val="1"/>
          <c:order val="1"/>
          <c:tx>
            <c:strRef>
              <c:f>'AVerage for bar chart'!$H$16</c:f>
              <c:strCache>
                <c:ptCount val="1"/>
                <c:pt idx="0">
                  <c:v>Experimental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742E8CE6-C791-479E-8365-69F64264C061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46B235C0-878C-4EAB-A64F-2C67851E7739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1-3853-4FC5-8797-1EB921EFD00C}"/>
                </c:ext>
              </c:extLst>
            </c:dLbl>
            <c:dLbl>
              <c:idx val="1"/>
              <c:tx>
                <c:rich>
                  <a:bodyPr rot="0" spcFirstLastPara="1" vertOverflow="ellipsis" vert="horz" wrap="square" lIns="38100" tIns="144000" rIns="38100" bIns="0" anchor="ctr" anchorCtr="1">
                    <a:spAutoFit/>
                  </a:bodyPr>
                  <a:lstStyle/>
                  <a:p>
                    <a:pPr>
                      <a:defRPr sz="900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0C1F6483-9239-4611-A90B-1850A3B257C9}" type="CELLRANGE">
                      <a:rPr lang="en-US"/>
                      <a:pPr>
                        <a:defRPr sz="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defRPr>
                      </a:pPr>
                      <a:t>[CELLRANGE]</a:t>
                    </a:fld>
                    <a:r>
                      <a:rPr lang="en-US" baseline="0"/>
                      <a:t>, </a:t>
                    </a:r>
                    <a:fld id="{4300C977-4075-41FA-B3DC-F7A9E51977D1}" type="VALUE">
                      <a:rPr lang="en-US" baseline="0"/>
                      <a:pPr>
                        <a:defRPr sz="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defRPr>
                      </a:pPr>
                      <a:t>[VALUE]</a:t>
                    </a:fld>
                    <a:endParaRPr lang="en-US" baseline="0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44000" rIns="38100" bIns="0" anchor="ctr" anchorCtr="1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rect">
                      <a:avLst/>
                    </a:prstGeom>
                    <a:noFill/>
                    <a:ln>
                      <a:noFill/>
                    </a:ln>
                  </c15:spPr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2-3853-4FC5-8797-1EB921EFD00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216000" rIns="38100" bIns="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  <a:noFill/>
                  <a:ln>
                    <a:noFill/>
                  </a:ln>
                </c15:spPr>
                <c15:showDataLabelsRange val="1"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prstDash val="solid"/>
                      <a:round/>
                    </a:ln>
                    <a:effectLst/>
                  </c:spPr>
                </c15:leaderLines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round/>
              </a:ln>
              <a:effectLst/>
            </c:spPr>
          </c:errBars>
          <c:cat>
            <c:strRef>
              <c:f>'AVerage for bar chart'!$I$14:$J$14</c:f>
              <c:strCache>
                <c:ptCount val="2"/>
                <c:pt idx="0">
                  <c:v>Before</c:v>
                </c:pt>
                <c:pt idx="1">
                  <c:v>After</c:v>
                </c:pt>
              </c:strCache>
            </c:strRef>
          </c:cat>
          <c:val>
            <c:numRef>
              <c:f>'AVerage for bar chart'!$I$16:$J$16</c:f>
              <c:numCache>
                <c:formatCode>General</c:formatCode>
                <c:ptCount val="2"/>
                <c:pt idx="0">
                  <c:v>161.9</c:v>
                </c:pt>
                <c:pt idx="1">
                  <c:v>183.6</c:v>
                </c:pt>
              </c:numCache>
            </c:numRef>
          </c:val>
          <c:extLst>
            <c:ext xmlns:c15="http://schemas.microsoft.com/office/drawing/2012/chart" uri="{02D57815-91ED-43cb-92C2-25804820EDAC}">
              <c15:datalabelsRange>
                <c15:f>'AVerage for bar chart'!$K$15:$K$16</c15:f>
                <c15:dlblRangeCache>
                  <c:ptCount val="2"/>
                  <c:pt idx="0">
                    <c:v>5.7%</c:v>
                  </c:pt>
                  <c:pt idx="1">
                    <c:v>13.4%</c:v>
                  </c:pt>
                </c15:dlblRangeCache>
              </c15:datalabelsRange>
            </c:ext>
            <c:ext xmlns:c16="http://schemas.microsoft.com/office/drawing/2014/chart" uri="{C3380CC4-5D6E-409C-BE32-E72D297353CC}">
              <c16:uniqueId val="{00000003-3853-4FC5-8797-1EB921EFD00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537613800"/>
        <c:axId val="537615960"/>
      </c:barChart>
      <c:catAx>
        <c:axId val="5376138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37615960"/>
        <c:crosses val="autoZero"/>
        <c:auto val="1"/>
        <c:lblAlgn val="ctr"/>
        <c:lblOffset val="100"/>
        <c:noMultiLvlLbl val="0"/>
      </c:catAx>
      <c:valAx>
        <c:axId val="5376159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Number of reps.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12700" cap="rnd" cmpd="sng" algn="ctr">
            <a:noFill/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3761380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prstDash val="solid"/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600" b="1" dirty="0">
                <a:solidFill>
                  <a:schemeClr val="tx1"/>
                </a:solidFill>
                <a:latin typeface="Calisto MT" panose="02040603050505030304" pitchFamily="18" charset="0"/>
              </a:rPr>
              <a:t>Flexibility</a:t>
            </a:r>
            <a:r>
              <a:rPr lang="en-GB" sz="1600" b="1" baseline="0" dirty="0">
                <a:solidFill>
                  <a:schemeClr val="tx1"/>
                </a:solidFill>
                <a:latin typeface="Calisto MT" panose="02040603050505030304" pitchFamily="18" charset="0"/>
              </a:rPr>
              <a:t>; Sit &amp; Reach test</a:t>
            </a:r>
            <a:endParaRPr lang="en-GB" sz="1600" b="1" dirty="0">
              <a:solidFill>
                <a:schemeClr val="tx1"/>
              </a:solidFill>
              <a:latin typeface="Calisto MT" panose="02040603050505030304" pitchFamily="18" charset="0"/>
            </a:endParaRPr>
          </a:p>
        </c:rich>
      </c:tx>
      <c:layout>
        <c:manualLayout>
          <c:xMode val="edge"/>
          <c:yMode val="edge"/>
          <c:x val="0.33608213035870516"/>
          <c:y val="2.802241793434747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'AVerage for bar chart'!$H$10</c:f>
              <c:strCache>
                <c:ptCount val="1"/>
                <c:pt idx="0">
                  <c:v>Control Group</c:v>
                </c:pt>
              </c:strCache>
            </c:strRef>
          </c:tx>
          <c:spPr>
            <a:solidFill>
              <a:schemeClr val="accent2">
                <a:tint val="77000"/>
              </a:schemeClr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233D-43E8-8F8F-F088D40442DE}"/>
              </c:ext>
            </c:extLst>
          </c:dPt>
          <c:dLbls>
            <c:dLbl>
              <c:idx val="0"/>
              <c:spPr>
                <a:noFill/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233D-43E8-8F8F-F088D40442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errBars>
            <c:errBarType val="both"/>
            <c:errValType val="cust"/>
            <c:noEndCap val="0"/>
            <c:plus>
              <c:numLit>
                <c:formatCode>General</c:formatCode>
                <c:ptCount val="1"/>
                <c:pt idx="0">
                  <c:v>1</c:v>
                </c:pt>
              </c:numLit>
            </c:plus>
            <c:minus>
              <c:numLit>
                <c:formatCode>General</c:formatCode>
                <c:ptCount val="1"/>
                <c:pt idx="0">
                  <c:v>1</c:v>
                </c:pt>
              </c:numLit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strRef>
              <c:f>'AVerage for bar chart'!$I$9:$J$9</c:f>
              <c:strCache>
                <c:ptCount val="2"/>
                <c:pt idx="0">
                  <c:v>Before</c:v>
                </c:pt>
                <c:pt idx="1">
                  <c:v>After</c:v>
                </c:pt>
              </c:strCache>
            </c:strRef>
          </c:cat>
          <c:val>
            <c:numRef>
              <c:f>'AVerage for bar chart'!$I$10:$J$10</c:f>
              <c:numCache>
                <c:formatCode>0.0</c:formatCode>
                <c:ptCount val="2"/>
                <c:pt idx="0">
                  <c:v>16.3</c:v>
                </c:pt>
                <c:pt idx="1">
                  <c:v>16.600000000000001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33D-43E8-8F8F-F088D40442DE}"/>
            </c:ext>
          </c:extLst>
        </c:ser>
        <c:ser>
          <c:idx val="1"/>
          <c:order val="1"/>
          <c:tx>
            <c:strRef>
              <c:f>'AVerage for bar chart'!$H$11</c:f>
              <c:strCache>
                <c:ptCount val="1"/>
                <c:pt idx="0">
                  <c:v>Experimental Group</c:v>
                </c:pt>
              </c:strCache>
            </c:strRef>
          </c:tx>
          <c:spPr>
            <a:solidFill>
              <a:schemeClr val="accent2">
                <a:shade val="76000"/>
              </a:schemeClr>
            </a:solidFill>
            <a:ln>
              <a:noFill/>
            </a:ln>
            <a:effectLst/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fld id="{9FEE02B4-EC22-4D03-856E-42A2949A6919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47C2186A-458C-4F7D-B718-A5E103866AC9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2-233D-43E8-8F8F-F088D40442DE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fld id="{200ACAD2-FF15-403D-A769-50CA80DA37D3}" type="CELLRANGE">
                      <a:rPr lang="en-US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E915F4D6-791B-4E8B-9DE5-2EDD8BFB4873}" type="VALUE">
                      <a:rPr lang="en-US" baseline="0"/>
                      <a:pPr/>
                      <a:t>[VALUE]</a:t>
                    </a:fld>
                    <a:endParaRPr lang="en-US" baseline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xForSave val="1"/>
                  <c15:showDataLabelsRange val="1"/>
                </c:ext>
                <c:ext xmlns:c16="http://schemas.microsoft.com/office/drawing/2014/chart" uri="{C3380CC4-5D6E-409C-BE32-E72D297353CC}">
                  <c16:uniqueId val="{00000003-233D-43E8-8F8F-F088D40442D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DataLabelsRange val="1"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strRef>
              <c:f>'AVerage for bar chart'!$I$9:$J$9</c:f>
              <c:strCache>
                <c:ptCount val="2"/>
                <c:pt idx="0">
                  <c:v>Before</c:v>
                </c:pt>
                <c:pt idx="1">
                  <c:v>After</c:v>
                </c:pt>
              </c:strCache>
            </c:strRef>
          </c:cat>
          <c:val>
            <c:numRef>
              <c:f>'AVerage for bar chart'!$I$11:$J$11</c:f>
              <c:numCache>
                <c:formatCode>General</c:formatCode>
                <c:ptCount val="2"/>
                <c:pt idx="0">
                  <c:v>25.1</c:v>
                </c:pt>
                <c:pt idx="1">
                  <c:v>27.5</c:v>
                </c:pt>
              </c:numCache>
            </c:numRef>
          </c:val>
          <c:extLst>
            <c:ext xmlns:c15="http://schemas.microsoft.com/office/drawing/2012/chart" uri="{02D57815-91ED-43cb-92C2-25804820EDAC}">
              <c15:datalabelsRange>
                <c15:f>'AVerage for bar chart'!$K$10:$K$11</c15:f>
                <c15:dlblRangeCache>
                  <c:ptCount val="2"/>
                  <c:pt idx="0">
                    <c:v>1.8%</c:v>
                  </c:pt>
                  <c:pt idx="1">
                    <c:v>9.6%</c:v>
                  </c:pt>
                </c15:dlblRangeCache>
              </c15:datalabelsRange>
            </c:ext>
            <c:ext xmlns:c16="http://schemas.microsoft.com/office/drawing/2014/chart" uri="{C3380CC4-5D6E-409C-BE32-E72D297353CC}">
              <c16:uniqueId val="{00000004-233D-43E8-8F8F-F088D40442D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12"/>
        <c:overlap val="-28"/>
        <c:axId val="397135432"/>
        <c:axId val="397133632"/>
      </c:barChart>
      <c:catAx>
        <c:axId val="3971354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97133632"/>
        <c:crosses val="autoZero"/>
        <c:auto val="1"/>
        <c:lblAlgn val="ctr"/>
        <c:lblOffset val="100"/>
        <c:noMultiLvlLbl val="0"/>
      </c:catAx>
      <c:valAx>
        <c:axId val="3971336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Mean average</a:t>
                </a:r>
                <a:r>
                  <a:rPr lang="en-GB" baseline="0" dirty="0"/>
                  <a:t> flexibility result</a:t>
                </a:r>
                <a:endParaRPr lang="en-GB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971354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withinLinearReversed" id="22">
  <a:schemeClr val="accent2"/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7">
  <cs:axisTitle>
    <cs:lnRef idx="0"/>
    <cs:fillRef idx="0"/>
    <cs:effectRef idx="0"/>
    <cs:fontRef idx="minor">
      <a:schemeClr val="tx2"/>
    </cs:fontRef>
    <cs:defRPr sz="900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2"/>
    </cs:fontRef>
    <cs:defRPr sz="900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  <a:lumOff val="2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900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1600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900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900" kern="1200"/>
  </cs:valueAxis>
  <cs:wall>
    <cs:lnRef idx="0"/>
    <cs:fillRef idx="0"/>
    <cs:effectRef idx="0"/>
    <cs:fontRef idx="minor">
      <a:schemeClr val="tx2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E4FFB9-C66C-49DF-90E8-E0EA050308B8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1F108C-7330-4941-A268-08F68F87F071}">
      <dgm:prSet custT="1"/>
      <dgm:spPr/>
      <dgm:t>
        <a:bodyPr/>
        <a:lstStyle/>
        <a:p>
          <a:r>
            <a:rPr lang="en-GB" sz="24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Functional Fitness is performing daily activities effectively</a:t>
          </a:r>
          <a:r>
            <a:rPr lang="en-GB" sz="1100" dirty="0">
              <a:solidFill>
                <a:schemeClr val="bg2">
                  <a:lumMod val="10000"/>
                </a:schemeClr>
              </a:solidFill>
            </a:rPr>
            <a:t>(1)</a:t>
          </a:r>
          <a:endParaRPr lang="en-US" sz="2000" dirty="0">
            <a:solidFill>
              <a:schemeClr val="bg2">
                <a:lumMod val="10000"/>
              </a:schemeClr>
            </a:solidFill>
          </a:endParaRPr>
        </a:p>
      </dgm:t>
    </dgm:pt>
    <dgm:pt modelId="{9199F099-713A-4544-B7EC-DC55951B1F0F}" type="parTrans" cxnId="{B61FD1BF-2E2D-4A55-A7DE-3043A2E0554A}">
      <dgm:prSet/>
      <dgm:spPr/>
      <dgm:t>
        <a:bodyPr/>
        <a:lstStyle/>
        <a:p>
          <a:endParaRPr lang="en-US"/>
        </a:p>
      </dgm:t>
    </dgm:pt>
    <dgm:pt modelId="{DB125D29-B260-4850-B5EE-FC47EFB06BE2}" type="sibTrans" cxnId="{B61FD1BF-2E2D-4A55-A7DE-3043A2E0554A}">
      <dgm:prSet/>
      <dgm:spPr/>
      <dgm:t>
        <a:bodyPr/>
        <a:lstStyle/>
        <a:p>
          <a:endParaRPr lang="en-US" dirty="0"/>
        </a:p>
      </dgm:t>
    </dgm:pt>
    <dgm:pt modelId="{5017D766-3B39-4CD6-8C7B-EC944A99B13B}">
      <dgm:prSet custT="1"/>
      <dgm:spPr/>
      <dgm:t>
        <a:bodyPr/>
        <a:lstStyle/>
        <a:p>
          <a:r>
            <a:rPr lang="en-GB" sz="24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It is essential for overall well-being</a:t>
          </a:r>
          <a:r>
            <a:rPr lang="en-GB" sz="20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(2)</a:t>
          </a:r>
          <a:endParaRPr lang="en-US" sz="2000" dirty="0">
            <a:solidFill>
              <a:schemeClr val="bg2">
                <a:lumMod val="1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E03FA2-3E94-401A-8487-BD0985DF1C37}" type="parTrans" cxnId="{C56D89A6-86B4-46B4-8941-00AE490C6053}">
      <dgm:prSet/>
      <dgm:spPr/>
      <dgm:t>
        <a:bodyPr/>
        <a:lstStyle/>
        <a:p>
          <a:endParaRPr lang="en-US"/>
        </a:p>
      </dgm:t>
    </dgm:pt>
    <dgm:pt modelId="{DE6B5730-6443-4462-8954-B8793D4FCA00}" type="sibTrans" cxnId="{C56D89A6-86B4-46B4-8941-00AE490C6053}">
      <dgm:prSet/>
      <dgm:spPr/>
      <dgm:t>
        <a:bodyPr/>
        <a:lstStyle/>
        <a:p>
          <a:endParaRPr lang="en-US" dirty="0"/>
        </a:p>
      </dgm:t>
    </dgm:pt>
    <dgm:pt modelId="{34006AB0-A8BD-4D9E-BE42-4E6552E8CA5C}">
      <dgm:prSet custT="1"/>
      <dgm:spPr/>
      <dgm:t>
        <a:bodyPr/>
        <a:lstStyle/>
        <a:p>
          <a:r>
            <a:rPr lang="en-GB" sz="24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Functionality, ageing and overall well-being are connected</a:t>
          </a:r>
          <a:r>
            <a:rPr lang="en-GB" sz="105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(2,3)</a:t>
          </a:r>
          <a:endParaRPr lang="en-US" sz="2300" dirty="0">
            <a:solidFill>
              <a:schemeClr val="bg2">
                <a:lumMod val="1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E515FF-4C78-4C2D-9BAE-384D255E7B6E}" type="parTrans" cxnId="{727A960C-3B0D-4639-9618-633795ABC164}">
      <dgm:prSet/>
      <dgm:spPr/>
      <dgm:t>
        <a:bodyPr/>
        <a:lstStyle/>
        <a:p>
          <a:endParaRPr lang="en-US"/>
        </a:p>
      </dgm:t>
    </dgm:pt>
    <dgm:pt modelId="{6E0B865E-4A45-4EE2-9D55-8EA12D43B4A3}" type="sibTrans" cxnId="{727A960C-3B0D-4639-9618-633795ABC164}">
      <dgm:prSet/>
      <dgm:spPr/>
      <dgm:t>
        <a:bodyPr/>
        <a:lstStyle/>
        <a:p>
          <a:endParaRPr lang="en-US" dirty="0"/>
        </a:p>
      </dgm:t>
    </dgm:pt>
    <dgm:pt modelId="{8E121A18-E815-4372-9004-99258F578A9F}">
      <dgm:prSet custT="1"/>
      <dgm:spPr/>
      <dgm:t>
        <a:bodyPr/>
        <a:lstStyle/>
        <a:p>
          <a:r>
            <a:rPr lang="en-GB" sz="24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Functional fitness programs improve some aspects of functional fitness</a:t>
          </a:r>
          <a:r>
            <a:rPr lang="en-GB" sz="20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6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(4,5,6)</a:t>
          </a:r>
          <a:endParaRPr lang="en-US" sz="2000" dirty="0">
            <a:solidFill>
              <a:schemeClr val="bg2">
                <a:lumMod val="1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9F2059-70E7-4ED4-9A7C-B6932C0A377E}" type="parTrans" cxnId="{41CCA08E-BD73-474E-8AE8-1BF8A5063A42}">
      <dgm:prSet/>
      <dgm:spPr/>
      <dgm:t>
        <a:bodyPr/>
        <a:lstStyle/>
        <a:p>
          <a:endParaRPr lang="en-US"/>
        </a:p>
      </dgm:t>
    </dgm:pt>
    <dgm:pt modelId="{0599D492-1093-455F-9180-F191438F3F35}" type="sibTrans" cxnId="{41CCA08E-BD73-474E-8AE8-1BF8A5063A42}">
      <dgm:prSet/>
      <dgm:spPr/>
      <dgm:t>
        <a:bodyPr/>
        <a:lstStyle/>
        <a:p>
          <a:endParaRPr lang="en-US"/>
        </a:p>
      </dgm:t>
    </dgm:pt>
    <dgm:pt modelId="{F0C8617A-4139-4876-8ABD-3E111AC1978D}" type="pres">
      <dgm:prSet presAssocID="{8FE4FFB9-C66C-49DF-90E8-E0EA050308B8}" presName="diagram" presStyleCnt="0">
        <dgm:presLayoutVars>
          <dgm:dir/>
          <dgm:resizeHandles val="exact"/>
        </dgm:presLayoutVars>
      </dgm:prSet>
      <dgm:spPr/>
    </dgm:pt>
    <dgm:pt modelId="{A7304440-7779-4F40-B210-0B4FFC36D042}" type="pres">
      <dgm:prSet presAssocID="{501F108C-7330-4941-A268-08F68F87F071}" presName="node" presStyleLbl="node1" presStyleIdx="0" presStyleCnt="4">
        <dgm:presLayoutVars>
          <dgm:bulletEnabled val="1"/>
        </dgm:presLayoutVars>
      </dgm:prSet>
      <dgm:spPr/>
    </dgm:pt>
    <dgm:pt modelId="{F00429FC-85DF-4177-8E01-E031547CA95C}" type="pres">
      <dgm:prSet presAssocID="{DB125D29-B260-4850-B5EE-FC47EFB06BE2}" presName="sibTrans" presStyleLbl="sibTrans2D1" presStyleIdx="0" presStyleCnt="3"/>
      <dgm:spPr/>
    </dgm:pt>
    <dgm:pt modelId="{4B269ED3-2469-41C8-9A5E-19F2D7C4D98A}" type="pres">
      <dgm:prSet presAssocID="{DB125D29-B260-4850-B5EE-FC47EFB06BE2}" presName="connectorText" presStyleLbl="sibTrans2D1" presStyleIdx="0" presStyleCnt="3"/>
      <dgm:spPr/>
    </dgm:pt>
    <dgm:pt modelId="{382546D1-852A-4932-AEFB-C1B49A380941}" type="pres">
      <dgm:prSet presAssocID="{5017D766-3B39-4CD6-8C7B-EC944A99B13B}" presName="node" presStyleLbl="node1" presStyleIdx="1" presStyleCnt="4">
        <dgm:presLayoutVars>
          <dgm:bulletEnabled val="1"/>
        </dgm:presLayoutVars>
      </dgm:prSet>
      <dgm:spPr/>
    </dgm:pt>
    <dgm:pt modelId="{08437398-1CB6-422B-A68B-99AEED301E6E}" type="pres">
      <dgm:prSet presAssocID="{DE6B5730-6443-4462-8954-B8793D4FCA00}" presName="sibTrans" presStyleLbl="sibTrans2D1" presStyleIdx="1" presStyleCnt="3"/>
      <dgm:spPr/>
    </dgm:pt>
    <dgm:pt modelId="{5780CC5F-0D33-4D39-883B-89C1683E0D68}" type="pres">
      <dgm:prSet presAssocID="{DE6B5730-6443-4462-8954-B8793D4FCA00}" presName="connectorText" presStyleLbl="sibTrans2D1" presStyleIdx="1" presStyleCnt="3"/>
      <dgm:spPr/>
    </dgm:pt>
    <dgm:pt modelId="{30400575-8B66-4672-AC2C-2CD553708598}" type="pres">
      <dgm:prSet presAssocID="{34006AB0-A8BD-4D9E-BE42-4E6552E8CA5C}" presName="node" presStyleLbl="node1" presStyleIdx="2" presStyleCnt="4">
        <dgm:presLayoutVars>
          <dgm:bulletEnabled val="1"/>
        </dgm:presLayoutVars>
      </dgm:prSet>
      <dgm:spPr/>
    </dgm:pt>
    <dgm:pt modelId="{CBFB2A11-534C-4F23-8FE8-E85919802408}" type="pres">
      <dgm:prSet presAssocID="{6E0B865E-4A45-4EE2-9D55-8EA12D43B4A3}" presName="sibTrans" presStyleLbl="sibTrans2D1" presStyleIdx="2" presStyleCnt="3"/>
      <dgm:spPr/>
    </dgm:pt>
    <dgm:pt modelId="{F43B7610-4379-44A4-9227-AE71F1786F8F}" type="pres">
      <dgm:prSet presAssocID="{6E0B865E-4A45-4EE2-9D55-8EA12D43B4A3}" presName="connectorText" presStyleLbl="sibTrans2D1" presStyleIdx="2" presStyleCnt="3"/>
      <dgm:spPr/>
    </dgm:pt>
    <dgm:pt modelId="{C35F4DB2-657A-4E55-A119-A2265BE09EF2}" type="pres">
      <dgm:prSet presAssocID="{8E121A18-E815-4372-9004-99258F578A9F}" presName="node" presStyleLbl="node1" presStyleIdx="3" presStyleCnt="4">
        <dgm:presLayoutVars>
          <dgm:bulletEnabled val="1"/>
        </dgm:presLayoutVars>
      </dgm:prSet>
      <dgm:spPr/>
    </dgm:pt>
  </dgm:ptLst>
  <dgm:cxnLst>
    <dgm:cxn modelId="{5C5C2407-D72A-4079-84B5-E873ED6BEA65}" type="presOf" srcId="{6E0B865E-4A45-4EE2-9D55-8EA12D43B4A3}" destId="{F43B7610-4379-44A4-9227-AE71F1786F8F}" srcOrd="1" destOrd="0" presId="urn:microsoft.com/office/officeart/2005/8/layout/process5"/>
    <dgm:cxn modelId="{07D23508-7F8F-40CE-B064-AE49CE92EA18}" type="presOf" srcId="{501F108C-7330-4941-A268-08F68F87F071}" destId="{A7304440-7779-4F40-B210-0B4FFC36D042}" srcOrd="0" destOrd="0" presId="urn:microsoft.com/office/officeart/2005/8/layout/process5"/>
    <dgm:cxn modelId="{727A960C-3B0D-4639-9618-633795ABC164}" srcId="{8FE4FFB9-C66C-49DF-90E8-E0EA050308B8}" destId="{34006AB0-A8BD-4D9E-BE42-4E6552E8CA5C}" srcOrd="2" destOrd="0" parTransId="{02E515FF-4C78-4C2D-9BAE-384D255E7B6E}" sibTransId="{6E0B865E-4A45-4EE2-9D55-8EA12D43B4A3}"/>
    <dgm:cxn modelId="{CC28A70D-DC65-4A19-BF61-5C19BDF75391}" type="presOf" srcId="{DB125D29-B260-4850-B5EE-FC47EFB06BE2}" destId="{4B269ED3-2469-41C8-9A5E-19F2D7C4D98A}" srcOrd="1" destOrd="0" presId="urn:microsoft.com/office/officeart/2005/8/layout/process5"/>
    <dgm:cxn modelId="{4751BD20-10D5-4779-BFA2-A27C13F786FD}" type="presOf" srcId="{34006AB0-A8BD-4D9E-BE42-4E6552E8CA5C}" destId="{30400575-8B66-4672-AC2C-2CD553708598}" srcOrd="0" destOrd="0" presId="urn:microsoft.com/office/officeart/2005/8/layout/process5"/>
    <dgm:cxn modelId="{49BC9B2B-5EFD-4826-9D7A-7AA72908943E}" type="presOf" srcId="{8FE4FFB9-C66C-49DF-90E8-E0EA050308B8}" destId="{F0C8617A-4139-4876-8ABD-3E111AC1978D}" srcOrd="0" destOrd="0" presId="urn:microsoft.com/office/officeart/2005/8/layout/process5"/>
    <dgm:cxn modelId="{3FA6A16C-6C84-4DAC-AA68-B256F62261A4}" type="presOf" srcId="{DE6B5730-6443-4462-8954-B8793D4FCA00}" destId="{5780CC5F-0D33-4D39-883B-89C1683E0D68}" srcOrd="1" destOrd="0" presId="urn:microsoft.com/office/officeart/2005/8/layout/process5"/>
    <dgm:cxn modelId="{067C8183-CBA4-49CD-BE89-35B4A3211C50}" type="presOf" srcId="{DE6B5730-6443-4462-8954-B8793D4FCA00}" destId="{08437398-1CB6-422B-A68B-99AEED301E6E}" srcOrd="0" destOrd="0" presId="urn:microsoft.com/office/officeart/2005/8/layout/process5"/>
    <dgm:cxn modelId="{7BA94B85-FE91-4EF5-9054-1433F110F13F}" type="presOf" srcId="{8E121A18-E815-4372-9004-99258F578A9F}" destId="{C35F4DB2-657A-4E55-A119-A2265BE09EF2}" srcOrd="0" destOrd="0" presId="urn:microsoft.com/office/officeart/2005/8/layout/process5"/>
    <dgm:cxn modelId="{D58E168B-CF5C-4162-A2AC-1321EF0D6CCB}" type="presOf" srcId="{5017D766-3B39-4CD6-8C7B-EC944A99B13B}" destId="{382546D1-852A-4932-AEFB-C1B49A380941}" srcOrd="0" destOrd="0" presId="urn:microsoft.com/office/officeart/2005/8/layout/process5"/>
    <dgm:cxn modelId="{41CCA08E-BD73-474E-8AE8-1BF8A5063A42}" srcId="{8FE4FFB9-C66C-49DF-90E8-E0EA050308B8}" destId="{8E121A18-E815-4372-9004-99258F578A9F}" srcOrd="3" destOrd="0" parTransId="{6C9F2059-70E7-4ED4-9A7C-B6932C0A377E}" sibTransId="{0599D492-1093-455F-9180-F191438F3F35}"/>
    <dgm:cxn modelId="{CB6EE09D-9BC7-46BA-903F-EE5777CEB391}" type="presOf" srcId="{DB125D29-B260-4850-B5EE-FC47EFB06BE2}" destId="{F00429FC-85DF-4177-8E01-E031547CA95C}" srcOrd="0" destOrd="0" presId="urn:microsoft.com/office/officeart/2005/8/layout/process5"/>
    <dgm:cxn modelId="{C56D89A6-86B4-46B4-8941-00AE490C6053}" srcId="{8FE4FFB9-C66C-49DF-90E8-E0EA050308B8}" destId="{5017D766-3B39-4CD6-8C7B-EC944A99B13B}" srcOrd="1" destOrd="0" parTransId="{4DE03FA2-3E94-401A-8487-BD0985DF1C37}" sibTransId="{DE6B5730-6443-4462-8954-B8793D4FCA00}"/>
    <dgm:cxn modelId="{B61FD1BF-2E2D-4A55-A7DE-3043A2E0554A}" srcId="{8FE4FFB9-C66C-49DF-90E8-E0EA050308B8}" destId="{501F108C-7330-4941-A268-08F68F87F071}" srcOrd="0" destOrd="0" parTransId="{9199F099-713A-4544-B7EC-DC55951B1F0F}" sibTransId="{DB125D29-B260-4850-B5EE-FC47EFB06BE2}"/>
    <dgm:cxn modelId="{33FE86FE-43B6-48C6-9B30-500593FFB31E}" type="presOf" srcId="{6E0B865E-4A45-4EE2-9D55-8EA12D43B4A3}" destId="{CBFB2A11-534C-4F23-8FE8-E85919802408}" srcOrd="0" destOrd="0" presId="urn:microsoft.com/office/officeart/2005/8/layout/process5"/>
    <dgm:cxn modelId="{9FABE9FE-E004-4972-9D32-2BFCBDDACE06}" type="presParOf" srcId="{F0C8617A-4139-4876-8ABD-3E111AC1978D}" destId="{A7304440-7779-4F40-B210-0B4FFC36D042}" srcOrd="0" destOrd="0" presId="urn:microsoft.com/office/officeart/2005/8/layout/process5"/>
    <dgm:cxn modelId="{14C93B1C-909A-4816-B76F-3AAA00A07CB5}" type="presParOf" srcId="{F0C8617A-4139-4876-8ABD-3E111AC1978D}" destId="{F00429FC-85DF-4177-8E01-E031547CA95C}" srcOrd="1" destOrd="0" presId="urn:microsoft.com/office/officeart/2005/8/layout/process5"/>
    <dgm:cxn modelId="{434CB066-14DE-4BE0-85EF-C3DDF71E15FF}" type="presParOf" srcId="{F00429FC-85DF-4177-8E01-E031547CA95C}" destId="{4B269ED3-2469-41C8-9A5E-19F2D7C4D98A}" srcOrd="0" destOrd="0" presId="urn:microsoft.com/office/officeart/2005/8/layout/process5"/>
    <dgm:cxn modelId="{32C086FD-543F-44F9-974B-964BBF847D92}" type="presParOf" srcId="{F0C8617A-4139-4876-8ABD-3E111AC1978D}" destId="{382546D1-852A-4932-AEFB-C1B49A380941}" srcOrd="2" destOrd="0" presId="urn:microsoft.com/office/officeart/2005/8/layout/process5"/>
    <dgm:cxn modelId="{43C5DF05-C571-4551-BDE1-D8173FA75631}" type="presParOf" srcId="{F0C8617A-4139-4876-8ABD-3E111AC1978D}" destId="{08437398-1CB6-422B-A68B-99AEED301E6E}" srcOrd="3" destOrd="0" presId="urn:microsoft.com/office/officeart/2005/8/layout/process5"/>
    <dgm:cxn modelId="{0861B6C7-C057-473F-B9A1-DE8E744DA0FF}" type="presParOf" srcId="{08437398-1CB6-422B-A68B-99AEED301E6E}" destId="{5780CC5F-0D33-4D39-883B-89C1683E0D68}" srcOrd="0" destOrd="0" presId="urn:microsoft.com/office/officeart/2005/8/layout/process5"/>
    <dgm:cxn modelId="{72CD36B9-8150-4F22-B982-D1F6DA54399C}" type="presParOf" srcId="{F0C8617A-4139-4876-8ABD-3E111AC1978D}" destId="{30400575-8B66-4672-AC2C-2CD553708598}" srcOrd="4" destOrd="0" presId="urn:microsoft.com/office/officeart/2005/8/layout/process5"/>
    <dgm:cxn modelId="{2214C0CD-809B-4E68-B4F0-991AF5D44CA8}" type="presParOf" srcId="{F0C8617A-4139-4876-8ABD-3E111AC1978D}" destId="{CBFB2A11-534C-4F23-8FE8-E85919802408}" srcOrd="5" destOrd="0" presId="urn:microsoft.com/office/officeart/2005/8/layout/process5"/>
    <dgm:cxn modelId="{5E2E50BA-71A0-4DAD-8782-9375C2496212}" type="presParOf" srcId="{CBFB2A11-534C-4F23-8FE8-E85919802408}" destId="{F43B7610-4379-44A4-9227-AE71F1786F8F}" srcOrd="0" destOrd="0" presId="urn:microsoft.com/office/officeart/2005/8/layout/process5"/>
    <dgm:cxn modelId="{4C3B4AD7-EC55-4335-B79C-89E1F500DA29}" type="presParOf" srcId="{F0C8617A-4139-4876-8ABD-3E111AC1978D}" destId="{C35F4DB2-657A-4E55-A119-A2265BE09EF2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D8C009-9657-4B11-81C7-7E95D11418B4}" type="doc">
      <dgm:prSet loTypeId="urn:microsoft.com/office/officeart/2008/layout/VerticalCurvedList" loCatId="list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F3ECB210-DFC8-4238-A70A-EE8BDFA89993}">
      <dgm:prSet phldrT="[Text]"/>
      <dgm:spPr/>
      <dgm:t>
        <a:bodyPr/>
        <a:lstStyle/>
        <a:p>
          <a:r>
            <a:rPr lang="en-GB" dirty="0"/>
            <a:t>Effleurage</a:t>
          </a:r>
        </a:p>
      </dgm:t>
    </dgm:pt>
    <dgm:pt modelId="{15417DD5-6E31-40D8-8E94-5E9A19B95A85}" type="parTrans" cxnId="{77C1EB91-9B20-4F7B-908C-ADD6E1EA69EC}">
      <dgm:prSet/>
      <dgm:spPr/>
      <dgm:t>
        <a:bodyPr/>
        <a:lstStyle/>
        <a:p>
          <a:endParaRPr lang="en-GB"/>
        </a:p>
      </dgm:t>
    </dgm:pt>
    <dgm:pt modelId="{275C042D-5717-4773-BC27-0821DEA5BBDC}" type="sibTrans" cxnId="{77C1EB91-9B20-4F7B-908C-ADD6E1EA69EC}">
      <dgm:prSet/>
      <dgm:spPr/>
      <dgm:t>
        <a:bodyPr/>
        <a:lstStyle/>
        <a:p>
          <a:endParaRPr lang="en-GB"/>
        </a:p>
      </dgm:t>
    </dgm:pt>
    <dgm:pt modelId="{1038A796-7AC1-49E1-8C93-F4E97171618F}">
      <dgm:prSet phldrT="[Text]"/>
      <dgm:spPr/>
      <dgm:t>
        <a:bodyPr/>
        <a:lstStyle/>
        <a:p>
          <a:r>
            <a:rPr lang="en-GB" dirty="0"/>
            <a:t>Petrissage</a:t>
          </a:r>
        </a:p>
      </dgm:t>
    </dgm:pt>
    <dgm:pt modelId="{0131ADBA-2775-40EF-BCA8-D9CB39D55B17}" type="parTrans" cxnId="{67A4F414-C9AE-4070-9CF0-4BA1E4C87CA9}">
      <dgm:prSet/>
      <dgm:spPr/>
      <dgm:t>
        <a:bodyPr/>
        <a:lstStyle/>
        <a:p>
          <a:endParaRPr lang="en-GB"/>
        </a:p>
      </dgm:t>
    </dgm:pt>
    <dgm:pt modelId="{6CAF120D-C476-4871-ABE5-1B82F835E498}" type="sibTrans" cxnId="{67A4F414-C9AE-4070-9CF0-4BA1E4C87CA9}">
      <dgm:prSet/>
      <dgm:spPr/>
      <dgm:t>
        <a:bodyPr/>
        <a:lstStyle/>
        <a:p>
          <a:endParaRPr lang="en-GB"/>
        </a:p>
      </dgm:t>
    </dgm:pt>
    <dgm:pt modelId="{C626CF56-A4DF-4ACC-9B5D-3B632EA447B5}">
      <dgm:prSet phldrT="[Text]"/>
      <dgm:spPr/>
      <dgm:t>
        <a:bodyPr/>
        <a:lstStyle/>
        <a:p>
          <a:r>
            <a:rPr lang="en-GB" dirty="0"/>
            <a:t>Tapotement</a:t>
          </a:r>
        </a:p>
      </dgm:t>
    </dgm:pt>
    <dgm:pt modelId="{EB1CEF57-74B4-4437-ABE5-3D0A586BD143}" type="parTrans" cxnId="{4C3DFEE5-7439-4A91-8622-66326B716461}">
      <dgm:prSet/>
      <dgm:spPr/>
      <dgm:t>
        <a:bodyPr/>
        <a:lstStyle/>
        <a:p>
          <a:endParaRPr lang="en-GB"/>
        </a:p>
      </dgm:t>
    </dgm:pt>
    <dgm:pt modelId="{81002D14-F59C-4607-8C1D-A2FC796F2281}" type="sibTrans" cxnId="{4C3DFEE5-7439-4A91-8622-66326B716461}">
      <dgm:prSet/>
      <dgm:spPr/>
      <dgm:t>
        <a:bodyPr/>
        <a:lstStyle/>
        <a:p>
          <a:endParaRPr lang="en-GB"/>
        </a:p>
      </dgm:t>
    </dgm:pt>
    <dgm:pt modelId="{871D32F9-084D-480D-AC5B-997841BCD415}">
      <dgm:prSet/>
      <dgm:spPr/>
      <dgm:t>
        <a:bodyPr/>
        <a:lstStyle/>
        <a:p>
          <a:r>
            <a:rPr lang="en-GB" dirty="0"/>
            <a:t>Friction</a:t>
          </a:r>
        </a:p>
      </dgm:t>
    </dgm:pt>
    <dgm:pt modelId="{43F145A8-2A1A-4277-8CE6-A4250113C923}" type="parTrans" cxnId="{ACC659F7-4505-4D86-8261-DF7E444A3F35}">
      <dgm:prSet/>
      <dgm:spPr/>
      <dgm:t>
        <a:bodyPr/>
        <a:lstStyle/>
        <a:p>
          <a:endParaRPr lang="en-GB"/>
        </a:p>
      </dgm:t>
    </dgm:pt>
    <dgm:pt modelId="{4B648410-70B3-41C5-9AF1-357B17818EF5}" type="sibTrans" cxnId="{ACC659F7-4505-4D86-8261-DF7E444A3F35}">
      <dgm:prSet/>
      <dgm:spPr/>
      <dgm:t>
        <a:bodyPr/>
        <a:lstStyle/>
        <a:p>
          <a:endParaRPr lang="en-GB"/>
        </a:p>
      </dgm:t>
    </dgm:pt>
    <dgm:pt modelId="{D5D466BE-B384-40CB-9738-B5C787E4ED34}">
      <dgm:prSet/>
      <dgm:spPr/>
      <dgm:t>
        <a:bodyPr/>
        <a:lstStyle/>
        <a:p>
          <a:r>
            <a:rPr lang="en-GB" dirty="0"/>
            <a:t>Rolling</a:t>
          </a:r>
        </a:p>
      </dgm:t>
    </dgm:pt>
    <dgm:pt modelId="{04458595-4776-4A01-929C-1A848AC1AA74}" type="parTrans" cxnId="{7DCCACC9-4458-427E-AD12-3BF47C6B2FC2}">
      <dgm:prSet/>
      <dgm:spPr/>
      <dgm:t>
        <a:bodyPr/>
        <a:lstStyle/>
        <a:p>
          <a:endParaRPr lang="en-GB"/>
        </a:p>
      </dgm:t>
    </dgm:pt>
    <dgm:pt modelId="{23C7DDCE-35A0-4452-85A2-CC1411660C03}" type="sibTrans" cxnId="{7DCCACC9-4458-427E-AD12-3BF47C6B2FC2}">
      <dgm:prSet/>
      <dgm:spPr/>
      <dgm:t>
        <a:bodyPr/>
        <a:lstStyle/>
        <a:p>
          <a:endParaRPr lang="en-GB"/>
        </a:p>
      </dgm:t>
    </dgm:pt>
    <dgm:pt modelId="{3C671C85-A20B-4167-9FBD-E0F923538175}">
      <dgm:prSet/>
      <dgm:spPr/>
      <dgm:t>
        <a:bodyPr/>
        <a:lstStyle/>
        <a:p>
          <a:r>
            <a:rPr lang="en-GB" dirty="0"/>
            <a:t>Vibration</a:t>
          </a:r>
        </a:p>
      </dgm:t>
    </dgm:pt>
    <dgm:pt modelId="{E4B580EA-E893-4E21-8EE0-EC9BFB23CAF3}" type="parTrans" cxnId="{E1F00CC9-417F-4E83-8823-BEDCE1F8B7A9}">
      <dgm:prSet/>
      <dgm:spPr/>
      <dgm:t>
        <a:bodyPr/>
        <a:lstStyle/>
        <a:p>
          <a:endParaRPr lang="en-GB"/>
        </a:p>
      </dgm:t>
    </dgm:pt>
    <dgm:pt modelId="{F4E137A0-08C7-4370-A6ED-61B4C5979116}" type="sibTrans" cxnId="{E1F00CC9-417F-4E83-8823-BEDCE1F8B7A9}">
      <dgm:prSet/>
      <dgm:spPr/>
      <dgm:t>
        <a:bodyPr/>
        <a:lstStyle/>
        <a:p>
          <a:endParaRPr lang="en-GB"/>
        </a:p>
      </dgm:t>
    </dgm:pt>
    <dgm:pt modelId="{D2791349-08BF-4E18-AE28-853595DE0402}" type="pres">
      <dgm:prSet presAssocID="{1ED8C009-9657-4B11-81C7-7E95D11418B4}" presName="Name0" presStyleCnt="0">
        <dgm:presLayoutVars>
          <dgm:chMax val="7"/>
          <dgm:chPref val="7"/>
          <dgm:dir/>
        </dgm:presLayoutVars>
      </dgm:prSet>
      <dgm:spPr/>
    </dgm:pt>
    <dgm:pt modelId="{E918047E-1E91-4F54-AC6E-D05CFEB5E1CD}" type="pres">
      <dgm:prSet presAssocID="{1ED8C009-9657-4B11-81C7-7E95D11418B4}" presName="Name1" presStyleCnt="0"/>
      <dgm:spPr/>
    </dgm:pt>
    <dgm:pt modelId="{EEA4680E-6EDC-4528-8AE5-310CF3FAAFFA}" type="pres">
      <dgm:prSet presAssocID="{1ED8C009-9657-4B11-81C7-7E95D11418B4}" presName="cycle" presStyleCnt="0"/>
      <dgm:spPr/>
    </dgm:pt>
    <dgm:pt modelId="{110D637F-BD25-48C0-AB86-3033D642B9C6}" type="pres">
      <dgm:prSet presAssocID="{1ED8C009-9657-4B11-81C7-7E95D11418B4}" presName="srcNode" presStyleLbl="node1" presStyleIdx="0" presStyleCnt="6"/>
      <dgm:spPr/>
    </dgm:pt>
    <dgm:pt modelId="{40B5DBCD-A0DE-4DE0-9F67-2F06295C0811}" type="pres">
      <dgm:prSet presAssocID="{1ED8C009-9657-4B11-81C7-7E95D11418B4}" presName="conn" presStyleLbl="parChTrans1D2" presStyleIdx="0" presStyleCnt="1"/>
      <dgm:spPr/>
    </dgm:pt>
    <dgm:pt modelId="{2F855428-7ABE-4882-A6DE-0DB72A912FBE}" type="pres">
      <dgm:prSet presAssocID="{1ED8C009-9657-4B11-81C7-7E95D11418B4}" presName="extraNode" presStyleLbl="node1" presStyleIdx="0" presStyleCnt="6"/>
      <dgm:spPr/>
    </dgm:pt>
    <dgm:pt modelId="{3EA9D920-010C-4DC6-99A1-C7DE2AC29B42}" type="pres">
      <dgm:prSet presAssocID="{1ED8C009-9657-4B11-81C7-7E95D11418B4}" presName="dstNode" presStyleLbl="node1" presStyleIdx="0" presStyleCnt="6"/>
      <dgm:spPr/>
    </dgm:pt>
    <dgm:pt modelId="{CE6D0D69-B8EE-4F97-8E32-F7D5F8A90688}" type="pres">
      <dgm:prSet presAssocID="{F3ECB210-DFC8-4238-A70A-EE8BDFA89993}" presName="text_1" presStyleLbl="node1" presStyleIdx="0" presStyleCnt="6">
        <dgm:presLayoutVars>
          <dgm:bulletEnabled val="1"/>
        </dgm:presLayoutVars>
      </dgm:prSet>
      <dgm:spPr/>
    </dgm:pt>
    <dgm:pt modelId="{73ABCCC4-B70F-4E99-95A1-E0C1891D8CDB}" type="pres">
      <dgm:prSet presAssocID="{F3ECB210-DFC8-4238-A70A-EE8BDFA89993}" presName="accent_1" presStyleCnt="0"/>
      <dgm:spPr/>
    </dgm:pt>
    <dgm:pt modelId="{9D0DBC95-F325-42A0-B3EB-8181662D2F19}" type="pres">
      <dgm:prSet presAssocID="{F3ECB210-DFC8-4238-A70A-EE8BDFA89993}" presName="accentRepeatNode" presStyleLbl="solidFgAcc1" presStyleIdx="0" presStyleCnt="6"/>
      <dgm:spPr/>
    </dgm:pt>
    <dgm:pt modelId="{2244CCA4-F2E5-40E3-9FC0-C6DF89D5FFD6}" type="pres">
      <dgm:prSet presAssocID="{1038A796-7AC1-49E1-8C93-F4E97171618F}" presName="text_2" presStyleLbl="node1" presStyleIdx="1" presStyleCnt="6">
        <dgm:presLayoutVars>
          <dgm:bulletEnabled val="1"/>
        </dgm:presLayoutVars>
      </dgm:prSet>
      <dgm:spPr/>
    </dgm:pt>
    <dgm:pt modelId="{C5D98523-4D6D-4B8C-8E97-14F28563B714}" type="pres">
      <dgm:prSet presAssocID="{1038A796-7AC1-49E1-8C93-F4E97171618F}" presName="accent_2" presStyleCnt="0"/>
      <dgm:spPr/>
    </dgm:pt>
    <dgm:pt modelId="{78516C8D-2FC9-4054-8362-55DCF92A146D}" type="pres">
      <dgm:prSet presAssocID="{1038A796-7AC1-49E1-8C93-F4E97171618F}" presName="accentRepeatNode" presStyleLbl="solidFgAcc1" presStyleIdx="1" presStyleCnt="6"/>
      <dgm:spPr/>
    </dgm:pt>
    <dgm:pt modelId="{949D8FCE-EFA9-4179-91FB-6CD2511F51B7}" type="pres">
      <dgm:prSet presAssocID="{C626CF56-A4DF-4ACC-9B5D-3B632EA447B5}" presName="text_3" presStyleLbl="node1" presStyleIdx="2" presStyleCnt="6">
        <dgm:presLayoutVars>
          <dgm:bulletEnabled val="1"/>
        </dgm:presLayoutVars>
      </dgm:prSet>
      <dgm:spPr/>
    </dgm:pt>
    <dgm:pt modelId="{1AD6F26B-FE99-4C8D-9FDE-6F3CE834E1D9}" type="pres">
      <dgm:prSet presAssocID="{C626CF56-A4DF-4ACC-9B5D-3B632EA447B5}" presName="accent_3" presStyleCnt="0"/>
      <dgm:spPr/>
    </dgm:pt>
    <dgm:pt modelId="{9B2EB8FF-936D-4159-9E54-B805D67113B0}" type="pres">
      <dgm:prSet presAssocID="{C626CF56-A4DF-4ACC-9B5D-3B632EA447B5}" presName="accentRepeatNode" presStyleLbl="solidFgAcc1" presStyleIdx="2" presStyleCnt="6"/>
      <dgm:spPr/>
    </dgm:pt>
    <dgm:pt modelId="{5B81126D-BFD9-4F66-AB5D-C4C6606AD21E}" type="pres">
      <dgm:prSet presAssocID="{871D32F9-084D-480D-AC5B-997841BCD415}" presName="text_4" presStyleLbl="node1" presStyleIdx="3" presStyleCnt="6">
        <dgm:presLayoutVars>
          <dgm:bulletEnabled val="1"/>
        </dgm:presLayoutVars>
      </dgm:prSet>
      <dgm:spPr/>
    </dgm:pt>
    <dgm:pt modelId="{E09A8D1A-11EB-4419-B656-033F78EB7871}" type="pres">
      <dgm:prSet presAssocID="{871D32F9-084D-480D-AC5B-997841BCD415}" presName="accent_4" presStyleCnt="0"/>
      <dgm:spPr/>
    </dgm:pt>
    <dgm:pt modelId="{F1679922-18AD-45C8-9071-9529B274AFF0}" type="pres">
      <dgm:prSet presAssocID="{871D32F9-084D-480D-AC5B-997841BCD415}" presName="accentRepeatNode" presStyleLbl="solidFgAcc1" presStyleIdx="3" presStyleCnt="6"/>
      <dgm:spPr/>
    </dgm:pt>
    <dgm:pt modelId="{79EAC188-9F59-485F-ADDF-537D181B98A6}" type="pres">
      <dgm:prSet presAssocID="{D5D466BE-B384-40CB-9738-B5C787E4ED34}" presName="text_5" presStyleLbl="node1" presStyleIdx="4" presStyleCnt="6">
        <dgm:presLayoutVars>
          <dgm:bulletEnabled val="1"/>
        </dgm:presLayoutVars>
      </dgm:prSet>
      <dgm:spPr/>
    </dgm:pt>
    <dgm:pt modelId="{E4168B19-F9A4-4B46-B23C-6EC8F6888D13}" type="pres">
      <dgm:prSet presAssocID="{D5D466BE-B384-40CB-9738-B5C787E4ED34}" presName="accent_5" presStyleCnt="0"/>
      <dgm:spPr/>
    </dgm:pt>
    <dgm:pt modelId="{E9113704-21B3-428C-96BB-EB7115808EF6}" type="pres">
      <dgm:prSet presAssocID="{D5D466BE-B384-40CB-9738-B5C787E4ED34}" presName="accentRepeatNode" presStyleLbl="solidFgAcc1" presStyleIdx="4" presStyleCnt="6"/>
      <dgm:spPr/>
    </dgm:pt>
    <dgm:pt modelId="{26DEFCD8-56CF-400F-81A1-BFC3D280D4D5}" type="pres">
      <dgm:prSet presAssocID="{3C671C85-A20B-4167-9FBD-E0F923538175}" presName="text_6" presStyleLbl="node1" presStyleIdx="5" presStyleCnt="6">
        <dgm:presLayoutVars>
          <dgm:bulletEnabled val="1"/>
        </dgm:presLayoutVars>
      </dgm:prSet>
      <dgm:spPr/>
    </dgm:pt>
    <dgm:pt modelId="{9934A93B-336E-4256-8726-86488A45C4DD}" type="pres">
      <dgm:prSet presAssocID="{3C671C85-A20B-4167-9FBD-E0F923538175}" presName="accent_6" presStyleCnt="0"/>
      <dgm:spPr/>
    </dgm:pt>
    <dgm:pt modelId="{FAEE0923-59F0-4F31-899C-551DABF8F2AE}" type="pres">
      <dgm:prSet presAssocID="{3C671C85-A20B-4167-9FBD-E0F923538175}" presName="accentRepeatNode" presStyleLbl="solidFgAcc1" presStyleIdx="5" presStyleCnt="6"/>
      <dgm:spPr/>
    </dgm:pt>
  </dgm:ptLst>
  <dgm:cxnLst>
    <dgm:cxn modelId="{67A4F414-C9AE-4070-9CF0-4BA1E4C87CA9}" srcId="{1ED8C009-9657-4B11-81C7-7E95D11418B4}" destId="{1038A796-7AC1-49E1-8C93-F4E97171618F}" srcOrd="1" destOrd="0" parTransId="{0131ADBA-2775-40EF-BCA8-D9CB39D55B17}" sibTransId="{6CAF120D-C476-4871-ABE5-1B82F835E498}"/>
    <dgm:cxn modelId="{D47F8C1A-8404-45CC-A15D-F5DF06750579}" type="presOf" srcId="{1ED8C009-9657-4B11-81C7-7E95D11418B4}" destId="{D2791349-08BF-4E18-AE28-853595DE0402}" srcOrd="0" destOrd="0" presId="urn:microsoft.com/office/officeart/2008/layout/VerticalCurvedList"/>
    <dgm:cxn modelId="{4DED7B2A-7BFA-489D-BAE9-89C3F6D8BD37}" type="presOf" srcId="{C626CF56-A4DF-4ACC-9B5D-3B632EA447B5}" destId="{949D8FCE-EFA9-4179-91FB-6CD2511F51B7}" srcOrd="0" destOrd="0" presId="urn:microsoft.com/office/officeart/2008/layout/VerticalCurvedList"/>
    <dgm:cxn modelId="{F01EEE31-81A9-436F-A1F0-4C5A26B84853}" type="presOf" srcId="{1038A796-7AC1-49E1-8C93-F4E97171618F}" destId="{2244CCA4-F2E5-40E3-9FC0-C6DF89D5FFD6}" srcOrd="0" destOrd="0" presId="urn:microsoft.com/office/officeart/2008/layout/VerticalCurvedList"/>
    <dgm:cxn modelId="{1D52A63A-2A1F-40C7-A80F-2B5705AD28D9}" type="presOf" srcId="{3C671C85-A20B-4167-9FBD-E0F923538175}" destId="{26DEFCD8-56CF-400F-81A1-BFC3D280D4D5}" srcOrd="0" destOrd="0" presId="urn:microsoft.com/office/officeart/2008/layout/VerticalCurvedList"/>
    <dgm:cxn modelId="{77C1EB91-9B20-4F7B-908C-ADD6E1EA69EC}" srcId="{1ED8C009-9657-4B11-81C7-7E95D11418B4}" destId="{F3ECB210-DFC8-4238-A70A-EE8BDFA89993}" srcOrd="0" destOrd="0" parTransId="{15417DD5-6E31-40D8-8E94-5E9A19B95A85}" sibTransId="{275C042D-5717-4773-BC27-0821DEA5BBDC}"/>
    <dgm:cxn modelId="{61C0B3AC-E453-4E01-9B9F-CD9379B4CD08}" type="presOf" srcId="{275C042D-5717-4773-BC27-0821DEA5BBDC}" destId="{40B5DBCD-A0DE-4DE0-9F67-2F06295C0811}" srcOrd="0" destOrd="0" presId="urn:microsoft.com/office/officeart/2008/layout/VerticalCurvedList"/>
    <dgm:cxn modelId="{27B22FB2-40D6-421B-9F10-CBE20E211252}" type="presOf" srcId="{D5D466BE-B384-40CB-9738-B5C787E4ED34}" destId="{79EAC188-9F59-485F-ADDF-537D181B98A6}" srcOrd="0" destOrd="0" presId="urn:microsoft.com/office/officeart/2008/layout/VerticalCurvedList"/>
    <dgm:cxn modelId="{E1F00CC9-417F-4E83-8823-BEDCE1F8B7A9}" srcId="{1ED8C009-9657-4B11-81C7-7E95D11418B4}" destId="{3C671C85-A20B-4167-9FBD-E0F923538175}" srcOrd="5" destOrd="0" parTransId="{E4B580EA-E893-4E21-8EE0-EC9BFB23CAF3}" sibTransId="{F4E137A0-08C7-4370-A6ED-61B4C5979116}"/>
    <dgm:cxn modelId="{7DCCACC9-4458-427E-AD12-3BF47C6B2FC2}" srcId="{1ED8C009-9657-4B11-81C7-7E95D11418B4}" destId="{D5D466BE-B384-40CB-9738-B5C787E4ED34}" srcOrd="4" destOrd="0" parTransId="{04458595-4776-4A01-929C-1A848AC1AA74}" sibTransId="{23C7DDCE-35A0-4452-85A2-CC1411660C03}"/>
    <dgm:cxn modelId="{4C3DFEE5-7439-4A91-8622-66326B716461}" srcId="{1ED8C009-9657-4B11-81C7-7E95D11418B4}" destId="{C626CF56-A4DF-4ACC-9B5D-3B632EA447B5}" srcOrd="2" destOrd="0" parTransId="{EB1CEF57-74B4-4437-ABE5-3D0A586BD143}" sibTransId="{81002D14-F59C-4607-8C1D-A2FC796F2281}"/>
    <dgm:cxn modelId="{1B0303ED-F8CF-474C-B4D1-97E4861173F4}" type="presOf" srcId="{F3ECB210-DFC8-4238-A70A-EE8BDFA89993}" destId="{CE6D0D69-B8EE-4F97-8E32-F7D5F8A90688}" srcOrd="0" destOrd="0" presId="urn:microsoft.com/office/officeart/2008/layout/VerticalCurvedList"/>
    <dgm:cxn modelId="{ACC659F7-4505-4D86-8261-DF7E444A3F35}" srcId="{1ED8C009-9657-4B11-81C7-7E95D11418B4}" destId="{871D32F9-084D-480D-AC5B-997841BCD415}" srcOrd="3" destOrd="0" parTransId="{43F145A8-2A1A-4277-8CE6-A4250113C923}" sibTransId="{4B648410-70B3-41C5-9AF1-357B17818EF5}"/>
    <dgm:cxn modelId="{D57761FF-9C47-43A3-BD50-9CAF06A6ECB7}" type="presOf" srcId="{871D32F9-084D-480D-AC5B-997841BCD415}" destId="{5B81126D-BFD9-4F66-AB5D-C4C6606AD21E}" srcOrd="0" destOrd="0" presId="urn:microsoft.com/office/officeart/2008/layout/VerticalCurvedList"/>
    <dgm:cxn modelId="{41655BBE-8161-47DB-9104-693C5032A087}" type="presParOf" srcId="{D2791349-08BF-4E18-AE28-853595DE0402}" destId="{E918047E-1E91-4F54-AC6E-D05CFEB5E1CD}" srcOrd="0" destOrd="0" presId="urn:microsoft.com/office/officeart/2008/layout/VerticalCurvedList"/>
    <dgm:cxn modelId="{FF5F120F-F148-469B-9E15-EE10DFFCCD6A}" type="presParOf" srcId="{E918047E-1E91-4F54-AC6E-D05CFEB5E1CD}" destId="{EEA4680E-6EDC-4528-8AE5-310CF3FAAFFA}" srcOrd="0" destOrd="0" presId="urn:microsoft.com/office/officeart/2008/layout/VerticalCurvedList"/>
    <dgm:cxn modelId="{ACC3164F-41BA-460A-8786-3EC6BECFE233}" type="presParOf" srcId="{EEA4680E-6EDC-4528-8AE5-310CF3FAAFFA}" destId="{110D637F-BD25-48C0-AB86-3033D642B9C6}" srcOrd="0" destOrd="0" presId="urn:microsoft.com/office/officeart/2008/layout/VerticalCurvedList"/>
    <dgm:cxn modelId="{E51E11FC-10CF-459E-915D-EC7B0D34F65C}" type="presParOf" srcId="{EEA4680E-6EDC-4528-8AE5-310CF3FAAFFA}" destId="{40B5DBCD-A0DE-4DE0-9F67-2F06295C0811}" srcOrd="1" destOrd="0" presId="urn:microsoft.com/office/officeart/2008/layout/VerticalCurvedList"/>
    <dgm:cxn modelId="{848D186B-04B7-4444-8F11-350C986B44C5}" type="presParOf" srcId="{EEA4680E-6EDC-4528-8AE5-310CF3FAAFFA}" destId="{2F855428-7ABE-4882-A6DE-0DB72A912FBE}" srcOrd="2" destOrd="0" presId="urn:microsoft.com/office/officeart/2008/layout/VerticalCurvedList"/>
    <dgm:cxn modelId="{1C6F0FEB-16EC-44C0-A382-18F89E90F8F9}" type="presParOf" srcId="{EEA4680E-6EDC-4528-8AE5-310CF3FAAFFA}" destId="{3EA9D920-010C-4DC6-99A1-C7DE2AC29B42}" srcOrd="3" destOrd="0" presId="urn:microsoft.com/office/officeart/2008/layout/VerticalCurvedList"/>
    <dgm:cxn modelId="{74D985BC-CC11-4CED-AA6F-E2870636E3E4}" type="presParOf" srcId="{E918047E-1E91-4F54-AC6E-D05CFEB5E1CD}" destId="{CE6D0D69-B8EE-4F97-8E32-F7D5F8A90688}" srcOrd="1" destOrd="0" presId="urn:microsoft.com/office/officeart/2008/layout/VerticalCurvedList"/>
    <dgm:cxn modelId="{C66A9684-F71B-426F-B330-7334BE35A651}" type="presParOf" srcId="{E918047E-1E91-4F54-AC6E-D05CFEB5E1CD}" destId="{73ABCCC4-B70F-4E99-95A1-E0C1891D8CDB}" srcOrd="2" destOrd="0" presId="urn:microsoft.com/office/officeart/2008/layout/VerticalCurvedList"/>
    <dgm:cxn modelId="{16C0B52F-E40A-4C46-9CF7-F62C4C4684EA}" type="presParOf" srcId="{73ABCCC4-B70F-4E99-95A1-E0C1891D8CDB}" destId="{9D0DBC95-F325-42A0-B3EB-8181662D2F19}" srcOrd="0" destOrd="0" presId="urn:microsoft.com/office/officeart/2008/layout/VerticalCurvedList"/>
    <dgm:cxn modelId="{A11C4CA0-BC14-48DC-AF39-CFE2EFB230C7}" type="presParOf" srcId="{E918047E-1E91-4F54-AC6E-D05CFEB5E1CD}" destId="{2244CCA4-F2E5-40E3-9FC0-C6DF89D5FFD6}" srcOrd="3" destOrd="0" presId="urn:microsoft.com/office/officeart/2008/layout/VerticalCurvedList"/>
    <dgm:cxn modelId="{EB379CAC-402D-42A8-B697-E51FA16C5408}" type="presParOf" srcId="{E918047E-1E91-4F54-AC6E-D05CFEB5E1CD}" destId="{C5D98523-4D6D-4B8C-8E97-14F28563B714}" srcOrd="4" destOrd="0" presId="urn:microsoft.com/office/officeart/2008/layout/VerticalCurvedList"/>
    <dgm:cxn modelId="{E1BA42CF-19C4-4ABA-A9F7-45D94681B94C}" type="presParOf" srcId="{C5D98523-4D6D-4B8C-8E97-14F28563B714}" destId="{78516C8D-2FC9-4054-8362-55DCF92A146D}" srcOrd="0" destOrd="0" presId="urn:microsoft.com/office/officeart/2008/layout/VerticalCurvedList"/>
    <dgm:cxn modelId="{4BB349FC-99A1-4A3D-95F7-915643565C0E}" type="presParOf" srcId="{E918047E-1E91-4F54-AC6E-D05CFEB5E1CD}" destId="{949D8FCE-EFA9-4179-91FB-6CD2511F51B7}" srcOrd="5" destOrd="0" presId="urn:microsoft.com/office/officeart/2008/layout/VerticalCurvedList"/>
    <dgm:cxn modelId="{DB6DF0D6-D42E-4CA9-8E26-D8D6CB20918F}" type="presParOf" srcId="{E918047E-1E91-4F54-AC6E-D05CFEB5E1CD}" destId="{1AD6F26B-FE99-4C8D-9FDE-6F3CE834E1D9}" srcOrd="6" destOrd="0" presId="urn:microsoft.com/office/officeart/2008/layout/VerticalCurvedList"/>
    <dgm:cxn modelId="{AF8B4521-6CBB-4216-9B6A-5CF618417DAA}" type="presParOf" srcId="{1AD6F26B-FE99-4C8D-9FDE-6F3CE834E1D9}" destId="{9B2EB8FF-936D-4159-9E54-B805D67113B0}" srcOrd="0" destOrd="0" presId="urn:microsoft.com/office/officeart/2008/layout/VerticalCurvedList"/>
    <dgm:cxn modelId="{ACD6CF09-D5A3-4A73-87CB-9445FA6AC3A2}" type="presParOf" srcId="{E918047E-1E91-4F54-AC6E-D05CFEB5E1CD}" destId="{5B81126D-BFD9-4F66-AB5D-C4C6606AD21E}" srcOrd="7" destOrd="0" presId="urn:microsoft.com/office/officeart/2008/layout/VerticalCurvedList"/>
    <dgm:cxn modelId="{D5432E91-1754-4999-B0C6-B544E38EF867}" type="presParOf" srcId="{E918047E-1E91-4F54-AC6E-D05CFEB5E1CD}" destId="{E09A8D1A-11EB-4419-B656-033F78EB7871}" srcOrd="8" destOrd="0" presId="urn:microsoft.com/office/officeart/2008/layout/VerticalCurvedList"/>
    <dgm:cxn modelId="{4CC2B1BC-5F14-4CFE-9A2F-B1C008987857}" type="presParOf" srcId="{E09A8D1A-11EB-4419-B656-033F78EB7871}" destId="{F1679922-18AD-45C8-9071-9529B274AFF0}" srcOrd="0" destOrd="0" presId="urn:microsoft.com/office/officeart/2008/layout/VerticalCurvedList"/>
    <dgm:cxn modelId="{E22920FB-E64F-428E-86CD-6BD6EA04FEDA}" type="presParOf" srcId="{E918047E-1E91-4F54-AC6E-D05CFEB5E1CD}" destId="{79EAC188-9F59-485F-ADDF-537D181B98A6}" srcOrd="9" destOrd="0" presId="urn:microsoft.com/office/officeart/2008/layout/VerticalCurvedList"/>
    <dgm:cxn modelId="{55647B59-879C-4EEB-ADAF-CBA13A1ADC67}" type="presParOf" srcId="{E918047E-1E91-4F54-AC6E-D05CFEB5E1CD}" destId="{E4168B19-F9A4-4B46-B23C-6EC8F6888D13}" srcOrd="10" destOrd="0" presId="urn:microsoft.com/office/officeart/2008/layout/VerticalCurvedList"/>
    <dgm:cxn modelId="{9B9DAC4D-E48C-4960-9971-37E53480A179}" type="presParOf" srcId="{E4168B19-F9A4-4B46-B23C-6EC8F6888D13}" destId="{E9113704-21B3-428C-96BB-EB7115808EF6}" srcOrd="0" destOrd="0" presId="urn:microsoft.com/office/officeart/2008/layout/VerticalCurvedList"/>
    <dgm:cxn modelId="{4A3D5229-A6D2-4527-A0EA-FA311378113B}" type="presParOf" srcId="{E918047E-1E91-4F54-AC6E-D05CFEB5E1CD}" destId="{26DEFCD8-56CF-400F-81A1-BFC3D280D4D5}" srcOrd="11" destOrd="0" presId="urn:microsoft.com/office/officeart/2008/layout/VerticalCurvedList"/>
    <dgm:cxn modelId="{4F28D465-3331-4CFB-9C5C-EE43AD087F90}" type="presParOf" srcId="{E918047E-1E91-4F54-AC6E-D05CFEB5E1CD}" destId="{9934A93B-336E-4256-8726-86488A45C4DD}" srcOrd="12" destOrd="0" presId="urn:microsoft.com/office/officeart/2008/layout/VerticalCurvedList"/>
    <dgm:cxn modelId="{BAD1A616-7508-4305-8C00-7D06EBEE6E5E}" type="presParOf" srcId="{9934A93B-336E-4256-8726-86488A45C4DD}" destId="{FAEE0923-59F0-4F31-899C-551DABF8F2A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53C6152-A547-44AA-A2A3-436A8A33FD2B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D57B5EE2-23B9-467E-8B6F-7C96FA21F2D8}">
      <dgm:prSet phldrT="[Text]" custT="1"/>
      <dgm:spPr/>
      <dgm:t>
        <a:bodyPr/>
        <a:lstStyle/>
        <a:p>
          <a:pPr algn="ctr"/>
          <a:r>
            <a:rPr lang="en-GB" sz="4800" dirty="0"/>
            <a:t>Gaps of the study</a:t>
          </a:r>
        </a:p>
      </dgm:t>
    </dgm:pt>
    <dgm:pt modelId="{C64AD512-4EE5-4045-94BE-FAF03DD131F8}" type="parTrans" cxnId="{B0F485A3-CE02-4E48-A9B2-97F549ABF335}">
      <dgm:prSet/>
      <dgm:spPr/>
      <dgm:t>
        <a:bodyPr/>
        <a:lstStyle/>
        <a:p>
          <a:pPr algn="ctr"/>
          <a:endParaRPr lang="en-GB"/>
        </a:p>
      </dgm:t>
    </dgm:pt>
    <dgm:pt modelId="{A8848C2B-7301-492A-A1D1-35A461306B0C}" type="sibTrans" cxnId="{B0F485A3-CE02-4E48-A9B2-97F549ABF335}">
      <dgm:prSet/>
      <dgm:spPr/>
      <dgm:t>
        <a:bodyPr/>
        <a:lstStyle/>
        <a:p>
          <a:pPr algn="ctr"/>
          <a:endParaRPr lang="en-GB"/>
        </a:p>
      </dgm:t>
    </dgm:pt>
    <dgm:pt modelId="{A22F8079-893F-4A35-B6EC-AB50363C575A}">
      <dgm:prSet phldrT="[Text]" custT="1"/>
      <dgm:spPr/>
      <dgm:t>
        <a:bodyPr/>
        <a:lstStyle/>
        <a:p>
          <a:pPr algn="ctr">
            <a:buFont typeface="Arial" panose="020B0604020202020204" pitchFamily="34" charset="0"/>
            <a:buNone/>
          </a:pPr>
          <a:endParaRPr lang="en-GB" sz="3600" dirty="0"/>
        </a:p>
        <a:p>
          <a:pPr algn="ctr">
            <a:buFont typeface="Arial" panose="020B0604020202020204" pitchFamily="34" charset="0"/>
            <a:buNone/>
          </a:pPr>
          <a:r>
            <a:rPr lang="en-GB" sz="3600" dirty="0"/>
            <a:t>Limited research on non-athletic population</a:t>
          </a:r>
          <a:endParaRPr lang="en-GB" sz="6000" dirty="0"/>
        </a:p>
      </dgm:t>
    </dgm:pt>
    <dgm:pt modelId="{FE15084C-B19A-4393-978B-63845DAD69A4}" type="parTrans" cxnId="{B955C854-BBFB-4C63-A95F-ED32FEDEDFDB}">
      <dgm:prSet/>
      <dgm:spPr/>
      <dgm:t>
        <a:bodyPr/>
        <a:lstStyle/>
        <a:p>
          <a:pPr algn="ctr"/>
          <a:endParaRPr lang="en-GB"/>
        </a:p>
      </dgm:t>
    </dgm:pt>
    <dgm:pt modelId="{31CDB9B3-42EB-4301-9B3F-5988DE225D5C}" type="sibTrans" cxnId="{B955C854-BBFB-4C63-A95F-ED32FEDEDFDB}">
      <dgm:prSet/>
      <dgm:spPr/>
      <dgm:t>
        <a:bodyPr/>
        <a:lstStyle/>
        <a:p>
          <a:pPr algn="ctr"/>
          <a:endParaRPr lang="en-GB"/>
        </a:p>
      </dgm:t>
    </dgm:pt>
    <dgm:pt modelId="{48BD5FDA-0664-475F-A8C3-C81E31B39DAF}">
      <dgm:prSet/>
      <dgm:spPr/>
      <dgm:t>
        <a:bodyPr/>
        <a:lstStyle/>
        <a:p>
          <a:endParaRPr lang="en-GB" dirty="0"/>
        </a:p>
      </dgm:t>
    </dgm:pt>
    <dgm:pt modelId="{E09B6C9A-6945-453F-B248-6AFC469960F6}" type="parTrans" cxnId="{59AF3052-2903-4245-B4A6-A22B3DB314A6}">
      <dgm:prSet/>
      <dgm:spPr/>
      <dgm:t>
        <a:bodyPr/>
        <a:lstStyle/>
        <a:p>
          <a:endParaRPr lang="en-GB"/>
        </a:p>
      </dgm:t>
    </dgm:pt>
    <dgm:pt modelId="{8B762677-B6FF-457F-ABC0-01E8D2A32B50}" type="sibTrans" cxnId="{59AF3052-2903-4245-B4A6-A22B3DB314A6}">
      <dgm:prSet/>
      <dgm:spPr/>
      <dgm:t>
        <a:bodyPr/>
        <a:lstStyle/>
        <a:p>
          <a:endParaRPr lang="en-GB"/>
        </a:p>
      </dgm:t>
    </dgm:pt>
    <dgm:pt modelId="{AA20F281-89D9-4466-BAA4-5F7A019AACF5}" type="pres">
      <dgm:prSet presAssocID="{453C6152-A547-44AA-A2A3-436A8A33FD2B}" presName="Name0" presStyleCnt="0">
        <dgm:presLayoutVars>
          <dgm:chMax/>
          <dgm:chPref/>
          <dgm:dir/>
        </dgm:presLayoutVars>
      </dgm:prSet>
      <dgm:spPr/>
    </dgm:pt>
    <dgm:pt modelId="{DCFE2567-A2FD-4E4B-B224-95757D6D124F}" type="pres">
      <dgm:prSet presAssocID="{D57B5EE2-23B9-467E-8B6F-7C96FA21F2D8}" presName="parenttextcomposite" presStyleCnt="0"/>
      <dgm:spPr/>
    </dgm:pt>
    <dgm:pt modelId="{B036F39C-42F4-4A66-9165-15637892F926}" type="pres">
      <dgm:prSet presAssocID="{D57B5EE2-23B9-467E-8B6F-7C96FA21F2D8}" presName="parenttext" presStyleLbl="revTx" presStyleIdx="0" presStyleCnt="1" custScaleY="151037" custLinFactNeighborX="893" custLinFactNeighborY="-3931">
        <dgm:presLayoutVars>
          <dgm:chMax/>
          <dgm:chPref val="2"/>
          <dgm:bulletEnabled val="1"/>
        </dgm:presLayoutVars>
      </dgm:prSet>
      <dgm:spPr/>
    </dgm:pt>
    <dgm:pt modelId="{715FBF69-F78B-46B8-8980-AF6B1B6143F2}" type="pres">
      <dgm:prSet presAssocID="{D57B5EE2-23B9-467E-8B6F-7C96FA21F2D8}" presName="composite" presStyleCnt="0"/>
      <dgm:spPr/>
    </dgm:pt>
    <dgm:pt modelId="{B6298E0A-24DC-407D-8813-3D44F5453213}" type="pres">
      <dgm:prSet presAssocID="{D57B5EE2-23B9-467E-8B6F-7C96FA21F2D8}" presName="chevron1" presStyleLbl="alignNode1" presStyleIdx="0" presStyleCnt="7"/>
      <dgm:spPr/>
    </dgm:pt>
    <dgm:pt modelId="{6566CFB3-06A3-4DE5-92F0-FB41D75BA10E}" type="pres">
      <dgm:prSet presAssocID="{D57B5EE2-23B9-467E-8B6F-7C96FA21F2D8}" presName="chevron2" presStyleLbl="alignNode1" presStyleIdx="1" presStyleCnt="7"/>
      <dgm:spPr/>
    </dgm:pt>
    <dgm:pt modelId="{B7BC36D1-459F-495C-B7A2-C3985493D15D}" type="pres">
      <dgm:prSet presAssocID="{D57B5EE2-23B9-467E-8B6F-7C96FA21F2D8}" presName="chevron3" presStyleLbl="alignNode1" presStyleIdx="2" presStyleCnt="7"/>
      <dgm:spPr/>
    </dgm:pt>
    <dgm:pt modelId="{C74E5882-F9AC-4AF4-BF8E-F38BBDE54309}" type="pres">
      <dgm:prSet presAssocID="{D57B5EE2-23B9-467E-8B6F-7C96FA21F2D8}" presName="chevron4" presStyleLbl="alignNode1" presStyleIdx="3" presStyleCnt="7"/>
      <dgm:spPr/>
    </dgm:pt>
    <dgm:pt modelId="{745F0100-151F-41F9-B384-31D8AF8928CE}" type="pres">
      <dgm:prSet presAssocID="{D57B5EE2-23B9-467E-8B6F-7C96FA21F2D8}" presName="chevron5" presStyleLbl="alignNode1" presStyleIdx="4" presStyleCnt="7"/>
      <dgm:spPr/>
    </dgm:pt>
    <dgm:pt modelId="{89E5E20F-06ED-4AE8-A2F4-EECDCE75CDED}" type="pres">
      <dgm:prSet presAssocID="{D57B5EE2-23B9-467E-8B6F-7C96FA21F2D8}" presName="chevron6" presStyleLbl="alignNode1" presStyleIdx="5" presStyleCnt="7"/>
      <dgm:spPr/>
    </dgm:pt>
    <dgm:pt modelId="{782F19E4-66B4-4538-8FA0-DA9210460D3A}" type="pres">
      <dgm:prSet presAssocID="{D57B5EE2-23B9-467E-8B6F-7C96FA21F2D8}" presName="chevron7" presStyleLbl="alignNode1" presStyleIdx="6" presStyleCnt="7"/>
      <dgm:spPr/>
    </dgm:pt>
    <dgm:pt modelId="{D8C137F9-57E3-4D57-933E-405941CE291E}" type="pres">
      <dgm:prSet presAssocID="{D57B5EE2-23B9-467E-8B6F-7C96FA21F2D8}" presName="childtext" presStyleLbl="solidFgAcc1" presStyleIdx="0" presStyleCnt="1">
        <dgm:presLayoutVars>
          <dgm:chMax/>
          <dgm:chPref val="0"/>
          <dgm:bulletEnabled val="1"/>
        </dgm:presLayoutVars>
      </dgm:prSet>
      <dgm:spPr/>
    </dgm:pt>
  </dgm:ptLst>
  <dgm:cxnLst>
    <dgm:cxn modelId="{B124DB2D-E6C6-45B7-BA02-346B97A49CD1}" type="presOf" srcId="{453C6152-A547-44AA-A2A3-436A8A33FD2B}" destId="{AA20F281-89D9-4466-BAA4-5F7A019AACF5}" srcOrd="0" destOrd="0" presId="urn:microsoft.com/office/officeart/2008/layout/VerticalAccentList"/>
    <dgm:cxn modelId="{59AF3052-2903-4245-B4A6-A22B3DB314A6}" srcId="{D57B5EE2-23B9-467E-8B6F-7C96FA21F2D8}" destId="{48BD5FDA-0664-475F-A8C3-C81E31B39DAF}" srcOrd="1" destOrd="0" parTransId="{E09B6C9A-6945-453F-B248-6AFC469960F6}" sibTransId="{8B762677-B6FF-457F-ABC0-01E8D2A32B50}"/>
    <dgm:cxn modelId="{B955C854-BBFB-4C63-A95F-ED32FEDEDFDB}" srcId="{D57B5EE2-23B9-467E-8B6F-7C96FA21F2D8}" destId="{A22F8079-893F-4A35-B6EC-AB50363C575A}" srcOrd="0" destOrd="0" parTransId="{FE15084C-B19A-4393-978B-63845DAD69A4}" sibTransId="{31CDB9B3-42EB-4301-9B3F-5988DE225D5C}"/>
    <dgm:cxn modelId="{B0F485A3-CE02-4E48-A9B2-97F549ABF335}" srcId="{453C6152-A547-44AA-A2A3-436A8A33FD2B}" destId="{D57B5EE2-23B9-467E-8B6F-7C96FA21F2D8}" srcOrd="0" destOrd="0" parTransId="{C64AD512-4EE5-4045-94BE-FAF03DD131F8}" sibTransId="{A8848C2B-7301-492A-A1D1-35A461306B0C}"/>
    <dgm:cxn modelId="{4D9F2CB5-74A1-418E-83BD-4F0CF7C8FCED}" type="presOf" srcId="{A22F8079-893F-4A35-B6EC-AB50363C575A}" destId="{D8C137F9-57E3-4D57-933E-405941CE291E}" srcOrd="0" destOrd="0" presId="urn:microsoft.com/office/officeart/2008/layout/VerticalAccentList"/>
    <dgm:cxn modelId="{B93EFDD9-394A-4952-8F92-204F49E40097}" type="presOf" srcId="{48BD5FDA-0664-475F-A8C3-C81E31B39DAF}" destId="{D8C137F9-57E3-4D57-933E-405941CE291E}" srcOrd="0" destOrd="1" presId="urn:microsoft.com/office/officeart/2008/layout/VerticalAccentList"/>
    <dgm:cxn modelId="{E80219DD-C4BE-4615-8DAE-6AB284D49CAE}" type="presOf" srcId="{D57B5EE2-23B9-467E-8B6F-7C96FA21F2D8}" destId="{B036F39C-42F4-4A66-9165-15637892F926}" srcOrd="0" destOrd="0" presId="urn:microsoft.com/office/officeart/2008/layout/VerticalAccentList"/>
    <dgm:cxn modelId="{A0D03F88-3D83-40CC-948A-027DEF620CE9}" type="presParOf" srcId="{AA20F281-89D9-4466-BAA4-5F7A019AACF5}" destId="{DCFE2567-A2FD-4E4B-B224-95757D6D124F}" srcOrd="0" destOrd="0" presId="urn:microsoft.com/office/officeart/2008/layout/VerticalAccentList"/>
    <dgm:cxn modelId="{15617326-376A-446B-8614-C655EE3FC79F}" type="presParOf" srcId="{DCFE2567-A2FD-4E4B-B224-95757D6D124F}" destId="{B036F39C-42F4-4A66-9165-15637892F926}" srcOrd="0" destOrd="0" presId="urn:microsoft.com/office/officeart/2008/layout/VerticalAccentList"/>
    <dgm:cxn modelId="{E7F1693D-FED9-43EC-95C1-ED5B0D87DE12}" type="presParOf" srcId="{AA20F281-89D9-4466-BAA4-5F7A019AACF5}" destId="{715FBF69-F78B-46B8-8980-AF6B1B6143F2}" srcOrd="1" destOrd="0" presId="urn:microsoft.com/office/officeart/2008/layout/VerticalAccentList"/>
    <dgm:cxn modelId="{C1A113A4-DD28-41EA-98C6-ABEB0D744151}" type="presParOf" srcId="{715FBF69-F78B-46B8-8980-AF6B1B6143F2}" destId="{B6298E0A-24DC-407D-8813-3D44F5453213}" srcOrd="0" destOrd="0" presId="urn:microsoft.com/office/officeart/2008/layout/VerticalAccentList"/>
    <dgm:cxn modelId="{65133E34-B652-48EC-B121-D7F6ED589CC9}" type="presParOf" srcId="{715FBF69-F78B-46B8-8980-AF6B1B6143F2}" destId="{6566CFB3-06A3-4DE5-92F0-FB41D75BA10E}" srcOrd="1" destOrd="0" presId="urn:microsoft.com/office/officeart/2008/layout/VerticalAccentList"/>
    <dgm:cxn modelId="{0E165C74-9E6E-463D-A854-E4930EDBCB90}" type="presParOf" srcId="{715FBF69-F78B-46B8-8980-AF6B1B6143F2}" destId="{B7BC36D1-459F-495C-B7A2-C3985493D15D}" srcOrd="2" destOrd="0" presId="urn:microsoft.com/office/officeart/2008/layout/VerticalAccentList"/>
    <dgm:cxn modelId="{9EB919FB-36CC-4595-B8D8-792D6D51A488}" type="presParOf" srcId="{715FBF69-F78B-46B8-8980-AF6B1B6143F2}" destId="{C74E5882-F9AC-4AF4-BF8E-F38BBDE54309}" srcOrd="3" destOrd="0" presId="urn:microsoft.com/office/officeart/2008/layout/VerticalAccentList"/>
    <dgm:cxn modelId="{B7D4CC7B-EC29-4129-BB4B-23F451BFBDE7}" type="presParOf" srcId="{715FBF69-F78B-46B8-8980-AF6B1B6143F2}" destId="{745F0100-151F-41F9-B384-31D8AF8928CE}" srcOrd="4" destOrd="0" presId="urn:microsoft.com/office/officeart/2008/layout/VerticalAccentList"/>
    <dgm:cxn modelId="{507991F2-8ADC-43F4-9ED6-BA1D66D06697}" type="presParOf" srcId="{715FBF69-F78B-46B8-8980-AF6B1B6143F2}" destId="{89E5E20F-06ED-4AE8-A2F4-EECDCE75CDED}" srcOrd="5" destOrd="0" presId="urn:microsoft.com/office/officeart/2008/layout/VerticalAccentList"/>
    <dgm:cxn modelId="{D4E993EE-9D95-458B-9783-5E8145277762}" type="presParOf" srcId="{715FBF69-F78B-46B8-8980-AF6B1B6143F2}" destId="{782F19E4-66B4-4538-8FA0-DA9210460D3A}" srcOrd="6" destOrd="0" presId="urn:microsoft.com/office/officeart/2008/layout/VerticalAccentList"/>
    <dgm:cxn modelId="{8A183CEB-2B86-4049-8476-BF79980F853F}" type="presParOf" srcId="{715FBF69-F78B-46B8-8980-AF6B1B6143F2}" destId="{D8C137F9-57E3-4D57-933E-405941CE291E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511EDC-DFAE-4710-A5BE-9909412AED93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F24673F-6A85-4CFB-9BFF-57B1BC8B5C0D}">
      <dgm:prSet phldrT="[Text]"/>
      <dgm:spPr/>
      <dgm:t>
        <a:bodyPr/>
        <a:lstStyle/>
        <a:p>
          <a:r>
            <a:rPr lang="en-GB" dirty="0"/>
            <a:t>Participants</a:t>
          </a:r>
        </a:p>
      </dgm:t>
    </dgm:pt>
    <dgm:pt modelId="{35073EE4-0D01-4389-9F51-2C1BEC3D9035}" type="parTrans" cxnId="{EA42AD24-9523-4020-A066-AD7679AD24E9}">
      <dgm:prSet/>
      <dgm:spPr/>
      <dgm:t>
        <a:bodyPr/>
        <a:lstStyle/>
        <a:p>
          <a:endParaRPr lang="en-GB"/>
        </a:p>
      </dgm:t>
    </dgm:pt>
    <dgm:pt modelId="{C30045DB-0A83-4731-AB4C-85BF505F5197}" type="sibTrans" cxnId="{EA42AD24-9523-4020-A066-AD7679AD24E9}">
      <dgm:prSet/>
      <dgm:spPr/>
      <dgm:t>
        <a:bodyPr/>
        <a:lstStyle/>
        <a:p>
          <a:endParaRPr lang="en-GB"/>
        </a:p>
      </dgm:t>
    </dgm:pt>
    <dgm:pt modelId="{77091F59-8F06-495D-8B50-EED27BEAD605}">
      <dgm:prSet phldrT="[Text]" custT="1"/>
      <dgm:spPr/>
      <dgm:t>
        <a:bodyPr/>
        <a:lstStyle/>
        <a:p>
          <a:pPr>
            <a:lnSpc>
              <a:spcPct val="150000"/>
            </a:lnSpc>
            <a:spcAft>
              <a:spcPts val="1200"/>
            </a:spcAft>
            <a:buFont typeface="Wingdings" panose="05000000000000000000" pitchFamily="2" charset="2"/>
            <a:buChar char="§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16 students recruited</a:t>
          </a:r>
        </a:p>
      </dgm:t>
    </dgm:pt>
    <dgm:pt modelId="{F2995B1A-5B4B-41F4-AD44-CFE02DB32901}" type="parTrans" cxnId="{616C6C7F-10F5-4F41-8A14-7225483D6B71}">
      <dgm:prSet/>
      <dgm:spPr/>
      <dgm:t>
        <a:bodyPr/>
        <a:lstStyle/>
        <a:p>
          <a:endParaRPr lang="en-GB"/>
        </a:p>
      </dgm:t>
    </dgm:pt>
    <dgm:pt modelId="{4BD95EAA-6091-4247-83DF-9141A1CBA5DC}" type="sibTrans" cxnId="{616C6C7F-10F5-4F41-8A14-7225483D6B71}">
      <dgm:prSet/>
      <dgm:spPr/>
      <dgm:t>
        <a:bodyPr/>
        <a:lstStyle/>
        <a:p>
          <a:endParaRPr lang="en-GB"/>
        </a:p>
      </dgm:t>
    </dgm:pt>
    <dgm:pt modelId="{88A9FED8-72AA-48B0-BFDC-08ED39CE2D8F}">
      <dgm:prSet phldrT="[Text]" custT="1"/>
      <dgm:spPr/>
      <dgm:t>
        <a:bodyPr/>
        <a:lstStyle/>
        <a:p>
          <a:pPr>
            <a:lnSpc>
              <a:spcPct val="150000"/>
            </a:lnSpc>
            <a:spcAft>
              <a:spcPts val="1200"/>
            </a:spcAft>
            <a:buFont typeface="Wingdings" panose="05000000000000000000" pitchFamily="2" charset="2"/>
            <a:buChar char="§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15 students completed</a:t>
          </a:r>
        </a:p>
      </dgm:t>
    </dgm:pt>
    <dgm:pt modelId="{8B7D6695-913D-45E8-86B2-A5FE5276F264}" type="parTrans" cxnId="{EC0A7520-B497-4ADC-8A04-83C8B8AED771}">
      <dgm:prSet/>
      <dgm:spPr/>
      <dgm:t>
        <a:bodyPr/>
        <a:lstStyle/>
        <a:p>
          <a:endParaRPr lang="en-GB"/>
        </a:p>
      </dgm:t>
    </dgm:pt>
    <dgm:pt modelId="{54728154-DEE7-4889-AB8F-43E47676E9F4}" type="sibTrans" cxnId="{EC0A7520-B497-4ADC-8A04-83C8B8AED771}">
      <dgm:prSet/>
      <dgm:spPr/>
      <dgm:t>
        <a:bodyPr/>
        <a:lstStyle/>
        <a:p>
          <a:endParaRPr lang="en-GB"/>
        </a:p>
      </dgm:t>
    </dgm:pt>
    <dgm:pt modelId="{41C44DD3-294B-4563-A251-A428DC074322}">
      <dgm:prSet phldrT="[Text]"/>
      <dgm:spPr/>
      <dgm:t>
        <a:bodyPr/>
        <a:lstStyle/>
        <a:p>
          <a:r>
            <a:rPr lang="en-GB" dirty="0"/>
            <a:t>Data collection</a:t>
          </a:r>
        </a:p>
      </dgm:t>
    </dgm:pt>
    <dgm:pt modelId="{49F3953D-5571-4FCF-BC71-FF72828CE9B0}" type="parTrans" cxnId="{3CB6598E-3855-408A-886C-C1A02DA348E9}">
      <dgm:prSet/>
      <dgm:spPr/>
      <dgm:t>
        <a:bodyPr/>
        <a:lstStyle/>
        <a:p>
          <a:endParaRPr lang="en-GB"/>
        </a:p>
      </dgm:t>
    </dgm:pt>
    <dgm:pt modelId="{5F170A49-AC89-4FDE-8979-342392F92F63}" type="sibTrans" cxnId="{3CB6598E-3855-408A-886C-C1A02DA348E9}">
      <dgm:prSet/>
      <dgm:spPr/>
      <dgm:t>
        <a:bodyPr/>
        <a:lstStyle/>
        <a:p>
          <a:endParaRPr lang="en-GB"/>
        </a:p>
      </dgm:t>
    </dgm:pt>
    <dgm:pt modelId="{8EE0675F-BA12-4DDD-B52F-D6B29487AAB4}">
      <dgm:prSet phldrT="[Text]" custT="1"/>
      <dgm:spPr/>
      <dgm:t>
        <a:bodyPr/>
        <a:lstStyle/>
        <a:p>
          <a:pPr>
            <a:lnSpc>
              <a:spcPct val="150000"/>
            </a:lnSpc>
            <a:spcAft>
              <a:spcPts val="1800"/>
            </a:spcAft>
            <a:buFont typeface="Wingdings" panose="05000000000000000000" pitchFamily="2" charset="2"/>
            <a:buChar char="ü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Pre-testing on day 1.</a:t>
          </a:r>
        </a:p>
      </dgm:t>
    </dgm:pt>
    <dgm:pt modelId="{AD7C399B-C5A8-44FF-B367-12582DE860C0}" type="parTrans" cxnId="{AC974FC8-2B21-495E-A154-87EA526AC902}">
      <dgm:prSet/>
      <dgm:spPr/>
      <dgm:t>
        <a:bodyPr/>
        <a:lstStyle/>
        <a:p>
          <a:endParaRPr lang="en-GB"/>
        </a:p>
      </dgm:t>
    </dgm:pt>
    <dgm:pt modelId="{E5FCB281-DA79-4AB0-8F22-76FE83C0563E}" type="sibTrans" cxnId="{AC974FC8-2B21-495E-A154-87EA526AC902}">
      <dgm:prSet/>
      <dgm:spPr/>
      <dgm:t>
        <a:bodyPr/>
        <a:lstStyle/>
        <a:p>
          <a:endParaRPr lang="en-GB"/>
        </a:p>
      </dgm:t>
    </dgm:pt>
    <dgm:pt modelId="{BEA5731A-7885-4ECD-9E25-DB5CF923CBC3}">
      <dgm:prSet phldrT="[Text]" custT="1"/>
      <dgm:spPr/>
      <dgm:t>
        <a:bodyPr/>
        <a:lstStyle/>
        <a:p>
          <a:pPr>
            <a:lnSpc>
              <a:spcPct val="150000"/>
            </a:lnSpc>
            <a:spcAft>
              <a:spcPts val="1800"/>
            </a:spcAft>
            <a:buFont typeface="Wingdings" panose="05000000000000000000" pitchFamily="2" charset="2"/>
            <a:buChar char="ü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3 days Massage: Intervention group</a:t>
          </a:r>
        </a:p>
      </dgm:t>
    </dgm:pt>
    <dgm:pt modelId="{90EE2B9D-4B29-49EA-AD15-18CAB7166EA4}" type="parTrans" cxnId="{E138D643-BD12-4015-8A41-EA684762C382}">
      <dgm:prSet/>
      <dgm:spPr/>
      <dgm:t>
        <a:bodyPr/>
        <a:lstStyle/>
        <a:p>
          <a:endParaRPr lang="en-GB"/>
        </a:p>
      </dgm:t>
    </dgm:pt>
    <dgm:pt modelId="{5E1E43B7-4619-4494-85B5-77316846E5A8}" type="sibTrans" cxnId="{E138D643-BD12-4015-8A41-EA684762C382}">
      <dgm:prSet/>
      <dgm:spPr/>
      <dgm:t>
        <a:bodyPr/>
        <a:lstStyle/>
        <a:p>
          <a:endParaRPr lang="en-GB"/>
        </a:p>
      </dgm:t>
    </dgm:pt>
    <dgm:pt modelId="{754C4E8F-7848-44EC-B599-DAD4DDD89A7E}">
      <dgm:prSet phldrT="[Text]"/>
      <dgm:spPr/>
      <dgm:t>
        <a:bodyPr/>
        <a:lstStyle/>
        <a:p>
          <a:pPr>
            <a:lnSpc>
              <a:spcPct val="90000"/>
            </a:lnSpc>
            <a:spcAft>
              <a:spcPct val="15000"/>
            </a:spcAft>
          </a:pPr>
          <a:endParaRPr lang="en-GB" sz="1800" dirty="0"/>
        </a:p>
      </dgm:t>
    </dgm:pt>
    <dgm:pt modelId="{4F8688D1-1609-4135-95B2-E6A2B468CF04}" type="parTrans" cxnId="{2DE76455-4575-4786-B88F-86A258E17F11}">
      <dgm:prSet/>
      <dgm:spPr/>
      <dgm:t>
        <a:bodyPr/>
        <a:lstStyle/>
        <a:p>
          <a:endParaRPr lang="en-GB"/>
        </a:p>
      </dgm:t>
    </dgm:pt>
    <dgm:pt modelId="{7BCCCD3B-0414-48C0-B5E1-347884C23075}" type="sibTrans" cxnId="{2DE76455-4575-4786-B88F-86A258E17F11}">
      <dgm:prSet/>
      <dgm:spPr/>
      <dgm:t>
        <a:bodyPr/>
        <a:lstStyle/>
        <a:p>
          <a:endParaRPr lang="en-GB"/>
        </a:p>
      </dgm:t>
    </dgm:pt>
    <dgm:pt modelId="{935DC1ED-C160-4073-B35E-E39381214BD5}">
      <dgm:prSet phldrT="[Text]"/>
      <dgm:spPr/>
      <dgm:t>
        <a:bodyPr/>
        <a:lstStyle/>
        <a:p>
          <a:pPr>
            <a:lnSpc>
              <a:spcPct val="90000"/>
            </a:lnSpc>
            <a:spcAft>
              <a:spcPct val="15000"/>
            </a:spcAft>
          </a:pPr>
          <a:endParaRPr lang="en-GB" sz="1800" dirty="0"/>
        </a:p>
      </dgm:t>
    </dgm:pt>
    <dgm:pt modelId="{DEB400B1-2004-4874-8B8F-2DF6050829D0}" type="parTrans" cxnId="{F4463158-C029-494E-9A16-8DC683F512F8}">
      <dgm:prSet/>
      <dgm:spPr/>
      <dgm:t>
        <a:bodyPr/>
        <a:lstStyle/>
        <a:p>
          <a:endParaRPr lang="en-GB"/>
        </a:p>
      </dgm:t>
    </dgm:pt>
    <dgm:pt modelId="{B4F798A5-231D-454C-A61A-84308710DAE3}" type="sibTrans" cxnId="{F4463158-C029-494E-9A16-8DC683F512F8}">
      <dgm:prSet/>
      <dgm:spPr/>
      <dgm:t>
        <a:bodyPr/>
        <a:lstStyle/>
        <a:p>
          <a:endParaRPr lang="en-GB"/>
        </a:p>
      </dgm:t>
    </dgm:pt>
    <dgm:pt modelId="{44EF0FCE-B5CF-452D-8A47-54B1EFB188F4}">
      <dgm:prSet phldrT="[Text]" custT="1"/>
      <dgm:spPr/>
      <dgm:t>
        <a:bodyPr/>
        <a:lstStyle/>
        <a:p>
          <a:pPr>
            <a:lnSpc>
              <a:spcPct val="150000"/>
            </a:lnSpc>
            <a:spcAft>
              <a:spcPts val="1800"/>
            </a:spcAft>
            <a:buFont typeface="Wingdings" panose="05000000000000000000" pitchFamily="2" charset="2"/>
            <a:buChar char="ü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Convenience sampling used.</a:t>
          </a:r>
        </a:p>
      </dgm:t>
    </dgm:pt>
    <dgm:pt modelId="{631B5E5E-2C2C-491E-A297-3EACC3FC9F42}" type="parTrans" cxnId="{1AA8D9D4-2E9A-46E5-8090-F425CBB60E70}">
      <dgm:prSet/>
      <dgm:spPr/>
      <dgm:t>
        <a:bodyPr/>
        <a:lstStyle/>
        <a:p>
          <a:endParaRPr lang="en-GB"/>
        </a:p>
      </dgm:t>
    </dgm:pt>
    <dgm:pt modelId="{4028DBDA-305E-4E82-A81E-68A04986480D}" type="sibTrans" cxnId="{1AA8D9D4-2E9A-46E5-8090-F425CBB60E70}">
      <dgm:prSet/>
      <dgm:spPr/>
      <dgm:t>
        <a:bodyPr/>
        <a:lstStyle/>
        <a:p>
          <a:endParaRPr lang="en-GB"/>
        </a:p>
      </dgm:t>
    </dgm:pt>
    <dgm:pt modelId="{1A68D8C0-C0F1-4391-80AA-0A668F60C479}">
      <dgm:prSet/>
      <dgm:spPr/>
      <dgm:t>
        <a:bodyPr/>
        <a:lstStyle/>
        <a:p>
          <a:r>
            <a:rPr lang="en-GB" dirty="0"/>
            <a:t>Equipment</a:t>
          </a:r>
        </a:p>
      </dgm:t>
    </dgm:pt>
    <dgm:pt modelId="{E9A584B8-795E-4234-B63D-DD90DFBBE13C}" type="parTrans" cxnId="{9D22B306-1455-4A22-9D73-0F956AC1B7E9}">
      <dgm:prSet/>
      <dgm:spPr/>
      <dgm:t>
        <a:bodyPr/>
        <a:lstStyle/>
        <a:p>
          <a:endParaRPr lang="en-GB"/>
        </a:p>
      </dgm:t>
    </dgm:pt>
    <dgm:pt modelId="{80DEBC2B-F82B-416B-8030-BCE70C870C73}" type="sibTrans" cxnId="{9D22B306-1455-4A22-9D73-0F956AC1B7E9}">
      <dgm:prSet/>
      <dgm:spPr/>
      <dgm:t>
        <a:bodyPr/>
        <a:lstStyle/>
        <a:p>
          <a:endParaRPr lang="en-GB"/>
        </a:p>
      </dgm:t>
    </dgm:pt>
    <dgm:pt modelId="{D98AE420-4FFE-4176-B32E-40BE67B6DC00}">
      <dgm:prSet custT="1"/>
      <dgm:spPr/>
      <dgm:t>
        <a:bodyPr/>
        <a:lstStyle/>
        <a:p>
          <a:pPr>
            <a:lnSpc>
              <a:spcPct val="150000"/>
            </a:lnSpc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Par-Q &amp; Consent form</a:t>
          </a:r>
        </a:p>
      </dgm:t>
    </dgm:pt>
    <dgm:pt modelId="{9B598E57-3F24-4C20-A40C-BD8A696B1A98}" type="parTrans" cxnId="{F642C511-2A99-491F-8742-74A2FB1D5FAA}">
      <dgm:prSet/>
      <dgm:spPr/>
      <dgm:t>
        <a:bodyPr/>
        <a:lstStyle/>
        <a:p>
          <a:endParaRPr lang="en-GB"/>
        </a:p>
      </dgm:t>
    </dgm:pt>
    <dgm:pt modelId="{C20B2864-FCC8-4C33-996E-5076CB0A178D}" type="sibTrans" cxnId="{F642C511-2A99-491F-8742-74A2FB1D5FAA}">
      <dgm:prSet/>
      <dgm:spPr/>
      <dgm:t>
        <a:bodyPr/>
        <a:lstStyle/>
        <a:p>
          <a:endParaRPr lang="en-GB"/>
        </a:p>
      </dgm:t>
    </dgm:pt>
    <dgm:pt modelId="{ABF2312B-0E42-4269-B09B-437D7694EFD2}">
      <dgm:prSet custT="1"/>
      <dgm:spPr/>
      <dgm:t>
        <a:bodyPr/>
        <a:lstStyle/>
        <a:p>
          <a:pPr>
            <a:lnSpc>
              <a:spcPct val="150000"/>
            </a:lnSpc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 SF-36 Questionnaire</a:t>
          </a:r>
        </a:p>
      </dgm:t>
    </dgm:pt>
    <dgm:pt modelId="{87D68BC3-CF2D-489E-B4EA-C57226BE316E}" type="parTrans" cxnId="{2F18CD99-6E41-419C-A1A6-2483918E5449}">
      <dgm:prSet/>
      <dgm:spPr/>
      <dgm:t>
        <a:bodyPr/>
        <a:lstStyle/>
        <a:p>
          <a:endParaRPr lang="en-GB"/>
        </a:p>
      </dgm:t>
    </dgm:pt>
    <dgm:pt modelId="{BAB6AE82-9071-4328-845D-56B30A9A5207}" type="sibTrans" cxnId="{2F18CD99-6E41-419C-A1A6-2483918E5449}">
      <dgm:prSet/>
      <dgm:spPr/>
      <dgm:t>
        <a:bodyPr/>
        <a:lstStyle/>
        <a:p>
          <a:endParaRPr lang="en-GB"/>
        </a:p>
      </dgm:t>
    </dgm:pt>
    <dgm:pt modelId="{68FB4265-486D-496B-8A44-742EC04E166E}">
      <dgm:prSet/>
      <dgm:spPr/>
      <dgm:t>
        <a:bodyPr/>
        <a:lstStyle/>
        <a:p>
          <a:pPr>
            <a:lnSpc>
              <a:spcPct val="90000"/>
            </a:lnSpc>
            <a:spcAft>
              <a:spcPct val="15000"/>
            </a:spcAft>
          </a:pPr>
          <a:endParaRPr lang="en-GB" sz="1800" dirty="0"/>
        </a:p>
      </dgm:t>
    </dgm:pt>
    <dgm:pt modelId="{17D4911B-2390-4CC6-9BB5-25409A4B22CD}" type="parTrans" cxnId="{1142DE37-5057-4BB4-8000-BA62A28758D1}">
      <dgm:prSet/>
      <dgm:spPr/>
      <dgm:t>
        <a:bodyPr/>
        <a:lstStyle/>
        <a:p>
          <a:endParaRPr lang="en-GB"/>
        </a:p>
      </dgm:t>
    </dgm:pt>
    <dgm:pt modelId="{6AD3B6AA-7AD9-4889-970C-057FAACEA0C3}" type="sibTrans" cxnId="{1142DE37-5057-4BB4-8000-BA62A28758D1}">
      <dgm:prSet/>
      <dgm:spPr/>
      <dgm:t>
        <a:bodyPr/>
        <a:lstStyle/>
        <a:p>
          <a:endParaRPr lang="en-GB"/>
        </a:p>
      </dgm:t>
    </dgm:pt>
    <dgm:pt modelId="{FC776FBC-D619-42CE-9D15-967C328E1107}">
      <dgm:prSet custT="1"/>
      <dgm:spPr/>
      <dgm:t>
        <a:bodyPr/>
        <a:lstStyle/>
        <a:p>
          <a:pPr>
            <a:lnSpc>
              <a:spcPct val="150000"/>
            </a:lnSpc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Stair Climb</a:t>
          </a:r>
        </a:p>
      </dgm:t>
    </dgm:pt>
    <dgm:pt modelId="{2F04F0A5-A58A-445E-9C5C-2F728DB8746F}" type="parTrans" cxnId="{76B01F71-4D46-4B2F-B76B-3CC5E86DA308}">
      <dgm:prSet/>
      <dgm:spPr/>
      <dgm:t>
        <a:bodyPr/>
        <a:lstStyle/>
        <a:p>
          <a:endParaRPr lang="en-GB"/>
        </a:p>
      </dgm:t>
    </dgm:pt>
    <dgm:pt modelId="{4788F5A8-8FD6-4E81-BEB9-5F7769B48442}" type="sibTrans" cxnId="{76B01F71-4D46-4B2F-B76B-3CC5E86DA308}">
      <dgm:prSet/>
      <dgm:spPr/>
      <dgm:t>
        <a:bodyPr/>
        <a:lstStyle/>
        <a:p>
          <a:endParaRPr lang="en-GB"/>
        </a:p>
      </dgm:t>
    </dgm:pt>
    <dgm:pt modelId="{7ADEFC3F-8E45-450D-911C-079736D1B597}">
      <dgm:prSet custT="1"/>
      <dgm:spPr/>
      <dgm:t>
        <a:bodyPr/>
        <a:lstStyle/>
        <a:p>
          <a:pPr>
            <a:lnSpc>
              <a:spcPct val="150000"/>
            </a:lnSpc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30 sec Sit to Stand</a:t>
          </a:r>
        </a:p>
      </dgm:t>
    </dgm:pt>
    <dgm:pt modelId="{CCB3777D-990F-4D77-8CCA-BA7B95157045}" type="parTrans" cxnId="{3C63AB4D-6307-431A-993E-4CE04A82C9DD}">
      <dgm:prSet/>
      <dgm:spPr/>
      <dgm:t>
        <a:bodyPr/>
        <a:lstStyle/>
        <a:p>
          <a:endParaRPr lang="en-GB"/>
        </a:p>
      </dgm:t>
    </dgm:pt>
    <dgm:pt modelId="{409F377C-87D9-46BD-90D6-7251E1401FC1}" type="sibTrans" cxnId="{3C63AB4D-6307-431A-993E-4CE04A82C9DD}">
      <dgm:prSet/>
      <dgm:spPr/>
      <dgm:t>
        <a:bodyPr/>
        <a:lstStyle/>
        <a:p>
          <a:endParaRPr lang="en-GB"/>
        </a:p>
      </dgm:t>
    </dgm:pt>
    <dgm:pt modelId="{3662E157-4611-4C95-9654-6F225AC0461D}">
      <dgm:prSet custT="1"/>
      <dgm:spPr/>
      <dgm:t>
        <a:bodyPr/>
        <a:lstStyle/>
        <a:p>
          <a:pPr>
            <a:lnSpc>
              <a:spcPct val="150000"/>
            </a:lnSpc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Single leg stance</a:t>
          </a:r>
        </a:p>
      </dgm:t>
    </dgm:pt>
    <dgm:pt modelId="{B7D52520-32D5-4531-AA6E-015D12C34979}" type="parTrans" cxnId="{FC4A0BEE-3A27-4A7E-95CD-90A3D1FC43C0}">
      <dgm:prSet/>
      <dgm:spPr/>
      <dgm:t>
        <a:bodyPr/>
        <a:lstStyle/>
        <a:p>
          <a:endParaRPr lang="en-GB"/>
        </a:p>
      </dgm:t>
    </dgm:pt>
    <dgm:pt modelId="{ADB4AC74-816C-41C5-85F0-2EE119703649}" type="sibTrans" cxnId="{FC4A0BEE-3A27-4A7E-95CD-90A3D1FC43C0}">
      <dgm:prSet/>
      <dgm:spPr/>
      <dgm:t>
        <a:bodyPr/>
        <a:lstStyle/>
        <a:p>
          <a:endParaRPr lang="en-GB"/>
        </a:p>
      </dgm:t>
    </dgm:pt>
    <dgm:pt modelId="{BA41F856-DE98-4F69-A338-154343CCBE6F}">
      <dgm:prSet custT="1"/>
      <dgm:spPr/>
      <dgm:t>
        <a:bodyPr/>
        <a:lstStyle/>
        <a:p>
          <a:pPr>
            <a:lnSpc>
              <a:spcPct val="150000"/>
            </a:lnSpc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2-minutes Step test</a:t>
          </a:r>
        </a:p>
      </dgm:t>
    </dgm:pt>
    <dgm:pt modelId="{6B1F5983-10B5-4EB4-9EFA-5FF7FF897707}" type="parTrans" cxnId="{C229F089-2339-4105-B1DB-5CD77D220D1E}">
      <dgm:prSet/>
      <dgm:spPr/>
      <dgm:t>
        <a:bodyPr/>
        <a:lstStyle/>
        <a:p>
          <a:endParaRPr lang="en-GB"/>
        </a:p>
      </dgm:t>
    </dgm:pt>
    <dgm:pt modelId="{6D9D3AF0-8310-4F49-BC88-4CC09A7C78DD}" type="sibTrans" cxnId="{C229F089-2339-4105-B1DB-5CD77D220D1E}">
      <dgm:prSet/>
      <dgm:spPr/>
      <dgm:t>
        <a:bodyPr/>
        <a:lstStyle/>
        <a:p>
          <a:endParaRPr lang="en-GB"/>
        </a:p>
      </dgm:t>
    </dgm:pt>
    <dgm:pt modelId="{99CC5BD8-FE4B-4A81-86B8-34C7DA0C09EB}">
      <dgm:prSet custT="1"/>
      <dgm:spPr/>
      <dgm:t>
        <a:bodyPr/>
        <a:lstStyle/>
        <a:p>
          <a:pPr>
            <a:lnSpc>
              <a:spcPct val="150000"/>
            </a:lnSpc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Sit and reach</a:t>
          </a:r>
        </a:p>
      </dgm:t>
    </dgm:pt>
    <dgm:pt modelId="{CA458870-88E5-49DF-8A29-40A88A466BCA}" type="parTrans" cxnId="{FBEE8023-A5C1-4B34-BFFB-254DF5C927DC}">
      <dgm:prSet/>
      <dgm:spPr/>
      <dgm:t>
        <a:bodyPr/>
        <a:lstStyle/>
        <a:p>
          <a:endParaRPr lang="en-GB"/>
        </a:p>
      </dgm:t>
    </dgm:pt>
    <dgm:pt modelId="{C8AF2528-8FB7-458F-A735-8923B23F026A}" type="sibTrans" cxnId="{FBEE8023-A5C1-4B34-BFFB-254DF5C927DC}">
      <dgm:prSet/>
      <dgm:spPr/>
      <dgm:t>
        <a:bodyPr/>
        <a:lstStyle/>
        <a:p>
          <a:endParaRPr lang="en-GB"/>
        </a:p>
      </dgm:t>
    </dgm:pt>
    <dgm:pt modelId="{C9387826-F938-4C89-A241-0E2E2DE3F759}">
      <dgm:prSet/>
      <dgm:spPr/>
      <dgm:t>
        <a:bodyPr/>
        <a:lstStyle/>
        <a:p>
          <a:pPr>
            <a:lnSpc>
              <a:spcPct val="90000"/>
            </a:lnSpc>
            <a:spcAft>
              <a:spcPct val="15000"/>
            </a:spcAft>
          </a:pPr>
          <a:endParaRPr lang="en-GB" sz="1800" dirty="0"/>
        </a:p>
      </dgm:t>
    </dgm:pt>
    <dgm:pt modelId="{19774028-862F-482A-8479-22778F20A897}" type="parTrans" cxnId="{A6D582C8-2DA1-4AAD-AE5C-024FF0EBCE41}">
      <dgm:prSet/>
      <dgm:spPr/>
      <dgm:t>
        <a:bodyPr/>
        <a:lstStyle/>
        <a:p>
          <a:endParaRPr lang="en-GB"/>
        </a:p>
      </dgm:t>
    </dgm:pt>
    <dgm:pt modelId="{24D1773A-D262-4B66-81FD-CE5380B2A18F}" type="sibTrans" cxnId="{A6D582C8-2DA1-4AAD-AE5C-024FF0EBCE41}">
      <dgm:prSet/>
      <dgm:spPr/>
      <dgm:t>
        <a:bodyPr/>
        <a:lstStyle/>
        <a:p>
          <a:endParaRPr lang="en-GB"/>
        </a:p>
      </dgm:t>
    </dgm:pt>
    <dgm:pt modelId="{FC36B860-A7E9-47FC-96CF-568012A59902}">
      <dgm:prSet phldrT="[Text]" custT="1"/>
      <dgm:spPr/>
      <dgm:t>
        <a:bodyPr/>
        <a:lstStyle/>
        <a:p>
          <a:pPr>
            <a:lnSpc>
              <a:spcPct val="150000"/>
            </a:lnSpc>
            <a:spcAft>
              <a:spcPts val="1800"/>
            </a:spcAft>
            <a:buFont typeface="Wingdings" panose="05000000000000000000" pitchFamily="2" charset="2"/>
            <a:buChar char="ü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Post-test on day 5</a:t>
          </a:r>
        </a:p>
      </dgm:t>
    </dgm:pt>
    <dgm:pt modelId="{DA566EAB-976E-4693-A3A9-175950EA837A}" type="parTrans" cxnId="{C63FACBD-2BD5-48FC-B5E8-2DD3A59ABD38}">
      <dgm:prSet/>
      <dgm:spPr/>
      <dgm:t>
        <a:bodyPr/>
        <a:lstStyle/>
        <a:p>
          <a:endParaRPr lang="en-GB"/>
        </a:p>
      </dgm:t>
    </dgm:pt>
    <dgm:pt modelId="{F66E2893-0E00-4DF4-9D9B-B01228BC5325}" type="sibTrans" cxnId="{C63FACBD-2BD5-48FC-B5E8-2DD3A59ABD38}">
      <dgm:prSet/>
      <dgm:spPr/>
      <dgm:t>
        <a:bodyPr/>
        <a:lstStyle/>
        <a:p>
          <a:endParaRPr lang="en-GB"/>
        </a:p>
      </dgm:t>
    </dgm:pt>
    <dgm:pt modelId="{9C5D2F5B-0199-4B84-BA4D-19AACDAC8893}">
      <dgm:prSet phldrT="[Text]"/>
      <dgm:spPr/>
      <dgm:t>
        <a:bodyPr/>
        <a:lstStyle/>
        <a:p>
          <a:r>
            <a:rPr lang="en-GB" dirty="0"/>
            <a:t>Intervention</a:t>
          </a:r>
        </a:p>
      </dgm:t>
    </dgm:pt>
    <dgm:pt modelId="{4493DA92-612F-4E9F-B563-465559E1E9F7}" type="sibTrans" cxnId="{DB324E7D-D4B3-4C21-888E-484A52B8D63D}">
      <dgm:prSet/>
      <dgm:spPr/>
      <dgm:t>
        <a:bodyPr/>
        <a:lstStyle/>
        <a:p>
          <a:endParaRPr lang="en-GB"/>
        </a:p>
      </dgm:t>
    </dgm:pt>
    <dgm:pt modelId="{C5873F71-026F-46A1-A518-57FDEAA2A647}" type="parTrans" cxnId="{DB324E7D-D4B3-4C21-888E-484A52B8D63D}">
      <dgm:prSet/>
      <dgm:spPr/>
      <dgm:t>
        <a:bodyPr/>
        <a:lstStyle/>
        <a:p>
          <a:endParaRPr lang="en-GB"/>
        </a:p>
      </dgm:t>
    </dgm:pt>
    <dgm:pt modelId="{0A740DF7-CE9F-43DA-A416-A03794911999}">
      <dgm:prSet phldrT="[Text]" custT="1"/>
      <dgm:spPr/>
      <dgm:t>
        <a:bodyPr/>
        <a:lstStyle/>
        <a:p>
          <a:pPr>
            <a:lnSpc>
              <a:spcPct val="150000"/>
            </a:lnSpc>
            <a:spcAft>
              <a:spcPts val="0"/>
            </a:spcAft>
            <a:buFont typeface="Wingdings" panose="05000000000000000000" pitchFamily="2" charset="2"/>
            <a:buChar char="§"/>
          </a:pPr>
          <a:r>
            <a:rPr lang="en-GB" sz="18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45 minutes of Full body Deep-Tissue Massage</a:t>
          </a:r>
        </a:p>
      </dgm:t>
    </dgm:pt>
    <dgm:pt modelId="{44ADCB57-CE37-469D-BFB9-4F06119066E0}" type="sibTrans" cxnId="{F3EFEBB6-799A-4EC4-8F90-42CAC46F5F2F}">
      <dgm:prSet/>
      <dgm:spPr/>
      <dgm:t>
        <a:bodyPr/>
        <a:lstStyle/>
        <a:p>
          <a:endParaRPr lang="en-GB"/>
        </a:p>
      </dgm:t>
    </dgm:pt>
    <dgm:pt modelId="{F70B9310-9304-4235-ABDD-C93630A75679}" type="parTrans" cxnId="{F3EFEBB6-799A-4EC4-8F90-42CAC46F5F2F}">
      <dgm:prSet/>
      <dgm:spPr/>
      <dgm:t>
        <a:bodyPr/>
        <a:lstStyle/>
        <a:p>
          <a:endParaRPr lang="en-GB"/>
        </a:p>
      </dgm:t>
    </dgm:pt>
    <dgm:pt modelId="{B4268B91-1F3B-4DD2-BF25-A780242E780D}" type="pres">
      <dgm:prSet presAssocID="{8D511EDC-DFAE-4710-A5BE-9909412AED93}" presName="Name0" presStyleCnt="0">
        <dgm:presLayoutVars>
          <dgm:dir/>
          <dgm:animLvl val="lvl"/>
          <dgm:resizeHandles val="exact"/>
        </dgm:presLayoutVars>
      </dgm:prSet>
      <dgm:spPr/>
    </dgm:pt>
    <dgm:pt modelId="{72D97DE7-41D2-4909-8C9D-E5FBBF1FF99F}" type="pres">
      <dgm:prSet presAssocID="{2F24673F-6A85-4CFB-9BFF-57B1BC8B5C0D}" presName="composite" presStyleCnt="0"/>
      <dgm:spPr/>
    </dgm:pt>
    <dgm:pt modelId="{BFAA0143-5224-4D24-9371-EFEBC02683DB}" type="pres">
      <dgm:prSet presAssocID="{2F24673F-6A85-4CFB-9BFF-57B1BC8B5C0D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978B583A-2AA5-441E-824D-88869C10CEA5}" type="pres">
      <dgm:prSet presAssocID="{2F24673F-6A85-4CFB-9BFF-57B1BC8B5C0D}" presName="desTx" presStyleLbl="alignAccFollowNode1" presStyleIdx="0" presStyleCnt="4">
        <dgm:presLayoutVars>
          <dgm:bulletEnabled val="1"/>
        </dgm:presLayoutVars>
      </dgm:prSet>
      <dgm:spPr/>
    </dgm:pt>
    <dgm:pt modelId="{620FA6C1-FAC0-4C8B-8D35-555CD01FF36E}" type="pres">
      <dgm:prSet presAssocID="{C30045DB-0A83-4731-AB4C-85BF505F5197}" presName="space" presStyleCnt="0"/>
      <dgm:spPr/>
    </dgm:pt>
    <dgm:pt modelId="{65AB38FF-BC37-4367-A1A2-04CA8B031E55}" type="pres">
      <dgm:prSet presAssocID="{41C44DD3-294B-4563-A251-A428DC074322}" presName="composite" presStyleCnt="0"/>
      <dgm:spPr/>
    </dgm:pt>
    <dgm:pt modelId="{C4CB1334-FE31-455A-A589-DD1899F2D44A}" type="pres">
      <dgm:prSet presAssocID="{41C44DD3-294B-4563-A251-A428DC074322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102F0D6E-8888-4B9F-B1AF-AFAC6405DBFA}" type="pres">
      <dgm:prSet presAssocID="{41C44DD3-294B-4563-A251-A428DC074322}" presName="desTx" presStyleLbl="alignAccFollowNode1" presStyleIdx="1" presStyleCnt="4">
        <dgm:presLayoutVars>
          <dgm:bulletEnabled val="1"/>
        </dgm:presLayoutVars>
      </dgm:prSet>
      <dgm:spPr/>
    </dgm:pt>
    <dgm:pt modelId="{992CF6DA-ED5A-4A66-9F30-383FBD1AA234}" type="pres">
      <dgm:prSet presAssocID="{5F170A49-AC89-4FDE-8979-342392F92F63}" presName="space" presStyleCnt="0"/>
      <dgm:spPr/>
    </dgm:pt>
    <dgm:pt modelId="{6CF1BE88-6147-461C-8399-13D19591C67C}" type="pres">
      <dgm:prSet presAssocID="{9C5D2F5B-0199-4B84-BA4D-19AACDAC8893}" presName="composite" presStyleCnt="0"/>
      <dgm:spPr/>
    </dgm:pt>
    <dgm:pt modelId="{8FFDFB4F-8230-4345-A1D7-6365654263FB}" type="pres">
      <dgm:prSet presAssocID="{9C5D2F5B-0199-4B84-BA4D-19AACDAC8893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AFFC5BFD-46E3-4C1F-B062-4607334E3E60}" type="pres">
      <dgm:prSet presAssocID="{9C5D2F5B-0199-4B84-BA4D-19AACDAC8893}" presName="desTx" presStyleLbl="alignAccFollowNode1" presStyleIdx="2" presStyleCnt="4">
        <dgm:presLayoutVars>
          <dgm:bulletEnabled val="1"/>
        </dgm:presLayoutVars>
      </dgm:prSet>
      <dgm:spPr/>
    </dgm:pt>
    <dgm:pt modelId="{8089C053-0B08-472C-8C4D-C90BA77B1BB2}" type="pres">
      <dgm:prSet presAssocID="{4493DA92-612F-4E9F-B563-465559E1E9F7}" presName="space" presStyleCnt="0"/>
      <dgm:spPr/>
    </dgm:pt>
    <dgm:pt modelId="{F6EED723-F871-4DEF-8A0B-B68F50C6FFA4}" type="pres">
      <dgm:prSet presAssocID="{1A68D8C0-C0F1-4391-80AA-0A668F60C479}" presName="composite" presStyleCnt="0"/>
      <dgm:spPr/>
    </dgm:pt>
    <dgm:pt modelId="{D709F897-E4D0-4F19-9B7A-938C17D4BD97}" type="pres">
      <dgm:prSet presAssocID="{1A68D8C0-C0F1-4391-80AA-0A668F60C479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9CA749B0-24EF-4D40-930F-A760800A6C58}" type="pres">
      <dgm:prSet presAssocID="{1A68D8C0-C0F1-4391-80AA-0A668F60C479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11870901-B5E2-4782-8E0D-2C0523448E64}" type="presOf" srcId="{3662E157-4611-4C95-9654-6F225AC0461D}" destId="{9CA749B0-24EF-4D40-930F-A760800A6C58}" srcOrd="0" destOrd="3" presId="urn:microsoft.com/office/officeart/2005/8/layout/hList1"/>
    <dgm:cxn modelId="{9D22B306-1455-4A22-9D73-0F956AC1B7E9}" srcId="{8D511EDC-DFAE-4710-A5BE-9909412AED93}" destId="{1A68D8C0-C0F1-4391-80AA-0A668F60C479}" srcOrd="3" destOrd="0" parTransId="{E9A584B8-795E-4234-B63D-DD90DFBBE13C}" sibTransId="{80DEBC2B-F82B-416B-8030-BCE70C870C73}"/>
    <dgm:cxn modelId="{F642C511-2A99-491F-8742-74A2FB1D5FAA}" srcId="{1A68D8C0-C0F1-4391-80AA-0A668F60C479}" destId="{D98AE420-4FFE-4176-B32E-40BE67B6DC00}" srcOrd="0" destOrd="0" parTransId="{9B598E57-3F24-4C20-A40C-BD8A696B1A98}" sibTransId="{C20B2864-FCC8-4C33-996E-5076CB0A178D}"/>
    <dgm:cxn modelId="{B8B8F315-C983-4293-935F-D2A12E3511EE}" type="presOf" srcId="{1A68D8C0-C0F1-4391-80AA-0A668F60C479}" destId="{D709F897-E4D0-4F19-9B7A-938C17D4BD97}" srcOrd="0" destOrd="0" presId="urn:microsoft.com/office/officeart/2005/8/layout/hList1"/>
    <dgm:cxn modelId="{A8C0AC16-12BE-438D-A824-C27DD1C58706}" type="presOf" srcId="{BA41F856-DE98-4F69-A338-154343CCBE6F}" destId="{9CA749B0-24EF-4D40-930F-A760800A6C58}" srcOrd="0" destOrd="5" presId="urn:microsoft.com/office/officeart/2005/8/layout/hList1"/>
    <dgm:cxn modelId="{EC0A7520-B497-4ADC-8A04-83C8B8AED771}" srcId="{2F24673F-6A85-4CFB-9BFF-57B1BC8B5C0D}" destId="{88A9FED8-72AA-48B0-BFDC-08ED39CE2D8F}" srcOrd="1" destOrd="0" parTransId="{8B7D6695-913D-45E8-86B2-A5FE5276F264}" sibTransId="{54728154-DEE7-4889-AB8F-43E47676E9F4}"/>
    <dgm:cxn modelId="{DDF7CB20-335B-45D9-A268-C0B0C1343EBD}" type="presOf" srcId="{BEA5731A-7885-4ECD-9E25-DB5CF923CBC3}" destId="{102F0D6E-8888-4B9F-B1AF-AFAC6405DBFA}" srcOrd="0" destOrd="2" presId="urn:microsoft.com/office/officeart/2005/8/layout/hList1"/>
    <dgm:cxn modelId="{FBEE8023-A5C1-4B34-BFFB-254DF5C927DC}" srcId="{1A68D8C0-C0F1-4391-80AA-0A668F60C479}" destId="{99CC5BD8-FE4B-4A81-86B8-34C7DA0C09EB}" srcOrd="6" destOrd="0" parTransId="{CA458870-88E5-49DF-8A29-40A88A466BCA}" sibTransId="{C8AF2528-8FB7-458F-A735-8923B23F026A}"/>
    <dgm:cxn modelId="{EA42AD24-9523-4020-A066-AD7679AD24E9}" srcId="{8D511EDC-DFAE-4710-A5BE-9909412AED93}" destId="{2F24673F-6A85-4CFB-9BFF-57B1BC8B5C0D}" srcOrd="0" destOrd="0" parTransId="{35073EE4-0D01-4389-9F51-2C1BEC3D9035}" sibTransId="{C30045DB-0A83-4731-AB4C-85BF505F5197}"/>
    <dgm:cxn modelId="{A3B3D829-BB94-452F-9FCB-D169DF273F3B}" type="presOf" srcId="{2F24673F-6A85-4CFB-9BFF-57B1BC8B5C0D}" destId="{BFAA0143-5224-4D24-9371-EFEBC02683DB}" srcOrd="0" destOrd="0" presId="urn:microsoft.com/office/officeart/2005/8/layout/hList1"/>
    <dgm:cxn modelId="{A721CE2E-3B4D-413F-ADD9-E8F5C17F88BC}" type="presOf" srcId="{8D511EDC-DFAE-4710-A5BE-9909412AED93}" destId="{B4268B91-1F3B-4DD2-BF25-A780242E780D}" srcOrd="0" destOrd="0" presId="urn:microsoft.com/office/officeart/2005/8/layout/hList1"/>
    <dgm:cxn modelId="{A8CD3933-F439-47D9-86E8-3488953AA05A}" type="presOf" srcId="{8EE0675F-BA12-4DDD-B52F-D6B29487AAB4}" destId="{102F0D6E-8888-4B9F-B1AF-AFAC6405DBFA}" srcOrd="0" destOrd="1" presId="urn:microsoft.com/office/officeart/2005/8/layout/hList1"/>
    <dgm:cxn modelId="{1142DE37-5057-4BB4-8000-BA62A28758D1}" srcId="{1A68D8C0-C0F1-4391-80AA-0A668F60C479}" destId="{68FB4265-486D-496B-8A44-742EC04E166E}" srcOrd="8" destOrd="0" parTransId="{17D4911B-2390-4CC6-9BB5-25409A4B22CD}" sibTransId="{6AD3B6AA-7AD9-4889-970C-057FAACEA0C3}"/>
    <dgm:cxn modelId="{7791385E-D346-496F-BEE2-621EA57E6C5E}" type="presOf" srcId="{88A9FED8-72AA-48B0-BFDC-08ED39CE2D8F}" destId="{978B583A-2AA5-441E-824D-88869C10CEA5}" srcOrd="0" destOrd="1" presId="urn:microsoft.com/office/officeart/2005/8/layout/hList1"/>
    <dgm:cxn modelId="{25B65242-961E-47FC-A7FC-AF33F186FC24}" type="presOf" srcId="{0A740DF7-CE9F-43DA-A416-A03794911999}" destId="{AFFC5BFD-46E3-4C1F-B062-4607334E3E60}" srcOrd="0" destOrd="0" presId="urn:microsoft.com/office/officeart/2005/8/layout/hList1"/>
    <dgm:cxn modelId="{77B4D342-22F4-43B6-89C0-BB6D207B14B2}" type="presOf" srcId="{99CC5BD8-FE4B-4A81-86B8-34C7DA0C09EB}" destId="{9CA749B0-24EF-4D40-930F-A760800A6C58}" srcOrd="0" destOrd="6" presId="urn:microsoft.com/office/officeart/2005/8/layout/hList1"/>
    <dgm:cxn modelId="{E138D643-BD12-4015-8A41-EA684762C382}" srcId="{41C44DD3-294B-4563-A251-A428DC074322}" destId="{BEA5731A-7885-4ECD-9E25-DB5CF923CBC3}" srcOrd="2" destOrd="0" parTransId="{90EE2B9D-4B29-49EA-AD15-18CAB7166EA4}" sibTransId="{5E1E43B7-4619-4494-85B5-77316846E5A8}"/>
    <dgm:cxn modelId="{3C63AB4D-6307-431A-993E-4CE04A82C9DD}" srcId="{1A68D8C0-C0F1-4391-80AA-0A668F60C479}" destId="{7ADEFC3F-8E45-450D-911C-079736D1B597}" srcOrd="4" destOrd="0" parTransId="{CCB3777D-990F-4D77-8CCA-BA7B95157045}" sibTransId="{409F377C-87D9-46BD-90D6-7251E1401FC1}"/>
    <dgm:cxn modelId="{76B01F71-4D46-4B2F-B76B-3CC5E86DA308}" srcId="{1A68D8C0-C0F1-4391-80AA-0A668F60C479}" destId="{FC776FBC-D619-42CE-9D15-967C328E1107}" srcOrd="2" destOrd="0" parTransId="{2F04F0A5-A58A-445E-9C5C-2F728DB8746F}" sibTransId="{4788F5A8-8FD6-4E81-BEB9-5F7769B48442}"/>
    <dgm:cxn modelId="{2ABEF372-BF0A-4AD1-AD81-D2A597F46BCF}" type="presOf" srcId="{C9387826-F938-4C89-A241-0E2E2DE3F759}" destId="{9CA749B0-24EF-4D40-930F-A760800A6C58}" srcOrd="0" destOrd="7" presId="urn:microsoft.com/office/officeart/2005/8/layout/hList1"/>
    <dgm:cxn modelId="{1275AA73-186E-4349-A02A-443851D684BD}" type="presOf" srcId="{935DC1ED-C160-4073-B35E-E39381214BD5}" destId="{102F0D6E-8888-4B9F-B1AF-AFAC6405DBFA}" srcOrd="0" destOrd="4" presId="urn:microsoft.com/office/officeart/2005/8/layout/hList1"/>
    <dgm:cxn modelId="{2DE76455-4575-4786-B88F-86A258E17F11}" srcId="{41C44DD3-294B-4563-A251-A428DC074322}" destId="{754C4E8F-7848-44EC-B599-DAD4DDD89A7E}" srcOrd="5" destOrd="0" parTransId="{4F8688D1-1609-4135-95B2-E6A2B468CF04}" sibTransId="{7BCCCD3B-0414-48C0-B5E1-347884C23075}"/>
    <dgm:cxn modelId="{D29C2057-3C4B-49FC-92D8-7A2CDE5D8C09}" type="presOf" srcId="{ABF2312B-0E42-4269-B09B-437D7694EFD2}" destId="{9CA749B0-24EF-4D40-930F-A760800A6C58}" srcOrd="0" destOrd="1" presId="urn:microsoft.com/office/officeart/2005/8/layout/hList1"/>
    <dgm:cxn modelId="{F4463158-C029-494E-9A16-8DC683F512F8}" srcId="{41C44DD3-294B-4563-A251-A428DC074322}" destId="{935DC1ED-C160-4073-B35E-E39381214BD5}" srcOrd="4" destOrd="0" parTransId="{DEB400B1-2004-4874-8B8F-2DF6050829D0}" sibTransId="{B4F798A5-231D-454C-A61A-84308710DAE3}"/>
    <dgm:cxn modelId="{DB324E7D-D4B3-4C21-888E-484A52B8D63D}" srcId="{8D511EDC-DFAE-4710-A5BE-9909412AED93}" destId="{9C5D2F5B-0199-4B84-BA4D-19AACDAC8893}" srcOrd="2" destOrd="0" parTransId="{C5873F71-026F-46A1-A518-57FDEAA2A647}" sibTransId="{4493DA92-612F-4E9F-B563-465559E1E9F7}"/>
    <dgm:cxn modelId="{616C6C7F-10F5-4F41-8A14-7225483D6B71}" srcId="{2F24673F-6A85-4CFB-9BFF-57B1BC8B5C0D}" destId="{77091F59-8F06-495D-8B50-EED27BEAD605}" srcOrd="0" destOrd="0" parTransId="{F2995B1A-5B4B-41F4-AD44-CFE02DB32901}" sibTransId="{4BD95EAA-6091-4247-83DF-9141A1CBA5DC}"/>
    <dgm:cxn modelId="{28BA8780-F5F6-4459-B337-B03ADAE0FD4A}" type="presOf" srcId="{44EF0FCE-B5CF-452D-8A47-54B1EFB188F4}" destId="{102F0D6E-8888-4B9F-B1AF-AFAC6405DBFA}" srcOrd="0" destOrd="0" presId="urn:microsoft.com/office/officeart/2005/8/layout/hList1"/>
    <dgm:cxn modelId="{C229F089-2339-4105-B1DB-5CD77D220D1E}" srcId="{1A68D8C0-C0F1-4391-80AA-0A668F60C479}" destId="{BA41F856-DE98-4F69-A338-154343CCBE6F}" srcOrd="5" destOrd="0" parTransId="{6B1F5983-10B5-4EB4-9EFA-5FF7FF897707}" sibTransId="{6D9D3AF0-8310-4F49-BC88-4CC09A7C78DD}"/>
    <dgm:cxn modelId="{3CB6598E-3855-408A-886C-C1A02DA348E9}" srcId="{8D511EDC-DFAE-4710-A5BE-9909412AED93}" destId="{41C44DD3-294B-4563-A251-A428DC074322}" srcOrd="1" destOrd="0" parTransId="{49F3953D-5571-4FCF-BC71-FF72828CE9B0}" sibTransId="{5F170A49-AC89-4FDE-8979-342392F92F63}"/>
    <dgm:cxn modelId="{2F18CD99-6E41-419C-A1A6-2483918E5449}" srcId="{1A68D8C0-C0F1-4391-80AA-0A668F60C479}" destId="{ABF2312B-0E42-4269-B09B-437D7694EFD2}" srcOrd="1" destOrd="0" parTransId="{87D68BC3-CF2D-489E-B4EA-C57226BE316E}" sibTransId="{BAB6AE82-9071-4328-845D-56B30A9A5207}"/>
    <dgm:cxn modelId="{E47A259D-24E0-4847-9482-DC1AAC0DFBE9}" type="presOf" srcId="{D98AE420-4FFE-4176-B32E-40BE67B6DC00}" destId="{9CA749B0-24EF-4D40-930F-A760800A6C58}" srcOrd="0" destOrd="0" presId="urn:microsoft.com/office/officeart/2005/8/layout/hList1"/>
    <dgm:cxn modelId="{634FB9A7-7724-4152-AAF2-799744CA1090}" type="presOf" srcId="{7ADEFC3F-8E45-450D-911C-079736D1B597}" destId="{9CA749B0-24EF-4D40-930F-A760800A6C58}" srcOrd="0" destOrd="4" presId="urn:microsoft.com/office/officeart/2005/8/layout/hList1"/>
    <dgm:cxn modelId="{E2EBA1A9-570C-4B34-9163-B6DCF21E33E4}" type="presOf" srcId="{41C44DD3-294B-4563-A251-A428DC074322}" destId="{C4CB1334-FE31-455A-A589-DD1899F2D44A}" srcOrd="0" destOrd="0" presId="urn:microsoft.com/office/officeart/2005/8/layout/hList1"/>
    <dgm:cxn modelId="{F3EFEBB6-799A-4EC4-8F90-42CAC46F5F2F}" srcId="{9C5D2F5B-0199-4B84-BA4D-19AACDAC8893}" destId="{0A740DF7-CE9F-43DA-A416-A03794911999}" srcOrd="0" destOrd="0" parTransId="{F70B9310-9304-4235-ABDD-C93630A75679}" sibTransId="{44ADCB57-CE37-469D-BFB9-4F06119066E0}"/>
    <dgm:cxn modelId="{4A10B7B9-CC7B-42E6-A90A-33117D62BF0D}" type="presOf" srcId="{FC776FBC-D619-42CE-9D15-967C328E1107}" destId="{9CA749B0-24EF-4D40-930F-A760800A6C58}" srcOrd="0" destOrd="2" presId="urn:microsoft.com/office/officeart/2005/8/layout/hList1"/>
    <dgm:cxn modelId="{C63FACBD-2BD5-48FC-B5E8-2DD3A59ABD38}" srcId="{41C44DD3-294B-4563-A251-A428DC074322}" destId="{FC36B860-A7E9-47FC-96CF-568012A59902}" srcOrd="3" destOrd="0" parTransId="{DA566EAB-976E-4693-A3A9-175950EA837A}" sibTransId="{F66E2893-0E00-4DF4-9D9B-B01228BC5325}"/>
    <dgm:cxn modelId="{AC974FC8-2B21-495E-A154-87EA526AC902}" srcId="{41C44DD3-294B-4563-A251-A428DC074322}" destId="{8EE0675F-BA12-4DDD-B52F-D6B29487AAB4}" srcOrd="1" destOrd="0" parTransId="{AD7C399B-C5A8-44FF-B367-12582DE860C0}" sibTransId="{E5FCB281-DA79-4AB0-8F22-76FE83C0563E}"/>
    <dgm:cxn modelId="{A6D582C8-2DA1-4AAD-AE5C-024FF0EBCE41}" srcId="{1A68D8C0-C0F1-4391-80AA-0A668F60C479}" destId="{C9387826-F938-4C89-A241-0E2E2DE3F759}" srcOrd="7" destOrd="0" parTransId="{19774028-862F-482A-8479-22778F20A897}" sibTransId="{24D1773A-D262-4B66-81FD-CE5380B2A18F}"/>
    <dgm:cxn modelId="{2FC63DD0-A8F3-4622-9E46-A8F3959EB911}" type="presOf" srcId="{68FB4265-486D-496B-8A44-742EC04E166E}" destId="{9CA749B0-24EF-4D40-930F-A760800A6C58}" srcOrd="0" destOrd="8" presId="urn:microsoft.com/office/officeart/2005/8/layout/hList1"/>
    <dgm:cxn modelId="{1AA8D9D4-2E9A-46E5-8090-F425CBB60E70}" srcId="{41C44DD3-294B-4563-A251-A428DC074322}" destId="{44EF0FCE-B5CF-452D-8A47-54B1EFB188F4}" srcOrd="0" destOrd="0" parTransId="{631B5E5E-2C2C-491E-A297-3EACC3FC9F42}" sibTransId="{4028DBDA-305E-4E82-A81E-68A04986480D}"/>
    <dgm:cxn modelId="{240CD6DC-1392-47C8-8DA8-9E381E6BDD1B}" type="presOf" srcId="{77091F59-8F06-495D-8B50-EED27BEAD605}" destId="{978B583A-2AA5-441E-824D-88869C10CEA5}" srcOrd="0" destOrd="0" presId="urn:microsoft.com/office/officeart/2005/8/layout/hList1"/>
    <dgm:cxn modelId="{FC4A0BEE-3A27-4A7E-95CD-90A3D1FC43C0}" srcId="{1A68D8C0-C0F1-4391-80AA-0A668F60C479}" destId="{3662E157-4611-4C95-9654-6F225AC0461D}" srcOrd="3" destOrd="0" parTransId="{B7D52520-32D5-4531-AA6E-015D12C34979}" sibTransId="{ADB4AC74-816C-41C5-85F0-2EE119703649}"/>
    <dgm:cxn modelId="{E05723F0-FC1A-4A28-B900-19D8DE2C5CD6}" type="presOf" srcId="{754C4E8F-7848-44EC-B599-DAD4DDD89A7E}" destId="{102F0D6E-8888-4B9F-B1AF-AFAC6405DBFA}" srcOrd="0" destOrd="5" presId="urn:microsoft.com/office/officeart/2005/8/layout/hList1"/>
    <dgm:cxn modelId="{1AEB7BFF-C8CC-4A9D-BDF9-812B4BFEC0DA}" type="presOf" srcId="{9C5D2F5B-0199-4B84-BA4D-19AACDAC8893}" destId="{8FFDFB4F-8230-4345-A1D7-6365654263FB}" srcOrd="0" destOrd="0" presId="urn:microsoft.com/office/officeart/2005/8/layout/hList1"/>
    <dgm:cxn modelId="{09B8F0FF-B3C8-4460-A3F9-86BF525C8131}" type="presOf" srcId="{FC36B860-A7E9-47FC-96CF-568012A59902}" destId="{102F0D6E-8888-4B9F-B1AF-AFAC6405DBFA}" srcOrd="0" destOrd="3" presId="urn:microsoft.com/office/officeart/2005/8/layout/hList1"/>
    <dgm:cxn modelId="{0618FCED-8053-4941-85C7-5A10E2CD48CE}" type="presParOf" srcId="{B4268B91-1F3B-4DD2-BF25-A780242E780D}" destId="{72D97DE7-41D2-4909-8C9D-E5FBBF1FF99F}" srcOrd="0" destOrd="0" presId="urn:microsoft.com/office/officeart/2005/8/layout/hList1"/>
    <dgm:cxn modelId="{FFC3F4B0-95E1-4B0C-AC99-DB8A5C7D7A28}" type="presParOf" srcId="{72D97DE7-41D2-4909-8C9D-E5FBBF1FF99F}" destId="{BFAA0143-5224-4D24-9371-EFEBC02683DB}" srcOrd="0" destOrd="0" presId="urn:microsoft.com/office/officeart/2005/8/layout/hList1"/>
    <dgm:cxn modelId="{C32CB4F5-3DA9-4760-B327-E1245C487A3B}" type="presParOf" srcId="{72D97DE7-41D2-4909-8C9D-E5FBBF1FF99F}" destId="{978B583A-2AA5-441E-824D-88869C10CEA5}" srcOrd="1" destOrd="0" presId="urn:microsoft.com/office/officeart/2005/8/layout/hList1"/>
    <dgm:cxn modelId="{5F9E8959-FA50-4A92-AA85-880CD32A5F1C}" type="presParOf" srcId="{B4268B91-1F3B-4DD2-BF25-A780242E780D}" destId="{620FA6C1-FAC0-4C8B-8D35-555CD01FF36E}" srcOrd="1" destOrd="0" presId="urn:microsoft.com/office/officeart/2005/8/layout/hList1"/>
    <dgm:cxn modelId="{38CBDA35-A561-47C1-AE24-0976E34EA534}" type="presParOf" srcId="{B4268B91-1F3B-4DD2-BF25-A780242E780D}" destId="{65AB38FF-BC37-4367-A1A2-04CA8B031E55}" srcOrd="2" destOrd="0" presId="urn:microsoft.com/office/officeart/2005/8/layout/hList1"/>
    <dgm:cxn modelId="{54677557-3558-4865-9D75-404D9CD2EA7E}" type="presParOf" srcId="{65AB38FF-BC37-4367-A1A2-04CA8B031E55}" destId="{C4CB1334-FE31-455A-A589-DD1899F2D44A}" srcOrd="0" destOrd="0" presId="urn:microsoft.com/office/officeart/2005/8/layout/hList1"/>
    <dgm:cxn modelId="{401DAE89-7FD7-40F3-AE48-440DFE4FD1B8}" type="presParOf" srcId="{65AB38FF-BC37-4367-A1A2-04CA8B031E55}" destId="{102F0D6E-8888-4B9F-B1AF-AFAC6405DBFA}" srcOrd="1" destOrd="0" presId="urn:microsoft.com/office/officeart/2005/8/layout/hList1"/>
    <dgm:cxn modelId="{5AFADEBD-30DF-401F-994C-C39502DBFA67}" type="presParOf" srcId="{B4268B91-1F3B-4DD2-BF25-A780242E780D}" destId="{992CF6DA-ED5A-4A66-9F30-383FBD1AA234}" srcOrd="3" destOrd="0" presId="urn:microsoft.com/office/officeart/2005/8/layout/hList1"/>
    <dgm:cxn modelId="{54D22A2E-7F71-43BC-9FD3-B78737D85EA4}" type="presParOf" srcId="{B4268B91-1F3B-4DD2-BF25-A780242E780D}" destId="{6CF1BE88-6147-461C-8399-13D19591C67C}" srcOrd="4" destOrd="0" presId="urn:microsoft.com/office/officeart/2005/8/layout/hList1"/>
    <dgm:cxn modelId="{B325D7DB-96DF-4B38-84DF-2C9DCCDA3D2A}" type="presParOf" srcId="{6CF1BE88-6147-461C-8399-13D19591C67C}" destId="{8FFDFB4F-8230-4345-A1D7-6365654263FB}" srcOrd="0" destOrd="0" presId="urn:microsoft.com/office/officeart/2005/8/layout/hList1"/>
    <dgm:cxn modelId="{E215C420-5A22-4835-90BA-E475CEF96D41}" type="presParOf" srcId="{6CF1BE88-6147-461C-8399-13D19591C67C}" destId="{AFFC5BFD-46E3-4C1F-B062-4607334E3E60}" srcOrd="1" destOrd="0" presId="urn:microsoft.com/office/officeart/2005/8/layout/hList1"/>
    <dgm:cxn modelId="{180E5101-E996-492A-BF84-13F26CBDC177}" type="presParOf" srcId="{B4268B91-1F3B-4DD2-BF25-A780242E780D}" destId="{8089C053-0B08-472C-8C4D-C90BA77B1BB2}" srcOrd="5" destOrd="0" presId="urn:microsoft.com/office/officeart/2005/8/layout/hList1"/>
    <dgm:cxn modelId="{0167FBDB-2F14-4D7C-ABCC-C696DF653C21}" type="presParOf" srcId="{B4268B91-1F3B-4DD2-BF25-A780242E780D}" destId="{F6EED723-F871-4DEF-8A0B-B68F50C6FFA4}" srcOrd="6" destOrd="0" presId="urn:microsoft.com/office/officeart/2005/8/layout/hList1"/>
    <dgm:cxn modelId="{B92D590B-FDDD-4D50-854C-B6BE474C39D3}" type="presParOf" srcId="{F6EED723-F871-4DEF-8A0B-B68F50C6FFA4}" destId="{D709F897-E4D0-4F19-9B7A-938C17D4BD97}" srcOrd="0" destOrd="0" presId="urn:microsoft.com/office/officeart/2005/8/layout/hList1"/>
    <dgm:cxn modelId="{212C523E-EBBF-4D8F-A021-4689E11CC551}" type="presParOf" srcId="{F6EED723-F871-4DEF-8A0B-B68F50C6FFA4}" destId="{9CA749B0-24EF-4D40-930F-A760800A6C5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38BA640-09D5-41AA-A029-6866148F2F66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4BCBEE4-EE55-430A-A0CF-8AFA2971FE73}">
      <dgm:prSet phldrT="[Text]" custT="1"/>
      <dgm:spPr/>
      <dgm:t>
        <a:bodyPr/>
        <a:lstStyle/>
        <a:p>
          <a:r>
            <a:rPr lang="en-GB" sz="2400" dirty="0"/>
            <a:t>Test scores recorded on paper</a:t>
          </a:r>
        </a:p>
      </dgm:t>
    </dgm:pt>
    <dgm:pt modelId="{4390E037-A21F-4EFD-A9E0-E727087AD455}" type="parTrans" cxnId="{D851BDA1-F4C7-4619-A4E0-73550A735492}">
      <dgm:prSet/>
      <dgm:spPr/>
      <dgm:t>
        <a:bodyPr/>
        <a:lstStyle/>
        <a:p>
          <a:endParaRPr lang="en-GB"/>
        </a:p>
      </dgm:t>
    </dgm:pt>
    <dgm:pt modelId="{8C6A12F2-832B-41EB-B5E2-C087468CCB30}" type="sibTrans" cxnId="{D851BDA1-F4C7-4619-A4E0-73550A735492}">
      <dgm:prSet/>
      <dgm:spPr/>
      <dgm:t>
        <a:bodyPr/>
        <a:lstStyle/>
        <a:p>
          <a:endParaRPr lang="en-GB"/>
        </a:p>
      </dgm:t>
    </dgm:pt>
    <dgm:pt modelId="{3F9A31FC-2725-4818-9891-1FF4627FF694}">
      <dgm:prSet phldrT="[Text]" custT="1"/>
      <dgm:spPr/>
      <dgm:t>
        <a:bodyPr/>
        <a:lstStyle/>
        <a:p>
          <a:r>
            <a:rPr lang="en-GB" sz="2400" dirty="0"/>
            <a:t>Raw data transferred to SPSS</a:t>
          </a:r>
        </a:p>
      </dgm:t>
    </dgm:pt>
    <dgm:pt modelId="{6F73F601-A795-47B5-AF65-0759F03A37D3}" type="parTrans" cxnId="{666001E8-7A6C-441D-9CBE-1EE00913B2D3}">
      <dgm:prSet/>
      <dgm:spPr/>
      <dgm:t>
        <a:bodyPr/>
        <a:lstStyle/>
        <a:p>
          <a:endParaRPr lang="en-GB"/>
        </a:p>
      </dgm:t>
    </dgm:pt>
    <dgm:pt modelId="{217F63EE-A987-4FB5-ABD9-65A94E315091}" type="sibTrans" cxnId="{666001E8-7A6C-441D-9CBE-1EE00913B2D3}">
      <dgm:prSet/>
      <dgm:spPr/>
      <dgm:t>
        <a:bodyPr/>
        <a:lstStyle/>
        <a:p>
          <a:endParaRPr lang="en-GB"/>
        </a:p>
      </dgm:t>
    </dgm:pt>
    <dgm:pt modelId="{F3447953-AC8D-48E4-986B-5A3346649E6C}">
      <dgm:prSet custT="1"/>
      <dgm:spPr/>
      <dgm:t>
        <a:bodyPr/>
        <a:lstStyle/>
        <a:p>
          <a:r>
            <a:rPr lang="en-GB" sz="2400" dirty="0"/>
            <a:t>Analysis done using Paired T-test</a:t>
          </a:r>
        </a:p>
      </dgm:t>
    </dgm:pt>
    <dgm:pt modelId="{D88D3F96-550D-416C-B39E-FDA8CC09984B}" type="parTrans" cxnId="{0879EBB7-9E50-43EC-AD24-43416DDF78F9}">
      <dgm:prSet/>
      <dgm:spPr/>
      <dgm:t>
        <a:bodyPr/>
        <a:lstStyle/>
        <a:p>
          <a:endParaRPr lang="en-GB"/>
        </a:p>
      </dgm:t>
    </dgm:pt>
    <dgm:pt modelId="{837294DF-68B3-4FD3-B36A-9E6FA8318362}" type="sibTrans" cxnId="{0879EBB7-9E50-43EC-AD24-43416DDF78F9}">
      <dgm:prSet/>
      <dgm:spPr/>
      <dgm:t>
        <a:bodyPr/>
        <a:lstStyle/>
        <a:p>
          <a:endParaRPr lang="en-GB"/>
        </a:p>
      </dgm:t>
    </dgm:pt>
    <dgm:pt modelId="{B4044282-4C03-470B-8E0A-68687D468872}">
      <dgm:prSet custT="1"/>
      <dgm:spPr/>
      <dgm:t>
        <a:bodyPr/>
        <a:lstStyle/>
        <a:p>
          <a:r>
            <a:rPr lang="en-GB" sz="2400" dirty="0"/>
            <a:t>Transferred to Microsoft Excel &amp; tallied</a:t>
          </a:r>
        </a:p>
      </dgm:t>
    </dgm:pt>
    <dgm:pt modelId="{4A1887AE-3F6C-493B-BD6C-89DD59B338E1}" type="parTrans" cxnId="{B2A44333-4885-4349-ABA0-EC38F7E13A02}">
      <dgm:prSet/>
      <dgm:spPr/>
      <dgm:t>
        <a:bodyPr/>
        <a:lstStyle/>
        <a:p>
          <a:endParaRPr lang="en-GB"/>
        </a:p>
      </dgm:t>
    </dgm:pt>
    <dgm:pt modelId="{9D352BCE-305A-4899-B985-F40E75F5DBFA}" type="sibTrans" cxnId="{B2A44333-4885-4349-ABA0-EC38F7E13A02}">
      <dgm:prSet/>
      <dgm:spPr/>
      <dgm:t>
        <a:bodyPr/>
        <a:lstStyle/>
        <a:p>
          <a:endParaRPr lang="en-GB"/>
        </a:p>
      </dgm:t>
    </dgm:pt>
    <dgm:pt modelId="{85CA96AB-C907-499C-A430-E5ADF04B600E}" type="pres">
      <dgm:prSet presAssocID="{338BA640-09D5-41AA-A029-6866148F2F66}" presName="outerComposite" presStyleCnt="0">
        <dgm:presLayoutVars>
          <dgm:chMax val="5"/>
          <dgm:dir/>
          <dgm:resizeHandles val="exact"/>
        </dgm:presLayoutVars>
      </dgm:prSet>
      <dgm:spPr/>
    </dgm:pt>
    <dgm:pt modelId="{390E48E8-0541-4F1E-A888-3B9100A74DFF}" type="pres">
      <dgm:prSet presAssocID="{338BA640-09D5-41AA-A029-6866148F2F66}" presName="dummyMaxCanvas" presStyleCnt="0">
        <dgm:presLayoutVars/>
      </dgm:prSet>
      <dgm:spPr/>
    </dgm:pt>
    <dgm:pt modelId="{461E1A5F-4BFD-4CD6-93F3-CCE1AF60ECE3}" type="pres">
      <dgm:prSet presAssocID="{338BA640-09D5-41AA-A029-6866148F2F66}" presName="FourNodes_1" presStyleLbl="node1" presStyleIdx="0" presStyleCnt="4">
        <dgm:presLayoutVars>
          <dgm:bulletEnabled val="1"/>
        </dgm:presLayoutVars>
      </dgm:prSet>
      <dgm:spPr/>
    </dgm:pt>
    <dgm:pt modelId="{F59E71D0-FCC3-4973-B0AB-2C8B67C229DA}" type="pres">
      <dgm:prSet presAssocID="{338BA640-09D5-41AA-A029-6866148F2F66}" presName="FourNodes_2" presStyleLbl="node1" presStyleIdx="1" presStyleCnt="4">
        <dgm:presLayoutVars>
          <dgm:bulletEnabled val="1"/>
        </dgm:presLayoutVars>
      </dgm:prSet>
      <dgm:spPr/>
    </dgm:pt>
    <dgm:pt modelId="{4E59B53C-D6F6-456B-A438-59A6876C551A}" type="pres">
      <dgm:prSet presAssocID="{338BA640-09D5-41AA-A029-6866148F2F66}" presName="FourNodes_3" presStyleLbl="node1" presStyleIdx="2" presStyleCnt="4">
        <dgm:presLayoutVars>
          <dgm:bulletEnabled val="1"/>
        </dgm:presLayoutVars>
      </dgm:prSet>
      <dgm:spPr/>
    </dgm:pt>
    <dgm:pt modelId="{4A057360-9F31-4969-B687-CA54A0DA6431}" type="pres">
      <dgm:prSet presAssocID="{338BA640-09D5-41AA-A029-6866148F2F66}" presName="FourNodes_4" presStyleLbl="node1" presStyleIdx="3" presStyleCnt="4">
        <dgm:presLayoutVars>
          <dgm:bulletEnabled val="1"/>
        </dgm:presLayoutVars>
      </dgm:prSet>
      <dgm:spPr/>
    </dgm:pt>
    <dgm:pt modelId="{3F145AF3-78E1-4EFF-87F5-70952C8F1691}" type="pres">
      <dgm:prSet presAssocID="{338BA640-09D5-41AA-A029-6866148F2F66}" presName="FourConn_1-2" presStyleLbl="fgAccFollowNode1" presStyleIdx="0" presStyleCnt="3">
        <dgm:presLayoutVars>
          <dgm:bulletEnabled val="1"/>
        </dgm:presLayoutVars>
      </dgm:prSet>
      <dgm:spPr/>
    </dgm:pt>
    <dgm:pt modelId="{627ACA1A-E6CE-4F72-AC2C-2003484EEDFA}" type="pres">
      <dgm:prSet presAssocID="{338BA640-09D5-41AA-A029-6866148F2F66}" presName="FourConn_2-3" presStyleLbl="fgAccFollowNode1" presStyleIdx="1" presStyleCnt="3">
        <dgm:presLayoutVars>
          <dgm:bulletEnabled val="1"/>
        </dgm:presLayoutVars>
      </dgm:prSet>
      <dgm:spPr/>
    </dgm:pt>
    <dgm:pt modelId="{46274920-3C6D-45BF-AA84-053E941FE91A}" type="pres">
      <dgm:prSet presAssocID="{338BA640-09D5-41AA-A029-6866148F2F66}" presName="FourConn_3-4" presStyleLbl="fgAccFollowNode1" presStyleIdx="2" presStyleCnt="3">
        <dgm:presLayoutVars>
          <dgm:bulletEnabled val="1"/>
        </dgm:presLayoutVars>
      </dgm:prSet>
      <dgm:spPr/>
    </dgm:pt>
    <dgm:pt modelId="{DA558D55-A433-4E2F-AA9A-FAD394C3B8CC}" type="pres">
      <dgm:prSet presAssocID="{338BA640-09D5-41AA-A029-6866148F2F66}" presName="FourNodes_1_text" presStyleLbl="node1" presStyleIdx="3" presStyleCnt="4">
        <dgm:presLayoutVars>
          <dgm:bulletEnabled val="1"/>
        </dgm:presLayoutVars>
      </dgm:prSet>
      <dgm:spPr/>
    </dgm:pt>
    <dgm:pt modelId="{FF53EE87-4132-4915-A97C-0BC2637FFC57}" type="pres">
      <dgm:prSet presAssocID="{338BA640-09D5-41AA-A029-6866148F2F66}" presName="FourNodes_2_text" presStyleLbl="node1" presStyleIdx="3" presStyleCnt="4">
        <dgm:presLayoutVars>
          <dgm:bulletEnabled val="1"/>
        </dgm:presLayoutVars>
      </dgm:prSet>
      <dgm:spPr/>
    </dgm:pt>
    <dgm:pt modelId="{58E2CC0E-A4F5-4C18-AE1A-29B1449CA5EC}" type="pres">
      <dgm:prSet presAssocID="{338BA640-09D5-41AA-A029-6866148F2F66}" presName="FourNodes_3_text" presStyleLbl="node1" presStyleIdx="3" presStyleCnt="4">
        <dgm:presLayoutVars>
          <dgm:bulletEnabled val="1"/>
        </dgm:presLayoutVars>
      </dgm:prSet>
      <dgm:spPr/>
    </dgm:pt>
    <dgm:pt modelId="{631DC201-2CEF-417E-AD9E-2BD8285A7828}" type="pres">
      <dgm:prSet presAssocID="{338BA640-09D5-41AA-A029-6866148F2F6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FC87B03-C327-4C73-974B-C4ECF5641AB8}" type="presOf" srcId="{B4044282-4C03-470B-8E0A-68687D468872}" destId="{FF53EE87-4132-4915-A97C-0BC2637FFC57}" srcOrd="1" destOrd="0" presId="urn:microsoft.com/office/officeart/2005/8/layout/vProcess5"/>
    <dgm:cxn modelId="{23E35305-B12A-421B-9B78-506E09B0BF24}" type="presOf" srcId="{9D352BCE-305A-4899-B985-F40E75F5DBFA}" destId="{627ACA1A-E6CE-4F72-AC2C-2003484EEDFA}" srcOrd="0" destOrd="0" presId="urn:microsoft.com/office/officeart/2005/8/layout/vProcess5"/>
    <dgm:cxn modelId="{04709A0E-37E8-43B4-8711-FD4C14F89B55}" type="presOf" srcId="{B4044282-4C03-470B-8E0A-68687D468872}" destId="{F59E71D0-FCC3-4973-B0AB-2C8B67C229DA}" srcOrd="0" destOrd="0" presId="urn:microsoft.com/office/officeart/2005/8/layout/vProcess5"/>
    <dgm:cxn modelId="{B2A44333-4885-4349-ABA0-EC38F7E13A02}" srcId="{338BA640-09D5-41AA-A029-6866148F2F66}" destId="{B4044282-4C03-470B-8E0A-68687D468872}" srcOrd="1" destOrd="0" parTransId="{4A1887AE-3F6C-493B-BD6C-89DD59B338E1}" sibTransId="{9D352BCE-305A-4899-B985-F40E75F5DBFA}"/>
    <dgm:cxn modelId="{10084665-C3DB-4C09-953A-13E3E8AB7CD0}" type="presOf" srcId="{217F63EE-A987-4FB5-ABD9-65A94E315091}" destId="{46274920-3C6D-45BF-AA84-053E941FE91A}" srcOrd="0" destOrd="0" presId="urn:microsoft.com/office/officeart/2005/8/layout/vProcess5"/>
    <dgm:cxn modelId="{3DA17169-0F68-45FB-B9E1-80A463BC9A35}" type="presOf" srcId="{3F9A31FC-2725-4818-9891-1FF4627FF694}" destId="{58E2CC0E-A4F5-4C18-AE1A-29B1449CA5EC}" srcOrd="1" destOrd="0" presId="urn:microsoft.com/office/officeart/2005/8/layout/vProcess5"/>
    <dgm:cxn modelId="{0A5F6D50-4309-4B89-9607-3317740F0255}" type="presOf" srcId="{54BCBEE4-EE55-430A-A0CF-8AFA2971FE73}" destId="{461E1A5F-4BFD-4CD6-93F3-CCE1AF60ECE3}" srcOrd="0" destOrd="0" presId="urn:microsoft.com/office/officeart/2005/8/layout/vProcess5"/>
    <dgm:cxn modelId="{B3BB7571-6D1A-48FC-9238-4203168FD1A7}" type="presOf" srcId="{8C6A12F2-832B-41EB-B5E2-C087468CCB30}" destId="{3F145AF3-78E1-4EFF-87F5-70952C8F1691}" srcOrd="0" destOrd="0" presId="urn:microsoft.com/office/officeart/2005/8/layout/vProcess5"/>
    <dgm:cxn modelId="{F354AA72-6C91-4547-81ED-58044AAF8FA4}" type="presOf" srcId="{F3447953-AC8D-48E4-986B-5A3346649E6C}" destId="{4A057360-9F31-4969-B687-CA54A0DA6431}" srcOrd="0" destOrd="0" presId="urn:microsoft.com/office/officeart/2005/8/layout/vProcess5"/>
    <dgm:cxn modelId="{D851BDA1-F4C7-4619-A4E0-73550A735492}" srcId="{338BA640-09D5-41AA-A029-6866148F2F66}" destId="{54BCBEE4-EE55-430A-A0CF-8AFA2971FE73}" srcOrd="0" destOrd="0" parTransId="{4390E037-A21F-4EFD-A9E0-E727087AD455}" sibTransId="{8C6A12F2-832B-41EB-B5E2-C087468CCB30}"/>
    <dgm:cxn modelId="{7557EBB5-7159-4912-A552-1BE69A289DCE}" type="presOf" srcId="{F3447953-AC8D-48E4-986B-5A3346649E6C}" destId="{631DC201-2CEF-417E-AD9E-2BD8285A7828}" srcOrd="1" destOrd="0" presId="urn:microsoft.com/office/officeart/2005/8/layout/vProcess5"/>
    <dgm:cxn modelId="{0879EBB7-9E50-43EC-AD24-43416DDF78F9}" srcId="{338BA640-09D5-41AA-A029-6866148F2F66}" destId="{F3447953-AC8D-48E4-986B-5A3346649E6C}" srcOrd="3" destOrd="0" parTransId="{D88D3F96-550D-416C-B39E-FDA8CC09984B}" sibTransId="{837294DF-68B3-4FD3-B36A-9E6FA8318362}"/>
    <dgm:cxn modelId="{98E3D4B9-1F19-4F70-AE5A-D400B3E15390}" type="presOf" srcId="{338BA640-09D5-41AA-A029-6866148F2F66}" destId="{85CA96AB-C907-499C-A430-E5ADF04B600E}" srcOrd="0" destOrd="0" presId="urn:microsoft.com/office/officeart/2005/8/layout/vProcess5"/>
    <dgm:cxn modelId="{81A7D7C7-E0B0-43E8-B513-638997DC2AD1}" type="presOf" srcId="{3F9A31FC-2725-4818-9891-1FF4627FF694}" destId="{4E59B53C-D6F6-456B-A438-59A6876C551A}" srcOrd="0" destOrd="0" presId="urn:microsoft.com/office/officeart/2005/8/layout/vProcess5"/>
    <dgm:cxn modelId="{666001E8-7A6C-441D-9CBE-1EE00913B2D3}" srcId="{338BA640-09D5-41AA-A029-6866148F2F66}" destId="{3F9A31FC-2725-4818-9891-1FF4627FF694}" srcOrd="2" destOrd="0" parTransId="{6F73F601-A795-47B5-AF65-0759F03A37D3}" sibTransId="{217F63EE-A987-4FB5-ABD9-65A94E315091}"/>
    <dgm:cxn modelId="{E698B4FE-3B41-4C03-932E-5D7E858FB148}" type="presOf" srcId="{54BCBEE4-EE55-430A-A0CF-8AFA2971FE73}" destId="{DA558D55-A433-4E2F-AA9A-FAD394C3B8CC}" srcOrd="1" destOrd="0" presId="urn:microsoft.com/office/officeart/2005/8/layout/vProcess5"/>
    <dgm:cxn modelId="{8DE0D940-A294-4B95-AA01-4E19D000DE09}" type="presParOf" srcId="{85CA96AB-C907-499C-A430-E5ADF04B600E}" destId="{390E48E8-0541-4F1E-A888-3B9100A74DFF}" srcOrd="0" destOrd="0" presId="urn:microsoft.com/office/officeart/2005/8/layout/vProcess5"/>
    <dgm:cxn modelId="{FDFF7CFF-5B6E-4FF4-893A-2DBD52AE0F60}" type="presParOf" srcId="{85CA96AB-C907-499C-A430-E5ADF04B600E}" destId="{461E1A5F-4BFD-4CD6-93F3-CCE1AF60ECE3}" srcOrd="1" destOrd="0" presId="urn:microsoft.com/office/officeart/2005/8/layout/vProcess5"/>
    <dgm:cxn modelId="{6AAB8632-F67A-4756-9B53-5A57045D5264}" type="presParOf" srcId="{85CA96AB-C907-499C-A430-E5ADF04B600E}" destId="{F59E71D0-FCC3-4973-B0AB-2C8B67C229DA}" srcOrd="2" destOrd="0" presId="urn:microsoft.com/office/officeart/2005/8/layout/vProcess5"/>
    <dgm:cxn modelId="{B3CD4689-7C29-4E86-A605-4B7469A47348}" type="presParOf" srcId="{85CA96AB-C907-499C-A430-E5ADF04B600E}" destId="{4E59B53C-D6F6-456B-A438-59A6876C551A}" srcOrd="3" destOrd="0" presId="urn:microsoft.com/office/officeart/2005/8/layout/vProcess5"/>
    <dgm:cxn modelId="{3EF7C0D9-FA99-47E2-94F6-94E3386EAA22}" type="presParOf" srcId="{85CA96AB-C907-499C-A430-E5ADF04B600E}" destId="{4A057360-9F31-4969-B687-CA54A0DA6431}" srcOrd="4" destOrd="0" presId="urn:microsoft.com/office/officeart/2005/8/layout/vProcess5"/>
    <dgm:cxn modelId="{4E270B01-1917-4D42-AD23-558E5D064732}" type="presParOf" srcId="{85CA96AB-C907-499C-A430-E5ADF04B600E}" destId="{3F145AF3-78E1-4EFF-87F5-70952C8F1691}" srcOrd="5" destOrd="0" presId="urn:microsoft.com/office/officeart/2005/8/layout/vProcess5"/>
    <dgm:cxn modelId="{72B82431-A785-416A-9268-7CFA4DFCACB9}" type="presParOf" srcId="{85CA96AB-C907-499C-A430-E5ADF04B600E}" destId="{627ACA1A-E6CE-4F72-AC2C-2003484EEDFA}" srcOrd="6" destOrd="0" presId="urn:microsoft.com/office/officeart/2005/8/layout/vProcess5"/>
    <dgm:cxn modelId="{405E1265-18AB-4CD9-A4C6-E28D3E0E43CB}" type="presParOf" srcId="{85CA96AB-C907-499C-A430-E5ADF04B600E}" destId="{46274920-3C6D-45BF-AA84-053E941FE91A}" srcOrd="7" destOrd="0" presId="urn:microsoft.com/office/officeart/2005/8/layout/vProcess5"/>
    <dgm:cxn modelId="{35ED8660-B73E-40FC-82E2-AE1332E5954B}" type="presParOf" srcId="{85CA96AB-C907-499C-A430-E5ADF04B600E}" destId="{DA558D55-A433-4E2F-AA9A-FAD394C3B8CC}" srcOrd="8" destOrd="0" presId="urn:microsoft.com/office/officeart/2005/8/layout/vProcess5"/>
    <dgm:cxn modelId="{0ABD9554-C385-4A2D-B28C-F0E3D154F723}" type="presParOf" srcId="{85CA96AB-C907-499C-A430-E5ADF04B600E}" destId="{FF53EE87-4132-4915-A97C-0BC2637FFC57}" srcOrd="9" destOrd="0" presId="urn:microsoft.com/office/officeart/2005/8/layout/vProcess5"/>
    <dgm:cxn modelId="{EEE5B648-D04B-473F-986C-025121D508F1}" type="presParOf" srcId="{85CA96AB-C907-499C-A430-E5ADF04B600E}" destId="{58E2CC0E-A4F5-4C18-AE1A-29B1449CA5EC}" srcOrd="10" destOrd="0" presId="urn:microsoft.com/office/officeart/2005/8/layout/vProcess5"/>
    <dgm:cxn modelId="{48C90EA0-0F66-4003-93B5-AE63777C624C}" type="presParOf" srcId="{85CA96AB-C907-499C-A430-E5ADF04B600E}" destId="{631DC201-2CEF-417E-AD9E-2BD8285A782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A4AA35A-0FEA-46F3-9C0C-347C3D1AFAD6}" type="doc">
      <dgm:prSet loTypeId="urn:microsoft.com/office/officeart/2005/8/layout/radial1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E8128B8-A5D4-4616-916E-D7F8E550F473}">
      <dgm:prSet phldrT="[Text]"/>
      <dgm:spPr/>
      <dgm:t>
        <a:bodyPr/>
        <a:lstStyle/>
        <a:p>
          <a:r>
            <a:rPr lang="en-GB" dirty="0">
              <a:latin typeface="Berlin Sans FB Demi" panose="020E0802020502020306" pitchFamily="34" charset="0"/>
            </a:rPr>
            <a:t>Reflection</a:t>
          </a:r>
        </a:p>
        <a:p>
          <a:r>
            <a:rPr lang="en-GB" dirty="0">
              <a:latin typeface="Berlin Sans FB Demi" panose="020E0802020502020306" pitchFamily="34" charset="0"/>
            </a:rPr>
            <a:t>&amp; Advice</a:t>
          </a:r>
        </a:p>
      </dgm:t>
    </dgm:pt>
    <dgm:pt modelId="{F4487D89-0FFE-412A-A223-7CDB7FCE407D}" type="parTrans" cxnId="{F56F491E-4467-415C-93C3-C32CBC748F92}">
      <dgm:prSet/>
      <dgm:spPr/>
      <dgm:t>
        <a:bodyPr/>
        <a:lstStyle/>
        <a:p>
          <a:endParaRPr lang="en-GB"/>
        </a:p>
      </dgm:t>
    </dgm:pt>
    <dgm:pt modelId="{022BFE7D-9A50-419C-8EF5-D9305D007B92}" type="sibTrans" cxnId="{F56F491E-4467-415C-93C3-C32CBC748F92}">
      <dgm:prSet/>
      <dgm:spPr/>
      <dgm:t>
        <a:bodyPr/>
        <a:lstStyle/>
        <a:p>
          <a:endParaRPr lang="en-GB"/>
        </a:p>
      </dgm:t>
    </dgm:pt>
    <dgm:pt modelId="{B33CE548-9CD3-4672-842D-D17B0A155CB2}">
      <dgm:prSet phldrT="[Text]" custT="1"/>
      <dgm:spPr/>
      <dgm:t>
        <a:bodyPr/>
        <a:lstStyle/>
        <a:p>
          <a:r>
            <a:rPr lang="en-GB" sz="1800" dirty="0">
              <a:latin typeface="Berlin Sans FB Demi" panose="020E0802020502020306" pitchFamily="34" charset="0"/>
            </a:rPr>
            <a:t>Dissertation completed</a:t>
          </a:r>
        </a:p>
      </dgm:t>
    </dgm:pt>
    <dgm:pt modelId="{FFD84FDC-426F-4462-A007-B161370761F7}" type="parTrans" cxnId="{4F518491-5B76-4AC4-94ED-DF4A4AFFF576}">
      <dgm:prSet/>
      <dgm:spPr/>
      <dgm:t>
        <a:bodyPr/>
        <a:lstStyle/>
        <a:p>
          <a:endParaRPr lang="en-GB" dirty="0"/>
        </a:p>
      </dgm:t>
    </dgm:pt>
    <dgm:pt modelId="{BF5897D2-A35F-441C-A04E-99C127279121}" type="sibTrans" cxnId="{4F518491-5B76-4AC4-94ED-DF4A4AFFF576}">
      <dgm:prSet/>
      <dgm:spPr/>
      <dgm:t>
        <a:bodyPr/>
        <a:lstStyle/>
        <a:p>
          <a:endParaRPr lang="en-GB"/>
        </a:p>
      </dgm:t>
    </dgm:pt>
    <dgm:pt modelId="{92D607F4-C9C2-43C1-BF2B-82607DC38B1A}">
      <dgm:prSet phldrT="[Text]" custT="1"/>
      <dgm:spPr/>
      <dgm:t>
        <a:bodyPr/>
        <a:lstStyle/>
        <a:p>
          <a:r>
            <a:rPr lang="en-GB" sz="1800" b="0" dirty="0">
              <a:latin typeface="Berlin Sans FB Demi" panose="020E0802020502020306" pitchFamily="34" charset="0"/>
            </a:rPr>
            <a:t>Overall, It was a good experience</a:t>
          </a:r>
        </a:p>
      </dgm:t>
    </dgm:pt>
    <dgm:pt modelId="{0B9F7097-5BB3-419F-944E-BB448FEAEFF4}" type="parTrans" cxnId="{5707D3C8-E65B-4434-BB29-5E1F69DFDC54}">
      <dgm:prSet/>
      <dgm:spPr/>
      <dgm:t>
        <a:bodyPr/>
        <a:lstStyle/>
        <a:p>
          <a:endParaRPr lang="en-GB" dirty="0"/>
        </a:p>
      </dgm:t>
    </dgm:pt>
    <dgm:pt modelId="{A203EF58-D9D4-4D59-83B6-CD5581B6FF8F}" type="sibTrans" cxnId="{5707D3C8-E65B-4434-BB29-5E1F69DFDC54}">
      <dgm:prSet/>
      <dgm:spPr/>
      <dgm:t>
        <a:bodyPr/>
        <a:lstStyle/>
        <a:p>
          <a:endParaRPr lang="en-GB"/>
        </a:p>
      </dgm:t>
    </dgm:pt>
    <dgm:pt modelId="{7E77D603-233C-450B-AE65-3A3BB4F6C5F9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dirty="0">
              <a:latin typeface="Berlin Sans FB Demi" panose="020E0802020502020306" pitchFamily="34" charset="0"/>
            </a:rPr>
            <a:t>Asked for more help, 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dirty="0">
              <a:latin typeface="Berlin Sans FB Demi" panose="020E0802020502020306" pitchFamily="34" charset="0"/>
            </a:rPr>
            <a:t>Overcome writers block</a:t>
          </a:r>
        </a:p>
        <a:p>
          <a:pPr marL="0" lvl="0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dirty="0"/>
        </a:p>
      </dgm:t>
    </dgm:pt>
    <dgm:pt modelId="{3C9D9554-032F-43F3-A148-E19B97630D13}" type="parTrans" cxnId="{3E796781-D43C-4A42-AD4E-1F1F0A1B4B1E}">
      <dgm:prSet/>
      <dgm:spPr/>
      <dgm:t>
        <a:bodyPr/>
        <a:lstStyle/>
        <a:p>
          <a:endParaRPr lang="en-GB" dirty="0"/>
        </a:p>
      </dgm:t>
    </dgm:pt>
    <dgm:pt modelId="{8ED47B54-20BC-431A-B53F-EA3AACE843D5}" type="sibTrans" cxnId="{3E796781-D43C-4A42-AD4E-1F1F0A1B4B1E}">
      <dgm:prSet/>
      <dgm:spPr/>
      <dgm:t>
        <a:bodyPr/>
        <a:lstStyle/>
        <a:p>
          <a:endParaRPr lang="en-GB"/>
        </a:p>
      </dgm:t>
    </dgm:pt>
    <dgm:pt modelId="{3A60593C-6FCB-4545-A3C1-A44B2EAD8FFC}">
      <dgm:prSet phldrT="[Text]" custT="1"/>
      <dgm:spPr/>
      <dgm:t>
        <a:bodyPr/>
        <a:lstStyle/>
        <a:p>
          <a:r>
            <a:rPr lang="en-GB" sz="1800" dirty="0">
              <a:latin typeface="Berlin Sans FB Demi" panose="020E0802020502020306" pitchFamily="34" charset="0"/>
            </a:rPr>
            <a:t>My advice to you:</a:t>
          </a:r>
        </a:p>
        <a:p>
          <a:r>
            <a:rPr lang="en-GB" sz="1800" dirty="0">
              <a:latin typeface="Berlin Sans FB Demi" panose="020E0802020502020306" pitchFamily="34" charset="0"/>
            </a:rPr>
            <a:t> to plan &amp; choose well.</a:t>
          </a:r>
        </a:p>
        <a:p>
          <a:r>
            <a:rPr lang="en-GB" sz="1800" dirty="0">
              <a:latin typeface="Berlin Sans FB Demi" panose="020E0802020502020306" pitchFamily="34" charset="0"/>
            </a:rPr>
            <a:t> Seek help and support</a:t>
          </a:r>
        </a:p>
      </dgm:t>
    </dgm:pt>
    <dgm:pt modelId="{1D0B33C3-5EDB-4626-9C95-2094AC012D6F}" type="parTrans" cxnId="{7B70C733-A0FF-4623-A6F3-4556DA3D63AA}">
      <dgm:prSet/>
      <dgm:spPr/>
      <dgm:t>
        <a:bodyPr/>
        <a:lstStyle/>
        <a:p>
          <a:endParaRPr lang="en-GB" dirty="0"/>
        </a:p>
      </dgm:t>
    </dgm:pt>
    <dgm:pt modelId="{D50E36FB-B32E-441F-9861-B0923CB38D7F}" type="sibTrans" cxnId="{7B70C733-A0FF-4623-A6F3-4556DA3D63AA}">
      <dgm:prSet/>
      <dgm:spPr/>
      <dgm:t>
        <a:bodyPr/>
        <a:lstStyle/>
        <a:p>
          <a:endParaRPr lang="en-GB"/>
        </a:p>
      </dgm:t>
    </dgm:pt>
    <dgm:pt modelId="{CE1FD7FE-6F12-4F60-A37C-AFA0E96312CE}">
      <dgm:prSet custT="1"/>
      <dgm:spPr/>
      <dgm:t>
        <a:bodyPr/>
        <a:lstStyle/>
        <a:p>
          <a:r>
            <a:rPr lang="en-GB" sz="1800" b="1" dirty="0">
              <a:latin typeface="Berlin Sans FB Demi" panose="020E0802020502020306" pitchFamily="34" charset="0"/>
            </a:rPr>
            <a:t>It was a long and tough journey</a:t>
          </a:r>
        </a:p>
        <a:p>
          <a:endParaRPr lang="en-GB" sz="1000" dirty="0"/>
        </a:p>
      </dgm:t>
    </dgm:pt>
    <dgm:pt modelId="{63BB4891-E5C7-414D-A0AE-1601D9557744}" type="parTrans" cxnId="{493C7E27-C3C4-4329-8931-B187A25FE7B2}">
      <dgm:prSet/>
      <dgm:spPr/>
      <dgm:t>
        <a:bodyPr/>
        <a:lstStyle/>
        <a:p>
          <a:endParaRPr lang="en-GB" dirty="0"/>
        </a:p>
      </dgm:t>
    </dgm:pt>
    <dgm:pt modelId="{540ED69F-F3D6-4337-8F0A-CD053ECCEFAD}" type="sibTrans" cxnId="{493C7E27-C3C4-4329-8931-B187A25FE7B2}">
      <dgm:prSet/>
      <dgm:spPr/>
      <dgm:t>
        <a:bodyPr/>
        <a:lstStyle/>
        <a:p>
          <a:endParaRPr lang="en-GB"/>
        </a:p>
      </dgm:t>
    </dgm:pt>
    <dgm:pt modelId="{608932BC-1949-4F92-8FDD-2A9C776CE97A}">
      <dgm:prSet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dirty="0">
              <a:latin typeface="Berlin Sans FB Demi" panose="020E0802020502020306" pitchFamily="34" charset="0"/>
            </a:rPr>
            <a:t>Felt relieved, exhausted &amp; Anxious</a:t>
          </a:r>
        </a:p>
        <a:p>
          <a:pPr marL="0" lvl="0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dirty="0"/>
        </a:p>
      </dgm:t>
    </dgm:pt>
    <dgm:pt modelId="{C7BAF125-59C2-454E-A818-B7C36D1AA063}" type="parTrans" cxnId="{7C2C4E34-A40D-4358-870A-688A9233C9D1}">
      <dgm:prSet/>
      <dgm:spPr/>
      <dgm:t>
        <a:bodyPr/>
        <a:lstStyle/>
        <a:p>
          <a:endParaRPr lang="en-GB" dirty="0"/>
        </a:p>
      </dgm:t>
    </dgm:pt>
    <dgm:pt modelId="{675D83AD-DF0D-4A4A-9CE0-6157C9857ED0}" type="sibTrans" cxnId="{7C2C4E34-A40D-4358-870A-688A9233C9D1}">
      <dgm:prSet/>
      <dgm:spPr/>
      <dgm:t>
        <a:bodyPr/>
        <a:lstStyle/>
        <a:p>
          <a:endParaRPr lang="en-GB"/>
        </a:p>
      </dgm:t>
    </dgm:pt>
    <dgm:pt modelId="{F133045D-12D5-4B71-85C6-3CC1C5CF4269}" type="pres">
      <dgm:prSet presAssocID="{0A4AA35A-0FEA-46F3-9C0C-347C3D1AFAD6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295AFA7-667F-4FD9-A2E9-810251392F37}" type="pres">
      <dgm:prSet presAssocID="{CE8128B8-A5D4-4616-916E-D7F8E550F473}" presName="centerShape" presStyleLbl="node0" presStyleIdx="0" presStyleCnt="1" custScaleX="125329" custScaleY="100119"/>
      <dgm:spPr/>
    </dgm:pt>
    <dgm:pt modelId="{25B63209-23D2-4B91-988F-95BE1F999F18}" type="pres">
      <dgm:prSet presAssocID="{FFD84FDC-426F-4462-A007-B161370761F7}" presName="Name9" presStyleLbl="parChTrans1D2" presStyleIdx="0" presStyleCnt="6"/>
      <dgm:spPr/>
    </dgm:pt>
    <dgm:pt modelId="{5A6D9CA0-6BD7-4A92-86EC-29AF63A3555A}" type="pres">
      <dgm:prSet presAssocID="{FFD84FDC-426F-4462-A007-B161370761F7}" presName="connTx" presStyleLbl="parChTrans1D2" presStyleIdx="0" presStyleCnt="6"/>
      <dgm:spPr/>
    </dgm:pt>
    <dgm:pt modelId="{0E5BED6A-AD07-4A4D-8DDD-3D1C8D86C5FF}" type="pres">
      <dgm:prSet presAssocID="{B33CE548-9CD3-4672-842D-D17B0A155CB2}" presName="node" presStyleLbl="node1" presStyleIdx="0" presStyleCnt="6" custScaleX="113624">
        <dgm:presLayoutVars>
          <dgm:bulletEnabled val="1"/>
        </dgm:presLayoutVars>
      </dgm:prSet>
      <dgm:spPr/>
    </dgm:pt>
    <dgm:pt modelId="{77AB0ADB-B622-4E5E-86CB-635F72C2E546}" type="pres">
      <dgm:prSet presAssocID="{C7BAF125-59C2-454E-A818-B7C36D1AA063}" presName="Name9" presStyleLbl="parChTrans1D2" presStyleIdx="1" presStyleCnt="6"/>
      <dgm:spPr/>
    </dgm:pt>
    <dgm:pt modelId="{9F438B5E-2C02-4B97-9FA7-88CA41D02907}" type="pres">
      <dgm:prSet presAssocID="{C7BAF125-59C2-454E-A818-B7C36D1AA063}" presName="connTx" presStyleLbl="parChTrans1D2" presStyleIdx="1" presStyleCnt="6"/>
      <dgm:spPr/>
    </dgm:pt>
    <dgm:pt modelId="{149D9CC9-747F-459B-A694-94D3213F4678}" type="pres">
      <dgm:prSet presAssocID="{608932BC-1949-4F92-8FDD-2A9C776CE97A}" presName="node" presStyleLbl="node1" presStyleIdx="1" presStyleCnt="6" custScaleX="130335" custScaleY="102733">
        <dgm:presLayoutVars>
          <dgm:bulletEnabled val="1"/>
        </dgm:presLayoutVars>
      </dgm:prSet>
      <dgm:spPr/>
    </dgm:pt>
    <dgm:pt modelId="{453A46F5-4A99-42A9-874C-063EA3CF3379}" type="pres">
      <dgm:prSet presAssocID="{0B9F7097-5BB3-419F-944E-BB448FEAEFF4}" presName="Name9" presStyleLbl="parChTrans1D2" presStyleIdx="2" presStyleCnt="6"/>
      <dgm:spPr/>
    </dgm:pt>
    <dgm:pt modelId="{7611886F-6F0E-4665-898F-A464449267B8}" type="pres">
      <dgm:prSet presAssocID="{0B9F7097-5BB3-419F-944E-BB448FEAEFF4}" presName="connTx" presStyleLbl="parChTrans1D2" presStyleIdx="2" presStyleCnt="6"/>
      <dgm:spPr/>
    </dgm:pt>
    <dgm:pt modelId="{6EE69746-640A-44FB-9E89-B3D7688D02EC}" type="pres">
      <dgm:prSet presAssocID="{92D607F4-C9C2-43C1-BF2B-82607DC38B1A}" presName="node" presStyleLbl="node1" presStyleIdx="2" presStyleCnt="6" custScaleX="113974">
        <dgm:presLayoutVars>
          <dgm:bulletEnabled val="1"/>
        </dgm:presLayoutVars>
      </dgm:prSet>
      <dgm:spPr/>
    </dgm:pt>
    <dgm:pt modelId="{3287F198-A195-4832-9E73-08EFD0017BE1}" type="pres">
      <dgm:prSet presAssocID="{63BB4891-E5C7-414D-A0AE-1601D9557744}" presName="Name9" presStyleLbl="parChTrans1D2" presStyleIdx="3" presStyleCnt="6"/>
      <dgm:spPr/>
    </dgm:pt>
    <dgm:pt modelId="{2EEB0184-3170-48E3-9A1B-2A1380FA250A}" type="pres">
      <dgm:prSet presAssocID="{63BB4891-E5C7-414D-A0AE-1601D9557744}" presName="connTx" presStyleLbl="parChTrans1D2" presStyleIdx="3" presStyleCnt="6"/>
      <dgm:spPr/>
    </dgm:pt>
    <dgm:pt modelId="{3AA2D2AB-5777-4441-B825-4340AB8B3059}" type="pres">
      <dgm:prSet presAssocID="{CE1FD7FE-6F12-4F60-A37C-AFA0E96312CE}" presName="node" presStyleLbl="node1" presStyleIdx="3" presStyleCnt="6" custScaleX="116565" custRadScaleRad="101099" custRadScaleInc="612">
        <dgm:presLayoutVars>
          <dgm:bulletEnabled val="1"/>
        </dgm:presLayoutVars>
      </dgm:prSet>
      <dgm:spPr/>
    </dgm:pt>
    <dgm:pt modelId="{FC2C6257-B2F2-48F4-80B8-7EFCC5F63333}" type="pres">
      <dgm:prSet presAssocID="{3C9D9554-032F-43F3-A148-E19B97630D13}" presName="Name9" presStyleLbl="parChTrans1D2" presStyleIdx="4" presStyleCnt="6"/>
      <dgm:spPr/>
    </dgm:pt>
    <dgm:pt modelId="{44FD2171-C641-469C-BFCB-BA6A3E533F1D}" type="pres">
      <dgm:prSet presAssocID="{3C9D9554-032F-43F3-A148-E19B97630D13}" presName="connTx" presStyleLbl="parChTrans1D2" presStyleIdx="4" presStyleCnt="6"/>
      <dgm:spPr/>
    </dgm:pt>
    <dgm:pt modelId="{C2EEF49C-EB11-458E-B302-8A73E17A7C6B}" type="pres">
      <dgm:prSet presAssocID="{7E77D603-233C-450B-AE65-3A3BB4F6C5F9}" presName="node" presStyleLbl="node1" presStyleIdx="4" presStyleCnt="6" custScaleX="111177">
        <dgm:presLayoutVars>
          <dgm:bulletEnabled val="1"/>
        </dgm:presLayoutVars>
      </dgm:prSet>
      <dgm:spPr/>
    </dgm:pt>
    <dgm:pt modelId="{9E752514-129A-4569-9BF0-84A326459153}" type="pres">
      <dgm:prSet presAssocID="{1D0B33C3-5EDB-4626-9C95-2094AC012D6F}" presName="Name9" presStyleLbl="parChTrans1D2" presStyleIdx="5" presStyleCnt="6"/>
      <dgm:spPr/>
    </dgm:pt>
    <dgm:pt modelId="{AA39CCD8-20B5-4C6A-B9D0-CE2D045A9EAA}" type="pres">
      <dgm:prSet presAssocID="{1D0B33C3-5EDB-4626-9C95-2094AC012D6F}" presName="connTx" presStyleLbl="parChTrans1D2" presStyleIdx="5" presStyleCnt="6"/>
      <dgm:spPr/>
    </dgm:pt>
    <dgm:pt modelId="{981E9270-D518-45AD-9BEA-328B8B377ECB}" type="pres">
      <dgm:prSet presAssocID="{3A60593C-6FCB-4545-A3C1-A44B2EAD8FFC}" presName="node" presStyleLbl="node1" presStyleIdx="5" presStyleCnt="6" custScaleX="112575" custScaleY="106293" custRadScaleRad="102470" custRadScaleInc="-276">
        <dgm:presLayoutVars>
          <dgm:bulletEnabled val="1"/>
        </dgm:presLayoutVars>
      </dgm:prSet>
      <dgm:spPr/>
    </dgm:pt>
  </dgm:ptLst>
  <dgm:cxnLst>
    <dgm:cxn modelId="{3E5D2403-8F03-4AF9-AE64-9AB622E6719D}" type="presOf" srcId="{608932BC-1949-4F92-8FDD-2A9C776CE97A}" destId="{149D9CC9-747F-459B-A694-94D3213F4678}" srcOrd="0" destOrd="0" presId="urn:microsoft.com/office/officeart/2005/8/layout/radial1"/>
    <dgm:cxn modelId="{56608314-5A55-44B2-9F8A-11C5A8EB4AE2}" type="presOf" srcId="{C7BAF125-59C2-454E-A818-B7C36D1AA063}" destId="{77AB0ADB-B622-4E5E-86CB-635F72C2E546}" srcOrd="0" destOrd="0" presId="urn:microsoft.com/office/officeart/2005/8/layout/radial1"/>
    <dgm:cxn modelId="{F56F491E-4467-415C-93C3-C32CBC748F92}" srcId="{0A4AA35A-0FEA-46F3-9C0C-347C3D1AFAD6}" destId="{CE8128B8-A5D4-4616-916E-D7F8E550F473}" srcOrd="0" destOrd="0" parTransId="{F4487D89-0FFE-412A-A223-7CDB7FCE407D}" sibTransId="{022BFE7D-9A50-419C-8EF5-D9305D007B92}"/>
    <dgm:cxn modelId="{493C7E27-C3C4-4329-8931-B187A25FE7B2}" srcId="{CE8128B8-A5D4-4616-916E-D7F8E550F473}" destId="{CE1FD7FE-6F12-4F60-A37C-AFA0E96312CE}" srcOrd="3" destOrd="0" parTransId="{63BB4891-E5C7-414D-A0AE-1601D9557744}" sibTransId="{540ED69F-F3D6-4337-8F0A-CD053ECCEFAD}"/>
    <dgm:cxn modelId="{5F95CB30-48FA-446F-8581-71E75672A9A6}" type="presOf" srcId="{FFD84FDC-426F-4462-A007-B161370761F7}" destId="{5A6D9CA0-6BD7-4A92-86EC-29AF63A3555A}" srcOrd="1" destOrd="0" presId="urn:microsoft.com/office/officeart/2005/8/layout/radial1"/>
    <dgm:cxn modelId="{7B70C733-A0FF-4623-A6F3-4556DA3D63AA}" srcId="{CE8128B8-A5D4-4616-916E-D7F8E550F473}" destId="{3A60593C-6FCB-4545-A3C1-A44B2EAD8FFC}" srcOrd="5" destOrd="0" parTransId="{1D0B33C3-5EDB-4626-9C95-2094AC012D6F}" sibTransId="{D50E36FB-B32E-441F-9861-B0923CB38D7F}"/>
    <dgm:cxn modelId="{7C2C4E34-A40D-4358-870A-688A9233C9D1}" srcId="{CE8128B8-A5D4-4616-916E-D7F8E550F473}" destId="{608932BC-1949-4F92-8FDD-2A9C776CE97A}" srcOrd="1" destOrd="0" parTransId="{C7BAF125-59C2-454E-A818-B7C36D1AA063}" sibTransId="{675D83AD-DF0D-4A4A-9CE0-6157C9857ED0}"/>
    <dgm:cxn modelId="{E8494447-8282-42A7-9DDF-D3DA82CD00DF}" type="presOf" srcId="{CE1FD7FE-6F12-4F60-A37C-AFA0E96312CE}" destId="{3AA2D2AB-5777-4441-B825-4340AB8B3059}" srcOrd="0" destOrd="0" presId="urn:microsoft.com/office/officeart/2005/8/layout/radial1"/>
    <dgm:cxn modelId="{D414C278-39E1-4A03-B01C-2826BD1C757D}" type="presOf" srcId="{92D607F4-C9C2-43C1-BF2B-82607DC38B1A}" destId="{6EE69746-640A-44FB-9E89-B3D7688D02EC}" srcOrd="0" destOrd="0" presId="urn:microsoft.com/office/officeart/2005/8/layout/radial1"/>
    <dgm:cxn modelId="{FB4A237D-5DC3-4A0D-BB59-9D3DA6686396}" type="presOf" srcId="{B33CE548-9CD3-4672-842D-D17B0A155CB2}" destId="{0E5BED6A-AD07-4A4D-8DDD-3D1C8D86C5FF}" srcOrd="0" destOrd="0" presId="urn:microsoft.com/office/officeart/2005/8/layout/radial1"/>
    <dgm:cxn modelId="{3E796781-D43C-4A42-AD4E-1F1F0A1B4B1E}" srcId="{CE8128B8-A5D4-4616-916E-D7F8E550F473}" destId="{7E77D603-233C-450B-AE65-3A3BB4F6C5F9}" srcOrd="4" destOrd="0" parTransId="{3C9D9554-032F-43F3-A148-E19B97630D13}" sibTransId="{8ED47B54-20BC-431A-B53F-EA3AACE843D5}"/>
    <dgm:cxn modelId="{4F518491-5B76-4AC4-94ED-DF4A4AFFF576}" srcId="{CE8128B8-A5D4-4616-916E-D7F8E550F473}" destId="{B33CE548-9CD3-4672-842D-D17B0A155CB2}" srcOrd="0" destOrd="0" parTransId="{FFD84FDC-426F-4462-A007-B161370761F7}" sibTransId="{BF5897D2-A35F-441C-A04E-99C127279121}"/>
    <dgm:cxn modelId="{E90B6894-708D-4F37-BDDA-6C800190A926}" type="presOf" srcId="{0B9F7097-5BB3-419F-944E-BB448FEAEFF4}" destId="{453A46F5-4A99-42A9-874C-063EA3CF3379}" srcOrd="0" destOrd="0" presId="urn:microsoft.com/office/officeart/2005/8/layout/radial1"/>
    <dgm:cxn modelId="{D677EFA2-3DD2-43C3-9A70-54CA06E81E66}" type="presOf" srcId="{FFD84FDC-426F-4462-A007-B161370761F7}" destId="{25B63209-23D2-4B91-988F-95BE1F999F18}" srcOrd="0" destOrd="0" presId="urn:microsoft.com/office/officeart/2005/8/layout/radial1"/>
    <dgm:cxn modelId="{587059A5-EA76-4243-AE18-1B06C11CF4E5}" type="presOf" srcId="{3C9D9554-032F-43F3-A148-E19B97630D13}" destId="{44FD2171-C641-469C-BFCB-BA6A3E533F1D}" srcOrd="1" destOrd="0" presId="urn:microsoft.com/office/officeart/2005/8/layout/radial1"/>
    <dgm:cxn modelId="{9142C6AE-F61C-40C6-A7F2-7BCB40F92577}" type="presOf" srcId="{7E77D603-233C-450B-AE65-3A3BB4F6C5F9}" destId="{C2EEF49C-EB11-458E-B302-8A73E17A7C6B}" srcOrd="0" destOrd="0" presId="urn:microsoft.com/office/officeart/2005/8/layout/radial1"/>
    <dgm:cxn modelId="{0C6751C2-502A-4CFD-B990-E465804EA063}" type="presOf" srcId="{1D0B33C3-5EDB-4626-9C95-2094AC012D6F}" destId="{9E752514-129A-4569-9BF0-84A326459153}" srcOrd="0" destOrd="0" presId="urn:microsoft.com/office/officeart/2005/8/layout/radial1"/>
    <dgm:cxn modelId="{5707D3C8-E65B-4434-BB29-5E1F69DFDC54}" srcId="{CE8128B8-A5D4-4616-916E-D7F8E550F473}" destId="{92D607F4-C9C2-43C1-BF2B-82607DC38B1A}" srcOrd="2" destOrd="0" parTransId="{0B9F7097-5BB3-419F-944E-BB448FEAEFF4}" sibTransId="{A203EF58-D9D4-4D59-83B6-CD5581B6FF8F}"/>
    <dgm:cxn modelId="{AD915ACB-5030-49CB-B7A0-93902C06BB21}" type="presOf" srcId="{CE8128B8-A5D4-4616-916E-D7F8E550F473}" destId="{D295AFA7-667F-4FD9-A2E9-810251392F37}" srcOrd="0" destOrd="0" presId="urn:microsoft.com/office/officeart/2005/8/layout/radial1"/>
    <dgm:cxn modelId="{3E9C0ED1-DD64-4A17-985A-EA4876C6AF81}" type="presOf" srcId="{63BB4891-E5C7-414D-A0AE-1601D9557744}" destId="{2EEB0184-3170-48E3-9A1B-2A1380FA250A}" srcOrd="1" destOrd="0" presId="urn:microsoft.com/office/officeart/2005/8/layout/radial1"/>
    <dgm:cxn modelId="{13F2EAD8-C771-45E8-A1F7-B88CCEDFD55B}" type="presOf" srcId="{0A4AA35A-0FEA-46F3-9C0C-347C3D1AFAD6}" destId="{F133045D-12D5-4B71-85C6-3CC1C5CF4269}" srcOrd="0" destOrd="0" presId="urn:microsoft.com/office/officeart/2005/8/layout/radial1"/>
    <dgm:cxn modelId="{D9132FDA-3824-43A9-8C65-3396CFB2A7FD}" type="presOf" srcId="{3C9D9554-032F-43F3-A148-E19B97630D13}" destId="{FC2C6257-B2F2-48F4-80B8-7EFCC5F63333}" srcOrd="0" destOrd="0" presId="urn:microsoft.com/office/officeart/2005/8/layout/radial1"/>
    <dgm:cxn modelId="{1D4351DE-A8E0-4F7B-878E-854991FC51AC}" type="presOf" srcId="{63BB4891-E5C7-414D-A0AE-1601D9557744}" destId="{3287F198-A195-4832-9E73-08EFD0017BE1}" srcOrd="0" destOrd="0" presId="urn:microsoft.com/office/officeart/2005/8/layout/radial1"/>
    <dgm:cxn modelId="{EF0B4BEF-CC30-4481-A62E-96680A05C271}" type="presOf" srcId="{C7BAF125-59C2-454E-A818-B7C36D1AA063}" destId="{9F438B5E-2C02-4B97-9FA7-88CA41D02907}" srcOrd="1" destOrd="0" presId="urn:microsoft.com/office/officeart/2005/8/layout/radial1"/>
    <dgm:cxn modelId="{EFD096F0-1ADB-4035-BA26-FC8A6C471166}" type="presOf" srcId="{3A60593C-6FCB-4545-A3C1-A44B2EAD8FFC}" destId="{981E9270-D518-45AD-9BEA-328B8B377ECB}" srcOrd="0" destOrd="0" presId="urn:microsoft.com/office/officeart/2005/8/layout/radial1"/>
    <dgm:cxn modelId="{C510F5FA-2A22-4C9C-94B7-684E7D9154EC}" type="presOf" srcId="{0B9F7097-5BB3-419F-944E-BB448FEAEFF4}" destId="{7611886F-6F0E-4665-898F-A464449267B8}" srcOrd="1" destOrd="0" presId="urn:microsoft.com/office/officeart/2005/8/layout/radial1"/>
    <dgm:cxn modelId="{D9DD44FE-A5B6-4EA7-8D48-28643398EA87}" type="presOf" srcId="{1D0B33C3-5EDB-4626-9C95-2094AC012D6F}" destId="{AA39CCD8-20B5-4C6A-B9D0-CE2D045A9EAA}" srcOrd="1" destOrd="0" presId="urn:microsoft.com/office/officeart/2005/8/layout/radial1"/>
    <dgm:cxn modelId="{05CCE7E1-AB6E-4BEC-9B01-A856D0750329}" type="presParOf" srcId="{F133045D-12D5-4B71-85C6-3CC1C5CF4269}" destId="{D295AFA7-667F-4FD9-A2E9-810251392F37}" srcOrd="0" destOrd="0" presId="urn:microsoft.com/office/officeart/2005/8/layout/radial1"/>
    <dgm:cxn modelId="{5BD2CD4E-DA98-42B6-B328-43535A76E9F2}" type="presParOf" srcId="{F133045D-12D5-4B71-85C6-3CC1C5CF4269}" destId="{25B63209-23D2-4B91-988F-95BE1F999F18}" srcOrd="1" destOrd="0" presId="urn:microsoft.com/office/officeart/2005/8/layout/radial1"/>
    <dgm:cxn modelId="{5E23D6B8-4850-4CE5-A782-C426E60F074A}" type="presParOf" srcId="{25B63209-23D2-4B91-988F-95BE1F999F18}" destId="{5A6D9CA0-6BD7-4A92-86EC-29AF63A3555A}" srcOrd="0" destOrd="0" presId="urn:microsoft.com/office/officeart/2005/8/layout/radial1"/>
    <dgm:cxn modelId="{50B054D1-4148-4A5F-A2E8-4C09D2D73F01}" type="presParOf" srcId="{F133045D-12D5-4B71-85C6-3CC1C5CF4269}" destId="{0E5BED6A-AD07-4A4D-8DDD-3D1C8D86C5FF}" srcOrd="2" destOrd="0" presId="urn:microsoft.com/office/officeart/2005/8/layout/radial1"/>
    <dgm:cxn modelId="{57740605-C9A7-425F-9960-C7313B85AD9C}" type="presParOf" srcId="{F133045D-12D5-4B71-85C6-3CC1C5CF4269}" destId="{77AB0ADB-B622-4E5E-86CB-635F72C2E546}" srcOrd="3" destOrd="0" presId="urn:microsoft.com/office/officeart/2005/8/layout/radial1"/>
    <dgm:cxn modelId="{1AD3AAF2-2B31-4AC0-A9A2-9DC5B2E7B2AC}" type="presParOf" srcId="{77AB0ADB-B622-4E5E-86CB-635F72C2E546}" destId="{9F438B5E-2C02-4B97-9FA7-88CA41D02907}" srcOrd="0" destOrd="0" presId="urn:microsoft.com/office/officeart/2005/8/layout/radial1"/>
    <dgm:cxn modelId="{978D5D78-7AA3-48EF-A06A-D963549A33A4}" type="presParOf" srcId="{F133045D-12D5-4B71-85C6-3CC1C5CF4269}" destId="{149D9CC9-747F-459B-A694-94D3213F4678}" srcOrd="4" destOrd="0" presId="urn:microsoft.com/office/officeart/2005/8/layout/radial1"/>
    <dgm:cxn modelId="{0DBF2F95-72F9-400E-8D1F-FE0347AFD6BD}" type="presParOf" srcId="{F133045D-12D5-4B71-85C6-3CC1C5CF4269}" destId="{453A46F5-4A99-42A9-874C-063EA3CF3379}" srcOrd="5" destOrd="0" presId="urn:microsoft.com/office/officeart/2005/8/layout/radial1"/>
    <dgm:cxn modelId="{6A778FDD-01DA-4B6B-BCA0-F0DE2CD7B1BB}" type="presParOf" srcId="{453A46F5-4A99-42A9-874C-063EA3CF3379}" destId="{7611886F-6F0E-4665-898F-A464449267B8}" srcOrd="0" destOrd="0" presId="urn:microsoft.com/office/officeart/2005/8/layout/radial1"/>
    <dgm:cxn modelId="{836A5F4A-11CF-483E-B698-33646E302F61}" type="presParOf" srcId="{F133045D-12D5-4B71-85C6-3CC1C5CF4269}" destId="{6EE69746-640A-44FB-9E89-B3D7688D02EC}" srcOrd="6" destOrd="0" presId="urn:microsoft.com/office/officeart/2005/8/layout/radial1"/>
    <dgm:cxn modelId="{275A10F5-E5C1-42EB-9024-487815FF81B4}" type="presParOf" srcId="{F133045D-12D5-4B71-85C6-3CC1C5CF4269}" destId="{3287F198-A195-4832-9E73-08EFD0017BE1}" srcOrd="7" destOrd="0" presId="urn:microsoft.com/office/officeart/2005/8/layout/radial1"/>
    <dgm:cxn modelId="{0E570B6D-A378-4CB0-B431-ACB716062B66}" type="presParOf" srcId="{3287F198-A195-4832-9E73-08EFD0017BE1}" destId="{2EEB0184-3170-48E3-9A1B-2A1380FA250A}" srcOrd="0" destOrd="0" presId="urn:microsoft.com/office/officeart/2005/8/layout/radial1"/>
    <dgm:cxn modelId="{C20480B0-75B9-4175-AB45-F06DF99B0233}" type="presParOf" srcId="{F133045D-12D5-4B71-85C6-3CC1C5CF4269}" destId="{3AA2D2AB-5777-4441-B825-4340AB8B3059}" srcOrd="8" destOrd="0" presId="urn:microsoft.com/office/officeart/2005/8/layout/radial1"/>
    <dgm:cxn modelId="{5BAC7802-0354-4DBF-BF15-610057F8CE5D}" type="presParOf" srcId="{F133045D-12D5-4B71-85C6-3CC1C5CF4269}" destId="{FC2C6257-B2F2-48F4-80B8-7EFCC5F63333}" srcOrd="9" destOrd="0" presId="urn:microsoft.com/office/officeart/2005/8/layout/radial1"/>
    <dgm:cxn modelId="{73F03584-7202-45B4-99C8-391493259B7A}" type="presParOf" srcId="{FC2C6257-B2F2-48F4-80B8-7EFCC5F63333}" destId="{44FD2171-C641-469C-BFCB-BA6A3E533F1D}" srcOrd="0" destOrd="0" presId="urn:microsoft.com/office/officeart/2005/8/layout/radial1"/>
    <dgm:cxn modelId="{48401DE9-4D52-4E03-AF60-8371B35C023E}" type="presParOf" srcId="{F133045D-12D5-4B71-85C6-3CC1C5CF4269}" destId="{C2EEF49C-EB11-458E-B302-8A73E17A7C6B}" srcOrd="10" destOrd="0" presId="urn:microsoft.com/office/officeart/2005/8/layout/radial1"/>
    <dgm:cxn modelId="{B0335FC2-E2B8-41EC-A77D-7873099D476B}" type="presParOf" srcId="{F133045D-12D5-4B71-85C6-3CC1C5CF4269}" destId="{9E752514-129A-4569-9BF0-84A326459153}" srcOrd="11" destOrd="0" presId="urn:microsoft.com/office/officeart/2005/8/layout/radial1"/>
    <dgm:cxn modelId="{1CDD0792-50FD-4290-8185-55307EB699A9}" type="presParOf" srcId="{9E752514-129A-4569-9BF0-84A326459153}" destId="{AA39CCD8-20B5-4C6A-B9D0-CE2D045A9EAA}" srcOrd="0" destOrd="0" presId="urn:microsoft.com/office/officeart/2005/8/layout/radial1"/>
    <dgm:cxn modelId="{BEA6F332-4257-4457-AA26-A65AE0921321}" type="presParOf" srcId="{F133045D-12D5-4B71-85C6-3CC1C5CF4269}" destId="{981E9270-D518-45AD-9BEA-328B8B377ECB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304440-7779-4F40-B210-0B4FFC36D042}">
      <dsp:nvSpPr>
        <dsp:cNvPr id="0" name=""/>
        <dsp:cNvSpPr/>
      </dsp:nvSpPr>
      <dsp:spPr>
        <a:xfrm>
          <a:off x="1650962" y="52"/>
          <a:ext cx="2857434" cy="17144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Functional Fitness is performing daily activities effectively</a:t>
          </a:r>
          <a:r>
            <a:rPr lang="en-GB" sz="1100" kern="1200" dirty="0">
              <a:solidFill>
                <a:schemeClr val="bg2">
                  <a:lumMod val="10000"/>
                </a:schemeClr>
              </a:solidFill>
            </a:rPr>
            <a:t>(1)</a:t>
          </a:r>
          <a:endParaRPr lang="en-US" sz="2000" kern="1200" dirty="0">
            <a:solidFill>
              <a:schemeClr val="bg2">
                <a:lumMod val="10000"/>
              </a:schemeClr>
            </a:solidFill>
          </a:endParaRPr>
        </a:p>
      </dsp:txBody>
      <dsp:txXfrm>
        <a:off x="1701177" y="50267"/>
        <a:ext cx="2757004" cy="1614030"/>
      </dsp:txXfrm>
    </dsp:sp>
    <dsp:sp modelId="{F00429FC-85DF-4177-8E01-E031547CA95C}">
      <dsp:nvSpPr>
        <dsp:cNvPr id="0" name=""/>
        <dsp:cNvSpPr/>
      </dsp:nvSpPr>
      <dsp:spPr>
        <a:xfrm>
          <a:off x="4759851" y="502960"/>
          <a:ext cx="605776" cy="708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 dirty="0"/>
        </a:p>
      </dsp:txBody>
      <dsp:txXfrm>
        <a:off x="4759851" y="644689"/>
        <a:ext cx="424043" cy="425185"/>
      </dsp:txXfrm>
    </dsp:sp>
    <dsp:sp modelId="{382546D1-852A-4932-AEFB-C1B49A380941}">
      <dsp:nvSpPr>
        <dsp:cNvPr id="0" name=""/>
        <dsp:cNvSpPr/>
      </dsp:nvSpPr>
      <dsp:spPr>
        <a:xfrm>
          <a:off x="5651370" y="52"/>
          <a:ext cx="2857434" cy="17144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It is essential for overall well-being</a:t>
          </a:r>
          <a:r>
            <a:rPr lang="en-GB" sz="2000" kern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200" kern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(2)</a:t>
          </a:r>
          <a:endParaRPr lang="en-US" sz="2000" kern="1200" dirty="0">
            <a:solidFill>
              <a:schemeClr val="bg2">
                <a:lumMod val="1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01585" y="50267"/>
        <a:ext cx="2757004" cy="1614030"/>
      </dsp:txXfrm>
    </dsp:sp>
    <dsp:sp modelId="{08437398-1CB6-422B-A68B-99AEED301E6E}">
      <dsp:nvSpPr>
        <dsp:cNvPr id="0" name=""/>
        <dsp:cNvSpPr/>
      </dsp:nvSpPr>
      <dsp:spPr>
        <a:xfrm rot="5400000">
          <a:off x="6777200" y="1914533"/>
          <a:ext cx="605776" cy="708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 dirty="0"/>
        </a:p>
      </dsp:txBody>
      <dsp:txXfrm rot="-5400000">
        <a:off x="6867496" y="1965967"/>
        <a:ext cx="425185" cy="424043"/>
      </dsp:txXfrm>
    </dsp:sp>
    <dsp:sp modelId="{30400575-8B66-4672-AC2C-2CD553708598}">
      <dsp:nvSpPr>
        <dsp:cNvPr id="0" name=""/>
        <dsp:cNvSpPr/>
      </dsp:nvSpPr>
      <dsp:spPr>
        <a:xfrm>
          <a:off x="5651370" y="2857486"/>
          <a:ext cx="2857434" cy="17144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Functionality, ageing and overall well-being are connected</a:t>
          </a:r>
          <a:r>
            <a:rPr lang="en-GB" sz="1050" kern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(2,3)</a:t>
          </a:r>
          <a:endParaRPr lang="en-US" sz="2300" kern="1200" dirty="0">
            <a:solidFill>
              <a:schemeClr val="bg2">
                <a:lumMod val="1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01585" y="2907701"/>
        <a:ext cx="2757004" cy="1614030"/>
      </dsp:txXfrm>
    </dsp:sp>
    <dsp:sp modelId="{CBFB2A11-534C-4F23-8FE8-E85919802408}">
      <dsp:nvSpPr>
        <dsp:cNvPr id="0" name=""/>
        <dsp:cNvSpPr/>
      </dsp:nvSpPr>
      <dsp:spPr>
        <a:xfrm rot="10800000">
          <a:off x="4794140" y="3360395"/>
          <a:ext cx="605776" cy="708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 dirty="0"/>
        </a:p>
      </dsp:txBody>
      <dsp:txXfrm rot="10800000">
        <a:off x="4975873" y="3502124"/>
        <a:ext cx="424043" cy="425185"/>
      </dsp:txXfrm>
    </dsp:sp>
    <dsp:sp modelId="{C35F4DB2-657A-4E55-A119-A2265BE09EF2}">
      <dsp:nvSpPr>
        <dsp:cNvPr id="0" name=""/>
        <dsp:cNvSpPr/>
      </dsp:nvSpPr>
      <dsp:spPr>
        <a:xfrm>
          <a:off x="1650962" y="2857486"/>
          <a:ext cx="2857434" cy="17144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Functional fitness programs improve some aspects of functional fitness</a:t>
          </a:r>
          <a:r>
            <a:rPr lang="en-GB" sz="2000" kern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600" kern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(4,5,6)</a:t>
          </a:r>
          <a:endParaRPr lang="en-US" sz="2000" kern="1200" dirty="0">
            <a:solidFill>
              <a:schemeClr val="bg2">
                <a:lumMod val="1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01177" y="2907701"/>
        <a:ext cx="2757004" cy="16140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5DBCD-A0DE-4DE0-9F67-2F06295C0811}">
      <dsp:nvSpPr>
        <dsp:cNvPr id="0" name=""/>
        <dsp:cNvSpPr/>
      </dsp:nvSpPr>
      <dsp:spPr>
        <a:xfrm>
          <a:off x="-5197552" y="-796112"/>
          <a:ext cx="6189393" cy="6189393"/>
        </a:xfrm>
        <a:prstGeom prst="blockArc">
          <a:avLst>
            <a:gd name="adj1" fmla="val 18900000"/>
            <a:gd name="adj2" fmla="val 2700000"/>
            <a:gd name="adj3" fmla="val 349"/>
          </a:avLst>
        </a:pr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6D0D69-B8EE-4F97-8E32-F7D5F8A90688}">
      <dsp:nvSpPr>
        <dsp:cNvPr id="0" name=""/>
        <dsp:cNvSpPr/>
      </dsp:nvSpPr>
      <dsp:spPr>
        <a:xfrm>
          <a:off x="369905" y="242086"/>
          <a:ext cx="5755809" cy="48398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4167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Effleurage</a:t>
          </a:r>
        </a:p>
      </dsp:txBody>
      <dsp:txXfrm>
        <a:off x="369905" y="242086"/>
        <a:ext cx="5755809" cy="483989"/>
      </dsp:txXfrm>
    </dsp:sp>
    <dsp:sp modelId="{9D0DBC95-F325-42A0-B3EB-8181662D2F19}">
      <dsp:nvSpPr>
        <dsp:cNvPr id="0" name=""/>
        <dsp:cNvSpPr/>
      </dsp:nvSpPr>
      <dsp:spPr>
        <a:xfrm>
          <a:off x="67411" y="181588"/>
          <a:ext cx="604987" cy="60498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44CCA4-F2E5-40E3-9FC0-C6DF89D5FFD6}">
      <dsp:nvSpPr>
        <dsp:cNvPr id="0" name=""/>
        <dsp:cNvSpPr/>
      </dsp:nvSpPr>
      <dsp:spPr>
        <a:xfrm>
          <a:off x="768020" y="967979"/>
          <a:ext cx="5357694" cy="48398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4167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Petrissage</a:t>
          </a:r>
        </a:p>
      </dsp:txBody>
      <dsp:txXfrm>
        <a:off x="768020" y="967979"/>
        <a:ext cx="5357694" cy="483989"/>
      </dsp:txXfrm>
    </dsp:sp>
    <dsp:sp modelId="{78516C8D-2FC9-4054-8362-55DCF92A146D}">
      <dsp:nvSpPr>
        <dsp:cNvPr id="0" name=""/>
        <dsp:cNvSpPr/>
      </dsp:nvSpPr>
      <dsp:spPr>
        <a:xfrm>
          <a:off x="465526" y="907480"/>
          <a:ext cx="604987" cy="60498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9D8FCE-EFA9-4179-91FB-6CD2511F51B7}">
      <dsp:nvSpPr>
        <dsp:cNvPr id="0" name=""/>
        <dsp:cNvSpPr/>
      </dsp:nvSpPr>
      <dsp:spPr>
        <a:xfrm>
          <a:off x="950068" y="1693872"/>
          <a:ext cx="5175646" cy="48398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4167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Tapotement</a:t>
          </a:r>
        </a:p>
      </dsp:txBody>
      <dsp:txXfrm>
        <a:off x="950068" y="1693872"/>
        <a:ext cx="5175646" cy="483989"/>
      </dsp:txXfrm>
    </dsp:sp>
    <dsp:sp modelId="{9B2EB8FF-936D-4159-9E54-B805D67113B0}">
      <dsp:nvSpPr>
        <dsp:cNvPr id="0" name=""/>
        <dsp:cNvSpPr/>
      </dsp:nvSpPr>
      <dsp:spPr>
        <a:xfrm>
          <a:off x="647574" y="1633373"/>
          <a:ext cx="604987" cy="60498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81126D-BFD9-4F66-AB5D-C4C6606AD21E}">
      <dsp:nvSpPr>
        <dsp:cNvPr id="0" name=""/>
        <dsp:cNvSpPr/>
      </dsp:nvSpPr>
      <dsp:spPr>
        <a:xfrm>
          <a:off x="950068" y="2419305"/>
          <a:ext cx="5175646" cy="48398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4167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Friction</a:t>
          </a:r>
        </a:p>
      </dsp:txBody>
      <dsp:txXfrm>
        <a:off x="950068" y="2419305"/>
        <a:ext cx="5175646" cy="483989"/>
      </dsp:txXfrm>
    </dsp:sp>
    <dsp:sp modelId="{F1679922-18AD-45C8-9071-9529B274AFF0}">
      <dsp:nvSpPr>
        <dsp:cNvPr id="0" name=""/>
        <dsp:cNvSpPr/>
      </dsp:nvSpPr>
      <dsp:spPr>
        <a:xfrm>
          <a:off x="647574" y="2358806"/>
          <a:ext cx="604987" cy="60498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EAC188-9F59-485F-ADDF-537D181B98A6}">
      <dsp:nvSpPr>
        <dsp:cNvPr id="0" name=""/>
        <dsp:cNvSpPr/>
      </dsp:nvSpPr>
      <dsp:spPr>
        <a:xfrm>
          <a:off x="768020" y="3145198"/>
          <a:ext cx="5357694" cy="48398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4167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Rolling</a:t>
          </a:r>
        </a:p>
      </dsp:txBody>
      <dsp:txXfrm>
        <a:off x="768020" y="3145198"/>
        <a:ext cx="5357694" cy="483989"/>
      </dsp:txXfrm>
    </dsp:sp>
    <dsp:sp modelId="{E9113704-21B3-428C-96BB-EB7115808EF6}">
      <dsp:nvSpPr>
        <dsp:cNvPr id="0" name=""/>
        <dsp:cNvSpPr/>
      </dsp:nvSpPr>
      <dsp:spPr>
        <a:xfrm>
          <a:off x="465526" y="3084699"/>
          <a:ext cx="604987" cy="60498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DEFCD8-56CF-400F-81A1-BFC3D280D4D5}">
      <dsp:nvSpPr>
        <dsp:cNvPr id="0" name=""/>
        <dsp:cNvSpPr/>
      </dsp:nvSpPr>
      <dsp:spPr>
        <a:xfrm>
          <a:off x="369905" y="3871091"/>
          <a:ext cx="5755809" cy="48398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4167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Vibration</a:t>
          </a:r>
        </a:p>
      </dsp:txBody>
      <dsp:txXfrm>
        <a:off x="369905" y="3871091"/>
        <a:ext cx="5755809" cy="483989"/>
      </dsp:txXfrm>
    </dsp:sp>
    <dsp:sp modelId="{FAEE0923-59F0-4F31-899C-551DABF8F2AE}">
      <dsp:nvSpPr>
        <dsp:cNvPr id="0" name=""/>
        <dsp:cNvSpPr/>
      </dsp:nvSpPr>
      <dsp:spPr>
        <a:xfrm>
          <a:off x="67411" y="3810592"/>
          <a:ext cx="604987" cy="60498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6F39C-42F4-4A66-9165-15637892F926}">
      <dsp:nvSpPr>
        <dsp:cNvPr id="0" name=""/>
        <dsp:cNvSpPr/>
      </dsp:nvSpPr>
      <dsp:spPr>
        <a:xfrm>
          <a:off x="245991" y="771788"/>
          <a:ext cx="9390684" cy="1289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b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Gaps of the study</a:t>
          </a:r>
        </a:p>
      </dsp:txBody>
      <dsp:txXfrm>
        <a:off x="245991" y="771788"/>
        <a:ext cx="9390684" cy="1289400"/>
      </dsp:txXfrm>
    </dsp:sp>
    <dsp:sp modelId="{B6298E0A-24DC-407D-8813-3D44F5453213}">
      <dsp:nvSpPr>
        <dsp:cNvPr id="0" name=""/>
        <dsp:cNvSpPr/>
      </dsp:nvSpPr>
      <dsp:spPr>
        <a:xfrm>
          <a:off x="162132" y="2094748"/>
          <a:ext cx="2197420" cy="1739015"/>
        </a:xfrm>
        <a:prstGeom prst="chevron">
          <a:avLst>
            <a:gd name="adj" fmla="val 706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6CFB3-06A3-4DE5-92F0-FB41D75BA10E}">
      <dsp:nvSpPr>
        <dsp:cNvPr id="0" name=""/>
        <dsp:cNvSpPr/>
      </dsp:nvSpPr>
      <dsp:spPr>
        <a:xfrm>
          <a:off x="1482045" y="2094748"/>
          <a:ext cx="2197420" cy="1739015"/>
        </a:xfrm>
        <a:prstGeom prst="chevron">
          <a:avLst>
            <a:gd name="adj" fmla="val 70610"/>
          </a:avLst>
        </a:prstGeom>
        <a:solidFill>
          <a:schemeClr val="accent2">
            <a:hueOff val="-494048"/>
            <a:satOff val="2367"/>
            <a:lumOff val="2190"/>
            <a:alphaOff val="0"/>
          </a:schemeClr>
        </a:solidFill>
        <a:ln w="19050" cap="rnd" cmpd="sng" algn="ctr">
          <a:solidFill>
            <a:schemeClr val="accent2">
              <a:hueOff val="-494048"/>
              <a:satOff val="2367"/>
              <a:lumOff val="21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BC36D1-459F-495C-B7A2-C3985493D15D}">
      <dsp:nvSpPr>
        <dsp:cNvPr id="0" name=""/>
        <dsp:cNvSpPr/>
      </dsp:nvSpPr>
      <dsp:spPr>
        <a:xfrm>
          <a:off x="2803001" y="2094748"/>
          <a:ext cx="2197420" cy="1739015"/>
        </a:xfrm>
        <a:prstGeom prst="chevron">
          <a:avLst>
            <a:gd name="adj" fmla="val 70610"/>
          </a:avLst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accent2">
              <a:hueOff val="-988095"/>
              <a:satOff val="4733"/>
              <a:lumOff val="43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4E5882-F9AC-4AF4-BF8E-F38BBDE54309}">
      <dsp:nvSpPr>
        <dsp:cNvPr id="0" name=""/>
        <dsp:cNvSpPr/>
      </dsp:nvSpPr>
      <dsp:spPr>
        <a:xfrm>
          <a:off x="4122914" y="2094748"/>
          <a:ext cx="2197420" cy="1739015"/>
        </a:xfrm>
        <a:prstGeom prst="chevron">
          <a:avLst>
            <a:gd name="adj" fmla="val 70610"/>
          </a:avLst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accent2">
              <a:hueOff val="-1482143"/>
              <a:satOff val="7100"/>
              <a:lumOff val="6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5F0100-151F-41F9-B384-31D8AF8928CE}">
      <dsp:nvSpPr>
        <dsp:cNvPr id="0" name=""/>
        <dsp:cNvSpPr/>
      </dsp:nvSpPr>
      <dsp:spPr>
        <a:xfrm>
          <a:off x="5443870" y="2094748"/>
          <a:ext cx="2197420" cy="1739015"/>
        </a:xfrm>
        <a:prstGeom prst="chevron">
          <a:avLst>
            <a:gd name="adj" fmla="val 70610"/>
          </a:avLst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accent2">
              <a:hueOff val="-1976191"/>
              <a:satOff val="9467"/>
              <a:lumOff val="87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E5E20F-06ED-4AE8-A2F4-EECDCE75CDED}">
      <dsp:nvSpPr>
        <dsp:cNvPr id="0" name=""/>
        <dsp:cNvSpPr/>
      </dsp:nvSpPr>
      <dsp:spPr>
        <a:xfrm>
          <a:off x="6763783" y="2094748"/>
          <a:ext cx="2197420" cy="1739015"/>
        </a:xfrm>
        <a:prstGeom prst="chevron">
          <a:avLst>
            <a:gd name="adj" fmla="val 70610"/>
          </a:avLst>
        </a:prstGeom>
        <a:solidFill>
          <a:schemeClr val="accent2">
            <a:hueOff val="-2470238"/>
            <a:satOff val="11833"/>
            <a:lumOff val="10948"/>
            <a:alphaOff val="0"/>
          </a:schemeClr>
        </a:solidFill>
        <a:ln w="19050" cap="rnd" cmpd="sng" algn="ctr">
          <a:solidFill>
            <a:schemeClr val="accent2">
              <a:hueOff val="-2470238"/>
              <a:satOff val="11833"/>
              <a:lumOff val="109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2F19E4-66B4-4538-8FA0-DA9210460D3A}">
      <dsp:nvSpPr>
        <dsp:cNvPr id="0" name=""/>
        <dsp:cNvSpPr/>
      </dsp:nvSpPr>
      <dsp:spPr>
        <a:xfrm>
          <a:off x="8084740" y="2094748"/>
          <a:ext cx="2197420" cy="1739015"/>
        </a:xfrm>
        <a:prstGeom prst="chevron">
          <a:avLst>
            <a:gd name="adj" fmla="val 7061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accent2">
              <a:hueOff val="-2964286"/>
              <a:satOff val="14200"/>
              <a:lumOff val="13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137F9-57E3-4D57-933E-405941CE291E}">
      <dsp:nvSpPr>
        <dsp:cNvPr id="0" name=""/>
        <dsp:cNvSpPr/>
      </dsp:nvSpPr>
      <dsp:spPr>
        <a:xfrm>
          <a:off x="162132" y="2268649"/>
          <a:ext cx="9512763" cy="139121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3600" kern="1200" dirty="0"/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3600" kern="1200" dirty="0"/>
            <a:t>Limited research on non-athletic population</a:t>
          </a:r>
          <a:endParaRPr lang="en-GB" sz="6000" kern="1200" dirty="0"/>
        </a:p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 dirty="0"/>
        </a:p>
      </dsp:txBody>
      <dsp:txXfrm>
        <a:off x="162132" y="2268649"/>
        <a:ext cx="9512763" cy="13912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AA0143-5224-4D24-9371-EFEBC02683DB}">
      <dsp:nvSpPr>
        <dsp:cNvPr id="0" name=""/>
        <dsp:cNvSpPr/>
      </dsp:nvSpPr>
      <dsp:spPr>
        <a:xfrm>
          <a:off x="4210" y="2050"/>
          <a:ext cx="2531873" cy="6912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Participants</a:t>
          </a:r>
        </a:p>
      </dsp:txBody>
      <dsp:txXfrm>
        <a:off x="4210" y="2050"/>
        <a:ext cx="2531873" cy="691200"/>
      </dsp:txXfrm>
    </dsp:sp>
    <dsp:sp modelId="{978B583A-2AA5-441E-824D-88869C10CEA5}">
      <dsp:nvSpPr>
        <dsp:cNvPr id="0" name=""/>
        <dsp:cNvSpPr/>
      </dsp:nvSpPr>
      <dsp:spPr>
        <a:xfrm>
          <a:off x="4210" y="693250"/>
          <a:ext cx="2531873" cy="534477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200"/>
            </a:spcAft>
            <a:buFont typeface="Wingdings" panose="05000000000000000000" pitchFamily="2" charset="2"/>
            <a:buChar char="§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16 students recruited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200"/>
            </a:spcAft>
            <a:buFont typeface="Wingdings" panose="05000000000000000000" pitchFamily="2" charset="2"/>
            <a:buChar char="§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15 students completed</a:t>
          </a:r>
        </a:p>
      </dsp:txBody>
      <dsp:txXfrm>
        <a:off x="4210" y="693250"/>
        <a:ext cx="2531873" cy="5344772"/>
      </dsp:txXfrm>
    </dsp:sp>
    <dsp:sp modelId="{C4CB1334-FE31-455A-A589-DD1899F2D44A}">
      <dsp:nvSpPr>
        <dsp:cNvPr id="0" name=""/>
        <dsp:cNvSpPr/>
      </dsp:nvSpPr>
      <dsp:spPr>
        <a:xfrm>
          <a:off x="2890546" y="2050"/>
          <a:ext cx="2531873" cy="6912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Data collection</a:t>
          </a:r>
        </a:p>
      </dsp:txBody>
      <dsp:txXfrm>
        <a:off x="2890546" y="2050"/>
        <a:ext cx="2531873" cy="691200"/>
      </dsp:txXfrm>
    </dsp:sp>
    <dsp:sp modelId="{102F0D6E-8888-4B9F-B1AF-AFAC6405DBFA}">
      <dsp:nvSpPr>
        <dsp:cNvPr id="0" name=""/>
        <dsp:cNvSpPr/>
      </dsp:nvSpPr>
      <dsp:spPr>
        <a:xfrm>
          <a:off x="2890546" y="693250"/>
          <a:ext cx="2531873" cy="534477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800"/>
            </a:spcAft>
            <a:buFont typeface="Wingdings" panose="05000000000000000000" pitchFamily="2" charset="2"/>
            <a:buChar char="ü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Convenience sampling used.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800"/>
            </a:spcAft>
            <a:buFont typeface="Wingdings" panose="05000000000000000000" pitchFamily="2" charset="2"/>
            <a:buChar char="ü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Pre-testing on day 1.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800"/>
            </a:spcAft>
            <a:buFont typeface="Wingdings" panose="05000000000000000000" pitchFamily="2" charset="2"/>
            <a:buChar char="ü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3 days Massage: Intervention group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800"/>
            </a:spcAft>
            <a:buFont typeface="Wingdings" panose="05000000000000000000" pitchFamily="2" charset="2"/>
            <a:buChar char="ü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Post-test on day 5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/>
        </a:p>
      </dsp:txBody>
      <dsp:txXfrm>
        <a:off x="2890546" y="693250"/>
        <a:ext cx="2531873" cy="5344772"/>
      </dsp:txXfrm>
    </dsp:sp>
    <dsp:sp modelId="{8FFDFB4F-8230-4345-A1D7-6365654263FB}">
      <dsp:nvSpPr>
        <dsp:cNvPr id="0" name=""/>
        <dsp:cNvSpPr/>
      </dsp:nvSpPr>
      <dsp:spPr>
        <a:xfrm>
          <a:off x="5776882" y="2050"/>
          <a:ext cx="2531873" cy="6912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Intervention</a:t>
          </a:r>
        </a:p>
      </dsp:txBody>
      <dsp:txXfrm>
        <a:off x="5776882" y="2050"/>
        <a:ext cx="2531873" cy="691200"/>
      </dsp:txXfrm>
    </dsp:sp>
    <dsp:sp modelId="{AFFC5BFD-46E3-4C1F-B062-4607334E3E60}">
      <dsp:nvSpPr>
        <dsp:cNvPr id="0" name=""/>
        <dsp:cNvSpPr/>
      </dsp:nvSpPr>
      <dsp:spPr>
        <a:xfrm>
          <a:off x="5776882" y="693250"/>
          <a:ext cx="2531873" cy="534477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0"/>
            </a:spcAft>
            <a:buFont typeface="Wingdings" panose="05000000000000000000" pitchFamily="2" charset="2"/>
            <a:buChar char="§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45 minutes of Full body Deep-Tissue Massage</a:t>
          </a:r>
        </a:p>
      </dsp:txBody>
      <dsp:txXfrm>
        <a:off x="5776882" y="693250"/>
        <a:ext cx="2531873" cy="5344772"/>
      </dsp:txXfrm>
    </dsp:sp>
    <dsp:sp modelId="{D709F897-E4D0-4F19-9B7A-938C17D4BD97}">
      <dsp:nvSpPr>
        <dsp:cNvPr id="0" name=""/>
        <dsp:cNvSpPr/>
      </dsp:nvSpPr>
      <dsp:spPr>
        <a:xfrm>
          <a:off x="8663218" y="2050"/>
          <a:ext cx="2531873" cy="6912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Equipment</a:t>
          </a:r>
        </a:p>
      </dsp:txBody>
      <dsp:txXfrm>
        <a:off x="8663218" y="2050"/>
        <a:ext cx="2531873" cy="691200"/>
      </dsp:txXfrm>
    </dsp:sp>
    <dsp:sp modelId="{9CA749B0-24EF-4D40-930F-A760800A6C58}">
      <dsp:nvSpPr>
        <dsp:cNvPr id="0" name=""/>
        <dsp:cNvSpPr/>
      </dsp:nvSpPr>
      <dsp:spPr>
        <a:xfrm>
          <a:off x="8663218" y="693250"/>
          <a:ext cx="2531873" cy="534477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Par-Q &amp; Consent form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 SF-36 Questionnaire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Stair Climb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Single leg stance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30 sec Sit to Stand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2-minutes Step test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ts val="1200"/>
            </a:spcAft>
            <a:buFont typeface="Wingdings" panose="05000000000000000000" pitchFamily="2" charset="2"/>
            <a:buChar char="ü"/>
          </a:pPr>
          <a:r>
            <a:rPr lang="en-GB" sz="1800" kern="12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rPr>
            <a:t>Sit and reach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/>
        </a:p>
      </dsp:txBody>
      <dsp:txXfrm>
        <a:off x="8663218" y="693250"/>
        <a:ext cx="2531873" cy="534477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1E1A5F-4BFD-4CD6-93F3-CCE1AF60ECE3}">
      <dsp:nvSpPr>
        <dsp:cNvPr id="0" name=""/>
        <dsp:cNvSpPr/>
      </dsp:nvSpPr>
      <dsp:spPr>
        <a:xfrm>
          <a:off x="0" y="0"/>
          <a:ext cx="6979640" cy="10335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Test scores recorded on paper</a:t>
          </a:r>
        </a:p>
      </dsp:txBody>
      <dsp:txXfrm>
        <a:off x="30271" y="30271"/>
        <a:ext cx="5777055" cy="972981"/>
      </dsp:txXfrm>
    </dsp:sp>
    <dsp:sp modelId="{F59E71D0-FCC3-4973-B0AB-2C8B67C229DA}">
      <dsp:nvSpPr>
        <dsp:cNvPr id="0" name=""/>
        <dsp:cNvSpPr/>
      </dsp:nvSpPr>
      <dsp:spPr>
        <a:xfrm>
          <a:off x="584544" y="1221436"/>
          <a:ext cx="6979640" cy="103352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Transferred to Microsoft Excel &amp; tallied</a:t>
          </a:r>
        </a:p>
      </dsp:txBody>
      <dsp:txXfrm>
        <a:off x="614815" y="1251707"/>
        <a:ext cx="5662763" cy="972981"/>
      </dsp:txXfrm>
    </dsp:sp>
    <dsp:sp modelId="{4E59B53C-D6F6-456B-A438-59A6876C551A}">
      <dsp:nvSpPr>
        <dsp:cNvPr id="0" name=""/>
        <dsp:cNvSpPr/>
      </dsp:nvSpPr>
      <dsp:spPr>
        <a:xfrm>
          <a:off x="1160365" y="2442873"/>
          <a:ext cx="6979640" cy="103352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Raw data transferred to SPSS</a:t>
          </a:r>
        </a:p>
      </dsp:txBody>
      <dsp:txXfrm>
        <a:off x="1190636" y="2473144"/>
        <a:ext cx="5671488" cy="972981"/>
      </dsp:txXfrm>
    </dsp:sp>
    <dsp:sp modelId="{4A057360-9F31-4969-B687-CA54A0DA6431}">
      <dsp:nvSpPr>
        <dsp:cNvPr id="0" name=""/>
        <dsp:cNvSpPr/>
      </dsp:nvSpPr>
      <dsp:spPr>
        <a:xfrm>
          <a:off x="1744910" y="3664310"/>
          <a:ext cx="6979640" cy="103352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Analysis done using Paired T-test</a:t>
          </a:r>
        </a:p>
      </dsp:txBody>
      <dsp:txXfrm>
        <a:off x="1775181" y="3694581"/>
        <a:ext cx="5662763" cy="972981"/>
      </dsp:txXfrm>
    </dsp:sp>
    <dsp:sp modelId="{3F145AF3-78E1-4EFF-87F5-70952C8F1691}">
      <dsp:nvSpPr>
        <dsp:cNvPr id="0" name=""/>
        <dsp:cNvSpPr/>
      </dsp:nvSpPr>
      <dsp:spPr>
        <a:xfrm>
          <a:off x="6307850" y="791585"/>
          <a:ext cx="671790" cy="6717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>
        <a:off x="6459003" y="791585"/>
        <a:ext cx="369484" cy="505522"/>
      </dsp:txXfrm>
    </dsp:sp>
    <dsp:sp modelId="{627ACA1A-E6CE-4F72-AC2C-2003484EEDFA}">
      <dsp:nvSpPr>
        <dsp:cNvPr id="0" name=""/>
        <dsp:cNvSpPr/>
      </dsp:nvSpPr>
      <dsp:spPr>
        <a:xfrm>
          <a:off x="6892395" y="2013021"/>
          <a:ext cx="671790" cy="67179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>
        <a:off x="7043548" y="2013021"/>
        <a:ext cx="369484" cy="505522"/>
      </dsp:txXfrm>
    </dsp:sp>
    <dsp:sp modelId="{46274920-3C6D-45BF-AA84-053E941FE91A}">
      <dsp:nvSpPr>
        <dsp:cNvPr id="0" name=""/>
        <dsp:cNvSpPr/>
      </dsp:nvSpPr>
      <dsp:spPr>
        <a:xfrm>
          <a:off x="7468215" y="3234458"/>
          <a:ext cx="671790" cy="67179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>
        <a:off x="7619368" y="3234458"/>
        <a:ext cx="369484" cy="50552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95AFA7-667F-4FD9-A2E9-810251392F37}">
      <dsp:nvSpPr>
        <dsp:cNvPr id="0" name=""/>
        <dsp:cNvSpPr/>
      </dsp:nvSpPr>
      <dsp:spPr>
        <a:xfrm>
          <a:off x="4703090" y="2430896"/>
          <a:ext cx="2316860" cy="185082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Berlin Sans FB Demi" panose="020E0802020502020306" pitchFamily="34" charset="0"/>
            </a:rPr>
            <a:t>Reflection</a:t>
          </a:r>
        </a:p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Berlin Sans FB Demi" panose="020E0802020502020306" pitchFamily="34" charset="0"/>
            </a:rPr>
            <a:t>&amp; Advice</a:t>
          </a:r>
        </a:p>
      </dsp:txBody>
      <dsp:txXfrm>
        <a:off x="5042386" y="2701943"/>
        <a:ext cx="1638268" cy="1308728"/>
      </dsp:txXfrm>
    </dsp:sp>
    <dsp:sp modelId="{25B63209-23D2-4B91-988F-95BE1F999F18}">
      <dsp:nvSpPr>
        <dsp:cNvPr id="0" name=""/>
        <dsp:cNvSpPr/>
      </dsp:nvSpPr>
      <dsp:spPr>
        <a:xfrm rot="16200000">
          <a:off x="5582798" y="2138178"/>
          <a:ext cx="557443" cy="27992"/>
        </a:xfrm>
        <a:custGeom>
          <a:avLst/>
          <a:gdLst/>
          <a:ahLst/>
          <a:cxnLst/>
          <a:rect l="0" t="0" r="0" b="0"/>
          <a:pathLst>
            <a:path>
              <a:moveTo>
                <a:pt x="0" y="13996"/>
              </a:moveTo>
              <a:lnTo>
                <a:pt x="557443" y="13996"/>
              </a:lnTo>
            </a:path>
          </a:pathLst>
        </a:cu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847584" y="2138238"/>
        <a:ext cx="27872" cy="27872"/>
      </dsp:txXfrm>
    </dsp:sp>
    <dsp:sp modelId="{0E5BED6A-AD07-4A4D-8DDD-3D1C8D86C5FF}">
      <dsp:nvSpPr>
        <dsp:cNvPr id="0" name=""/>
        <dsp:cNvSpPr/>
      </dsp:nvSpPr>
      <dsp:spPr>
        <a:xfrm>
          <a:off x="4811280" y="24829"/>
          <a:ext cx="2100479" cy="184862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Berlin Sans FB Demi" panose="020E0802020502020306" pitchFamily="34" charset="0"/>
            </a:rPr>
            <a:t>Dissertation completed</a:t>
          </a:r>
        </a:p>
      </dsp:txBody>
      <dsp:txXfrm>
        <a:off x="5118888" y="295554"/>
        <a:ext cx="1485263" cy="1307173"/>
      </dsp:txXfrm>
    </dsp:sp>
    <dsp:sp modelId="{77AB0ADB-B622-4E5E-86CB-635F72C2E546}">
      <dsp:nvSpPr>
        <dsp:cNvPr id="0" name=""/>
        <dsp:cNvSpPr/>
      </dsp:nvSpPr>
      <dsp:spPr>
        <a:xfrm rot="19800000">
          <a:off x="6786959" y="2750042"/>
          <a:ext cx="200802" cy="27992"/>
        </a:xfrm>
        <a:custGeom>
          <a:avLst/>
          <a:gdLst/>
          <a:ahLst/>
          <a:cxnLst/>
          <a:rect l="0" t="0" r="0" b="0"/>
          <a:pathLst>
            <a:path>
              <a:moveTo>
                <a:pt x="0" y="13996"/>
              </a:moveTo>
              <a:lnTo>
                <a:pt x="200802" y="13996"/>
              </a:lnTo>
            </a:path>
          </a:pathLst>
        </a:cu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6882341" y="2759018"/>
        <a:ext cx="10040" cy="10040"/>
      </dsp:txXfrm>
    </dsp:sp>
    <dsp:sp modelId="{149D9CC9-747F-459B-A694-94D3213F4678}">
      <dsp:nvSpPr>
        <dsp:cNvPr id="0" name=""/>
        <dsp:cNvSpPr/>
      </dsp:nvSpPr>
      <dsp:spPr>
        <a:xfrm>
          <a:off x="6741486" y="1203151"/>
          <a:ext cx="2409402" cy="189914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kern="1200" dirty="0">
              <a:latin typeface="Berlin Sans FB Demi" panose="020E0802020502020306" pitchFamily="34" charset="0"/>
            </a:rPr>
            <a:t>Felt relieved, exhausted &amp; Anxious</a:t>
          </a:r>
        </a:p>
        <a:p>
          <a:pPr marL="0"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>
        <a:off x="7094335" y="1481274"/>
        <a:ext cx="1703704" cy="1342899"/>
      </dsp:txXfrm>
    </dsp:sp>
    <dsp:sp modelId="{453A46F5-4A99-42A9-874C-063EA3CF3379}">
      <dsp:nvSpPr>
        <dsp:cNvPr id="0" name=""/>
        <dsp:cNvSpPr/>
      </dsp:nvSpPr>
      <dsp:spPr>
        <a:xfrm rot="1800000">
          <a:off x="6779855" y="3961093"/>
          <a:ext cx="306850" cy="27992"/>
        </a:xfrm>
        <a:custGeom>
          <a:avLst/>
          <a:gdLst/>
          <a:ahLst/>
          <a:cxnLst/>
          <a:rect l="0" t="0" r="0" b="0"/>
          <a:pathLst>
            <a:path>
              <a:moveTo>
                <a:pt x="0" y="13996"/>
              </a:moveTo>
              <a:lnTo>
                <a:pt x="306850" y="13996"/>
              </a:lnTo>
            </a:path>
          </a:pathLst>
        </a:cu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6925609" y="3967418"/>
        <a:ext cx="15342" cy="15342"/>
      </dsp:txXfrm>
    </dsp:sp>
    <dsp:sp modelId="{6EE69746-640A-44FB-9E89-B3D7688D02EC}">
      <dsp:nvSpPr>
        <dsp:cNvPr id="0" name=""/>
        <dsp:cNvSpPr/>
      </dsp:nvSpPr>
      <dsp:spPr>
        <a:xfrm>
          <a:off x="6892713" y="3635579"/>
          <a:ext cx="2106949" cy="184862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Berlin Sans FB Demi" panose="020E0802020502020306" pitchFamily="34" charset="0"/>
            </a:rPr>
            <a:t>Overall, It was a good experience</a:t>
          </a:r>
        </a:p>
      </dsp:txBody>
      <dsp:txXfrm>
        <a:off x="7201269" y="3906304"/>
        <a:ext cx="1489837" cy="1307173"/>
      </dsp:txXfrm>
    </dsp:sp>
    <dsp:sp modelId="{3287F198-A195-4832-9E73-08EFD0017BE1}">
      <dsp:nvSpPr>
        <dsp:cNvPr id="0" name=""/>
        <dsp:cNvSpPr/>
      </dsp:nvSpPr>
      <dsp:spPr>
        <a:xfrm rot="5411023">
          <a:off x="5566478" y="4558860"/>
          <a:ext cx="582283" cy="27992"/>
        </a:xfrm>
        <a:custGeom>
          <a:avLst/>
          <a:gdLst/>
          <a:ahLst/>
          <a:cxnLst/>
          <a:rect l="0" t="0" r="0" b="0"/>
          <a:pathLst>
            <a:path>
              <a:moveTo>
                <a:pt x="0" y="13996"/>
              </a:moveTo>
              <a:lnTo>
                <a:pt x="582283" y="13996"/>
              </a:lnTo>
            </a:path>
          </a:pathLst>
        </a:cu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 rot="10800000">
        <a:off x="5843062" y="4558299"/>
        <a:ext cx="29114" cy="29114"/>
      </dsp:txXfrm>
    </dsp:sp>
    <dsp:sp modelId="{3AA2D2AB-5777-4441-B825-4340AB8B3059}">
      <dsp:nvSpPr>
        <dsp:cNvPr id="0" name=""/>
        <dsp:cNvSpPr/>
      </dsp:nvSpPr>
      <dsp:spPr>
        <a:xfrm>
          <a:off x="4776298" y="4863992"/>
          <a:ext cx="2154847" cy="184862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Berlin Sans FB Demi" panose="020E0802020502020306" pitchFamily="34" charset="0"/>
            </a:rPr>
            <a:t>It was a long and tough journey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>
        <a:off x="5091868" y="5134717"/>
        <a:ext cx="1523707" cy="1307173"/>
      </dsp:txXfrm>
    </dsp:sp>
    <dsp:sp modelId="{FC2C6257-B2F2-48F4-80B8-7EFCC5F63333}">
      <dsp:nvSpPr>
        <dsp:cNvPr id="0" name=""/>
        <dsp:cNvSpPr/>
      </dsp:nvSpPr>
      <dsp:spPr>
        <a:xfrm rot="9000000">
          <a:off x="4619916" y="3965492"/>
          <a:ext cx="324447" cy="27992"/>
        </a:xfrm>
        <a:custGeom>
          <a:avLst/>
          <a:gdLst/>
          <a:ahLst/>
          <a:cxnLst/>
          <a:rect l="0" t="0" r="0" b="0"/>
          <a:pathLst>
            <a:path>
              <a:moveTo>
                <a:pt x="0" y="13996"/>
              </a:moveTo>
              <a:lnTo>
                <a:pt x="324447" y="13996"/>
              </a:lnTo>
            </a:path>
          </a:pathLst>
        </a:cu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 rot="10800000">
        <a:off x="4774029" y="3971377"/>
        <a:ext cx="16222" cy="16222"/>
      </dsp:txXfrm>
    </dsp:sp>
    <dsp:sp modelId="{C2EEF49C-EB11-458E-B302-8A73E17A7C6B}">
      <dsp:nvSpPr>
        <dsp:cNvPr id="0" name=""/>
        <dsp:cNvSpPr/>
      </dsp:nvSpPr>
      <dsp:spPr>
        <a:xfrm>
          <a:off x="2749231" y="3635579"/>
          <a:ext cx="2055243" cy="184862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kern="1200" dirty="0">
              <a:latin typeface="Berlin Sans FB Demi" panose="020E0802020502020306" pitchFamily="34" charset="0"/>
            </a:rPr>
            <a:t>Asked for more help, 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kern="1200" dirty="0">
              <a:latin typeface="Berlin Sans FB Demi" panose="020E0802020502020306" pitchFamily="34" charset="0"/>
            </a:rPr>
            <a:t>Overcome writers block</a:t>
          </a:r>
        </a:p>
        <a:p>
          <a:pPr marL="0"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>
        <a:off x="3050214" y="3906304"/>
        <a:ext cx="1453277" cy="1307173"/>
      </dsp:txXfrm>
    </dsp:sp>
    <dsp:sp modelId="{9E752514-129A-4569-9BF0-84A326459153}">
      <dsp:nvSpPr>
        <dsp:cNvPr id="0" name=""/>
        <dsp:cNvSpPr/>
      </dsp:nvSpPr>
      <dsp:spPr>
        <a:xfrm rot="12595032">
          <a:off x="4588335" y="2712404"/>
          <a:ext cx="357006" cy="27992"/>
        </a:xfrm>
        <a:custGeom>
          <a:avLst/>
          <a:gdLst/>
          <a:ahLst/>
          <a:cxnLst/>
          <a:rect l="0" t="0" r="0" b="0"/>
          <a:pathLst>
            <a:path>
              <a:moveTo>
                <a:pt x="0" y="13996"/>
              </a:moveTo>
              <a:lnTo>
                <a:pt x="357006" y="13996"/>
              </a:lnTo>
            </a:path>
          </a:pathLst>
        </a:cu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 rot="10800000">
        <a:off x="4757913" y="2717475"/>
        <a:ext cx="17850" cy="17850"/>
      </dsp:txXfrm>
    </dsp:sp>
    <dsp:sp modelId="{981E9270-D518-45AD-9BEA-328B8B377ECB}">
      <dsp:nvSpPr>
        <dsp:cNvPr id="0" name=""/>
        <dsp:cNvSpPr/>
      </dsp:nvSpPr>
      <dsp:spPr>
        <a:xfrm>
          <a:off x="2683038" y="1143606"/>
          <a:ext cx="2081087" cy="19649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Berlin Sans FB Demi" panose="020E0802020502020306" pitchFamily="34" charset="0"/>
            </a:rPr>
            <a:t>My advice to you: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Berlin Sans FB Demi" panose="020E0802020502020306" pitchFamily="34" charset="0"/>
            </a:rPr>
            <a:t> to plan &amp; choose well.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Berlin Sans FB Demi" panose="020E0802020502020306" pitchFamily="34" charset="0"/>
            </a:rPr>
            <a:t> Seek help and support</a:t>
          </a:r>
        </a:p>
      </dsp:txBody>
      <dsp:txXfrm>
        <a:off x="2987806" y="1431367"/>
        <a:ext cx="1471551" cy="1389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64763-0DE6-4881-9B53-1D089B165D4D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DA1FD6-3493-443D-8990-E76171D1726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321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DA1FD6-3493-443D-8990-E76171D17260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626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DA1FD6-3493-443D-8990-E76171D17260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1015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944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344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209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0364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379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321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9323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1468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936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296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955035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3791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882476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4328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2480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7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DABB1-586F-4560-802F-1657FD8051E2}" type="datetimeFigureOut">
              <a:rPr lang="en-GB" smtClean="0"/>
              <a:t>10/05/2024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9E0EFE0-53D4-45BE-AFC5-4503DC4AC2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4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bendigoexchange.com.au/physiotherapy-best-mobility-exercises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imageslive.co.uk/free_stock_image/green-bar-chart-jpg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5.xml"/><Relationship Id="rId4" Type="http://schemas.openxmlformats.org/officeDocument/2006/relationships/chart" Target="../charts/char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822/ijtmb.v5i3.152" TargetMode="External"/><Relationship Id="rId3" Type="http://schemas.openxmlformats.org/officeDocument/2006/relationships/hyperlink" Target="https://doi.org/10.2165/00007256-200535030-00004" TargetMode="External"/><Relationship Id="rId7" Type="http://schemas.openxmlformats.org/officeDocument/2006/relationships/hyperlink" Target="https://doi.org/10.3390/sports11060110" TargetMode="External"/><Relationship Id="rId2" Type="http://schemas.openxmlformats.org/officeDocument/2006/relationships/hyperlink" Target="https://doi.org/10.1177/155982761878555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86/S13102-022-00489-Z" TargetMode="External"/><Relationship Id="rId5" Type="http://schemas.openxmlformats.org/officeDocument/2006/relationships/hyperlink" Target="https://doi.org/10.1007/s40279-015-0420-x" TargetMode="External"/><Relationship Id="rId4" Type="http://schemas.openxmlformats.org/officeDocument/2006/relationships/hyperlink" Target="https://doi.org/10.13189/saj.2023.110103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0131881.2020.1711790" TargetMode="External"/><Relationship Id="rId3" Type="http://schemas.openxmlformats.org/officeDocument/2006/relationships/hyperlink" Target="https://doi.org/10.1016/j.jbmt.2020.06.029" TargetMode="External"/><Relationship Id="rId7" Type="http://schemas.openxmlformats.org/officeDocument/2006/relationships/hyperlink" Target="https://doi.org/10.32598/SJRM.11.5.12" TargetMode="External"/><Relationship Id="rId2" Type="http://schemas.openxmlformats.org/officeDocument/2006/relationships/hyperlink" Target="https://doi.org/10.1136/bmjsem-2019-00061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IJERPH18095013" TargetMode="External"/><Relationship Id="rId5" Type="http://schemas.openxmlformats.org/officeDocument/2006/relationships/hyperlink" Target="https://doi.org/10.4085/1062-6050-50.1.01" TargetMode="External"/><Relationship Id="rId4" Type="http://schemas.openxmlformats.org/officeDocument/2006/relationships/hyperlink" Target="https://doi.org/10.3390/ijerph18211169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lying on a massage table&#10;&#10;Description automatically generated">
            <a:extLst>
              <a:ext uri="{FF2B5EF4-FFF2-40B4-BE49-F238E27FC236}">
                <a16:creationId xmlns:a16="http://schemas.microsoft.com/office/drawing/2014/main" id="{E7C4CE60-CA29-9C77-8D35-FEAE1FACA69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0917" t="9091" r="33163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A86445D-545E-23D3-BB9E-D48E384AC4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862668"/>
            <a:ext cx="4088190" cy="407844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Bahnschrift SemiBold SemiConden" panose="020B0502040204020203" pitchFamily="34" charset="0"/>
              </a:rPr>
              <a:t>The</a:t>
            </a:r>
            <a:r>
              <a:rPr lang="en-US" sz="4000" kern="1200" dirty="0">
                <a:solidFill>
                  <a:schemeClr val="accent1">
                    <a:lumMod val="75000"/>
                  </a:schemeClr>
                </a:solidFill>
                <a:latin typeface="Bahnschrift SemiBold SemiConden" panose="020B0502040204020203" pitchFamily="34" charset="0"/>
              </a:rPr>
              <a:t> Effects of Deep-Tissue Massage On Functional Fitness and Wellbeing </a:t>
            </a:r>
            <a:br>
              <a:rPr lang="en-US" sz="3000" kern="1200" dirty="0"/>
            </a:br>
            <a:r>
              <a:rPr lang="en-US" sz="1200" kern="1200" dirty="0"/>
              <a:t>An Experimental Study</a:t>
            </a:r>
            <a:br>
              <a:rPr lang="en-US" sz="3000" b="1" kern="1200" dirty="0"/>
            </a:br>
            <a:endParaRPr lang="en-US" sz="3000" b="1" kern="1200" dirty="0"/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B4E76BF8-12EB-E8C2-2FD9-64C0659977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442745"/>
            <a:ext cx="1601788" cy="417061"/>
          </a:xfrm>
        </p:spPr>
        <p:txBody>
          <a:bodyPr>
            <a:normAutofit/>
          </a:bodyPr>
          <a:lstStyle/>
          <a:p>
            <a:r>
              <a:rPr lang="en-GB" sz="1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By Tizana Latham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0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8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723F92-8183-8076-B978-5C42F870AEC8}"/>
              </a:ext>
            </a:extLst>
          </p:cNvPr>
          <p:cNvSpPr txBox="1"/>
          <p:nvPr/>
        </p:nvSpPr>
        <p:spPr>
          <a:xfrm>
            <a:off x="9795190" y="6657945"/>
            <a:ext cx="23968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www.bendigoexchange.com.au/physiotherapy-best-mobility-exercis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135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C8FB1-AF7D-78EE-81B0-4EF68E17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83" y="93068"/>
            <a:ext cx="10515600" cy="950437"/>
          </a:xfrm>
        </p:spPr>
        <p:txBody>
          <a:bodyPr>
            <a:noAutofit/>
          </a:bodyPr>
          <a:lstStyle/>
          <a:p>
            <a:pPr algn="ctr"/>
            <a:r>
              <a:rPr lang="en-GB" sz="6000" b="1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Introduction</a:t>
            </a:r>
            <a:endParaRPr lang="en-GB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C1A266CB-C052-87E1-72F8-93B0B3274A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0158651"/>
              </p:ext>
            </p:extLst>
          </p:nvPr>
        </p:nvGraphicFramePr>
        <p:xfrm>
          <a:off x="393582" y="1266739"/>
          <a:ext cx="1015976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60C40F4C-530F-DDC3-9EC2-2DEC824FD499}"/>
              </a:ext>
            </a:extLst>
          </p:cNvPr>
          <p:cNvSpPr txBox="1"/>
          <p:nvPr/>
        </p:nvSpPr>
        <p:spPr>
          <a:xfrm>
            <a:off x="571275" y="6241712"/>
            <a:ext cx="81113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kern="100" dirty="0">
                <a:effectLst/>
                <a:latin typeface="Arial Rounded MT Bold" panose="020F07040305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Holistic approaches are used to improve a better quality of life</a:t>
            </a:r>
            <a:r>
              <a:rPr lang="en-GB" sz="1000" kern="100" dirty="0">
                <a:effectLst/>
                <a:latin typeface="Arial Rounded MT Bold" panose="020F07040305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</a:t>
            </a:r>
            <a:r>
              <a:rPr lang="en-GB" sz="900" kern="100" dirty="0">
                <a:effectLst/>
                <a:latin typeface="Arial Rounded MT Bold" panose="020F07040305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r>
              <a:rPr lang="en-GB" sz="1600" dirty="0">
                <a:latin typeface="Arial Rounded MT Bold" panose="020F0704030504030204" pitchFamily="34" charset="0"/>
              </a:rPr>
              <a:t>An example is sports massage.</a:t>
            </a:r>
          </a:p>
        </p:txBody>
      </p:sp>
    </p:spTree>
    <p:extLst>
      <p:ext uri="{BB962C8B-B14F-4D97-AF65-F5344CB8AC3E}">
        <p14:creationId xmlns:p14="http://schemas.microsoft.com/office/powerpoint/2010/main" val="4187905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B9E643C-2E8D-75E0-6FFB-CA76CCFF9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060" y="89686"/>
            <a:ext cx="9817128" cy="897775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What is Sports Massage?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5942B7F6-4AC9-C4B1-32DC-4B084EAAE1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1762115"/>
              </p:ext>
            </p:extLst>
          </p:nvPr>
        </p:nvGraphicFramePr>
        <p:xfrm>
          <a:off x="5167619" y="1199624"/>
          <a:ext cx="6189322" cy="4597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67B7DC6-BE49-1A1D-9B1E-46D488C826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5060" y="1224792"/>
            <a:ext cx="3807713" cy="4597168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specialised form of massage therapy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(8).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Massage is multifaceted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(11).</a:t>
            </a:r>
          </a:p>
          <a:p>
            <a:endParaRPr lang="en-GB" sz="2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various techniques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(9,10).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80253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A55ECF90-BF30-EEDE-F41C-614A889F0635}"/>
              </a:ext>
            </a:extLst>
          </p:cNvPr>
          <p:cNvSpPr txBox="1">
            <a:spLocks/>
          </p:cNvSpPr>
          <p:nvPr/>
        </p:nvSpPr>
        <p:spPr>
          <a:xfrm>
            <a:off x="5902036" y="376844"/>
            <a:ext cx="3932237" cy="10640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965E3FD-BA95-1952-4D80-96B9FC5DC8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44349200"/>
              </p:ext>
            </p:extLst>
          </p:nvPr>
        </p:nvGraphicFramePr>
        <p:xfrm>
          <a:off x="469783" y="595619"/>
          <a:ext cx="10444293" cy="4639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1889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132DC-93AC-1FED-8261-B485F8BB9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90555"/>
            <a:ext cx="9196508" cy="1018795"/>
          </a:xfrm>
        </p:spPr>
        <p:txBody>
          <a:bodyPr anchor="t">
            <a:normAutofit/>
          </a:bodyPr>
          <a:lstStyle/>
          <a:p>
            <a:pPr algn="ctr"/>
            <a:r>
              <a:rPr lang="en-GB" sz="4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Aim </a:t>
            </a:r>
            <a:endParaRPr lang="en-GB" sz="4800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503B29C-BB1C-453F-DFCC-8189A2A03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666" y="1409350"/>
            <a:ext cx="5077514" cy="181202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endParaRPr lang="en-GB" sz="1700" kern="100" dirty="0">
              <a:latin typeface="Calisto MT" panose="0204060305050503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000" b="1" kern="100" dirty="0">
                <a:solidFill>
                  <a:schemeClr val="tx2">
                    <a:lumMod val="50000"/>
                  </a:schemeClr>
                </a:solidFill>
                <a:latin typeface="Calisto MT" panose="020406030505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To evaluate, measure &amp; analyse the effects of deep-tissue massage intervention on the general population.</a:t>
            </a:r>
            <a:endParaRPr lang="en-GB" sz="2000" b="1" kern="100" dirty="0">
              <a:solidFill>
                <a:schemeClr val="tx2">
                  <a:lumMod val="50000"/>
                </a:schemeClr>
              </a:solidFill>
              <a:effectLst/>
              <a:latin typeface="Calisto MT" panose="0204060305050503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7" name="Graphic 16" descr="Bullseye">
            <a:extLst>
              <a:ext uri="{FF2B5EF4-FFF2-40B4-BE49-F238E27FC236}">
                <a16:creationId xmlns:a16="http://schemas.microsoft.com/office/drawing/2014/main" id="{3275C413-5DCB-4A83-40A9-150D28E6E8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14341" y="2159331"/>
            <a:ext cx="3750581" cy="375058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6CC4D8-550A-85A2-F7FE-5144A3777C20}"/>
              </a:ext>
            </a:extLst>
          </p:cNvPr>
          <p:cNvSpPr txBox="1"/>
          <p:nvPr/>
        </p:nvSpPr>
        <p:spPr>
          <a:xfrm>
            <a:off x="677334" y="3875714"/>
            <a:ext cx="4976846" cy="2466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4400" b="1" kern="100" dirty="0">
                <a:solidFill>
                  <a:schemeClr val="accent1"/>
                </a:solidFill>
                <a:effectLst/>
                <a:latin typeface="Calibri (Body)"/>
                <a:ea typeface="DengXian" panose="02010600030101010101" pitchFamily="2" charset="-122"/>
                <a:cs typeface="Times New Roman" panose="02020603050405020304" pitchFamily="18" charset="0"/>
              </a:rPr>
              <a:t>Objective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kern="100" dirty="0">
                <a:solidFill>
                  <a:schemeClr val="tx2">
                    <a:lumMod val="50000"/>
                  </a:schemeClr>
                </a:solidFill>
                <a:latin typeface="Calisto MT" panose="020406030505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To measure and analyse any changes after receiving the treatment and to assess well-being</a:t>
            </a:r>
            <a:endParaRPr lang="en-GB" sz="2800" b="1" kern="100" dirty="0">
              <a:solidFill>
                <a:schemeClr val="tx2">
                  <a:lumMod val="50000"/>
                </a:schemeClr>
              </a:solidFill>
              <a:latin typeface="Calisto MT" panose="0204060305050503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8913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78DC3-240B-EC94-E91F-6EE060A29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8602" y="2248250"/>
            <a:ext cx="5636113" cy="9992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Method</a:t>
            </a:r>
            <a:endParaRPr lang="en-US" sz="4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5E232-5C16-B234-56C0-D9828C0B8C64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515225" y="4298950"/>
            <a:ext cx="4676775" cy="114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FEC14B4-4B62-8CE1-4948-C36A4CA5F4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91" r="50631"/>
          <a:stretch/>
        </p:blipFill>
        <p:spPr>
          <a:xfrm>
            <a:off x="-7266" y="10"/>
            <a:ext cx="3569616" cy="6857990"/>
          </a:xfrm>
          <a:custGeom>
            <a:avLst/>
            <a:gdLst/>
            <a:ahLst/>
            <a:cxnLst/>
            <a:rect l="l" t="t" r="r" b="b"/>
            <a:pathLst>
              <a:path w="3569616" h="6858000">
                <a:moveTo>
                  <a:pt x="0" y="0"/>
                </a:moveTo>
                <a:lnTo>
                  <a:pt x="3119345" y="0"/>
                </a:lnTo>
                <a:lnTo>
                  <a:pt x="3123529" y="17226"/>
                </a:lnTo>
                <a:cubicBezTo>
                  <a:pt x="3124924" y="23927"/>
                  <a:pt x="3126075" y="29690"/>
                  <a:pt x="3127926" y="35733"/>
                </a:cubicBezTo>
                <a:cubicBezTo>
                  <a:pt x="3135983" y="55162"/>
                  <a:pt x="3152761" y="75163"/>
                  <a:pt x="3158476" y="86830"/>
                </a:cubicBezTo>
                <a:lnTo>
                  <a:pt x="3162217" y="105744"/>
                </a:lnTo>
                <a:lnTo>
                  <a:pt x="3166997" y="104727"/>
                </a:lnTo>
                <a:lnTo>
                  <a:pt x="3167793" y="111793"/>
                </a:lnTo>
                <a:lnTo>
                  <a:pt x="3168896" y="127609"/>
                </a:lnTo>
                <a:cubicBezTo>
                  <a:pt x="3170241" y="137435"/>
                  <a:pt x="3170795" y="164972"/>
                  <a:pt x="3173185" y="174906"/>
                </a:cubicBezTo>
                <a:cubicBezTo>
                  <a:pt x="3178510" y="177461"/>
                  <a:pt x="3181593" y="181749"/>
                  <a:pt x="3183238" y="187215"/>
                </a:cubicBezTo>
                <a:lnTo>
                  <a:pt x="3184145" y="199435"/>
                </a:lnTo>
                <a:lnTo>
                  <a:pt x="3200957" y="269529"/>
                </a:lnTo>
                <a:lnTo>
                  <a:pt x="3202491" y="279219"/>
                </a:lnTo>
                <a:lnTo>
                  <a:pt x="3206975" y="284221"/>
                </a:lnTo>
                <a:cubicBezTo>
                  <a:pt x="3208056" y="288198"/>
                  <a:pt x="3208241" y="299815"/>
                  <a:pt x="3208979" y="303078"/>
                </a:cubicBezTo>
                <a:cubicBezTo>
                  <a:pt x="3209786" y="303316"/>
                  <a:pt x="3210593" y="303555"/>
                  <a:pt x="3211400" y="303794"/>
                </a:cubicBezTo>
                <a:cubicBezTo>
                  <a:pt x="3215834" y="314048"/>
                  <a:pt x="3230882" y="352723"/>
                  <a:pt x="3235583" y="364595"/>
                </a:cubicBezTo>
                <a:cubicBezTo>
                  <a:pt x="3232098" y="367263"/>
                  <a:pt x="3238178" y="372307"/>
                  <a:pt x="3239601" y="375020"/>
                </a:cubicBezTo>
                <a:cubicBezTo>
                  <a:pt x="3237179" y="375617"/>
                  <a:pt x="3236854" y="382439"/>
                  <a:pt x="3239157" y="384290"/>
                </a:cubicBezTo>
                <a:cubicBezTo>
                  <a:pt x="3254070" y="431093"/>
                  <a:pt x="3227895" y="408920"/>
                  <a:pt x="3245230" y="435044"/>
                </a:cubicBezTo>
                <a:cubicBezTo>
                  <a:pt x="3246565" y="439781"/>
                  <a:pt x="3245820" y="443743"/>
                  <a:pt x="3244204" y="447282"/>
                </a:cubicBezTo>
                <a:lnTo>
                  <a:pt x="3240762" y="452630"/>
                </a:lnTo>
                <a:lnTo>
                  <a:pt x="3249093" y="471880"/>
                </a:lnTo>
                <a:cubicBezTo>
                  <a:pt x="3252174" y="481431"/>
                  <a:pt x="3254453" y="491548"/>
                  <a:pt x="3255857" y="501992"/>
                </a:cubicBezTo>
                <a:cubicBezTo>
                  <a:pt x="3250999" y="504682"/>
                  <a:pt x="3258622" y="512442"/>
                  <a:pt x="3260271" y="516223"/>
                </a:cubicBezTo>
                <a:cubicBezTo>
                  <a:pt x="3257006" y="516482"/>
                  <a:pt x="3255973" y="525173"/>
                  <a:pt x="3258865" y="528038"/>
                </a:cubicBezTo>
                <a:cubicBezTo>
                  <a:pt x="3274535" y="591283"/>
                  <a:pt x="3241762" y="557303"/>
                  <a:pt x="3262462" y="594499"/>
                </a:cubicBezTo>
                <a:cubicBezTo>
                  <a:pt x="3263816" y="600863"/>
                  <a:pt x="3262479" y="605795"/>
                  <a:pt x="3260024" y="610000"/>
                </a:cubicBezTo>
                <a:lnTo>
                  <a:pt x="3253721" y="617692"/>
                </a:lnTo>
                <a:lnTo>
                  <a:pt x="3256482" y="623204"/>
                </a:lnTo>
                <a:cubicBezTo>
                  <a:pt x="3258005" y="644600"/>
                  <a:pt x="3251476" y="651376"/>
                  <a:pt x="3259225" y="663365"/>
                </a:cubicBezTo>
                <a:cubicBezTo>
                  <a:pt x="3245876" y="682744"/>
                  <a:pt x="3258539" y="675670"/>
                  <a:pt x="3261631" y="689522"/>
                </a:cubicBezTo>
                <a:cubicBezTo>
                  <a:pt x="3265207" y="700373"/>
                  <a:pt x="3269507" y="679723"/>
                  <a:pt x="3271002" y="690492"/>
                </a:cubicBezTo>
                <a:cubicBezTo>
                  <a:pt x="3267989" y="702455"/>
                  <a:pt x="3279578" y="701125"/>
                  <a:pt x="3275760" y="713609"/>
                </a:cubicBezTo>
                <a:cubicBezTo>
                  <a:pt x="3266819" y="711239"/>
                  <a:pt x="3278954" y="737528"/>
                  <a:pt x="3271356" y="738880"/>
                </a:cubicBezTo>
                <a:cubicBezTo>
                  <a:pt x="3282938" y="748490"/>
                  <a:pt x="3269788" y="754591"/>
                  <a:pt x="3274016" y="768139"/>
                </a:cubicBezTo>
                <a:cubicBezTo>
                  <a:pt x="3278559" y="774347"/>
                  <a:pt x="3279560" y="778980"/>
                  <a:pt x="3275507" y="785654"/>
                </a:cubicBezTo>
                <a:cubicBezTo>
                  <a:pt x="3297514" y="814181"/>
                  <a:pt x="3277534" y="803670"/>
                  <a:pt x="3287024" y="831111"/>
                </a:cubicBezTo>
                <a:cubicBezTo>
                  <a:pt x="3296672" y="854655"/>
                  <a:pt x="3303659" y="881610"/>
                  <a:pt x="3324562" y="903604"/>
                </a:cubicBezTo>
                <a:cubicBezTo>
                  <a:pt x="3330338" y="907511"/>
                  <a:pt x="3333079" y="917872"/>
                  <a:pt x="3330682" y="926744"/>
                </a:cubicBezTo>
                <a:cubicBezTo>
                  <a:pt x="3330269" y="928269"/>
                  <a:pt x="3329716" y="929694"/>
                  <a:pt x="3329041" y="930971"/>
                </a:cubicBezTo>
                <a:cubicBezTo>
                  <a:pt x="3333270" y="950914"/>
                  <a:pt x="3351150" y="1023696"/>
                  <a:pt x="3356062" y="1046405"/>
                </a:cubicBezTo>
                <a:cubicBezTo>
                  <a:pt x="3349099" y="1048737"/>
                  <a:pt x="3362597" y="1059482"/>
                  <a:pt x="3358521" y="1067217"/>
                </a:cubicBezTo>
                <a:cubicBezTo>
                  <a:pt x="3354869" y="1072807"/>
                  <a:pt x="3358113" y="1077371"/>
                  <a:pt x="3358773" y="1082909"/>
                </a:cubicBezTo>
                <a:cubicBezTo>
                  <a:pt x="3356098" y="1090444"/>
                  <a:pt x="3363241" y="1113953"/>
                  <a:pt x="3367682" y="1119909"/>
                </a:cubicBezTo>
                <a:cubicBezTo>
                  <a:pt x="3382703" y="1133847"/>
                  <a:pt x="3374343" y="1168367"/>
                  <a:pt x="3385911" y="1180009"/>
                </a:cubicBezTo>
                <a:cubicBezTo>
                  <a:pt x="3387774" y="1184389"/>
                  <a:pt x="3388688" y="1188737"/>
                  <a:pt x="3389010" y="1193041"/>
                </a:cubicBezTo>
                <a:lnTo>
                  <a:pt x="3388572" y="1205179"/>
                </a:lnTo>
                <a:lnTo>
                  <a:pt x="3385768" y="1208811"/>
                </a:lnTo>
                <a:lnTo>
                  <a:pt x="3386975" y="1216129"/>
                </a:lnTo>
                <a:lnTo>
                  <a:pt x="3386647" y="1218271"/>
                </a:lnTo>
                <a:cubicBezTo>
                  <a:pt x="3386007" y="1222365"/>
                  <a:pt x="3385480" y="1226399"/>
                  <a:pt x="3385420" y="1230360"/>
                </a:cubicBezTo>
                <a:cubicBezTo>
                  <a:pt x="3400233" y="1224163"/>
                  <a:pt x="3387342" y="1263034"/>
                  <a:pt x="3398902" y="1251303"/>
                </a:cubicBezTo>
                <a:cubicBezTo>
                  <a:pt x="3401143" y="1271991"/>
                  <a:pt x="3411558" y="1255397"/>
                  <a:pt x="3402244" y="1281071"/>
                </a:cubicBezTo>
                <a:cubicBezTo>
                  <a:pt x="3416627" y="1312459"/>
                  <a:pt x="3415183" y="1363554"/>
                  <a:pt x="3435533" y="1387530"/>
                </a:cubicBezTo>
                <a:cubicBezTo>
                  <a:pt x="3428168" y="1384876"/>
                  <a:pt x="3423452" y="1398828"/>
                  <a:pt x="3427595" y="1407995"/>
                </a:cubicBezTo>
                <a:cubicBezTo>
                  <a:pt x="3398778" y="1398886"/>
                  <a:pt x="3455260" y="1443485"/>
                  <a:pt x="3436580" y="1453051"/>
                </a:cubicBezTo>
                <a:cubicBezTo>
                  <a:pt x="3454427" y="1452263"/>
                  <a:pt x="3487273" y="1492392"/>
                  <a:pt x="3473886" y="1513215"/>
                </a:cubicBezTo>
                <a:cubicBezTo>
                  <a:pt x="3479337" y="1543203"/>
                  <a:pt x="3495403" y="1563620"/>
                  <a:pt x="3491486" y="1595707"/>
                </a:cubicBezTo>
                <a:cubicBezTo>
                  <a:pt x="3493932" y="1596530"/>
                  <a:pt x="3496028" y="1598008"/>
                  <a:pt x="3497869" y="1599939"/>
                </a:cubicBezTo>
                <a:lnTo>
                  <a:pt x="3502453" y="1606503"/>
                </a:lnTo>
                <a:lnTo>
                  <a:pt x="3502232" y="1607846"/>
                </a:lnTo>
                <a:cubicBezTo>
                  <a:pt x="3502503" y="1613048"/>
                  <a:pt x="3503673" y="1615641"/>
                  <a:pt x="3505239" y="1617081"/>
                </a:cubicBezTo>
                <a:cubicBezTo>
                  <a:pt x="3505979" y="1617395"/>
                  <a:pt x="3506719" y="1617710"/>
                  <a:pt x="3507459" y="1618024"/>
                </a:cubicBezTo>
                <a:lnTo>
                  <a:pt x="3510011" y="1624022"/>
                </a:lnTo>
                <a:lnTo>
                  <a:pt x="3516358" y="1634929"/>
                </a:lnTo>
                <a:lnTo>
                  <a:pt x="3516308" y="1637821"/>
                </a:lnTo>
                <a:lnTo>
                  <a:pt x="3523955" y="1655598"/>
                </a:lnTo>
                <a:lnTo>
                  <a:pt x="3523473" y="1656247"/>
                </a:lnTo>
                <a:cubicBezTo>
                  <a:pt x="3522567" y="1658107"/>
                  <a:pt x="3522227" y="1660249"/>
                  <a:pt x="3523061" y="1663024"/>
                </a:cubicBezTo>
                <a:cubicBezTo>
                  <a:pt x="3513175" y="1664689"/>
                  <a:pt x="3520280" y="1667013"/>
                  <a:pt x="3523616" y="1675054"/>
                </a:cubicBezTo>
                <a:cubicBezTo>
                  <a:pt x="3509006" y="1679436"/>
                  <a:pt x="3523682" y="1698702"/>
                  <a:pt x="3517630" y="1707801"/>
                </a:cubicBezTo>
                <a:cubicBezTo>
                  <a:pt x="3520410" y="1713612"/>
                  <a:pt x="3523083" y="1719836"/>
                  <a:pt x="3525537" y="1726380"/>
                </a:cubicBezTo>
                <a:lnTo>
                  <a:pt x="3529903" y="1779986"/>
                </a:lnTo>
                <a:lnTo>
                  <a:pt x="3521468" y="1836998"/>
                </a:lnTo>
                <a:cubicBezTo>
                  <a:pt x="3522502" y="1857808"/>
                  <a:pt x="3519191" y="1876110"/>
                  <a:pt x="3523412" y="1893497"/>
                </a:cubicBezTo>
                <a:cubicBezTo>
                  <a:pt x="3520411" y="1900876"/>
                  <a:pt x="3519436" y="1907708"/>
                  <a:pt x="3525004" y="1913894"/>
                </a:cubicBezTo>
                <a:cubicBezTo>
                  <a:pt x="3524490" y="1933413"/>
                  <a:pt x="3517414" y="1938604"/>
                  <a:pt x="3523928" y="1950514"/>
                </a:cubicBezTo>
                <a:cubicBezTo>
                  <a:pt x="3512685" y="1962215"/>
                  <a:pt x="3517275" y="1962555"/>
                  <a:pt x="3521008" y="1967449"/>
                </a:cubicBezTo>
                <a:lnTo>
                  <a:pt x="3521297" y="1968163"/>
                </a:lnTo>
                <a:lnTo>
                  <a:pt x="3519686" y="1969768"/>
                </a:lnTo>
                <a:lnTo>
                  <a:pt x="3519089" y="1972904"/>
                </a:lnTo>
                <a:lnTo>
                  <a:pt x="3520122" y="1981289"/>
                </a:lnTo>
                <a:lnTo>
                  <a:pt x="3520948" y="1984413"/>
                </a:lnTo>
                <a:cubicBezTo>
                  <a:pt x="3521356" y="1986575"/>
                  <a:pt x="3521416" y="1988026"/>
                  <a:pt x="3521226" y="1989046"/>
                </a:cubicBezTo>
                <a:lnTo>
                  <a:pt x="3521092" y="1989171"/>
                </a:lnTo>
                <a:lnTo>
                  <a:pt x="3521624" y="1993492"/>
                </a:lnTo>
                <a:cubicBezTo>
                  <a:pt x="3522844" y="2000762"/>
                  <a:pt x="3524332" y="2007819"/>
                  <a:pt x="3525996" y="2014518"/>
                </a:cubicBezTo>
                <a:cubicBezTo>
                  <a:pt x="3518529" y="2020777"/>
                  <a:pt x="3529333" y="2045218"/>
                  <a:pt x="3514412" y="2043465"/>
                </a:cubicBezTo>
                <a:cubicBezTo>
                  <a:pt x="3516219" y="2052531"/>
                  <a:pt x="3522688" y="2057653"/>
                  <a:pt x="3512822" y="2055222"/>
                </a:cubicBezTo>
                <a:cubicBezTo>
                  <a:pt x="3513140" y="2058224"/>
                  <a:pt x="3512432" y="2060136"/>
                  <a:pt x="3511227" y="2061550"/>
                </a:cubicBezTo>
                <a:lnTo>
                  <a:pt x="3510645" y="2061975"/>
                </a:lnTo>
                <a:lnTo>
                  <a:pt x="3514907" y="2082129"/>
                </a:lnTo>
                <a:lnTo>
                  <a:pt x="3514347" y="2084880"/>
                </a:lnTo>
                <a:lnTo>
                  <a:pt x="3518565" y="2097919"/>
                </a:lnTo>
                <a:lnTo>
                  <a:pt x="3519976" y="2104707"/>
                </a:lnTo>
                <a:lnTo>
                  <a:pt x="3521958" y="2106519"/>
                </a:lnTo>
                <a:cubicBezTo>
                  <a:pt x="3523219" y="2108534"/>
                  <a:pt x="3523895" y="2111498"/>
                  <a:pt x="3523237" y="2116590"/>
                </a:cubicBezTo>
                <a:lnTo>
                  <a:pt x="3522786" y="2117790"/>
                </a:lnTo>
                <a:lnTo>
                  <a:pt x="3526064" y="2125947"/>
                </a:lnTo>
                <a:cubicBezTo>
                  <a:pt x="3527505" y="2128548"/>
                  <a:pt x="3529274" y="2130818"/>
                  <a:pt x="3531495" y="2132603"/>
                </a:cubicBezTo>
                <a:cubicBezTo>
                  <a:pt x="3522034" y="2161762"/>
                  <a:pt x="3533978" y="2187874"/>
                  <a:pt x="3533955" y="2218836"/>
                </a:cubicBezTo>
                <a:cubicBezTo>
                  <a:pt x="3517312" y="2233337"/>
                  <a:pt x="3542024" y="2285180"/>
                  <a:pt x="3559442" y="2291697"/>
                </a:cubicBezTo>
                <a:cubicBezTo>
                  <a:pt x="3544608" y="2292866"/>
                  <a:pt x="3567228" y="2330146"/>
                  <a:pt x="3568373" y="2340076"/>
                </a:cubicBezTo>
                <a:cubicBezTo>
                  <a:pt x="3568755" y="2343387"/>
                  <a:pt x="3566751" y="2343658"/>
                  <a:pt x="3560178" y="2338540"/>
                </a:cubicBezTo>
                <a:cubicBezTo>
                  <a:pt x="3562571" y="2349015"/>
                  <a:pt x="3555536" y="2360463"/>
                  <a:pt x="3548875" y="2354921"/>
                </a:cubicBezTo>
                <a:cubicBezTo>
                  <a:pt x="3564342" y="2386191"/>
                  <a:pt x="3553912" y="2434573"/>
                  <a:pt x="3562290" y="2470516"/>
                </a:cubicBezTo>
                <a:cubicBezTo>
                  <a:pt x="3548732" y="2491328"/>
                  <a:pt x="3561750" y="2479665"/>
                  <a:pt x="3560263" y="2500409"/>
                </a:cubicBezTo>
                <a:cubicBezTo>
                  <a:pt x="3573531" y="2493872"/>
                  <a:pt x="3554177" y="2525877"/>
                  <a:pt x="3569616" y="2525972"/>
                </a:cubicBezTo>
                <a:cubicBezTo>
                  <a:pt x="3568857" y="2529744"/>
                  <a:pt x="3567635" y="2533395"/>
                  <a:pt x="3566291" y="2537057"/>
                </a:cubicBezTo>
                <a:lnTo>
                  <a:pt x="3565595" y="2538979"/>
                </a:lnTo>
                <a:lnTo>
                  <a:pt x="3565471" y="2546483"/>
                </a:lnTo>
                <a:lnTo>
                  <a:pt x="3562111" y="2548822"/>
                </a:lnTo>
                <a:lnTo>
                  <a:pt x="3559542" y="2560277"/>
                </a:lnTo>
                <a:cubicBezTo>
                  <a:pt x="3559093" y="2564534"/>
                  <a:pt x="3559212" y="2569074"/>
                  <a:pt x="3560240" y="2574030"/>
                </a:cubicBezTo>
                <a:cubicBezTo>
                  <a:pt x="3567097" y="2585933"/>
                  <a:pt x="3560828" y="2605604"/>
                  <a:pt x="3562359" y="2622912"/>
                </a:cubicBezTo>
                <a:lnTo>
                  <a:pt x="3564740" y="2630748"/>
                </a:lnTo>
                <a:lnTo>
                  <a:pt x="3563214" y="2656947"/>
                </a:lnTo>
                <a:cubicBezTo>
                  <a:pt x="3563065" y="2664385"/>
                  <a:pt x="3563222" y="2672085"/>
                  <a:pt x="3563949" y="2680153"/>
                </a:cubicBezTo>
                <a:lnTo>
                  <a:pt x="3566383" y="2695058"/>
                </a:lnTo>
                <a:lnTo>
                  <a:pt x="3565385" y="2699075"/>
                </a:lnTo>
                <a:cubicBezTo>
                  <a:pt x="3565951" y="2705917"/>
                  <a:pt x="3570892" y="2714690"/>
                  <a:pt x="3565525" y="2714239"/>
                </a:cubicBezTo>
                <a:lnTo>
                  <a:pt x="3567847" y="2721812"/>
                </a:lnTo>
                <a:lnTo>
                  <a:pt x="3564077" y="2729693"/>
                </a:lnTo>
                <a:cubicBezTo>
                  <a:pt x="3563144" y="2730592"/>
                  <a:pt x="3562134" y="2731288"/>
                  <a:pt x="3561085" y="2731758"/>
                </a:cubicBezTo>
                <a:lnTo>
                  <a:pt x="3563149" y="2742418"/>
                </a:lnTo>
                <a:lnTo>
                  <a:pt x="3560661" y="2751437"/>
                </a:lnTo>
                <a:lnTo>
                  <a:pt x="3563126" y="2758989"/>
                </a:lnTo>
                <a:lnTo>
                  <a:pt x="3562876" y="2762207"/>
                </a:lnTo>
                <a:lnTo>
                  <a:pt x="3561866" y="2770236"/>
                </a:lnTo>
                <a:cubicBezTo>
                  <a:pt x="3561066" y="2774372"/>
                  <a:pt x="3560080" y="2779005"/>
                  <a:pt x="3559378" y="2784138"/>
                </a:cubicBezTo>
                <a:lnTo>
                  <a:pt x="3559178" y="2788436"/>
                </a:lnTo>
                <a:lnTo>
                  <a:pt x="3554648" y="2798068"/>
                </a:lnTo>
                <a:cubicBezTo>
                  <a:pt x="3551209" y="2805087"/>
                  <a:pt x="3548936" y="2810580"/>
                  <a:pt x="3551400" y="2816345"/>
                </a:cubicBezTo>
                <a:cubicBezTo>
                  <a:pt x="3547036" y="2826742"/>
                  <a:pt x="3533490" y="2834711"/>
                  <a:pt x="3538128" y="2849028"/>
                </a:cubicBezTo>
                <a:cubicBezTo>
                  <a:pt x="3531517" y="2845031"/>
                  <a:pt x="3538369" y="2865256"/>
                  <a:pt x="3532013" y="2868126"/>
                </a:cubicBezTo>
                <a:cubicBezTo>
                  <a:pt x="3526842" y="2869601"/>
                  <a:pt x="3527715" y="2876080"/>
                  <a:pt x="3526094" y="2881167"/>
                </a:cubicBezTo>
                <a:cubicBezTo>
                  <a:pt x="3520961" y="2885059"/>
                  <a:pt x="3517628" y="2910333"/>
                  <a:pt x="3518939" y="2918966"/>
                </a:cubicBezTo>
                <a:cubicBezTo>
                  <a:pt x="3525789" y="2943088"/>
                  <a:pt x="3505468" y="2964225"/>
                  <a:pt x="3510391" y="2983548"/>
                </a:cubicBezTo>
                <a:cubicBezTo>
                  <a:pt x="3510204" y="2988707"/>
                  <a:pt x="3509257" y="2993036"/>
                  <a:pt x="3507840" y="2996827"/>
                </a:cubicBezTo>
                <a:lnTo>
                  <a:pt x="3502741" y="3006379"/>
                </a:lnTo>
                <a:lnTo>
                  <a:pt x="3499028" y="3006971"/>
                </a:lnTo>
                <a:lnTo>
                  <a:pt x="3497157" y="3013976"/>
                </a:lnTo>
                <a:lnTo>
                  <a:pt x="3496053" y="3015450"/>
                </a:lnTo>
                <a:cubicBezTo>
                  <a:pt x="3493931" y="3018255"/>
                  <a:pt x="3491925" y="3021106"/>
                  <a:pt x="3490329" y="3024292"/>
                </a:cubicBezTo>
                <a:cubicBezTo>
                  <a:pt x="3504872" y="3031782"/>
                  <a:pt x="3479143" y="3052632"/>
                  <a:pt x="3493186" y="3052840"/>
                </a:cubicBezTo>
                <a:cubicBezTo>
                  <a:pt x="3486942" y="3071654"/>
                  <a:pt x="3501947" y="3066916"/>
                  <a:pt x="3484298" y="3080007"/>
                </a:cubicBezTo>
                <a:cubicBezTo>
                  <a:pt x="3483814" y="3117860"/>
                  <a:pt x="3462683" y="3158406"/>
                  <a:pt x="3469977" y="3195253"/>
                </a:cubicBezTo>
                <a:cubicBezTo>
                  <a:pt x="3464984" y="3186842"/>
                  <a:pt x="3455676" y="3194249"/>
                  <a:pt x="3455490" y="3205255"/>
                </a:cubicBezTo>
                <a:cubicBezTo>
                  <a:pt x="3435461" y="3173385"/>
                  <a:pt x="3464274" y="3257718"/>
                  <a:pt x="3445250" y="3249703"/>
                </a:cubicBezTo>
                <a:cubicBezTo>
                  <a:pt x="3460163" y="3264187"/>
                  <a:pt x="3471377" y="3324835"/>
                  <a:pt x="3452291" y="3330508"/>
                </a:cubicBezTo>
                <a:cubicBezTo>
                  <a:pt x="3445043" y="3359645"/>
                  <a:pt x="3450218" y="3389952"/>
                  <a:pt x="3434486" y="3412864"/>
                </a:cubicBezTo>
                <a:cubicBezTo>
                  <a:pt x="3436166" y="3415609"/>
                  <a:pt x="3437306" y="3418595"/>
                  <a:pt x="3438058" y="3421734"/>
                </a:cubicBezTo>
                <a:lnTo>
                  <a:pt x="3439245" y="3430986"/>
                </a:lnTo>
                <a:lnTo>
                  <a:pt x="3438541" y="3431897"/>
                </a:lnTo>
                <a:cubicBezTo>
                  <a:pt x="3436732" y="3436375"/>
                  <a:pt x="3436677" y="3439488"/>
                  <a:pt x="3437396" y="3441992"/>
                </a:cubicBezTo>
                <a:lnTo>
                  <a:pt x="3438843" y="3444647"/>
                </a:lnTo>
                <a:lnTo>
                  <a:pt x="3438591" y="3451712"/>
                </a:lnTo>
                <a:lnTo>
                  <a:pt x="3439527" y="3466008"/>
                </a:lnTo>
                <a:lnTo>
                  <a:pt x="3438357" y="3468331"/>
                </a:lnTo>
                <a:lnTo>
                  <a:pt x="3437674" y="3489343"/>
                </a:lnTo>
                <a:cubicBezTo>
                  <a:pt x="3437459" y="3489383"/>
                  <a:pt x="3437241" y="3489424"/>
                  <a:pt x="3437026" y="3489465"/>
                </a:cubicBezTo>
                <a:cubicBezTo>
                  <a:pt x="3435558" y="3490219"/>
                  <a:pt x="3434444" y="3491679"/>
                  <a:pt x="3434044" y="3494659"/>
                </a:cubicBezTo>
                <a:cubicBezTo>
                  <a:pt x="3425302" y="3487640"/>
                  <a:pt x="3430211" y="3495561"/>
                  <a:pt x="3429800" y="3504965"/>
                </a:cubicBezTo>
                <a:cubicBezTo>
                  <a:pt x="3416132" y="3496161"/>
                  <a:pt x="3420620" y="3524348"/>
                  <a:pt x="3412115" y="3526661"/>
                </a:cubicBezTo>
                <a:cubicBezTo>
                  <a:pt x="3412121" y="3533765"/>
                  <a:pt x="3411879" y="3541120"/>
                  <a:pt x="3411331" y="3548549"/>
                </a:cubicBezTo>
                <a:lnTo>
                  <a:pt x="3410824" y="3552872"/>
                </a:lnTo>
                <a:cubicBezTo>
                  <a:pt x="3410773" y="3552889"/>
                  <a:pt x="3410721" y="3552908"/>
                  <a:pt x="3410671" y="3552926"/>
                </a:cubicBezTo>
                <a:cubicBezTo>
                  <a:pt x="3410254" y="3553793"/>
                  <a:pt x="3409971" y="3555188"/>
                  <a:pt x="3409849" y="3557419"/>
                </a:cubicBezTo>
                <a:lnTo>
                  <a:pt x="3409902" y="3560756"/>
                </a:lnTo>
                <a:lnTo>
                  <a:pt x="3408918" y="3569144"/>
                </a:lnTo>
                <a:lnTo>
                  <a:pt x="3407623" y="3571810"/>
                </a:lnTo>
                <a:lnTo>
                  <a:pt x="3405729" y="3572549"/>
                </a:lnTo>
                <a:lnTo>
                  <a:pt x="3405835" y="3573359"/>
                </a:lnTo>
                <a:cubicBezTo>
                  <a:pt x="3408214" y="3579757"/>
                  <a:pt x="3412465" y="3582275"/>
                  <a:pt x="3399129" y="3587902"/>
                </a:cubicBezTo>
                <a:cubicBezTo>
                  <a:pt x="3402495" y="3602236"/>
                  <a:pt x="3394605" y="3603730"/>
                  <a:pt x="3389566" y="3621859"/>
                </a:cubicBezTo>
                <a:cubicBezTo>
                  <a:pt x="3393374" y="3630350"/>
                  <a:pt x="3390863" y="3636316"/>
                  <a:pt x="3386307" y="3641820"/>
                </a:cubicBezTo>
                <a:cubicBezTo>
                  <a:pt x="3386232" y="3660214"/>
                  <a:pt x="3378837" y="3675854"/>
                  <a:pt x="3374956" y="3695940"/>
                </a:cubicBezTo>
                <a:cubicBezTo>
                  <a:pt x="3378387" y="3718839"/>
                  <a:pt x="3365817" y="3728358"/>
                  <a:pt x="3361718" y="3749831"/>
                </a:cubicBezTo>
                <a:cubicBezTo>
                  <a:pt x="3370064" y="3770267"/>
                  <a:pt x="3350403" y="3763879"/>
                  <a:pt x="3344768" y="3774338"/>
                </a:cubicBezTo>
                <a:lnTo>
                  <a:pt x="3343985" y="3777418"/>
                </a:lnTo>
                <a:lnTo>
                  <a:pt x="3344520" y="3785849"/>
                </a:lnTo>
                <a:lnTo>
                  <a:pt x="3345162" y="3789023"/>
                </a:lnTo>
                <a:cubicBezTo>
                  <a:pt x="3345441" y="3791209"/>
                  <a:pt x="3345415" y="3792659"/>
                  <a:pt x="3345164" y="3793659"/>
                </a:cubicBezTo>
                <a:lnTo>
                  <a:pt x="3345024" y="3793774"/>
                </a:lnTo>
                <a:lnTo>
                  <a:pt x="3345300" y="3798119"/>
                </a:lnTo>
                <a:cubicBezTo>
                  <a:pt x="3346087" y="3805456"/>
                  <a:pt x="3347157" y="3812596"/>
                  <a:pt x="3348424" y="3819398"/>
                </a:cubicBezTo>
                <a:cubicBezTo>
                  <a:pt x="3340590" y="3825065"/>
                  <a:pt x="3349940" y="3850234"/>
                  <a:pt x="3335133" y="3847354"/>
                </a:cubicBezTo>
                <a:cubicBezTo>
                  <a:pt x="3336403" y="3856524"/>
                  <a:pt x="3342565" y="3862118"/>
                  <a:pt x="3332848" y="3858945"/>
                </a:cubicBezTo>
                <a:cubicBezTo>
                  <a:pt x="3332988" y="3861961"/>
                  <a:pt x="3332168" y="3863811"/>
                  <a:pt x="3330878" y="3865128"/>
                </a:cubicBezTo>
                <a:lnTo>
                  <a:pt x="3330273" y="3865510"/>
                </a:lnTo>
                <a:lnTo>
                  <a:pt x="3333337" y="3885908"/>
                </a:lnTo>
                <a:lnTo>
                  <a:pt x="3332616" y="3888608"/>
                </a:lnTo>
                <a:lnTo>
                  <a:pt x="3336057" y="3901916"/>
                </a:lnTo>
                <a:lnTo>
                  <a:pt x="3337066" y="3908785"/>
                </a:lnTo>
                <a:lnTo>
                  <a:pt x="3338940" y="3910739"/>
                </a:lnTo>
                <a:cubicBezTo>
                  <a:pt x="3340082" y="3912843"/>
                  <a:pt x="3340580" y="3915849"/>
                  <a:pt x="3339621" y="3920873"/>
                </a:cubicBezTo>
                <a:lnTo>
                  <a:pt x="3339102" y="3922032"/>
                </a:lnTo>
                <a:lnTo>
                  <a:pt x="3341891" y="3930408"/>
                </a:lnTo>
                <a:cubicBezTo>
                  <a:pt x="3343178" y="3933107"/>
                  <a:pt x="3344812" y="3935503"/>
                  <a:pt x="3346927" y="3937451"/>
                </a:cubicBezTo>
                <a:cubicBezTo>
                  <a:pt x="3335745" y="3965779"/>
                  <a:pt x="3346136" y="3992699"/>
                  <a:pt x="3344279" y="4023542"/>
                </a:cubicBezTo>
                <a:cubicBezTo>
                  <a:pt x="3347024" y="4058096"/>
                  <a:pt x="3350783" y="4081986"/>
                  <a:pt x="3351926" y="4104769"/>
                </a:cubicBezTo>
                <a:cubicBezTo>
                  <a:pt x="3353695" y="4115384"/>
                  <a:pt x="3359144" y="4193344"/>
                  <a:pt x="3352816" y="4187317"/>
                </a:cubicBezTo>
                <a:cubicBezTo>
                  <a:pt x="3366419" y="4219638"/>
                  <a:pt x="3351446" y="4239971"/>
                  <a:pt x="3357691" y="4276413"/>
                </a:cubicBezTo>
                <a:cubicBezTo>
                  <a:pt x="3342910" y="4296116"/>
                  <a:pt x="3356610" y="4285488"/>
                  <a:pt x="3353895" y="4306037"/>
                </a:cubicBezTo>
                <a:cubicBezTo>
                  <a:pt x="3367541" y="4300534"/>
                  <a:pt x="3346306" y="4330948"/>
                  <a:pt x="3361728" y="4332215"/>
                </a:cubicBezTo>
                <a:cubicBezTo>
                  <a:pt x="3360746" y="4335915"/>
                  <a:pt x="3359307" y="4339458"/>
                  <a:pt x="3357748" y="4343006"/>
                </a:cubicBezTo>
                <a:lnTo>
                  <a:pt x="3356941" y="4344866"/>
                </a:lnTo>
                <a:lnTo>
                  <a:pt x="3356370" y="4352332"/>
                </a:lnTo>
                <a:lnTo>
                  <a:pt x="3352876" y="4354407"/>
                </a:lnTo>
                <a:lnTo>
                  <a:pt x="3352683" y="4444689"/>
                </a:lnTo>
                <a:cubicBezTo>
                  <a:pt x="3355485" y="4452425"/>
                  <a:pt x="3356736" y="4477980"/>
                  <a:pt x="3352455" y="4483791"/>
                </a:cubicBezTo>
                <a:cubicBezTo>
                  <a:pt x="3351784" y="4489320"/>
                  <a:pt x="3353780" y="4495171"/>
                  <a:pt x="3349030" y="4498683"/>
                </a:cubicBezTo>
                <a:cubicBezTo>
                  <a:pt x="3346858" y="4510741"/>
                  <a:pt x="3341860" y="4538358"/>
                  <a:pt x="3339427" y="4556140"/>
                </a:cubicBezTo>
                <a:cubicBezTo>
                  <a:pt x="3342836" y="4560659"/>
                  <a:pt x="3341611" y="4566842"/>
                  <a:pt x="3339521" y="4574959"/>
                </a:cubicBezTo>
                <a:lnTo>
                  <a:pt x="3338246" y="4582576"/>
                </a:lnTo>
                <a:lnTo>
                  <a:pt x="3348539" y="4605460"/>
                </a:lnTo>
                <a:lnTo>
                  <a:pt x="3345760" y="4678575"/>
                </a:lnTo>
                <a:lnTo>
                  <a:pt x="3356250" y="4713574"/>
                </a:lnTo>
                <a:cubicBezTo>
                  <a:pt x="3358600" y="4727943"/>
                  <a:pt x="3359577" y="4741820"/>
                  <a:pt x="3361380" y="4755215"/>
                </a:cubicBezTo>
                <a:cubicBezTo>
                  <a:pt x="3363928" y="4785596"/>
                  <a:pt x="3347531" y="4766123"/>
                  <a:pt x="3361636" y="4803525"/>
                </a:cubicBezTo>
                <a:cubicBezTo>
                  <a:pt x="3356254" y="4807867"/>
                  <a:pt x="3356117" y="4812705"/>
                  <a:pt x="3358957" y="4820729"/>
                </a:cubicBezTo>
                <a:cubicBezTo>
                  <a:pt x="3359783" y="4835507"/>
                  <a:pt x="3345952" y="4834947"/>
                  <a:pt x="3354635" y="4849546"/>
                </a:cubicBezTo>
                <a:cubicBezTo>
                  <a:pt x="3350894" y="4848362"/>
                  <a:pt x="3350351" y="4855411"/>
                  <a:pt x="3349759" y="4861941"/>
                </a:cubicBezTo>
                <a:lnTo>
                  <a:pt x="3347368" y="4866228"/>
                </a:lnTo>
                <a:lnTo>
                  <a:pt x="3358408" y="4889535"/>
                </a:lnTo>
                <a:cubicBezTo>
                  <a:pt x="3373705" y="4931282"/>
                  <a:pt x="3382233" y="4982216"/>
                  <a:pt x="3393319" y="5017998"/>
                </a:cubicBezTo>
                <a:cubicBezTo>
                  <a:pt x="3368256" y="5040241"/>
                  <a:pt x="3392200" y="5029364"/>
                  <a:pt x="3389184" y="5055049"/>
                </a:cubicBezTo>
                <a:cubicBezTo>
                  <a:pt x="3413510" y="5050695"/>
                  <a:pt x="3377700" y="5085342"/>
                  <a:pt x="3405892" y="5089973"/>
                </a:cubicBezTo>
                <a:cubicBezTo>
                  <a:pt x="3404451" y="5094499"/>
                  <a:pt x="3402165" y="5098741"/>
                  <a:pt x="3399662" y="5102960"/>
                </a:cubicBezTo>
                <a:lnTo>
                  <a:pt x="3398363" y="5105176"/>
                </a:lnTo>
                <a:lnTo>
                  <a:pt x="3398026" y="5114590"/>
                </a:lnTo>
                <a:lnTo>
                  <a:pt x="3391859" y="5116550"/>
                </a:lnTo>
                <a:lnTo>
                  <a:pt x="3386999" y="5130226"/>
                </a:lnTo>
                <a:cubicBezTo>
                  <a:pt x="3386119" y="5135455"/>
                  <a:pt x="3386267" y="5141205"/>
                  <a:pt x="3388073" y="5147747"/>
                </a:cubicBezTo>
                <a:cubicBezTo>
                  <a:pt x="3400425" y="5164741"/>
                  <a:pt x="3388688" y="5187675"/>
                  <a:pt x="3391234" y="5209919"/>
                </a:cubicBezTo>
                <a:lnTo>
                  <a:pt x="3395469" y="5220481"/>
                </a:lnTo>
                <a:lnTo>
                  <a:pt x="3392518" y="5250830"/>
                </a:lnTo>
                <a:lnTo>
                  <a:pt x="3393800" y="5252877"/>
                </a:lnTo>
                <a:cubicBezTo>
                  <a:pt x="3393941" y="5258188"/>
                  <a:pt x="3392357" y="5268832"/>
                  <a:pt x="3393361" y="5282697"/>
                </a:cubicBezTo>
                <a:lnTo>
                  <a:pt x="3399825" y="5336059"/>
                </a:lnTo>
                <a:lnTo>
                  <a:pt x="3392824" y="5344884"/>
                </a:lnTo>
                <a:lnTo>
                  <a:pt x="3389277" y="5345998"/>
                </a:lnTo>
                <a:lnTo>
                  <a:pt x="3390946" y="5360636"/>
                </a:lnTo>
                <a:lnTo>
                  <a:pt x="3386366" y="5371486"/>
                </a:lnTo>
                <a:lnTo>
                  <a:pt x="3390662" y="5381496"/>
                </a:lnTo>
                <a:lnTo>
                  <a:pt x="3388199" y="5395290"/>
                </a:lnTo>
                <a:cubicBezTo>
                  <a:pt x="3386677" y="5400263"/>
                  <a:pt x="3384810" y="5405812"/>
                  <a:pt x="3383455" y="5412069"/>
                </a:cubicBezTo>
                <a:lnTo>
                  <a:pt x="3376345" y="5426008"/>
                </a:lnTo>
                <a:lnTo>
                  <a:pt x="3374012" y="5448470"/>
                </a:lnTo>
                <a:cubicBezTo>
                  <a:pt x="3372358" y="5465848"/>
                  <a:pt x="3370199" y="5482458"/>
                  <a:pt x="3365299" y="5498771"/>
                </a:cubicBezTo>
                <a:cubicBezTo>
                  <a:pt x="3368242" y="5512292"/>
                  <a:pt x="3368289" y="5524931"/>
                  <a:pt x="3358774" y="5536815"/>
                </a:cubicBezTo>
                <a:cubicBezTo>
                  <a:pt x="3355554" y="5573082"/>
                  <a:pt x="3364982" y="5582256"/>
                  <a:pt x="3352897" y="5604851"/>
                </a:cubicBezTo>
                <a:cubicBezTo>
                  <a:pt x="3357655" y="5611851"/>
                  <a:pt x="3360065" y="5616619"/>
                  <a:pt x="3360918" y="5620215"/>
                </a:cubicBezTo>
                <a:cubicBezTo>
                  <a:pt x="3363482" y="5631010"/>
                  <a:pt x="3352061" y="5631235"/>
                  <a:pt x="3348145" y="5649365"/>
                </a:cubicBezTo>
                <a:cubicBezTo>
                  <a:pt x="3342329" y="5668683"/>
                  <a:pt x="3336842" y="5635583"/>
                  <a:pt x="3334135" y="5654076"/>
                </a:cubicBezTo>
                <a:cubicBezTo>
                  <a:pt x="3338089" y="5673079"/>
                  <a:pt x="3320876" y="5674673"/>
                  <a:pt x="3326011" y="5694285"/>
                </a:cubicBezTo>
                <a:cubicBezTo>
                  <a:pt x="3339441" y="5687377"/>
                  <a:pt x="3320185" y="5735320"/>
                  <a:pt x="3331448" y="5735077"/>
                </a:cubicBezTo>
                <a:cubicBezTo>
                  <a:pt x="3313758" y="5754960"/>
                  <a:pt x="3333086" y="5760823"/>
                  <a:pt x="3326180" y="5784860"/>
                </a:cubicBezTo>
                <a:cubicBezTo>
                  <a:pt x="3319129" y="5796737"/>
                  <a:pt x="3317432" y="5804806"/>
                  <a:pt x="3323175" y="5814629"/>
                </a:cubicBezTo>
                <a:cubicBezTo>
                  <a:pt x="3289103" y="5869565"/>
                  <a:pt x="3319352" y="5845410"/>
                  <a:pt x="3303983" y="5894405"/>
                </a:cubicBezTo>
                <a:lnTo>
                  <a:pt x="3302615" y="5898375"/>
                </a:lnTo>
                <a:lnTo>
                  <a:pt x="3305988" y="5914019"/>
                </a:lnTo>
                <a:cubicBezTo>
                  <a:pt x="3306566" y="5914416"/>
                  <a:pt x="3307142" y="5914813"/>
                  <a:pt x="3307720" y="5915209"/>
                </a:cubicBezTo>
                <a:lnTo>
                  <a:pt x="3288942" y="5962966"/>
                </a:lnTo>
                <a:lnTo>
                  <a:pt x="3289995" y="5969791"/>
                </a:lnTo>
                <a:lnTo>
                  <a:pt x="3273219" y="6000303"/>
                </a:lnTo>
                <a:lnTo>
                  <a:pt x="3266971" y="6016394"/>
                </a:lnTo>
                <a:lnTo>
                  <a:pt x="3258268" y="6034498"/>
                </a:lnTo>
                <a:lnTo>
                  <a:pt x="3262376" y="6046147"/>
                </a:lnTo>
                <a:cubicBezTo>
                  <a:pt x="3269023" y="6073717"/>
                  <a:pt x="3250846" y="6118951"/>
                  <a:pt x="3274161" y="6127097"/>
                </a:cubicBezTo>
                <a:cubicBezTo>
                  <a:pt x="3261055" y="6140796"/>
                  <a:pt x="3284255" y="6151240"/>
                  <a:pt x="3287116" y="6165061"/>
                </a:cubicBezTo>
                <a:cubicBezTo>
                  <a:pt x="3278972" y="6176795"/>
                  <a:pt x="3286959" y="6181809"/>
                  <a:pt x="3289289" y="6191816"/>
                </a:cubicBezTo>
                <a:cubicBezTo>
                  <a:pt x="3284123" y="6196765"/>
                  <a:pt x="3284941" y="6205311"/>
                  <a:pt x="3291517" y="6207797"/>
                </a:cubicBezTo>
                <a:cubicBezTo>
                  <a:pt x="3306003" y="6202672"/>
                  <a:pt x="3300501" y="6232914"/>
                  <a:pt x="3310808" y="6234442"/>
                </a:cubicBezTo>
                <a:cubicBezTo>
                  <a:pt x="3314005" y="6251566"/>
                  <a:pt x="3305763" y="6327405"/>
                  <a:pt x="3322832" y="6339012"/>
                </a:cubicBezTo>
                <a:cubicBezTo>
                  <a:pt x="3332735" y="6373401"/>
                  <a:pt x="3309981" y="6425589"/>
                  <a:pt x="3311360" y="6440393"/>
                </a:cubicBezTo>
                <a:cubicBezTo>
                  <a:pt x="3282540" y="6457108"/>
                  <a:pt x="3365374" y="6523495"/>
                  <a:pt x="3370963" y="6586374"/>
                </a:cubicBezTo>
                <a:cubicBezTo>
                  <a:pt x="3368621" y="6595055"/>
                  <a:pt x="3368943" y="6599590"/>
                  <a:pt x="3375863" y="6601412"/>
                </a:cubicBezTo>
                <a:cubicBezTo>
                  <a:pt x="3380798" y="6617525"/>
                  <a:pt x="3389212" y="6649404"/>
                  <a:pt x="3400578" y="6683057"/>
                </a:cubicBezTo>
                <a:cubicBezTo>
                  <a:pt x="3408645" y="6705148"/>
                  <a:pt x="3410628" y="6805370"/>
                  <a:pt x="3417831" y="6852700"/>
                </a:cubicBezTo>
                <a:lnTo>
                  <a:pt x="3418926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04357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74D9443-A5E6-3563-8E61-5CDD3BF4F1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2168263"/>
              </p:ext>
            </p:extLst>
          </p:nvPr>
        </p:nvGraphicFramePr>
        <p:xfrm>
          <a:off x="637562" y="494950"/>
          <a:ext cx="11199303" cy="60400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2304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C0A53-45EC-C064-CA36-C02A91BE9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773" y="163336"/>
            <a:ext cx="10197494" cy="1099457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Berlin Sans FB Demi" panose="020E0802020502020306" pitchFamily="34" charset="0"/>
              </a:rPr>
              <a:t>Data collection and Data analysis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38C15A81-0244-3262-B216-0F471769D7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9307494"/>
              </p:ext>
            </p:extLst>
          </p:nvPr>
        </p:nvGraphicFramePr>
        <p:xfrm>
          <a:off x="1610686" y="1426130"/>
          <a:ext cx="8724551" cy="4697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83655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BE90576-A2C6-FC39-5E0F-B2EEFDB79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2432807"/>
            <a:ext cx="3887839" cy="10821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chemeClr val="accent2">
                    <a:lumMod val="60000"/>
                    <a:lumOff val="40000"/>
                  </a:schemeClr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Results</a:t>
            </a:r>
          </a:p>
        </p:txBody>
      </p:sp>
      <p:pic>
        <p:nvPicPr>
          <p:cNvPr id="8" name="Picture Placeholder 7" descr="A pen on a paper with a graph&#10;&#10;Description automatically generated">
            <a:extLst>
              <a:ext uri="{FF2B5EF4-FFF2-40B4-BE49-F238E27FC236}">
                <a16:creationId xmlns:a16="http://schemas.microsoft.com/office/drawing/2014/main" id="{C7ACD592-F1FC-47AA-FD14-A4CF9410B34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552" t="839" r="22573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6757EFF-336A-BD22-ADC9-607A46AEB689}"/>
              </a:ext>
            </a:extLst>
          </p:cNvPr>
          <p:cNvSpPr txBox="1"/>
          <p:nvPr/>
        </p:nvSpPr>
        <p:spPr>
          <a:xfrm>
            <a:off x="9795190" y="6657945"/>
            <a:ext cx="23968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freeimageslive.co.uk/free_stock_image/green-bar-chart-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1066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AFD7C-F00D-1575-80FD-E9660B0DB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074" y="117446"/>
            <a:ext cx="8992998" cy="1003704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accent1">
                    <a:lumMod val="50000"/>
                  </a:schemeClr>
                </a:solidFill>
                <a:latin typeface="Bahnschrift SemiLight" panose="020B0502040204020203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SF-36 Questionnaire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FCD6B87-FA23-F8B7-9634-7304082C06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0823892"/>
              </p:ext>
            </p:extLst>
          </p:nvPr>
        </p:nvGraphicFramePr>
        <p:xfrm>
          <a:off x="5654180" y="1590326"/>
          <a:ext cx="6116743" cy="43342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990B5F4-EE80-8E11-DD6B-90BCD4E3EE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175" y="1534734"/>
            <a:ext cx="4337108" cy="4577082"/>
          </a:xfrm>
        </p:spPr>
        <p:txBody>
          <a:bodyPr/>
          <a:lstStyle/>
          <a:p>
            <a:pPr algn="ctr"/>
            <a:r>
              <a:rPr lang="en-GB" sz="2400" b="1" dirty="0">
                <a:solidFill>
                  <a:schemeClr val="bg2">
                    <a:lumMod val="10000"/>
                  </a:schemeClr>
                </a:solidFill>
              </a:rPr>
              <a:t>Control Group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No significant change</a:t>
            </a:r>
            <a:endParaRPr lang="en-GB" sz="2000" b="1" dirty="0">
              <a:solidFill>
                <a:schemeClr val="bg2">
                  <a:lumMod val="10000"/>
                </a:schemeClr>
              </a:solidFill>
            </a:endParaRPr>
          </a:p>
          <a:p>
            <a:pPr algn="ctr"/>
            <a:endParaRPr lang="en-GB" sz="2000" b="1" dirty="0">
              <a:solidFill>
                <a:schemeClr val="bg2">
                  <a:lumMod val="10000"/>
                </a:schemeClr>
              </a:solidFill>
            </a:endParaRPr>
          </a:p>
          <a:p>
            <a:pPr algn="ctr"/>
            <a:endParaRPr lang="en-GB" sz="2000" b="1" dirty="0">
              <a:solidFill>
                <a:schemeClr val="bg2">
                  <a:lumMod val="10000"/>
                </a:schemeClr>
              </a:solidFill>
            </a:endParaRPr>
          </a:p>
          <a:p>
            <a:pPr algn="ctr"/>
            <a:r>
              <a:rPr lang="en-GB" sz="2400" b="1" dirty="0">
                <a:solidFill>
                  <a:schemeClr val="bg2">
                    <a:lumMod val="10000"/>
                  </a:schemeClr>
                </a:solidFill>
              </a:rPr>
              <a:t>Intervention Group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2">
                    <a:lumMod val="10000"/>
                  </a:schemeClr>
                </a:solidFill>
              </a:rPr>
              <a:t>Significant improvement in the Mental Health dimension. </a:t>
            </a:r>
            <a:r>
              <a:rPr lang="en-GB" sz="2400" b="1" dirty="0">
                <a:solidFill>
                  <a:schemeClr val="bg2">
                    <a:lumMod val="1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t(7)=-3.231, </a:t>
            </a:r>
            <a:r>
              <a:rPr lang="en-GB" sz="2400" b="1" i="1" dirty="0">
                <a:solidFill>
                  <a:schemeClr val="bg2">
                    <a:lumMod val="1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P=</a:t>
            </a:r>
            <a:r>
              <a:rPr lang="en-GB" sz="2400" b="1" dirty="0">
                <a:solidFill>
                  <a:schemeClr val="bg2">
                    <a:lumMod val="1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.014. </a:t>
            </a:r>
            <a:endParaRPr lang="en-GB" sz="2400" dirty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169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5D6AB-063C-7D13-A33A-041BF88D5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749" y="0"/>
            <a:ext cx="10515600" cy="1047401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Functional Fitness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F96DD-1F2C-626B-B5D4-711722AEC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931" y="971900"/>
            <a:ext cx="4556759" cy="124279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60000"/>
              </a:lnSpc>
              <a:spcBef>
                <a:spcPts val="600"/>
              </a:spcBef>
              <a:buNone/>
            </a:pPr>
            <a:r>
              <a:rPr lang="en-GB" sz="2800" b="1" dirty="0">
                <a:solidFill>
                  <a:schemeClr val="bg2">
                    <a:lumMod val="10000"/>
                  </a:schemeClr>
                </a:solidFill>
              </a:rPr>
              <a:t>Control Group </a:t>
            </a:r>
            <a:endParaRPr lang="en-GB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lnSpc>
                <a:spcPct val="160000"/>
              </a:lnSpc>
              <a:spcBef>
                <a:spcPts val="600"/>
              </a:spcBef>
              <a:buNone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No significant difference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ED78590-D62A-EC4C-0C12-C5714850E33A}"/>
              </a:ext>
            </a:extLst>
          </p:cNvPr>
          <p:cNvSpPr txBox="1">
            <a:spLocks/>
          </p:cNvSpPr>
          <p:nvPr/>
        </p:nvSpPr>
        <p:spPr>
          <a:xfrm>
            <a:off x="339971" y="2676087"/>
            <a:ext cx="4156680" cy="403510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6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b="1" dirty="0"/>
              <a:t>Intervention Group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600" dirty="0"/>
              <a:t>Significant improvement in several areas: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30 sec Sit-to-Stand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Single leg stance; Left leg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2 minutes step test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Sit &amp; Reach test (Flexibility)</a:t>
            </a:r>
          </a:p>
          <a:p>
            <a:pPr marL="0" indent="0">
              <a:buNone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C4EE90B-B07B-555E-26E3-BED0A6212D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0865007"/>
              </p:ext>
            </p:extLst>
          </p:nvPr>
        </p:nvGraphicFramePr>
        <p:xfrm>
          <a:off x="5486400" y="1047402"/>
          <a:ext cx="6641171" cy="566379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1335132">
                  <a:extLst>
                    <a:ext uri="{9D8B030D-6E8A-4147-A177-3AD203B41FA5}">
                      <a16:colId xmlns:a16="http://schemas.microsoft.com/office/drawing/2014/main" val="1646802820"/>
                    </a:ext>
                  </a:extLst>
                </a:gridCol>
                <a:gridCol w="1235777">
                  <a:extLst>
                    <a:ext uri="{9D8B030D-6E8A-4147-A177-3AD203B41FA5}">
                      <a16:colId xmlns:a16="http://schemas.microsoft.com/office/drawing/2014/main" val="2598830834"/>
                    </a:ext>
                  </a:extLst>
                </a:gridCol>
                <a:gridCol w="1303108">
                  <a:extLst>
                    <a:ext uri="{9D8B030D-6E8A-4147-A177-3AD203B41FA5}">
                      <a16:colId xmlns:a16="http://schemas.microsoft.com/office/drawing/2014/main" val="3937241857"/>
                    </a:ext>
                  </a:extLst>
                </a:gridCol>
                <a:gridCol w="1881994">
                  <a:extLst>
                    <a:ext uri="{9D8B030D-6E8A-4147-A177-3AD203B41FA5}">
                      <a16:colId xmlns:a16="http://schemas.microsoft.com/office/drawing/2014/main" val="488350007"/>
                    </a:ext>
                  </a:extLst>
                </a:gridCol>
                <a:gridCol w="885160">
                  <a:extLst>
                    <a:ext uri="{9D8B030D-6E8A-4147-A177-3AD203B41FA5}">
                      <a16:colId xmlns:a16="http://schemas.microsoft.com/office/drawing/2014/main" val="3085060950"/>
                    </a:ext>
                  </a:extLst>
                </a:gridCol>
              </a:tblGrid>
              <a:tr h="10747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</a:rPr>
                        <a:t>Intervention Group Test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</a:rPr>
                        <a:t>Before (means)</a:t>
                      </a:r>
                      <a:endParaRPr lang="en-GB" sz="1200" b="1" dirty="0">
                        <a:effectLst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</a:rPr>
                        <a:t>After</a:t>
                      </a:r>
                      <a:endParaRPr lang="en-GB" sz="1200" b="1" dirty="0">
                        <a:effectLst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</a:rPr>
                        <a:t>(means)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</a:rPr>
                        <a:t>Significant dif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</a:rPr>
                        <a:t>Effect size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27399235"/>
                  </a:ext>
                </a:extLst>
              </a:tr>
              <a:tr h="86274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Single leg stance Right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125 ± 116.9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138 ± 87.1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t(7)=-.535, P=.610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-.189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97212393"/>
                  </a:ext>
                </a:extLst>
              </a:tr>
              <a:tr h="86274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Single leg stance Left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101.9 ± 72.9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129.1 ± 91.5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t(7)=-2.947, P=.021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-1.042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18062615"/>
                  </a:ext>
                </a:extLst>
              </a:tr>
              <a:tr h="7964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Sit to Stand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15.3 ± 2.7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18.6 ± 4.0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t(7)=-3.045, P=.019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-1.076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96195915"/>
                  </a:ext>
                </a:extLst>
              </a:tr>
              <a:tr h="86274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2 mins step test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161.9 ± 28.4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183.6 ± 26.3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t(7)=-2.500, P=.041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-.884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91986461"/>
                  </a:ext>
                </a:extLst>
              </a:tr>
              <a:tr h="40785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Stair climb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4.5 ± 0.5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4.3 ± 0.4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t(7)= 1.465, P=.186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.518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41250445"/>
                  </a:ext>
                </a:extLst>
              </a:tr>
              <a:tr h="79645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</a:rPr>
                        <a:t>Sit and reach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25.1 ± 4.5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27.5 ± 5.2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t(7)= -3.987, P= .005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-1.409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580997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819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58D17350-D98A-934C-923F-A9CEF2BCD9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2625350"/>
              </p:ext>
            </p:extLst>
          </p:nvPr>
        </p:nvGraphicFramePr>
        <p:xfrm>
          <a:off x="6402761" y="168681"/>
          <a:ext cx="5301842" cy="32603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BA090F3D-770B-66E3-FC71-49C4CC62FA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9347324"/>
              </p:ext>
            </p:extLst>
          </p:nvPr>
        </p:nvGraphicFramePr>
        <p:xfrm>
          <a:off x="262855" y="168681"/>
          <a:ext cx="5939155" cy="32603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0CD6825D-22DB-450E-A687-C273695A4F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5890584"/>
              </p:ext>
            </p:extLst>
          </p:nvPr>
        </p:nvGraphicFramePr>
        <p:xfrm>
          <a:off x="332178" y="3429000"/>
          <a:ext cx="5454015" cy="32603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40FFCDD2-5672-97E7-90B6-D02DFABB8C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8654229"/>
              </p:ext>
            </p:extLst>
          </p:nvPr>
        </p:nvGraphicFramePr>
        <p:xfrm>
          <a:off x="6218203" y="3429000"/>
          <a:ext cx="5486400" cy="31724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424912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9" grpId="0">
        <p:bldAsOne/>
      </p:bldGraphic>
      <p:bldGraphic spid="10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00226-992D-63ED-2E27-4A8C2F2CB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3192"/>
            <a:ext cx="10515600" cy="102126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2">
                    <a:lumMod val="75000"/>
                  </a:schemeClr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Discussion</a:t>
            </a:r>
            <a:endParaRPr lang="en-GB" sz="4000" dirty="0">
              <a:solidFill>
                <a:schemeClr val="accent2">
                  <a:lumMod val="75000"/>
                </a:schemeClr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0153A-5BE8-09F9-7487-A4001DC076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9450" y="1174460"/>
            <a:ext cx="5914238" cy="4295316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kern="100" dirty="0">
                <a:solidFill>
                  <a:schemeClr val="bg2">
                    <a:lumMod val="10000"/>
                  </a:schemeClr>
                </a:solidFill>
                <a:effectLst/>
                <a:latin typeface="+mj-lt"/>
                <a:ea typeface="Microsoft Sans Serif" panose="020B0604020202020204" pitchFamily="34" charset="0"/>
                <a:cs typeface="Microsoft Sans Serif" panose="020B0604020202020204" pitchFamily="34" charset="0"/>
              </a:rPr>
              <a:t>The Impact of Deep-tissue Massage on Functional Fitness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+mj-lt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q"/>
            </a:pPr>
            <a:r>
              <a:rPr lang="en-GB" sz="2000" kern="1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Studies found that massage increased muscle strength</a:t>
            </a:r>
            <a:r>
              <a:rPr lang="en-GB" sz="1800" kern="1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(12,13,14).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q"/>
            </a:pPr>
            <a:r>
              <a:rPr lang="en-GB" sz="2000" kern="1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Massage improves balance</a:t>
            </a:r>
            <a:r>
              <a:rPr lang="en-GB" sz="1200" kern="1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(15).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q"/>
            </a:pPr>
            <a:r>
              <a:rPr lang="en-GB" sz="2000" kern="1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Improvement in cardiovascular endurance </a:t>
            </a:r>
            <a:r>
              <a:rPr lang="en-GB" sz="1200" kern="1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(16)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q"/>
            </a:pPr>
            <a:r>
              <a:rPr lang="en-GB" sz="2000" kern="1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Massage improves flexibility </a:t>
            </a:r>
            <a:r>
              <a:rPr lang="en-GB" sz="1200" kern="100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(13,15, 16,17,18,19).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b="1" kern="100" dirty="0"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1400" b="1" kern="100" dirty="0"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1400" kern="100" dirty="0"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1800" b="1" kern="100" dirty="0"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1800" kern="1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FE98C9-FE62-F375-87D0-EAE03485B0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92985" y="1241571"/>
            <a:ext cx="5181600" cy="422820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kern="100" dirty="0">
                <a:solidFill>
                  <a:schemeClr val="bg2">
                    <a:lumMod val="10000"/>
                  </a:schemeClr>
                </a:solidFill>
                <a:effectLst/>
                <a:latin typeface="Congenial" panose="020F0502020204030204" pitchFamily="2" charset="0"/>
                <a:ea typeface="Calibri" panose="020F0502020204030204" pitchFamily="34" charset="0"/>
                <a:cs typeface="Arial" panose="020B0604020202020204" pitchFamily="34" charset="0"/>
              </a:rPr>
              <a:t>The Impact of Deep-tissue Massage on Wellbeing; Mental Health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endParaRPr lang="en-GB" sz="2000" b="1" kern="100" dirty="0">
              <a:solidFill>
                <a:schemeClr val="bg2">
                  <a:lumMod val="10000"/>
                </a:schemeClr>
              </a:solidFill>
              <a:effectLst/>
              <a:latin typeface="Berlin Sans FB Demi" panose="020E0802020502020306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q"/>
            </a:pPr>
            <a:r>
              <a:rPr lang="en-GB" sz="2000" kern="100" dirty="0">
                <a:solidFill>
                  <a:schemeClr val="bg2">
                    <a:lumMod val="10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Massage improves Mental health by </a:t>
            </a:r>
            <a:r>
              <a:rPr lang="en-GB" sz="1200" kern="100" dirty="0">
                <a:solidFill>
                  <a:schemeClr val="bg2">
                    <a:lumMod val="10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(8,13,20,21)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en-GB" sz="2000" kern="100" dirty="0">
                <a:solidFill>
                  <a:schemeClr val="bg2">
                    <a:lumMod val="10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Reducing stress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en-GB" sz="2000" kern="100" dirty="0">
                <a:solidFill>
                  <a:schemeClr val="bg2">
                    <a:lumMod val="10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Aid in relaxation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en-GB" sz="2000" kern="100" dirty="0">
                <a:solidFill>
                  <a:schemeClr val="bg2">
                    <a:lumMod val="10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Lifting the mood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GB" sz="2000" kern="100" dirty="0">
              <a:solidFill>
                <a:schemeClr val="bg2">
                  <a:lumMod val="1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E0D86E-A97D-884C-5839-CABA97722A87}"/>
              </a:ext>
            </a:extLst>
          </p:cNvPr>
          <p:cNvSpPr txBox="1"/>
          <p:nvPr/>
        </p:nvSpPr>
        <p:spPr>
          <a:xfrm>
            <a:off x="477639" y="5781478"/>
            <a:ext cx="8749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Practical implications</a:t>
            </a:r>
          </a:p>
          <a:p>
            <a:endParaRPr lang="en-GB" dirty="0"/>
          </a:p>
          <a:p>
            <a:r>
              <a:rPr lang="en-GB" dirty="0"/>
              <a:t>Deep-tissue massage can be significant for various health and wellness programs.</a:t>
            </a:r>
          </a:p>
        </p:txBody>
      </p:sp>
    </p:spTree>
    <p:extLst>
      <p:ext uri="{BB962C8B-B14F-4D97-AF65-F5344CB8AC3E}">
        <p14:creationId xmlns:p14="http://schemas.microsoft.com/office/powerpoint/2010/main" val="284847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32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2B9D9C-E4C9-DDF9-564B-F4B32B86B146}"/>
              </a:ext>
            </a:extLst>
          </p:cNvPr>
          <p:cNvSpPr>
            <a:spLocks/>
          </p:cNvSpPr>
          <p:nvPr/>
        </p:nvSpPr>
        <p:spPr>
          <a:xfrm>
            <a:off x="2070792" y="2619246"/>
            <a:ext cx="4619512" cy="2085374"/>
          </a:xfrm>
          <a:prstGeom prst="rect">
            <a:avLst/>
          </a:prstGeom>
        </p:spPr>
        <p:txBody>
          <a:bodyPr/>
          <a:lstStyle/>
          <a:p>
            <a:pPr defTabSz="242910">
              <a:spcAft>
                <a:spcPts val="462"/>
              </a:spcAft>
            </a:pPr>
            <a:endParaRPr lang="en-GB" sz="956" kern="1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  <a:p>
            <a:pPr defTabSz="242910">
              <a:spcAft>
                <a:spcPts val="462"/>
              </a:spcAft>
            </a:pPr>
            <a:endParaRPr lang="en-GB" sz="956" kern="1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  <a:p>
            <a:pPr defTabSz="242910">
              <a:spcAft>
                <a:spcPts val="462"/>
              </a:spcAft>
              <a:buFont typeface="Wingdings" panose="05000000000000000000" pitchFamily="2" charset="2"/>
              <a:buChar char="Ø"/>
            </a:pPr>
            <a:endParaRPr lang="en-GB" sz="956" kern="1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  <a:p>
            <a:pPr defTabSz="242910">
              <a:spcAft>
                <a:spcPts val="462"/>
              </a:spcAft>
              <a:buFont typeface="Wingdings" panose="05000000000000000000" pitchFamily="2" charset="2"/>
              <a:buChar char="Ø"/>
            </a:pPr>
            <a:endParaRPr lang="en-GB" sz="956" kern="1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  <a:p>
            <a:pPr defTabSz="242910">
              <a:spcAft>
                <a:spcPts val="462"/>
              </a:spcAft>
              <a:buFont typeface="Wingdings" panose="05000000000000000000" pitchFamily="2" charset="2"/>
              <a:buChar char="Ø"/>
            </a:pPr>
            <a:endParaRPr lang="en-GB" sz="956" kern="1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  <a:p>
            <a:pPr defTabSz="242910">
              <a:spcAft>
                <a:spcPts val="462"/>
              </a:spcAft>
            </a:pPr>
            <a:endParaRPr lang="en-GB" sz="956" kern="1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endParaRPr lang="en-GB" dirty="0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63C92F0E-01B3-D3DD-B849-A4CE0F1D65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4126572"/>
              </p:ext>
            </p:extLst>
          </p:nvPr>
        </p:nvGraphicFramePr>
        <p:xfrm>
          <a:off x="184558" y="72693"/>
          <a:ext cx="11887199" cy="6712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696702CE-5157-EA19-18D5-7ACC747591EA}"/>
              </a:ext>
            </a:extLst>
          </p:cNvPr>
          <p:cNvSpPr txBox="1"/>
          <p:nvPr/>
        </p:nvSpPr>
        <p:spPr>
          <a:xfrm>
            <a:off x="394811" y="6594807"/>
            <a:ext cx="1577770" cy="190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242910">
              <a:spcAft>
                <a:spcPts val="462"/>
              </a:spcAft>
            </a:pPr>
            <a:r>
              <a:rPr lang="en-GB" sz="638" kern="1200" dirty="0">
                <a:solidFill>
                  <a:schemeClr val="tx1"/>
                </a:solidFill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Gibbs reflective cycle (22)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95700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6357B0D-12CB-CDC5-8CA8-8E5E186CEAA8}"/>
              </a:ext>
            </a:extLst>
          </p:cNvPr>
          <p:cNvSpPr/>
          <p:nvPr/>
        </p:nvSpPr>
        <p:spPr>
          <a:xfrm>
            <a:off x="2457282" y="2212323"/>
            <a:ext cx="7668229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15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154287805"/>
      </p:ext>
    </p:extLst>
  </p:cSld>
  <p:clrMapOvr>
    <a:masterClrMapping/>
  </p:clrMapOvr>
  <p:transition spd="slow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26DA5-ECBE-D53B-61AC-352575F2E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6"/>
            <a:ext cx="10515600" cy="1139426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483F5-AF06-C5D0-CD73-C9DA3DB01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503" y="813732"/>
            <a:ext cx="11845255" cy="5847127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fr-FR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Donat Tuna, H. </a:t>
            </a:r>
            <a:r>
              <a:rPr lang="fr-FR" sz="1000" i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fr-FR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(2009) ‘Effect of age and physical activity level on functional fitness in older adults’, </a:t>
            </a:r>
            <a:r>
              <a:rPr lang="en-GB" sz="1000" i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European Review of Aging and Physical Activity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6(2), p. 99. </a:t>
            </a:r>
            <a:r>
              <a:rPr lang="fr-FR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https://doi.org/10.1007/s11556-009-0051-z. (1)</a:t>
            </a:r>
            <a:endParaRPr lang="en-GB" sz="1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Jarden, A. and Roache, A. (2023) ‘What Is Wellbeing?’, </a:t>
            </a:r>
            <a:r>
              <a:rPr lang="en-GB" sz="1000" i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20(6), p. 5006. Available at: https://doi.org/10.3390/ijerph20065006. (2)</a:t>
            </a:r>
            <a:endParaRPr lang="en-GB" sz="1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Tóth, E. </a:t>
            </a:r>
            <a:r>
              <a:rPr lang="en-GB" sz="1000" i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(2023) ‘Functional Fitness and Psychological Well-Being in Older Adults’. </a:t>
            </a:r>
            <a:r>
              <a:rPr lang="fr-FR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https://doi.org/10.21203/rs.3.rs-2951677/v1. (3),(6)</a:t>
            </a:r>
            <a:endParaRPr lang="en-GB" sz="1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Thompson, C.J., Cobb, K.M. and Blackwell, J. (2007) ‘Functional Training Improves Club Head Speed and Functional Fitness in Older Golfers’, </a:t>
            </a:r>
            <a:r>
              <a:rPr lang="en-GB" sz="1000" i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Strength and Conditioning Research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21(1), pp. 131–137. Available at: https://doi.org/10.1519/00124278-200702000-00024. (4)</a:t>
            </a:r>
            <a:endParaRPr lang="en-GB" sz="1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Johnson, J., Whitlatch, C.J. and Menne, H.L. (2013) ‘Activity and Well-Being of Older Adults’, </a:t>
            </a:r>
            <a:r>
              <a:rPr lang="en-GB" sz="1000" i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on Aging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[Preprint]. Available at: https://doi.org/10.1177/0164027512470703. (5)</a:t>
            </a:r>
            <a:endParaRPr lang="en-GB" sz="1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Rippe, J.M. (2018) ‘Lifestyle Medicine: The Health Promoting Power of Daily Habits and Practices’, </a:t>
            </a:r>
            <a:r>
              <a:rPr lang="en-GB" sz="1000" i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American Journal of Lifestyle Medicine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12(6), pp. 499–512. Available at: 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https://doi.org/10.1177/1559827618785554</a:t>
            </a:r>
            <a:r>
              <a:rPr lang="en-GB" sz="1000" kern="1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. (7)</a:t>
            </a:r>
            <a:endParaRPr lang="en-GB" sz="1000" kern="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Weerapong, P., Hume, P.A. and Kolt, G.S. (2005) ‘The Mechanisms of Massage and Effects on Performance, Muscle Recovery and Injury Prevention’, </a:t>
            </a:r>
            <a:r>
              <a:rPr lang="en-GB" sz="1000" i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Sports Medicine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[Preprint]. Available at: 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https://doi.org/10.2165/00007256-200535030-00004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(8)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Ivanova, S. and Alexiev, F. (2022) ‘Possibilities of Eeg Diagnostics for Evaluation of the Massage Effects’. Available at: https://doi.org/10.37393/icass2022/161.(9)</a:t>
            </a:r>
            <a:endParaRPr lang="en-GB" sz="1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Welis, W., Darni, D. and Mario, D.T. (2023) ‘Sports Massage: How Does It Affect Reducing Lactic Acid Levels in Athletes?’, </a:t>
            </a:r>
            <a:r>
              <a:rPr lang="en-GB" sz="1000" i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Human Movement and Sports Sciences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[Preprint]. Available at: 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https://doi.org/10.13189/saj.2023.110103</a:t>
            </a:r>
            <a:r>
              <a:rPr lang="en-GB" sz="10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(10)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Poppendieck, W. et al. (2016) ‘Massage and Performance Recovery: A Meta-Analytical Review’, Sports Medicine, 46(2), pp. 183–204. Available at: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https://doi.org/10.1007/s40279-015-0420-x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(11)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Rahiminezhad, E. et al. (2022) ‘A randomized controlled clinical trial of the effects of range of motion exercises and massage on muscle strength in critically ill patients’, BMC sports science, medicine &amp; rehabilitation, 14(1). Available at: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https://doi.org/10.1186/S13102-022-00489-Z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(12)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Dakić, M. et al. (2023) ‘The Effects of Massage Therapy on Sport and Exercise Performance: A Systematic Review.’, Sports (Basel, Switzerland), 11(6). Available at: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https://doi.org/10.3390/sports11060110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(13)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Zhang, C. et al. (2021) ‘A multicenter, randomized controlled trial of massage in children with pediatric cerebral palsy’, Medicine, 100(5), p. e23469. Available at: https://doi.org/10.1097/MD.0000000000023469. (14)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Sefton, P.A.T.C., C.M.T., J.M., Yarar, P.P.T., C. and Berry, P.J.W. (2012) ‘Massage Therapy Produces Short-term Improvements in Balance, Neurological, and Cardiovascular Measures in Older Persons’, International Journal of Therapeutic Massage &amp; Bodywork: Research, Education, &amp; Practice, 5(3). Available at: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https://doi.org/10.3822/ijtmb.v5i3.152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(15)</a:t>
            </a:r>
          </a:p>
        </p:txBody>
      </p:sp>
    </p:spTree>
    <p:extLst>
      <p:ext uri="{BB962C8B-B14F-4D97-AF65-F5344CB8AC3E}">
        <p14:creationId xmlns:p14="http://schemas.microsoft.com/office/powerpoint/2010/main" val="6695895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6402F-D46B-5DA1-3CE8-9D730CBE70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281"/>
            <a:ext cx="10515600" cy="59336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Davis, H.L., Alabed, S. and Chico, T.J.A. (2020) ‘Effect of sports massage on performance and recovery: a systematic review and meta-analysis’, BMJ Open Sport &amp; Exercise Medicine, 6(1). Available at: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https://doi.org/10.1136/bmjsem-2019-000614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(16)</a:t>
            </a:r>
          </a:p>
          <a:p>
            <a:pPr marL="0" indent="0"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Kaur, K. and Sinha, A.G.K. (2020) ‘Effectiveness of massage on flexibility of hamstring muscle and agility of female players: An experimental randomised controlled trial’, Journal of Bodywork and Movement Therapies, 24(4), pp. 519–526. Available at: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https://doi.org/10.1016/j.jbmt.2020.06.029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(17)</a:t>
            </a:r>
          </a:p>
          <a:p>
            <a:pPr marL="0" indent="0"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Bezuglov, E. et al. (2021) ‘The Prevalence of Use of Various Post-Exercise Recovery Methods After Training Among Elite Endurance Athletes’, International Journal of Environmental Research and Public Health [Preprint]. Available at: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https://doi.org/10.3390/ijerph182111698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(18)</a:t>
            </a:r>
          </a:p>
          <a:p>
            <a:pPr marL="0" indent="0"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P. Pearcey, G.E. et al. (2015) ‘Foam Rolling for Delayed-Onset Muscle Soreness and Recovery of Dynamic Performance Measures’, Journal of Athletic Training [Preprint]. Available at: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https://doi.org/10.4085/1062-6050-50.1.01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(19)</a:t>
            </a:r>
          </a:p>
          <a:p>
            <a:pPr marL="0" indent="0"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Shen, C.C. et al. (2021) ‘Effects of Sports Massage on the Physiological and Mental Health of College Students Participating in a 7-Week Intermittent Exercises Program’, International Journal of Environmental Research and Public Health, 18(9), p. 5013. Available at: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https://doi.org/10.3390/IJERPH18095013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(20)</a:t>
            </a:r>
          </a:p>
          <a:p>
            <a:pPr marL="0" indent="0"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Shamsi, H., Okhovatian, F. and khademi Kalantari, khosro (2022) ‘Physiological and Neurophysiological Effects of Sports Massage on the Athletes’ Performance: A Review Study’, The Scientific Journal of Rehabilitation Medicine, 11(5), pp. 680–691. Available at: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https://doi.org/10.32598/SJRM.11.5.12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(21)</a:t>
            </a:r>
          </a:p>
          <a:p>
            <a:pPr marL="0" indent="0"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Markkanen, P., Välimäki, M., Anttila, M., &amp; Kuuskorpi, M. (2020). A reflective cycle: Understanding challenging situations in a school setting. Educational Research, 62(1), 46–62. 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https://doi.org/10.1080/00131881.2020.1711790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(22)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568372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1830</Words>
  <Application>Microsoft Office PowerPoint</Application>
  <PresentationFormat>Widescreen</PresentationFormat>
  <Paragraphs>191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32" baseType="lpstr">
      <vt:lpstr>Calibri (Body)</vt:lpstr>
      <vt:lpstr>Arial</vt:lpstr>
      <vt:lpstr>Arial Rounded MT Bold</vt:lpstr>
      <vt:lpstr>Bahnschrift SemiBold SemiConden</vt:lpstr>
      <vt:lpstr>Bahnschrift SemiLight</vt:lpstr>
      <vt:lpstr>Berlin Sans FB Demi</vt:lpstr>
      <vt:lpstr>Calibri</vt:lpstr>
      <vt:lpstr>Calisto MT</vt:lpstr>
      <vt:lpstr>Congenial</vt:lpstr>
      <vt:lpstr>Microsoft Sans Serif</vt:lpstr>
      <vt:lpstr>Times New Roman</vt:lpstr>
      <vt:lpstr>Trebuchet MS</vt:lpstr>
      <vt:lpstr>Wingdings</vt:lpstr>
      <vt:lpstr>Wingdings 3</vt:lpstr>
      <vt:lpstr>Facet</vt:lpstr>
      <vt:lpstr>The Effects of Deep-Tissue Massage On Functional Fitness and Wellbeing  An Experimental Study </vt:lpstr>
      <vt:lpstr>Introduction</vt:lpstr>
      <vt:lpstr>What is Sports Massage?</vt:lpstr>
      <vt:lpstr>PowerPoint Presentation</vt:lpstr>
      <vt:lpstr>Aim </vt:lpstr>
      <vt:lpstr>Method</vt:lpstr>
      <vt:lpstr>PowerPoint Presentation</vt:lpstr>
      <vt:lpstr>Data collection and Data analysis</vt:lpstr>
      <vt:lpstr>Results</vt:lpstr>
      <vt:lpstr>SF-36 Questionnaire</vt:lpstr>
      <vt:lpstr>Functional Fitness</vt:lpstr>
      <vt:lpstr>PowerPoint Presentation</vt:lpstr>
      <vt:lpstr>Discussion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Effects of Deep-tissue Massage On Functional Fitness and Wellbeing: An Experimental Study</dc:title>
  <dc:creator>Tizana Latham (2114017)</dc:creator>
  <cp:lastModifiedBy>Tizana Latham (2114017)</cp:lastModifiedBy>
  <cp:revision>28</cp:revision>
  <dcterms:created xsi:type="dcterms:W3CDTF">2024-05-07T09:50:49Z</dcterms:created>
  <dcterms:modified xsi:type="dcterms:W3CDTF">2024-05-10T12:50:34Z</dcterms:modified>
</cp:coreProperties>
</file>