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5"/>
  </p:notesMasterIdLst>
  <p:sldIdLst>
    <p:sldId id="256" r:id="rId2"/>
    <p:sldId id="284" r:id="rId3"/>
    <p:sldId id="269" r:id="rId4"/>
    <p:sldId id="352" r:id="rId5"/>
    <p:sldId id="366" r:id="rId6"/>
    <p:sldId id="367" r:id="rId7"/>
    <p:sldId id="368" r:id="rId8"/>
    <p:sldId id="369" r:id="rId9"/>
    <p:sldId id="389" r:id="rId10"/>
    <p:sldId id="398" r:id="rId11"/>
    <p:sldId id="399" r:id="rId12"/>
    <p:sldId id="390" r:id="rId13"/>
    <p:sldId id="400" r:id="rId14"/>
    <p:sldId id="401" r:id="rId15"/>
    <p:sldId id="402" r:id="rId16"/>
    <p:sldId id="403" r:id="rId17"/>
    <p:sldId id="404" r:id="rId18"/>
    <p:sldId id="405" r:id="rId19"/>
    <p:sldId id="406" r:id="rId20"/>
    <p:sldId id="407" r:id="rId21"/>
    <p:sldId id="408" r:id="rId22"/>
    <p:sldId id="264" r:id="rId23"/>
    <p:sldId id="265" r:id="rId24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9" autoAdjust="0"/>
    <p:restoredTop sz="94660"/>
  </p:normalViewPr>
  <p:slideViewPr>
    <p:cSldViewPr snapToGrid="0">
      <p:cViewPr varScale="1">
        <p:scale>
          <a:sx n="60" d="100"/>
          <a:sy n="60" d="100"/>
        </p:scale>
        <p:origin x="54" y="6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5BCD3DD6-44CF-4366-A39C-D39DF541E219}"/>
    <pc:docChg chg="modSld">
      <pc:chgData name="Rhian Keyse" userId="e640c12b-a8e6-4355-9f2c-a517ac7d1786" providerId="ADAL" clId="{5BCD3DD6-44CF-4366-A39C-D39DF541E219}" dt="2025-02-16T20:33:07.868" v="31"/>
      <pc:docMkLst>
        <pc:docMk/>
      </pc:docMkLst>
      <pc:sldChg chg="modSp mod">
        <pc:chgData name="Rhian Keyse" userId="e640c12b-a8e6-4355-9f2c-a517ac7d1786" providerId="ADAL" clId="{5BCD3DD6-44CF-4366-A39C-D39DF541E219}" dt="2025-02-16T20:33:07.868" v="31"/>
        <pc:sldMkLst>
          <pc:docMk/>
          <pc:sldMk cId="2800408654" sldId="408"/>
        </pc:sldMkLst>
        <pc:spChg chg="mod">
          <ac:chgData name="Rhian Keyse" userId="e640c12b-a8e6-4355-9f2c-a517ac7d1786" providerId="ADAL" clId="{5BCD3DD6-44CF-4366-A39C-D39DF541E219}" dt="2025-02-16T20:32:55.442" v="30" actId="20577"/>
          <ac:spMkLst>
            <pc:docMk/>
            <pc:sldMk cId="2800408654" sldId="408"/>
            <ac:spMk id="2" creationId="{83D20BEF-5FB5-7972-A090-7E006011AAE8}"/>
          </ac:spMkLst>
        </pc:spChg>
        <pc:spChg chg="mod">
          <ac:chgData name="Rhian Keyse" userId="e640c12b-a8e6-4355-9f2c-a517ac7d1786" providerId="ADAL" clId="{5BCD3DD6-44CF-4366-A39C-D39DF541E219}" dt="2025-02-16T20:33:07.868" v="31"/>
          <ac:spMkLst>
            <pc:docMk/>
            <pc:sldMk cId="2800408654" sldId="408"/>
            <ac:spMk id="3" creationId="{0606CD34-A5E2-F1DB-920C-BB3B8457243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3B6526-A96D-4E5D-B3E4-CB2CEBEBE4C8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3FB5DDE-274F-4BDD-B051-DCD885F7B222}">
      <dgm:prSet/>
      <dgm:spPr/>
      <dgm:t>
        <a:bodyPr/>
        <a:lstStyle/>
        <a:p>
          <a:r>
            <a:rPr lang="en-GB"/>
            <a:t>Books</a:t>
          </a:r>
          <a:endParaRPr lang="en-US"/>
        </a:p>
      </dgm:t>
    </dgm:pt>
    <dgm:pt modelId="{CAFADD24-4F04-458D-91BA-6A9B0F78301B}" type="parTrans" cxnId="{3F0E7E95-0147-429C-861C-99B418D153EC}">
      <dgm:prSet/>
      <dgm:spPr/>
      <dgm:t>
        <a:bodyPr/>
        <a:lstStyle/>
        <a:p>
          <a:endParaRPr lang="en-US"/>
        </a:p>
      </dgm:t>
    </dgm:pt>
    <dgm:pt modelId="{78C5D62C-43C2-4892-B8FC-8AFC745BD84E}" type="sibTrans" cxnId="{3F0E7E95-0147-429C-861C-99B418D153EC}">
      <dgm:prSet/>
      <dgm:spPr/>
      <dgm:t>
        <a:bodyPr/>
        <a:lstStyle/>
        <a:p>
          <a:endParaRPr lang="en-US"/>
        </a:p>
      </dgm:t>
    </dgm:pt>
    <dgm:pt modelId="{F1484343-2555-4542-8B1E-51E3E6F935D5}">
      <dgm:prSet/>
      <dgm:spPr/>
      <dgm:t>
        <a:bodyPr/>
        <a:lstStyle/>
        <a:p>
          <a:r>
            <a:rPr lang="en-GB"/>
            <a:t>Journals</a:t>
          </a:r>
          <a:endParaRPr lang="en-US"/>
        </a:p>
      </dgm:t>
    </dgm:pt>
    <dgm:pt modelId="{C74923EE-7231-46A4-B7B5-A7F137137592}" type="parTrans" cxnId="{5452017E-3415-489C-A679-85BA534E5616}">
      <dgm:prSet/>
      <dgm:spPr/>
      <dgm:t>
        <a:bodyPr/>
        <a:lstStyle/>
        <a:p>
          <a:endParaRPr lang="en-US"/>
        </a:p>
      </dgm:t>
    </dgm:pt>
    <dgm:pt modelId="{725FCDA1-9862-4281-8B2B-FB897A8CAC11}" type="sibTrans" cxnId="{5452017E-3415-489C-A679-85BA534E5616}">
      <dgm:prSet/>
      <dgm:spPr/>
      <dgm:t>
        <a:bodyPr/>
        <a:lstStyle/>
        <a:p>
          <a:endParaRPr lang="en-US"/>
        </a:p>
      </dgm:t>
    </dgm:pt>
    <dgm:pt modelId="{7B077F58-9D96-4690-8C2C-C635C44C1FE3}">
      <dgm:prSet/>
      <dgm:spPr/>
      <dgm:t>
        <a:bodyPr/>
        <a:lstStyle/>
        <a:p>
          <a:r>
            <a:rPr lang="en-GB"/>
            <a:t>News articles</a:t>
          </a:r>
          <a:endParaRPr lang="en-US"/>
        </a:p>
      </dgm:t>
    </dgm:pt>
    <dgm:pt modelId="{A1897CE8-511C-422E-A0BD-D3D45A6E7D9F}" type="parTrans" cxnId="{DB9FDBBE-43CD-4468-BEE5-17E054161552}">
      <dgm:prSet/>
      <dgm:spPr/>
      <dgm:t>
        <a:bodyPr/>
        <a:lstStyle/>
        <a:p>
          <a:endParaRPr lang="en-US"/>
        </a:p>
      </dgm:t>
    </dgm:pt>
    <dgm:pt modelId="{9CCA7AAB-F9CE-4BEF-A314-5802C1E83D88}" type="sibTrans" cxnId="{DB9FDBBE-43CD-4468-BEE5-17E054161552}">
      <dgm:prSet/>
      <dgm:spPr/>
      <dgm:t>
        <a:bodyPr/>
        <a:lstStyle/>
        <a:p>
          <a:endParaRPr lang="en-US"/>
        </a:p>
      </dgm:t>
    </dgm:pt>
    <dgm:pt modelId="{DD7140F3-DDD2-44C3-9443-CD39F4D12CCA}">
      <dgm:prSet/>
      <dgm:spPr/>
      <dgm:t>
        <a:bodyPr/>
        <a:lstStyle/>
        <a:p>
          <a:r>
            <a:rPr lang="en-GB"/>
            <a:t>Government documents</a:t>
          </a:r>
          <a:endParaRPr lang="en-US"/>
        </a:p>
      </dgm:t>
    </dgm:pt>
    <dgm:pt modelId="{2295AEA9-C667-495F-8630-C3AA569ED2D1}" type="parTrans" cxnId="{6EC819A4-FC75-427A-ACAF-861C933ED497}">
      <dgm:prSet/>
      <dgm:spPr/>
      <dgm:t>
        <a:bodyPr/>
        <a:lstStyle/>
        <a:p>
          <a:endParaRPr lang="en-US"/>
        </a:p>
      </dgm:t>
    </dgm:pt>
    <dgm:pt modelId="{10FAA612-DDE6-4216-98A2-B98548A0C6F1}" type="sibTrans" cxnId="{6EC819A4-FC75-427A-ACAF-861C933ED497}">
      <dgm:prSet/>
      <dgm:spPr/>
      <dgm:t>
        <a:bodyPr/>
        <a:lstStyle/>
        <a:p>
          <a:endParaRPr lang="en-US"/>
        </a:p>
      </dgm:t>
    </dgm:pt>
    <dgm:pt modelId="{0878B864-2609-416D-A314-4C26D58C13B8}">
      <dgm:prSet/>
      <dgm:spPr/>
      <dgm:t>
        <a:bodyPr/>
        <a:lstStyle/>
        <a:p>
          <a:r>
            <a:rPr lang="en-GB"/>
            <a:t>Films/Videos/Radio broadcasts</a:t>
          </a:r>
          <a:endParaRPr lang="en-US"/>
        </a:p>
      </dgm:t>
    </dgm:pt>
    <dgm:pt modelId="{3E7B0289-0EF4-4DEF-906F-E05D5252ED6B}" type="parTrans" cxnId="{632C6B26-1524-4D18-8135-5BAB824B43CF}">
      <dgm:prSet/>
      <dgm:spPr/>
      <dgm:t>
        <a:bodyPr/>
        <a:lstStyle/>
        <a:p>
          <a:endParaRPr lang="en-US"/>
        </a:p>
      </dgm:t>
    </dgm:pt>
    <dgm:pt modelId="{C51D0D8C-5299-4BDE-8078-1924B8AC9D68}" type="sibTrans" cxnId="{632C6B26-1524-4D18-8135-5BAB824B43CF}">
      <dgm:prSet/>
      <dgm:spPr/>
      <dgm:t>
        <a:bodyPr/>
        <a:lstStyle/>
        <a:p>
          <a:endParaRPr lang="en-US"/>
        </a:p>
      </dgm:t>
    </dgm:pt>
    <dgm:pt modelId="{C1DA36BC-0F02-4AC0-9073-05E57B440608}">
      <dgm:prSet/>
      <dgm:spPr/>
      <dgm:t>
        <a:bodyPr/>
        <a:lstStyle/>
        <a:p>
          <a:r>
            <a:rPr lang="en-GB"/>
            <a:t>Images/photographs</a:t>
          </a:r>
          <a:endParaRPr lang="en-US"/>
        </a:p>
      </dgm:t>
    </dgm:pt>
    <dgm:pt modelId="{913F8EF6-50A4-4468-8780-0BA3FBF2BCF0}" type="parTrans" cxnId="{7F3EF1B3-891B-4E8B-BC1C-6EFE54CFE148}">
      <dgm:prSet/>
      <dgm:spPr/>
      <dgm:t>
        <a:bodyPr/>
        <a:lstStyle/>
        <a:p>
          <a:endParaRPr lang="en-US"/>
        </a:p>
      </dgm:t>
    </dgm:pt>
    <dgm:pt modelId="{17641B35-601C-4CE5-BB07-0373AE697D28}" type="sibTrans" cxnId="{7F3EF1B3-891B-4E8B-BC1C-6EFE54CFE148}">
      <dgm:prSet/>
      <dgm:spPr/>
      <dgm:t>
        <a:bodyPr/>
        <a:lstStyle/>
        <a:p>
          <a:endParaRPr lang="en-US"/>
        </a:p>
      </dgm:t>
    </dgm:pt>
    <dgm:pt modelId="{E64E1349-EDB0-40D6-9868-BB13E73F8B9D}">
      <dgm:prSet/>
      <dgm:spPr/>
      <dgm:t>
        <a:bodyPr/>
        <a:lstStyle/>
        <a:p>
          <a:r>
            <a:rPr lang="en-GB"/>
            <a:t>Social media</a:t>
          </a:r>
          <a:endParaRPr lang="en-US"/>
        </a:p>
      </dgm:t>
    </dgm:pt>
    <dgm:pt modelId="{3C77B460-12B1-411D-A841-A0026DF8210B}" type="parTrans" cxnId="{D1E52A25-0DC0-483B-A4CD-FE7ECFB73332}">
      <dgm:prSet/>
      <dgm:spPr/>
      <dgm:t>
        <a:bodyPr/>
        <a:lstStyle/>
        <a:p>
          <a:endParaRPr lang="en-US"/>
        </a:p>
      </dgm:t>
    </dgm:pt>
    <dgm:pt modelId="{0CFEAA87-0CE1-4B0B-A034-4D034D28A160}" type="sibTrans" cxnId="{D1E52A25-0DC0-483B-A4CD-FE7ECFB73332}">
      <dgm:prSet/>
      <dgm:spPr/>
      <dgm:t>
        <a:bodyPr/>
        <a:lstStyle/>
        <a:p>
          <a:endParaRPr lang="en-US"/>
        </a:p>
      </dgm:t>
    </dgm:pt>
    <dgm:pt modelId="{D258F0E5-88E8-4C96-A88F-7941C6A51F69}">
      <dgm:prSet/>
      <dgm:spPr/>
      <dgm:t>
        <a:bodyPr/>
        <a:lstStyle/>
        <a:p>
          <a:r>
            <a:rPr lang="en-GB"/>
            <a:t>Podcasts</a:t>
          </a:r>
          <a:endParaRPr lang="en-US"/>
        </a:p>
      </dgm:t>
    </dgm:pt>
    <dgm:pt modelId="{7236D817-744D-424A-8229-0A04283FB028}" type="parTrans" cxnId="{5E1E9B5F-5BE8-4A42-B964-D0EF610CC4F4}">
      <dgm:prSet/>
      <dgm:spPr/>
      <dgm:t>
        <a:bodyPr/>
        <a:lstStyle/>
        <a:p>
          <a:endParaRPr lang="en-US"/>
        </a:p>
      </dgm:t>
    </dgm:pt>
    <dgm:pt modelId="{BFB30529-172E-4DDA-A4EF-2668DA174BAB}" type="sibTrans" cxnId="{5E1E9B5F-5BE8-4A42-B964-D0EF610CC4F4}">
      <dgm:prSet/>
      <dgm:spPr/>
      <dgm:t>
        <a:bodyPr/>
        <a:lstStyle/>
        <a:p>
          <a:endParaRPr lang="en-US"/>
        </a:p>
      </dgm:t>
    </dgm:pt>
    <dgm:pt modelId="{ED2597A2-DF02-4C60-A99D-0282AA715987}">
      <dgm:prSet/>
      <dgm:spPr/>
      <dgm:t>
        <a:bodyPr/>
        <a:lstStyle/>
        <a:p>
          <a:r>
            <a:rPr lang="en-GB"/>
            <a:t>Blogs</a:t>
          </a:r>
          <a:endParaRPr lang="en-US"/>
        </a:p>
      </dgm:t>
    </dgm:pt>
    <dgm:pt modelId="{D370C126-A140-4B77-ACEF-425501D6050B}" type="parTrans" cxnId="{3791295B-154C-4571-9F85-56AF0ECAC7F8}">
      <dgm:prSet/>
      <dgm:spPr/>
      <dgm:t>
        <a:bodyPr/>
        <a:lstStyle/>
        <a:p>
          <a:endParaRPr lang="en-US"/>
        </a:p>
      </dgm:t>
    </dgm:pt>
    <dgm:pt modelId="{9203281A-E25F-4C5C-AF40-EBC0B84589C7}" type="sibTrans" cxnId="{3791295B-154C-4571-9F85-56AF0ECAC7F8}">
      <dgm:prSet/>
      <dgm:spPr/>
      <dgm:t>
        <a:bodyPr/>
        <a:lstStyle/>
        <a:p>
          <a:endParaRPr lang="en-US"/>
        </a:p>
      </dgm:t>
    </dgm:pt>
    <dgm:pt modelId="{2AC381DA-8713-4220-A6CA-A3DA9F70A6B0}">
      <dgm:prSet/>
      <dgm:spPr/>
      <dgm:t>
        <a:bodyPr/>
        <a:lstStyle/>
        <a:p>
          <a:r>
            <a:rPr lang="en-GB"/>
            <a:t>Objects</a:t>
          </a:r>
          <a:endParaRPr lang="en-US"/>
        </a:p>
      </dgm:t>
    </dgm:pt>
    <dgm:pt modelId="{E623D3A1-6CFA-42B8-9990-3D690140EEB0}" type="parTrans" cxnId="{3B92FBA6-E702-4855-BED8-08D8A07C0808}">
      <dgm:prSet/>
      <dgm:spPr/>
      <dgm:t>
        <a:bodyPr/>
        <a:lstStyle/>
        <a:p>
          <a:endParaRPr lang="en-US"/>
        </a:p>
      </dgm:t>
    </dgm:pt>
    <dgm:pt modelId="{63D2224C-70D2-422E-8F50-419354F7BC17}" type="sibTrans" cxnId="{3B92FBA6-E702-4855-BED8-08D8A07C0808}">
      <dgm:prSet/>
      <dgm:spPr/>
      <dgm:t>
        <a:bodyPr/>
        <a:lstStyle/>
        <a:p>
          <a:endParaRPr lang="en-US"/>
        </a:p>
      </dgm:t>
    </dgm:pt>
    <dgm:pt modelId="{1681EE46-0E1D-4F7E-93C3-59649411D20C}">
      <dgm:prSet/>
      <dgm:spPr/>
      <dgm:t>
        <a:bodyPr/>
        <a:lstStyle/>
        <a:p>
          <a:r>
            <a:rPr lang="en-GB" dirty="0"/>
            <a:t>The landscape…</a:t>
          </a:r>
          <a:endParaRPr lang="en-US" dirty="0"/>
        </a:p>
      </dgm:t>
    </dgm:pt>
    <dgm:pt modelId="{6E8D6C74-E12F-4514-B3C4-8B67E925E029}" type="parTrans" cxnId="{55F1A0E8-8244-4CE0-845C-1F9A7B695C91}">
      <dgm:prSet/>
      <dgm:spPr/>
      <dgm:t>
        <a:bodyPr/>
        <a:lstStyle/>
        <a:p>
          <a:endParaRPr lang="en-US"/>
        </a:p>
      </dgm:t>
    </dgm:pt>
    <dgm:pt modelId="{C76CFAC1-8939-4A0F-8D1E-06F6611A7317}" type="sibTrans" cxnId="{55F1A0E8-8244-4CE0-845C-1F9A7B695C91}">
      <dgm:prSet/>
      <dgm:spPr/>
      <dgm:t>
        <a:bodyPr/>
        <a:lstStyle/>
        <a:p>
          <a:endParaRPr lang="en-US"/>
        </a:p>
      </dgm:t>
    </dgm:pt>
    <dgm:pt modelId="{E4CB1DA4-D713-4D81-A6EC-BE3F0F796C81}">
      <dgm:prSet/>
      <dgm:spPr/>
      <dgm:t>
        <a:bodyPr/>
        <a:lstStyle/>
        <a:p>
          <a:r>
            <a:rPr lang="en-US" dirty="0"/>
            <a:t>Others…</a:t>
          </a:r>
        </a:p>
      </dgm:t>
    </dgm:pt>
    <dgm:pt modelId="{15946CBD-FDA0-4CFB-8F6B-53EB2725D02E}" type="parTrans" cxnId="{043D204E-0603-482A-B432-13A68579116C}">
      <dgm:prSet/>
      <dgm:spPr/>
      <dgm:t>
        <a:bodyPr/>
        <a:lstStyle/>
        <a:p>
          <a:endParaRPr lang="en-GB"/>
        </a:p>
      </dgm:t>
    </dgm:pt>
    <dgm:pt modelId="{0F45B4CB-30F5-4970-A218-044AC6A6ADB3}" type="sibTrans" cxnId="{043D204E-0603-482A-B432-13A68579116C}">
      <dgm:prSet/>
      <dgm:spPr/>
      <dgm:t>
        <a:bodyPr/>
        <a:lstStyle/>
        <a:p>
          <a:endParaRPr lang="en-GB"/>
        </a:p>
      </dgm:t>
    </dgm:pt>
    <dgm:pt modelId="{AAD536C6-4CA9-4A4F-A656-DD71BBAD4E1B}" type="pres">
      <dgm:prSet presAssocID="{823B6526-A96D-4E5D-B3E4-CB2CEBEBE4C8}" presName="vert0" presStyleCnt="0">
        <dgm:presLayoutVars>
          <dgm:dir/>
          <dgm:animOne val="branch"/>
          <dgm:animLvl val="lvl"/>
        </dgm:presLayoutVars>
      </dgm:prSet>
      <dgm:spPr/>
    </dgm:pt>
    <dgm:pt modelId="{29C6E291-32B8-46EB-AA16-1F7C23E26F39}" type="pres">
      <dgm:prSet presAssocID="{B3FB5DDE-274F-4BDD-B051-DCD885F7B222}" presName="thickLine" presStyleLbl="alignNode1" presStyleIdx="0" presStyleCnt="12"/>
      <dgm:spPr/>
    </dgm:pt>
    <dgm:pt modelId="{1B55BC12-0499-4F00-B611-1719578CF55F}" type="pres">
      <dgm:prSet presAssocID="{B3FB5DDE-274F-4BDD-B051-DCD885F7B222}" presName="horz1" presStyleCnt="0"/>
      <dgm:spPr/>
    </dgm:pt>
    <dgm:pt modelId="{386DD405-CD8A-4F8D-92ED-9D695284434E}" type="pres">
      <dgm:prSet presAssocID="{B3FB5DDE-274F-4BDD-B051-DCD885F7B222}" presName="tx1" presStyleLbl="revTx" presStyleIdx="0" presStyleCnt="12"/>
      <dgm:spPr/>
    </dgm:pt>
    <dgm:pt modelId="{47669681-31EF-4CBB-A6FE-123CCFAA5CDE}" type="pres">
      <dgm:prSet presAssocID="{B3FB5DDE-274F-4BDD-B051-DCD885F7B222}" presName="vert1" presStyleCnt="0"/>
      <dgm:spPr/>
    </dgm:pt>
    <dgm:pt modelId="{04A8871F-72E1-4640-A780-E3533F0DED7B}" type="pres">
      <dgm:prSet presAssocID="{F1484343-2555-4542-8B1E-51E3E6F935D5}" presName="thickLine" presStyleLbl="alignNode1" presStyleIdx="1" presStyleCnt="12"/>
      <dgm:spPr/>
    </dgm:pt>
    <dgm:pt modelId="{E97702E6-EC92-4263-A925-26DE57E70010}" type="pres">
      <dgm:prSet presAssocID="{F1484343-2555-4542-8B1E-51E3E6F935D5}" presName="horz1" presStyleCnt="0"/>
      <dgm:spPr/>
    </dgm:pt>
    <dgm:pt modelId="{6F69702A-A2B7-48BB-8032-A33DD044B786}" type="pres">
      <dgm:prSet presAssocID="{F1484343-2555-4542-8B1E-51E3E6F935D5}" presName="tx1" presStyleLbl="revTx" presStyleIdx="1" presStyleCnt="12"/>
      <dgm:spPr/>
    </dgm:pt>
    <dgm:pt modelId="{166A2B4C-5232-4F15-9356-F523250F8FAC}" type="pres">
      <dgm:prSet presAssocID="{F1484343-2555-4542-8B1E-51E3E6F935D5}" presName="vert1" presStyleCnt="0"/>
      <dgm:spPr/>
    </dgm:pt>
    <dgm:pt modelId="{B3CCAC3E-FDCA-4AFE-9088-AFCF44340888}" type="pres">
      <dgm:prSet presAssocID="{7B077F58-9D96-4690-8C2C-C635C44C1FE3}" presName="thickLine" presStyleLbl="alignNode1" presStyleIdx="2" presStyleCnt="12"/>
      <dgm:spPr/>
    </dgm:pt>
    <dgm:pt modelId="{0BD3CDFE-F333-42AD-95C2-8C5515D7300E}" type="pres">
      <dgm:prSet presAssocID="{7B077F58-9D96-4690-8C2C-C635C44C1FE3}" presName="horz1" presStyleCnt="0"/>
      <dgm:spPr/>
    </dgm:pt>
    <dgm:pt modelId="{BDF686E4-C398-4D23-8764-5E18D9B9D38D}" type="pres">
      <dgm:prSet presAssocID="{7B077F58-9D96-4690-8C2C-C635C44C1FE3}" presName="tx1" presStyleLbl="revTx" presStyleIdx="2" presStyleCnt="12"/>
      <dgm:spPr/>
    </dgm:pt>
    <dgm:pt modelId="{1189368B-3F53-4664-AC95-FDA599ADD3B4}" type="pres">
      <dgm:prSet presAssocID="{7B077F58-9D96-4690-8C2C-C635C44C1FE3}" presName="vert1" presStyleCnt="0"/>
      <dgm:spPr/>
    </dgm:pt>
    <dgm:pt modelId="{C13BF0BC-2F81-44A6-BB47-F1E52056F033}" type="pres">
      <dgm:prSet presAssocID="{DD7140F3-DDD2-44C3-9443-CD39F4D12CCA}" presName="thickLine" presStyleLbl="alignNode1" presStyleIdx="3" presStyleCnt="12"/>
      <dgm:spPr/>
    </dgm:pt>
    <dgm:pt modelId="{4AD85DB8-5526-429F-A5AA-663B2181A5E6}" type="pres">
      <dgm:prSet presAssocID="{DD7140F3-DDD2-44C3-9443-CD39F4D12CCA}" presName="horz1" presStyleCnt="0"/>
      <dgm:spPr/>
    </dgm:pt>
    <dgm:pt modelId="{DB423941-BA8A-4E8E-823E-29ECFA8531A0}" type="pres">
      <dgm:prSet presAssocID="{DD7140F3-DDD2-44C3-9443-CD39F4D12CCA}" presName="tx1" presStyleLbl="revTx" presStyleIdx="3" presStyleCnt="12"/>
      <dgm:spPr/>
    </dgm:pt>
    <dgm:pt modelId="{650638FF-1CFB-4A2F-AA86-D195E82A347A}" type="pres">
      <dgm:prSet presAssocID="{DD7140F3-DDD2-44C3-9443-CD39F4D12CCA}" presName="vert1" presStyleCnt="0"/>
      <dgm:spPr/>
    </dgm:pt>
    <dgm:pt modelId="{9E9ED1FD-17D3-41A1-9223-F9696C733B0F}" type="pres">
      <dgm:prSet presAssocID="{0878B864-2609-416D-A314-4C26D58C13B8}" presName="thickLine" presStyleLbl="alignNode1" presStyleIdx="4" presStyleCnt="12"/>
      <dgm:spPr/>
    </dgm:pt>
    <dgm:pt modelId="{D816F3EA-264D-4921-B7EC-3B89C5EE75F1}" type="pres">
      <dgm:prSet presAssocID="{0878B864-2609-416D-A314-4C26D58C13B8}" presName="horz1" presStyleCnt="0"/>
      <dgm:spPr/>
    </dgm:pt>
    <dgm:pt modelId="{14959126-76DB-401A-A4FF-50EC595563A5}" type="pres">
      <dgm:prSet presAssocID="{0878B864-2609-416D-A314-4C26D58C13B8}" presName="tx1" presStyleLbl="revTx" presStyleIdx="4" presStyleCnt="12"/>
      <dgm:spPr/>
    </dgm:pt>
    <dgm:pt modelId="{E07C9900-BD6B-4972-A4A2-A52CA36C3894}" type="pres">
      <dgm:prSet presAssocID="{0878B864-2609-416D-A314-4C26D58C13B8}" presName="vert1" presStyleCnt="0"/>
      <dgm:spPr/>
    </dgm:pt>
    <dgm:pt modelId="{931B9375-774B-4916-8A83-CEF32A9A9C01}" type="pres">
      <dgm:prSet presAssocID="{C1DA36BC-0F02-4AC0-9073-05E57B440608}" presName="thickLine" presStyleLbl="alignNode1" presStyleIdx="5" presStyleCnt="12"/>
      <dgm:spPr/>
    </dgm:pt>
    <dgm:pt modelId="{2A049417-AA12-4B1E-A88C-655F13069D59}" type="pres">
      <dgm:prSet presAssocID="{C1DA36BC-0F02-4AC0-9073-05E57B440608}" presName="horz1" presStyleCnt="0"/>
      <dgm:spPr/>
    </dgm:pt>
    <dgm:pt modelId="{1B861F31-AD5C-4CAF-A86B-25334FF69912}" type="pres">
      <dgm:prSet presAssocID="{C1DA36BC-0F02-4AC0-9073-05E57B440608}" presName="tx1" presStyleLbl="revTx" presStyleIdx="5" presStyleCnt="12"/>
      <dgm:spPr/>
    </dgm:pt>
    <dgm:pt modelId="{0B72C34C-66A2-4EA8-AE2C-733E747A710E}" type="pres">
      <dgm:prSet presAssocID="{C1DA36BC-0F02-4AC0-9073-05E57B440608}" presName="vert1" presStyleCnt="0"/>
      <dgm:spPr/>
    </dgm:pt>
    <dgm:pt modelId="{525E7281-145E-4245-8550-F82D8DD8EB82}" type="pres">
      <dgm:prSet presAssocID="{E64E1349-EDB0-40D6-9868-BB13E73F8B9D}" presName="thickLine" presStyleLbl="alignNode1" presStyleIdx="6" presStyleCnt="12"/>
      <dgm:spPr/>
    </dgm:pt>
    <dgm:pt modelId="{9568FE77-9035-4287-915C-789FC92A5764}" type="pres">
      <dgm:prSet presAssocID="{E64E1349-EDB0-40D6-9868-BB13E73F8B9D}" presName="horz1" presStyleCnt="0"/>
      <dgm:spPr/>
    </dgm:pt>
    <dgm:pt modelId="{45624979-D821-480E-9ACD-CBFA4C3608F4}" type="pres">
      <dgm:prSet presAssocID="{E64E1349-EDB0-40D6-9868-BB13E73F8B9D}" presName="tx1" presStyleLbl="revTx" presStyleIdx="6" presStyleCnt="12"/>
      <dgm:spPr/>
    </dgm:pt>
    <dgm:pt modelId="{0BF2E4B8-F01A-4CB4-90CA-944FD30DAC8B}" type="pres">
      <dgm:prSet presAssocID="{E64E1349-EDB0-40D6-9868-BB13E73F8B9D}" presName="vert1" presStyleCnt="0"/>
      <dgm:spPr/>
    </dgm:pt>
    <dgm:pt modelId="{CAC40CB6-9B98-4E3D-AD5F-28568609D657}" type="pres">
      <dgm:prSet presAssocID="{D258F0E5-88E8-4C96-A88F-7941C6A51F69}" presName="thickLine" presStyleLbl="alignNode1" presStyleIdx="7" presStyleCnt="12"/>
      <dgm:spPr/>
    </dgm:pt>
    <dgm:pt modelId="{B3FD2C4D-D01C-4294-B59C-78A1307AF2CB}" type="pres">
      <dgm:prSet presAssocID="{D258F0E5-88E8-4C96-A88F-7941C6A51F69}" presName="horz1" presStyleCnt="0"/>
      <dgm:spPr/>
    </dgm:pt>
    <dgm:pt modelId="{18D8111B-4623-4556-94B1-70B4D1A362D8}" type="pres">
      <dgm:prSet presAssocID="{D258F0E5-88E8-4C96-A88F-7941C6A51F69}" presName="tx1" presStyleLbl="revTx" presStyleIdx="7" presStyleCnt="12"/>
      <dgm:spPr/>
    </dgm:pt>
    <dgm:pt modelId="{ED8D0F59-9B1E-47C0-B6ED-B7BCBFB36198}" type="pres">
      <dgm:prSet presAssocID="{D258F0E5-88E8-4C96-A88F-7941C6A51F69}" presName="vert1" presStyleCnt="0"/>
      <dgm:spPr/>
    </dgm:pt>
    <dgm:pt modelId="{B84CAF51-80E9-47FC-8FE7-4B692F9431E2}" type="pres">
      <dgm:prSet presAssocID="{ED2597A2-DF02-4C60-A99D-0282AA715987}" presName="thickLine" presStyleLbl="alignNode1" presStyleIdx="8" presStyleCnt="12"/>
      <dgm:spPr/>
    </dgm:pt>
    <dgm:pt modelId="{9F995250-DCF0-4A51-9A35-E2372B8289C6}" type="pres">
      <dgm:prSet presAssocID="{ED2597A2-DF02-4C60-A99D-0282AA715987}" presName="horz1" presStyleCnt="0"/>
      <dgm:spPr/>
    </dgm:pt>
    <dgm:pt modelId="{B2F515C9-378F-4806-8900-58A3333E6700}" type="pres">
      <dgm:prSet presAssocID="{ED2597A2-DF02-4C60-A99D-0282AA715987}" presName="tx1" presStyleLbl="revTx" presStyleIdx="8" presStyleCnt="12"/>
      <dgm:spPr/>
    </dgm:pt>
    <dgm:pt modelId="{D9E6FEB2-1AC8-4FE9-914D-1E42C39574F5}" type="pres">
      <dgm:prSet presAssocID="{ED2597A2-DF02-4C60-A99D-0282AA715987}" presName="vert1" presStyleCnt="0"/>
      <dgm:spPr/>
    </dgm:pt>
    <dgm:pt modelId="{C694E428-4D8B-4CD6-984F-1EDABC55A201}" type="pres">
      <dgm:prSet presAssocID="{2AC381DA-8713-4220-A6CA-A3DA9F70A6B0}" presName="thickLine" presStyleLbl="alignNode1" presStyleIdx="9" presStyleCnt="12"/>
      <dgm:spPr/>
    </dgm:pt>
    <dgm:pt modelId="{618DCD8D-8601-4EA4-8407-816E15B146D1}" type="pres">
      <dgm:prSet presAssocID="{2AC381DA-8713-4220-A6CA-A3DA9F70A6B0}" presName="horz1" presStyleCnt="0"/>
      <dgm:spPr/>
    </dgm:pt>
    <dgm:pt modelId="{337B203B-0DB7-4D18-9F47-E0DD60979D00}" type="pres">
      <dgm:prSet presAssocID="{2AC381DA-8713-4220-A6CA-A3DA9F70A6B0}" presName="tx1" presStyleLbl="revTx" presStyleIdx="9" presStyleCnt="12"/>
      <dgm:spPr/>
    </dgm:pt>
    <dgm:pt modelId="{F8CDAC7B-75AD-43E8-8E66-39D63E497042}" type="pres">
      <dgm:prSet presAssocID="{2AC381DA-8713-4220-A6CA-A3DA9F70A6B0}" presName="vert1" presStyleCnt="0"/>
      <dgm:spPr/>
    </dgm:pt>
    <dgm:pt modelId="{E6435399-F846-4A10-B816-3645DF632BF7}" type="pres">
      <dgm:prSet presAssocID="{1681EE46-0E1D-4F7E-93C3-59649411D20C}" presName="thickLine" presStyleLbl="alignNode1" presStyleIdx="10" presStyleCnt="12"/>
      <dgm:spPr/>
    </dgm:pt>
    <dgm:pt modelId="{2A37BC78-2146-42F2-8A5A-00A75AC95A06}" type="pres">
      <dgm:prSet presAssocID="{1681EE46-0E1D-4F7E-93C3-59649411D20C}" presName="horz1" presStyleCnt="0"/>
      <dgm:spPr/>
    </dgm:pt>
    <dgm:pt modelId="{93E82A46-14CC-4BCB-9F27-3296AA6D1266}" type="pres">
      <dgm:prSet presAssocID="{1681EE46-0E1D-4F7E-93C3-59649411D20C}" presName="tx1" presStyleLbl="revTx" presStyleIdx="10" presStyleCnt="12"/>
      <dgm:spPr/>
    </dgm:pt>
    <dgm:pt modelId="{E91CB021-DC15-4BD5-9CBD-B914536B5F5C}" type="pres">
      <dgm:prSet presAssocID="{1681EE46-0E1D-4F7E-93C3-59649411D20C}" presName="vert1" presStyleCnt="0"/>
      <dgm:spPr/>
    </dgm:pt>
    <dgm:pt modelId="{A696A686-0A2D-4241-9512-7FEC252F7B18}" type="pres">
      <dgm:prSet presAssocID="{E4CB1DA4-D713-4D81-A6EC-BE3F0F796C81}" presName="thickLine" presStyleLbl="alignNode1" presStyleIdx="11" presStyleCnt="12"/>
      <dgm:spPr/>
    </dgm:pt>
    <dgm:pt modelId="{D0F826BC-9363-4F36-8EE6-5FE73B45C5BF}" type="pres">
      <dgm:prSet presAssocID="{E4CB1DA4-D713-4D81-A6EC-BE3F0F796C81}" presName="horz1" presStyleCnt="0"/>
      <dgm:spPr/>
    </dgm:pt>
    <dgm:pt modelId="{B388C8C2-3055-4B42-AE44-75DB4825E7C6}" type="pres">
      <dgm:prSet presAssocID="{E4CB1DA4-D713-4D81-A6EC-BE3F0F796C81}" presName="tx1" presStyleLbl="revTx" presStyleIdx="11" presStyleCnt="12"/>
      <dgm:spPr/>
    </dgm:pt>
    <dgm:pt modelId="{F4219019-A064-4BDC-B496-149ED054D26B}" type="pres">
      <dgm:prSet presAssocID="{E4CB1DA4-D713-4D81-A6EC-BE3F0F796C81}" presName="vert1" presStyleCnt="0"/>
      <dgm:spPr/>
    </dgm:pt>
  </dgm:ptLst>
  <dgm:cxnLst>
    <dgm:cxn modelId="{5262AA01-E1E1-41EB-9DA6-D15633484D2C}" type="presOf" srcId="{F1484343-2555-4542-8B1E-51E3E6F935D5}" destId="{6F69702A-A2B7-48BB-8032-A33DD044B786}" srcOrd="0" destOrd="0" presId="urn:microsoft.com/office/officeart/2008/layout/LinedList"/>
    <dgm:cxn modelId="{3D1D5F08-41C1-450D-85D7-B25AD3F47410}" type="presOf" srcId="{0878B864-2609-416D-A314-4C26D58C13B8}" destId="{14959126-76DB-401A-A4FF-50EC595563A5}" srcOrd="0" destOrd="0" presId="urn:microsoft.com/office/officeart/2008/layout/LinedList"/>
    <dgm:cxn modelId="{D1E52A25-0DC0-483B-A4CD-FE7ECFB73332}" srcId="{823B6526-A96D-4E5D-B3E4-CB2CEBEBE4C8}" destId="{E64E1349-EDB0-40D6-9868-BB13E73F8B9D}" srcOrd="6" destOrd="0" parTransId="{3C77B460-12B1-411D-A841-A0026DF8210B}" sibTransId="{0CFEAA87-0CE1-4B0B-A034-4D034D28A160}"/>
    <dgm:cxn modelId="{632C6B26-1524-4D18-8135-5BAB824B43CF}" srcId="{823B6526-A96D-4E5D-B3E4-CB2CEBEBE4C8}" destId="{0878B864-2609-416D-A314-4C26D58C13B8}" srcOrd="4" destOrd="0" parTransId="{3E7B0289-0EF4-4DEF-906F-E05D5252ED6B}" sibTransId="{C51D0D8C-5299-4BDE-8078-1924B8AC9D68}"/>
    <dgm:cxn modelId="{3FB9E638-5221-497A-A718-B3CDCDDB6AA2}" type="presOf" srcId="{1681EE46-0E1D-4F7E-93C3-59649411D20C}" destId="{93E82A46-14CC-4BCB-9F27-3296AA6D1266}" srcOrd="0" destOrd="0" presId="urn:microsoft.com/office/officeart/2008/layout/LinedList"/>
    <dgm:cxn modelId="{3791295B-154C-4571-9F85-56AF0ECAC7F8}" srcId="{823B6526-A96D-4E5D-B3E4-CB2CEBEBE4C8}" destId="{ED2597A2-DF02-4C60-A99D-0282AA715987}" srcOrd="8" destOrd="0" parTransId="{D370C126-A140-4B77-ACEF-425501D6050B}" sibTransId="{9203281A-E25F-4C5C-AF40-EBC0B84589C7}"/>
    <dgm:cxn modelId="{5AD0095E-3E0A-477B-9939-2548221F7366}" type="presOf" srcId="{823B6526-A96D-4E5D-B3E4-CB2CEBEBE4C8}" destId="{AAD536C6-4CA9-4A4F-A656-DD71BBAD4E1B}" srcOrd="0" destOrd="0" presId="urn:microsoft.com/office/officeart/2008/layout/LinedList"/>
    <dgm:cxn modelId="{5E1E9B5F-5BE8-4A42-B964-D0EF610CC4F4}" srcId="{823B6526-A96D-4E5D-B3E4-CB2CEBEBE4C8}" destId="{D258F0E5-88E8-4C96-A88F-7941C6A51F69}" srcOrd="7" destOrd="0" parTransId="{7236D817-744D-424A-8229-0A04283FB028}" sibTransId="{BFB30529-172E-4DDA-A4EF-2668DA174BAB}"/>
    <dgm:cxn modelId="{7C241E6D-C267-467E-8392-2A7548A48F86}" type="presOf" srcId="{D258F0E5-88E8-4C96-A88F-7941C6A51F69}" destId="{18D8111B-4623-4556-94B1-70B4D1A362D8}" srcOrd="0" destOrd="0" presId="urn:microsoft.com/office/officeart/2008/layout/LinedList"/>
    <dgm:cxn modelId="{043D204E-0603-482A-B432-13A68579116C}" srcId="{823B6526-A96D-4E5D-B3E4-CB2CEBEBE4C8}" destId="{E4CB1DA4-D713-4D81-A6EC-BE3F0F796C81}" srcOrd="11" destOrd="0" parTransId="{15946CBD-FDA0-4CFB-8F6B-53EB2725D02E}" sibTransId="{0F45B4CB-30F5-4970-A218-044AC6A6ADB3}"/>
    <dgm:cxn modelId="{5452017E-3415-489C-A679-85BA534E5616}" srcId="{823B6526-A96D-4E5D-B3E4-CB2CEBEBE4C8}" destId="{F1484343-2555-4542-8B1E-51E3E6F935D5}" srcOrd="1" destOrd="0" parTransId="{C74923EE-7231-46A4-B7B5-A7F137137592}" sibTransId="{725FCDA1-9862-4281-8B2B-FB897A8CAC11}"/>
    <dgm:cxn modelId="{CA1C887E-62C8-4264-8459-950DEAC4191B}" type="presOf" srcId="{7B077F58-9D96-4690-8C2C-C635C44C1FE3}" destId="{BDF686E4-C398-4D23-8764-5E18D9B9D38D}" srcOrd="0" destOrd="0" presId="urn:microsoft.com/office/officeart/2008/layout/LinedList"/>
    <dgm:cxn modelId="{3474E185-9CDC-4F82-A12F-758C9C710D1C}" type="presOf" srcId="{B3FB5DDE-274F-4BDD-B051-DCD885F7B222}" destId="{386DD405-CD8A-4F8D-92ED-9D695284434E}" srcOrd="0" destOrd="0" presId="urn:microsoft.com/office/officeart/2008/layout/LinedList"/>
    <dgm:cxn modelId="{3548DD90-6161-4FF7-90F8-252BCF89FFCF}" type="presOf" srcId="{ED2597A2-DF02-4C60-A99D-0282AA715987}" destId="{B2F515C9-378F-4806-8900-58A3333E6700}" srcOrd="0" destOrd="0" presId="urn:microsoft.com/office/officeart/2008/layout/LinedList"/>
    <dgm:cxn modelId="{41D9C494-0C76-4E8D-A2CE-CA9315C8B6A7}" type="presOf" srcId="{E64E1349-EDB0-40D6-9868-BB13E73F8B9D}" destId="{45624979-D821-480E-9ACD-CBFA4C3608F4}" srcOrd="0" destOrd="0" presId="urn:microsoft.com/office/officeart/2008/layout/LinedList"/>
    <dgm:cxn modelId="{3F0E7E95-0147-429C-861C-99B418D153EC}" srcId="{823B6526-A96D-4E5D-B3E4-CB2CEBEBE4C8}" destId="{B3FB5DDE-274F-4BDD-B051-DCD885F7B222}" srcOrd="0" destOrd="0" parTransId="{CAFADD24-4F04-458D-91BA-6A9B0F78301B}" sibTransId="{78C5D62C-43C2-4892-B8FC-8AFC745BD84E}"/>
    <dgm:cxn modelId="{6EC819A4-FC75-427A-ACAF-861C933ED497}" srcId="{823B6526-A96D-4E5D-B3E4-CB2CEBEBE4C8}" destId="{DD7140F3-DDD2-44C3-9443-CD39F4D12CCA}" srcOrd="3" destOrd="0" parTransId="{2295AEA9-C667-495F-8630-C3AA569ED2D1}" sibTransId="{10FAA612-DDE6-4216-98A2-B98548A0C6F1}"/>
    <dgm:cxn modelId="{3B92FBA6-E702-4855-BED8-08D8A07C0808}" srcId="{823B6526-A96D-4E5D-B3E4-CB2CEBEBE4C8}" destId="{2AC381DA-8713-4220-A6CA-A3DA9F70A6B0}" srcOrd="9" destOrd="0" parTransId="{E623D3A1-6CFA-42B8-9990-3D690140EEB0}" sibTransId="{63D2224C-70D2-422E-8F50-419354F7BC17}"/>
    <dgm:cxn modelId="{6AEF30AC-28A6-4307-BD60-7E36BA60BCC4}" type="presOf" srcId="{DD7140F3-DDD2-44C3-9443-CD39F4D12CCA}" destId="{DB423941-BA8A-4E8E-823E-29ECFA8531A0}" srcOrd="0" destOrd="0" presId="urn:microsoft.com/office/officeart/2008/layout/LinedList"/>
    <dgm:cxn modelId="{DED8EDB2-E1C0-4E90-97F7-EB5BCB5816B2}" type="presOf" srcId="{C1DA36BC-0F02-4AC0-9073-05E57B440608}" destId="{1B861F31-AD5C-4CAF-A86B-25334FF69912}" srcOrd="0" destOrd="0" presId="urn:microsoft.com/office/officeart/2008/layout/LinedList"/>
    <dgm:cxn modelId="{7F3EF1B3-891B-4E8B-BC1C-6EFE54CFE148}" srcId="{823B6526-A96D-4E5D-B3E4-CB2CEBEBE4C8}" destId="{C1DA36BC-0F02-4AC0-9073-05E57B440608}" srcOrd="5" destOrd="0" parTransId="{913F8EF6-50A4-4468-8780-0BA3FBF2BCF0}" sibTransId="{17641B35-601C-4CE5-BB07-0373AE697D28}"/>
    <dgm:cxn modelId="{DB9FDBBE-43CD-4468-BEE5-17E054161552}" srcId="{823B6526-A96D-4E5D-B3E4-CB2CEBEBE4C8}" destId="{7B077F58-9D96-4690-8C2C-C635C44C1FE3}" srcOrd="2" destOrd="0" parTransId="{A1897CE8-511C-422E-A0BD-D3D45A6E7D9F}" sibTransId="{9CCA7AAB-F9CE-4BEF-A314-5802C1E83D88}"/>
    <dgm:cxn modelId="{31ED5CDB-F78D-48D5-BC18-ED9F4B30232D}" type="presOf" srcId="{E4CB1DA4-D713-4D81-A6EC-BE3F0F796C81}" destId="{B388C8C2-3055-4B42-AE44-75DB4825E7C6}" srcOrd="0" destOrd="0" presId="urn:microsoft.com/office/officeart/2008/layout/LinedList"/>
    <dgm:cxn modelId="{55F1A0E8-8244-4CE0-845C-1F9A7B695C91}" srcId="{823B6526-A96D-4E5D-B3E4-CB2CEBEBE4C8}" destId="{1681EE46-0E1D-4F7E-93C3-59649411D20C}" srcOrd="10" destOrd="0" parTransId="{6E8D6C74-E12F-4514-B3C4-8B67E925E029}" sibTransId="{C76CFAC1-8939-4A0F-8D1E-06F6611A7317}"/>
    <dgm:cxn modelId="{7EDEC2EE-A8E2-4D8D-9791-28106FE85CD2}" type="presOf" srcId="{2AC381DA-8713-4220-A6CA-A3DA9F70A6B0}" destId="{337B203B-0DB7-4D18-9F47-E0DD60979D00}" srcOrd="0" destOrd="0" presId="urn:microsoft.com/office/officeart/2008/layout/LinedList"/>
    <dgm:cxn modelId="{07D04550-8F07-4E9F-A366-2489B00431FB}" type="presParOf" srcId="{AAD536C6-4CA9-4A4F-A656-DD71BBAD4E1B}" destId="{29C6E291-32B8-46EB-AA16-1F7C23E26F39}" srcOrd="0" destOrd="0" presId="urn:microsoft.com/office/officeart/2008/layout/LinedList"/>
    <dgm:cxn modelId="{FA88B784-4981-451F-864D-E42433CEB3B7}" type="presParOf" srcId="{AAD536C6-4CA9-4A4F-A656-DD71BBAD4E1B}" destId="{1B55BC12-0499-4F00-B611-1719578CF55F}" srcOrd="1" destOrd="0" presId="urn:microsoft.com/office/officeart/2008/layout/LinedList"/>
    <dgm:cxn modelId="{C79BF25E-38BB-4999-AB93-6CA1AA9FD104}" type="presParOf" srcId="{1B55BC12-0499-4F00-B611-1719578CF55F}" destId="{386DD405-CD8A-4F8D-92ED-9D695284434E}" srcOrd="0" destOrd="0" presId="urn:microsoft.com/office/officeart/2008/layout/LinedList"/>
    <dgm:cxn modelId="{1B07A986-3892-49DD-B4C2-8EC6B1A57621}" type="presParOf" srcId="{1B55BC12-0499-4F00-B611-1719578CF55F}" destId="{47669681-31EF-4CBB-A6FE-123CCFAA5CDE}" srcOrd="1" destOrd="0" presId="urn:microsoft.com/office/officeart/2008/layout/LinedList"/>
    <dgm:cxn modelId="{469C8F2E-701D-421E-A983-6CA51B474A56}" type="presParOf" srcId="{AAD536C6-4CA9-4A4F-A656-DD71BBAD4E1B}" destId="{04A8871F-72E1-4640-A780-E3533F0DED7B}" srcOrd="2" destOrd="0" presId="urn:microsoft.com/office/officeart/2008/layout/LinedList"/>
    <dgm:cxn modelId="{75F02672-5548-45F9-9F01-493F81405E1D}" type="presParOf" srcId="{AAD536C6-4CA9-4A4F-A656-DD71BBAD4E1B}" destId="{E97702E6-EC92-4263-A925-26DE57E70010}" srcOrd="3" destOrd="0" presId="urn:microsoft.com/office/officeart/2008/layout/LinedList"/>
    <dgm:cxn modelId="{7423BCE0-AAC6-4CBE-942E-8D1B48433052}" type="presParOf" srcId="{E97702E6-EC92-4263-A925-26DE57E70010}" destId="{6F69702A-A2B7-48BB-8032-A33DD044B786}" srcOrd="0" destOrd="0" presId="urn:microsoft.com/office/officeart/2008/layout/LinedList"/>
    <dgm:cxn modelId="{E3702E03-2052-4E10-B6C5-313DEDD12789}" type="presParOf" srcId="{E97702E6-EC92-4263-A925-26DE57E70010}" destId="{166A2B4C-5232-4F15-9356-F523250F8FAC}" srcOrd="1" destOrd="0" presId="urn:microsoft.com/office/officeart/2008/layout/LinedList"/>
    <dgm:cxn modelId="{BE416185-4768-4A7B-B040-91058EAA90BE}" type="presParOf" srcId="{AAD536C6-4CA9-4A4F-A656-DD71BBAD4E1B}" destId="{B3CCAC3E-FDCA-4AFE-9088-AFCF44340888}" srcOrd="4" destOrd="0" presId="urn:microsoft.com/office/officeart/2008/layout/LinedList"/>
    <dgm:cxn modelId="{71CD880A-6351-40A2-9DE6-31AD838B82E1}" type="presParOf" srcId="{AAD536C6-4CA9-4A4F-A656-DD71BBAD4E1B}" destId="{0BD3CDFE-F333-42AD-95C2-8C5515D7300E}" srcOrd="5" destOrd="0" presId="urn:microsoft.com/office/officeart/2008/layout/LinedList"/>
    <dgm:cxn modelId="{7D1A03E2-72EE-4CD4-B2C7-0B0C4A37145F}" type="presParOf" srcId="{0BD3CDFE-F333-42AD-95C2-8C5515D7300E}" destId="{BDF686E4-C398-4D23-8764-5E18D9B9D38D}" srcOrd="0" destOrd="0" presId="urn:microsoft.com/office/officeart/2008/layout/LinedList"/>
    <dgm:cxn modelId="{E8460E76-CBCA-4840-A622-D35B3A4F0A39}" type="presParOf" srcId="{0BD3CDFE-F333-42AD-95C2-8C5515D7300E}" destId="{1189368B-3F53-4664-AC95-FDA599ADD3B4}" srcOrd="1" destOrd="0" presId="urn:microsoft.com/office/officeart/2008/layout/LinedList"/>
    <dgm:cxn modelId="{258EF1E1-1E64-4507-929D-D7E1C94F629C}" type="presParOf" srcId="{AAD536C6-4CA9-4A4F-A656-DD71BBAD4E1B}" destId="{C13BF0BC-2F81-44A6-BB47-F1E52056F033}" srcOrd="6" destOrd="0" presId="urn:microsoft.com/office/officeart/2008/layout/LinedList"/>
    <dgm:cxn modelId="{559428C9-4AC8-4C3B-B367-13734D1D7D91}" type="presParOf" srcId="{AAD536C6-4CA9-4A4F-A656-DD71BBAD4E1B}" destId="{4AD85DB8-5526-429F-A5AA-663B2181A5E6}" srcOrd="7" destOrd="0" presId="urn:microsoft.com/office/officeart/2008/layout/LinedList"/>
    <dgm:cxn modelId="{A4A74DF2-71A1-4FCE-8569-9D961A8F8EA9}" type="presParOf" srcId="{4AD85DB8-5526-429F-A5AA-663B2181A5E6}" destId="{DB423941-BA8A-4E8E-823E-29ECFA8531A0}" srcOrd="0" destOrd="0" presId="urn:microsoft.com/office/officeart/2008/layout/LinedList"/>
    <dgm:cxn modelId="{7E29A680-733A-4BBE-BFB1-A88661CE8690}" type="presParOf" srcId="{4AD85DB8-5526-429F-A5AA-663B2181A5E6}" destId="{650638FF-1CFB-4A2F-AA86-D195E82A347A}" srcOrd="1" destOrd="0" presId="urn:microsoft.com/office/officeart/2008/layout/LinedList"/>
    <dgm:cxn modelId="{D3C0C56D-2C20-4143-9F6C-C88792AA3566}" type="presParOf" srcId="{AAD536C6-4CA9-4A4F-A656-DD71BBAD4E1B}" destId="{9E9ED1FD-17D3-41A1-9223-F9696C733B0F}" srcOrd="8" destOrd="0" presId="urn:microsoft.com/office/officeart/2008/layout/LinedList"/>
    <dgm:cxn modelId="{FD800FAE-9E2D-43FD-A99B-349FAA0D2DE4}" type="presParOf" srcId="{AAD536C6-4CA9-4A4F-A656-DD71BBAD4E1B}" destId="{D816F3EA-264D-4921-B7EC-3B89C5EE75F1}" srcOrd="9" destOrd="0" presId="urn:microsoft.com/office/officeart/2008/layout/LinedList"/>
    <dgm:cxn modelId="{1E53FE14-C348-40AC-A7C0-A5113D89B3D5}" type="presParOf" srcId="{D816F3EA-264D-4921-B7EC-3B89C5EE75F1}" destId="{14959126-76DB-401A-A4FF-50EC595563A5}" srcOrd="0" destOrd="0" presId="urn:microsoft.com/office/officeart/2008/layout/LinedList"/>
    <dgm:cxn modelId="{66AF49CC-EB89-4678-8DCB-A4BA601173B4}" type="presParOf" srcId="{D816F3EA-264D-4921-B7EC-3B89C5EE75F1}" destId="{E07C9900-BD6B-4972-A4A2-A52CA36C3894}" srcOrd="1" destOrd="0" presId="urn:microsoft.com/office/officeart/2008/layout/LinedList"/>
    <dgm:cxn modelId="{0E08A0BF-5F7D-4EA1-B087-B23212643824}" type="presParOf" srcId="{AAD536C6-4CA9-4A4F-A656-DD71BBAD4E1B}" destId="{931B9375-774B-4916-8A83-CEF32A9A9C01}" srcOrd="10" destOrd="0" presId="urn:microsoft.com/office/officeart/2008/layout/LinedList"/>
    <dgm:cxn modelId="{7B342896-71B4-4A23-958D-16E51C92933E}" type="presParOf" srcId="{AAD536C6-4CA9-4A4F-A656-DD71BBAD4E1B}" destId="{2A049417-AA12-4B1E-A88C-655F13069D59}" srcOrd="11" destOrd="0" presId="urn:microsoft.com/office/officeart/2008/layout/LinedList"/>
    <dgm:cxn modelId="{6BCDFF34-9998-4FB9-B942-5B756D973213}" type="presParOf" srcId="{2A049417-AA12-4B1E-A88C-655F13069D59}" destId="{1B861F31-AD5C-4CAF-A86B-25334FF69912}" srcOrd="0" destOrd="0" presId="urn:microsoft.com/office/officeart/2008/layout/LinedList"/>
    <dgm:cxn modelId="{022C0014-D2A6-4DA1-960C-CB86BA3BBFC6}" type="presParOf" srcId="{2A049417-AA12-4B1E-A88C-655F13069D59}" destId="{0B72C34C-66A2-4EA8-AE2C-733E747A710E}" srcOrd="1" destOrd="0" presId="urn:microsoft.com/office/officeart/2008/layout/LinedList"/>
    <dgm:cxn modelId="{B6B2E7B3-6389-4627-8B0D-D502DF06AF7D}" type="presParOf" srcId="{AAD536C6-4CA9-4A4F-A656-DD71BBAD4E1B}" destId="{525E7281-145E-4245-8550-F82D8DD8EB82}" srcOrd="12" destOrd="0" presId="urn:microsoft.com/office/officeart/2008/layout/LinedList"/>
    <dgm:cxn modelId="{899B5E3B-A1FD-41B8-9910-94EC1D3D4684}" type="presParOf" srcId="{AAD536C6-4CA9-4A4F-A656-DD71BBAD4E1B}" destId="{9568FE77-9035-4287-915C-789FC92A5764}" srcOrd="13" destOrd="0" presId="urn:microsoft.com/office/officeart/2008/layout/LinedList"/>
    <dgm:cxn modelId="{9D048B3A-D89D-43BB-BE14-438E49C89329}" type="presParOf" srcId="{9568FE77-9035-4287-915C-789FC92A5764}" destId="{45624979-D821-480E-9ACD-CBFA4C3608F4}" srcOrd="0" destOrd="0" presId="urn:microsoft.com/office/officeart/2008/layout/LinedList"/>
    <dgm:cxn modelId="{37111570-C404-49CC-9253-3A30EE4B5C69}" type="presParOf" srcId="{9568FE77-9035-4287-915C-789FC92A5764}" destId="{0BF2E4B8-F01A-4CB4-90CA-944FD30DAC8B}" srcOrd="1" destOrd="0" presId="urn:microsoft.com/office/officeart/2008/layout/LinedList"/>
    <dgm:cxn modelId="{88DC1892-C949-4185-9831-85D639D74E4A}" type="presParOf" srcId="{AAD536C6-4CA9-4A4F-A656-DD71BBAD4E1B}" destId="{CAC40CB6-9B98-4E3D-AD5F-28568609D657}" srcOrd="14" destOrd="0" presId="urn:microsoft.com/office/officeart/2008/layout/LinedList"/>
    <dgm:cxn modelId="{DF758A19-F2CB-4CEB-9240-AFC0A60FC8DE}" type="presParOf" srcId="{AAD536C6-4CA9-4A4F-A656-DD71BBAD4E1B}" destId="{B3FD2C4D-D01C-4294-B59C-78A1307AF2CB}" srcOrd="15" destOrd="0" presId="urn:microsoft.com/office/officeart/2008/layout/LinedList"/>
    <dgm:cxn modelId="{4F39D777-3A7E-4713-809C-3907C9CA3133}" type="presParOf" srcId="{B3FD2C4D-D01C-4294-B59C-78A1307AF2CB}" destId="{18D8111B-4623-4556-94B1-70B4D1A362D8}" srcOrd="0" destOrd="0" presId="urn:microsoft.com/office/officeart/2008/layout/LinedList"/>
    <dgm:cxn modelId="{48A9B902-2E26-4141-8683-81ACC71BA244}" type="presParOf" srcId="{B3FD2C4D-D01C-4294-B59C-78A1307AF2CB}" destId="{ED8D0F59-9B1E-47C0-B6ED-B7BCBFB36198}" srcOrd="1" destOrd="0" presId="urn:microsoft.com/office/officeart/2008/layout/LinedList"/>
    <dgm:cxn modelId="{67758859-D9F0-49AC-946D-0FC53A01C4D7}" type="presParOf" srcId="{AAD536C6-4CA9-4A4F-A656-DD71BBAD4E1B}" destId="{B84CAF51-80E9-47FC-8FE7-4B692F9431E2}" srcOrd="16" destOrd="0" presId="urn:microsoft.com/office/officeart/2008/layout/LinedList"/>
    <dgm:cxn modelId="{F6E662F3-458D-4D8E-87A6-448082CD98D7}" type="presParOf" srcId="{AAD536C6-4CA9-4A4F-A656-DD71BBAD4E1B}" destId="{9F995250-DCF0-4A51-9A35-E2372B8289C6}" srcOrd="17" destOrd="0" presId="urn:microsoft.com/office/officeart/2008/layout/LinedList"/>
    <dgm:cxn modelId="{F2107281-F572-4D8B-9E9A-15E6142987D7}" type="presParOf" srcId="{9F995250-DCF0-4A51-9A35-E2372B8289C6}" destId="{B2F515C9-378F-4806-8900-58A3333E6700}" srcOrd="0" destOrd="0" presId="urn:microsoft.com/office/officeart/2008/layout/LinedList"/>
    <dgm:cxn modelId="{3286CC67-1B1A-4B76-907B-6707C2043F7E}" type="presParOf" srcId="{9F995250-DCF0-4A51-9A35-E2372B8289C6}" destId="{D9E6FEB2-1AC8-4FE9-914D-1E42C39574F5}" srcOrd="1" destOrd="0" presId="urn:microsoft.com/office/officeart/2008/layout/LinedList"/>
    <dgm:cxn modelId="{F11680E7-C529-4EF4-97D1-51AB7993B790}" type="presParOf" srcId="{AAD536C6-4CA9-4A4F-A656-DD71BBAD4E1B}" destId="{C694E428-4D8B-4CD6-984F-1EDABC55A201}" srcOrd="18" destOrd="0" presId="urn:microsoft.com/office/officeart/2008/layout/LinedList"/>
    <dgm:cxn modelId="{DC434923-644B-4C8D-8ECC-4395028E4A4A}" type="presParOf" srcId="{AAD536C6-4CA9-4A4F-A656-DD71BBAD4E1B}" destId="{618DCD8D-8601-4EA4-8407-816E15B146D1}" srcOrd="19" destOrd="0" presId="urn:microsoft.com/office/officeart/2008/layout/LinedList"/>
    <dgm:cxn modelId="{527E2668-3C17-4450-93C4-6FA1E43ABC09}" type="presParOf" srcId="{618DCD8D-8601-4EA4-8407-816E15B146D1}" destId="{337B203B-0DB7-4D18-9F47-E0DD60979D00}" srcOrd="0" destOrd="0" presId="urn:microsoft.com/office/officeart/2008/layout/LinedList"/>
    <dgm:cxn modelId="{6271AE44-9438-4549-AAB5-A3BF06FF2257}" type="presParOf" srcId="{618DCD8D-8601-4EA4-8407-816E15B146D1}" destId="{F8CDAC7B-75AD-43E8-8E66-39D63E497042}" srcOrd="1" destOrd="0" presId="urn:microsoft.com/office/officeart/2008/layout/LinedList"/>
    <dgm:cxn modelId="{D1C36038-B78F-4347-8A7D-76C630F0565D}" type="presParOf" srcId="{AAD536C6-4CA9-4A4F-A656-DD71BBAD4E1B}" destId="{E6435399-F846-4A10-B816-3645DF632BF7}" srcOrd="20" destOrd="0" presId="urn:microsoft.com/office/officeart/2008/layout/LinedList"/>
    <dgm:cxn modelId="{A537D38E-F983-417A-891C-F8B2CDDD79DD}" type="presParOf" srcId="{AAD536C6-4CA9-4A4F-A656-DD71BBAD4E1B}" destId="{2A37BC78-2146-42F2-8A5A-00A75AC95A06}" srcOrd="21" destOrd="0" presId="urn:microsoft.com/office/officeart/2008/layout/LinedList"/>
    <dgm:cxn modelId="{2512E291-A05E-4C09-AB23-B33F8CA240FC}" type="presParOf" srcId="{2A37BC78-2146-42F2-8A5A-00A75AC95A06}" destId="{93E82A46-14CC-4BCB-9F27-3296AA6D1266}" srcOrd="0" destOrd="0" presId="urn:microsoft.com/office/officeart/2008/layout/LinedList"/>
    <dgm:cxn modelId="{4CA33CF4-DC13-4F9B-B3C8-83B71AD8FD1E}" type="presParOf" srcId="{2A37BC78-2146-42F2-8A5A-00A75AC95A06}" destId="{E91CB021-DC15-4BD5-9CBD-B914536B5F5C}" srcOrd="1" destOrd="0" presId="urn:microsoft.com/office/officeart/2008/layout/LinedList"/>
    <dgm:cxn modelId="{0E2D8C63-6843-4D5A-A9B4-CE26EAF95E43}" type="presParOf" srcId="{AAD536C6-4CA9-4A4F-A656-DD71BBAD4E1B}" destId="{A696A686-0A2D-4241-9512-7FEC252F7B18}" srcOrd="22" destOrd="0" presId="urn:microsoft.com/office/officeart/2008/layout/LinedList"/>
    <dgm:cxn modelId="{93397FC5-D939-418E-B1F2-8B8EB16162B2}" type="presParOf" srcId="{AAD536C6-4CA9-4A4F-A656-DD71BBAD4E1B}" destId="{D0F826BC-9363-4F36-8EE6-5FE73B45C5BF}" srcOrd="23" destOrd="0" presId="urn:microsoft.com/office/officeart/2008/layout/LinedList"/>
    <dgm:cxn modelId="{0C110270-0E06-46A0-8DB8-7115911F9049}" type="presParOf" srcId="{D0F826BC-9363-4F36-8EE6-5FE73B45C5BF}" destId="{B388C8C2-3055-4B42-AE44-75DB4825E7C6}" srcOrd="0" destOrd="0" presId="urn:microsoft.com/office/officeart/2008/layout/LinedList"/>
    <dgm:cxn modelId="{2C799690-9E79-428C-AE89-96384FF0AA8A}" type="presParOf" srcId="{D0F826BC-9363-4F36-8EE6-5FE73B45C5BF}" destId="{F4219019-A064-4BDC-B496-149ED054D2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0B70DC7-B23B-479F-979C-83320279BB6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02A044-551F-4CE0-B88C-8B3E96E1AD1A}">
      <dgm:prSet/>
      <dgm:spPr/>
      <dgm:t>
        <a:bodyPr/>
        <a:lstStyle/>
        <a:p>
          <a:r>
            <a:rPr lang="en-GB"/>
            <a:t>Author</a:t>
          </a:r>
          <a:endParaRPr lang="en-US"/>
        </a:p>
      </dgm:t>
    </dgm:pt>
    <dgm:pt modelId="{0D303B07-11F2-49FB-96BC-A188F2F785A6}" type="parTrans" cxnId="{F47DAA0C-ECF6-47C6-A109-F67B62BBD28B}">
      <dgm:prSet/>
      <dgm:spPr/>
      <dgm:t>
        <a:bodyPr/>
        <a:lstStyle/>
        <a:p>
          <a:endParaRPr lang="en-US"/>
        </a:p>
      </dgm:t>
    </dgm:pt>
    <dgm:pt modelId="{41CEDD52-82EB-42E7-BD80-7B5DCC79AC2D}" type="sibTrans" cxnId="{F47DAA0C-ECF6-47C6-A109-F67B62BBD28B}">
      <dgm:prSet/>
      <dgm:spPr/>
      <dgm:t>
        <a:bodyPr/>
        <a:lstStyle/>
        <a:p>
          <a:endParaRPr lang="en-US"/>
        </a:p>
      </dgm:t>
    </dgm:pt>
    <dgm:pt modelId="{3C901B54-AF77-4087-A17A-C3905A9B2BBE}">
      <dgm:prSet/>
      <dgm:spPr/>
      <dgm:t>
        <a:bodyPr/>
        <a:lstStyle/>
        <a:p>
          <a:r>
            <a:rPr lang="en-GB"/>
            <a:t>Content</a:t>
          </a:r>
          <a:endParaRPr lang="en-US"/>
        </a:p>
      </dgm:t>
    </dgm:pt>
    <dgm:pt modelId="{92AF6CFC-BFF2-429E-86E0-915F66AA2876}" type="parTrans" cxnId="{3D6462B3-6487-42D8-99B1-6B86020092AF}">
      <dgm:prSet/>
      <dgm:spPr/>
      <dgm:t>
        <a:bodyPr/>
        <a:lstStyle/>
        <a:p>
          <a:endParaRPr lang="en-US"/>
        </a:p>
      </dgm:t>
    </dgm:pt>
    <dgm:pt modelId="{8DD48970-6FD2-4F81-83A5-F177A68FC86D}" type="sibTrans" cxnId="{3D6462B3-6487-42D8-99B1-6B86020092AF}">
      <dgm:prSet/>
      <dgm:spPr/>
      <dgm:t>
        <a:bodyPr/>
        <a:lstStyle/>
        <a:p>
          <a:endParaRPr lang="en-US"/>
        </a:p>
      </dgm:t>
    </dgm:pt>
    <dgm:pt modelId="{4C00748B-24B2-4FA8-826D-9C93F29E0CA8}">
      <dgm:prSet/>
      <dgm:spPr/>
      <dgm:t>
        <a:bodyPr/>
        <a:lstStyle/>
        <a:p>
          <a:r>
            <a:rPr lang="en-GB"/>
            <a:t>Context</a:t>
          </a:r>
          <a:endParaRPr lang="en-US"/>
        </a:p>
      </dgm:t>
    </dgm:pt>
    <dgm:pt modelId="{0A3D2846-077E-48BD-B36C-52844F2D92F2}" type="parTrans" cxnId="{665F860F-9436-4ED5-AE38-961CDD0F6DD4}">
      <dgm:prSet/>
      <dgm:spPr/>
      <dgm:t>
        <a:bodyPr/>
        <a:lstStyle/>
        <a:p>
          <a:endParaRPr lang="en-US"/>
        </a:p>
      </dgm:t>
    </dgm:pt>
    <dgm:pt modelId="{CEAF1374-C63B-4473-BB8F-A65C8F30D31B}" type="sibTrans" cxnId="{665F860F-9436-4ED5-AE38-961CDD0F6DD4}">
      <dgm:prSet/>
      <dgm:spPr/>
      <dgm:t>
        <a:bodyPr/>
        <a:lstStyle/>
        <a:p>
          <a:endParaRPr lang="en-US"/>
        </a:p>
      </dgm:t>
    </dgm:pt>
    <dgm:pt modelId="{AB25BB1F-0FCC-477D-818D-CE8E73B1698C}">
      <dgm:prSet/>
      <dgm:spPr/>
      <dgm:t>
        <a:bodyPr/>
        <a:lstStyle/>
        <a:p>
          <a:r>
            <a:rPr lang="en-GB"/>
            <a:t>Significance</a:t>
          </a:r>
          <a:endParaRPr lang="en-US"/>
        </a:p>
      </dgm:t>
    </dgm:pt>
    <dgm:pt modelId="{88174F05-B8D9-42BC-9171-024B5F0EFA37}" type="parTrans" cxnId="{4D301D74-4D20-49EA-B552-766A2EF3F91A}">
      <dgm:prSet/>
      <dgm:spPr/>
      <dgm:t>
        <a:bodyPr/>
        <a:lstStyle/>
        <a:p>
          <a:endParaRPr lang="en-US"/>
        </a:p>
      </dgm:t>
    </dgm:pt>
    <dgm:pt modelId="{7E1335C3-87AF-4413-92B0-397E7B4FACAA}" type="sibTrans" cxnId="{4D301D74-4D20-49EA-B552-766A2EF3F91A}">
      <dgm:prSet/>
      <dgm:spPr/>
      <dgm:t>
        <a:bodyPr/>
        <a:lstStyle/>
        <a:p>
          <a:endParaRPr lang="en-US"/>
        </a:p>
      </dgm:t>
    </dgm:pt>
    <dgm:pt modelId="{268FD3AC-E35C-479F-BFBC-42209AE38E43}">
      <dgm:prSet/>
      <dgm:spPr/>
      <dgm:t>
        <a:bodyPr/>
        <a:lstStyle/>
        <a:p>
          <a:r>
            <a:rPr lang="en-GB"/>
            <a:t>Medium and materials</a:t>
          </a:r>
          <a:endParaRPr lang="en-US"/>
        </a:p>
      </dgm:t>
    </dgm:pt>
    <dgm:pt modelId="{F0491F51-A575-4056-B3EA-E627C4403FEC}" type="parTrans" cxnId="{2DE8E4A9-0B5F-4A4A-8925-4CDC9C2F2A06}">
      <dgm:prSet/>
      <dgm:spPr/>
      <dgm:t>
        <a:bodyPr/>
        <a:lstStyle/>
        <a:p>
          <a:endParaRPr lang="en-US"/>
        </a:p>
      </dgm:t>
    </dgm:pt>
    <dgm:pt modelId="{ED0E8DE6-EA18-443D-91D5-E4C7AA6D7E1C}" type="sibTrans" cxnId="{2DE8E4A9-0B5F-4A4A-8925-4CDC9C2F2A06}">
      <dgm:prSet/>
      <dgm:spPr/>
      <dgm:t>
        <a:bodyPr/>
        <a:lstStyle/>
        <a:p>
          <a:endParaRPr lang="en-US"/>
        </a:p>
      </dgm:t>
    </dgm:pt>
    <dgm:pt modelId="{4B82C8DB-DDAA-41BB-A9F5-AA0C46BB693A}">
      <dgm:prSet/>
      <dgm:spPr/>
      <dgm:t>
        <a:bodyPr/>
        <a:lstStyle/>
        <a:p>
          <a:r>
            <a:rPr lang="en-GB"/>
            <a:t>Producer(s)</a:t>
          </a:r>
          <a:endParaRPr lang="en-US"/>
        </a:p>
      </dgm:t>
    </dgm:pt>
    <dgm:pt modelId="{D65088BE-40C7-4FDF-98FB-2AED9FF6B52E}" type="parTrans" cxnId="{2AA97E11-A75A-49DE-A8D9-BAC3678381A2}">
      <dgm:prSet/>
      <dgm:spPr/>
      <dgm:t>
        <a:bodyPr/>
        <a:lstStyle/>
        <a:p>
          <a:endParaRPr lang="en-US"/>
        </a:p>
      </dgm:t>
    </dgm:pt>
    <dgm:pt modelId="{E335895E-BD58-4B0B-9E06-A01EB80C620B}" type="sibTrans" cxnId="{2AA97E11-A75A-49DE-A8D9-BAC3678381A2}">
      <dgm:prSet/>
      <dgm:spPr/>
      <dgm:t>
        <a:bodyPr/>
        <a:lstStyle/>
        <a:p>
          <a:endParaRPr lang="en-US"/>
        </a:p>
      </dgm:t>
    </dgm:pt>
    <dgm:pt modelId="{8AA918C3-E272-4CE5-BF61-7BCAED5D92CD}">
      <dgm:prSet/>
      <dgm:spPr/>
      <dgm:t>
        <a:bodyPr/>
        <a:lstStyle/>
        <a:p>
          <a:r>
            <a:rPr lang="en-GB"/>
            <a:t>Audience(s) </a:t>
          </a:r>
          <a:endParaRPr lang="en-US"/>
        </a:p>
      </dgm:t>
    </dgm:pt>
    <dgm:pt modelId="{F1A1B588-4533-49C9-9BFE-FC8500F49BFF}" type="parTrans" cxnId="{B17FC4F3-1710-44F0-A81A-286E12CA232C}">
      <dgm:prSet/>
      <dgm:spPr/>
      <dgm:t>
        <a:bodyPr/>
        <a:lstStyle/>
        <a:p>
          <a:endParaRPr lang="en-US"/>
        </a:p>
      </dgm:t>
    </dgm:pt>
    <dgm:pt modelId="{5E78C2D7-6F51-4640-BBFE-655BE46F9846}" type="sibTrans" cxnId="{B17FC4F3-1710-44F0-A81A-286E12CA232C}">
      <dgm:prSet/>
      <dgm:spPr/>
      <dgm:t>
        <a:bodyPr/>
        <a:lstStyle/>
        <a:p>
          <a:endParaRPr lang="en-US"/>
        </a:p>
      </dgm:t>
    </dgm:pt>
    <dgm:pt modelId="{F900746A-35C9-4492-A9B7-E668247E1FFA}">
      <dgm:prSet/>
      <dgm:spPr/>
      <dgm:t>
        <a:bodyPr/>
        <a:lstStyle/>
        <a:p>
          <a:r>
            <a:rPr lang="en-GB"/>
            <a:t>Setting</a:t>
          </a:r>
          <a:endParaRPr lang="en-US"/>
        </a:p>
      </dgm:t>
    </dgm:pt>
    <dgm:pt modelId="{1FAA462C-644B-4308-B255-AE1098436883}" type="parTrans" cxnId="{A58B7F76-5A86-4665-B4C8-FF95D7CB4A71}">
      <dgm:prSet/>
      <dgm:spPr/>
      <dgm:t>
        <a:bodyPr/>
        <a:lstStyle/>
        <a:p>
          <a:endParaRPr lang="en-US"/>
        </a:p>
      </dgm:t>
    </dgm:pt>
    <dgm:pt modelId="{551BDF3D-BDDC-4019-A9C7-912BF9B6EE2C}" type="sibTrans" cxnId="{A58B7F76-5A86-4665-B4C8-FF95D7CB4A71}">
      <dgm:prSet/>
      <dgm:spPr/>
      <dgm:t>
        <a:bodyPr/>
        <a:lstStyle/>
        <a:p>
          <a:endParaRPr lang="en-US"/>
        </a:p>
      </dgm:t>
    </dgm:pt>
    <dgm:pt modelId="{4D7B06F4-07CB-481D-90BD-2E12E9DDB8D3}" type="pres">
      <dgm:prSet presAssocID="{60B70DC7-B23B-479F-979C-83320279BB68}" presName="diagram" presStyleCnt="0">
        <dgm:presLayoutVars>
          <dgm:dir/>
          <dgm:resizeHandles val="exact"/>
        </dgm:presLayoutVars>
      </dgm:prSet>
      <dgm:spPr/>
    </dgm:pt>
    <dgm:pt modelId="{9DD29305-CC38-4572-BCFE-A5DF92F9CBF8}" type="pres">
      <dgm:prSet presAssocID="{AA02A044-551F-4CE0-B88C-8B3E96E1AD1A}" presName="node" presStyleLbl="node1" presStyleIdx="0" presStyleCnt="8">
        <dgm:presLayoutVars>
          <dgm:bulletEnabled val="1"/>
        </dgm:presLayoutVars>
      </dgm:prSet>
      <dgm:spPr/>
    </dgm:pt>
    <dgm:pt modelId="{2556CE8C-D13B-4431-92A4-20F57B4DB9E7}" type="pres">
      <dgm:prSet presAssocID="{41CEDD52-82EB-42E7-BD80-7B5DCC79AC2D}" presName="sibTrans" presStyleCnt="0"/>
      <dgm:spPr/>
    </dgm:pt>
    <dgm:pt modelId="{B81C5643-8DE2-4348-B00B-2BA261D33BCD}" type="pres">
      <dgm:prSet presAssocID="{3C901B54-AF77-4087-A17A-C3905A9B2BBE}" presName="node" presStyleLbl="node1" presStyleIdx="1" presStyleCnt="8">
        <dgm:presLayoutVars>
          <dgm:bulletEnabled val="1"/>
        </dgm:presLayoutVars>
      </dgm:prSet>
      <dgm:spPr/>
    </dgm:pt>
    <dgm:pt modelId="{71FB1C00-B2C2-4EED-9BCC-49837E77A839}" type="pres">
      <dgm:prSet presAssocID="{8DD48970-6FD2-4F81-83A5-F177A68FC86D}" presName="sibTrans" presStyleCnt="0"/>
      <dgm:spPr/>
    </dgm:pt>
    <dgm:pt modelId="{EFCAE56A-34FF-4291-BD0F-C4F64196C286}" type="pres">
      <dgm:prSet presAssocID="{4C00748B-24B2-4FA8-826D-9C93F29E0CA8}" presName="node" presStyleLbl="node1" presStyleIdx="2" presStyleCnt="8">
        <dgm:presLayoutVars>
          <dgm:bulletEnabled val="1"/>
        </dgm:presLayoutVars>
      </dgm:prSet>
      <dgm:spPr/>
    </dgm:pt>
    <dgm:pt modelId="{F5FEE471-043F-43BB-876B-C4DD0460D435}" type="pres">
      <dgm:prSet presAssocID="{CEAF1374-C63B-4473-BB8F-A65C8F30D31B}" presName="sibTrans" presStyleCnt="0"/>
      <dgm:spPr/>
    </dgm:pt>
    <dgm:pt modelId="{80CA4994-0F30-4B74-B9DB-5F5C8E9BE33F}" type="pres">
      <dgm:prSet presAssocID="{AB25BB1F-0FCC-477D-818D-CE8E73B1698C}" presName="node" presStyleLbl="node1" presStyleIdx="3" presStyleCnt="8">
        <dgm:presLayoutVars>
          <dgm:bulletEnabled val="1"/>
        </dgm:presLayoutVars>
      </dgm:prSet>
      <dgm:spPr/>
    </dgm:pt>
    <dgm:pt modelId="{670FA113-AF10-4D07-B460-59EB81ABD3BB}" type="pres">
      <dgm:prSet presAssocID="{7E1335C3-87AF-4413-92B0-397E7B4FACAA}" presName="sibTrans" presStyleCnt="0"/>
      <dgm:spPr/>
    </dgm:pt>
    <dgm:pt modelId="{F2A43B6E-E7B4-42D0-857B-083ADE75C2DC}" type="pres">
      <dgm:prSet presAssocID="{268FD3AC-E35C-479F-BFBC-42209AE38E43}" presName="node" presStyleLbl="node1" presStyleIdx="4" presStyleCnt="8">
        <dgm:presLayoutVars>
          <dgm:bulletEnabled val="1"/>
        </dgm:presLayoutVars>
      </dgm:prSet>
      <dgm:spPr/>
    </dgm:pt>
    <dgm:pt modelId="{434394B7-7F69-405F-B061-2C119CEF7F40}" type="pres">
      <dgm:prSet presAssocID="{ED0E8DE6-EA18-443D-91D5-E4C7AA6D7E1C}" presName="sibTrans" presStyleCnt="0"/>
      <dgm:spPr/>
    </dgm:pt>
    <dgm:pt modelId="{C9217F15-5230-46A7-9EAF-622294D76C34}" type="pres">
      <dgm:prSet presAssocID="{4B82C8DB-DDAA-41BB-A9F5-AA0C46BB693A}" presName="node" presStyleLbl="node1" presStyleIdx="5" presStyleCnt="8">
        <dgm:presLayoutVars>
          <dgm:bulletEnabled val="1"/>
        </dgm:presLayoutVars>
      </dgm:prSet>
      <dgm:spPr/>
    </dgm:pt>
    <dgm:pt modelId="{66A46668-5BA1-4D18-B003-D4D1730BBDAD}" type="pres">
      <dgm:prSet presAssocID="{E335895E-BD58-4B0B-9E06-A01EB80C620B}" presName="sibTrans" presStyleCnt="0"/>
      <dgm:spPr/>
    </dgm:pt>
    <dgm:pt modelId="{80BF743E-8011-48A5-9FD2-E69227160635}" type="pres">
      <dgm:prSet presAssocID="{8AA918C3-E272-4CE5-BF61-7BCAED5D92CD}" presName="node" presStyleLbl="node1" presStyleIdx="6" presStyleCnt="8">
        <dgm:presLayoutVars>
          <dgm:bulletEnabled val="1"/>
        </dgm:presLayoutVars>
      </dgm:prSet>
      <dgm:spPr/>
    </dgm:pt>
    <dgm:pt modelId="{64A1BF5C-7BFC-4C13-B9E4-93AB58465788}" type="pres">
      <dgm:prSet presAssocID="{5E78C2D7-6F51-4640-BBFE-655BE46F9846}" presName="sibTrans" presStyleCnt="0"/>
      <dgm:spPr/>
    </dgm:pt>
    <dgm:pt modelId="{C296E8E9-300D-4EC8-83A3-3529635FC197}" type="pres">
      <dgm:prSet presAssocID="{F900746A-35C9-4492-A9B7-E668247E1FFA}" presName="node" presStyleLbl="node1" presStyleIdx="7" presStyleCnt="8">
        <dgm:presLayoutVars>
          <dgm:bulletEnabled val="1"/>
        </dgm:presLayoutVars>
      </dgm:prSet>
      <dgm:spPr/>
    </dgm:pt>
  </dgm:ptLst>
  <dgm:cxnLst>
    <dgm:cxn modelId="{F47DAA0C-ECF6-47C6-A109-F67B62BBD28B}" srcId="{60B70DC7-B23B-479F-979C-83320279BB68}" destId="{AA02A044-551F-4CE0-B88C-8B3E96E1AD1A}" srcOrd="0" destOrd="0" parTransId="{0D303B07-11F2-49FB-96BC-A188F2F785A6}" sibTransId="{41CEDD52-82EB-42E7-BD80-7B5DCC79AC2D}"/>
    <dgm:cxn modelId="{665F860F-9436-4ED5-AE38-961CDD0F6DD4}" srcId="{60B70DC7-B23B-479F-979C-83320279BB68}" destId="{4C00748B-24B2-4FA8-826D-9C93F29E0CA8}" srcOrd="2" destOrd="0" parTransId="{0A3D2846-077E-48BD-B36C-52844F2D92F2}" sibTransId="{CEAF1374-C63B-4473-BB8F-A65C8F30D31B}"/>
    <dgm:cxn modelId="{2AA97E11-A75A-49DE-A8D9-BAC3678381A2}" srcId="{60B70DC7-B23B-479F-979C-83320279BB68}" destId="{4B82C8DB-DDAA-41BB-A9F5-AA0C46BB693A}" srcOrd="5" destOrd="0" parTransId="{D65088BE-40C7-4FDF-98FB-2AED9FF6B52E}" sibTransId="{E335895E-BD58-4B0B-9E06-A01EB80C620B}"/>
    <dgm:cxn modelId="{D560FA31-5630-4295-A843-945DD04BC6E3}" type="presOf" srcId="{4B82C8DB-DDAA-41BB-A9F5-AA0C46BB693A}" destId="{C9217F15-5230-46A7-9EAF-622294D76C34}" srcOrd="0" destOrd="0" presId="urn:microsoft.com/office/officeart/2005/8/layout/default"/>
    <dgm:cxn modelId="{32EF573B-49EE-476F-97DD-39FDC4EF6B9E}" type="presOf" srcId="{F900746A-35C9-4492-A9B7-E668247E1FFA}" destId="{C296E8E9-300D-4EC8-83A3-3529635FC197}" srcOrd="0" destOrd="0" presId="urn:microsoft.com/office/officeart/2005/8/layout/default"/>
    <dgm:cxn modelId="{3FD0433E-31CB-41C4-8570-AE95EB1B70F0}" type="presOf" srcId="{60B70DC7-B23B-479F-979C-83320279BB68}" destId="{4D7B06F4-07CB-481D-90BD-2E12E9DDB8D3}" srcOrd="0" destOrd="0" presId="urn:microsoft.com/office/officeart/2005/8/layout/default"/>
    <dgm:cxn modelId="{3999ED61-2628-4AB1-B963-E615FC7EEE2A}" type="presOf" srcId="{4C00748B-24B2-4FA8-826D-9C93F29E0CA8}" destId="{EFCAE56A-34FF-4291-BD0F-C4F64196C286}" srcOrd="0" destOrd="0" presId="urn:microsoft.com/office/officeart/2005/8/layout/default"/>
    <dgm:cxn modelId="{3284FA4A-3587-4E91-ADC4-6787970B4794}" type="presOf" srcId="{268FD3AC-E35C-479F-BFBC-42209AE38E43}" destId="{F2A43B6E-E7B4-42D0-857B-083ADE75C2DC}" srcOrd="0" destOrd="0" presId="urn:microsoft.com/office/officeart/2005/8/layout/default"/>
    <dgm:cxn modelId="{4D301D74-4D20-49EA-B552-766A2EF3F91A}" srcId="{60B70DC7-B23B-479F-979C-83320279BB68}" destId="{AB25BB1F-0FCC-477D-818D-CE8E73B1698C}" srcOrd="3" destOrd="0" parTransId="{88174F05-B8D9-42BC-9171-024B5F0EFA37}" sibTransId="{7E1335C3-87AF-4413-92B0-397E7B4FACAA}"/>
    <dgm:cxn modelId="{A58B7F76-5A86-4665-B4C8-FF95D7CB4A71}" srcId="{60B70DC7-B23B-479F-979C-83320279BB68}" destId="{F900746A-35C9-4492-A9B7-E668247E1FFA}" srcOrd="7" destOrd="0" parTransId="{1FAA462C-644B-4308-B255-AE1098436883}" sibTransId="{551BDF3D-BDDC-4019-A9C7-912BF9B6EE2C}"/>
    <dgm:cxn modelId="{9C79CB7A-48B9-462A-873A-C5DB51BAC834}" type="presOf" srcId="{AA02A044-551F-4CE0-B88C-8B3E96E1AD1A}" destId="{9DD29305-CC38-4572-BCFE-A5DF92F9CBF8}" srcOrd="0" destOrd="0" presId="urn:microsoft.com/office/officeart/2005/8/layout/default"/>
    <dgm:cxn modelId="{B2AA5F8D-2A09-4129-A320-99BCFF2E3A26}" type="presOf" srcId="{8AA918C3-E272-4CE5-BF61-7BCAED5D92CD}" destId="{80BF743E-8011-48A5-9FD2-E69227160635}" srcOrd="0" destOrd="0" presId="urn:microsoft.com/office/officeart/2005/8/layout/default"/>
    <dgm:cxn modelId="{CC645F93-76E6-4ADB-9DC3-9D4B73A30FF9}" type="presOf" srcId="{AB25BB1F-0FCC-477D-818D-CE8E73B1698C}" destId="{80CA4994-0F30-4B74-B9DB-5F5C8E9BE33F}" srcOrd="0" destOrd="0" presId="urn:microsoft.com/office/officeart/2005/8/layout/default"/>
    <dgm:cxn modelId="{2DE8E4A9-0B5F-4A4A-8925-4CDC9C2F2A06}" srcId="{60B70DC7-B23B-479F-979C-83320279BB68}" destId="{268FD3AC-E35C-479F-BFBC-42209AE38E43}" srcOrd="4" destOrd="0" parTransId="{F0491F51-A575-4056-B3EA-E627C4403FEC}" sibTransId="{ED0E8DE6-EA18-443D-91D5-E4C7AA6D7E1C}"/>
    <dgm:cxn modelId="{3D6462B3-6487-42D8-99B1-6B86020092AF}" srcId="{60B70DC7-B23B-479F-979C-83320279BB68}" destId="{3C901B54-AF77-4087-A17A-C3905A9B2BBE}" srcOrd="1" destOrd="0" parTransId="{92AF6CFC-BFF2-429E-86E0-915F66AA2876}" sibTransId="{8DD48970-6FD2-4F81-83A5-F177A68FC86D}"/>
    <dgm:cxn modelId="{143EE0D7-1E2D-4445-B7E7-5170EE5CB3E4}" type="presOf" srcId="{3C901B54-AF77-4087-A17A-C3905A9B2BBE}" destId="{B81C5643-8DE2-4348-B00B-2BA261D33BCD}" srcOrd="0" destOrd="0" presId="urn:microsoft.com/office/officeart/2005/8/layout/default"/>
    <dgm:cxn modelId="{B17FC4F3-1710-44F0-A81A-286E12CA232C}" srcId="{60B70DC7-B23B-479F-979C-83320279BB68}" destId="{8AA918C3-E272-4CE5-BF61-7BCAED5D92CD}" srcOrd="6" destOrd="0" parTransId="{F1A1B588-4533-49C9-9BFE-FC8500F49BFF}" sibTransId="{5E78C2D7-6F51-4640-BBFE-655BE46F9846}"/>
    <dgm:cxn modelId="{18CB418D-10CF-4AD3-B5BF-6C1420854AE1}" type="presParOf" srcId="{4D7B06F4-07CB-481D-90BD-2E12E9DDB8D3}" destId="{9DD29305-CC38-4572-BCFE-A5DF92F9CBF8}" srcOrd="0" destOrd="0" presId="urn:microsoft.com/office/officeart/2005/8/layout/default"/>
    <dgm:cxn modelId="{F8FE58FB-EC8A-4A44-A30B-B6C56E3519CD}" type="presParOf" srcId="{4D7B06F4-07CB-481D-90BD-2E12E9DDB8D3}" destId="{2556CE8C-D13B-4431-92A4-20F57B4DB9E7}" srcOrd="1" destOrd="0" presId="urn:microsoft.com/office/officeart/2005/8/layout/default"/>
    <dgm:cxn modelId="{9783D04E-3AA1-4E16-949E-AFA6DB2C3481}" type="presParOf" srcId="{4D7B06F4-07CB-481D-90BD-2E12E9DDB8D3}" destId="{B81C5643-8DE2-4348-B00B-2BA261D33BCD}" srcOrd="2" destOrd="0" presId="urn:microsoft.com/office/officeart/2005/8/layout/default"/>
    <dgm:cxn modelId="{879778BE-2F87-46FF-94B2-A5A4CE9DD32B}" type="presParOf" srcId="{4D7B06F4-07CB-481D-90BD-2E12E9DDB8D3}" destId="{71FB1C00-B2C2-4EED-9BCC-49837E77A839}" srcOrd="3" destOrd="0" presId="urn:microsoft.com/office/officeart/2005/8/layout/default"/>
    <dgm:cxn modelId="{2C7FF96B-B5D0-4465-9BD2-56BFBBD76E4E}" type="presParOf" srcId="{4D7B06F4-07CB-481D-90BD-2E12E9DDB8D3}" destId="{EFCAE56A-34FF-4291-BD0F-C4F64196C286}" srcOrd="4" destOrd="0" presId="urn:microsoft.com/office/officeart/2005/8/layout/default"/>
    <dgm:cxn modelId="{B5590846-5A74-4CE1-A0D0-54A0C3FDF961}" type="presParOf" srcId="{4D7B06F4-07CB-481D-90BD-2E12E9DDB8D3}" destId="{F5FEE471-043F-43BB-876B-C4DD0460D435}" srcOrd="5" destOrd="0" presId="urn:microsoft.com/office/officeart/2005/8/layout/default"/>
    <dgm:cxn modelId="{D4B63C6A-4843-4FB2-A586-89D448290E71}" type="presParOf" srcId="{4D7B06F4-07CB-481D-90BD-2E12E9DDB8D3}" destId="{80CA4994-0F30-4B74-B9DB-5F5C8E9BE33F}" srcOrd="6" destOrd="0" presId="urn:microsoft.com/office/officeart/2005/8/layout/default"/>
    <dgm:cxn modelId="{562DBAEB-BEFA-4A7E-A5A2-C6597395C5CA}" type="presParOf" srcId="{4D7B06F4-07CB-481D-90BD-2E12E9DDB8D3}" destId="{670FA113-AF10-4D07-B460-59EB81ABD3BB}" srcOrd="7" destOrd="0" presId="urn:microsoft.com/office/officeart/2005/8/layout/default"/>
    <dgm:cxn modelId="{8CBB1AC7-CC66-43AE-9CAE-02F7769CA868}" type="presParOf" srcId="{4D7B06F4-07CB-481D-90BD-2E12E9DDB8D3}" destId="{F2A43B6E-E7B4-42D0-857B-083ADE75C2DC}" srcOrd="8" destOrd="0" presId="urn:microsoft.com/office/officeart/2005/8/layout/default"/>
    <dgm:cxn modelId="{8D25FB31-D8F1-4F13-9AB0-171CEE08B1C5}" type="presParOf" srcId="{4D7B06F4-07CB-481D-90BD-2E12E9DDB8D3}" destId="{434394B7-7F69-405F-B061-2C119CEF7F40}" srcOrd="9" destOrd="0" presId="urn:microsoft.com/office/officeart/2005/8/layout/default"/>
    <dgm:cxn modelId="{F148AFCF-5A54-4545-8D24-188BED027C67}" type="presParOf" srcId="{4D7B06F4-07CB-481D-90BD-2E12E9DDB8D3}" destId="{C9217F15-5230-46A7-9EAF-622294D76C34}" srcOrd="10" destOrd="0" presId="urn:microsoft.com/office/officeart/2005/8/layout/default"/>
    <dgm:cxn modelId="{505A03B4-E01F-43F3-93A8-E4107DAE0C19}" type="presParOf" srcId="{4D7B06F4-07CB-481D-90BD-2E12E9DDB8D3}" destId="{66A46668-5BA1-4D18-B003-D4D1730BBDAD}" srcOrd="11" destOrd="0" presId="urn:microsoft.com/office/officeart/2005/8/layout/default"/>
    <dgm:cxn modelId="{9EC506AB-0C40-4120-868C-A9FB3473EFD6}" type="presParOf" srcId="{4D7B06F4-07CB-481D-90BD-2E12E9DDB8D3}" destId="{80BF743E-8011-48A5-9FD2-E69227160635}" srcOrd="12" destOrd="0" presId="urn:microsoft.com/office/officeart/2005/8/layout/default"/>
    <dgm:cxn modelId="{9896BD2A-112D-4DDF-A8BC-736CC9C86074}" type="presParOf" srcId="{4D7B06F4-07CB-481D-90BD-2E12E9DDB8D3}" destId="{64A1BF5C-7BFC-4C13-B9E4-93AB58465788}" srcOrd="13" destOrd="0" presId="urn:microsoft.com/office/officeart/2005/8/layout/default"/>
    <dgm:cxn modelId="{A0B1B812-E90A-49F9-86F5-6ACC4A5F81A2}" type="presParOf" srcId="{4D7B06F4-07CB-481D-90BD-2E12E9DDB8D3}" destId="{C296E8E9-300D-4EC8-83A3-3529635FC19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178EB19-57EB-4123-9DBF-5D2CC27DB64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2E350A-5CF2-46D3-A594-CAA4A4D0EB95}">
      <dgm:prSet/>
      <dgm:spPr/>
      <dgm:t>
        <a:bodyPr/>
        <a:lstStyle/>
        <a:p>
          <a:r>
            <a:rPr lang="en-GB"/>
            <a:t>Narrative</a:t>
          </a:r>
          <a:endParaRPr lang="en-US"/>
        </a:p>
      </dgm:t>
    </dgm:pt>
    <dgm:pt modelId="{F41B8CD9-3619-404C-A432-812735402CD1}" type="parTrans" cxnId="{A3A42343-D573-4AA0-BDBA-F54891E21769}">
      <dgm:prSet/>
      <dgm:spPr/>
      <dgm:t>
        <a:bodyPr/>
        <a:lstStyle/>
        <a:p>
          <a:endParaRPr lang="en-US"/>
        </a:p>
      </dgm:t>
    </dgm:pt>
    <dgm:pt modelId="{1E188992-C2C2-4123-8635-D1B185B8396D}" type="sibTrans" cxnId="{A3A42343-D573-4AA0-BDBA-F54891E21769}">
      <dgm:prSet/>
      <dgm:spPr/>
      <dgm:t>
        <a:bodyPr/>
        <a:lstStyle/>
        <a:p>
          <a:endParaRPr lang="en-US"/>
        </a:p>
      </dgm:t>
    </dgm:pt>
    <dgm:pt modelId="{00B5AAE7-D68B-47BE-BBA0-A1676CB67014}">
      <dgm:prSet/>
      <dgm:spPr/>
      <dgm:t>
        <a:bodyPr/>
        <a:lstStyle/>
        <a:p>
          <a:r>
            <a:rPr lang="en-GB"/>
            <a:t>Argument</a:t>
          </a:r>
          <a:endParaRPr lang="en-US"/>
        </a:p>
      </dgm:t>
    </dgm:pt>
    <dgm:pt modelId="{0CC3C155-1205-4E6E-80A8-F2A5D8DA7C94}" type="parTrans" cxnId="{DA603A0E-AC24-4AD6-9465-F1EC344903A7}">
      <dgm:prSet/>
      <dgm:spPr/>
      <dgm:t>
        <a:bodyPr/>
        <a:lstStyle/>
        <a:p>
          <a:endParaRPr lang="en-US"/>
        </a:p>
      </dgm:t>
    </dgm:pt>
    <dgm:pt modelId="{CACB3B32-6A0C-451B-8598-417BE3157277}" type="sibTrans" cxnId="{DA603A0E-AC24-4AD6-9465-F1EC344903A7}">
      <dgm:prSet/>
      <dgm:spPr/>
      <dgm:t>
        <a:bodyPr/>
        <a:lstStyle/>
        <a:p>
          <a:endParaRPr lang="en-US"/>
        </a:p>
      </dgm:t>
    </dgm:pt>
    <dgm:pt modelId="{A5E2B28F-FE0D-4A46-A47B-EFC0BF28DF35}">
      <dgm:prSet/>
      <dgm:spPr/>
      <dgm:t>
        <a:bodyPr/>
        <a:lstStyle/>
        <a:p>
          <a:r>
            <a:rPr lang="en-GB"/>
            <a:t>Style</a:t>
          </a:r>
          <a:endParaRPr lang="en-US"/>
        </a:p>
      </dgm:t>
    </dgm:pt>
    <dgm:pt modelId="{A623B484-5EB1-4B3D-9079-5ABB62493F2A}" type="parTrans" cxnId="{741D7940-D6C3-4057-8552-4712F68260F1}">
      <dgm:prSet/>
      <dgm:spPr/>
      <dgm:t>
        <a:bodyPr/>
        <a:lstStyle/>
        <a:p>
          <a:endParaRPr lang="en-US"/>
        </a:p>
      </dgm:t>
    </dgm:pt>
    <dgm:pt modelId="{96B90770-87AC-4E32-999F-2208C301DCB5}" type="sibTrans" cxnId="{741D7940-D6C3-4057-8552-4712F68260F1}">
      <dgm:prSet/>
      <dgm:spPr/>
      <dgm:t>
        <a:bodyPr/>
        <a:lstStyle/>
        <a:p>
          <a:endParaRPr lang="en-US"/>
        </a:p>
      </dgm:t>
    </dgm:pt>
    <dgm:pt modelId="{323CCA05-A5F5-42F7-84F3-46565D16D3B5}">
      <dgm:prSet/>
      <dgm:spPr/>
      <dgm:t>
        <a:bodyPr/>
        <a:lstStyle/>
        <a:p>
          <a:r>
            <a:rPr lang="en-GB"/>
            <a:t>Language</a:t>
          </a:r>
          <a:endParaRPr lang="en-US"/>
        </a:p>
      </dgm:t>
    </dgm:pt>
    <dgm:pt modelId="{903901CA-5C97-434F-976E-E62A5F6A4E79}" type="parTrans" cxnId="{618C233F-2D8B-4A2B-B56E-1A8BEDB19D73}">
      <dgm:prSet/>
      <dgm:spPr/>
      <dgm:t>
        <a:bodyPr/>
        <a:lstStyle/>
        <a:p>
          <a:endParaRPr lang="en-US"/>
        </a:p>
      </dgm:t>
    </dgm:pt>
    <dgm:pt modelId="{7BD8BE7F-883D-4494-89AA-3E44EFF75693}" type="sibTrans" cxnId="{618C233F-2D8B-4A2B-B56E-1A8BEDB19D73}">
      <dgm:prSet/>
      <dgm:spPr/>
      <dgm:t>
        <a:bodyPr/>
        <a:lstStyle/>
        <a:p>
          <a:endParaRPr lang="en-US"/>
        </a:p>
      </dgm:t>
    </dgm:pt>
    <dgm:pt modelId="{22DFD0BA-E678-4E4C-B89B-CE443D0685AA}">
      <dgm:prSet/>
      <dgm:spPr/>
      <dgm:t>
        <a:bodyPr/>
        <a:lstStyle/>
        <a:p>
          <a:r>
            <a:rPr lang="en-GB"/>
            <a:t>Evidence</a:t>
          </a:r>
          <a:endParaRPr lang="en-US"/>
        </a:p>
      </dgm:t>
    </dgm:pt>
    <dgm:pt modelId="{291D1F9A-D5AE-4414-8417-D22662211043}" type="parTrans" cxnId="{87F087B0-D66D-4A4B-8AB7-D313776F3AA5}">
      <dgm:prSet/>
      <dgm:spPr/>
      <dgm:t>
        <a:bodyPr/>
        <a:lstStyle/>
        <a:p>
          <a:endParaRPr lang="en-US"/>
        </a:p>
      </dgm:t>
    </dgm:pt>
    <dgm:pt modelId="{CC9BDF6A-54F0-4174-8B7A-97A47AD58712}" type="sibTrans" cxnId="{87F087B0-D66D-4A4B-8AB7-D313776F3AA5}">
      <dgm:prSet/>
      <dgm:spPr/>
      <dgm:t>
        <a:bodyPr/>
        <a:lstStyle/>
        <a:p>
          <a:endParaRPr lang="en-US"/>
        </a:p>
      </dgm:t>
    </dgm:pt>
    <dgm:pt modelId="{650FFB8D-3226-4B5A-BDCC-9A8FBC71CD2F}">
      <dgm:prSet/>
      <dgm:spPr/>
      <dgm:t>
        <a:bodyPr/>
        <a:lstStyle/>
        <a:p>
          <a:r>
            <a:rPr lang="en-GB"/>
            <a:t>Structure</a:t>
          </a:r>
          <a:endParaRPr lang="en-US"/>
        </a:p>
      </dgm:t>
    </dgm:pt>
    <dgm:pt modelId="{FA00BFA4-B657-406C-B42D-B8BAC6711E9B}" type="parTrans" cxnId="{F1637494-30BA-4804-A492-3E4B52B601D1}">
      <dgm:prSet/>
      <dgm:spPr/>
      <dgm:t>
        <a:bodyPr/>
        <a:lstStyle/>
        <a:p>
          <a:endParaRPr lang="en-US"/>
        </a:p>
      </dgm:t>
    </dgm:pt>
    <dgm:pt modelId="{D6972826-FAC0-4202-8B85-AC9DEF0E8DB1}" type="sibTrans" cxnId="{F1637494-30BA-4804-A492-3E4B52B601D1}">
      <dgm:prSet/>
      <dgm:spPr/>
      <dgm:t>
        <a:bodyPr/>
        <a:lstStyle/>
        <a:p>
          <a:endParaRPr lang="en-US"/>
        </a:p>
      </dgm:t>
    </dgm:pt>
    <dgm:pt modelId="{8B61155D-6348-44C0-9C84-BFE002001AF3}">
      <dgm:prSet/>
      <dgm:spPr/>
      <dgm:t>
        <a:bodyPr/>
        <a:lstStyle/>
        <a:p>
          <a:r>
            <a:rPr lang="en-GB"/>
            <a:t>Aesthetics</a:t>
          </a:r>
          <a:endParaRPr lang="en-US"/>
        </a:p>
      </dgm:t>
    </dgm:pt>
    <dgm:pt modelId="{54F9038C-D088-412E-9B58-6ABC27E38C81}" type="parTrans" cxnId="{C64D6474-7F76-48B8-8624-59EDBFD7D4FC}">
      <dgm:prSet/>
      <dgm:spPr/>
      <dgm:t>
        <a:bodyPr/>
        <a:lstStyle/>
        <a:p>
          <a:endParaRPr lang="en-US"/>
        </a:p>
      </dgm:t>
    </dgm:pt>
    <dgm:pt modelId="{81327977-AA93-4D15-A9D3-60E8CDAC4F48}" type="sibTrans" cxnId="{C64D6474-7F76-48B8-8624-59EDBFD7D4FC}">
      <dgm:prSet/>
      <dgm:spPr/>
      <dgm:t>
        <a:bodyPr/>
        <a:lstStyle/>
        <a:p>
          <a:endParaRPr lang="en-US"/>
        </a:p>
      </dgm:t>
    </dgm:pt>
    <dgm:pt modelId="{ED16F6A5-D3DE-45D5-9353-32CEA162EDD7}">
      <dgm:prSet/>
      <dgm:spPr/>
      <dgm:t>
        <a:bodyPr/>
        <a:lstStyle/>
        <a:p>
          <a:r>
            <a:rPr lang="en-GB"/>
            <a:t>Composition</a:t>
          </a:r>
          <a:endParaRPr lang="en-US"/>
        </a:p>
      </dgm:t>
    </dgm:pt>
    <dgm:pt modelId="{E0705416-7391-4F42-BCE7-7C6A4A4649C8}" type="parTrans" cxnId="{C0CEBF1B-D24D-4E90-A89E-CD57319948CB}">
      <dgm:prSet/>
      <dgm:spPr/>
      <dgm:t>
        <a:bodyPr/>
        <a:lstStyle/>
        <a:p>
          <a:endParaRPr lang="en-US"/>
        </a:p>
      </dgm:t>
    </dgm:pt>
    <dgm:pt modelId="{83DA5C1B-7E8C-4B9D-933A-6D3AF1D764F7}" type="sibTrans" cxnId="{C0CEBF1B-D24D-4E90-A89E-CD57319948CB}">
      <dgm:prSet/>
      <dgm:spPr/>
      <dgm:t>
        <a:bodyPr/>
        <a:lstStyle/>
        <a:p>
          <a:endParaRPr lang="en-US"/>
        </a:p>
      </dgm:t>
    </dgm:pt>
    <dgm:pt modelId="{7484CE97-46B0-4FD0-BF58-1850BF84B2FC}">
      <dgm:prSet/>
      <dgm:spPr/>
      <dgm:t>
        <a:bodyPr/>
        <a:lstStyle/>
        <a:p>
          <a:r>
            <a:rPr lang="en-GB"/>
            <a:t>Performance</a:t>
          </a:r>
          <a:endParaRPr lang="en-US"/>
        </a:p>
      </dgm:t>
    </dgm:pt>
    <dgm:pt modelId="{D23C15FA-C44A-4C83-9D7F-3CEE1D81126A}" type="parTrans" cxnId="{9AF5BF64-50FC-4615-BE10-6C6B50123F23}">
      <dgm:prSet/>
      <dgm:spPr/>
      <dgm:t>
        <a:bodyPr/>
        <a:lstStyle/>
        <a:p>
          <a:endParaRPr lang="en-US"/>
        </a:p>
      </dgm:t>
    </dgm:pt>
    <dgm:pt modelId="{05D10BF3-EE97-4A05-AE23-DA703AC1D2E1}" type="sibTrans" cxnId="{9AF5BF64-50FC-4615-BE10-6C6B50123F23}">
      <dgm:prSet/>
      <dgm:spPr/>
      <dgm:t>
        <a:bodyPr/>
        <a:lstStyle/>
        <a:p>
          <a:endParaRPr lang="en-US"/>
        </a:p>
      </dgm:t>
    </dgm:pt>
    <dgm:pt modelId="{E4694274-EC01-4A51-9DAA-CE1079CC08A8}">
      <dgm:prSet/>
      <dgm:spPr/>
      <dgm:t>
        <a:bodyPr/>
        <a:lstStyle/>
        <a:p>
          <a:r>
            <a:rPr lang="en-GB"/>
            <a:t>Rhythm/tempo…</a:t>
          </a:r>
          <a:endParaRPr lang="en-US"/>
        </a:p>
      </dgm:t>
    </dgm:pt>
    <dgm:pt modelId="{0C329F73-C041-4114-850A-2C6F1A6DD32D}" type="parTrans" cxnId="{0FC05916-41A1-4F27-AEA9-1010BE848A2D}">
      <dgm:prSet/>
      <dgm:spPr/>
      <dgm:t>
        <a:bodyPr/>
        <a:lstStyle/>
        <a:p>
          <a:endParaRPr lang="en-US"/>
        </a:p>
      </dgm:t>
    </dgm:pt>
    <dgm:pt modelId="{FDD507F6-0516-4398-B98F-45F70BFC4E5E}" type="sibTrans" cxnId="{0FC05916-41A1-4F27-AEA9-1010BE848A2D}">
      <dgm:prSet/>
      <dgm:spPr/>
      <dgm:t>
        <a:bodyPr/>
        <a:lstStyle/>
        <a:p>
          <a:endParaRPr lang="en-US"/>
        </a:p>
      </dgm:t>
    </dgm:pt>
    <dgm:pt modelId="{61C21844-B53A-486C-88EF-8825D3718FE3}" type="pres">
      <dgm:prSet presAssocID="{2178EB19-57EB-4123-9DBF-5D2CC27DB642}" presName="diagram" presStyleCnt="0">
        <dgm:presLayoutVars>
          <dgm:dir/>
          <dgm:resizeHandles val="exact"/>
        </dgm:presLayoutVars>
      </dgm:prSet>
      <dgm:spPr/>
    </dgm:pt>
    <dgm:pt modelId="{F44AC1ED-FAD7-45C3-A9B9-A099756E8EA3}" type="pres">
      <dgm:prSet presAssocID="{012E350A-5CF2-46D3-A594-CAA4A4D0EB95}" presName="node" presStyleLbl="node1" presStyleIdx="0" presStyleCnt="10">
        <dgm:presLayoutVars>
          <dgm:bulletEnabled val="1"/>
        </dgm:presLayoutVars>
      </dgm:prSet>
      <dgm:spPr/>
    </dgm:pt>
    <dgm:pt modelId="{92C224D8-9FD8-4AAC-93A6-CEECA320CB47}" type="pres">
      <dgm:prSet presAssocID="{1E188992-C2C2-4123-8635-D1B185B8396D}" presName="sibTrans" presStyleCnt="0"/>
      <dgm:spPr/>
    </dgm:pt>
    <dgm:pt modelId="{9B8A8173-0A9A-4573-BF58-8168DE8824FA}" type="pres">
      <dgm:prSet presAssocID="{00B5AAE7-D68B-47BE-BBA0-A1676CB67014}" presName="node" presStyleLbl="node1" presStyleIdx="1" presStyleCnt="10">
        <dgm:presLayoutVars>
          <dgm:bulletEnabled val="1"/>
        </dgm:presLayoutVars>
      </dgm:prSet>
      <dgm:spPr/>
    </dgm:pt>
    <dgm:pt modelId="{6160B8E9-FC9F-48B8-BC86-2F409EE74B51}" type="pres">
      <dgm:prSet presAssocID="{CACB3B32-6A0C-451B-8598-417BE3157277}" presName="sibTrans" presStyleCnt="0"/>
      <dgm:spPr/>
    </dgm:pt>
    <dgm:pt modelId="{81A730CE-4F07-42D5-9F0F-DA9173D08D9D}" type="pres">
      <dgm:prSet presAssocID="{A5E2B28F-FE0D-4A46-A47B-EFC0BF28DF35}" presName="node" presStyleLbl="node1" presStyleIdx="2" presStyleCnt="10">
        <dgm:presLayoutVars>
          <dgm:bulletEnabled val="1"/>
        </dgm:presLayoutVars>
      </dgm:prSet>
      <dgm:spPr/>
    </dgm:pt>
    <dgm:pt modelId="{073A5F6B-8790-4BE7-B697-0FE31B32E9F1}" type="pres">
      <dgm:prSet presAssocID="{96B90770-87AC-4E32-999F-2208C301DCB5}" presName="sibTrans" presStyleCnt="0"/>
      <dgm:spPr/>
    </dgm:pt>
    <dgm:pt modelId="{4D5128B7-6FA7-4ECE-A7DC-FA378AC1E95E}" type="pres">
      <dgm:prSet presAssocID="{323CCA05-A5F5-42F7-84F3-46565D16D3B5}" presName="node" presStyleLbl="node1" presStyleIdx="3" presStyleCnt="10">
        <dgm:presLayoutVars>
          <dgm:bulletEnabled val="1"/>
        </dgm:presLayoutVars>
      </dgm:prSet>
      <dgm:spPr/>
    </dgm:pt>
    <dgm:pt modelId="{596DEE97-50B5-4F48-AA50-5B5AE81DAA43}" type="pres">
      <dgm:prSet presAssocID="{7BD8BE7F-883D-4494-89AA-3E44EFF75693}" presName="sibTrans" presStyleCnt="0"/>
      <dgm:spPr/>
    </dgm:pt>
    <dgm:pt modelId="{46DF1384-34C3-474B-99DF-CB49D2328FEB}" type="pres">
      <dgm:prSet presAssocID="{22DFD0BA-E678-4E4C-B89B-CE443D0685AA}" presName="node" presStyleLbl="node1" presStyleIdx="4" presStyleCnt="10">
        <dgm:presLayoutVars>
          <dgm:bulletEnabled val="1"/>
        </dgm:presLayoutVars>
      </dgm:prSet>
      <dgm:spPr/>
    </dgm:pt>
    <dgm:pt modelId="{7463043B-ADD3-4888-B15C-049DB44DD52A}" type="pres">
      <dgm:prSet presAssocID="{CC9BDF6A-54F0-4174-8B7A-97A47AD58712}" presName="sibTrans" presStyleCnt="0"/>
      <dgm:spPr/>
    </dgm:pt>
    <dgm:pt modelId="{3D30D99A-48F5-4F3F-B5D0-F5E36F447B6B}" type="pres">
      <dgm:prSet presAssocID="{650FFB8D-3226-4B5A-BDCC-9A8FBC71CD2F}" presName="node" presStyleLbl="node1" presStyleIdx="5" presStyleCnt="10">
        <dgm:presLayoutVars>
          <dgm:bulletEnabled val="1"/>
        </dgm:presLayoutVars>
      </dgm:prSet>
      <dgm:spPr/>
    </dgm:pt>
    <dgm:pt modelId="{9B57D73B-0A05-4E67-BEAC-B450C83BAB9A}" type="pres">
      <dgm:prSet presAssocID="{D6972826-FAC0-4202-8B85-AC9DEF0E8DB1}" presName="sibTrans" presStyleCnt="0"/>
      <dgm:spPr/>
    </dgm:pt>
    <dgm:pt modelId="{88DFB6C8-7DF2-4FE3-81FF-2F9AED34B9E6}" type="pres">
      <dgm:prSet presAssocID="{8B61155D-6348-44C0-9C84-BFE002001AF3}" presName="node" presStyleLbl="node1" presStyleIdx="6" presStyleCnt="10">
        <dgm:presLayoutVars>
          <dgm:bulletEnabled val="1"/>
        </dgm:presLayoutVars>
      </dgm:prSet>
      <dgm:spPr/>
    </dgm:pt>
    <dgm:pt modelId="{78C04398-B70D-4C7C-BDDD-F132EEDFB325}" type="pres">
      <dgm:prSet presAssocID="{81327977-AA93-4D15-A9D3-60E8CDAC4F48}" presName="sibTrans" presStyleCnt="0"/>
      <dgm:spPr/>
    </dgm:pt>
    <dgm:pt modelId="{F77DBD1B-BE8C-4CF0-9654-35C4AD13644C}" type="pres">
      <dgm:prSet presAssocID="{ED16F6A5-D3DE-45D5-9353-32CEA162EDD7}" presName="node" presStyleLbl="node1" presStyleIdx="7" presStyleCnt="10">
        <dgm:presLayoutVars>
          <dgm:bulletEnabled val="1"/>
        </dgm:presLayoutVars>
      </dgm:prSet>
      <dgm:spPr/>
    </dgm:pt>
    <dgm:pt modelId="{829CD955-2EA1-4517-AA41-5410C8F57004}" type="pres">
      <dgm:prSet presAssocID="{83DA5C1B-7E8C-4B9D-933A-6D3AF1D764F7}" presName="sibTrans" presStyleCnt="0"/>
      <dgm:spPr/>
    </dgm:pt>
    <dgm:pt modelId="{F84BB07A-D2ED-4740-B6CC-CC3082F381E1}" type="pres">
      <dgm:prSet presAssocID="{7484CE97-46B0-4FD0-BF58-1850BF84B2FC}" presName="node" presStyleLbl="node1" presStyleIdx="8" presStyleCnt="10">
        <dgm:presLayoutVars>
          <dgm:bulletEnabled val="1"/>
        </dgm:presLayoutVars>
      </dgm:prSet>
      <dgm:spPr/>
    </dgm:pt>
    <dgm:pt modelId="{68B9621C-3C4F-4C91-9917-21EADBC6E390}" type="pres">
      <dgm:prSet presAssocID="{05D10BF3-EE97-4A05-AE23-DA703AC1D2E1}" presName="sibTrans" presStyleCnt="0"/>
      <dgm:spPr/>
    </dgm:pt>
    <dgm:pt modelId="{C78E38BD-099A-4817-A55E-063B0AEF96E4}" type="pres">
      <dgm:prSet presAssocID="{E4694274-EC01-4A51-9DAA-CE1079CC08A8}" presName="node" presStyleLbl="node1" presStyleIdx="9" presStyleCnt="10">
        <dgm:presLayoutVars>
          <dgm:bulletEnabled val="1"/>
        </dgm:presLayoutVars>
      </dgm:prSet>
      <dgm:spPr/>
    </dgm:pt>
  </dgm:ptLst>
  <dgm:cxnLst>
    <dgm:cxn modelId="{DA603A0E-AC24-4AD6-9465-F1EC344903A7}" srcId="{2178EB19-57EB-4123-9DBF-5D2CC27DB642}" destId="{00B5AAE7-D68B-47BE-BBA0-A1676CB67014}" srcOrd="1" destOrd="0" parTransId="{0CC3C155-1205-4E6E-80A8-F2A5D8DA7C94}" sibTransId="{CACB3B32-6A0C-451B-8598-417BE3157277}"/>
    <dgm:cxn modelId="{629C2F10-D850-4234-974D-363DEA58252E}" type="presOf" srcId="{323CCA05-A5F5-42F7-84F3-46565D16D3B5}" destId="{4D5128B7-6FA7-4ECE-A7DC-FA378AC1E95E}" srcOrd="0" destOrd="0" presId="urn:microsoft.com/office/officeart/2005/8/layout/default"/>
    <dgm:cxn modelId="{0FC05916-41A1-4F27-AEA9-1010BE848A2D}" srcId="{2178EB19-57EB-4123-9DBF-5D2CC27DB642}" destId="{E4694274-EC01-4A51-9DAA-CE1079CC08A8}" srcOrd="9" destOrd="0" parTransId="{0C329F73-C041-4114-850A-2C6F1A6DD32D}" sibTransId="{FDD507F6-0516-4398-B98F-45F70BFC4E5E}"/>
    <dgm:cxn modelId="{C0CEBF1B-D24D-4E90-A89E-CD57319948CB}" srcId="{2178EB19-57EB-4123-9DBF-5D2CC27DB642}" destId="{ED16F6A5-D3DE-45D5-9353-32CEA162EDD7}" srcOrd="7" destOrd="0" parTransId="{E0705416-7391-4F42-BCE7-7C6A4A4649C8}" sibTransId="{83DA5C1B-7E8C-4B9D-933A-6D3AF1D764F7}"/>
    <dgm:cxn modelId="{4F394F1E-DE8B-499F-9A83-5BCAFED22030}" type="presOf" srcId="{2178EB19-57EB-4123-9DBF-5D2CC27DB642}" destId="{61C21844-B53A-486C-88EF-8825D3718FE3}" srcOrd="0" destOrd="0" presId="urn:microsoft.com/office/officeart/2005/8/layout/default"/>
    <dgm:cxn modelId="{618C233F-2D8B-4A2B-B56E-1A8BEDB19D73}" srcId="{2178EB19-57EB-4123-9DBF-5D2CC27DB642}" destId="{323CCA05-A5F5-42F7-84F3-46565D16D3B5}" srcOrd="3" destOrd="0" parTransId="{903901CA-5C97-434F-976E-E62A5F6A4E79}" sibTransId="{7BD8BE7F-883D-4494-89AA-3E44EFF75693}"/>
    <dgm:cxn modelId="{741D7940-D6C3-4057-8552-4712F68260F1}" srcId="{2178EB19-57EB-4123-9DBF-5D2CC27DB642}" destId="{A5E2B28F-FE0D-4A46-A47B-EFC0BF28DF35}" srcOrd="2" destOrd="0" parTransId="{A623B484-5EB1-4B3D-9079-5ABB62493F2A}" sibTransId="{96B90770-87AC-4E32-999F-2208C301DCB5}"/>
    <dgm:cxn modelId="{49676241-8B78-4418-89F4-FD9930E93992}" type="presOf" srcId="{22DFD0BA-E678-4E4C-B89B-CE443D0685AA}" destId="{46DF1384-34C3-474B-99DF-CB49D2328FEB}" srcOrd="0" destOrd="0" presId="urn:microsoft.com/office/officeart/2005/8/layout/default"/>
    <dgm:cxn modelId="{A3A42343-D573-4AA0-BDBA-F54891E21769}" srcId="{2178EB19-57EB-4123-9DBF-5D2CC27DB642}" destId="{012E350A-5CF2-46D3-A594-CAA4A4D0EB95}" srcOrd="0" destOrd="0" parTransId="{F41B8CD9-3619-404C-A432-812735402CD1}" sibTransId="{1E188992-C2C2-4123-8635-D1B185B8396D}"/>
    <dgm:cxn modelId="{809C1464-2F07-4746-A0A6-660234DBE87F}" type="presOf" srcId="{650FFB8D-3226-4B5A-BDCC-9A8FBC71CD2F}" destId="{3D30D99A-48F5-4F3F-B5D0-F5E36F447B6B}" srcOrd="0" destOrd="0" presId="urn:microsoft.com/office/officeart/2005/8/layout/default"/>
    <dgm:cxn modelId="{9AF5BF64-50FC-4615-BE10-6C6B50123F23}" srcId="{2178EB19-57EB-4123-9DBF-5D2CC27DB642}" destId="{7484CE97-46B0-4FD0-BF58-1850BF84B2FC}" srcOrd="8" destOrd="0" parTransId="{D23C15FA-C44A-4C83-9D7F-3CEE1D81126A}" sibTransId="{05D10BF3-EE97-4A05-AE23-DA703AC1D2E1}"/>
    <dgm:cxn modelId="{C64D6474-7F76-48B8-8624-59EDBFD7D4FC}" srcId="{2178EB19-57EB-4123-9DBF-5D2CC27DB642}" destId="{8B61155D-6348-44C0-9C84-BFE002001AF3}" srcOrd="6" destOrd="0" parTransId="{54F9038C-D088-412E-9B58-6ABC27E38C81}" sibTransId="{81327977-AA93-4D15-A9D3-60E8CDAC4F48}"/>
    <dgm:cxn modelId="{F1637494-30BA-4804-A492-3E4B52B601D1}" srcId="{2178EB19-57EB-4123-9DBF-5D2CC27DB642}" destId="{650FFB8D-3226-4B5A-BDCC-9A8FBC71CD2F}" srcOrd="5" destOrd="0" parTransId="{FA00BFA4-B657-406C-B42D-B8BAC6711E9B}" sibTransId="{D6972826-FAC0-4202-8B85-AC9DEF0E8DB1}"/>
    <dgm:cxn modelId="{346B1DA8-433D-4C09-A483-FFA926C74B37}" type="presOf" srcId="{00B5AAE7-D68B-47BE-BBA0-A1676CB67014}" destId="{9B8A8173-0A9A-4573-BF58-8168DE8824FA}" srcOrd="0" destOrd="0" presId="urn:microsoft.com/office/officeart/2005/8/layout/default"/>
    <dgm:cxn modelId="{F770C2AD-6F91-4BAF-AF4F-31DD83BFDC77}" type="presOf" srcId="{012E350A-5CF2-46D3-A594-CAA4A4D0EB95}" destId="{F44AC1ED-FAD7-45C3-A9B9-A099756E8EA3}" srcOrd="0" destOrd="0" presId="urn:microsoft.com/office/officeart/2005/8/layout/default"/>
    <dgm:cxn modelId="{87F087B0-D66D-4A4B-8AB7-D313776F3AA5}" srcId="{2178EB19-57EB-4123-9DBF-5D2CC27DB642}" destId="{22DFD0BA-E678-4E4C-B89B-CE443D0685AA}" srcOrd="4" destOrd="0" parTransId="{291D1F9A-D5AE-4414-8417-D22662211043}" sibTransId="{CC9BDF6A-54F0-4174-8B7A-97A47AD58712}"/>
    <dgm:cxn modelId="{C44550B3-331F-4987-BBEB-BC377E08B521}" type="presOf" srcId="{E4694274-EC01-4A51-9DAA-CE1079CC08A8}" destId="{C78E38BD-099A-4817-A55E-063B0AEF96E4}" srcOrd="0" destOrd="0" presId="urn:microsoft.com/office/officeart/2005/8/layout/default"/>
    <dgm:cxn modelId="{FDAB47BA-E06D-4EFF-B52B-7506E6773F41}" type="presOf" srcId="{8B61155D-6348-44C0-9C84-BFE002001AF3}" destId="{88DFB6C8-7DF2-4FE3-81FF-2F9AED34B9E6}" srcOrd="0" destOrd="0" presId="urn:microsoft.com/office/officeart/2005/8/layout/default"/>
    <dgm:cxn modelId="{988A98BD-DDDA-43EF-A74D-E99F830060BA}" type="presOf" srcId="{A5E2B28F-FE0D-4A46-A47B-EFC0BF28DF35}" destId="{81A730CE-4F07-42D5-9F0F-DA9173D08D9D}" srcOrd="0" destOrd="0" presId="urn:microsoft.com/office/officeart/2005/8/layout/default"/>
    <dgm:cxn modelId="{ED772CE3-7D73-40D9-B31A-F4AC97E4AB18}" type="presOf" srcId="{ED16F6A5-D3DE-45D5-9353-32CEA162EDD7}" destId="{F77DBD1B-BE8C-4CF0-9654-35C4AD13644C}" srcOrd="0" destOrd="0" presId="urn:microsoft.com/office/officeart/2005/8/layout/default"/>
    <dgm:cxn modelId="{BCB423FF-5C6C-4D98-A4AA-54C1C583D6B1}" type="presOf" srcId="{7484CE97-46B0-4FD0-BF58-1850BF84B2FC}" destId="{F84BB07A-D2ED-4740-B6CC-CC3082F381E1}" srcOrd="0" destOrd="0" presId="urn:microsoft.com/office/officeart/2005/8/layout/default"/>
    <dgm:cxn modelId="{9BB0E79B-F531-46AC-AE83-F80C92129C9B}" type="presParOf" srcId="{61C21844-B53A-486C-88EF-8825D3718FE3}" destId="{F44AC1ED-FAD7-45C3-A9B9-A099756E8EA3}" srcOrd="0" destOrd="0" presId="urn:microsoft.com/office/officeart/2005/8/layout/default"/>
    <dgm:cxn modelId="{37346E87-3A8A-4FAB-B4ED-6957A492CC4A}" type="presParOf" srcId="{61C21844-B53A-486C-88EF-8825D3718FE3}" destId="{92C224D8-9FD8-4AAC-93A6-CEECA320CB47}" srcOrd="1" destOrd="0" presId="urn:microsoft.com/office/officeart/2005/8/layout/default"/>
    <dgm:cxn modelId="{FAD201E2-6858-4E87-A8DD-A36AB0C0E382}" type="presParOf" srcId="{61C21844-B53A-486C-88EF-8825D3718FE3}" destId="{9B8A8173-0A9A-4573-BF58-8168DE8824FA}" srcOrd="2" destOrd="0" presId="urn:microsoft.com/office/officeart/2005/8/layout/default"/>
    <dgm:cxn modelId="{56465E6D-2F18-4DD1-9E9F-3D8726F95FF5}" type="presParOf" srcId="{61C21844-B53A-486C-88EF-8825D3718FE3}" destId="{6160B8E9-FC9F-48B8-BC86-2F409EE74B51}" srcOrd="3" destOrd="0" presId="urn:microsoft.com/office/officeart/2005/8/layout/default"/>
    <dgm:cxn modelId="{DAFC61CF-4912-4478-A340-D0DEC72C7DCE}" type="presParOf" srcId="{61C21844-B53A-486C-88EF-8825D3718FE3}" destId="{81A730CE-4F07-42D5-9F0F-DA9173D08D9D}" srcOrd="4" destOrd="0" presId="urn:microsoft.com/office/officeart/2005/8/layout/default"/>
    <dgm:cxn modelId="{5B84887A-D26C-4AE6-8C29-B2514971F4FB}" type="presParOf" srcId="{61C21844-B53A-486C-88EF-8825D3718FE3}" destId="{073A5F6B-8790-4BE7-B697-0FE31B32E9F1}" srcOrd="5" destOrd="0" presId="urn:microsoft.com/office/officeart/2005/8/layout/default"/>
    <dgm:cxn modelId="{75BA12BA-FE54-466E-AB93-01E091C9B954}" type="presParOf" srcId="{61C21844-B53A-486C-88EF-8825D3718FE3}" destId="{4D5128B7-6FA7-4ECE-A7DC-FA378AC1E95E}" srcOrd="6" destOrd="0" presId="urn:microsoft.com/office/officeart/2005/8/layout/default"/>
    <dgm:cxn modelId="{2FAF24EE-3A81-4619-8152-ED8DD89DC250}" type="presParOf" srcId="{61C21844-B53A-486C-88EF-8825D3718FE3}" destId="{596DEE97-50B5-4F48-AA50-5B5AE81DAA43}" srcOrd="7" destOrd="0" presId="urn:microsoft.com/office/officeart/2005/8/layout/default"/>
    <dgm:cxn modelId="{04C98BF9-53E9-4DA9-B4EC-9AAB4358F624}" type="presParOf" srcId="{61C21844-B53A-486C-88EF-8825D3718FE3}" destId="{46DF1384-34C3-474B-99DF-CB49D2328FEB}" srcOrd="8" destOrd="0" presId="urn:microsoft.com/office/officeart/2005/8/layout/default"/>
    <dgm:cxn modelId="{C486041C-F845-4AE1-BC69-136F83AC658F}" type="presParOf" srcId="{61C21844-B53A-486C-88EF-8825D3718FE3}" destId="{7463043B-ADD3-4888-B15C-049DB44DD52A}" srcOrd="9" destOrd="0" presId="urn:microsoft.com/office/officeart/2005/8/layout/default"/>
    <dgm:cxn modelId="{54F9D8D5-4D4A-4C3C-886F-94CD34C80589}" type="presParOf" srcId="{61C21844-B53A-486C-88EF-8825D3718FE3}" destId="{3D30D99A-48F5-4F3F-B5D0-F5E36F447B6B}" srcOrd="10" destOrd="0" presId="urn:microsoft.com/office/officeart/2005/8/layout/default"/>
    <dgm:cxn modelId="{02EE4761-CB0D-4370-9F06-6EEA7D117DEE}" type="presParOf" srcId="{61C21844-B53A-486C-88EF-8825D3718FE3}" destId="{9B57D73B-0A05-4E67-BEAC-B450C83BAB9A}" srcOrd="11" destOrd="0" presId="urn:microsoft.com/office/officeart/2005/8/layout/default"/>
    <dgm:cxn modelId="{22F07B37-0B88-4531-BB11-9C231C402DDF}" type="presParOf" srcId="{61C21844-B53A-486C-88EF-8825D3718FE3}" destId="{88DFB6C8-7DF2-4FE3-81FF-2F9AED34B9E6}" srcOrd="12" destOrd="0" presId="urn:microsoft.com/office/officeart/2005/8/layout/default"/>
    <dgm:cxn modelId="{410682B9-5FA9-4B58-8D53-8DB1850A463F}" type="presParOf" srcId="{61C21844-B53A-486C-88EF-8825D3718FE3}" destId="{78C04398-B70D-4C7C-BDDD-F132EEDFB325}" srcOrd="13" destOrd="0" presId="urn:microsoft.com/office/officeart/2005/8/layout/default"/>
    <dgm:cxn modelId="{AB5DF3F5-783D-45BC-8301-150ED2601C6C}" type="presParOf" srcId="{61C21844-B53A-486C-88EF-8825D3718FE3}" destId="{F77DBD1B-BE8C-4CF0-9654-35C4AD13644C}" srcOrd="14" destOrd="0" presId="urn:microsoft.com/office/officeart/2005/8/layout/default"/>
    <dgm:cxn modelId="{5C656D28-AA1A-495E-AA1D-863ECB6E7DE0}" type="presParOf" srcId="{61C21844-B53A-486C-88EF-8825D3718FE3}" destId="{829CD955-2EA1-4517-AA41-5410C8F57004}" srcOrd="15" destOrd="0" presId="urn:microsoft.com/office/officeart/2005/8/layout/default"/>
    <dgm:cxn modelId="{7EA1F43F-0AE4-40F4-8AAC-018063D7F609}" type="presParOf" srcId="{61C21844-B53A-486C-88EF-8825D3718FE3}" destId="{F84BB07A-D2ED-4740-B6CC-CC3082F381E1}" srcOrd="16" destOrd="0" presId="urn:microsoft.com/office/officeart/2005/8/layout/default"/>
    <dgm:cxn modelId="{33DCDAE0-9F65-4EBD-BE61-4EFD0C33D363}" type="presParOf" srcId="{61C21844-B53A-486C-88EF-8825D3718FE3}" destId="{68B9621C-3C4F-4C91-9917-21EADBC6E390}" srcOrd="17" destOrd="0" presId="urn:microsoft.com/office/officeart/2005/8/layout/default"/>
    <dgm:cxn modelId="{7D8F479B-6F37-42DE-8198-F8946F8A15DA}" type="presParOf" srcId="{61C21844-B53A-486C-88EF-8825D3718FE3}" destId="{C78E38BD-099A-4817-A55E-063B0AEF96E4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EB3368D-B1D0-4B04-BE25-7C9EC5B8F4A9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CDC50D-49F1-4948-BE27-344936F0B464}">
      <dgm:prSet/>
      <dgm:spPr/>
      <dgm:t>
        <a:bodyPr/>
        <a:lstStyle/>
        <a:p>
          <a:r>
            <a:rPr lang="en-GB"/>
            <a:t>When was it written?</a:t>
          </a:r>
          <a:endParaRPr lang="en-US"/>
        </a:p>
      </dgm:t>
    </dgm:pt>
    <dgm:pt modelId="{CB94DCF4-5268-47BC-A6C7-0AC47652B279}" type="parTrans" cxnId="{9B604244-37A1-446F-9951-D435D3515E0C}">
      <dgm:prSet/>
      <dgm:spPr/>
      <dgm:t>
        <a:bodyPr/>
        <a:lstStyle/>
        <a:p>
          <a:endParaRPr lang="en-US"/>
        </a:p>
      </dgm:t>
    </dgm:pt>
    <dgm:pt modelId="{623625DB-E5FE-4FBA-A16F-8AEA770903E1}" type="sibTrans" cxnId="{9B604244-37A1-446F-9951-D435D3515E0C}">
      <dgm:prSet/>
      <dgm:spPr/>
      <dgm:t>
        <a:bodyPr/>
        <a:lstStyle/>
        <a:p>
          <a:endParaRPr lang="en-US"/>
        </a:p>
      </dgm:t>
    </dgm:pt>
    <dgm:pt modelId="{4C9927DD-10AA-4E67-BCA7-C1BD6D5EF578}">
      <dgm:prSet/>
      <dgm:spPr/>
      <dgm:t>
        <a:bodyPr/>
        <a:lstStyle/>
        <a:p>
          <a:r>
            <a:rPr lang="en-GB"/>
            <a:t>Is there anything about the time or context in which it was written that we need to be aware of?</a:t>
          </a:r>
          <a:endParaRPr lang="en-US"/>
        </a:p>
      </dgm:t>
    </dgm:pt>
    <dgm:pt modelId="{5DC9DA75-3171-4F40-9AC8-B5934BCC85F1}" type="parTrans" cxnId="{700FE1A2-826F-4EF9-9CB2-0FF53E21FEB2}">
      <dgm:prSet/>
      <dgm:spPr/>
      <dgm:t>
        <a:bodyPr/>
        <a:lstStyle/>
        <a:p>
          <a:endParaRPr lang="en-US"/>
        </a:p>
      </dgm:t>
    </dgm:pt>
    <dgm:pt modelId="{EDBC192B-2884-4144-9D6C-E686C71C4DB4}" type="sibTrans" cxnId="{700FE1A2-826F-4EF9-9CB2-0FF53E21FEB2}">
      <dgm:prSet/>
      <dgm:spPr/>
      <dgm:t>
        <a:bodyPr/>
        <a:lstStyle/>
        <a:p>
          <a:endParaRPr lang="en-US"/>
        </a:p>
      </dgm:t>
    </dgm:pt>
    <dgm:pt modelId="{8A618D8D-0F88-4D77-A578-7DA66B67F804}">
      <dgm:prSet/>
      <dgm:spPr/>
      <dgm:t>
        <a:bodyPr/>
        <a:lstStyle/>
        <a:p>
          <a:r>
            <a:rPr lang="en-GB"/>
            <a:t>Where was it written?</a:t>
          </a:r>
          <a:endParaRPr lang="en-US"/>
        </a:p>
      </dgm:t>
    </dgm:pt>
    <dgm:pt modelId="{158F7848-08E3-41B5-A1D6-14549EF6A7D9}" type="parTrans" cxnId="{A2D9486A-B5E9-4E08-9188-F7B6268C0D18}">
      <dgm:prSet/>
      <dgm:spPr/>
      <dgm:t>
        <a:bodyPr/>
        <a:lstStyle/>
        <a:p>
          <a:endParaRPr lang="en-US"/>
        </a:p>
      </dgm:t>
    </dgm:pt>
    <dgm:pt modelId="{AAD7EE11-2DD8-4D8E-9924-66F95F9CA46B}" type="sibTrans" cxnId="{A2D9486A-B5E9-4E08-9188-F7B6268C0D18}">
      <dgm:prSet/>
      <dgm:spPr/>
      <dgm:t>
        <a:bodyPr/>
        <a:lstStyle/>
        <a:p>
          <a:endParaRPr lang="en-US"/>
        </a:p>
      </dgm:t>
    </dgm:pt>
    <dgm:pt modelId="{ED27287A-1C6F-4293-B2F1-33BF99E5A370}" type="pres">
      <dgm:prSet presAssocID="{4EB3368D-B1D0-4B04-BE25-7C9EC5B8F4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B00B550-E6E3-43E1-9E03-9548F0EEED90}" type="pres">
      <dgm:prSet presAssocID="{20CDC50D-49F1-4948-BE27-344936F0B464}" presName="hierRoot1" presStyleCnt="0"/>
      <dgm:spPr/>
    </dgm:pt>
    <dgm:pt modelId="{415CA4B1-7BB8-48F8-90DD-5DE7A6638BDA}" type="pres">
      <dgm:prSet presAssocID="{20CDC50D-49F1-4948-BE27-344936F0B464}" presName="composite" presStyleCnt="0"/>
      <dgm:spPr/>
    </dgm:pt>
    <dgm:pt modelId="{D5D236BB-3070-4380-AC6E-416058ECCB30}" type="pres">
      <dgm:prSet presAssocID="{20CDC50D-49F1-4948-BE27-344936F0B464}" presName="background" presStyleLbl="node0" presStyleIdx="0" presStyleCnt="3"/>
      <dgm:spPr/>
    </dgm:pt>
    <dgm:pt modelId="{47FE0ED9-5FD8-41A9-81FF-097869E8F790}" type="pres">
      <dgm:prSet presAssocID="{20CDC50D-49F1-4948-BE27-344936F0B464}" presName="text" presStyleLbl="fgAcc0" presStyleIdx="0" presStyleCnt="3">
        <dgm:presLayoutVars>
          <dgm:chPref val="3"/>
        </dgm:presLayoutVars>
      </dgm:prSet>
      <dgm:spPr/>
    </dgm:pt>
    <dgm:pt modelId="{ED344225-2417-400F-A92A-692A42A5E299}" type="pres">
      <dgm:prSet presAssocID="{20CDC50D-49F1-4948-BE27-344936F0B464}" presName="hierChild2" presStyleCnt="0"/>
      <dgm:spPr/>
    </dgm:pt>
    <dgm:pt modelId="{8A54EB9A-CF06-4C1E-88D7-75BA55B706CE}" type="pres">
      <dgm:prSet presAssocID="{4C9927DD-10AA-4E67-BCA7-C1BD6D5EF578}" presName="hierRoot1" presStyleCnt="0"/>
      <dgm:spPr/>
    </dgm:pt>
    <dgm:pt modelId="{021EA61C-1867-45ED-B2E3-D6868658A48B}" type="pres">
      <dgm:prSet presAssocID="{4C9927DD-10AA-4E67-BCA7-C1BD6D5EF578}" presName="composite" presStyleCnt="0"/>
      <dgm:spPr/>
    </dgm:pt>
    <dgm:pt modelId="{0D2DB522-1F82-4A2C-8791-F34DE7ECCDB3}" type="pres">
      <dgm:prSet presAssocID="{4C9927DD-10AA-4E67-BCA7-C1BD6D5EF578}" presName="background" presStyleLbl="node0" presStyleIdx="1" presStyleCnt="3"/>
      <dgm:spPr/>
    </dgm:pt>
    <dgm:pt modelId="{EB519AF2-312B-486E-B6F4-B9BA479F195D}" type="pres">
      <dgm:prSet presAssocID="{4C9927DD-10AA-4E67-BCA7-C1BD6D5EF578}" presName="text" presStyleLbl="fgAcc0" presStyleIdx="1" presStyleCnt="3">
        <dgm:presLayoutVars>
          <dgm:chPref val="3"/>
        </dgm:presLayoutVars>
      </dgm:prSet>
      <dgm:spPr/>
    </dgm:pt>
    <dgm:pt modelId="{94166125-9701-4117-8A5F-68F1133B5376}" type="pres">
      <dgm:prSet presAssocID="{4C9927DD-10AA-4E67-BCA7-C1BD6D5EF578}" presName="hierChild2" presStyleCnt="0"/>
      <dgm:spPr/>
    </dgm:pt>
    <dgm:pt modelId="{78B09883-52EE-4833-B92F-E4A97B58DCA2}" type="pres">
      <dgm:prSet presAssocID="{8A618D8D-0F88-4D77-A578-7DA66B67F804}" presName="hierRoot1" presStyleCnt="0"/>
      <dgm:spPr/>
    </dgm:pt>
    <dgm:pt modelId="{60DBCC2A-31CA-4C49-AB9C-3B8F7C930C98}" type="pres">
      <dgm:prSet presAssocID="{8A618D8D-0F88-4D77-A578-7DA66B67F804}" presName="composite" presStyleCnt="0"/>
      <dgm:spPr/>
    </dgm:pt>
    <dgm:pt modelId="{8CD2E429-DC53-4F66-94CC-7BC81478657B}" type="pres">
      <dgm:prSet presAssocID="{8A618D8D-0F88-4D77-A578-7DA66B67F804}" presName="background" presStyleLbl="node0" presStyleIdx="2" presStyleCnt="3"/>
      <dgm:spPr/>
    </dgm:pt>
    <dgm:pt modelId="{A8A65555-DA98-40E1-8360-5B6C4AEB69AD}" type="pres">
      <dgm:prSet presAssocID="{8A618D8D-0F88-4D77-A578-7DA66B67F804}" presName="text" presStyleLbl="fgAcc0" presStyleIdx="2" presStyleCnt="3">
        <dgm:presLayoutVars>
          <dgm:chPref val="3"/>
        </dgm:presLayoutVars>
      </dgm:prSet>
      <dgm:spPr/>
    </dgm:pt>
    <dgm:pt modelId="{96E61661-9F49-4B2B-BE33-8D4F1DCF93ED}" type="pres">
      <dgm:prSet presAssocID="{8A618D8D-0F88-4D77-A578-7DA66B67F804}" presName="hierChild2" presStyleCnt="0"/>
      <dgm:spPr/>
    </dgm:pt>
  </dgm:ptLst>
  <dgm:cxnLst>
    <dgm:cxn modelId="{63493605-B272-4251-974B-94CF21567CA6}" type="presOf" srcId="{20CDC50D-49F1-4948-BE27-344936F0B464}" destId="{47FE0ED9-5FD8-41A9-81FF-097869E8F790}" srcOrd="0" destOrd="0" presId="urn:microsoft.com/office/officeart/2005/8/layout/hierarchy1"/>
    <dgm:cxn modelId="{9B604244-37A1-446F-9951-D435D3515E0C}" srcId="{4EB3368D-B1D0-4B04-BE25-7C9EC5B8F4A9}" destId="{20CDC50D-49F1-4948-BE27-344936F0B464}" srcOrd="0" destOrd="0" parTransId="{CB94DCF4-5268-47BC-A6C7-0AC47652B279}" sibTransId="{623625DB-E5FE-4FBA-A16F-8AEA770903E1}"/>
    <dgm:cxn modelId="{A2D9486A-B5E9-4E08-9188-F7B6268C0D18}" srcId="{4EB3368D-B1D0-4B04-BE25-7C9EC5B8F4A9}" destId="{8A618D8D-0F88-4D77-A578-7DA66B67F804}" srcOrd="2" destOrd="0" parTransId="{158F7848-08E3-41B5-A1D6-14549EF6A7D9}" sibTransId="{AAD7EE11-2DD8-4D8E-9924-66F95F9CA46B}"/>
    <dgm:cxn modelId="{84832479-5AFF-4A64-8DD9-2525AB86BA66}" type="presOf" srcId="{8A618D8D-0F88-4D77-A578-7DA66B67F804}" destId="{A8A65555-DA98-40E1-8360-5B6C4AEB69AD}" srcOrd="0" destOrd="0" presId="urn:microsoft.com/office/officeart/2005/8/layout/hierarchy1"/>
    <dgm:cxn modelId="{39AF2187-A049-4044-B088-51AE4674CBB0}" type="presOf" srcId="{4C9927DD-10AA-4E67-BCA7-C1BD6D5EF578}" destId="{EB519AF2-312B-486E-B6F4-B9BA479F195D}" srcOrd="0" destOrd="0" presId="urn:microsoft.com/office/officeart/2005/8/layout/hierarchy1"/>
    <dgm:cxn modelId="{4230179D-1AC7-48BB-B93D-F02A2065CF02}" type="presOf" srcId="{4EB3368D-B1D0-4B04-BE25-7C9EC5B8F4A9}" destId="{ED27287A-1C6F-4293-B2F1-33BF99E5A370}" srcOrd="0" destOrd="0" presId="urn:microsoft.com/office/officeart/2005/8/layout/hierarchy1"/>
    <dgm:cxn modelId="{700FE1A2-826F-4EF9-9CB2-0FF53E21FEB2}" srcId="{4EB3368D-B1D0-4B04-BE25-7C9EC5B8F4A9}" destId="{4C9927DD-10AA-4E67-BCA7-C1BD6D5EF578}" srcOrd="1" destOrd="0" parTransId="{5DC9DA75-3171-4F40-9AC8-B5934BCC85F1}" sibTransId="{EDBC192B-2884-4144-9D6C-E686C71C4DB4}"/>
    <dgm:cxn modelId="{9EF4DE6E-C0DE-458A-A414-AFC5C85365FB}" type="presParOf" srcId="{ED27287A-1C6F-4293-B2F1-33BF99E5A370}" destId="{BB00B550-E6E3-43E1-9E03-9548F0EEED90}" srcOrd="0" destOrd="0" presId="urn:microsoft.com/office/officeart/2005/8/layout/hierarchy1"/>
    <dgm:cxn modelId="{A1FA69B4-7F92-4143-A817-EC4CA002A998}" type="presParOf" srcId="{BB00B550-E6E3-43E1-9E03-9548F0EEED90}" destId="{415CA4B1-7BB8-48F8-90DD-5DE7A6638BDA}" srcOrd="0" destOrd="0" presId="urn:microsoft.com/office/officeart/2005/8/layout/hierarchy1"/>
    <dgm:cxn modelId="{4E56EBE8-6934-4830-9A68-6A4BFE4002BE}" type="presParOf" srcId="{415CA4B1-7BB8-48F8-90DD-5DE7A6638BDA}" destId="{D5D236BB-3070-4380-AC6E-416058ECCB30}" srcOrd="0" destOrd="0" presId="urn:microsoft.com/office/officeart/2005/8/layout/hierarchy1"/>
    <dgm:cxn modelId="{EFD5682E-0C71-4004-AA78-71FD50BB4829}" type="presParOf" srcId="{415CA4B1-7BB8-48F8-90DD-5DE7A6638BDA}" destId="{47FE0ED9-5FD8-41A9-81FF-097869E8F790}" srcOrd="1" destOrd="0" presId="urn:microsoft.com/office/officeart/2005/8/layout/hierarchy1"/>
    <dgm:cxn modelId="{9AB0D5C8-973A-4F13-BF49-64B70A04FE1E}" type="presParOf" srcId="{BB00B550-E6E3-43E1-9E03-9548F0EEED90}" destId="{ED344225-2417-400F-A92A-692A42A5E299}" srcOrd="1" destOrd="0" presId="urn:microsoft.com/office/officeart/2005/8/layout/hierarchy1"/>
    <dgm:cxn modelId="{E8825635-FBED-4AC8-9556-F5CDBFA2B41E}" type="presParOf" srcId="{ED27287A-1C6F-4293-B2F1-33BF99E5A370}" destId="{8A54EB9A-CF06-4C1E-88D7-75BA55B706CE}" srcOrd="1" destOrd="0" presId="urn:microsoft.com/office/officeart/2005/8/layout/hierarchy1"/>
    <dgm:cxn modelId="{5569A9E9-4308-47F6-AF92-73187EFC0193}" type="presParOf" srcId="{8A54EB9A-CF06-4C1E-88D7-75BA55B706CE}" destId="{021EA61C-1867-45ED-B2E3-D6868658A48B}" srcOrd="0" destOrd="0" presId="urn:microsoft.com/office/officeart/2005/8/layout/hierarchy1"/>
    <dgm:cxn modelId="{D196D976-7B95-4964-853B-A8C993313C92}" type="presParOf" srcId="{021EA61C-1867-45ED-B2E3-D6868658A48B}" destId="{0D2DB522-1F82-4A2C-8791-F34DE7ECCDB3}" srcOrd="0" destOrd="0" presId="urn:microsoft.com/office/officeart/2005/8/layout/hierarchy1"/>
    <dgm:cxn modelId="{8E6ECB3F-23F7-4937-9114-EBAF0046EB87}" type="presParOf" srcId="{021EA61C-1867-45ED-B2E3-D6868658A48B}" destId="{EB519AF2-312B-486E-B6F4-B9BA479F195D}" srcOrd="1" destOrd="0" presId="urn:microsoft.com/office/officeart/2005/8/layout/hierarchy1"/>
    <dgm:cxn modelId="{0B89B583-F9BC-4033-8C09-845DCA2CB7A9}" type="presParOf" srcId="{8A54EB9A-CF06-4C1E-88D7-75BA55B706CE}" destId="{94166125-9701-4117-8A5F-68F1133B5376}" srcOrd="1" destOrd="0" presId="urn:microsoft.com/office/officeart/2005/8/layout/hierarchy1"/>
    <dgm:cxn modelId="{6F62F592-5400-4A77-95A5-FA795EF46F3E}" type="presParOf" srcId="{ED27287A-1C6F-4293-B2F1-33BF99E5A370}" destId="{78B09883-52EE-4833-B92F-E4A97B58DCA2}" srcOrd="2" destOrd="0" presId="urn:microsoft.com/office/officeart/2005/8/layout/hierarchy1"/>
    <dgm:cxn modelId="{F8018586-FD99-4562-A6B1-14A29491EF11}" type="presParOf" srcId="{78B09883-52EE-4833-B92F-E4A97B58DCA2}" destId="{60DBCC2A-31CA-4C49-AB9C-3B8F7C930C98}" srcOrd="0" destOrd="0" presId="urn:microsoft.com/office/officeart/2005/8/layout/hierarchy1"/>
    <dgm:cxn modelId="{6E34B86E-C2C2-4594-A762-4AAB219B8678}" type="presParOf" srcId="{60DBCC2A-31CA-4C49-AB9C-3B8F7C930C98}" destId="{8CD2E429-DC53-4F66-94CC-7BC81478657B}" srcOrd="0" destOrd="0" presId="urn:microsoft.com/office/officeart/2005/8/layout/hierarchy1"/>
    <dgm:cxn modelId="{7FEC3157-DAAB-4BBB-96E2-479C0CC44B08}" type="presParOf" srcId="{60DBCC2A-31CA-4C49-AB9C-3B8F7C930C98}" destId="{A8A65555-DA98-40E1-8360-5B6C4AEB69AD}" srcOrd="1" destOrd="0" presId="urn:microsoft.com/office/officeart/2005/8/layout/hierarchy1"/>
    <dgm:cxn modelId="{DE69279B-8D61-49CF-A3C0-B0DBA2A8B053}" type="presParOf" srcId="{78B09883-52EE-4833-B92F-E4A97B58DCA2}" destId="{96E61661-9F49-4B2B-BE33-8D4F1DCF93E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75C266-EB92-4B99-BAC6-A4C02126C40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66EE83-6268-4426-BAFB-AFB33924A78C}">
      <dgm:prSet/>
      <dgm:spPr/>
      <dgm:t>
        <a:bodyPr/>
        <a:lstStyle/>
        <a:p>
          <a:r>
            <a:rPr lang="en-GB"/>
            <a:t>Why does the source matter?</a:t>
          </a:r>
          <a:endParaRPr lang="en-US"/>
        </a:p>
      </dgm:t>
    </dgm:pt>
    <dgm:pt modelId="{607E03C0-42E6-4A00-B3CA-132A7590602D}" type="parTrans" cxnId="{9E6CF6D5-154F-4207-94D5-041C6B5800F8}">
      <dgm:prSet/>
      <dgm:spPr/>
      <dgm:t>
        <a:bodyPr/>
        <a:lstStyle/>
        <a:p>
          <a:endParaRPr lang="en-US"/>
        </a:p>
      </dgm:t>
    </dgm:pt>
    <dgm:pt modelId="{5C639186-0796-4A24-8D21-0BAB5FB9275D}" type="sibTrans" cxnId="{9E6CF6D5-154F-4207-94D5-041C6B5800F8}">
      <dgm:prSet/>
      <dgm:spPr/>
      <dgm:t>
        <a:bodyPr/>
        <a:lstStyle/>
        <a:p>
          <a:endParaRPr lang="en-US"/>
        </a:p>
      </dgm:t>
    </dgm:pt>
    <dgm:pt modelId="{6E5E0FCC-6BE6-43E4-A5CD-E9BA95BC1C46}">
      <dgm:prSet/>
      <dgm:spPr/>
      <dgm:t>
        <a:bodyPr/>
        <a:lstStyle/>
        <a:p>
          <a:r>
            <a:rPr lang="en-GB"/>
            <a:t>What does it tell us?</a:t>
          </a:r>
          <a:endParaRPr lang="en-US"/>
        </a:p>
      </dgm:t>
    </dgm:pt>
    <dgm:pt modelId="{C1493BCC-3E35-4A7A-A6F2-C37C1B5E9D00}" type="parTrans" cxnId="{D3ECEA4A-F842-4E3B-B326-956423707748}">
      <dgm:prSet/>
      <dgm:spPr/>
      <dgm:t>
        <a:bodyPr/>
        <a:lstStyle/>
        <a:p>
          <a:endParaRPr lang="en-US"/>
        </a:p>
      </dgm:t>
    </dgm:pt>
    <dgm:pt modelId="{1B56E721-7A32-48D0-AF15-42FA6E9AB237}" type="sibTrans" cxnId="{D3ECEA4A-F842-4E3B-B326-956423707748}">
      <dgm:prSet/>
      <dgm:spPr/>
      <dgm:t>
        <a:bodyPr/>
        <a:lstStyle/>
        <a:p>
          <a:endParaRPr lang="en-US"/>
        </a:p>
      </dgm:t>
    </dgm:pt>
    <dgm:pt modelId="{3ED8FDF8-B415-43BC-95E5-C9215A9AC4C9}">
      <dgm:prSet/>
      <dgm:spPr/>
      <dgm:t>
        <a:bodyPr/>
        <a:lstStyle/>
        <a:p>
          <a:r>
            <a:rPr lang="en-GB"/>
            <a:t>What is your opinion and analysis?</a:t>
          </a:r>
          <a:endParaRPr lang="en-US"/>
        </a:p>
      </dgm:t>
    </dgm:pt>
    <dgm:pt modelId="{97852355-2D75-4808-81F3-8A040B213526}" type="parTrans" cxnId="{7D9B8E14-B6C3-43CA-B950-C07EABD6CC0C}">
      <dgm:prSet/>
      <dgm:spPr/>
      <dgm:t>
        <a:bodyPr/>
        <a:lstStyle/>
        <a:p>
          <a:endParaRPr lang="en-US"/>
        </a:p>
      </dgm:t>
    </dgm:pt>
    <dgm:pt modelId="{6D23BE26-9C83-409C-A417-F8134F198AB0}" type="sibTrans" cxnId="{7D9B8E14-B6C3-43CA-B950-C07EABD6CC0C}">
      <dgm:prSet/>
      <dgm:spPr/>
      <dgm:t>
        <a:bodyPr/>
        <a:lstStyle/>
        <a:p>
          <a:endParaRPr lang="en-US"/>
        </a:p>
      </dgm:t>
    </dgm:pt>
    <dgm:pt modelId="{949DA319-2AC7-4012-AAF5-83B69D9462E0}" type="pres">
      <dgm:prSet presAssocID="{1C75C266-EB92-4B99-BAC6-A4C02126C4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1E57C93-CA3E-4337-ABC3-B7C46C2CAF4B}" type="pres">
      <dgm:prSet presAssocID="{6666EE83-6268-4426-BAFB-AFB33924A78C}" presName="hierRoot1" presStyleCnt="0"/>
      <dgm:spPr/>
    </dgm:pt>
    <dgm:pt modelId="{812C7CAC-9CC1-4657-888F-7F5D63B9E949}" type="pres">
      <dgm:prSet presAssocID="{6666EE83-6268-4426-BAFB-AFB33924A78C}" presName="composite" presStyleCnt="0"/>
      <dgm:spPr/>
    </dgm:pt>
    <dgm:pt modelId="{BC671D2B-E2B1-45B5-BA32-C88BE546EEFB}" type="pres">
      <dgm:prSet presAssocID="{6666EE83-6268-4426-BAFB-AFB33924A78C}" presName="background" presStyleLbl="node0" presStyleIdx="0" presStyleCnt="3"/>
      <dgm:spPr/>
    </dgm:pt>
    <dgm:pt modelId="{9E293BDB-E358-478F-B757-F3903B2F29F0}" type="pres">
      <dgm:prSet presAssocID="{6666EE83-6268-4426-BAFB-AFB33924A78C}" presName="text" presStyleLbl="fgAcc0" presStyleIdx="0" presStyleCnt="3">
        <dgm:presLayoutVars>
          <dgm:chPref val="3"/>
        </dgm:presLayoutVars>
      </dgm:prSet>
      <dgm:spPr/>
    </dgm:pt>
    <dgm:pt modelId="{C8B000D3-9636-48D0-B18E-20390A276BA2}" type="pres">
      <dgm:prSet presAssocID="{6666EE83-6268-4426-BAFB-AFB33924A78C}" presName="hierChild2" presStyleCnt="0"/>
      <dgm:spPr/>
    </dgm:pt>
    <dgm:pt modelId="{24AA3BF3-F336-4C40-8944-B4963B71BB72}" type="pres">
      <dgm:prSet presAssocID="{6E5E0FCC-6BE6-43E4-A5CD-E9BA95BC1C46}" presName="hierRoot1" presStyleCnt="0"/>
      <dgm:spPr/>
    </dgm:pt>
    <dgm:pt modelId="{6DA1DD00-E025-4530-A0D8-1627DE88DA68}" type="pres">
      <dgm:prSet presAssocID="{6E5E0FCC-6BE6-43E4-A5CD-E9BA95BC1C46}" presName="composite" presStyleCnt="0"/>
      <dgm:spPr/>
    </dgm:pt>
    <dgm:pt modelId="{508E0307-1CB7-44D9-9A2A-240BD6E26E8B}" type="pres">
      <dgm:prSet presAssocID="{6E5E0FCC-6BE6-43E4-A5CD-E9BA95BC1C46}" presName="background" presStyleLbl="node0" presStyleIdx="1" presStyleCnt="3"/>
      <dgm:spPr/>
    </dgm:pt>
    <dgm:pt modelId="{E5835C38-AD1E-423D-B2E8-BD284E18C788}" type="pres">
      <dgm:prSet presAssocID="{6E5E0FCC-6BE6-43E4-A5CD-E9BA95BC1C46}" presName="text" presStyleLbl="fgAcc0" presStyleIdx="1" presStyleCnt="3">
        <dgm:presLayoutVars>
          <dgm:chPref val="3"/>
        </dgm:presLayoutVars>
      </dgm:prSet>
      <dgm:spPr/>
    </dgm:pt>
    <dgm:pt modelId="{B45BFA7B-4E1C-408D-AF2E-F438C519949F}" type="pres">
      <dgm:prSet presAssocID="{6E5E0FCC-6BE6-43E4-A5CD-E9BA95BC1C46}" presName="hierChild2" presStyleCnt="0"/>
      <dgm:spPr/>
    </dgm:pt>
    <dgm:pt modelId="{5B2134A5-3F4B-441B-B17F-62A1BF1D0C07}" type="pres">
      <dgm:prSet presAssocID="{3ED8FDF8-B415-43BC-95E5-C9215A9AC4C9}" presName="hierRoot1" presStyleCnt="0"/>
      <dgm:spPr/>
    </dgm:pt>
    <dgm:pt modelId="{1AE7A58C-C7F5-4122-9CA1-666E41524DF6}" type="pres">
      <dgm:prSet presAssocID="{3ED8FDF8-B415-43BC-95E5-C9215A9AC4C9}" presName="composite" presStyleCnt="0"/>
      <dgm:spPr/>
    </dgm:pt>
    <dgm:pt modelId="{D6C33875-16E2-4738-9FC0-FBFCE0823040}" type="pres">
      <dgm:prSet presAssocID="{3ED8FDF8-B415-43BC-95E5-C9215A9AC4C9}" presName="background" presStyleLbl="node0" presStyleIdx="2" presStyleCnt="3"/>
      <dgm:spPr/>
    </dgm:pt>
    <dgm:pt modelId="{9A18F8AA-0381-418B-AC16-3B3BA54C0AFE}" type="pres">
      <dgm:prSet presAssocID="{3ED8FDF8-B415-43BC-95E5-C9215A9AC4C9}" presName="text" presStyleLbl="fgAcc0" presStyleIdx="2" presStyleCnt="3">
        <dgm:presLayoutVars>
          <dgm:chPref val="3"/>
        </dgm:presLayoutVars>
      </dgm:prSet>
      <dgm:spPr/>
    </dgm:pt>
    <dgm:pt modelId="{AA3F2564-8252-4487-AD53-B62B80734091}" type="pres">
      <dgm:prSet presAssocID="{3ED8FDF8-B415-43BC-95E5-C9215A9AC4C9}" presName="hierChild2" presStyleCnt="0"/>
      <dgm:spPr/>
    </dgm:pt>
  </dgm:ptLst>
  <dgm:cxnLst>
    <dgm:cxn modelId="{7D9B8E14-B6C3-43CA-B950-C07EABD6CC0C}" srcId="{1C75C266-EB92-4B99-BAC6-A4C02126C40A}" destId="{3ED8FDF8-B415-43BC-95E5-C9215A9AC4C9}" srcOrd="2" destOrd="0" parTransId="{97852355-2D75-4808-81F3-8A040B213526}" sibTransId="{6D23BE26-9C83-409C-A417-F8134F198AB0}"/>
    <dgm:cxn modelId="{5893206A-DCE3-429D-812D-499C0B7BB78E}" type="presOf" srcId="{6666EE83-6268-4426-BAFB-AFB33924A78C}" destId="{9E293BDB-E358-478F-B757-F3903B2F29F0}" srcOrd="0" destOrd="0" presId="urn:microsoft.com/office/officeart/2005/8/layout/hierarchy1"/>
    <dgm:cxn modelId="{D3ECEA4A-F842-4E3B-B326-956423707748}" srcId="{1C75C266-EB92-4B99-BAC6-A4C02126C40A}" destId="{6E5E0FCC-6BE6-43E4-A5CD-E9BA95BC1C46}" srcOrd="1" destOrd="0" parTransId="{C1493BCC-3E35-4A7A-A6F2-C37C1B5E9D00}" sibTransId="{1B56E721-7A32-48D0-AF15-42FA6E9AB237}"/>
    <dgm:cxn modelId="{78C13E8A-E61A-4EC6-9DFB-24300D63429C}" type="presOf" srcId="{3ED8FDF8-B415-43BC-95E5-C9215A9AC4C9}" destId="{9A18F8AA-0381-418B-AC16-3B3BA54C0AFE}" srcOrd="0" destOrd="0" presId="urn:microsoft.com/office/officeart/2005/8/layout/hierarchy1"/>
    <dgm:cxn modelId="{C62CC4A2-1072-4E1C-B6B0-0601B1CC51F6}" type="presOf" srcId="{6E5E0FCC-6BE6-43E4-A5CD-E9BA95BC1C46}" destId="{E5835C38-AD1E-423D-B2E8-BD284E18C788}" srcOrd="0" destOrd="0" presId="urn:microsoft.com/office/officeart/2005/8/layout/hierarchy1"/>
    <dgm:cxn modelId="{467C5FAA-F717-4186-919B-81B643015589}" type="presOf" srcId="{1C75C266-EB92-4B99-BAC6-A4C02126C40A}" destId="{949DA319-2AC7-4012-AAF5-83B69D9462E0}" srcOrd="0" destOrd="0" presId="urn:microsoft.com/office/officeart/2005/8/layout/hierarchy1"/>
    <dgm:cxn modelId="{9E6CF6D5-154F-4207-94D5-041C6B5800F8}" srcId="{1C75C266-EB92-4B99-BAC6-A4C02126C40A}" destId="{6666EE83-6268-4426-BAFB-AFB33924A78C}" srcOrd="0" destOrd="0" parTransId="{607E03C0-42E6-4A00-B3CA-132A7590602D}" sibTransId="{5C639186-0796-4A24-8D21-0BAB5FB9275D}"/>
    <dgm:cxn modelId="{7836202E-0B59-4842-B393-3B87E72CE9AE}" type="presParOf" srcId="{949DA319-2AC7-4012-AAF5-83B69D9462E0}" destId="{61E57C93-CA3E-4337-ABC3-B7C46C2CAF4B}" srcOrd="0" destOrd="0" presId="urn:microsoft.com/office/officeart/2005/8/layout/hierarchy1"/>
    <dgm:cxn modelId="{B05FE646-3880-4119-A445-2264AFCF1BA7}" type="presParOf" srcId="{61E57C93-CA3E-4337-ABC3-B7C46C2CAF4B}" destId="{812C7CAC-9CC1-4657-888F-7F5D63B9E949}" srcOrd="0" destOrd="0" presId="urn:microsoft.com/office/officeart/2005/8/layout/hierarchy1"/>
    <dgm:cxn modelId="{40287963-BAE4-4FCC-8878-CF4BF9D4F676}" type="presParOf" srcId="{812C7CAC-9CC1-4657-888F-7F5D63B9E949}" destId="{BC671D2B-E2B1-45B5-BA32-C88BE546EEFB}" srcOrd="0" destOrd="0" presId="urn:microsoft.com/office/officeart/2005/8/layout/hierarchy1"/>
    <dgm:cxn modelId="{AE6E5C67-5AD5-440B-AD20-F31F9B7C0140}" type="presParOf" srcId="{812C7CAC-9CC1-4657-888F-7F5D63B9E949}" destId="{9E293BDB-E358-478F-B757-F3903B2F29F0}" srcOrd="1" destOrd="0" presId="urn:microsoft.com/office/officeart/2005/8/layout/hierarchy1"/>
    <dgm:cxn modelId="{CB8C112A-D3D7-4CD3-8704-9AA91ABAD6D4}" type="presParOf" srcId="{61E57C93-CA3E-4337-ABC3-B7C46C2CAF4B}" destId="{C8B000D3-9636-48D0-B18E-20390A276BA2}" srcOrd="1" destOrd="0" presId="urn:microsoft.com/office/officeart/2005/8/layout/hierarchy1"/>
    <dgm:cxn modelId="{C668258E-B95F-4409-85EB-584BBE48FB21}" type="presParOf" srcId="{949DA319-2AC7-4012-AAF5-83B69D9462E0}" destId="{24AA3BF3-F336-4C40-8944-B4963B71BB72}" srcOrd="1" destOrd="0" presId="urn:microsoft.com/office/officeart/2005/8/layout/hierarchy1"/>
    <dgm:cxn modelId="{29C44A52-5B25-4C14-AB65-C7BE5B99CF66}" type="presParOf" srcId="{24AA3BF3-F336-4C40-8944-B4963B71BB72}" destId="{6DA1DD00-E025-4530-A0D8-1627DE88DA68}" srcOrd="0" destOrd="0" presId="urn:microsoft.com/office/officeart/2005/8/layout/hierarchy1"/>
    <dgm:cxn modelId="{4F384FE3-A860-4D4E-8DFC-14B4C40C138C}" type="presParOf" srcId="{6DA1DD00-E025-4530-A0D8-1627DE88DA68}" destId="{508E0307-1CB7-44D9-9A2A-240BD6E26E8B}" srcOrd="0" destOrd="0" presId="urn:microsoft.com/office/officeart/2005/8/layout/hierarchy1"/>
    <dgm:cxn modelId="{A538D2BB-E57A-4D05-91D7-730CCAAFD3AE}" type="presParOf" srcId="{6DA1DD00-E025-4530-A0D8-1627DE88DA68}" destId="{E5835C38-AD1E-423D-B2E8-BD284E18C788}" srcOrd="1" destOrd="0" presId="urn:microsoft.com/office/officeart/2005/8/layout/hierarchy1"/>
    <dgm:cxn modelId="{4C174058-99D8-494E-BC02-1EDA94711B77}" type="presParOf" srcId="{24AA3BF3-F336-4C40-8944-B4963B71BB72}" destId="{B45BFA7B-4E1C-408D-AF2E-F438C519949F}" srcOrd="1" destOrd="0" presId="urn:microsoft.com/office/officeart/2005/8/layout/hierarchy1"/>
    <dgm:cxn modelId="{6AD7CB29-7611-4718-AD13-21EF47E892B2}" type="presParOf" srcId="{949DA319-2AC7-4012-AAF5-83B69D9462E0}" destId="{5B2134A5-3F4B-441B-B17F-62A1BF1D0C07}" srcOrd="2" destOrd="0" presId="urn:microsoft.com/office/officeart/2005/8/layout/hierarchy1"/>
    <dgm:cxn modelId="{17A66549-B65A-4450-B2BA-91D6EC2B6DD7}" type="presParOf" srcId="{5B2134A5-3F4B-441B-B17F-62A1BF1D0C07}" destId="{1AE7A58C-C7F5-4122-9CA1-666E41524DF6}" srcOrd="0" destOrd="0" presId="urn:microsoft.com/office/officeart/2005/8/layout/hierarchy1"/>
    <dgm:cxn modelId="{8B9A6051-1E95-406C-883D-8B193C984931}" type="presParOf" srcId="{1AE7A58C-C7F5-4122-9CA1-666E41524DF6}" destId="{D6C33875-16E2-4738-9FC0-FBFCE0823040}" srcOrd="0" destOrd="0" presId="urn:microsoft.com/office/officeart/2005/8/layout/hierarchy1"/>
    <dgm:cxn modelId="{9D00E218-A54B-4BF2-BACC-A8FF4D1193A9}" type="presParOf" srcId="{1AE7A58C-C7F5-4122-9CA1-666E41524DF6}" destId="{9A18F8AA-0381-418B-AC16-3B3BA54C0AFE}" srcOrd="1" destOrd="0" presId="urn:microsoft.com/office/officeart/2005/8/layout/hierarchy1"/>
    <dgm:cxn modelId="{F566898B-E2D9-48E2-B258-44A0F23F7E8B}" type="presParOf" srcId="{5B2134A5-3F4B-441B-B17F-62A1BF1D0C07}" destId="{AA3F2564-8252-4487-AD53-B62B8073409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C6E291-32B8-46EB-AA16-1F7C23E26F39}">
      <dsp:nvSpPr>
        <dsp:cNvPr id="0" name=""/>
        <dsp:cNvSpPr/>
      </dsp:nvSpPr>
      <dsp:spPr>
        <a:xfrm>
          <a:off x="0" y="2324"/>
          <a:ext cx="52832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DD405-CD8A-4F8D-92ED-9D695284434E}">
      <dsp:nvSpPr>
        <dsp:cNvPr id="0" name=""/>
        <dsp:cNvSpPr/>
      </dsp:nvSpPr>
      <dsp:spPr>
        <a:xfrm>
          <a:off x="0" y="2324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Books</a:t>
          </a:r>
          <a:endParaRPr lang="en-US" sz="1800" kern="1200"/>
        </a:p>
      </dsp:txBody>
      <dsp:txXfrm>
        <a:off x="0" y="2324"/>
        <a:ext cx="5283200" cy="396355"/>
      </dsp:txXfrm>
    </dsp:sp>
    <dsp:sp modelId="{04A8871F-72E1-4640-A780-E3533F0DED7B}">
      <dsp:nvSpPr>
        <dsp:cNvPr id="0" name=""/>
        <dsp:cNvSpPr/>
      </dsp:nvSpPr>
      <dsp:spPr>
        <a:xfrm>
          <a:off x="0" y="398679"/>
          <a:ext cx="5283200" cy="0"/>
        </a:xfrm>
        <a:prstGeom prst="line">
          <a:avLst/>
        </a:prstGeom>
        <a:solidFill>
          <a:schemeClr val="accent5">
            <a:hueOff val="-503223"/>
            <a:satOff val="1763"/>
            <a:lumOff val="321"/>
            <a:alphaOff val="0"/>
          </a:schemeClr>
        </a:solidFill>
        <a:ln w="12700" cap="flat" cmpd="sng" algn="ctr">
          <a:solidFill>
            <a:schemeClr val="accent5">
              <a:hueOff val="-503223"/>
              <a:satOff val="1763"/>
              <a:lumOff val="3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9702A-A2B7-48BB-8032-A33DD044B786}">
      <dsp:nvSpPr>
        <dsp:cNvPr id="0" name=""/>
        <dsp:cNvSpPr/>
      </dsp:nvSpPr>
      <dsp:spPr>
        <a:xfrm>
          <a:off x="0" y="398679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Journals</a:t>
          </a:r>
          <a:endParaRPr lang="en-US" sz="1800" kern="1200"/>
        </a:p>
      </dsp:txBody>
      <dsp:txXfrm>
        <a:off x="0" y="398679"/>
        <a:ext cx="5283200" cy="396355"/>
      </dsp:txXfrm>
    </dsp:sp>
    <dsp:sp modelId="{B3CCAC3E-FDCA-4AFE-9088-AFCF44340888}">
      <dsp:nvSpPr>
        <dsp:cNvPr id="0" name=""/>
        <dsp:cNvSpPr/>
      </dsp:nvSpPr>
      <dsp:spPr>
        <a:xfrm>
          <a:off x="0" y="795035"/>
          <a:ext cx="5283200" cy="0"/>
        </a:xfrm>
        <a:prstGeom prst="line">
          <a:avLst/>
        </a:prstGeom>
        <a:solidFill>
          <a:schemeClr val="accent5">
            <a:hueOff val="-1006445"/>
            <a:satOff val="3525"/>
            <a:lumOff val="642"/>
            <a:alphaOff val="0"/>
          </a:schemeClr>
        </a:solidFill>
        <a:ln w="12700" cap="flat" cmpd="sng" algn="ctr">
          <a:solidFill>
            <a:schemeClr val="accent5">
              <a:hueOff val="-1006445"/>
              <a:satOff val="3525"/>
              <a:lumOff val="6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F686E4-C398-4D23-8764-5E18D9B9D38D}">
      <dsp:nvSpPr>
        <dsp:cNvPr id="0" name=""/>
        <dsp:cNvSpPr/>
      </dsp:nvSpPr>
      <dsp:spPr>
        <a:xfrm>
          <a:off x="0" y="795035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News articles</a:t>
          </a:r>
          <a:endParaRPr lang="en-US" sz="1800" kern="1200"/>
        </a:p>
      </dsp:txBody>
      <dsp:txXfrm>
        <a:off x="0" y="795035"/>
        <a:ext cx="5283200" cy="396355"/>
      </dsp:txXfrm>
    </dsp:sp>
    <dsp:sp modelId="{C13BF0BC-2F81-44A6-BB47-F1E52056F033}">
      <dsp:nvSpPr>
        <dsp:cNvPr id="0" name=""/>
        <dsp:cNvSpPr/>
      </dsp:nvSpPr>
      <dsp:spPr>
        <a:xfrm>
          <a:off x="0" y="1191390"/>
          <a:ext cx="5283200" cy="0"/>
        </a:xfrm>
        <a:prstGeom prst="line">
          <a:avLst/>
        </a:prstGeom>
        <a:solidFill>
          <a:schemeClr val="accent5">
            <a:hueOff val="-1509668"/>
            <a:satOff val="5288"/>
            <a:lumOff val="962"/>
            <a:alphaOff val="0"/>
          </a:schemeClr>
        </a:solidFill>
        <a:ln w="12700" cap="flat" cmpd="sng" algn="ctr">
          <a:solidFill>
            <a:schemeClr val="accent5">
              <a:hueOff val="-1509668"/>
              <a:satOff val="5288"/>
              <a:lumOff val="96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423941-BA8A-4E8E-823E-29ECFA8531A0}">
      <dsp:nvSpPr>
        <dsp:cNvPr id="0" name=""/>
        <dsp:cNvSpPr/>
      </dsp:nvSpPr>
      <dsp:spPr>
        <a:xfrm>
          <a:off x="0" y="1191390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Government documents</a:t>
          </a:r>
          <a:endParaRPr lang="en-US" sz="1800" kern="1200"/>
        </a:p>
      </dsp:txBody>
      <dsp:txXfrm>
        <a:off x="0" y="1191390"/>
        <a:ext cx="5283200" cy="396355"/>
      </dsp:txXfrm>
    </dsp:sp>
    <dsp:sp modelId="{9E9ED1FD-17D3-41A1-9223-F9696C733B0F}">
      <dsp:nvSpPr>
        <dsp:cNvPr id="0" name=""/>
        <dsp:cNvSpPr/>
      </dsp:nvSpPr>
      <dsp:spPr>
        <a:xfrm>
          <a:off x="0" y="1587745"/>
          <a:ext cx="5283200" cy="0"/>
        </a:xfrm>
        <a:prstGeom prst="line">
          <a:avLst/>
        </a:prstGeom>
        <a:solidFill>
          <a:schemeClr val="accent5">
            <a:hueOff val="-2012890"/>
            <a:satOff val="7050"/>
            <a:lumOff val="1283"/>
            <a:alphaOff val="0"/>
          </a:schemeClr>
        </a:solidFill>
        <a:ln w="12700" cap="flat" cmpd="sng" algn="ctr">
          <a:solidFill>
            <a:schemeClr val="accent5">
              <a:hueOff val="-2012890"/>
              <a:satOff val="7050"/>
              <a:lumOff val="12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59126-76DB-401A-A4FF-50EC595563A5}">
      <dsp:nvSpPr>
        <dsp:cNvPr id="0" name=""/>
        <dsp:cNvSpPr/>
      </dsp:nvSpPr>
      <dsp:spPr>
        <a:xfrm>
          <a:off x="0" y="1587745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Films/Videos/Radio broadcasts</a:t>
          </a:r>
          <a:endParaRPr lang="en-US" sz="1800" kern="1200"/>
        </a:p>
      </dsp:txBody>
      <dsp:txXfrm>
        <a:off x="0" y="1587745"/>
        <a:ext cx="5283200" cy="396355"/>
      </dsp:txXfrm>
    </dsp:sp>
    <dsp:sp modelId="{931B9375-774B-4916-8A83-CEF32A9A9C01}">
      <dsp:nvSpPr>
        <dsp:cNvPr id="0" name=""/>
        <dsp:cNvSpPr/>
      </dsp:nvSpPr>
      <dsp:spPr>
        <a:xfrm>
          <a:off x="0" y="1984100"/>
          <a:ext cx="5283200" cy="0"/>
        </a:xfrm>
        <a:prstGeom prst="line">
          <a:avLst/>
        </a:prstGeom>
        <a:solidFill>
          <a:schemeClr val="accent5">
            <a:hueOff val="-2516113"/>
            <a:satOff val="8813"/>
            <a:lumOff val="1604"/>
            <a:alphaOff val="0"/>
          </a:schemeClr>
        </a:solidFill>
        <a:ln w="12700" cap="flat" cmpd="sng" algn="ctr">
          <a:solidFill>
            <a:schemeClr val="accent5">
              <a:hueOff val="-2516113"/>
              <a:satOff val="8813"/>
              <a:lumOff val="16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61F31-AD5C-4CAF-A86B-25334FF69912}">
      <dsp:nvSpPr>
        <dsp:cNvPr id="0" name=""/>
        <dsp:cNvSpPr/>
      </dsp:nvSpPr>
      <dsp:spPr>
        <a:xfrm>
          <a:off x="0" y="1984100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Images/photographs</a:t>
          </a:r>
          <a:endParaRPr lang="en-US" sz="1800" kern="1200"/>
        </a:p>
      </dsp:txBody>
      <dsp:txXfrm>
        <a:off x="0" y="1984100"/>
        <a:ext cx="5283200" cy="396355"/>
      </dsp:txXfrm>
    </dsp:sp>
    <dsp:sp modelId="{525E7281-145E-4245-8550-F82D8DD8EB82}">
      <dsp:nvSpPr>
        <dsp:cNvPr id="0" name=""/>
        <dsp:cNvSpPr/>
      </dsp:nvSpPr>
      <dsp:spPr>
        <a:xfrm>
          <a:off x="0" y="2380455"/>
          <a:ext cx="5283200" cy="0"/>
        </a:xfrm>
        <a:prstGeom prst="line">
          <a:avLst/>
        </a:prstGeom>
        <a:solidFill>
          <a:schemeClr val="accent5">
            <a:hueOff val="-3019335"/>
            <a:satOff val="10575"/>
            <a:lumOff val="1925"/>
            <a:alphaOff val="0"/>
          </a:schemeClr>
        </a:solidFill>
        <a:ln w="12700" cap="flat" cmpd="sng" algn="ctr">
          <a:solidFill>
            <a:schemeClr val="accent5">
              <a:hueOff val="-3019335"/>
              <a:satOff val="10575"/>
              <a:lumOff val="19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624979-D821-480E-9ACD-CBFA4C3608F4}">
      <dsp:nvSpPr>
        <dsp:cNvPr id="0" name=""/>
        <dsp:cNvSpPr/>
      </dsp:nvSpPr>
      <dsp:spPr>
        <a:xfrm>
          <a:off x="0" y="2380456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Social media</a:t>
          </a:r>
          <a:endParaRPr lang="en-US" sz="1800" kern="1200"/>
        </a:p>
      </dsp:txBody>
      <dsp:txXfrm>
        <a:off x="0" y="2380456"/>
        <a:ext cx="5283200" cy="396355"/>
      </dsp:txXfrm>
    </dsp:sp>
    <dsp:sp modelId="{CAC40CB6-9B98-4E3D-AD5F-28568609D657}">
      <dsp:nvSpPr>
        <dsp:cNvPr id="0" name=""/>
        <dsp:cNvSpPr/>
      </dsp:nvSpPr>
      <dsp:spPr>
        <a:xfrm>
          <a:off x="0" y="2776811"/>
          <a:ext cx="5283200" cy="0"/>
        </a:xfrm>
        <a:prstGeom prst="line">
          <a:avLst/>
        </a:prstGeom>
        <a:solidFill>
          <a:schemeClr val="accent5">
            <a:hueOff val="-3522558"/>
            <a:satOff val="12338"/>
            <a:lumOff val="2246"/>
            <a:alphaOff val="0"/>
          </a:schemeClr>
        </a:solidFill>
        <a:ln w="12700" cap="flat" cmpd="sng" algn="ctr">
          <a:solidFill>
            <a:schemeClr val="accent5">
              <a:hueOff val="-3522558"/>
              <a:satOff val="12338"/>
              <a:lumOff val="22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D8111B-4623-4556-94B1-70B4D1A362D8}">
      <dsp:nvSpPr>
        <dsp:cNvPr id="0" name=""/>
        <dsp:cNvSpPr/>
      </dsp:nvSpPr>
      <dsp:spPr>
        <a:xfrm>
          <a:off x="0" y="2776811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Podcasts</a:t>
          </a:r>
          <a:endParaRPr lang="en-US" sz="1800" kern="1200"/>
        </a:p>
      </dsp:txBody>
      <dsp:txXfrm>
        <a:off x="0" y="2776811"/>
        <a:ext cx="5283200" cy="396355"/>
      </dsp:txXfrm>
    </dsp:sp>
    <dsp:sp modelId="{B84CAF51-80E9-47FC-8FE7-4B692F9431E2}">
      <dsp:nvSpPr>
        <dsp:cNvPr id="0" name=""/>
        <dsp:cNvSpPr/>
      </dsp:nvSpPr>
      <dsp:spPr>
        <a:xfrm>
          <a:off x="0" y="3173166"/>
          <a:ext cx="5283200" cy="0"/>
        </a:xfrm>
        <a:prstGeom prst="line">
          <a:avLst/>
        </a:prstGeom>
        <a:solidFill>
          <a:schemeClr val="accent5">
            <a:hueOff val="-4025780"/>
            <a:satOff val="14100"/>
            <a:lumOff val="2567"/>
            <a:alphaOff val="0"/>
          </a:schemeClr>
        </a:solidFill>
        <a:ln w="12700" cap="flat" cmpd="sng" algn="ctr">
          <a:solidFill>
            <a:schemeClr val="accent5">
              <a:hueOff val="-4025780"/>
              <a:satOff val="14100"/>
              <a:lumOff val="25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F515C9-378F-4806-8900-58A3333E6700}">
      <dsp:nvSpPr>
        <dsp:cNvPr id="0" name=""/>
        <dsp:cNvSpPr/>
      </dsp:nvSpPr>
      <dsp:spPr>
        <a:xfrm>
          <a:off x="0" y="3173166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Blogs</a:t>
          </a:r>
          <a:endParaRPr lang="en-US" sz="1800" kern="1200"/>
        </a:p>
      </dsp:txBody>
      <dsp:txXfrm>
        <a:off x="0" y="3173166"/>
        <a:ext cx="5283200" cy="396355"/>
      </dsp:txXfrm>
    </dsp:sp>
    <dsp:sp modelId="{C694E428-4D8B-4CD6-984F-1EDABC55A201}">
      <dsp:nvSpPr>
        <dsp:cNvPr id="0" name=""/>
        <dsp:cNvSpPr/>
      </dsp:nvSpPr>
      <dsp:spPr>
        <a:xfrm>
          <a:off x="0" y="3569521"/>
          <a:ext cx="5283200" cy="0"/>
        </a:xfrm>
        <a:prstGeom prst="line">
          <a:avLst/>
        </a:prstGeom>
        <a:solidFill>
          <a:schemeClr val="accent5">
            <a:hueOff val="-4529003"/>
            <a:satOff val="15863"/>
            <a:lumOff val="2887"/>
            <a:alphaOff val="0"/>
          </a:schemeClr>
        </a:solidFill>
        <a:ln w="12700" cap="flat" cmpd="sng" algn="ctr">
          <a:solidFill>
            <a:schemeClr val="accent5">
              <a:hueOff val="-4529003"/>
              <a:satOff val="15863"/>
              <a:lumOff val="28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B203B-0DB7-4D18-9F47-E0DD60979D00}">
      <dsp:nvSpPr>
        <dsp:cNvPr id="0" name=""/>
        <dsp:cNvSpPr/>
      </dsp:nvSpPr>
      <dsp:spPr>
        <a:xfrm>
          <a:off x="0" y="3569521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Objects</a:t>
          </a:r>
          <a:endParaRPr lang="en-US" sz="1800" kern="1200"/>
        </a:p>
      </dsp:txBody>
      <dsp:txXfrm>
        <a:off x="0" y="3569521"/>
        <a:ext cx="5283200" cy="396355"/>
      </dsp:txXfrm>
    </dsp:sp>
    <dsp:sp modelId="{E6435399-F846-4A10-B816-3645DF632BF7}">
      <dsp:nvSpPr>
        <dsp:cNvPr id="0" name=""/>
        <dsp:cNvSpPr/>
      </dsp:nvSpPr>
      <dsp:spPr>
        <a:xfrm>
          <a:off x="0" y="3965876"/>
          <a:ext cx="5283200" cy="0"/>
        </a:xfrm>
        <a:prstGeom prst="line">
          <a:avLst/>
        </a:prstGeom>
        <a:solidFill>
          <a:schemeClr val="accent5">
            <a:hueOff val="-5032225"/>
            <a:satOff val="17625"/>
            <a:lumOff val="3208"/>
            <a:alphaOff val="0"/>
          </a:schemeClr>
        </a:solidFill>
        <a:ln w="12700" cap="flat" cmpd="sng" algn="ctr">
          <a:solidFill>
            <a:schemeClr val="accent5">
              <a:hueOff val="-5032225"/>
              <a:satOff val="17625"/>
              <a:lumOff val="32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82A46-14CC-4BCB-9F27-3296AA6D1266}">
      <dsp:nvSpPr>
        <dsp:cNvPr id="0" name=""/>
        <dsp:cNvSpPr/>
      </dsp:nvSpPr>
      <dsp:spPr>
        <a:xfrm>
          <a:off x="0" y="3965876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landscape…</a:t>
          </a:r>
          <a:endParaRPr lang="en-US" sz="1800" kern="1200" dirty="0"/>
        </a:p>
      </dsp:txBody>
      <dsp:txXfrm>
        <a:off x="0" y="3965876"/>
        <a:ext cx="5283200" cy="396355"/>
      </dsp:txXfrm>
    </dsp:sp>
    <dsp:sp modelId="{A696A686-0A2D-4241-9512-7FEC252F7B18}">
      <dsp:nvSpPr>
        <dsp:cNvPr id="0" name=""/>
        <dsp:cNvSpPr/>
      </dsp:nvSpPr>
      <dsp:spPr>
        <a:xfrm>
          <a:off x="0" y="4362232"/>
          <a:ext cx="5283200" cy="0"/>
        </a:xfrm>
        <a:prstGeom prst="line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accent5">
              <a:hueOff val="-5535448"/>
              <a:satOff val="19388"/>
              <a:lumOff val="3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8C8C2-3055-4B42-AE44-75DB4825E7C6}">
      <dsp:nvSpPr>
        <dsp:cNvPr id="0" name=""/>
        <dsp:cNvSpPr/>
      </dsp:nvSpPr>
      <dsp:spPr>
        <a:xfrm>
          <a:off x="0" y="4362232"/>
          <a:ext cx="5283200" cy="3963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Others…</a:t>
          </a:r>
        </a:p>
      </dsp:txBody>
      <dsp:txXfrm>
        <a:off x="0" y="4362232"/>
        <a:ext cx="5283200" cy="3963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29305-CC38-4572-BCFE-A5DF92F9CBF8}">
      <dsp:nvSpPr>
        <dsp:cNvPr id="0" name=""/>
        <dsp:cNvSpPr/>
      </dsp:nvSpPr>
      <dsp:spPr>
        <a:xfrm>
          <a:off x="3214" y="360005"/>
          <a:ext cx="2550318" cy="15301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Author</a:t>
          </a:r>
          <a:endParaRPr lang="en-US" sz="3100" kern="1200"/>
        </a:p>
      </dsp:txBody>
      <dsp:txXfrm>
        <a:off x="3214" y="360005"/>
        <a:ext cx="2550318" cy="1530191"/>
      </dsp:txXfrm>
    </dsp:sp>
    <dsp:sp modelId="{B81C5643-8DE2-4348-B00B-2BA261D33BCD}">
      <dsp:nvSpPr>
        <dsp:cNvPr id="0" name=""/>
        <dsp:cNvSpPr/>
      </dsp:nvSpPr>
      <dsp:spPr>
        <a:xfrm>
          <a:off x="2808565" y="360005"/>
          <a:ext cx="2550318" cy="1530191"/>
        </a:xfrm>
        <a:prstGeom prst="rect">
          <a:avLst/>
        </a:prstGeom>
        <a:solidFill>
          <a:schemeClr val="accent5">
            <a:hueOff val="-790778"/>
            <a:satOff val="2770"/>
            <a:lumOff val="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Content</a:t>
          </a:r>
          <a:endParaRPr lang="en-US" sz="3100" kern="1200"/>
        </a:p>
      </dsp:txBody>
      <dsp:txXfrm>
        <a:off x="2808565" y="360005"/>
        <a:ext cx="2550318" cy="1530191"/>
      </dsp:txXfrm>
    </dsp:sp>
    <dsp:sp modelId="{EFCAE56A-34FF-4291-BD0F-C4F64196C286}">
      <dsp:nvSpPr>
        <dsp:cNvPr id="0" name=""/>
        <dsp:cNvSpPr/>
      </dsp:nvSpPr>
      <dsp:spPr>
        <a:xfrm>
          <a:off x="5613915" y="360005"/>
          <a:ext cx="2550318" cy="1530191"/>
        </a:xfrm>
        <a:prstGeom prst="rect">
          <a:avLst/>
        </a:prstGeom>
        <a:solidFill>
          <a:schemeClr val="accent5">
            <a:hueOff val="-1581557"/>
            <a:satOff val="5539"/>
            <a:lumOff val="10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Context</a:t>
          </a:r>
          <a:endParaRPr lang="en-US" sz="3100" kern="1200"/>
        </a:p>
      </dsp:txBody>
      <dsp:txXfrm>
        <a:off x="5613915" y="360005"/>
        <a:ext cx="2550318" cy="1530191"/>
      </dsp:txXfrm>
    </dsp:sp>
    <dsp:sp modelId="{80CA4994-0F30-4B74-B9DB-5F5C8E9BE33F}">
      <dsp:nvSpPr>
        <dsp:cNvPr id="0" name=""/>
        <dsp:cNvSpPr/>
      </dsp:nvSpPr>
      <dsp:spPr>
        <a:xfrm>
          <a:off x="8419266" y="360005"/>
          <a:ext cx="2550318" cy="1530191"/>
        </a:xfrm>
        <a:prstGeom prst="rect">
          <a:avLst/>
        </a:prstGeom>
        <a:solidFill>
          <a:schemeClr val="accent5">
            <a:hueOff val="-2372335"/>
            <a:satOff val="8309"/>
            <a:lumOff val="15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Significance</a:t>
          </a:r>
          <a:endParaRPr lang="en-US" sz="3100" kern="1200"/>
        </a:p>
      </dsp:txBody>
      <dsp:txXfrm>
        <a:off x="8419266" y="360005"/>
        <a:ext cx="2550318" cy="1530191"/>
      </dsp:txXfrm>
    </dsp:sp>
    <dsp:sp modelId="{F2A43B6E-E7B4-42D0-857B-083ADE75C2DC}">
      <dsp:nvSpPr>
        <dsp:cNvPr id="0" name=""/>
        <dsp:cNvSpPr/>
      </dsp:nvSpPr>
      <dsp:spPr>
        <a:xfrm>
          <a:off x="3214" y="2145228"/>
          <a:ext cx="2550318" cy="1530191"/>
        </a:xfrm>
        <a:prstGeom prst="rect">
          <a:avLst/>
        </a:prstGeom>
        <a:solidFill>
          <a:schemeClr val="accent5">
            <a:hueOff val="-3163113"/>
            <a:satOff val="11079"/>
            <a:lumOff val="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Medium and materials</a:t>
          </a:r>
          <a:endParaRPr lang="en-US" sz="3100" kern="1200"/>
        </a:p>
      </dsp:txBody>
      <dsp:txXfrm>
        <a:off x="3214" y="2145228"/>
        <a:ext cx="2550318" cy="1530191"/>
      </dsp:txXfrm>
    </dsp:sp>
    <dsp:sp modelId="{C9217F15-5230-46A7-9EAF-622294D76C34}">
      <dsp:nvSpPr>
        <dsp:cNvPr id="0" name=""/>
        <dsp:cNvSpPr/>
      </dsp:nvSpPr>
      <dsp:spPr>
        <a:xfrm>
          <a:off x="2808565" y="2145228"/>
          <a:ext cx="2550318" cy="1530191"/>
        </a:xfrm>
        <a:prstGeom prst="rect">
          <a:avLst/>
        </a:prstGeom>
        <a:solidFill>
          <a:schemeClr val="accent5">
            <a:hueOff val="-3953891"/>
            <a:satOff val="13849"/>
            <a:lumOff val="25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Producer(s)</a:t>
          </a:r>
          <a:endParaRPr lang="en-US" sz="3100" kern="1200"/>
        </a:p>
      </dsp:txBody>
      <dsp:txXfrm>
        <a:off x="2808565" y="2145228"/>
        <a:ext cx="2550318" cy="1530191"/>
      </dsp:txXfrm>
    </dsp:sp>
    <dsp:sp modelId="{80BF743E-8011-48A5-9FD2-E69227160635}">
      <dsp:nvSpPr>
        <dsp:cNvPr id="0" name=""/>
        <dsp:cNvSpPr/>
      </dsp:nvSpPr>
      <dsp:spPr>
        <a:xfrm>
          <a:off x="5613915" y="2145228"/>
          <a:ext cx="2550318" cy="1530191"/>
        </a:xfrm>
        <a:prstGeom prst="rect">
          <a:avLst/>
        </a:prstGeom>
        <a:solidFill>
          <a:schemeClr val="accent5">
            <a:hueOff val="-4744670"/>
            <a:satOff val="16618"/>
            <a:lumOff val="30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Audience(s) </a:t>
          </a:r>
          <a:endParaRPr lang="en-US" sz="3100" kern="1200"/>
        </a:p>
      </dsp:txBody>
      <dsp:txXfrm>
        <a:off x="5613915" y="2145228"/>
        <a:ext cx="2550318" cy="1530191"/>
      </dsp:txXfrm>
    </dsp:sp>
    <dsp:sp modelId="{C296E8E9-300D-4EC8-83A3-3529635FC197}">
      <dsp:nvSpPr>
        <dsp:cNvPr id="0" name=""/>
        <dsp:cNvSpPr/>
      </dsp:nvSpPr>
      <dsp:spPr>
        <a:xfrm>
          <a:off x="8419266" y="2145228"/>
          <a:ext cx="2550318" cy="1530191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Setting</a:t>
          </a:r>
          <a:endParaRPr lang="en-US" sz="3100" kern="1200"/>
        </a:p>
      </dsp:txBody>
      <dsp:txXfrm>
        <a:off x="8419266" y="2145228"/>
        <a:ext cx="2550318" cy="15301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AC1ED-FAD7-45C3-A9B9-A099756E8EA3}">
      <dsp:nvSpPr>
        <dsp:cNvPr id="0" name=""/>
        <dsp:cNvSpPr/>
      </dsp:nvSpPr>
      <dsp:spPr>
        <a:xfrm>
          <a:off x="3750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Narrative</a:t>
          </a:r>
          <a:endParaRPr lang="en-US" sz="1800" kern="1200"/>
        </a:p>
      </dsp:txBody>
      <dsp:txXfrm>
        <a:off x="3750" y="697815"/>
        <a:ext cx="2030610" cy="1218366"/>
      </dsp:txXfrm>
    </dsp:sp>
    <dsp:sp modelId="{9B8A8173-0A9A-4573-BF58-8168DE8824FA}">
      <dsp:nvSpPr>
        <dsp:cNvPr id="0" name=""/>
        <dsp:cNvSpPr/>
      </dsp:nvSpPr>
      <dsp:spPr>
        <a:xfrm>
          <a:off x="2237422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Argument</a:t>
          </a:r>
          <a:endParaRPr lang="en-US" sz="1800" kern="1200"/>
        </a:p>
      </dsp:txBody>
      <dsp:txXfrm>
        <a:off x="2237422" y="697815"/>
        <a:ext cx="2030610" cy="1218366"/>
      </dsp:txXfrm>
    </dsp:sp>
    <dsp:sp modelId="{81A730CE-4F07-42D5-9F0F-DA9173D08D9D}">
      <dsp:nvSpPr>
        <dsp:cNvPr id="0" name=""/>
        <dsp:cNvSpPr/>
      </dsp:nvSpPr>
      <dsp:spPr>
        <a:xfrm>
          <a:off x="4471094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Style</a:t>
          </a:r>
          <a:endParaRPr lang="en-US" sz="1800" kern="1200"/>
        </a:p>
      </dsp:txBody>
      <dsp:txXfrm>
        <a:off x="4471094" y="697815"/>
        <a:ext cx="2030610" cy="1218366"/>
      </dsp:txXfrm>
    </dsp:sp>
    <dsp:sp modelId="{4D5128B7-6FA7-4ECE-A7DC-FA378AC1E95E}">
      <dsp:nvSpPr>
        <dsp:cNvPr id="0" name=""/>
        <dsp:cNvSpPr/>
      </dsp:nvSpPr>
      <dsp:spPr>
        <a:xfrm>
          <a:off x="6704766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Language</a:t>
          </a:r>
          <a:endParaRPr lang="en-US" sz="1800" kern="1200"/>
        </a:p>
      </dsp:txBody>
      <dsp:txXfrm>
        <a:off x="6704766" y="697815"/>
        <a:ext cx="2030610" cy="1218366"/>
      </dsp:txXfrm>
    </dsp:sp>
    <dsp:sp modelId="{46DF1384-34C3-474B-99DF-CB49D2328FEB}">
      <dsp:nvSpPr>
        <dsp:cNvPr id="0" name=""/>
        <dsp:cNvSpPr/>
      </dsp:nvSpPr>
      <dsp:spPr>
        <a:xfrm>
          <a:off x="8938438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Evidence</a:t>
          </a:r>
          <a:endParaRPr lang="en-US" sz="1800" kern="1200"/>
        </a:p>
      </dsp:txBody>
      <dsp:txXfrm>
        <a:off x="8938438" y="697815"/>
        <a:ext cx="2030610" cy="1218366"/>
      </dsp:txXfrm>
    </dsp:sp>
    <dsp:sp modelId="{3D30D99A-48F5-4F3F-B5D0-F5E36F447B6B}">
      <dsp:nvSpPr>
        <dsp:cNvPr id="0" name=""/>
        <dsp:cNvSpPr/>
      </dsp:nvSpPr>
      <dsp:spPr>
        <a:xfrm>
          <a:off x="3750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Structure</a:t>
          </a:r>
          <a:endParaRPr lang="en-US" sz="1800" kern="1200"/>
        </a:p>
      </dsp:txBody>
      <dsp:txXfrm>
        <a:off x="3750" y="2119243"/>
        <a:ext cx="2030610" cy="1218366"/>
      </dsp:txXfrm>
    </dsp:sp>
    <dsp:sp modelId="{88DFB6C8-7DF2-4FE3-81FF-2F9AED34B9E6}">
      <dsp:nvSpPr>
        <dsp:cNvPr id="0" name=""/>
        <dsp:cNvSpPr/>
      </dsp:nvSpPr>
      <dsp:spPr>
        <a:xfrm>
          <a:off x="2237422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Aesthetics</a:t>
          </a:r>
          <a:endParaRPr lang="en-US" sz="1800" kern="1200"/>
        </a:p>
      </dsp:txBody>
      <dsp:txXfrm>
        <a:off x="2237422" y="2119243"/>
        <a:ext cx="2030610" cy="1218366"/>
      </dsp:txXfrm>
    </dsp:sp>
    <dsp:sp modelId="{F77DBD1B-BE8C-4CF0-9654-35C4AD13644C}">
      <dsp:nvSpPr>
        <dsp:cNvPr id="0" name=""/>
        <dsp:cNvSpPr/>
      </dsp:nvSpPr>
      <dsp:spPr>
        <a:xfrm>
          <a:off x="4471094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Composition</a:t>
          </a:r>
          <a:endParaRPr lang="en-US" sz="1800" kern="1200"/>
        </a:p>
      </dsp:txBody>
      <dsp:txXfrm>
        <a:off x="4471094" y="2119243"/>
        <a:ext cx="2030610" cy="1218366"/>
      </dsp:txXfrm>
    </dsp:sp>
    <dsp:sp modelId="{F84BB07A-D2ED-4740-B6CC-CC3082F381E1}">
      <dsp:nvSpPr>
        <dsp:cNvPr id="0" name=""/>
        <dsp:cNvSpPr/>
      </dsp:nvSpPr>
      <dsp:spPr>
        <a:xfrm>
          <a:off x="6704766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Performance</a:t>
          </a:r>
          <a:endParaRPr lang="en-US" sz="1800" kern="1200"/>
        </a:p>
      </dsp:txBody>
      <dsp:txXfrm>
        <a:off x="6704766" y="2119243"/>
        <a:ext cx="2030610" cy="1218366"/>
      </dsp:txXfrm>
    </dsp:sp>
    <dsp:sp modelId="{C78E38BD-099A-4817-A55E-063B0AEF96E4}">
      <dsp:nvSpPr>
        <dsp:cNvPr id="0" name=""/>
        <dsp:cNvSpPr/>
      </dsp:nvSpPr>
      <dsp:spPr>
        <a:xfrm>
          <a:off x="8938438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Rhythm/tempo…</a:t>
          </a:r>
          <a:endParaRPr lang="en-US" sz="1800" kern="1200"/>
        </a:p>
      </dsp:txBody>
      <dsp:txXfrm>
        <a:off x="8938438" y="2119243"/>
        <a:ext cx="2030610" cy="12183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236BB-3070-4380-AC6E-416058ECCB30}">
      <dsp:nvSpPr>
        <dsp:cNvPr id="0" name=""/>
        <dsp:cNvSpPr/>
      </dsp:nvSpPr>
      <dsp:spPr>
        <a:xfrm>
          <a:off x="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E0ED9-5FD8-41A9-81FF-097869E8F790}">
      <dsp:nvSpPr>
        <dsp:cNvPr id="0" name=""/>
        <dsp:cNvSpPr/>
      </dsp:nvSpPr>
      <dsp:spPr>
        <a:xfrm>
          <a:off x="3429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When was it written?</a:t>
          </a:r>
          <a:endParaRPr lang="en-US" sz="2200" kern="1200"/>
        </a:p>
      </dsp:txBody>
      <dsp:txXfrm>
        <a:off x="400297" y="1258150"/>
        <a:ext cx="2971305" cy="1844879"/>
      </dsp:txXfrm>
    </dsp:sp>
    <dsp:sp modelId="{0D2DB522-1F82-4A2C-8791-F34DE7ECCDB3}">
      <dsp:nvSpPr>
        <dsp:cNvPr id="0" name=""/>
        <dsp:cNvSpPr/>
      </dsp:nvSpPr>
      <dsp:spPr>
        <a:xfrm>
          <a:off x="37719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19AF2-312B-486E-B6F4-B9BA479F195D}">
      <dsp:nvSpPr>
        <dsp:cNvPr id="0" name=""/>
        <dsp:cNvSpPr/>
      </dsp:nvSpPr>
      <dsp:spPr>
        <a:xfrm>
          <a:off x="41148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there anything about the time or context in which it was written that we need to be aware of?</a:t>
          </a:r>
          <a:endParaRPr lang="en-US" sz="2200" kern="1200"/>
        </a:p>
      </dsp:txBody>
      <dsp:txXfrm>
        <a:off x="4172197" y="1258150"/>
        <a:ext cx="2971305" cy="1844879"/>
      </dsp:txXfrm>
    </dsp:sp>
    <dsp:sp modelId="{8CD2E429-DC53-4F66-94CC-7BC81478657B}">
      <dsp:nvSpPr>
        <dsp:cNvPr id="0" name=""/>
        <dsp:cNvSpPr/>
      </dsp:nvSpPr>
      <dsp:spPr>
        <a:xfrm>
          <a:off x="75438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65555-DA98-40E1-8360-5B6C4AEB69AD}">
      <dsp:nvSpPr>
        <dsp:cNvPr id="0" name=""/>
        <dsp:cNvSpPr/>
      </dsp:nvSpPr>
      <dsp:spPr>
        <a:xfrm>
          <a:off x="7886699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Where was it written?</a:t>
          </a:r>
          <a:endParaRPr lang="en-US" sz="2200" kern="1200"/>
        </a:p>
      </dsp:txBody>
      <dsp:txXfrm>
        <a:off x="7944096" y="1258150"/>
        <a:ext cx="2971305" cy="184487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71D2B-E2B1-45B5-BA32-C88BE546EEFB}">
      <dsp:nvSpPr>
        <dsp:cNvPr id="0" name=""/>
        <dsp:cNvSpPr/>
      </dsp:nvSpPr>
      <dsp:spPr>
        <a:xfrm>
          <a:off x="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93BDB-E358-478F-B757-F3903B2F29F0}">
      <dsp:nvSpPr>
        <dsp:cNvPr id="0" name=""/>
        <dsp:cNvSpPr/>
      </dsp:nvSpPr>
      <dsp:spPr>
        <a:xfrm>
          <a:off x="3429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Why does the source matter?</a:t>
          </a:r>
          <a:endParaRPr lang="en-US" sz="3700" kern="1200"/>
        </a:p>
      </dsp:txBody>
      <dsp:txXfrm>
        <a:off x="400297" y="1258150"/>
        <a:ext cx="2971305" cy="1844879"/>
      </dsp:txXfrm>
    </dsp:sp>
    <dsp:sp modelId="{508E0307-1CB7-44D9-9A2A-240BD6E26E8B}">
      <dsp:nvSpPr>
        <dsp:cNvPr id="0" name=""/>
        <dsp:cNvSpPr/>
      </dsp:nvSpPr>
      <dsp:spPr>
        <a:xfrm>
          <a:off x="37719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35C38-AD1E-423D-B2E8-BD284E18C788}">
      <dsp:nvSpPr>
        <dsp:cNvPr id="0" name=""/>
        <dsp:cNvSpPr/>
      </dsp:nvSpPr>
      <dsp:spPr>
        <a:xfrm>
          <a:off x="41148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does it tell us?</a:t>
          </a:r>
          <a:endParaRPr lang="en-US" sz="3700" kern="1200"/>
        </a:p>
      </dsp:txBody>
      <dsp:txXfrm>
        <a:off x="4172197" y="1258150"/>
        <a:ext cx="2971305" cy="1844879"/>
      </dsp:txXfrm>
    </dsp:sp>
    <dsp:sp modelId="{D6C33875-16E2-4738-9FC0-FBFCE0823040}">
      <dsp:nvSpPr>
        <dsp:cNvPr id="0" name=""/>
        <dsp:cNvSpPr/>
      </dsp:nvSpPr>
      <dsp:spPr>
        <a:xfrm>
          <a:off x="75438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8F8AA-0381-418B-AC16-3B3BA54C0AFE}">
      <dsp:nvSpPr>
        <dsp:cNvPr id="0" name=""/>
        <dsp:cNvSpPr/>
      </dsp:nvSpPr>
      <dsp:spPr>
        <a:xfrm>
          <a:off x="7886699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is your opinion and analysis?</a:t>
          </a:r>
          <a:endParaRPr lang="en-US" sz="3700" kern="1200"/>
        </a:p>
      </dsp:txBody>
      <dsp:txXfrm>
        <a:off x="7944096" y="1258150"/>
        <a:ext cx="2971305" cy="1844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16/02/2025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2/16/2025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8.png"/><Relationship Id="rId4" Type="http://schemas.openxmlformats.org/officeDocument/2006/relationships/image" Target="../media/image1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16: Sources Part I - Approaching sources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17528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Essay writing - revisited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2678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5122" name="Title 1">
            <a:extLst>
              <a:ext uri="{FF2B5EF4-FFF2-40B4-BE49-F238E27FC236}">
                <a16:creationId xmlns:a16="http://schemas.microsoft.com/office/drawing/2014/main" id="{E931CE46-3798-31DF-7EC0-8E99678F8E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8F37D5-2CAF-DAE0-E88D-9C374F3506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rtlCol="0" anchor="t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What is a source?</a:t>
            </a:r>
          </a:p>
          <a:p>
            <a:pPr marL="342900" indent="-3429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Types of sources</a:t>
            </a:r>
            <a:endParaRPr lang="en-GB" sz="2400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Person writing on notebook">
            <a:extLst>
              <a:ext uri="{FF2B5EF4-FFF2-40B4-BE49-F238E27FC236}">
                <a16:creationId xmlns:a16="http://schemas.microsoft.com/office/drawing/2014/main" id="{D3EE1042-6E6F-94F8-AA89-A1FE7F3F86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06" r="19796" b="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5499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6146" name="Title 1">
            <a:extLst>
              <a:ext uri="{FF2B5EF4-FFF2-40B4-BE49-F238E27FC236}">
                <a16:creationId xmlns:a16="http://schemas.microsoft.com/office/drawing/2014/main" id="{56868F6D-B2D8-4E22-1A37-69D58E6D71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400" dirty="0"/>
              <a:t>What do we mean by a ‘source’?</a:t>
            </a:r>
          </a:p>
        </p:txBody>
      </p:sp>
      <p:sp>
        <p:nvSpPr>
          <p:cNvPr id="6150" name="Content Placeholder 6149">
            <a:extLst>
              <a:ext uri="{FF2B5EF4-FFF2-40B4-BE49-F238E27FC236}">
                <a16:creationId xmlns:a16="http://schemas.microsoft.com/office/drawing/2014/main" id="{164BB343-A94B-A082-9E31-D191CB8D8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pic>
        <p:nvPicPr>
          <p:cNvPr id="3" name="Content Placeholder 2" descr="Question mark on green pastel background">
            <a:extLst>
              <a:ext uri="{FF2B5EF4-FFF2-40B4-BE49-F238E27FC236}">
                <a16:creationId xmlns:a16="http://schemas.microsoft.com/office/drawing/2014/main" id="{7C663DCF-D014-3E59-1E21-8EA1B17425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47" r="1" b="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20"/>
    </mc:Choice>
    <mc:Fallback xmlns="">
      <p:transition spd="slow" advTm="2962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7170" name="Title 1">
            <a:extLst>
              <a:ext uri="{FF2B5EF4-FFF2-40B4-BE49-F238E27FC236}">
                <a16:creationId xmlns:a16="http://schemas.microsoft.com/office/drawing/2014/main" id="{DF6CDF0B-E185-9BC8-4872-C3AAF0F619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100" dirty="0"/>
              <a:t>What is a ‘source’?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A23ABD59-DAE1-E10B-487B-90FB0365561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4"/>
            <a:ext cx="5355276" cy="4198719"/>
          </a:xfrm>
        </p:spPr>
        <p:txBody>
          <a:bodyPr anchor="t">
            <a:normAutofit/>
          </a:bodyPr>
          <a:lstStyle/>
          <a:p>
            <a:pPr eaLnBrk="1" hangingPunct="1"/>
            <a:r>
              <a:rPr lang="en-GB" altLang="en-US" sz="2600" dirty="0"/>
              <a:t>Materials used to gather information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7173" name="Picture 7172" descr="Different colored question marks">
            <a:extLst>
              <a:ext uri="{FF2B5EF4-FFF2-40B4-BE49-F238E27FC236}">
                <a16:creationId xmlns:a16="http://schemas.microsoft.com/office/drawing/2014/main" id="{8955C89C-E762-E4F0-ECD7-CE7ABF4445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08" r="27794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43"/>
    </mc:Choice>
    <mc:Fallback xmlns="">
      <p:transition spd="slow" advTm="3354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Rectangle 922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9218" name="Title 1">
            <a:extLst>
              <a:ext uri="{FF2B5EF4-FFF2-40B4-BE49-F238E27FC236}">
                <a16:creationId xmlns:a16="http://schemas.microsoft.com/office/drawing/2014/main" id="{B0D23F42-2C3F-E0A5-A8DF-B0754598C6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What kinds of sources do we use in the humanities?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8B42D78-105C-F9C7-F2CD-2A18E8213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/>
          </a:bodyPr>
          <a:lstStyle/>
          <a:p>
            <a:endParaRPr lang="en-GB" altLang="en-US" sz="3200" dirty="0"/>
          </a:p>
        </p:txBody>
      </p:sp>
      <p:pic>
        <p:nvPicPr>
          <p:cNvPr id="9221" name="Picture 9220" descr="Pen placed on top of a signature line">
            <a:extLst>
              <a:ext uri="{FF2B5EF4-FFF2-40B4-BE49-F238E27FC236}">
                <a16:creationId xmlns:a16="http://schemas.microsoft.com/office/drawing/2014/main" id="{23247586-CF22-6E9C-E575-29003F8666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280" r="-1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239"/>
    </mc:Choice>
    <mc:Fallback xmlns="">
      <p:transition spd="slow" advTm="33239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7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9" name="Rectangle 10258">
            <a:extLst>
              <a:ext uri="{FF2B5EF4-FFF2-40B4-BE49-F238E27FC236}">
                <a16:creationId xmlns:a16="http://schemas.microsoft.com/office/drawing/2014/main" id="{9146CCC8-AA39-4037-B3E2-70602B93F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242" name="Title 1">
            <a:extLst>
              <a:ext uri="{FF2B5EF4-FFF2-40B4-BE49-F238E27FC236}">
                <a16:creationId xmlns:a16="http://schemas.microsoft.com/office/drawing/2014/main" id="{7C582327-9172-2597-1D71-5D48DC30A9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62271" y="810563"/>
            <a:ext cx="3705572" cy="5409262"/>
          </a:xfrm>
        </p:spPr>
        <p:txBody>
          <a:bodyPr anchor="t">
            <a:normAutofit/>
          </a:bodyPr>
          <a:lstStyle/>
          <a:p>
            <a:r>
              <a:rPr lang="en-GB" altLang="en-US" dirty="0"/>
              <a:t>Kinds of source</a:t>
            </a:r>
          </a:p>
        </p:txBody>
      </p:sp>
      <p:graphicFrame>
        <p:nvGraphicFramePr>
          <p:cNvPr id="10253" name="Content Placeholder 2">
            <a:extLst>
              <a:ext uri="{FF2B5EF4-FFF2-40B4-BE49-F238E27FC236}">
                <a16:creationId xmlns:a16="http://schemas.microsoft.com/office/drawing/2014/main" id="{0174A234-26C5-1CDC-98C5-285FB99F11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393085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109"/>
    </mc:Choice>
    <mc:Fallback xmlns="">
      <p:transition spd="slow" advTm="10010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81" name="Rectangle 11280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83" name="Freeform: Shape 11282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285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87" name="Rectangle 11286">
            <a:extLst>
              <a:ext uri="{FF2B5EF4-FFF2-40B4-BE49-F238E27FC236}">
                <a16:creationId xmlns:a16="http://schemas.microsoft.com/office/drawing/2014/main" id="{032274B4-B001-4088-B01D-E6999509E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266" name="Title 1">
            <a:extLst>
              <a:ext uri="{FF2B5EF4-FFF2-40B4-BE49-F238E27FC236}">
                <a16:creationId xmlns:a16="http://schemas.microsoft.com/office/drawing/2014/main" id="{A72E5390-93D5-73AA-FE25-27AFB37897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12648" y="557783"/>
            <a:ext cx="3901736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200"/>
              <a:t>Primary and secondary sources: what’s the difference?</a:t>
            </a:r>
          </a:p>
        </p:txBody>
      </p:sp>
      <p:pic>
        <p:nvPicPr>
          <p:cNvPr id="4" name="Picture 3" descr="Question mark symbol">
            <a:extLst>
              <a:ext uri="{FF2B5EF4-FFF2-40B4-BE49-F238E27FC236}">
                <a16:creationId xmlns:a16="http://schemas.microsoft.com/office/drawing/2014/main" id="{F1E12C5E-6CCC-603E-2611-32CC27A067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92" r="20355"/>
          <a:stretch/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BDD7F06D-F86E-CC4D-DDCC-DF5577D8FF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933"/>
    </mc:Choice>
    <mc:Fallback xmlns="">
      <p:transition spd="slow" advTm="23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EE22C-8098-AA8D-913C-A0C7F8C754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and secondary sources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6381AF03-D2A0-63B0-5A45-B7FE27235F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6188901"/>
              </p:ext>
            </p:extLst>
          </p:nvPr>
        </p:nvGraphicFramePr>
        <p:xfrm>
          <a:off x="609600" y="2106613"/>
          <a:ext cx="10972800" cy="44135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86400">
                  <a:extLst>
                    <a:ext uri="{9D8B030D-6E8A-4147-A177-3AD203B41FA5}">
                      <a16:colId xmlns:a16="http://schemas.microsoft.com/office/drawing/2014/main" val="1703547612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231201668"/>
                    </a:ext>
                  </a:extLst>
                </a:gridCol>
              </a:tblGrid>
              <a:tr h="769283">
                <a:tc>
                  <a:txBody>
                    <a:bodyPr/>
                    <a:lstStyle/>
                    <a:p>
                      <a:r>
                        <a:rPr lang="en-GB" sz="2800" dirty="0"/>
                        <a:t>Primary 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Secondary 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6241223"/>
                  </a:ext>
                </a:extLst>
              </a:tr>
              <a:tr h="1327804">
                <a:tc>
                  <a:txBody>
                    <a:bodyPr/>
                    <a:lstStyle/>
                    <a:p>
                      <a:r>
                        <a:rPr lang="en-GB" sz="2800" dirty="0"/>
                        <a:t>Created during the time under study (or by someone who was there)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Interpretations and evaluations of primary 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2971061"/>
                  </a:ext>
                </a:extLst>
              </a:tr>
              <a:tr h="769283">
                <a:tc>
                  <a:txBody>
                    <a:bodyPr/>
                    <a:lstStyle/>
                    <a:p>
                      <a:r>
                        <a:rPr lang="en-GB" sz="2800" dirty="0"/>
                        <a:t>‘Original’ material and first hand accounts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Created after the original period/event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157260"/>
                  </a:ext>
                </a:extLst>
              </a:tr>
              <a:tr h="1327804">
                <a:tc>
                  <a:txBody>
                    <a:bodyPr/>
                    <a:lstStyle/>
                    <a:p>
                      <a:r>
                        <a:rPr lang="en-GB" sz="2800" dirty="0"/>
                        <a:t>Can be written, but also images, audio files, objects…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Analysis and interpretation of primary material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118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112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20"/>
    </mc:Choice>
    <mc:Fallback xmlns="">
      <p:transition spd="slow" advTm="6462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38F2E-E863-D929-4B88-A70420539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0611D-59AE-3F55-6952-CA1ABEA40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Personal documents: diaries, novels, speeches, letters, personal narratives, interviews, first hand stories, emails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Documents from research studies: experiment results, reports, data or findings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Opinion polls, questionnaires,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Original documents: original manuscripts, government documents, maps, photographs, newspapers (grey area….)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Paintings, films, music.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Objects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0402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55"/>
    </mc:Choice>
    <mc:Fallback xmlns="">
      <p:transition spd="slow" advTm="7505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E9ABEE-D997-96A9-B1DE-453FFD766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0E72A-0B62-DD55-79DD-87E82B141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Journal articles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Biographies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Dissertations</a:t>
            </a:r>
          </a:p>
        </p:txBody>
      </p:sp>
    </p:spTree>
    <p:extLst>
      <p:ext uri="{BB962C8B-B14F-4D97-AF65-F5344CB8AC3E}">
        <p14:creationId xmlns:p14="http://schemas.microsoft.com/office/powerpoint/2010/main" val="3966309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37"/>
    </mc:Choice>
    <mc:Fallback xmlns="">
      <p:transition spd="slow" advTm="1923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B3D778-0F6E-4794-390E-388D77EED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197" y="-122468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Online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189DA-9AEA-B9C2-D506-3D00F1EC3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1469434"/>
            <a:ext cx="5827551" cy="5205686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Easily accessible</a:t>
            </a:r>
          </a:p>
          <a:p>
            <a:pPr>
              <a:lnSpc>
                <a:spcPct val="100000"/>
              </a:lnSpc>
            </a:pPr>
            <a:r>
              <a:rPr lang="en-GB" dirty="0"/>
              <a:t>But not always the most reliable, robust, verifiable…</a:t>
            </a:r>
          </a:p>
          <a:p>
            <a:pPr>
              <a:lnSpc>
                <a:spcPct val="100000"/>
              </a:lnSpc>
            </a:pPr>
            <a:r>
              <a:rPr lang="en-GB" dirty="0"/>
              <a:t>Use caution when using Google and other ordinary search engines </a:t>
            </a:r>
          </a:p>
          <a:p>
            <a:pPr>
              <a:lnSpc>
                <a:spcPct val="100000"/>
              </a:lnSpc>
            </a:pPr>
            <a:r>
              <a:rPr lang="en-GB" dirty="0"/>
              <a:t>Google Scholar (scholar.google.co.uk) is more useful for finding academic literature </a:t>
            </a:r>
          </a:p>
          <a:p>
            <a:pPr>
              <a:lnSpc>
                <a:spcPct val="100000"/>
              </a:lnSpc>
            </a:pPr>
            <a:r>
              <a:rPr lang="en-GB" dirty="0"/>
              <a:t>As with any source think about the author and their 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Credentials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Bias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Beliefs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Politics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Funding</a:t>
            </a:r>
          </a:p>
        </p:txBody>
      </p:sp>
      <p:pic>
        <p:nvPicPr>
          <p:cNvPr id="5" name="Picture 4" descr="A person sitting in an airplane seat using a laptop computer">
            <a:extLst>
              <a:ext uri="{FF2B5EF4-FFF2-40B4-BE49-F238E27FC236}">
                <a16:creationId xmlns:a16="http://schemas.microsoft.com/office/drawing/2014/main" id="{F59EA7FA-64ED-DDB5-5839-397AF961E3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02" r="30877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37829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654"/>
    </mc:Choice>
    <mc:Fallback xmlns="">
      <p:transition spd="slow" advTm="10165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6447B-144E-1D34-988F-0C13B3E48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Approaching a source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E9CB342-AB22-9E2D-E7A6-BF41FE67F5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1594677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21561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AEF21-B0B0-676F-7EA0-04E1EB6E8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7BB1F-FFA3-31E6-0981-A6CB16A69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might this include?</a:t>
            </a:r>
          </a:p>
        </p:txBody>
      </p:sp>
    </p:spTree>
    <p:extLst>
      <p:ext uri="{BB962C8B-B14F-4D97-AF65-F5344CB8AC3E}">
        <p14:creationId xmlns:p14="http://schemas.microsoft.com/office/powerpoint/2010/main" val="35847308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5985C-67DE-B815-D978-8897F0BC9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AC8A32F-4B9F-550B-112A-B54B0EEC86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29617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B7F43-C33C-3F1E-1DA0-B204F7641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B9D981BD-C313-484C-F990-85E8DCE20E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0042053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42535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839EE-428B-B301-6D01-47CF69DEA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Significance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96418B7E-E0DE-733A-9F4E-586F9FA11F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7544074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025337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E682C-B2DC-B291-F49D-E68AA6B1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Medium/materials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392F7F-B358-9D67-583D-D5392CF43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400" dirty="0"/>
              <a:t>Object/film/broadcast/speech….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400" dirty="0"/>
              <a:t>Why does this matter?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8723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4B406-B611-0895-1CFD-BA7D178E7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63DB0D-3555-EE78-490C-D70464F1A2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Who wrote the source?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600" dirty="0"/>
              <a:t>What about ‘anonymous’ sources’?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709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763214-0636-9492-0BD0-9303483BD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Audience/setting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63CE7-670A-A27F-CD90-08B3BA96C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What does this mean?</a:t>
            </a:r>
          </a:p>
          <a:p>
            <a:r>
              <a:rPr lang="en-GB" sz="2000" dirty="0"/>
              <a:t>Why might this be important in interpretation?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132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20BEF-5FB5-7972-A090-7E006011A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assignment: due Sunday 6 April 2025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6CD34-A5E2-F1DB-920C-BB3B845724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Write a 350-word reflection on your experiences of receiving and implementing feedback on your coursework. Reflections should include brief summaries of: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The types of feedback which you have received, and how you have accessed feedback from lecturers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The strengths and weaknesses identified by lecturers in feedback on your coursework, and any recurrent patterns within the feedback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The importance of feedback as part of the learning process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D2125"/>
                </a:solidFill>
                <a:effectLst/>
                <a:latin typeface="-apple-system"/>
              </a:rPr>
              <a:t>The most important lessons you have learned from lecturers’ feedback and how these will help you moving forwards.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4086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3A4EF64-5C85-1688-BA67-B95D1B4E89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056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Next time: Analysing images and 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altLang="en-US" dirty="0"/>
              <a:t>Assignment 2: Due Sunday 24 November 2024, 23:59 PM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Complete ‘Interactive Worksheet: Image analysis’ on Moodle and then watch the video ‘Art Historical Analysis’ – compare your analysis with experts and bring your notes to class.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As always – email me if you have any questions!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1E5D7A00-A04D-9124-A8FA-F0B47341F4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441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612</Words>
  <Application>Microsoft Office PowerPoint</Application>
  <PresentationFormat>Widescreen</PresentationFormat>
  <Paragraphs>108</Paragraphs>
  <Slides>23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-apple-system</vt:lpstr>
      <vt:lpstr>Aptos</vt:lpstr>
      <vt:lpstr>Arial</vt:lpstr>
      <vt:lpstr>Avenir Next LT Pro</vt:lpstr>
      <vt:lpstr>Posterama</vt:lpstr>
      <vt:lpstr>SplashVTI</vt:lpstr>
      <vt:lpstr>HPFY3001: Academic Survival Skills  Session 16: Sources Part I - Approaching sources</vt:lpstr>
      <vt:lpstr>Last session - review</vt:lpstr>
      <vt:lpstr>In this session:</vt:lpstr>
      <vt:lpstr>What do we mean by a ‘source’?</vt:lpstr>
      <vt:lpstr>What is a ‘source’?</vt:lpstr>
      <vt:lpstr>What kinds of sources do we use in the humanities?</vt:lpstr>
      <vt:lpstr>Kinds of source</vt:lpstr>
      <vt:lpstr>Primary and secondary sources: what’s the difference?</vt:lpstr>
      <vt:lpstr>Primary and secondary sources</vt:lpstr>
      <vt:lpstr>Primary sources</vt:lpstr>
      <vt:lpstr>Secondary sources</vt:lpstr>
      <vt:lpstr>Online sources</vt:lpstr>
      <vt:lpstr>Approaching a source</vt:lpstr>
      <vt:lpstr>Content analysis</vt:lpstr>
      <vt:lpstr>Content analysis</vt:lpstr>
      <vt:lpstr>Context</vt:lpstr>
      <vt:lpstr>Significance</vt:lpstr>
      <vt:lpstr>Medium/materials</vt:lpstr>
      <vt:lpstr>Author</vt:lpstr>
      <vt:lpstr>Audience/setting</vt:lpstr>
      <vt:lpstr>Next assignment: due Sunday 6 April 2025</vt:lpstr>
      <vt:lpstr>Over to you: any questions?</vt:lpstr>
      <vt:lpstr>Next time: Analysing images and active listening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22</cp:revision>
  <dcterms:created xsi:type="dcterms:W3CDTF">2024-09-11T12:44:55Z</dcterms:created>
  <dcterms:modified xsi:type="dcterms:W3CDTF">2025-02-16T20:33:11Z</dcterms:modified>
</cp:coreProperties>
</file>