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6" r:id="rId7"/>
    <p:sldId id="263" r:id="rId8"/>
    <p:sldId id="262" r:id="rId9"/>
    <p:sldId id="268" r:id="rId10"/>
    <p:sldId id="269" r:id="rId11"/>
    <p:sldId id="270"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21E5E3-B002-4D45-8514-2453F549A151}" v="4186" dt="2022-02-09T11:50:28.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15" autoAdjust="0"/>
    <p:restoredTop sz="94660"/>
  </p:normalViewPr>
  <p:slideViewPr>
    <p:cSldViewPr snapToGrid="0">
      <p:cViewPr varScale="1">
        <p:scale>
          <a:sx n="64" d="100"/>
          <a:sy n="64" d="100"/>
        </p:scale>
        <p:origin x="104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ba Shahzad (2025733)" userId="793deed7-963b-4cea-b5b7-96fb7dce519c" providerId="ADAL" clId="{D821E5E3-B002-4D45-8514-2453F549A151}"/>
    <pc:docChg chg="undo custSel addSld delSld modSld sldOrd">
      <pc:chgData name="Sabba Shahzad (2025733)" userId="793deed7-963b-4cea-b5b7-96fb7dce519c" providerId="ADAL" clId="{D821E5E3-B002-4D45-8514-2453F549A151}" dt="2022-02-09T12:11:53.546" v="10185" actId="20577"/>
      <pc:docMkLst>
        <pc:docMk/>
      </pc:docMkLst>
      <pc:sldChg chg="addSp modSp mod">
        <pc:chgData name="Sabba Shahzad (2025733)" userId="793deed7-963b-4cea-b5b7-96fb7dce519c" providerId="ADAL" clId="{D821E5E3-B002-4D45-8514-2453F549A151}" dt="2022-02-07T14:09:35.073" v="2302" actId="14100"/>
        <pc:sldMkLst>
          <pc:docMk/>
          <pc:sldMk cId="2178654993" sldId="256"/>
        </pc:sldMkLst>
        <pc:spChg chg="mod">
          <ac:chgData name="Sabba Shahzad (2025733)" userId="793deed7-963b-4cea-b5b7-96fb7dce519c" providerId="ADAL" clId="{D821E5E3-B002-4D45-8514-2453F549A151}" dt="2022-02-07T14:09:35.073" v="2302" actId="14100"/>
          <ac:spMkLst>
            <pc:docMk/>
            <pc:sldMk cId="2178654993" sldId="256"/>
            <ac:spMk id="3" creationId="{226E731E-7F4E-4B5E-A2B9-AE46EA84B200}"/>
          </ac:spMkLst>
        </pc:spChg>
        <pc:picChg chg="add mod">
          <ac:chgData name="Sabba Shahzad (2025733)" userId="793deed7-963b-4cea-b5b7-96fb7dce519c" providerId="ADAL" clId="{D821E5E3-B002-4D45-8514-2453F549A151}" dt="2022-02-06T22:44:12.226" v="10" actId="1076"/>
          <ac:picMkLst>
            <pc:docMk/>
            <pc:sldMk cId="2178654993" sldId="256"/>
            <ac:picMk id="1029" creationId="{9EBE0338-EBE3-4264-90B3-32FD7795D5C7}"/>
          </ac:picMkLst>
        </pc:picChg>
        <pc:picChg chg="add mod">
          <ac:chgData name="Sabba Shahzad (2025733)" userId="793deed7-963b-4cea-b5b7-96fb7dce519c" providerId="ADAL" clId="{D821E5E3-B002-4D45-8514-2453F549A151}" dt="2022-02-06T23:24:40.692" v="1858" actId="14100"/>
          <ac:picMkLst>
            <pc:docMk/>
            <pc:sldMk cId="2178654993" sldId="256"/>
            <ac:picMk id="1031" creationId="{C088AEC4-DC3A-444E-B809-5387A733ED43}"/>
          </ac:picMkLst>
        </pc:picChg>
      </pc:sldChg>
      <pc:sldChg chg="modSp mod">
        <pc:chgData name="Sabba Shahzad (2025733)" userId="793deed7-963b-4cea-b5b7-96fb7dce519c" providerId="ADAL" clId="{D821E5E3-B002-4D45-8514-2453F549A151}" dt="2022-02-07T13:57:18.122" v="2018" actId="14100"/>
        <pc:sldMkLst>
          <pc:docMk/>
          <pc:sldMk cId="4031376651" sldId="257"/>
        </pc:sldMkLst>
        <pc:spChg chg="mod">
          <ac:chgData name="Sabba Shahzad (2025733)" userId="793deed7-963b-4cea-b5b7-96fb7dce519c" providerId="ADAL" clId="{D821E5E3-B002-4D45-8514-2453F549A151}" dt="2022-02-07T13:57:18.122" v="2018" actId="14100"/>
          <ac:spMkLst>
            <pc:docMk/>
            <pc:sldMk cId="4031376651" sldId="257"/>
            <ac:spMk id="2" creationId="{23F88726-34ED-47DC-8809-C3A15EE9B127}"/>
          </ac:spMkLst>
        </pc:spChg>
        <pc:spChg chg="mod">
          <ac:chgData name="Sabba Shahzad (2025733)" userId="793deed7-963b-4cea-b5b7-96fb7dce519c" providerId="ADAL" clId="{D821E5E3-B002-4D45-8514-2453F549A151}" dt="2022-02-07T13:56:05.854" v="2006" actId="1076"/>
          <ac:spMkLst>
            <pc:docMk/>
            <pc:sldMk cId="4031376651" sldId="257"/>
            <ac:spMk id="3" creationId="{7EED52AE-56FA-491D-BD80-C898EAA71494}"/>
          </ac:spMkLst>
        </pc:spChg>
      </pc:sldChg>
      <pc:sldChg chg="addSp delSp modSp mod setBg">
        <pc:chgData name="Sabba Shahzad (2025733)" userId="793deed7-963b-4cea-b5b7-96fb7dce519c" providerId="ADAL" clId="{D821E5E3-B002-4D45-8514-2453F549A151}" dt="2022-02-09T12:10:45.258" v="10175" actId="20577"/>
        <pc:sldMkLst>
          <pc:docMk/>
          <pc:sldMk cId="690280741" sldId="258"/>
        </pc:sldMkLst>
        <pc:spChg chg="mod">
          <ac:chgData name="Sabba Shahzad (2025733)" userId="793deed7-963b-4cea-b5b7-96fb7dce519c" providerId="ADAL" clId="{D821E5E3-B002-4D45-8514-2453F549A151}" dt="2022-02-06T23:23:44.805" v="1847" actId="14100"/>
          <ac:spMkLst>
            <pc:docMk/>
            <pc:sldMk cId="690280741" sldId="258"/>
            <ac:spMk id="2" creationId="{16A0A94E-2CCE-4680-B815-06E1C4F21A65}"/>
          </ac:spMkLst>
        </pc:spChg>
        <pc:spChg chg="mod">
          <ac:chgData name="Sabba Shahzad (2025733)" userId="793deed7-963b-4cea-b5b7-96fb7dce519c" providerId="ADAL" clId="{D821E5E3-B002-4D45-8514-2453F549A151}" dt="2022-02-09T12:10:45.258" v="10175" actId="20577"/>
          <ac:spMkLst>
            <pc:docMk/>
            <pc:sldMk cId="690280741" sldId="258"/>
            <ac:spMk id="3" creationId="{5068EC20-33A2-47B0-A9E3-C9BF5F52531F}"/>
          </ac:spMkLst>
        </pc:spChg>
        <pc:spChg chg="add del">
          <ac:chgData name="Sabba Shahzad (2025733)" userId="793deed7-963b-4cea-b5b7-96fb7dce519c" providerId="ADAL" clId="{D821E5E3-B002-4D45-8514-2453F549A151}" dt="2022-02-06T23:23:19.334" v="1842" actId="26606"/>
          <ac:spMkLst>
            <pc:docMk/>
            <pc:sldMk cId="690280741" sldId="258"/>
            <ac:spMk id="71" creationId="{8FC9BE17-9A7B-462D-AE50-3D8777387304}"/>
          </ac:spMkLst>
        </pc:spChg>
        <pc:spChg chg="add del">
          <ac:chgData name="Sabba Shahzad (2025733)" userId="793deed7-963b-4cea-b5b7-96fb7dce519c" providerId="ADAL" clId="{D821E5E3-B002-4D45-8514-2453F549A151}" dt="2022-02-06T23:23:19.334" v="1842" actId="26606"/>
          <ac:spMkLst>
            <pc:docMk/>
            <pc:sldMk cId="690280741" sldId="258"/>
            <ac:spMk id="73" creationId="{3EBE8569-6AEC-4B8C-8D53-2DE337CDBA65}"/>
          </ac:spMkLst>
        </pc:spChg>
        <pc:spChg chg="add del">
          <ac:chgData name="Sabba Shahzad (2025733)" userId="793deed7-963b-4cea-b5b7-96fb7dce519c" providerId="ADAL" clId="{D821E5E3-B002-4D45-8514-2453F549A151}" dt="2022-02-06T23:23:19.334" v="1842" actId="26606"/>
          <ac:spMkLst>
            <pc:docMk/>
            <pc:sldMk cId="690280741" sldId="258"/>
            <ac:spMk id="75" creationId="{55D4142C-5077-457F-A6AD-3FECFDB39685}"/>
          </ac:spMkLst>
        </pc:spChg>
        <pc:spChg chg="add del">
          <ac:chgData name="Sabba Shahzad (2025733)" userId="793deed7-963b-4cea-b5b7-96fb7dce519c" providerId="ADAL" clId="{D821E5E3-B002-4D45-8514-2453F549A151}" dt="2022-02-06T23:23:19.334" v="1842" actId="26606"/>
          <ac:spMkLst>
            <pc:docMk/>
            <pc:sldMk cId="690280741" sldId="258"/>
            <ac:spMk id="77" creationId="{7A5F0580-5EE9-419F-96EE-B6529EF6E7D0}"/>
          </ac:spMkLst>
        </pc:spChg>
        <pc:spChg chg="add del">
          <ac:chgData name="Sabba Shahzad (2025733)" userId="793deed7-963b-4cea-b5b7-96fb7dce519c" providerId="ADAL" clId="{D821E5E3-B002-4D45-8514-2453F549A151}" dt="2022-02-06T23:23:19.318" v="1841" actId="26606"/>
          <ac:spMkLst>
            <pc:docMk/>
            <pc:sldMk cId="690280741" sldId="258"/>
            <ac:spMk id="135" creationId="{F94AA2BD-2E3F-4B1D-8127-5744B8115311}"/>
          </ac:spMkLst>
        </pc:spChg>
        <pc:spChg chg="add del">
          <ac:chgData name="Sabba Shahzad (2025733)" userId="793deed7-963b-4cea-b5b7-96fb7dce519c" providerId="ADAL" clId="{D821E5E3-B002-4D45-8514-2453F549A151}" dt="2022-02-06T23:23:19.318" v="1841" actId="26606"/>
          <ac:spMkLst>
            <pc:docMk/>
            <pc:sldMk cId="690280741" sldId="258"/>
            <ac:spMk id="137" creationId="{4BD02261-2DC8-4AA8-9E16-7751AE892445}"/>
          </ac:spMkLst>
        </pc:spChg>
        <pc:spChg chg="add del">
          <ac:chgData name="Sabba Shahzad (2025733)" userId="793deed7-963b-4cea-b5b7-96fb7dce519c" providerId="ADAL" clId="{D821E5E3-B002-4D45-8514-2453F549A151}" dt="2022-02-06T23:23:19.318" v="1841" actId="26606"/>
          <ac:spMkLst>
            <pc:docMk/>
            <pc:sldMk cId="690280741" sldId="258"/>
            <ac:spMk id="139" creationId="{3D752CF2-2291-40B5-B462-C17B174C10BC}"/>
          </ac:spMkLst>
        </pc:spChg>
        <pc:spChg chg="add">
          <ac:chgData name="Sabba Shahzad (2025733)" userId="793deed7-963b-4cea-b5b7-96fb7dce519c" providerId="ADAL" clId="{D821E5E3-B002-4D45-8514-2453F549A151}" dt="2022-02-06T23:23:19.334" v="1842" actId="26606"/>
          <ac:spMkLst>
            <pc:docMk/>
            <pc:sldMk cId="690280741" sldId="258"/>
            <ac:spMk id="141" creationId="{7A5F0580-5EE9-419F-96EE-B6529EF6E7D0}"/>
          </ac:spMkLst>
        </pc:spChg>
        <pc:spChg chg="add">
          <ac:chgData name="Sabba Shahzad (2025733)" userId="793deed7-963b-4cea-b5b7-96fb7dce519c" providerId="ADAL" clId="{D821E5E3-B002-4D45-8514-2453F549A151}" dt="2022-02-06T23:23:19.334" v="1842" actId="26606"/>
          <ac:spMkLst>
            <pc:docMk/>
            <pc:sldMk cId="690280741" sldId="258"/>
            <ac:spMk id="4100" creationId="{8FC9BE17-9A7B-462D-AE50-3D8777387304}"/>
          </ac:spMkLst>
        </pc:spChg>
        <pc:spChg chg="add">
          <ac:chgData name="Sabba Shahzad (2025733)" userId="793deed7-963b-4cea-b5b7-96fb7dce519c" providerId="ADAL" clId="{D821E5E3-B002-4D45-8514-2453F549A151}" dt="2022-02-06T23:23:19.334" v="1842" actId="26606"/>
          <ac:spMkLst>
            <pc:docMk/>
            <pc:sldMk cId="690280741" sldId="258"/>
            <ac:spMk id="4101" creationId="{3EBE8569-6AEC-4B8C-8D53-2DE337CDBA65}"/>
          </ac:spMkLst>
        </pc:spChg>
        <pc:spChg chg="add">
          <ac:chgData name="Sabba Shahzad (2025733)" userId="793deed7-963b-4cea-b5b7-96fb7dce519c" providerId="ADAL" clId="{D821E5E3-B002-4D45-8514-2453F549A151}" dt="2022-02-06T23:23:19.334" v="1842" actId="26606"/>
          <ac:spMkLst>
            <pc:docMk/>
            <pc:sldMk cId="690280741" sldId="258"/>
            <ac:spMk id="4102" creationId="{55D4142C-5077-457F-A6AD-3FECFDB39685}"/>
          </ac:spMkLst>
        </pc:spChg>
        <pc:picChg chg="add mod ord">
          <ac:chgData name="Sabba Shahzad (2025733)" userId="793deed7-963b-4cea-b5b7-96fb7dce519c" providerId="ADAL" clId="{D821E5E3-B002-4D45-8514-2453F549A151}" dt="2022-02-06T23:23:19.318" v="1841" actId="26606"/>
          <ac:picMkLst>
            <pc:docMk/>
            <pc:sldMk cId="690280741" sldId="258"/>
            <ac:picMk id="4098" creationId="{5ED7F72A-C71C-4A9D-A9E4-95E0D0A77362}"/>
          </ac:picMkLst>
        </pc:picChg>
      </pc:sldChg>
      <pc:sldChg chg="addSp delSp modSp del mod ord">
        <pc:chgData name="Sabba Shahzad (2025733)" userId="793deed7-963b-4cea-b5b7-96fb7dce519c" providerId="ADAL" clId="{D821E5E3-B002-4D45-8514-2453F549A151}" dt="2022-02-09T12:06:56.102" v="10038" actId="2696"/>
        <pc:sldMkLst>
          <pc:docMk/>
          <pc:sldMk cId="2404470229" sldId="259"/>
        </pc:sldMkLst>
        <pc:spChg chg="mod">
          <ac:chgData name="Sabba Shahzad (2025733)" userId="793deed7-963b-4cea-b5b7-96fb7dce519c" providerId="ADAL" clId="{D821E5E3-B002-4D45-8514-2453F549A151}" dt="2022-02-07T15:39:24.218" v="7653" actId="20577"/>
          <ac:spMkLst>
            <pc:docMk/>
            <pc:sldMk cId="2404470229" sldId="259"/>
            <ac:spMk id="2" creationId="{2B713E0C-D970-4608-837C-466679B8F156}"/>
          </ac:spMkLst>
        </pc:spChg>
        <pc:spChg chg="del">
          <ac:chgData name="Sabba Shahzad (2025733)" userId="793deed7-963b-4cea-b5b7-96fb7dce519c" providerId="ADAL" clId="{D821E5E3-B002-4D45-8514-2453F549A151}" dt="2022-02-06T23:27:36.045" v="1894" actId="21"/>
          <ac:spMkLst>
            <pc:docMk/>
            <pc:sldMk cId="2404470229" sldId="259"/>
            <ac:spMk id="3" creationId="{FEEF1429-F999-4686-90F6-03980BC2C567}"/>
          </ac:spMkLst>
        </pc:spChg>
        <pc:picChg chg="add del mod">
          <ac:chgData name="Sabba Shahzad (2025733)" userId="793deed7-963b-4cea-b5b7-96fb7dce519c" providerId="ADAL" clId="{D821E5E3-B002-4D45-8514-2453F549A151}" dt="2022-02-06T23:29:00.842" v="1929" actId="478"/>
          <ac:picMkLst>
            <pc:docMk/>
            <pc:sldMk cId="2404470229" sldId="259"/>
            <ac:picMk id="4" creationId="{D35DACCF-12BB-4839-8DF1-5C89BB5E378D}"/>
          </ac:picMkLst>
        </pc:picChg>
      </pc:sldChg>
      <pc:sldChg chg="addSp modSp mod">
        <pc:chgData name="Sabba Shahzad (2025733)" userId="793deed7-963b-4cea-b5b7-96fb7dce519c" providerId="ADAL" clId="{D821E5E3-B002-4D45-8514-2453F549A151}" dt="2022-02-09T12:08:27.918" v="10100" actId="14100"/>
        <pc:sldMkLst>
          <pc:docMk/>
          <pc:sldMk cId="514180311" sldId="260"/>
        </pc:sldMkLst>
        <pc:spChg chg="mod">
          <ac:chgData name="Sabba Shahzad (2025733)" userId="793deed7-963b-4cea-b5b7-96fb7dce519c" providerId="ADAL" clId="{D821E5E3-B002-4D45-8514-2453F549A151}" dt="2022-02-06T23:30:59.750" v="1934" actId="1076"/>
          <ac:spMkLst>
            <pc:docMk/>
            <pc:sldMk cId="514180311" sldId="260"/>
            <ac:spMk id="2" creationId="{6D7C29DE-B403-44E6-8204-2713ACD91A08}"/>
          </ac:spMkLst>
        </pc:spChg>
        <pc:spChg chg="mod">
          <ac:chgData name="Sabba Shahzad (2025733)" userId="793deed7-963b-4cea-b5b7-96fb7dce519c" providerId="ADAL" clId="{D821E5E3-B002-4D45-8514-2453F549A151}" dt="2022-02-09T12:08:27.918" v="10100" actId="14100"/>
          <ac:spMkLst>
            <pc:docMk/>
            <pc:sldMk cId="514180311" sldId="260"/>
            <ac:spMk id="3" creationId="{C76E3B08-B80A-46C6-80A9-FE64C67E4AD2}"/>
          </ac:spMkLst>
        </pc:spChg>
        <pc:picChg chg="add mod">
          <ac:chgData name="Sabba Shahzad (2025733)" userId="793deed7-963b-4cea-b5b7-96fb7dce519c" providerId="ADAL" clId="{D821E5E3-B002-4D45-8514-2453F549A151}" dt="2022-02-06T23:25:03.025" v="1865"/>
          <ac:picMkLst>
            <pc:docMk/>
            <pc:sldMk cId="514180311" sldId="260"/>
            <ac:picMk id="4" creationId="{6C5E5DA1-96E0-48D4-8DF1-AF62C6DCF239}"/>
          </ac:picMkLst>
        </pc:picChg>
      </pc:sldChg>
      <pc:sldChg chg="addSp modSp del">
        <pc:chgData name="Sabba Shahzad (2025733)" userId="793deed7-963b-4cea-b5b7-96fb7dce519c" providerId="ADAL" clId="{D821E5E3-B002-4D45-8514-2453F549A151}" dt="2022-02-06T23:30:23.967" v="1930" actId="2696"/>
        <pc:sldMkLst>
          <pc:docMk/>
          <pc:sldMk cId="3685683655" sldId="261"/>
        </pc:sldMkLst>
        <pc:picChg chg="add mod">
          <ac:chgData name="Sabba Shahzad (2025733)" userId="793deed7-963b-4cea-b5b7-96fb7dce519c" providerId="ADAL" clId="{D821E5E3-B002-4D45-8514-2453F549A151}" dt="2022-02-06T23:25:00.919" v="1864"/>
          <ac:picMkLst>
            <pc:docMk/>
            <pc:sldMk cId="3685683655" sldId="261"/>
            <ac:picMk id="4" creationId="{007B32C6-FE81-450C-8E83-56CD5AED07B6}"/>
          </ac:picMkLst>
        </pc:picChg>
      </pc:sldChg>
      <pc:sldChg chg="addSp modSp mod setBg">
        <pc:chgData name="Sabba Shahzad (2025733)" userId="793deed7-963b-4cea-b5b7-96fb7dce519c" providerId="ADAL" clId="{D821E5E3-B002-4D45-8514-2453F549A151}" dt="2022-02-09T12:11:21.935" v="10177" actId="207"/>
        <pc:sldMkLst>
          <pc:docMk/>
          <pc:sldMk cId="883440790" sldId="262"/>
        </pc:sldMkLst>
        <pc:spChg chg="mod">
          <ac:chgData name="Sabba Shahzad (2025733)" userId="793deed7-963b-4cea-b5b7-96fb7dce519c" providerId="ADAL" clId="{D821E5E3-B002-4D45-8514-2453F549A151}" dt="2022-02-07T15:05:19.712" v="2735" actId="14100"/>
          <ac:spMkLst>
            <pc:docMk/>
            <pc:sldMk cId="883440790" sldId="262"/>
            <ac:spMk id="2" creationId="{50988466-9A98-41C0-972F-79FDE72CF964}"/>
          </ac:spMkLst>
        </pc:spChg>
        <pc:spChg chg="mod">
          <ac:chgData name="Sabba Shahzad (2025733)" userId="793deed7-963b-4cea-b5b7-96fb7dce519c" providerId="ADAL" clId="{D821E5E3-B002-4D45-8514-2453F549A151}" dt="2022-02-09T12:11:21.935" v="10177" actId="207"/>
          <ac:spMkLst>
            <pc:docMk/>
            <pc:sldMk cId="883440790" sldId="262"/>
            <ac:spMk id="3" creationId="{85F97DFC-E9A2-492A-A447-DEE5F9C5EAD9}"/>
          </ac:spMkLst>
        </pc:spChg>
        <pc:spChg chg="add">
          <ac:chgData name="Sabba Shahzad (2025733)" userId="793deed7-963b-4cea-b5b7-96fb7dce519c" providerId="ADAL" clId="{D821E5E3-B002-4D45-8514-2453F549A151}" dt="2022-02-07T15:04:44.614" v="2729" actId="26606"/>
          <ac:spMkLst>
            <pc:docMk/>
            <pc:sldMk cId="883440790" sldId="262"/>
            <ac:spMk id="71" creationId="{8FC9BE17-9A7B-462D-AE50-3D8777387304}"/>
          </ac:spMkLst>
        </pc:spChg>
        <pc:spChg chg="add">
          <ac:chgData name="Sabba Shahzad (2025733)" userId="793deed7-963b-4cea-b5b7-96fb7dce519c" providerId="ADAL" clId="{D821E5E3-B002-4D45-8514-2453F549A151}" dt="2022-02-07T15:04:44.614" v="2729" actId="26606"/>
          <ac:spMkLst>
            <pc:docMk/>
            <pc:sldMk cId="883440790" sldId="262"/>
            <ac:spMk id="73" creationId="{3EBE8569-6AEC-4B8C-8D53-2DE337CDBA65}"/>
          </ac:spMkLst>
        </pc:spChg>
        <pc:spChg chg="add">
          <ac:chgData name="Sabba Shahzad (2025733)" userId="793deed7-963b-4cea-b5b7-96fb7dce519c" providerId="ADAL" clId="{D821E5E3-B002-4D45-8514-2453F549A151}" dt="2022-02-07T15:04:44.614" v="2729" actId="26606"/>
          <ac:spMkLst>
            <pc:docMk/>
            <pc:sldMk cId="883440790" sldId="262"/>
            <ac:spMk id="75" creationId="{55D4142C-5077-457F-A6AD-3FECFDB39685}"/>
          </ac:spMkLst>
        </pc:spChg>
        <pc:spChg chg="add">
          <ac:chgData name="Sabba Shahzad (2025733)" userId="793deed7-963b-4cea-b5b7-96fb7dce519c" providerId="ADAL" clId="{D821E5E3-B002-4D45-8514-2453F549A151}" dt="2022-02-07T15:04:44.614" v="2729" actId="26606"/>
          <ac:spMkLst>
            <pc:docMk/>
            <pc:sldMk cId="883440790" sldId="262"/>
            <ac:spMk id="77" creationId="{7A5F0580-5EE9-419F-96EE-B6529EF6E7D0}"/>
          </ac:spMkLst>
        </pc:spChg>
        <pc:picChg chg="add mod">
          <ac:chgData name="Sabba Shahzad (2025733)" userId="793deed7-963b-4cea-b5b7-96fb7dce519c" providerId="ADAL" clId="{D821E5E3-B002-4D45-8514-2453F549A151}" dt="2022-02-06T23:24:56.796" v="1862"/>
          <ac:picMkLst>
            <pc:docMk/>
            <pc:sldMk cId="883440790" sldId="262"/>
            <ac:picMk id="4" creationId="{5346BC3F-36F3-4AC8-B76F-F13258698D0A}"/>
          </ac:picMkLst>
        </pc:picChg>
        <pc:picChg chg="add mod ord">
          <ac:chgData name="Sabba Shahzad (2025733)" userId="793deed7-963b-4cea-b5b7-96fb7dce519c" providerId="ADAL" clId="{D821E5E3-B002-4D45-8514-2453F549A151}" dt="2022-02-07T15:04:44.614" v="2729" actId="26606"/>
          <ac:picMkLst>
            <pc:docMk/>
            <pc:sldMk cId="883440790" sldId="262"/>
            <ac:picMk id="2050" creationId="{ED909AEB-3B39-434C-BDCF-E401A38A3399}"/>
          </ac:picMkLst>
        </pc:picChg>
      </pc:sldChg>
      <pc:sldChg chg="addSp modSp mod">
        <pc:chgData name="Sabba Shahzad (2025733)" userId="793deed7-963b-4cea-b5b7-96fb7dce519c" providerId="ADAL" clId="{D821E5E3-B002-4D45-8514-2453F549A151}" dt="2022-02-06T23:24:47.304" v="1859"/>
        <pc:sldMkLst>
          <pc:docMk/>
          <pc:sldMk cId="4250927499" sldId="263"/>
        </pc:sldMkLst>
        <pc:spChg chg="mod">
          <ac:chgData name="Sabba Shahzad (2025733)" userId="793deed7-963b-4cea-b5b7-96fb7dce519c" providerId="ADAL" clId="{D821E5E3-B002-4D45-8514-2453F549A151}" dt="2022-02-06T23:14:08.115" v="1585" actId="1076"/>
          <ac:spMkLst>
            <pc:docMk/>
            <pc:sldMk cId="4250927499" sldId="263"/>
            <ac:spMk id="2" creationId="{00E36FAD-A983-48D0-A30A-34A18E33A3FF}"/>
          </ac:spMkLst>
        </pc:spChg>
        <pc:spChg chg="mod">
          <ac:chgData name="Sabba Shahzad (2025733)" userId="793deed7-963b-4cea-b5b7-96fb7dce519c" providerId="ADAL" clId="{D821E5E3-B002-4D45-8514-2453F549A151}" dt="2022-02-06T23:18:39.141" v="1736" actId="14100"/>
          <ac:spMkLst>
            <pc:docMk/>
            <pc:sldMk cId="4250927499" sldId="263"/>
            <ac:spMk id="3" creationId="{AADB4F09-EAA7-4214-8312-63F359F9C16F}"/>
          </ac:spMkLst>
        </pc:spChg>
        <pc:picChg chg="add mod">
          <ac:chgData name="Sabba Shahzad (2025733)" userId="793deed7-963b-4cea-b5b7-96fb7dce519c" providerId="ADAL" clId="{D821E5E3-B002-4D45-8514-2453F549A151}" dt="2022-02-06T23:24:47.304" v="1859"/>
          <ac:picMkLst>
            <pc:docMk/>
            <pc:sldMk cId="4250927499" sldId="263"/>
            <ac:picMk id="5" creationId="{25ED8C00-C7F7-430D-8DC4-F331E3C2A7E2}"/>
          </ac:picMkLst>
        </pc:picChg>
        <pc:picChg chg="add mod">
          <ac:chgData name="Sabba Shahzad (2025733)" userId="793deed7-963b-4cea-b5b7-96fb7dce519c" providerId="ADAL" clId="{D821E5E3-B002-4D45-8514-2453F549A151}" dt="2022-02-06T23:18:02.676" v="1725" actId="1076"/>
          <ac:picMkLst>
            <pc:docMk/>
            <pc:sldMk cId="4250927499" sldId="263"/>
            <ac:picMk id="3074" creationId="{456FCD7E-6FB7-4B62-A081-8AB92AAC9E4E}"/>
          </ac:picMkLst>
        </pc:picChg>
      </pc:sldChg>
      <pc:sldChg chg="del">
        <pc:chgData name="Sabba Shahzad (2025733)" userId="793deed7-963b-4cea-b5b7-96fb7dce519c" providerId="ADAL" clId="{D821E5E3-B002-4D45-8514-2453F549A151}" dt="2022-02-06T23:19:04.218" v="1737" actId="2696"/>
        <pc:sldMkLst>
          <pc:docMk/>
          <pc:sldMk cId="399638240" sldId="264"/>
        </pc:sldMkLst>
      </pc:sldChg>
      <pc:sldChg chg="del">
        <pc:chgData name="Sabba Shahzad (2025733)" userId="793deed7-963b-4cea-b5b7-96fb7dce519c" providerId="ADAL" clId="{D821E5E3-B002-4D45-8514-2453F549A151}" dt="2022-02-06T23:20:28.549" v="1817" actId="2696"/>
        <pc:sldMkLst>
          <pc:docMk/>
          <pc:sldMk cId="429436171" sldId="265"/>
        </pc:sldMkLst>
      </pc:sldChg>
      <pc:sldChg chg="addSp delSp modSp del mod">
        <pc:chgData name="Sabba Shahzad (2025733)" userId="793deed7-963b-4cea-b5b7-96fb7dce519c" providerId="ADAL" clId="{D821E5E3-B002-4D45-8514-2453F549A151}" dt="2022-02-06T23:26:02.899" v="1866" actId="2696"/>
        <pc:sldMkLst>
          <pc:docMk/>
          <pc:sldMk cId="1450924230" sldId="266"/>
        </pc:sldMkLst>
        <pc:spChg chg="mod">
          <ac:chgData name="Sabba Shahzad (2025733)" userId="793deed7-963b-4cea-b5b7-96fb7dce519c" providerId="ADAL" clId="{D821E5E3-B002-4D45-8514-2453F549A151}" dt="2022-02-06T23:21:19.630" v="1830" actId="27636"/>
          <ac:spMkLst>
            <pc:docMk/>
            <pc:sldMk cId="1450924230" sldId="266"/>
            <ac:spMk id="2" creationId="{F504916E-5431-4CDA-B4D2-D7CE145A1DB6}"/>
          </ac:spMkLst>
        </pc:spChg>
        <pc:spChg chg="del">
          <ac:chgData name="Sabba Shahzad (2025733)" userId="793deed7-963b-4cea-b5b7-96fb7dce519c" providerId="ADAL" clId="{D821E5E3-B002-4D45-8514-2453F549A151}" dt="2022-02-06T23:20:56.191" v="1819" actId="21"/>
          <ac:spMkLst>
            <pc:docMk/>
            <pc:sldMk cId="1450924230" sldId="266"/>
            <ac:spMk id="3" creationId="{42F66CDF-FA59-47D5-88EF-60CE8D1BFB54}"/>
          </ac:spMkLst>
        </pc:spChg>
        <pc:picChg chg="add mod">
          <ac:chgData name="Sabba Shahzad (2025733)" userId="793deed7-963b-4cea-b5b7-96fb7dce519c" providerId="ADAL" clId="{D821E5E3-B002-4D45-8514-2453F549A151}" dt="2022-02-06T23:24:53.571" v="1861"/>
          <ac:picMkLst>
            <pc:docMk/>
            <pc:sldMk cId="1450924230" sldId="266"/>
            <ac:picMk id="4" creationId="{1E6C7790-46DD-4ABA-821C-91534E0C4DD6}"/>
          </ac:picMkLst>
        </pc:picChg>
      </pc:sldChg>
      <pc:sldChg chg="addSp delSp modSp new del mod setBg setClrOvrMap">
        <pc:chgData name="Sabba Shahzad (2025733)" userId="793deed7-963b-4cea-b5b7-96fb7dce519c" providerId="ADAL" clId="{D821E5E3-B002-4D45-8514-2453F549A151}" dt="2022-02-07T14:09:58.676" v="2303" actId="2696"/>
        <pc:sldMkLst>
          <pc:docMk/>
          <pc:sldMk cId="1745583419" sldId="267"/>
        </pc:sldMkLst>
        <pc:spChg chg="mod">
          <ac:chgData name="Sabba Shahzad (2025733)" userId="793deed7-963b-4cea-b5b7-96fb7dce519c" providerId="ADAL" clId="{D821E5E3-B002-4D45-8514-2453F549A151}" dt="2022-02-06T23:12:23.670" v="1557" actId="1076"/>
          <ac:spMkLst>
            <pc:docMk/>
            <pc:sldMk cId="1745583419" sldId="267"/>
            <ac:spMk id="2" creationId="{E872FBDF-C44E-479F-8F5E-A0D465CD6CC1}"/>
          </ac:spMkLst>
        </pc:spChg>
        <pc:spChg chg="mod ord">
          <ac:chgData name="Sabba Shahzad (2025733)" userId="793deed7-963b-4cea-b5b7-96fb7dce519c" providerId="ADAL" clId="{D821E5E3-B002-4D45-8514-2453F549A151}" dt="2022-02-06T23:28:04.054" v="1917" actId="27636"/>
          <ac:spMkLst>
            <pc:docMk/>
            <pc:sldMk cId="1745583419" sldId="267"/>
            <ac:spMk id="3" creationId="{0C44E0EE-5B72-4782-ACC9-E6EF2356AFA5}"/>
          </ac:spMkLst>
        </pc:spChg>
        <pc:spChg chg="add del mod">
          <ac:chgData name="Sabba Shahzad (2025733)" userId="793deed7-963b-4cea-b5b7-96fb7dce519c" providerId="ADAL" clId="{D821E5E3-B002-4D45-8514-2453F549A151}" dt="2022-02-06T22:55:23.813" v="921" actId="22"/>
          <ac:spMkLst>
            <pc:docMk/>
            <pc:sldMk cId="1745583419" sldId="267"/>
            <ac:spMk id="5" creationId="{A05F9DFC-D904-4F66-8026-51E3AB658C36}"/>
          </ac:spMkLst>
        </pc:spChg>
        <pc:spChg chg="add del">
          <ac:chgData name="Sabba Shahzad (2025733)" userId="793deed7-963b-4cea-b5b7-96fb7dce519c" providerId="ADAL" clId="{D821E5E3-B002-4D45-8514-2453F549A151}" dt="2022-02-06T23:10:59.144" v="1545" actId="26606"/>
          <ac:spMkLst>
            <pc:docMk/>
            <pc:sldMk cId="1745583419" sldId="267"/>
            <ac:spMk id="18" creationId="{99CEE05D-F25C-4EC3-B527-D9C999E335CD}"/>
          </ac:spMkLst>
        </pc:spChg>
        <pc:spChg chg="add del">
          <ac:chgData name="Sabba Shahzad (2025733)" userId="793deed7-963b-4cea-b5b7-96fb7dce519c" providerId="ADAL" clId="{D821E5E3-B002-4D45-8514-2453F549A151}" dt="2022-02-06T23:10:59.144" v="1545" actId="26606"/>
          <ac:spMkLst>
            <pc:docMk/>
            <pc:sldMk cId="1745583419" sldId="267"/>
            <ac:spMk id="20" creationId="{4F036726-0C05-446E-91C3-B986EBEA055E}"/>
          </ac:spMkLst>
        </pc:spChg>
        <pc:spChg chg="add del">
          <ac:chgData name="Sabba Shahzad (2025733)" userId="793deed7-963b-4cea-b5b7-96fb7dce519c" providerId="ADAL" clId="{D821E5E3-B002-4D45-8514-2453F549A151}" dt="2022-02-06T23:10:59.144" v="1545" actId="26606"/>
          <ac:spMkLst>
            <pc:docMk/>
            <pc:sldMk cId="1745583419" sldId="267"/>
            <ac:spMk id="22" creationId="{A310ABCD-C34B-42D1-9BEB-47755A3EA36C}"/>
          </ac:spMkLst>
        </pc:spChg>
        <pc:spChg chg="add del">
          <ac:chgData name="Sabba Shahzad (2025733)" userId="793deed7-963b-4cea-b5b7-96fb7dce519c" providerId="ADAL" clId="{D821E5E3-B002-4D45-8514-2453F549A151}" dt="2022-02-06T23:10:59.144" v="1545" actId="26606"/>
          <ac:spMkLst>
            <pc:docMk/>
            <pc:sldMk cId="1745583419" sldId="267"/>
            <ac:spMk id="24" creationId="{F38AB6A2-89F7-43B5-B608-50DFC740DEBF}"/>
          </ac:spMkLst>
        </pc:spChg>
        <pc:spChg chg="add del">
          <ac:chgData name="Sabba Shahzad (2025733)" userId="793deed7-963b-4cea-b5b7-96fb7dce519c" providerId="ADAL" clId="{D821E5E3-B002-4D45-8514-2453F549A151}" dt="2022-02-06T23:10:59.144" v="1545" actId="26606"/>
          <ac:spMkLst>
            <pc:docMk/>
            <pc:sldMk cId="1745583419" sldId="267"/>
            <ac:spMk id="26" creationId="{06585B74-DAF6-470E-B2F3-B5530A709AAC}"/>
          </ac:spMkLst>
        </pc:spChg>
        <pc:spChg chg="add del">
          <ac:chgData name="Sabba Shahzad (2025733)" userId="793deed7-963b-4cea-b5b7-96fb7dce519c" providerId="ADAL" clId="{D821E5E3-B002-4D45-8514-2453F549A151}" dt="2022-02-06T23:10:59.144" v="1545" actId="26606"/>
          <ac:spMkLst>
            <pc:docMk/>
            <pc:sldMk cId="1745583419" sldId="267"/>
            <ac:spMk id="28" creationId="{30BAD96F-CE2F-4682-99B8-0DD9E6AE2BED}"/>
          </ac:spMkLst>
        </pc:spChg>
        <pc:spChg chg="add">
          <ac:chgData name="Sabba Shahzad (2025733)" userId="793deed7-963b-4cea-b5b7-96fb7dce519c" providerId="ADAL" clId="{D821E5E3-B002-4D45-8514-2453F549A151}" dt="2022-02-06T23:10:59.204" v="1546" actId="26606"/>
          <ac:spMkLst>
            <pc:docMk/>
            <pc:sldMk cId="1745583419" sldId="267"/>
            <ac:spMk id="31" creationId="{5B779097-0D69-4290-BA87-1376821E4A30}"/>
          </ac:spMkLst>
        </pc:spChg>
        <pc:grpChg chg="add">
          <ac:chgData name="Sabba Shahzad (2025733)" userId="793deed7-963b-4cea-b5b7-96fb7dce519c" providerId="ADAL" clId="{D821E5E3-B002-4D45-8514-2453F549A151}" dt="2022-02-06T23:10:59.204" v="1546" actId="26606"/>
          <ac:grpSpMkLst>
            <pc:docMk/>
            <pc:sldMk cId="1745583419" sldId="267"/>
            <ac:grpSpMk id="32" creationId="{BCE84650-6FAA-48DC-BB93-39BB42D85F57}"/>
          </ac:grpSpMkLst>
        </pc:grpChg>
        <pc:grpChg chg="add">
          <ac:chgData name="Sabba Shahzad (2025733)" userId="793deed7-963b-4cea-b5b7-96fb7dce519c" providerId="ADAL" clId="{D821E5E3-B002-4D45-8514-2453F549A151}" dt="2022-02-06T23:10:59.204" v="1546" actId="26606"/>
          <ac:grpSpMkLst>
            <pc:docMk/>
            <pc:sldMk cId="1745583419" sldId="267"/>
            <ac:grpSpMk id="35" creationId="{EBAD34AF-5414-49A5-AB75-F1CA854B3094}"/>
          </ac:grpSpMkLst>
        </pc:grpChg>
        <pc:grpChg chg="add">
          <ac:chgData name="Sabba Shahzad (2025733)" userId="793deed7-963b-4cea-b5b7-96fb7dce519c" providerId="ADAL" clId="{D821E5E3-B002-4D45-8514-2453F549A151}" dt="2022-02-06T23:10:59.204" v="1546" actId="26606"/>
          <ac:grpSpMkLst>
            <pc:docMk/>
            <pc:sldMk cId="1745583419" sldId="267"/>
            <ac:grpSpMk id="36" creationId="{13E67C91-5B28-4AAD-881B-55AD0E00453B}"/>
          </ac:grpSpMkLst>
        </pc:grpChg>
        <pc:grpChg chg="add">
          <ac:chgData name="Sabba Shahzad (2025733)" userId="793deed7-963b-4cea-b5b7-96fb7dce519c" providerId="ADAL" clId="{D821E5E3-B002-4D45-8514-2453F549A151}" dt="2022-02-06T23:10:59.204" v="1546" actId="26606"/>
          <ac:grpSpMkLst>
            <pc:docMk/>
            <pc:sldMk cId="1745583419" sldId="267"/>
            <ac:grpSpMk id="40" creationId="{A7058376-8680-4625-B783-C9F525147657}"/>
          </ac:grpSpMkLst>
        </pc:grpChg>
        <pc:grpChg chg="add">
          <ac:chgData name="Sabba Shahzad (2025733)" userId="793deed7-963b-4cea-b5b7-96fb7dce519c" providerId="ADAL" clId="{D821E5E3-B002-4D45-8514-2453F549A151}" dt="2022-02-06T23:10:59.204" v="1546" actId="26606"/>
          <ac:grpSpMkLst>
            <pc:docMk/>
            <pc:sldMk cId="1745583419" sldId="267"/>
            <ac:grpSpMk id="42" creationId="{6C6D9DC8-9EDB-48B2-8125-10F4D6B8995B}"/>
          </ac:grpSpMkLst>
        </pc:grpChg>
        <pc:picChg chg="add mod ord">
          <ac:chgData name="Sabba Shahzad (2025733)" userId="793deed7-963b-4cea-b5b7-96fb7dce519c" providerId="ADAL" clId="{D821E5E3-B002-4D45-8514-2453F549A151}" dt="2022-02-06T23:10:59.204" v="1546" actId="26606"/>
          <ac:picMkLst>
            <pc:docMk/>
            <pc:sldMk cId="1745583419" sldId="267"/>
            <ac:picMk id="7" creationId="{FA40A1B2-919C-406D-8EEB-8B909FDA3CB4}"/>
          </ac:picMkLst>
        </pc:picChg>
        <pc:picChg chg="add mod ord">
          <ac:chgData name="Sabba Shahzad (2025733)" userId="793deed7-963b-4cea-b5b7-96fb7dce519c" providerId="ADAL" clId="{D821E5E3-B002-4D45-8514-2453F549A151}" dt="2022-02-06T23:10:59.204" v="1546" actId="26606"/>
          <ac:picMkLst>
            <pc:docMk/>
            <pc:sldMk cId="1745583419" sldId="267"/>
            <ac:picMk id="9" creationId="{279CE31C-758E-4453-9F21-0B94C6DD2282}"/>
          </ac:picMkLst>
        </pc:picChg>
        <pc:picChg chg="add mod ord">
          <ac:chgData name="Sabba Shahzad (2025733)" userId="793deed7-963b-4cea-b5b7-96fb7dce519c" providerId="ADAL" clId="{D821E5E3-B002-4D45-8514-2453F549A151}" dt="2022-02-06T23:10:59.204" v="1546" actId="26606"/>
          <ac:picMkLst>
            <pc:docMk/>
            <pc:sldMk cId="1745583419" sldId="267"/>
            <ac:picMk id="11" creationId="{4A84DBB9-486A-40C1-81DA-5B81D31D726D}"/>
          </ac:picMkLst>
        </pc:picChg>
        <pc:picChg chg="add mod ord">
          <ac:chgData name="Sabba Shahzad (2025733)" userId="793deed7-963b-4cea-b5b7-96fb7dce519c" providerId="ADAL" clId="{D821E5E3-B002-4D45-8514-2453F549A151}" dt="2022-02-06T23:10:59.204" v="1546" actId="26606"/>
          <ac:picMkLst>
            <pc:docMk/>
            <pc:sldMk cId="1745583419" sldId="267"/>
            <ac:picMk id="13" creationId="{09099540-8D2B-413E-AF7D-FFFE4351140D}"/>
          </ac:picMkLst>
        </pc:picChg>
        <pc:picChg chg="add mod">
          <ac:chgData name="Sabba Shahzad (2025733)" userId="793deed7-963b-4cea-b5b7-96fb7dce519c" providerId="ADAL" clId="{D821E5E3-B002-4D45-8514-2453F549A151}" dt="2022-02-06T23:24:50.061" v="1860"/>
          <ac:picMkLst>
            <pc:docMk/>
            <pc:sldMk cId="1745583419" sldId="267"/>
            <ac:picMk id="43" creationId="{8DD6F388-D90F-4B86-873A-63A3888BC709}"/>
          </ac:picMkLst>
        </pc:picChg>
      </pc:sldChg>
      <pc:sldChg chg="addSp delSp modSp new mod ord">
        <pc:chgData name="Sabba Shahzad (2025733)" userId="793deed7-963b-4cea-b5b7-96fb7dce519c" providerId="ADAL" clId="{D821E5E3-B002-4D45-8514-2453F549A151}" dt="2022-02-09T12:11:09.402" v="10176" actId="207"/>
        <pc:sldMkLst>
          <pc:docMk/>
          <pc:sldMk cId="2093359141" sldId="268"/>
        </pc:sldMkLst>
        <pc:spChg chg="del">
          <ac:chgData name="Sabba Shahzad (2025733)" userId="793deed7-963b-4cea-b5b7-96fb7dce519c" providerId="ADAL" clId="{D821E5E3-B002-4D45-8514-2453F549A151}" dt="2022-02-06T23:27:22.825" v="1893"/>
          <ac:spMkLst>
            <pc:docMk/>
            <pc:sldMk cId="2093359141" sldId="268"/>
            <ac:spMk id="2" creationId="{6CEDA9B3-6390-4E2B-BEDA-CBB1F9F15093}"/>
          </ac:spMkLst>
        </pc:spChg>
        <pc:spChg chg="add del">
          <ac:chgData name="Sabba Shahzad (2025733)" userId="793deed7-963b-4cea-b5b7-96fb7dce519c" providerId="ADAL" clId="{D821E5E3-B002-4D45-8514-2453F549A151}" dt="2022-02-07T14:15:08.757" v="2313"/>
          <ac:spMkLst>
            <pc:docMk/>
            <pc:sldMk cId="2093359141" sldId="268"/>
            <ac:spMk id="2" creationId="{6E058971-477A-4573-9D44-3DC61AC60350}"/>
          </ac:spMkLst>
        </pc:spChg>
        <pc:spChg chg="mod">
          <ac:chgData name="Sabba Shahzad (2025733)" userId="793deed7-963b-4cea-b5b7-96fb7dce519c" providerId="ADAL" clId="{D821E5E3-B002-4D45-8514-2453F549A151}" dt="2022-02-09T12:11:09.402" v="10176" actId="207"/>
          <ac:spMkLst>
            <pc:docMk/>
            <pc:sldMk cId="2093359141" sldId="268"/>
            <ac:spMk id="3" creationId="{BF1702B4-25AA-4E55-8A92-6A1B33587AA7}"/>
          </ac:spMkLst>
        </pc:spChg>
        <pc:spChg chg="add mod">
          <ac:chgData name="Sabba Shahzad (2025733)" userId="793deed7-963b-4cea-b5b7-96fb7dce519c" providerId="ADAL" clId="{D821E5E3-B002-4D45-8514-2453F549A151}" dt="2022-02-07T14:20:42.851" v="2563" actId="14100"/>
          <ac:spMkLst>
            <pc:docMk/>
            <pc:sldMk cId="2093359141" sldId="268"/>
            <ac:spMk id="4" creationId="{50D4F6C6-596D-4CEF-B572-B2EA539421BF}"/>
          </ac:spMkLst>
        </pc:spChg>
        <pc:spChg chg="add del">
          <ac:chgData name="Sabba Shahzad (2025733)" userId="793deed7-963b-4cea-b5b7-96fb7dce519c" providerId="ADAL" clId="{D821E5E3-B002-4D45-8514-2453F549A151}" dt="2022-02-07T14:15:12.215" v="2315"/>
          <ac:spMkLst>
            <pc:docMk/>
            <pc:sldMk cId="2093359141" sldId="268"/>
            <ac:spMk id="6" creationId="{435D8BA0-1C90-4493-8817-86A0A27D4667}"/>
          </ac:spMkLst>
        </pc:spChg>
        <pc:spChg chg="add del mod">
          <ac:chgData name="Sabba Shahzad (2025733)" userId="793deed7-963b-4cea-b5b7-96fb7dce519c" providerId="ADAL" clId="{D821E5E3-B002-4D45-8514-2453F549A151}" dt="2022-02-07T14:20:02.391" v="2554" actId="21"/>
          <ac:spMkLst>
            <pc:docMk/>
            <pc:sldMk cId="2093359141" sldId="268"/>
            <ac:spMk id="7" creationId="{3DC9DB79-F673-408F-A1B4-CAD0670D8DB3}"/>
          </ac:spMkLst>
        </pc:spChg>
        <pc:spChg chg="add del">
          <ac:chgData name="Sabba Shahzad (2025733)" userId="793deed7-963b-4cea-b5b7-96fb7dce519c" providerId="ADAL" clId="{D821E5E3-B002-4D45-8514-2453F549A151}" dt="2022-02-07T14:20:08.069" v="2555" actId="21"/>
          <ac:spMkLst>
            <pc:docMk/>
            <pc:sldMk cId="2093359141" sldId="268"/>
            <ac:spMk id="9" creationId="{93E288E5-A150-4109-B89B-BC5A3CC21EB5}"/>
          </ac:spMkLst>
        </pc:spChg>
        <pc:picChg chg="add mod">
          <ac:chgData name="Sabba Shahzad (2025733)" userId="793deed7-963b-4cea-b5b7-96fb7dce519c" providerId="ADAL" clId="{D821E5E3-B002-4D45-8514-2453F549A151}" dt="2022-02-06T23:30:36.852" v="1931"/>
          <ac:picMkLst>
            <pc:docMk/>
            <pc:sldMk cId="2093359141" sldId="268"/>
            <ac:picMk id="5" creationId="{C1B0093A-C619-4C15-91BF-847C92FACE6F}"/>
          </ac:picMkLst>
        </pc:picChg>
        <pc:picChg chg="add mod">
          <ac:chgData name="Sabba Shahzad (2025733)" userId="793deed7-963b-4cea-b5b7-96fb7dce519c" providerId="ADAL" clId="{D821E5E3-B002-4D45-8514-2453F549A151}" dt="2022-02-07T15:00:29.498" v="2704" actId="1076"/>
          <ac:picMkLst>
            <pc:docMk/>
            <pc:sldMk cId="2093359141" sldId="268"/>
            <ac:picMk id="1029" creationId="{0ACEF4AA-0FA7-4A00-ACB4-71739C627FF7}"/>
          </ac:picMkLst>
        </pc:picChg>
      </pc:sldChg>
      <pc:sldChg chg="addSp delSp modSp new mod">
        <pc:chgData name="Sabba Shahzad (2025733)" userId="793deed7-963b-4cea-b5b7-96fb7dce519c" providerId="ADAL" clId="{D821E5E3-B002-4D45-8514-2453F549A151}" dt="2022-02-09T12:11:53.546" v="10185" actId="20577"/>
        <pc:sldMkLst>
          <pc:docMk/>
          <pc:sldMk cId="3430141411" sldId="269"/>
        </pc:sldMkLst>
        <pc:spChg chg="del">
          <ac:chgData name="Sabba Shahzad (2025733)" userId="793deed7-963b-4cea-b5b7-96fb7dce519c" providerId="ADAL" clId="{D821E5E3-B002-4D45-8514-2453F549A151}" dt="2022-02-07T15:03:25.687" v="2727" actId="21"/>
          <ac:spMkLst>
            <pc:docMk/>
            <pc:sldMk cId="3430141411" sldId="269"/>
            <ac:spMk id="2" creationId="{4F1FBD53-C398-4F9F-94DB-E5AAEF4F0F5A}"/>
          </ac:spMkLst>
        </pc:spChg>
        <pc:spChg chg="mod">
          <ac:chgData name="Sabba Shahzad (2025733)" userId="793deed7-963b-4cea-b5b7-96fb7dce519c" providerId="ADAL" clId="{D821E5E3-B002-4D45-8514-2453F549A151}" dt="2022-02-09T12:11:53.546" v="10185" actId="20577"/>
          <ac:spMkLst>
            <pc:docMk/>
            <pc:sldMk cId="3430141411" sldId="269"/>
            <ac:spMk id="3" creationId="{D8A92E71-3753-4E12-86CA-E594DD3DD4AF}"/>
          </ac:spMkLst>
        </pc:spChg>
        <pc:spChg chg="add mod">
          <ac:chgData name="Sabba Shahzad (2025733)" userId="793deed7-963b-4cea-b5b7-96fb7dce519c" providerId="ADAL" clId="{D821E5E3-B002-4D45-8514-2453F549A151}" dt="2022-02-07T15:03:18.578" v="2726"/>
          <ac:spMkLst>
            <pc:docMk/>
            <pc:sldMk cId="3430141411" sldId="269"/>
            <ac:spMk id="4" creationId="{98D01D95-2938-4B01-BE62-42990C30B776}"/>
          </ac:spMkLst>
        </pc:spChg>
        <pc:picChg chg="add mod">
          <ac:chgData name="Sabba Shahzad (2025733)" userId="793deed7-963b-4cea-b5b7-96fb7dce519c" providerId="ADAL" clId="{D821E5E3-B002-4D45-8514-2453F549A151}" dt="2022-02-07T15:12:41.607" v="2990"/>
          <ac:picMkLst>
            <pc:docMk/>
            <pc:sldMk cId="3430141411" sldId="269"/>
            <ac:picMk id="5" creationId="{E22280FE-452D-4083-9066-A2655072789F}"/>
          </ac:picMkLst>
        </pc:picChg>
      </pc:sldChg>
      <pc:sldChg chg="addSp delSp modSp new mod">
        <pc:chgData name="Sabba Shahzad (2025733)" userId="793deed7-963b-4cea-b5b7-96fb7dce519c" providerId="ADAL" clId="{D821E5E3-B002-4D45-8514-2453F549A151}" dt="2022-02-09T12:09:52.001" v="10170" actId="20577"/>
        <pc:sldMkLst>
          <pc:docMk/>
          <pc:sldMk cId="1421663432" sldId="270"/>
        </pc:sldMkLst>
        <pc:spChg chg="del">
          <ac:chgData name="Sabba Shahzad (2025733)" userId="793deed7-963b-4cea-b5b7-96fb7dce519c" providerId="ADAL" clId="{D821E5E3-B002-4D45-8514-2453F549A151}" dt="2022-02-09T11:50:20.465" v="7752" actId="21"/>
          <ac:spMkLst>
            <pc:docMk/>
            <pc:sldMk cId="1421663432" sldId="270"/>
            <ac:spMk id="2" creationId="{B150B593-D86D-472E-92E4-CBEFA4C1485D}"/>
          </ac:spMkLst>
        </pc:spChg>
        <pc:spChg chg="mod">
          <ac:chgData name="Sabba Shahzad (2025733)" userId="793deed7-963b-4cea-b5b7-96fb7dce519c" providerId="ADAL" clId="{D821E5E3-B002-4D45-8514-2453F549A151}" dt="2022-02-09T12:09:52.001" v="10170" actId="20577"/>
          <ac:spMkLst>
            <pc:docMk/>
            <pc:sldMk cId="1421663432" sldId="270"/>
            <ac:spMk id="3" creationId="{EA3C3321-C071-4423-9C89-B7ED79AB6538}"/>
          </ac:spMkLst>
        </pc:spChg>
        <pc:spChg chg="add mod">
          <ac:chgData name="Sabba Shahzad (2025733)" userId="793deed7-963b-4cea-b5b7-96fb7dce519c" providerId="ADAL" clId="{D821E5E3-B002-4D45-8514-2453F549A151}" dt="2022-02-09T11:50:13.829" v="7751"/>
          <ac:spMkLst>
            <pc:docMk/>
            <pc:sldMk cId="1421663432" sldId="270"/>
            <ac:spMk id="4" creationId="{BDAD2268-2C1C-4F4F-B3A1-37D28F3113D7}"/>
          </ac:spMkLst>
        </pc:spChg>
        <pc:picChg chg="add mod">
          <ac:chgData name="Sabba Shahzad (2025733)" userId="793deed7-963b-4cea-b5b7-96fb7dce519c" providerId="ADAL" clId="{D821E5E3-B002-4D45-8514-2453F549A151}" dt="2022-02-09T11:50:28.201" v="7753"/>
          <ac:picMkLst>
            <pc:docMk/>
            <pc:sldMk cId="1421663432" sldId="270"/>
            <ac:picMk id="5" creationId="{B3C5E8D3-E4B3-4996-BD23-E59F7D2277B5}"/>
          </ac:picMkLst>
        </pc:picChg>
      </pc:sldChg>
      <pc:sldChg chg="addSp delSp modSp new del mod">
        <pc:chgData name="Sabba Shahzad (2025733)" userId="793deed7-963b-4cea-b5b7-96fb7dce519c" providerId="ADAL" clId="{D821E5E3-B002-4D45-8514-2453F549A151}" dt="2022-02-07T15:40:30.819" v="7654" actId="2696"/>
        <pc:sldMkLst>
          <pc:docMk/>
          <pc:sldMk cId="3497023243" sldId="270"/>
        </pc:sldMkLst>
        <pc:spChg chg="del">
          <ac:chgData name="Sabba Shahzad (2025733)" userId="793deed7-963b-4cea-b5b7-96fb7dce519c" providerId="ADAL" clId="{D821E5E3-B002-4D45-8514-2453F549A151}" dt="2022-02-07T15:19:04.938" v="3621" actId="21"/>
          <ac:spMkLst>
            <pc:docMk/>
            <pc:sldMk cId="3497023243" sldId="270"/>
            <ac:spMk id="2" creationId="{AC30909C-7DC3-4C94-90CF-CF6D3C3721F5}"/>
          </ac:spMkLst>
        </pc:spChg>
        <pc:spChg chg="del">
          <ac:chgData name="Sabba Shahzad (2025733)" userId="793deed7-963b-4cea-b5b7-96fb7dce519c" providerId="ADAL" clId="{D821E5E3-B002-4D45-8514-2453F549A151}" dt="2022-02-07T15:19:01.871" v="3620" actId="21"/>
          <ac:spMkLst>
            <pc:docMk/>
            <pc:sldMk cId="3497023243" sldId="270"/>
            <ac:spMk id="3" creationId="{1292D00D-846E-4B18-864E-DDEC5DBBC3D4}"/>
          </ac:spMkLst>
        </pc:spChg>
        <pc:spChg chg="add mod">
          <ac:chgData name="Sabba Shahzad (2025733)" userId="793deed7-963b-4cea-b5b7-96fb7dce519c" providerId="ADAL" clId="{D821E5E3-B002-4D45-8514-2453F549A151}" dt="2022-02-07T15:38:59.881" v="7645" actId="20577"/>
          <ac:spMkLst>
            <pc:docMk/>
            <pc:sldMk cId="3497023243" sldId="270"/>
            <ac:spMk id="4" creationId="{69DC7BDD-B8C1-4ECC-873C-FAAE13DF5649}"/>
          </ac:spMkLst>
        </pc:spChg>
        <pc:spChg chg="add del">
          <ac:chgData name="Sabba Shahzad (2025733)" userId="793deed7-963b-4cea-b5b7-96fb7dce519c" providerId="ADAL" clId="{D821E5E3-B002-4D45-8514-2453F549A151}" dt="2022-02-07T15:24:12.809" v="4191" actId="478"/>
          <ac:spMkLst>
            <pc:docMk/>
            <pc:sldMk cId="3497023243" sldId="270"/>
            <ac:spMk id="5" creationId="{FFED9C93-4AD2-4534-B04D-7F37509D411F}"/>
          </ac:spMkLst>
        </pc:spChg>
        <pc:spChg chg="add del">
          <ac:chgData name="Sabba Shahzad (2025733)" userId="793deed7-963b-4cea-b5b7-96fb7dce519c" providerId="ADAL" clId="{D821E5E3-B002-4D45-8514-2453F549A151}" dt="2022-02-07T15:18:57.226" v="3619" actId="478"/>
          <ac:spMkLst>
            <pc:docMk/>
            <pc:sldMk cId="3497023243" sldId="270"/>
            <ac:spMk id="6" creationId="{6269C090-AA9B-462A-A005-BFABE3D1614D}"/>
          </ac:spMkLst>
        </pc:spChg>
        <pc:spChg chg="add del mod">
          <ac:chgData name="Sabba Shahzad (2025733)" userId="793deed7-963b-4cea-b5b7-96fb7dce519c" providerId="ADAL" clId="{D821E5E3-B002-4D45-8514-2453F549A151}" dt="2022-02-07T15:16:25.772" v="3001" actId="478"/>
          <ac:spMkLst>
            <pc:docMk/>
            <pc:sldMk cId="3497023243" sldId="270"/>
            <ac:spMk id="7" creationId="{FFEBE721-7040-4328-A445-A852E495963B}"/>
          </ac:spMkLst>
        </pc:spChg>
        <pc:picChg chg="add del">
          <ac:chgData name="Sabba Shahzad (2025733)" userId="793deed7-963b-4cea-b5b7-96fb7dce519c" providerId="ADAL" clId="{D821E5E3-B002-4D45-8514-2453F549A151}" dt="2022-02-07T15:16:29.740" v="3002" actId="478"/>
          <ac:picMkLst>
            <pc:docMk/>
            <pc:sldMk cId="3497023243" sldId="270"/>
            <ac:picMk id="4101" creationId="{20A03F37-5883-47C5-ACB6-283F142386B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4ABB-8AC8-45DE-9A56-EC140B35C3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6E1800-AF55-4127-BA6D-84347B7F80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C79A1E-B676-492E-B4F3-9466C73476D0}"/>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58E68950-0157-4470-958C-EE738C0981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47DEA-4596-4E60-9287-6C34A5A6AB1C}"/>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1586872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FC60-920A-4845-B139-79251B9F00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62D0EA-63B2-4B07-95E7-223D0937D7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C29AB9-B34A-4526-85B2-16985E9C93D4}"/>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67BAD1F6-3C8E-4781-BCB2-B03CA4095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62EFC7-66B6-4723-AE8D-926F8F1928C2}"/>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2056515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0CE1A-3F35-4382-8960-5B2DDD41D9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8F039A-C98E-4C77-BFC6-BF910E9390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3619C1-BFE5-43AE-9427-67CB6557421C}"/>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5FBD3617-F6C2-4A65-A6A6-E2C8CDACC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6C9F49-B1CC-41D7-81C9-6ECF23875B8F}"/>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47697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5EFF5-149F-473C-A0C2-754D930655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12AA12-A6E5-4BB3-8F26-9809361218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90EA72-DEF6-4616-9A13-DEFA50605B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C2DE68-A625-496B-9536-48D3738BEE4B}"/>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6" name="Footer Placeholder 5">
            <a:extLst>
              <a:ext uri="{FF2B5EF4-FFF2-40B4-BE49-F238E27FC236}">
                <a16:creationId xmlns:a16="http://schemas.microsoft.com/office/drawing/2014/main" id="{127769E2-211C-4A45-BB3E-CBA351850B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D926A-BD4C-4DDA-B27B-785BC5937057}"/>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3836037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1E061-C2A0-444A-8A25-80228A24E0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9136AD-2F4E-464A-A8AC-B1082F44D6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1C3CCB-0545-4A7C-B487-6D15EC6C5F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BD975E-1B8F-4D38-BE8B-34A5F012E8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6D98CC-3348-411D-8911-BED1EBC3CC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69E3C2-0081-4B26-A5FF-62C18D462FC4}"/>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8" name="Footer Placeholder 7">
            <a:extLst>
              <a:ext uri="{FF2B5EF4-FFF2-40B4-BE49-F238E27FC236}">
                <a16:creationId xmlns:a16="http://schemas.microsoft.com/office/drawing/2014/main" id="{34955623-40CB-4DD2-8650-DFF4DA222B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F6AAC4-A07B-4AA1-A36B-C8AC133AB203}"/>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2358255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26E7-1CF1-4A6B-A0B4-0611559776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F2199A-67DA-40B8-8E05-31B14BDFB0B9}"/>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4" name="Footer Placeholder 3">
            <a:extLst>
              <a:ext uri="{FF2B5EF4-FFF2-40B4-BE49-F238E27FC236}">
                <a16:creationId xmlns:a16="http://schemas.microsoft.com/office/drawing/2014/main" id="{5A44C32B-2219-4A4D-B76D-66B7912084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128F98-4894-4467-8E97-9BD537FAC10E}"/>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330378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B74AB3-87CD-4A59-8CF4-1E6CD5CF940E}"/>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3" name="Footer Placeholder 2">
            <a:extLst>
              <a:ext uri="{FF2B5EF4-FFF2-40B4-BE49-F238E27FC236}">
                <a16:creationId xmlns:a16="http://schemas.microsoft.com/office/drawing/2014/main" id="{990D28C9-C08D-49AA-84D3-0E32036803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BCDBB7-5F95-41EB-9124-B99F5D7F0C4E}"/>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271945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EA693-A333-4327-A098-2D362C9FB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685B95-8F0D-4539-9A4A-D3B6C5DB75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73413F-4D76-4828-A6DB-B55023BC0C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F16DA6-7923-4A82-876F-A5EA9F05B55A}"/>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6" name="Footer Placeholder 5">
            <a:extLst>
              <a:ext uri="{FF2B5EF4-FFF2-40B4-BE49-F238E27FC236}">
                <a16:creationId xmlns:a16="http://schemas.microsoft.com/office/drawing/2014/main" id="{E8CCC158-1927-4CBA-92D7-09FE7DDB35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0F1D60-B5CC-4CDE-A055-C8B7AAA6A041}"/>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1056424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AB396-B2C2-4190-900B-9193E6F15F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3FEEF2-5D1D-4951-BB4F-EF8ABACBEE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8540BF-6F77-4E32-91A4-94060BC95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EB5D51-D10C-43FB-9EC4-3E5067662663}"/>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6" name="Footer Placeholder 5">
            <a:extLst>
              <a:ext uri="{FF2B5EF4-FFF2-40B4-BE49-F238E27FC236}">
                <a16:creationId xmlns:a16="http://schemas.microsoft.com/office/drawing/2014/main" id="{87A9FFD0-044F-42E6-B5C3-C7E0E6E96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EB0BCF-2844-43A6-AA1A-9A2C2EA21CA8}"/>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4231311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DFD7-93DA-4354-BF1A-DDDFB4AD64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2A520-9F3D-43C3-A201-B3ECF38930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11FC34-19DF-42A9-8BE7-EB8BC82F99FF}"/>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D311ABB8-B39E-4F25-B2B8-F8FAFDB7B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A5FE6-5448-49EB-B10B-77A05F3B7537}"/>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3793510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C04E31-F147-4A4D-A65C-DBB80329BE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833F62-DA8F-4A4B-A4A4-B3FBBD8D4D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612D2-B2F4-47E2-97F2-90630D5B8AE2}"/>
              </a:ext>
            </a:extLst>
          </p:cNvPr>
          <p:cNvSpPr>
            <a:spLocks noGrp="1"/>
          </p:cNvSpPr>
          <p:nvPr>
            <p:ph type="dt" sz="half" idx="10"/>
          </p:nvPr>
        </p:nvSpPr>
        <p:spPr/>
        <p:txBody>
          <a:body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7B49BAF4-F057-47C5-BB72-8A479414CD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FE9AC-CFF2-4903-9677-2AAA41EACC63}"/>
              </a:ext>
            </a:extLst>
          </p:cNvPr>
          <p:cNvSpPr>
            <a:spLocks noGrp="1"/>
          </p:cNvSpPr>
          <p:nvPr>
            <p:ph type="sldNum" sz="quarter" idx="12"/>
          </p:nvPr>
        </p:nvSpPr>
        <p:spPr/>
        <p:txBody>
          <a:bodyPr/>
          <a:lstStyle/>
          <a:p>
            <a:fld id="{09B283E7-2A7E-42A5-8C26-88DE11939B69}" type="slidenum">
              <a:rPr lang="en-GB" smtClean="0"/>
              <a:t>‹#›</a:t>
            </a:fld>
            <a:endParaRPr lang="en-GB"/>
          </a:p>
        </p:txBody>
      </p:sp>
    </p:spTree>
    <p:extLst>
      <p:ext uri="{BB962C8B-B14F-4D97-AF65-F5344CB8AC3E}">
        <p14:creationId xmlns:p14="http://schemas.microsoft.com/office/powerpoint/2010/main" val="3854607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7441E1-2AA3-4013-87FF-949A8B87EC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F9C427-059B-4F28-B87E-E41780C488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B9A767-E8FF-448C-9C7B-24528A85CD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886E3C-2392-452E-AE58-E4C642877F92}" type="datetimeFigureOut">
              <a:rPr lang="en-GB" smtClean="0"/>
              <a:t>09/02/2022</a:t>
            </a:fld>
            <a:endParaRPr lang="en-GB"/>
          </a:p>
        </p:txBody>
      </p:sp>
      <p:sp>
        <p:nvSpPr>
          <p:cNvPr id="5" name="Footer Placeholder 4">
            <a:extLst>
              <a:ext uri="{FF2B5EF4-FFF2-40B4-BE49-F238E27FC236}">
                <a16:creationId xmlns:a16="http://schemas.microsoft.com/office/drawing/2014/main" id="{73208E0C-253C-400B-9A52-82319D85DE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643AFB-1248-4083-992D-0DCA6ED156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B283E7-2A7E-42A5-8C26-88DE11939B69}" type="slidenum">
              <a:rPr lang="en-GB" smtClean="0"/>
              <a:t>‹#›</a:t>
            </a:fld>
            <a:endParaRPr lang="en-GB"/>
          </a:p>
        </p:txBody>
      </p:sp>
    </p:spTree>
    <p:extLst>
      <p:ext uri="{BB962C8B-B14F-4D97-AF65-F5344CB8AC3E}">
        <p14:creationId xmlns:p14="http://schemas.microsoft.com/office/powerpoint/2010/main" val="888981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healthcareers.nhs.uk/explore-roles/wider-healthcare-team/roles-wider-healthcare-team/clinical-support-staff/social-worker" TargetMode="External"/><Relationship Id="rId7" Type="http://schemas.openxmlformats.org/officeDocument/2006/relationships/hyperlink" Target="https://www.bps.org.uk/public/what-is-psychology"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2.xml"/><Relationship Id="rId6" Type="http://schemas.openxmlformats.org/officeDocument/2006/relationships/hyperlink" Target="https://www.indeed.com/career-advice/career-development/what-is-a-social-worker" TargetMode="External"/><Relationship Id="rId5" Type="http://schemas.openxmlformats.org/officeDocument/2006/relationships/hyperlink" Target="https://www.psychologynoteshq.com/piagetstheory/" TargetMode="External"/><Relationship Id="rId4" Type="http://schemas.openxmlformats.org/officeDocument/2006/relationships/hyperlink" Target="https://owlcation.com/social-sciences/Psychology-and-its-Import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88726-34ED-47DC-8809-C3A15EE9B127}"/>
              </a:ext>
            </a:extLst>
          </p:cNvPr>
          <p:cNvSpPr>
            <a:spLocks noGrp="1"/>
          </p:cNvSpPr>
          <p:nvPr>
            <p:ph type="title"/>
          </p:nvPr>
        </p:nvSpPr>
        <p:spPr>
          <a:xfrm>
            <a:off x="-1525" y="0"/>
            <a:ext cx="6829708" cy="5705562"/>
          </a:xfrm>
        </p:spPr>
        <p:txBody>
          <a:bodyPr anchor="b">
            <a:noAutofit/>
          </a:bodyPr>
          <a:lstStyle/>
          <a:p>
            <a:r>
              <a:rPr lang="en-GB" sz="5000" dirty="0">
                <a:latin typeface="Arial" panose="020B0604020202020204" pitchFamily="34" charset="0"/>
                <a:cs typeface="Arial" panose="020B0604020202020204" pitchFamily="34" charset="0"/>
              </a:rPr>
              <a:t>Psychology for Health and Social Care (</a:t>
            </a:r>
            <a:r>
              <a:rPr lang="en-GB" sz="5000" dirty="0">
                <a:effectLst/>
                <a:latin typeface="Arial" panose="020B0604020202020204" pitchFamily="34" charset="0"/>
                <a:ea typeface="Times New Roman" panose="02020603050405020304" pitchFamily="18" charset="0"/>
                <a:cs typeface="Arial" panose="020B0604020202020204" pitchFamily="34" charset="0"/>
              </a:rPr>
              <a:t>BMHP4003_BIRM)</a:t>
            </a:r>
            <a:br>
              <a:rPr lang="en-GB" sz="5000" dirty="0">
                <a:effectLst/>
                <a:latin typeface="Arial" panose="020B0604020202020204" pitchFamily="34" charset="0"/>
                <a:ea typeface="Times New Roman" panose="02020603050405020304" pitchFamily="18" charset="0"/>
                <a:cs typeface="Arial" panose="020B0604020202020204" pitchFamily="34" charset="0"/>
              </a:rPr>
            </a:br>
            <a:br>
              <a:rPr lang="en-GB" sz="5000" dirty="0">
                <a:effectLst/>
                <a:latin typeface="Arial" panose="020B0604020202020204" pitchFamily="34" charset="0"/>
                <a:ea typeface="Times New Roman" panose="02020603050405020304" pitchFamily="18" charset="0"/>
                <a:cs typeface="Arial" panose="020B0604020202020204" pitchFamily="34" charset="0"/>
              </a:rPr>
            </a:br>
            <a:r>
              <a:rPr lang="en-GB" sz="5000" dirty="0">
                <a:effectLst/>
                <a:latin typeface="Arial" panose="020B0604020202020204" pitchFamily="34" charset="0"/>
                <a:ea typeface="Times New Roman" panose="02020603050405020304" pitchFamily="18" charset="0"/>
                <a:cs typeface="Arial" panose="020B0604020202020204" pitchFamily="34" charset="0"/>
              </a:rPr>
              <a:t>Why is psychology important when working as a social worker?</a:t>
            </a:r>
            <a:endParaRPr lang="en-GB" sz="5000" dirty="0">
              <a:latin typeface="Arial" panose="020B0604020202020204" pitchFamily="34" charset="0"/>
              <a:cs typeface="Arial" panose="020B0604020202020204" pitchFamily="34" charset="0"/>
            </a:endParaRPr>
          </a:p>
        </p:txBody>
      </p:sp>
      <p:sp>
        <p:nvSpPr>
          <p:cNvPr id="20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ED52AE-56FA-491D-BD80-C898EAA71494}"/>
              </a:ext>
            </a:extLst>
          </p:cNvPr>
          <p:cNvSpPr>
            <a:spLocks noGrp="1"/>
          </p:cNvSpPr>
          <p:nvPr>
            <p:ph idx="1"/>
          </p:nvPr>
        </p:nvSpPr>
        <p:spPr>
          <a:xfrm>
            <a:off x="0" y="5804952"/>
            <a:ext cx="4243589" cy="953658"/>
          </a:xfrm>
        </p:spPr>
        <p:txBody>
          <a:bodyPr>
            <a:normAutofit/>
          </a:bodyPr>
          <a:lstStyle/>
          <a:p>
            <a:pPr marL="0" indent="0">
              <a:buNone/>
            </a:pPr>
            <a:r>
              <a:rPr lang="en-GB" sz="2500" dirty="0">
                <a:latin typeface="Arial" panose="020B0604020202020204" pitchFamily="34" charset="0"/>
                <a:cs typeface="Arial" panose="020B0604020202020204" pitchFamily="34" charset="0"/>
              </a:rPr>
              <a:t>Sabba Shahzad (2025733)</a:t>
            </a:r>
          </a:p>
          <a:p>
            <a:pPr marL="0" indent="0">
              <a:buNone/>
            </a:pPr>
            <a:r>
              <a:rPr lang="en-GB" sz="2500" dirty="0">
                <a:latin typeface="Arial" panose="020B0604020202020204" pitchFamily="34" charset="0"/>
                <a:cs typeface="Arial" panose="020B0604020202020204" pitchFamily="34" charset="0"/>
              </a:rPr>
              <a:t>Rebecca Kavanagh</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200" dirty="0"/>
          </a:p>
        </p:txBody>
      </p:sp>
      <p:pic>
        <p:nvPicPr>
          <p:cNvPr id="2050" name="Picture 2">
            <a:extLst>
              <a:ext uri="{FF2B5EF4-FFF2-40B4-BE49-F238E27FC236}">
                <a16:creationId xmlns:a16="http://schemas.microsoft.com/office/drawing/2014/main" id="{4E37F42D-410A-49A4-907E-DD9FB7392C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52" r="18195" b="-1"/>
          <a:stretch/>
        </p:blipFill>
        <p:spPr bwMode="auto">
          <a:xfrm>
            <a:off x="6228862" y="387626"/>
            <a:ext cx="5961614" cy="59436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376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13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5ED7F72A-C71C-4A9D-A9E4-95E0D0A773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16" r="9089" b="11061"/>
          <a:stretch/>
        </p:blipFill>
        <p:spPr bwMode="auto">
          <a:xfrm>
            <a:off x="3523475" y="0"/>
            <a:ext cx="8668525" cy="6858000"/>
          </a:xfrm>
          <a:prstGeom prst="rect">
            <a:avLst/>
          </a:prstGeom>
          <a:noFill/>
          <a:extLst>
            <a:ext uri="{909E8E84-426E-40DD-AFC4-6F175D3DCCD1}">
              <a14:hiddenFill xmlns:a14="http://schemas.microsoft.com/office/drawing/2010/main">
                <a:solidFill>
                  <a:srgbClr val="FFFFFF"/>
                </a:solidFill>
              </a14:hiddenFill>
            </a:ext>
          </a:extLst>
        </p:spPr>
      </p:pic>
      <p:sp>
        <p:nvSpPr>
          <p:cNvPr id="4101" name="Rectangle 13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A0A94E-2CCE-4680-B815-06E1C4F21A65}"/>
              </a:ext>
            </a:extLst>
          </p:cNvPr>
          <p:cNvSpPr>
            <a:spLocks noGrp="1"/>
          </p:cNvSpPr>
          <p:nvPr>
            <p:ph type="title"/>
          </p:nvPr>
        </p:nvSpPr>
        <p:spPr>
          <a:xfrm>
            <a:off x="1564" y="18288"/>
            <a:ext cx="4481536" cy="806958"/>
          </a:xfrm>
        </p:spPr>
        <p:txBody>
          <a:bodyPr anchor="b">
            <a:normAutofit/>
          </a:bodyPr>
          <a:lstStyle/>
          <a:p>
            <a:r>
              <a:rPr lang="en-GB" sz="5000" dirty="0">
                <a:latin typeface="Arial" panose="020B0604020202020204" pitchFamily="34" charset="0"/>
                <a:cs typeface="Arial" panose="020B0604020202020204" pitchFamily="34" charset="0"/>
              </a:rPr>
              <a:t>Contents</a:t>
            </a:r>
          </a:p>
        </p:txBody>
      </p:sp>
      <p:sp>
        <p:nvSpPr>
          <p:cNvPr id="4102" name="Rectangle 1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68EC20-33A2-47B0-A9E3-C9BF5F52531F}"/>
              </a:ext>
            </a:extLst>
          </p:cNvPr>
          <p:cNvSpPr>
            <a:spLocks noGrp="1"/>
          </p:cNvSpPr>
          <p:nvPr>
            <p:ph idx="1"/>
          </p:nvPr>
        </p:nvSpPr>
        <p:spPr>
          <a:xfrm>
            <a:off x="0" y="1257554"/>
            <a:ext cx="12191998" cy="3207258"/>
          </a:xfrm>
        </p:spPr>
        <p:txBody>
          <a:bodyPr anchor="t">
            <a:normAutofit/>
          </a:bodyPr>
          <a:lstStyle/>
          <a:p>
            <a:pPr marL="0" indent="0">
              <a:buNone/>
            </a:pPr>
            <a:r>
              <a:rPr lang="en-GB" sz="2500" dirty="0">
                <a:latin typeface="Arial" panose="020B0604020202020204" pitchFamily="34" charset="0"/>
                <a:cs typeface="Arial" panose="020B0604020202020204" pitchFamily="34" charset="0"/>
              </a:rPr>
              <a:t>Who is a social worker – Slide 3</a:t>
            </a:r>
          </a:p>
          <a:p>
            <a:pPr marL="0" indent="0">
              <a:buNone/>
            </a:pPr>
            <a:r>
              <a:rPr lang="en-GB" sz="2500" dirty="0">
                <a:latin typeface="Arial" panose="020B0604020202020204" pitchFamily="34" charset="0"/>
                <a:cs typeface="Arial" panose="020B0604020202020204" pitchFamily="34" charset="0"/>
              </a:rPr>
              <a:t>Who do we work with – Slide 4</a:t>
            </a:r>
          </a:p>
          <a:p>
            <a:pPr marL="0" indent="0">
              <a:buNone/>
            </a:pPr>
            <a:r>
              <a:rPr lang="en-GB" sz="2500" dirty="0">
                <a:latin typeface="Arial" panose="020B0604020202020204" pitchFamily="34" charset="0"/>
                <a:cs typeface="Arial" panose="020B0604020202020204" pitchFamily="34" charset="0"/>
              </a:rPr>
              <a:t>Why is psychology important when working as a social worker – Slides 5-8</a:t>
            </a:r>
          </a:p>
          <a:p>
            <a:pPr marL="0" indent="0">
              <a:buNone/>
            </a:pPr>
            <a:r>
              <a:rPr lang="en-GB" sz="2500" dirty="0">
                <a:latin typeface="Arial" panose="020B0604020202020204" pitchFamily="34" charset="0"/>
                <a:cs typeface="Arial" panose="020B0604020202020204" pitchFamily="34" charset="0"/>
              </a:rPr>
              <a:t>References – Slide 9</a:t>
            </a:r>
          </a:p>
          <a:p>
            <a:pPr marL="0" indent="0">
              <a:buNone/>
            </a:pPr>
            <a:endParaRPr lang="en-GB" sz="1700" dirty="0"/>
          </a:p>
        </p:txBody>
      </p:sp>
    </p:spTree>
    <p:extLst>
      <p:ext uri="{BB962C8B-B14F-4D97-AF65-F5344CB8AC3E}">
        <p14:creationId xmlns:p14="http://schemas.microsoft.com/office/powerpoint/2010/main" val="690280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8314D-D5CA-47CA-B428-8B3D7128CAC9}"/>
              </a:ext>
            </a:extLst>
          </p:cNvPr>
          <p:cNvSpPr>
            <a:spLocks noGrp="1"/>
          </p:cNvSpPr>
          <p:nvPr>
            <p:ph type="ctrTitle"/>
          </p:nvPr>
        </p:nvSpPr>
        <p:spPr>
          <a:xfrm>
            <a:off x="0" y="0"/>
            <a:ext cx="12192000" cy="1074057"/>
          </a:xfrm>
        </p:spPr>
        <p:txBody>
          <a:bodyPr>
            <a:normAutofit/>
          </a:bodyPr>
          <a:lstStyle/>
          <a:p>
            <a:pPr algn="l"/>
            <a:r>
              <a:rPr lang="en-GB" sz="5000" dirty="0">
                <a:effectLst/>
                <a:latin typeface="Arial" panose="020B0604020202020204" pitchFamily="34" charset="0"/>
                <a:ea typeface="Times New Roman" panose="02020603050405020304" pitchFamily="18" charset="0"/>
                <a:cs typeface="Arial" panose="020B0604020202020204" pitchFamily="34" charset="0"/>
              </a:rPr>
              <a:t>Who is a social worker?</a:t>
            </a:r>
            <a:endParaRPr lang="en-GB" dirty="0"/>
          </a:p>
        </p:txBody>
      </p:sp>
      <p:sp>
        <p:nvSpPr>
          <p:cNvPr id="3" name="Subtitle 2">
            <a:extLst>
              <a:ext uri="{FF2B5EF4-FFF2-40B4-BE49-F238E27FC236}">
                <a16:creationId xmlns:a16="http://schemas.microsoft.com/office/drawing/2014/main" id="{226E731E-7F4E-4B5E-A2B9-AE46EA84B200}"/>
              </a:ext>
            </a:extLst>
          </p:cNvPr>
          <p:cNvSpPr>
            <a:spLocks noGrp="1"/>
          </p:cNvSpPr>
          <p:nvPr>
            <p:ph type="subTitle" idx="1"/>
          </p:nvPr>
        </p:nvSpPr>
        <p:spPr>
          <a:xfrm>
            <a:off x="0" y="1407886"/>
            <a:ext cx="6586764" cy="5450114"/>
          </a:xfrm>
        </p:spPr>
        <p:txBody>
          <a:bodyPr>
            <a:normAutofit lnSpcReduction="10000"/>
          </a:bodyPr>
          <a:lstStyle/>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A professional who helps individuals as well as their families to try and resolve their problems in order for them to live a more successful life</a:t>
            </a:r>
          </a:p>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Help to protect vulnerable people from harm/abuse </a:t>
            </a:r>
          </a:p>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Help people to be independent</a:t>
            </a:r>
          </a:p>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Ensure people have access to basic every day needs e.g. food and accommodation</a:t>
            </a:r>
          </a:p>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Help people to overcome poverty, unemployment, mental health problems, addiction</a:t>
            </a:r>
          </a:p>
          <a:p>
            <a:pPr marL="342900" indent="-342900" algn="l">
              <a:buFont typeface="Wingdings" panose="05000000000000000000" pitchFamily="2" charset="2"/>
              <a:buChar char="v"/>
            </a:pPr>
            <a:r>
              <a:rPr lang="en-GB" sz="2500" dirty="0">
                <a:latin typeface="Arial" panose="020B0604020202020204" pitchFamily="34" charset="0"/>
                <a:cs typeface="Arial" panose="020B0604020202020204" pitchFamily="34" charset="0"/>
              </a:rPr>
              <a:t>Visits service users where ever they may be staying – Home, care home, hospital, prison, temporary accommodation</a:t>
            </a:r>
          </a:p>
          <a:p>
            <a:endParaRPr lang="en-GB" dirty="0"/>
          </a:p>
          <a:p>
            <a:endParaRPr lang="en-GB" dirty="0"/>
          </a:p>
        </p:txBody>
      </p:sp>
      <p:pic>
        <p:nvPicPr>
          <p:cNvPr id="1029" name="Picture 5" descr="See the source image">
            <a:extLst>
              <a:ext uri="{FF2B5EF4-FFF2-40B4-BE49-F238E27FC236}">
                <a16:creationId xmlns:a16="http://schemas.microsoft.com/office/drawing/2014/main" id="{9EBE0338-EBE3-4264-90B3-32FD7795D5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005" b="9524"/>
          <a:stretch/>
        </p:blipFill>
        <p:spPr bwMode="auto">
          <a:xfrm>
            <a:off x="6586764" y="1074057"/>
            <a:ext cx="5143500" cy="5450114"/>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See the source image">
            <a:extLst>
              <a:ext uri="{FF2B5EF4-FFF2-40B4-BE49-F238E27FC236}">
                <a16:creationId xmlns:a16="http://schemas.microsoft.com/office/drawing/2014/main" id="{C088AEC4-DC3A-444E-B809-5387A733E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654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6FAD-A983-48D0-A30A-34A18E33A3FF}"/>
              </a:ext>
            </a:extLst>
          </p:cNvPr>
          <p:cNvSpPr>
            <a:spLocks noGrp="1"/>
          </p:cNvSpPr>
          <p:nvPr>
            <p:ph type="title"/>
          </p:nvPr>
        </p:nvSpPr>
        <p:spPr>
          <a:xfrm>
            <a:off x="2763157" y="18253"/>
            <a:ext cx="6665686" cy="1325563"/>
          </a:xfrm>
        </p:spPr>
        <p:txBody>
          <a:bodyPr>
            <a:normAutofit/>
          </a:bodyPr>
          <a:lstStyle/>
          <a:p>
            <a:r>
              <a:rPr lang="en-GB" sz="5000" dirty="0">
                <a:latin typeface="Arial" panose="020B0604020202020204" pitchFamily="34" charset="0"/>
                <a:cs typeface="Arial" panose="020B0604020202020204" pitchFamily="34" charset="0"/>
              </a:rPr>
              <a:t>Who do we work with?</a:t>
            </a:r>
          </a:p>
        </p:txBody>
      </p:sp>
      <p:sp>
        <p:nvSpPr>
          <p:cNvPr id="3" name="Content Placeholder 2">
            <a:extLst>
              <a:ext uri="{FF2B5EF4-FFF2-40B4-BE49-F238E27FC236}">
                <a16:creationId xmlns:a16="http://schemas.microsoft.com/office/drawing/2014/main" id="{AADB4F09-EAA7-4214-8312-63F359F9C16F}"/>
              </a:ext>
            </a:extLst>
          </p:cNvPr>
          <p:cNvSpPr>
            <a:spLocks noGrp="1"/>
          </p:cNvSpPr>
          <p:nvPr>
            <p:ph idx="1"/>
          </p:nvPr>
        </p:nvSpPr>
        <p:spPr>
          <a:xfrm>
            <a:off x="1" y="1343818"/>
            <a:ext cx="10250423" cy="5514182"/>
          </a:xfrm>
        </p:spPr>
        <p:txBody>
          <a:bodyPr>
            <a:normAutofit fontScale="25000" lnSpcReduction="20000"/>
          </a:bodyPr>
          <a:lstStyle/>
          <a:p>
            <a:pPr marL="0" marR="0" lvl="0" indent="0" algn="ctr" defTabSz="914400" rtl="0" eaLnBrk="0" fontAlgn="base" latinLnBrk="0" hangingPunct="0">
              <a:lnSpc>
                <a:spcPct val="120000"/>
              </a:lnSpc>
              <a:spcBef>
                <a:spcPct val="0"/>
              </a:spcBef>
              <a:spcAft>
                <a:spcPct val="0"/>
              </a:spcAft>
              <a:buClrTx/>
              <a:buSzTx/>
              <a:buFontTx/>
              <a:buNone/>
              <a:tabLst/>
            </a:pPr>
            <a:r>
              <a:rPr lang="en-US" altLang="en-US" sz="10000" dirty="0">
                <a:latin typeface="Arial" panose="020B0604020202020204" pitchFamily="34" charset="0"/>
              </a:rPr>
              <a:t>Our c</a:t>
            </a:r>
            <a:r>
              <a:rPr kumimoji="0" lang="en-US" altLang="en-US" sz="10000" b="0" i="0" u="none" strike="noStrike" cap="none" normalizeH="0" baseline="0" dirty="0">
                <a:ln>
                  <a:noFill/>
                </a:ln>
                <a:solidFill>
                  <a:schemeClr val="tx1"/>
                </a:solidFill>
                <a:effectLst/>
                <a:latin typeface="Arial" panose="020B0604020202020204" pitchFamily="34" charset="0"/>
              </a:rPr>
              <a:t>lients range </a:t>
            </a:r>
            <a:r>
              <a:rPr lang="en-US" altLang="en-US" sz="10000" dirty="0">
                <a:latin typeface="Arial" panose="020B0604020202020204" pitchFamily="34" charset="0"/>
              </a:rPr>
              <a:t>from babies to the elderly</a:t>
            </a:r>
          </a:p>
          <a:p>
            <a:pPr marL="0" marR="0" lvl="0" indent="0" algn="l" defTabSz="914400" rtl="0" eaLnBrk="0" fontAlgn="base" latinLnBrk="0" hangingPunct="0">
              <a:lnSpc>
                <a:spcPct val="120000"/>
              </a:lnSpc>
              <a:spcBef>
                <a:spcPct val="0"/>
              </a:spcBef>
              <a:spcAft>
                <a:spcPct val="0"/>
              </a:spcAft>
              <a:buClrTx/>
              <a:buSzTx/>
              <a:buFontTx/>
              <a:buNone/>
              <a:tabLst/>
            </a:pPr>
            <a:endParaRPr lang="en-US" altLang="en-US" sz="10000" dirty="0">
              <a:latin typeface="Arial" panose="020B0604020202020204" pitchFamily="34" charset="0"/>
            </a:endParaRP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C</a:t>
            </a:r>
            <a:r>
              <a:rPr kumimoji="0" lang="en-US" altLang="en-US" sz="10000" b="0" i="0" u="none" strike="noStrike" cap="none" normalizeH="0" baseline="0" dirty="0">
                <a:ln>
                  <a:noFill/>
                </a:ln>
                <a:solidFill>
                  <a:schemeClr val="tx1"/>
                </a:solidFill>
                <a:effectLst/>
                <a:latin typeface="Arial" panose="020B0604020202020204" pitchFamily="34" charset="0"/>
              </a:rPr>
              <a:t>hildren/teenagers- Disability/mental health problems, adoption, at risk of abuse/neglect</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Y</a:t>
            </a:r>
            <a:r>
              <a:rPr kumimoji="0" lang="en-US" altLang="en-US" sz="10000" b="0" i="0" u="none" strike="noStrike" cap="none" normalizeH="0" baseline="0" dirty="0">
                <a:ln>
                  <a:noFill/>
                </a:ln>
                <a:solidFill>
                  <a:schemeClr val="tx1"/>
                </a:solidFill>
                <a:effectLst/>
                <a:latin typeface="Arial" panose="020B0604020202020204" pitchFamily="34" charset="0"/>
              </a:rPr>
              <a:t>oung offenders</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kumimoji="0" lang="en-US" altLang="en-US" sz="10000" b="0" i="0" u="none" strike="noStrike" cap="none" normalizeH="0" baseline="0" dirty="0">
                <a:ln>
                  <a:noFill/>
                </a:ln>
                <a:solidFill>
                  <a:schemeClr val="tx1"/>
                </a:solidFill>
                <a:effectLst/>
                <a:latin typeface="Arial" panose="020B0604020202020204" pitchFamily="34" charset="0"/>
              </a:rPr>
              <a:t>Adults</a:t>
            </a:r>
            <a:r>
              <a:rPr lang="en-US" altLang="en-US" sz="10000" dirty="0">
                <a:latin typeface="Arial" panose="020B0604020202020204" pitchFamily="34" charset="0"/>
              </a:rPr>
              <a:t>-</a:t>
            </a:r>
            <a:r>
              <a:rPr kumimoji="0" lang="en-US" altLang="en-US" sz="10000" b="0" i="0" u="none" strike="noStrike" cap="none" normalizeH="0" baseline="0" dirty="0">
                <a:ln>
                  <a:noFill/>
                </a:ln>
                <a:solidFill>
                  <a:schemeClr val="tx1"/>
                </a:solidFill>
                <a:effectLst/>
                <a:latin typeface="Arial" panose="020B0604020202020204" pitchFamily="34" charset="0"/>
              </a:rPr>
              <a:t> learning disabilities, mental health problems, physical disability</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People who misuse </a:t>
            </a:r>
            <a:r>
              <a:rPr kumimoji="0" lang="en-US" altLang="en-US" sz="10000" b="0" i="0" u="none" strike="noStrike" cap="none" normalizeH="0" baseline="0" dirty="0">
                <a:ln>
                  <a:noFill/>
                </a:ln>
                <a:solidFill>
                  <a:schemeClr val="tx1"/>
                </a:solidFill>
                <a:effectLst/>
                <a:latin typeface="Arial" panose="020B0604020202020204" pitchFamily="34" charset="0"/>
              </a:rPr>
              <a:t>alcohol/drugs</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The elderly</a:t>
            </a:r>
            <a:endParaRPr kumimoji="0" lang="en-US" altLang="en-US" sz="100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F</a:t>
            </a:r>
            <a:r>
              <a:rPr kumimoji="0" lang="en-US" altLang="en-US" sz="10000" b="0" i="0" u="none" strike="noStrike" cap="none" normalizeH="0" baseline="0" dirty="0">
                <a:ln>
                  <a:noFill/>
                </a:ln>
                <a:solidFill>
                  <a:schemeClr val="tx1"/>
                </a:solidFill>
                <a:effectLst/>
                <a:latin typeface="Arial" panose="020B0604020202020204" pitchFamily="34" charset="0"/>
              </a:rPr>
              <a:t>oster carers and adopters</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C</a:t>
            </a:r>
            <a:r>
              <a:rPr kumimoji="0" lang="en-US" altLang="en-US" sz="10000" b="0" i="0" u="none" strike="noStrike" cap="none" normalizeH="0" baseline="0" dirty="0">
                <a:ln>
                  <a:noFill/>
                </a:ln>
                <a:solidFill>
                  <a:schemeClr val="tx1"/>
                </a:solidFill>
                <a:effectLst/>
                <a:latin typeface="Arial" panose="020B0604020202020204" pitchFamily="34" charset="0"/>
              </a:rPr>
              <a:t>arers – professional and family carers</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lang="en-US" altLang="en-US" sz="10000" dirty="0">
                <a:latin typeface="Arial" panose="020B0604020202020204" pitchFamily="34" charset="0"/>
              </a:rPr>
              <a:t>Families – of our clients, struggling</a:t>
            </a:r>
          </a:p>
          <a:p>
            <a:pPr marR="0" lvl="0" algn="l" defTabSz="914400" rtl="0" eaLnBrk="0" fontAlgn="base" latinLnBrk="0" hangingPunct="0">
              <a:lnSpc>
                <a:spcPct val="120000"/>
              </a:lnSpc>
              <a:spcBef>
                <a:spcPct val="0"/>
              </a:spcBef>
              <a:spcAft>
                <a:spcPct val="0"/>
              </a:spcAft>
              <a:buClrTx/>
              <a:buSzTx/>
              <a:buFont typeface="Wingdings" panose="05000000000000000000" pitchFamily="2" charset="2"/>
              <a:buChar char="v"/>
              <a:tabLst/>
            </a:pPr>
            <a:r>
              <a:rPr kumimoji="0" lang="en-US" altLang="en-US" sz="10000" b="0" i="0" u="none" strike="noStrike" cap="none" normalizeH="0" baseline="0" dirty="0">
                <a:ln>
                  <a:noFill/>
                </a:ln>
                <a:solidFill>
                  <a:schemeClr val="tx1"/>
                </a:solidFill>
                <a:effectLst/>
                <a:latin typeface="Arial" panose="020B0604020202020204" pitchFamily="34" charset="0"/>
              </a:rPr>
              <a:t>Professionals - police, government, council, schools, probation services</a:t>
            </a:r>
            <a:br>
              <a:rPr kumimoji="0" lang="en-US" altLang="en-US" sz="9600" b="0" i="0" u="none" strike="noStrike" cap="none" normalizeH="0" baseline="0" dirty="0">
                <a:ln>
                  <a:noFill/>
                </a:ln>
                <a:solidFill>
                  <a:schemeClr val="tx1"/>
                </a:solidFill>
                <a:effectLst/>
                <a:latin typeface="Arial" panose="020B0604020202020204" pitchFamily="34" charset="0"/>
              </a:rPr>
            </a:br>
            <a:endParaRPr kumimoji="0" lang="en-US" altLang="en-US" sz="100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p:txBody>
      </p:sp>
      <p:pic>
        <p:nvPicPr>
          <p:cNvPr id="3074" name="Picture 2" descr="See the source image">
            <a:extLst>
              <a:ext uri="{FF2B5EF4-FFF2-40B4-BE49-F238E27FC236}">
                <a16:creationId xmlns:a16="http://schemas.microsoft.com/office/drawing/2014/main" id="{456FCD7E-6FB7-4B62-A081-8AB92AAC9E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43" t="16067" r="2454" b="15005"/>
          <a:stretch/>
        </p:blipFill>
        <p:spPr bwMode="auto">
          <a:xfrm>
            <a:off x="5938563" y="3711502"/>
            <a:ext cx="6253437" cy="2238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7" descr="See the source image">
            <a:extLst>
              <a:ext uri="{FF2B5EF4-FFF2-40B4-BE49-F238E27FC236}">
                <a16:creationId xmlns:a16="http://schemas.microsoft.com/office/drawing/2014/main" id="{25ED8C00-C7F7-430D-8DC4-F331E3C2A7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927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ED909AEB-3B39-434C-BDCF-E401A38A33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298"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988466-9A98-41C0-972F-79FDE72CF964}"/>
              </a:ext>
            </a:extLst>
          </p:cNvPr>
          <p:cNvSpPr>
            <a:spLocks noGrp="1"/>
          </p:cNvSpPr>
          <p:nvPr>
            <p:ph type="title"/>
          </p:nvPr>
        </p:nvSpPr>
        <p:spPr>
          <a:xfrm>
            <a:off x="0" y="0"/>
            <a:ext cx="8915400" cy="2286000"/>
          </a:xfrm>
        </p:spPr>
        <p:txBody>
          <a:bodyPr anchor="b">
            <a:noAutofit/>
          </a:bodyPr>
          <a:lstStyle/>
          <a:p>
            <a:r>
              <a:rPr lang="en-GB" sz="5000" dirty="0">
                <a:latin typeface="Arial" panose="020B0604020202020204" pitchFamily="34" charset="0"/>
                <a:cs typeface="Arial" panose="020B0604020202020204" pitchFamily="34" charset="0"/>
              </a:rPr>
              <a:t>Why is psychology important when working as a </a:t>
            </a:r>
            <a:r>
              <a:rPr lang="en-GB" sz="5000" dirty="0">
                <a:effectLst/>
                <a:latin typeface="Arial" panose="020B0604020202020204" pitchFamily="34" charset="0"/>
                <a:ea typeface="Times New Roman" panose="02020603050405020304" pitchFamily="18" charset="0"/>
                <a:cs typeface="Arial" panose="020B0604020202020204" pitchFamily="34" charset="0"/>
              </a:rPr>
              <a:t>Social Worker</a:t>
            </a:r>
            <a:endParaRPr lang="en-GB" sz="5000" dirty="0"/>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F97DFC-E9A2-492A-A447-DEE5F9C5EAD9}"/>
              </a:ext>
            </a:extLst>
          </p:cNvPr>
          <p:cNvSpPr>
            <a:spLocks noGrp="1"/>
          </p:cNvSpPr>
          <p:nvPr>
            <p:ph idx="1"/>
          </p:nvPr>
        </p:nvSpPr>
        <p:spPr>
          <a:xfrm>
            <a:off x="0" y="3429000"/>
            <a:ext cx="4229100" cy="3207258"/>
          </a:xfrm>
        </p:spPr>
        <p:txBody>
          <a:bodyPr anchor="t">
            <a:noAutofit/>
          </a:bodyPr>
          <a:lstStyle/>
          <a:p>
            <a:pPr marL="0" indent="0">
              <a:buNone/>
            </a:pPr>
            <a:r>
              <a:rPr lang="en-GB" sz="2500" b="0" i="0" dirty="0">
                <a:effectLst/>
                <a:latin typeface="Arial" panose="020B0604020202020204" pitchFamily="34" charset="0"/>
                <a:cs typeface="Arial" panose="020B0604020202020204" pitchFamily="34" charset="0"/>
              </a:rPr>
              <a:t>“Psychology is the scientific study of the mind and how it dictates and influences our behaviour, from communication and memory to thought and emotion” </a:t>
            </a:r>
            <a:r>
              <a:rPr lang="en-GB" sz="2500" b="0" i="0" dirty="0">
                <a:solidFill>
                  <a:srgbClr val="0070C0"/>
                </a:solidFill>
                <a:effectLst/>
                <a:latin typeface="Arial" panose="020B0604020202020204" pitchFamily="34" charset="0"/>
                <a:cs typeface="Arial" panose="020B0604020202020204" pitchFamily="34" charset="0"/>
              </a:rPr>
              <a:t>(The British </a:t>
            </a:r>
            <a:r>
              <a:rPr lang="en-GB" sz="2500" dirty="0">
                <a:solidFill>
                  <a:srgbClr val="0070C0"/>
                </a:solidFill>
                <a:latin typeface="Arial" panose="020B0604020202020204" pitchFamily="34" charset="0"/>
                <a:cs typeface="Arial" panose="020B0604020202020204" pitchFamily="34" charset="0"/>
              </a:rPr>
              <a:t>P</a:t>
            </a:r>
            <a:r>
              <a:rPr lang="en-GB" sz="2500" b="0" i="0" dirty="0">
                <a:solidFill>
                  <a:srgbClr val="0070C0"/>
                </a:solidFill>
                <a:effectLst/>
                <a:latin typeface="Arial" panose="020B0604020202020204" pitchFamily="34" charset="0"/>
                <a:cs typeface="Arial" panose="020B0604020202020204" pitchFamily="34" charset="0"/>
              </a:rPr>
              <a:t>sychological Society)</a:t>
            </a:r>
            <a:endParaRPr lang="en-GB" sz="2500" dirty="0">
              <a:solidFill>
                <a:srgbClr val="0070C0"/>
              </a:solidFill>
              <a:latin typeface="Arial" panose="020B0604020202020204" pitchFamily="34" charset="0"/>
              <a:cs typeface="Arial" panose="020B0604020202020204" pitchFamily="34" charset="0"/>
            </a:endParaRPr>
          </a:p>
        </p:txBody>
      </p:sp>
      <p:pic>
        <p:nvPicPr>
          <p:cNvPr id="4" name="Picture 7" descr="See the source image">
            <a:extLst>
              <a:ext uri="{FF2B5EF4-FFF2-40B4-BE49-F238E27FC236}">
                <a16:creationId xmlns:a16="http://schemas.microsoft.com/office/drawing/2014/main" id="{5346BC3F-36F3-4AC8-B76F-F13258698D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44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1702B4-25AA-4E55-8A92-6A1B33587AA7}"/>
              </a:ext>
            </a:extLst>
          </p:cNvPr>
          <p:cNvSpPr>
            <a:spLocks noGrp="1"/>
          </p:cNvSpPr>
          <p:nvPr>
            <p:ph idx="1"/>
          </p:nvPr>
        </p:nvSpPr>
        <p:spPr>
          <a:xfrm>
            <a:off x="0" y="2121407"/>
            <a:ext cx="6259473" cy="4736593"/>
          </a:xfrm>
        </p:spPr>
        <p:txBody>
          <a:bodyPr>
            <a:normAutofit/>
          </a:bodyPr>
          <a:lstStyle/>
          <a:p>
            <a:pPr marL="0" indent="0" algn="ctr">
              <a:buNone/>
            </a:pPr>
            <a:r>
              <a:rPr lang="en-GB" sz="2500" dirty="0">
                <a:solidFill>
                  <a:srgbClr val="444444"/>
                </a:solidFill>
                <a:effectLst/>
                <a:latin typeface="Arial" panose="020B0604020202020204" pitchFamily="34" charset="0"/>
                <a:cs typeface="Arial" panose="020B0604020202020204" pitchFamily="34" charset="0"/>
              </a:rPr>
              <a:t>Piaget's Theory of Cognitive Development (1936,1950)</a:t>
            </a:r>
          </a:p>
          <a:p>
            <a:pPr marL="0" indent="0">
              <a:buNone/>
            </a:pPr>
            <a:endParaRPr lang="en-GB" sz="2500" dirty="0">
              <a:solidFill>
                <a:srgbClr val="444444"/>
              </a:solidFill>
              <a:latin typeface="Arial" panose="020B0604020202020204" pitchFamily="34" charset="0"/>
              <a:cs typeface="Arial" panose="020B0604020202020204" pitchFamily="34" charset="0"/>
            </a:endParaRPr>
          </a:p>
          <a:p>
            <a:pPr marL="0" indent="0">
              <a:buNone/>
            </a:pPr>
            <a:r>
              <a:rPr lang="en-GB" sz="2500" dirty="0">
                <a:solidFill>
                  <a:srgbClr val="444444"/>
                </a:solidFill>
                <a:latin typeface="Arial" panose="020B0604020202020204" pitchFamily="34" charset="0"/>
                <a:cs typeface="Arial" panose="020B0604020202020204" pitchFamily="34" charset="0"/>
              </a:rPr>
              <a:t>4 stages of development before we reach full human intelligence:</a:t>
            </a:r>
          </a:p>
          <a:p>
            <a:pPr marL="0" indent="0">
              <a:buNone/>
            </a:pPr>
            <a:r>
              <a:rPr lang="en-GB" sz="2500" dirty="0">
                <a:solidFill>
                  <a:srgbClr val="444444"/>
                </a:solidFill>
                <a:latin typeface="Arial" panose="020B0604020202020204" pitchFamily="34" charset="0"/>
                <a:cs typeface="Arial" panose="020B0604020202020204" pitchFamily="34" charset="0"/>
              </a:rPr>
              <a:t>Sensorimotor stage: Birth – 2 years</a:t>
            </a:r>
          </a:p>
          <a:p>
            <a:pPr marL="0" indent="0">
              <a:buNone/>
            </a:pPr>
            <a:r>
              <a:rPr lang="en-GB" sz="2500" dirty="0">
                <a:solidFill>
                  <a:srgbClr val="444444"/>
                </a:solidFill>
                <a:latin typeface="Arial" panose="020B0604020202020204" pitchFamily="34" charset="0"/>
                <a:cs typeface="Arial" panose="020B0604020202020204" pitchFamily="34" charset="0"/>
              </a:rPr>
              <a:t>Preoperational stage: 2 – 7 years</a:t>
            </a:r>
          </a:p>
          <a:p>
            <a:pPr marL="0" indent="0">
              <a:buNone/>
            </a:pPr>
            <a:r>
              <a:rPr lang="en-GB" sz="2500" dirty="0">
                <a:solidFill>
                  <a:srgbClr val="444444"/>
                </a:solidFill>
                <a:latin typeface="Arial" panose="020B0604020202020204" pitchFamily="34" charset="0"/>
                <a:cs typeface="Arial" panose="020B0604020202020204" pitchFamily="34" charset="0"/>
              </a:rPr>
              <a:t>Concrete operational stage: 7 – 11 years</a:t>
            </a:r>
          </a:p>
          <a:p>
            <a:pPr marL="0" indent="0">
              <a:buNone/>
            </a:pPr>
            <a:r>
              <a:rPr lang="en-GB" sz="2500" dirty="0">
                <a:solidFill>
                  <a:srgbClr val="444444"/>
                </a:solidFill>
                <a:latin typeface="Arial" panose="020B0604020202020204" pitchFamily="34" charset="0"/>
                <a:cs typeface="Arial" panose="020B0604020202020204" pitchFamily="34" charset="0"/>
              </a:rPr>
              <a:t>Formal operational stage: 12+ years</a:t>
            </a:r>
          </a:p>
          <a:p>
            <a:pPr marL="0" indent="0">
              <a:buNone/>
            </a:pPr>
            <a:r>
              <a:rPr lang="en-GB" sz="2500" dirty="0">
                <a:solidFill>
                  <a:srgbClr val="0070C0"/>
                </a:solidFill>
                <a:latin typeface="Arial" panose="020B0604020202020204" pitchFamily="34" charset="0"/>
                <a:cs typeface="Arial" panose="020B0604020202020204" pitchFamily="34" charset="0"/>
              </a:rPr>
              <a:t>(Dr. Saul McLeod, December 07,2020)</a:t>
            </a:r>
            <a:endParaRPr lang="en-GB" dirty="0">
              <a:solidFill>
                <a:srgbClr val="0070C0"/>
              </a:solidFill>
            </a:endParaRPr>
          </a:p>
          <a:p>
            <a:pPr marL="0" indent="0">
              <a:buNone/>
            </a:pPr>
            <a:endParaRPr lang="en-GB" dirty="0"/>
          </a:p>
        </p:txBody>
      </p:sp>
      <p:sp>
        <p:nvSpPr>
          <p:cNvPr id="4" name="Title 1">
            <a:extLst>
              <a:ext uri="{FF2B5EF4-FFF2-40B4-BE49-F238E27FC236}">
                <a16:creationId xmlns:a16="http://schemas.microsoft.com/office/drawing/2014/main" id="{50D4F6C6-596D-4CEF-B572-B2EA539421BF}"/>
              </a:ext>
            </a:extLst>
          </p:cNvPr>
          <p:cNvSpPr>
            <a:spLocks noGrp="1"/>
          </p:cNvSpPr>
          <p:nvPr>
            <p:ph type="title"/>
          </p:nvPr>
        </p:nvSpPr>
        <p:spPr>
          <a:xfrm>
            <a:off x="0" y="0"/>
            <a:ext cx="12192000" cy="1432271"/>
          </a:xfrm>
        </p:spPr>
        <p:txBody>
          <a:bodyPr>
            <a:noAutofit/>
          </a:bodyPr>
          <a:lstStyle/>
          <a:p>
            <a:r>
              <a:rPr lang="en-GB" sz="5000" dirty="0">
                <a:latin typeface="Arial" panose="020B0604020202020204" pitchFamily="34" charset="0"/>
                <a:cs typeface="Arial" panose="020B0604020202020204" pitchFamily="34" charset="0"/>
              </a:rPr>
              <a:t>Why is psychology important when working as a </a:t>
            </a:r>
            <a:r>
              <a:rPr lang="en-GB" sz="5000" dirty="0">
                <a:effectLst/>
                <a:latin typeface="Arial" panose="020B0604020202020204" pitchFamily="34" charset="0"/>
                <a:ea typeface="Times New Roman" panose="02020603050405020304" pitchFamily="18" charset="0"/>
                <a:cs typeface="Arial" panose="020B0604020202020204" pitchFamily="34" charset="0"/>
              </a:rPr>
              <a:t>Social Worker</a:t>
            </a:r>
            <a:endParaRPr lang="en-GB" sz="5000" dirty="0"/>
          </a:p>
        </p:txBody>
      </p:sp>
      <p:pic>
        <p:nvPicPr>
          <p:cNvPr id="5" name="Picture 7" descr="See the source image">
            <a:extLst>
              <a:ext uri="{FF2B5EF4-FFF2-40B4-BE49-F238E27FC236}">
                <a16:creationId xmlns:a16="http://schemas.microsoft.com/office/drawing/2014/main" id="{C1B0093A-C619-4C15-91BF-847C92FACE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Piaget Stages">
            <a:extLst>
              <a:ext uri="{FF2B5EF4-FFF2-40B4-BE49-F238E27FC236}">
                <a16:creationId xmlns:a16="http://schemas.microsoft.com/office/drawing/2014/main" id="{0ACEF4AA-0FA7-4A00-ACB4-71739C627F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25" t="15386" r="3374" b="6688"/>
          <a:stretch/>
        </p:blipFill>
        <p:spPr bwMode="auto">
          <a:xfrm>
            <a:off x="6259473" y="2478024"/>
            <a:ext cx="5932527" cy="3460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359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A92E71-3753-4E12-86CA-E594DD3DD4AF}"/>
              </a:ext>
            </a:extLst>
          </p:cNvPr>
          <p:cNvSpPr>
            <a:spLocks noGrp="1"/>
          </p:cNvSpPr>
          <p:nvPr>
            <p:ph idx="1"/>
          </p:nvPr>
        </p:nvSpPr>
        <p:spPr>
          <a:xfrm>
            <a:off x="0" y="1825624"/>
            <a:ext cx="12192000" cy="5032375"/>
          </a:xfrm>
        </p:spPr>
        <p:txBody>
          <a:bodyPr>
            <a:normAutofit/>
          </a:bodyPr>
          <a:lstStyle/>
          <a:p>
            <a:pPr marL="0" indent="0">
              <a:buNone/>
            </a:pPr>
            <a:r>
              <a:rPr lang="en-GB" sz="2500" dirty="0">
                <a:latin typeface="Arial" panose="020B0604020202020204" pitchFamily="34" charset="0"/>
                <a:cs typeface="Arial" panose="020B0604020202020204" pitchFamily="34" charset="0"/>
              </a:rPr>
              <a:t>Psychology is important for social workers as it helps us to observe our clients and gain a better a better understanding on why our service users act the way they do.</a:t>
            </a: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2500" dirty="0">
              <a:latin typeface="Arial" panose="020B0604020202020204" pitchFamily="34" charset="0"/>
              <a:cs typeface="Arial" panose="020B0604020202020204" pitchFamily="34" charset="0"/>
            </a:endParaRPr>
          </a:p>
          <a:p>
            <a:pPr marL="0" indent="0">
              <a:buNone/>
            </a:pPr>
            <a:r>
              <a:rPr lang="en-US" altLang="en-US" sz="2500" dirty="0">
                <a:latin typeface="Arial" panose="020B0604020202020204" pitchFamily="34" charset="0"/>
                <a:cs typeface="Arial" panose="020B0604020202020204" pitchFamily="34" charset="0"/>
              </a:rPr>
              <a:t>A </a:t>
            </a:r>
            <a:r>
              <a:rPr kumimoji="0" lang="en-US" altLang="en-US" sz="2500" u="none" strike="noStrike" cap="none" normalizeH="0" dirty="0">
                <a:ln>
                  <a:noFill/>
                </a:ln>
                <a:effectLst/>
                <a:latin typeface="Arial" panose="020B0604020202020204" pitchFamily="34" charset="0"/>
                <a:cs typeface="Arial" panose="020B0604020202020204" pitchFamily="34" charset="0"/>
              </a:rPr>
              <a:t>good understanding of psychology allows us to </a:t>
            </a:r>
            <a:r>
              <a:rPr lang="en-US" altLang="en-US" sz="2500" dirty="0">
                <a:latin typeface="Arial" panose="020B0604020202020204" pitchFamily="34" charset="0"/>
                <a:cs typeface="Arial" panose="020B0604020202020204" pitchFamily="34" charset="0"/>
              </a:rPr>
              <a:t>help our service users improve their decision making, manage their stress more effectively, how to better themselves and improve their lives.</a:t>
            </a:r>
          </a:p>
          <a:p>
            <a:pPr marL="0" indent="0">
              <a:buNone/>
            </a:pPr>
            <a:endParaRPr lang="en-US" altLang="en-US" sz="2500" dirty="0">
              <a:latin typeface="Arial" panose="020B0604020202020204" pitchFamily="34" charset="0"/>
              <a:cs typeface="Arial" panose="020B0604020202020204" pitchFamily="34" charset="0"/>
            </a:endParaRPr>
          </a:p>
          <a:p>
            <a:pPr marL="0" indent="0">
              <a:buNone/>
            </a:pPr>
            <a:endParaRPr lang="en-US" altLang="en-US" sz="2500" dirty="0">
              <a:latin typeface="Arial" panose="020B0604020202020204" pitchFamily="34" charset="0"/>
              <a:cs typeface="Arial" panose="020B0604020202020204" pitchFamily="34" charset="0"/>
            </a:endParaRPr>
          </a:p>
          <a:p>
            <a:pPr marL="0" indent="0">
              <a:buNone/>
            </a:pPr>
            <a:r>
              <a:rPr lang="en-US" altLang="en-US" sz="2500" dirty="0">
                <a:latin typeface="Arial" panose="020B0604020202020204" pitchFamily="34" charset="0"/>
                <a:cs typeface="Arial" panose="020B0604020202020204" pitchFamily="34" charset="0"/>
              </a:rPr>
              <a:t>Psychology helps us to understand why building a positive relationship with our service users can have such a huge impact on them and influence them to become better people. </a:t>
            </a:r>
          </a:p>
          <a:p>
            <a:pPr marL="0" indent="0">
              <a:buNone/>
            </a:pPr>
            <a:endParaRPr lang="en-US" altLang="en-US" sz="3600" dirty="0">
              <a:solidFill>
                <a:srgbClr val="FF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600" i="0" u="none" strike="noStrike" cap="none" normalizeH="0" baseline="0" dirty="0">
              <a:ln>
                <a:noFill/>
              </a:ln>
              <a:solidFill>
                <a:srgbClr val="FF0000"/>
              </a:solidFill>
              <a:effectLst/>
              <a:latin typeface="Arial" panose="020B0604020202020204" pitchFamily="34" charset="0"/>
              <a:cs typeface="Arial" panose="020B0604020202020204" pitchFamily="34" charset="0"/>
            </a:endParaRPr>
          </a:p>
          <a:p>
            <a:pPr marL="0" indent="0">
              <a:buNone/>
            </a:pPr>
            <a:endParaRPr kumimoji="0" lang="en-US" altLang="en-US" sz="2500" u="none" strike="noStrike" cap="none" normalizeH="0" baseline="0" dirty="0">
              <a:ln>
                <a:noFill/>
              </a:ln>
              <a:solidFill>
                <a:srgbClr val="FF0000"/>
              </a:solidFill>
              <a:effectLst/>
            </a:endParaRPr>
          </a:p>
          <a:p>
            <a:pPr marL="0" indent="0">
              <a:buNone/>
            </a:pPr>
            <a:endParaRPr lang="en-GB" sz="2500" dirty="0">
              <a:solidFill>
                <a:srgbClr val="666666"/>
              </a:solidFill>
              <a:latin typeface="Arial" panose="020B0604020202020204" pitchFamily="34" charset="0"/>
              <a:cs typeface="Arial" panose="020B0604020202020204" pitchFamily="34" charset="0"/>
            </a:endParaRPr>
          </a:p>
          <a:p>
            <a:pPr marL="0" indent="0">
              <a:buNone/>
            </a:pPr>
            <a:endParaRPr lang="en-GB" b="0" i="0" dirty="0">
              <a:solidFill>
                <a:srgbClr val="666666"/>
              </a:solidFill>
              <a:effectLst/>
              <a:latin typeface="Roboto" panose="02000000000000000000" pitchFamily="2" charset="0"/>
            </a:endParaRPr>
          </a:p>
          <a:p>
            <a:pPr marL="0" indent="0">
              <a:buNone/>
            </a:pPr>
            <a:endParaRPr lang="en-GB" dirty="0">
              <a:solidFill>
                <a:srgbClr val="666666"/>
              </a:solidFill>
              <a:latin typeface="Roboto" panose="02000000000000000000" pitchFamily="2" charset="0"/>
            </a:endParaRPr>
          </a:p>
        </p:txBody>
      </p:sp>
      <p:sp>
        <p:nvSpPr>
          <p:cNvPr id="4" name="Title 1">
            <a:extLst>
              <a:ext uri="{FF2B5EF4-FFF2-40B4-BE49-F238E27FC236}">
                <a16:creationId xmlns:a16="http://schemas.microsoft.com/office/drawing/2014/main" id="{98D01D95-2938-4B01-BE62-42990C30B776}"/>
              </a:ext>
            </a:extLst>
          </p:cNvPr>
          <p:cNvSpPr txBox="1">
            <a:spLocks/>
          </p:cNvSpPr>
          <p:nvPr/>
        </p:nvSpPr>
        <p:spPr>
          <a:xfrm>
            <a:off x="0" y="0"/>
            <a:ext cx="12192000" cy="14322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000" dirty="0">
                <a:latin typeface="Arial" panose="020B0604020202020204" pitchFamily="34" charset="0"/>
                <a:cs typeface="Arial" panose="020B0604020202020204" pitchFamily="34" charset="0"/>
              </a:rPr>
              <a:t>Why is psychology important when working as a </a:t>
            </a:r>
            <a:r>
              <a:rPr lang="en-GB" sz="5000" dirty="0">
                <a:latin typeface="Arial" panose="020B0604020202020204" pitchFamily="34" charset="0"/>
                <a:ea typeface="Times New Roman" panose="02020603050405020304" pitchFamily="18" charset="0"/>
                <a:cs typeface="Arial" panose="020B0604020202020204" pitchFamily="34" charset="0"/>
              </a:rPr>
              <a:t>Social Worker</a:t>
            </a:r>
            <a:endParaRPr lang="en-GB" sz="5000" dirty="0"/>
          </a:p>
        </p:txBody>
      </p:sp>
      <p:pic>
        <p:nvPicPr>
          <p:cNvPr id="5" name="Picture 7" descr="See the source image">
            <a:extLst>
              <a:ext uri="{FF2B5EF4-FFF2-40B4-BE49-F238E27FC236}">
                <a16:creationId xmlns:a16="http://schemas.microsoft.com/office/drawing/2014/main" id="{E22280FE-452D-4083-9066-A265507278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141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3C3321-C071-4423-9C89-B7ED79AB6538}"/>
              </a:ext>
            </a:extLst>
          </p:cNvPr>
          <p:cNvSpPr>
            <a:spLocks noGrp="1"/>
          </p:cNvSpPr>
          <p:nvPr>
            <p:ph idx="1"/>
          </p:nvPr>
        </p:nvSpPr>
        <p:spPr>
          <a:xfrm>
            <a:off x="0" y="1432271"/>
            <a:ext cx="12191999" cy="5425729"/>
          </a:xfrm>
        </p:spPr>
        <p:txBody>
          <a:bodyPr>
            <a:noAutofit/>
          </a:bodyPr>
          <a:lstStyle/>
          <a:p>
            <a:pPr marL="0" indent="0">
              <a:buNone/>
            </a:pPr>
            <a:r>
              <a:rPr lang="en-GB" sz="2500" b="1" dirty="0">
                <a:latin typeface="Arial" panose="020B0604020202020204" pitchFamily="34" charset="0"/>
                <a:cs typeface="Arial" panose="020B0604020202020204" pitchFamily="34" charset="0"/>
              </a:rPr>
              <a:t>Practical example: </a:t>
            </a:r>
          </a:p>
          <a:p>
            <a:pPr marL="0" indent="0">
              <a:buNone/>
            </a:pPr>
            <a:r>
              <a:rPr lang="en-GB" sz="2400" dirty="0">
                <a:latin typeface="Arial" panose="020B0604020202020204" pitchFamily="34" charset="0"/>
                <a:cs typeface="Arial" panose="020B0604020202020204" pitchFamily="34" charset="0"/>
              </a:rPr>
              <a:t>Social workers use psychology a lot in every day work. </a:t>
            </a:r>
          </a:p>
          <a:p>
            <a:pPr marL="0" indent="0">
              <a:buNone/>
            </a:pPr>
            <a:r>
              <a:rPr lang="en-GB" sz="2400" dirty="0">
                <a:latin typeface="Arial" panose="020B0604020202020204" pitchFamily="34" charset="0"/>
                <a:cs typeface="Arial" panose="020B0604020202020204" pitchFamily="34" charset="0"/>
              </a:rPr>
              <a:t>I come into work one morning and am given a folder about Hannah, a 21 year old female who has struggled all her life with family problems; moving from different care homes to then becoming 18 and living under the homeless team in temporary accommodation. For 3 years she has been on the housing register but had no luck. Hannah has never been employed and is currently on benefits. She has asked us to help her better her life and get her into employment so she can live successfully independently. </a:t>
            </a:r>
          </a:p>
          <a:p>
            <a:pPr marL="0" indent="0">
              <a:buNone/>
            </a:pPr>
            <a:r>
              <a:rPr lang="en-GB" sz="2400" dirty="0">
                <a:latin typeface="Arial" panose="020B0604020202020204" pitchFamily="34" charset="0"/>
                <a:cs typeface="Arial" panose="020B0604020202020204" pitchFamily="34" charset="0"/>
              </a:rPr>
              <a:t>With the knowledge of psychology we can support this service user by understanding what she is struggling with and the impacts that this struggle is having on her behaviour and quality of life. With the understanding of psychology as a social worker I can support Hannah by  helping her to successfully create all the important documents needed to get into employment i.e. cv, cover letter. I can also help her to look for jobs, make referrals with different agencies, help with interviews etc. I can also read over her housing application and see if we can potentially make any changes to her application.</a:t>
            </a:r>
          </a:p>
        </p:txBody>
      </p:sp>
      <p:sp>
        <p:nvSpPr>
          <p:cNvPr id="4" name="Title 1">
            <a:extLst>
              <a:ext uri="{FF2B5EF4-FFF2-40B4-BE49-F238E27FC236}">
                <a16:creationId xmlns:a16="http://schemas.microsoft.com/office/drawing/2014/main" id="{BDAD2268-2C1C-4F4F-B3A1-37D28F3113D7}"/>
              </a:ext>
            </a:extLst>
          </p:cNvPr>
          <p:cNvSpPr txBox="1">
            <a:spLocks/>
          </p:cNvSpPr>
          <p:nvPr/>
        </p:nvSpPr>
        <p:spPr>
          <a:xfrm>
            <a:off x="0" y="0"/>
            <a:ext cx="12192000" cy="14322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000" dirty="0">
                <a:latin typeface="Arial" panose="020B0604020202020204" pitchFamily="34" charset="0"/>
                <a:cs typeface="Arial" panose="020B0604020202020204" pitchFamily="34" charset="0"/>
              </a:rPr>
              <a:t>Why is psychology important when working as a </a:t>
            </a:r>
            <a:r>
              <a:rPr lang="en-GB" sz="5000" dirty="0">
                <a:latin typeface="Arial" panose="020B0604020202020204" pitchFamily="34" charset="0"/>
                <a:ea typeface="Times New Roman" panose="02020603050405020304" pitchFamily="18" charset="0"/>
                <a:cs typeface="Arial" panose="020B0604020202020204" pitchFamily="34" charset="0"/>
              </a:rPr>
              <a:t>Social Worker</a:t>
            </a:r>
            <a:endParaRPr lang="en-GB" sz="5000" dirty="0"/>
          </a:p>
        </p:txBody>
      </p:sp>
      <p:pic>
        <p:nvPicPr>
          <p:cNvPr id="5" name="Picture 7" descr="See the source image">
            <a:extLst>
              <a:ext uri="{FF2B5EF4-FFF2-40B4-BE49-F238E27FC236}">
                <a16:creationId xmlns:a16="http://schemas.microsoft.com/office/drawing/2014/main" id="{B3C5E8D3-E4B3-4996-BD23-E59F7D2277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663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C29DE-B403-44E6-8204-2713ACD91A08}"/>
              </a:ext>
            </a:extLst>
          </p:cNvPr>
          <p:cNvSpPr>
            <a:spLocks noGrp="1"/>
          </p:cNvSpPr>
          <p:nvPr>
            <p:ph type="title"/>
          </p:nvPr>
        </p:nvSpPr>
        <p:spPr>
          <a:xfrm>
            <a:off x="0" y="18255"/>
            <a:ext cx="10515600" cy="1325563"/>
          </a:xfrm>
        </p:spPr>
        <p:txBody>
          <a:bodyPr>
            <a:normAutofit/>
          </a:bodyPr>
          <a:lstStyle/>
          <a:p>
            <a:r>
              <a:rPr lang="en-GB" sz="5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76E3B08-B80A-46C6-80A9-FE64C67E4AD2}"/>
              </a:ext>
            </a:extLst>
          </p:cNvPr>
          <p:cNvSpPr>
            <a:spLocks noGrp="1"/>
          </p:cNvSpPr>
          <p:nvPr>
            <p:ph idx="1"/>
          </p:nvPr>
        </p:nvSpPr>
        <p:spPr>
          <a:xfrm>
            <a:off x="0" y="1343818"/>
            <a:ext cx="12192000" cy="3804652"/>
          </a:xfrm>
        </p:spPr>
        <p:txBody>
          <a:bodyPr>
            <a:normAutofit/>
          </a:bodyPr>
          <a:lstStyle/>
          <a:p>
            <a:pPr marL="0" indent="0">
              <a:buNone/>
            </a:pPr>
            <a:r>
              <a:rPr lang="en-GB" sz="2500" dirty="0">
                <a:latin typeface="Arial" panose="020B0604020202020204" pitchFamily="34" charset="0"/>
                <a:cs typeface="Arial" panose="020B0604020202020204" pitchFamily="34" charset="0"/>
                <a:hlinkClick r:id="rId2"/>
              </a:rPr>
              <a:t>Jean Piaget's Theory and Stages of Cognitive Development | Simply Psychology</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3"/>
              </a:rPr>
              <a:t>Social worker | Health Careers</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4"/>
              </a:rPr>
              <a:t>The Importance of Psychology – </a:t>
            </a:r>
            <a:r>
              <a:rPr lang="en-GB" sz="2500" dirty="0" err="1">
                <a:latin typeface="Arial" panose="020B0604020202020204" pitchFamily="34" charset="0"/>
                <a:cs typeface="Arial" panose="020B0604020202020204" pitchFamily="34" charset="0"/>
                <a:hlinkClick r:id="rId4"/>
              </a:rPr>
              <a:t>Owlcation</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5"/>
              </a:rPr>
              <a:t>The Jean Piaget Stages of Cognitive Development - The Psychology Notes Headquarters (psychologynoteshq.com)</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6"/>
              </a:rPr>
              <a:t>What Is a Social Worker? Types of Social Workers and Social Work Environments | Indeed.com</a:t>
            </a: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hlinkClick r:id="rId7"/>
              </a:rPr>
              <a:t>What is Psychology? | BPS</a:t>
            </a:r>
            <a:endParaRPr lang="en-GB" dirty="0"/>
          </a:p>
        </p:txBody>
      </p:sp>
      <p:pic>
        <p:nvPicPr>
          <p:cNvPr id="4" name="Picture 7" descr="See the source image">
            <a:extLst>
              <a:ext uri="{FF2B5EF4-FFF2-40B4-BE49-F238E27FC236}">
                <a16:creationId xmlns:a16="http://schemas.microsoft.com/office/drawing/2014/main" id="{6C5E5DA1-96E0-48D4-8DF1-AF62C6DCF2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85500" y="0"/>
            <a:ext cx="1206500" cy="12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1803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97e641aa815e8f0af4b69db6064eb43c">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fb137e53622e61f4f91c50cb6c84ccb3"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MediaLengthInSecond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SharingHintHash" ma:index="2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3FC652-B14B-492A-9ABD-532BFECFD3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684966-1EA2-4597-80AB-046144FEF63A}">
  <ds:schemaRefs>
    <ds:schemaRef ds:uri="http://schemas.microsoft.com/sharepoint/v3/contenttype/forms"/>
  </ds:schemaRefs>
</ds:datastoreItem>
</file>

<file path=customXml/itemProps3.xml><?xml version="1.0" encoding="utf-8"?>
<ds:datastoreItem xmlns:ds="http://schemas.openxmlformats.org/officeDocument/2006/customXml" ds:itemID="{F7750CAC-8AC9-45FE-A4DD-53C0B42A2167}">
  <ds:schemaRefs>
    <ds:schemaRef ds:uri="http://schemas.microsoft.com/office/2006/metadata/properties"/>
    <ds:schemaRef ds:uri="http://schemas.microsoft.com/office/infopath/2007/PartnerControls"/>
    <ds:schemaRef ds:uri="http://www.w3.org/XML/1998/namespace"/>
    <ds:schemaRef ds:uri="http://purl.org/dc/dcmitype/"/>
    <ds:schemaRef ds:uri="http://schemas.microsoft.com/office/2006/documentManagement/types"/>
    <ds:schemaRef ds:uri="6b5bd684-8631-4d35-bdcf-c9e38c7d488d"/>
    <ds:schemaRef ds:uri="http://purl.org/dc/elements/1.1/"/>
    <ds:schemaRef ds:uri="http://schemas.openxmlformats.org/package/2006/metadata/core-properties"/>
    <ds:schemaRef ds:uri="37708af0-49d6-4626-adf7-ee8f7f4cc1b8"/>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218</TotalTime>
  <Words>753</Words>
  <Application>Microsoft Office PowerPoint</Application>
  <PresentationFormat>Widescreen</PresentationFormat>
  <Paragraphs>62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Roboto</vt:lpstr>
      <vt:lpstr>Wingdings</vt:lpstr>
      <vt:lpstr>Office Theme</vt:lpstr>
      <vt:lpstr>Psychology for Health and Social Care (BMHP4003_BIRM)  Why is psychology important when working as a social worker?</vt:lpstr>
      <vt:lpstr>Contents</vt:lpstr>
      <vt:lpstr>Who is a social worker?</vt:lpstr>
      <vt:lpstr>Who do we work with?</vt:lpstr>
      <vt:lpstr>Why is psychology important when working as a Social Worker</vt:lpstr>
      <vt:lpstr>Why is psychology important when working as a Social Worker</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   (BMHP4003_BIRM)</dc:title>
  <dc:creator>Sabba Shahzad (2025733)</dc:creator>
  <cp:lastModifiedBy>Sabba Shahzad (2025733)</cp:lastModifiedBy>
  <cp:revision>1</cp:revision>
  <dcterms:created xsi:type="dcterms:W3CDTF">2022-02-06T22:04:11Z</dcterms:created>
  <dcterms:modified xsi:type="dcterms:W3CDTF">2022-02-09T12:11:56Z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