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E64FAA-4265-4657-9EE0-B86E37DEE100}" v="10" dt="2025-01-03T11:12:00.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59" d="100"/>
          <a:sy n="59" d="100"/>
        </p:scale>
        <p:origin x="964" y="32"/>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vinash Goud" userId="fcb88f725b39554b" providerId="LiveId" clId="{C4E64FAA-4265-4657-9EE0-B86E37DEE100}"/>
    <pc:docChg chg="undo redo custSel addSld delSld modSld">
      <pc:chgData name="Avinash Goud" userId="fcb88f725b39554b" providerId="LiveId" clId="{C4E64FAA-4265-4657-9EE0-B86E37DEE100}" dt="2025-01-03T11:12:51.808" v="2619" actId="255"/>
      <pc:docMkLst>
        <pc:docMk/>
      </pc:docMkLst>
      <pc:sldChg chg="modSp del mod">
        <pc:chgData name="Avinash Goud" userId="fcb88f725b39554b" providerId="LiveId" clId="{C4E64FAA-4265-4657-9EE0-B86E37DEE100}" dt="2025-01-03T01:47:52.458" v="1955" actId="2696"/>
        <pc:sldMkLst>
          <pc:docMk/>
          <pc:sldMk cId="498044442" sldId="256"/>
        </pc:sldMkLst>
        <pc:spChg chg="mod">
          <ac:chgData name="Avinash Goud" userId="fcb88f725b39554b" providerId="LiveId" clId="{C4E64FAA-4265-4657-9EE0-B86E37DEE100}" dt="2025-01-03T01:35:14.157" v="1696" actId="20577"/>
          <ac:spMkLst>
            <pc:docMk/>
            <pc:sldMk cId="498044442" sldId="256"/>
            <ac:spMk id="2" creationId="{E0DFF232-7B2C-36B8-29D6-5D6D16737D57}"/>
          </ac:spMkLst>
        </pc:spChg>
        <pc:spChg chg="mod">
          <ac:chgData name="Avinash Goud" userId="fcb88f725b39554b" providerId="LiveId" clId="{C4E64FAA-4265-4657-9EE0-B86E37DEE100}" dt="2025-01-03T01:36:29.176" v="1700" actId="20577"/>
          <ac:spMkLst>
            <pc:docMk/>
            <pc:sldMk cId="498044442" sldId="256"/>
            <ac:spMk id="3" creationId="{6A8099FD-9A71-611E-BD2A-D84468E6F0D5}"/>
          </ac:spMkLst>
        </pc:spChg>
        <pc:picChg chg="mod">
          <ac:chgData name="Avinash Goud" userId="fcb88f725b39554b" providerId="LiveId" clId="{C4E64FAA-4265-4657-9EE0-B86E37DEE100}" dt="2025-01-03T01:29:38.739" v="1665" actId="1076"/>
          <ac:picMkLst>
            <pc:docMk/>
            <pc:sldMk cId="498044442" sldId="256"/>
            <ac:picMk id="7" creationId="{A91B5558-55EB-7DC2-8911-FE72C307BD53}"/>
          </ac:picMkLst>
        </pc:picChg>
      </pc:sldChg>
      <pc:sldChg chg="modSp new mod">
        <pc:chgData name="Avinash Goud" userId="fcb88f725b39554b" providerId="LiveId" clId="{C4E64FAA-4265-4657-9EE0-B86E37DEE100}" dt="2025-01-03T10:44:35.828" v="2286" actId="20577"/>
        <pc:sldMkLst>
          <pc:docMk/>
          <pc:sldMk cId="3642463141" sldId="257"/>
        </pc:sldMkLst>
        <pc:spChg chg="mod">
          <ac:chgData name="Avinash Goud" userId="fcb88f725b39554b" providerId="LiveId" clId="{C4E64FAA-4265-4657-9EE0-B86E37DEE100}" dt="2025-01-03T10:41:04.506" v="2115" actId="20577"/>
          <ac:spMkLst>
            <pc:docMk/>
            <pc:sldMk cId="3642463141" sldId="257"/>
            <ac:spMk id="2" creationId="{7E7EDA45-0EC2-2461-74EA-EE13BE8189A0}"/>
          </ac:spMkLst>
        </pc:spChg>
        <pc:spChg chg="mod">
          <ac:chgData name="Avinash Goud" userId="fcb88f725b39554b" providerId="LiveId" clId="{C4E64FAA-4265-4657-9EE0-B86E37DEE100}" dt="2025-01-03T10:44:35.828" v="2286" actId="20577"/>
          <ac:spMkLst>
            <pc:docMk/>
            <pc:sldMk cId="3642463141" sldId="257"/>
            <ac:spMk id="3" creationId="{894AD36E-8B77-4CD1-7206-81720FA3F9D4}"/>
          </ac:spMkLst>
        </pc:spChg>
      </pc:sldChg>
      <pc:sldChg chg="modSp new mod">
        <pc:chgData name="Avinash Goud" userId="fcb88f725b39554b" providerId="LiveId" clId="{C4E64FAA-4265-4657-9EE0-B86E37DEE100}" dt="2025-01-03T10:45:32.667" v="2330" actId="20577"/>
        <pc:sldMkLst>
          <pc:docMk/>
          <pc:sldMk cId="1166722533" sldId="258"/>
        </pc:sldMkLst>
        <pc:spChg chg="mod">
          <ac:chgData name="Avinash Goud" userId="fcb88f725b39554b" providerId="LiveId" clId="{C4E64FAA-4265-4657-9EE0-B86E37DEE100}" dt="2025-01-03T10:45:32.667" v="2330" actId="20577"/>
          <ac:spMkLst>
            <pc:docMk/>
            <pc:sldMk cId="1166722533" sldId="258"/>
            <ac:spMk id="2" creationId="{BF1C5EE7-F00C-261F-2FF4-5F3A3FFFCCBF}"/>
          </ac:spMkLst>
        </pc:spChg>
        <pc:spChg chg="mod">
          <ac:chgData name="Avinash Goud" userId="fcb88f725b39554b" providerId="LiveId" clId="{C4E64FAA-4265-4657-9EE0-B86E37DEE100}" dt="2025-01-03T01:15:07.145" v="1602" actId="20577"/>
          <ac:spMkLst>
            <pc:docMk/>
            <pc:sldMk cId="1166722533" sldId="258"/>
            <ac:spMk id="3" creationId="{28363E78-5FC1-46F2-06E5-42F2662AE580}"/>
          </ac:spMkLst>
        </pc:spChg>
      </pc:sldChg>
      <pc:sldChg chg="modSp new mod">
        <pc:chgData name="Avinash Goud" userId="fcb88f725b39554b" providerId="LiveId" clId="{C4E64FAA-4265-4657-9EE0-B86E37DEE100}" dt="2025-01-03T01:25:24.418" v="1640" actId="1076"/>
        <pc:sldMkLst>
          <pc:docMk/>
          <pc:sldMk cId="926460865" sldId="259"/>
        </pc:sldMkLst>
        <pc:spChg chg="mod">
          <ac:chgData name="Avinash Goud" userId="fcb88f725b39554b" providerId="LiveId" clId="{C4E64FAA-4265-4657-9EE0-B86E37DEE100}" dt="2025-01-03T01:25:19.072" v="1639" actId="113"/>
          <ac:spMkLst>
            <pc:docMk/>
            <pc:sldMk cId="926460865" sldId="259"/>
            <ac:spMk id="2" creationId="{69CEC4BE-CBE6-4808-82CC-AF4828923312}"/>
          </ac:spMkLst>
        </pc:spChg>
        <pc:spChg chg="mod">
          <ac:chgData name="Avinash Goud" userId="fcb88f725b39554b" providerId="LiveId" clId="{C4E64FAA-4265-4657-9EE0-B86E37DEE100}" dt="2025-01-03T01:25:24.418" v="1640" actId="1076"/>
          <ac:spMkLst>
            <pc:docMk/>
            <pc:sldMk cId="926460865" sldId="259"/>
            <ac:spMk id="3" creationId="{4EE7CCA2-191D-A9EA-8982-825DA4C300A4}"/>
          </ac:spMkLst>
        </pc:spChg>
      </pc:sldChg>
      <pc:sldChg chg="modSp new mod">
        <pc:chgData name="Avinash Goud" userId="fcb88f725b39554b" providerId="LiveId" clId="{C4E64FAA-4265-4657-9EE0-B86E37DEE100}" dt="2025-01-03T10:48:22.052" v="2423" actId="1076"/>
        <pc:sldMkLst>
          <pc:docMk/>
          <pc:sldMk cId="3213100076" sldId="260"/>
        </pc:sldMkLst>
        <pc:spChg chg="mod">
          <ac:chgData name="Avinash Goud" userId="fcb88f725b39554b" providerId="LiveId" clId="{C4E64FAA-4265-4657-9EE0-B86E37DEE100}" dt="2025-01-03T10:48:13.660" v="2422" actId="20577"/>
          <ac:spMkLst>
            <pc:docMk/>
            <pc:sldMk cId="3213100076" sldId="260"/>
            <ac:spMk id="2" creationId="{94EE9603-5504-05EC-3A90-B4E4A629EA85}"/>
          </ac:spMkLst>
        </pc:spChg>
        <pc:spChg chg="mod">
          <ac:chgData name="Avinash Goud" userId="fcb88f725b39554b" providerId="LiveId" clId="{C4E64FAA-4265-4657-9EE0-B86E37DEE100}" dt="2025-01-03T10:48:22.052" v="2423" actId="1076"/>
          <ac:spMkLst>
            <pc:docMk/>
            <pc:sldMk cId="3213100076" sldId="260"/>
            <ac:spMk id="3" creationId="{9D7EAC68-4BD5-8DD1-DE33-0631626FB9D1}"/>
          </ac:spMkLst>
        </pc:spChg>
      </pc:sldChg>
      <pc:sldChg chg="modSp new mod">
        <pc:chgData name="Avinash Goud" userId="fcb88f725b39554b" providerId="LiveId" clId="{C4E64FAA-4265-4657-9EE0-B86E37DEE100}" dt="2025-01-03T00:53:54.620" v="1510" actId="14100"/>
        <pc:sldMkLst>
          <pc:docMk/>
          <pc:sldMk cId="3917066535" sldId="261"/>
        </pc:sldMkLst>
        <pc:spChg chg="mod">
          <ac:chgData name="Avinash Goud" userId="fcb88f725b39554b" providerId="LiveId" clId="{C4E64FAA-4265-4657-9EE0-B86E37DEE100}" dt="2025-01-03T00:53:54.620" v="1510" actId="14100"/>
          <ac:spMkLst>
            <pc:docMk/>
            <pc:sldMk cId="3917066535" sldId="261"/>
            <ac:spMk id="2" creationId="{397F3D5E-4048-3EA2-58E2-AC72E43DDE8F}"/>
          </ac:spMkLst>
        </pc:spChg>
        <pc:spChg chg="mod">
          <ac:chgData name="Avinash Goud" userId="fcb88f725b39554b" providerId="LiveId" clId="{C4E64FAA-4265-4657-9EE0-B86E37DEE100}" dt="2025-01-03T00:52:22.918" v="1507" actId="1076"/>
          <ac:spMkLst>
            <pc:docMk/>
            <pc:sldMk cId="3917066535" sldId="261"/>
            <ac:spMk id="3" creationId="{AC96BD7E-033B-79FA-05BF-53C49E44A24D}"/>
          </ac:spMkLst>
        </pc:spChg>
      </pc:sldChg>
      <pc:sldChg chg="addSp delSp modSp new mod">
        <pc:chgData name="Avinash Goud" userId="fcb88f725b39554b" providerId="LiveId" clId="{C4E64FAA-4265-4657-9EE0-B86E37DEE100}" dt="2025-01-03T10:50:31.311" v="2543" actId="20577"/>
        <pc:sldMkLst>
          <pc:docMk/>
          <pc:sldMk cId="1959800209" sldId="262"/>
        </pc:sldMkLst>
        <pc:spChg chg="mod">
          <ac:chgData name="Avinash Goud" userId="fcb88f725b39554b" providerId="LiveId" clId="{C4E64FAA-4265-4657-9EE0-B86E37DEE100}" dt="2025-01-03T10:50:31.311" v="2543" actId="20577"/>
          <ac:spMkLst>
            <pc:docMk/>
            <pc:sldMk cId="1959800209" sldId="262"/>
            <ac:spMk id="2" creationId="{36E0BC12-8CBA-93A1-940A-515F8690EC1F}"/>
          </ac:spMkLst>
        </pc:spChg>
        <pc:spChg chg="mod">
          <ac:chgData name="Avinash Goud" userId="fcb88f725b39554b" providerId="LiveId" clId="{C4E64FAA-4265-4657-9EE0-B86E37DEE100}" dt="2025-01-03T00:54:27.062" v="1513" actId="255"/>
          <ac:spMkLst>
            <pc:docMk/>
            <pc:sldMk cId="1959800209" sldId="262"/>
            <ac:spMk id="3" creationId="{23AFD264-34C0-000A-75D3-0CC6E56524E6}"/>
          </ac:spMkLst>
        </pc:spChg>
        <pc:spChg chg="add del">
          <ac:chgData name="Avinash Goud" userId="fcb88f725b39554b" providerId="LiveId" clId="{C4E64FAA-4265-4657-9EE0-B86E37DEE100}" dt="2025-01-02T23:25:34.933" v="1303" actId="21"/>
          <ac:spMkLst>
            <pc:docMk/>
            <pc:sldMk cId="1959800209" sldId="262"/>
            <ac:spMk id="4" creationId="{1F37A2A4-BAC7-4B23-55CA-69753B42A5BA}"/>
          </ac:spMkLst>
        </pc:spChg>
      </pc:sldChg>
      <pc:sldChg chg="modSp new mod">
        <pc:chgData name="Avinash Goud" userId="fcb88f725b39554b" providerId="LiveId" clId="{C4E64FAA-4265-4657-9EE0-B86E37DEE100}" dt="2025-01-03T02:13:45.863" v="1978" actId="20577"/>
        <pc:sldMkLst>
          <pc:docMk/>
          <pc:sldMk cId="1463791082" sldId="263"/>
        </pc:sldMkLst>
        <pc:spChg chg="mod">
          <ac:chgData name="Avinash Goud" userId="fcb88f725b39554b" providerId="LiveId" clId="{C4E64FAA-4265-4657-9EE0-B86E37DEE100}" dt="2025-01-03T02:13:45.863" v="1978" actId="20577"/>
          <ac:spMkLst>
            <pc:docMk/>
            <pc:sldMk cId="1463791082" sldId="263"/>
            <ac:spMk id="2" creationId="{B685C0EA-8F11-0BB8-876D-F4F0EF7DB282}"/>
          </ac:spMkLst>
        </pc:spChg>
        <pc:spChg chg="mod">
          <ac:chgData name="Avinash Goud" userId="fcb88f725b39554b" providerId="LiveId" clId="{C4E64FAA-4265-4657-9EE0-B86E37DEE100}" dt="2025-01-03T00:55:47.099" v="1523" actId="27636"/>
          <ac:spMkLst>
            <pc:docMk/>
            <pc:sldMk cId="1463791082" sldId="263"/>
            <ac:spMk id="3" creationId="{B3FBA585-70F2-A790-DC35-A3424E7AA689}"/>
          </ac:spMkLst>
        </pc:spChg>
      </pc:sldChg>
      <pc:sldChg chg="new del">
        <pc:chgData name="Avinash Goud" userId="fcb88f725b39554b" providerId="LiveId" clId="{C4E64FAA-4265-4657-9EE0-B86E37DEE100}" dt="2025-01-02T16:41:01.178" v="670" actId="47"/>
        <pc:sldMkLst>
          <pc:docMk/>
          <pc:sldMk cId="1275979171" sldId="264"/>
        </pc:sldMkLst>
      </pc:sldChg>
      <pc:sldChg chg="modSp new mod">
        <pc:chgData name="Avinash Goud" userId="fcb88f725b39554b" providerId="LiveId" clId="{C4E64FAA-4265-4657-9EE0-B86E37DEE100}" dt="2025-01-03T02:13:58.908" v="1982" actId="20577"/>
        <pc:sldMkLst>
          <pc:docMk/>
          <pc:sldMk cId="3873300079" sldId="264"/>
        </pc:sldMkLst>
        <pc:spChg chg="mod">
          <ac:chgData name="Avinash Goud" userId="fcb88f725b39554b" providerId="LiveId" clId="{C4E64FAA-4265-4657-9EE0-B86E37DEE100}" dt="2025-01-03T02:13:58.908" v="1982" actId="20577"/>
          <ac:spMkLst>
            <pc:docMk/>
            <pc:sldMk cId="3873300079" sldId="264"/>
            <ac:spMk id="2" creationId="{15575C6D-6210-F75F-9B28-6CD1B5F231C9}"/>
          </ac:spMkLst>
        </pc:spChg>
        <pc:spChg chg="mod">
          <ac:chgData name="Avinash Goud" userId="fcb88f725b39554b" providerId="LiveId" clId="{C4E64FAA-4265-4657-9EE0-B86E37DEE100}" dt="2025-01-03T00:56:57.960" v="1531" actId="20577"/>
          <ac:spMkLst>
            <pc:docMk/>
            <pc:sldMk cId="3873300079" sldId="264"/>
            <ac:spMk id="3" creationId="{4191F376-3368-17FD-C2BC-9012B92FD9F0}"/>
          </ac:spMkLst>
        </pc:spChg>
      </pc:sldChg>
      <pc:sldChg chg="modSp new mod">
        <pc:chgData name="Avinash Goud" userId="fcb88f725b39554b" providerId="LiveId" clId="{C4E64FAA-4265-4657-9EE0-B86E37DEE100}" dt="2025-01-03T02:14:22.186" v="1986" actId="20577"/>
        <pc:sldMkLst>
          <pc:docMk/>
          <pc:sldMk cId="1149125130" sldId="265"/>
        </pc:sldMkLst>
        <pc:spChg chg="mod">
          <ac:chgData name="Avinash Goud" userId="fcb88f725b39554b" providerId="LiveId" clId="{C4E64FAA-4265-4657-9EE0-B86E37DEE100}" dt="2025-01-03T02:14:22.186" v="1986" actId="20577"/>
          <ac:spMkLst>
            <pc:docMk/>
            <pc:sldMk cId="1149125130" sldId="265"/>
            <ac:spMk id="2" creationId="{23324C19-7833-7AF7-D286-8623DBBFB3F5}"/>
          </ac:spMkLst>
        </pc:spChg>
        <pc:spChg chg="mod">
          <ac:chgData name="Avinash Goud" userId="fcb88f725b39554b" providerId="LiveId" clId="{C4E64FAA-4265-4657-9EE0-B86E37DEE100}" dt="2025-01-03T00:58:04.035" v="1542" actId="27636"/>
          <ac:spMkLst>
            <pc:docMk/>
            <pc:sldMk cId="1149125130" sldId="265"/>
            <ac:spMk id="3" creationId="{163C0695-BDEB-81BE-AC92-FD254186C777}"/>
          </ac:spMkLst>
        </pc:spChg>
      </pc:sldChg>
      <pc:sldChg chg="modSp new mod">
        <pc:chgData name="Avinash Goud" userId="fcb88f725b39554b" providerId="LiveId" clId="{C4E64FAA-4265-4657-9EE0-B86E37DEE100}" dt="2025-01-03T02:14:17.483" v="1985" actId="20577"/>
        <pc:sldMkLst>
          <pc:docMk/>
          <pc:sldMk cId="2603385986" sldId="266"/>
        </pc:sldMkLst>
        <pc:spChg chg="mod">
          <ac:chgData name="Avinash Goud" userId="fcb88f725b39554b" providerId="LiveId" clId="{C4E64FAA-4265-4657-9EE0-B86E37DEE100}" dt="2025-01-03T02:14:17.483" v="1985" actId="20577"/>
          <ac:spMkLst>
            <pc:docMk/>
            <pc:sldMk cId="2603385986" sldId="266"/>
            <ac:spMk id="2" creationId="{371D5B21-E4B9-DC8E-97DE-03776884F51F}"/>
          </ac:spMkLst>
        </pc:spChg>
        <pc:spChg chg="mod">
          <ac:chgData name="Avinash Goud" userId="fcb88f725b39554b" providerId="LiveId" clId="{C4E64FAA-4265-4657-9EE0-B86E37DEE100}" dt="2025-01-03T00:59:19.873" v="1550" actId="1076"/>
          <ac:spMkLst>
            <pc:docMk/>
            <pc:sldMk cId="2603385986" sldId="266"/>
            <ac:spMk id="3" creationId="{B8737D89-E0B9-13FB-08A2-B7A8A38880B7}"/>
          </ac:spMkLst>
        </pc:spChg>
      </pc:sldChg>
      <pc:sldChg chg="modSp new mod">
        <pc:chgData name="Avinash Goud" userId="fcb88f725b39554b" providerId="LiveId" clId="{C4E64FAA-4265-4657-9EE0-B86E37DEE100}" dt="2025-01-03T02:14:29.140" v="1987" actId="20577"/>
        <pc:sldMkLst>
          <pc:docMk/>
          <pc:sldMk cId="4256213025" sldId="267"/>
        </pc:sldMkLst>
        <pc:spChg chg="mod">
          <ac:chgData name="Avinash Goud" userId="fcb88f725b39554b" providerId="LiveId" clId="{C4E64FAA-4265-4657-9EE0-B86E37DEE100}" dt="2025-01-03T02:14:29.140" v="1987" actId="20577"/>
          <ac:spMkLst>
            <pc:docMk/>
            <pc:sldMk cId="4256213025" sldId="267"/>
            <ac:spMk id="2" creationId="{3EEEC57C-E5EC-B34E-F741-E2952BDB3648}"/>
          </ac:spMkLst>
        </pc:spChg>
        <pc:spChg chg="mod">
          <ac:chgData name="Avinash Goud" userId="fcb88f725b39554b" providerId="LiveId" clId="{C4E64FAA-4265-4657-9EE0-B86E37DEE100}" dt="2025-01-03T01:00:40.170" v="1559" actId="255"/>
          <ac:spMkLst>
            <pc:docMk/>
            <pc:sldMk cId="4256213025" sldId="267"/>
            <ac:spMk id="3" creationId="{390ACE2D-1D4C-DC77-1C61-BDE570D886B6}"/>
          </ac:spMkLst>
        </pc:spChg>
      </pc:sldChg>
      <pc:sldChg chg="modSp new mod">
        <pc:chgData name="Avinash Goud" userId="fcb88f725b39554b" providerId="LiveId" clId="{C4E64FAA-4265-4657-9EE0-B86E37DEE100}" dt="2025-01-03T01:02:14.259" v="1568" actId="14100"/>
        <pc:sldMkLst>
          <pc:docMk/>
          <pc:sldMk cId="3255168418" sldId="268"/>
        </pc:sldMkLst>
        <pc:spChg chg="mod">
          <ac:chgData name="Avinash Goud" userId="fcb88f725b39554b" providerId="LiveId" clId="{C4E64FAA-4265-4657-9EE0-B86E37DEE100}" dt="2025-01-03T01:01:32.881" v="1563" actId="255"/>
          <ac:spMkLst>
            <pc:docMk/>
            <pc:sldMk cId="3255168418" sldId="268"/>
            <ac:spMk id="2" creationId="{C35D8FD5-F2A2-0AE7-A164-448CA3D122FC}"/>
          </ac:spMkLst>
        </pc:spChg>
        <pc:spChg chg="mod">
          <ac:chgData name="Avinash Goud" userId="fcb88f725b39554b" providerId="LiveId" clId="{C4E64FAA-4265-4657-9EE0-B86E37DEE100}" dt="2025-01-03T01:02:14.259" v="1568" actId="14100"/>
          <ac:spMkLst>
            <pc:docMk/>
            <pc:sldMk cId="3255168418" sldId="268"/>
            <ac:spMk id="3" creationId="{5B4D3AA0-91AB-0F20-F88F-729436B67603}"/>
          </ac:spMkLst>
        </pc:spChg>
      </pc:sldChg>
      <pc:sldChg chg="addSp delSp modSp new mod">
        <pc:chgData name="Avinash Goud" userId="fcb88f725b39554b" providerId="LiveId" clId="{C4E64FAA-4265-4657-9EE0-B86E37DEE100}" dt="2025-01-03T11:12:51.808" v="2619" actId="255"/>
        <pc:sldMkLst>
          <pc:docMk/>
          <pc:sldMk cId="1955739570" sldId="269"/>
        </pc:sldMkLst>
        <pc:spChg chg="mod">
          <ac:chgData name="Avinash Goud" userId="fcb88f725b39554b" providerId="LiveId" clId="{C4E64FAA-4265-4657-9EE0-B86E37DEE100}" dt="2025-01-03T10:53:31.368" v="2563" actId="20577"/>
          <ac:spMkLst>
            <pc:docMk/>
            <pc:sldMk cId="1955739570" sldId="269"/>
            <ac:spMk id="2" creationId="{A53BADFC-47E7-FC56-6106-670415AA6186}"/>
          </ac:spMkLst>
        </pc:spChg>
        <pc:spChg chg="mod">
          <ac:chgData name="Avinash Goud" userId="fcb88f725b39554b" providerId="LiveId" clId="{C4E64FAA-4265-4657-9EE0-B86E37DEE100}" dt="2025-01-03T11:12:51.808" v="2619" actId="255"/>
          <ac:spMkLst>
            <pc:docMk/>
            <pc:sldMk cId="1955739570" sldId="269"/>
            <ac:spMk id="3" creationId="{974A31BB-2518-FA00-7A15-DFA3FAD4721F}"/>
          </ac:spMkLst>
        </pc:spChg>
        <pc:spChg chg="add del mod">
          <ac:chgData name="Avinash Goud" userId="fcb88f725b39554b" providerId="LiveId" clId="{C4E64FAA-4265-4657-9EE0-B86E37DEE100}" dt="2025-01-03T11:03:39.087" v="2582"/>
          <ac:spMkLst>
            <pc:docMk/>
            <pc:sldMk cId="1955739570" sldId="269"/>
            <ac:spMk id="5" creationId="{2E21F9C2-C630-3E44-EBC9-A95D3E966A4E}"/>
          </ac:spMkLst>
        </pc:spChg>
      </pc:sldChg>
      <pc:sldChg chg="modSp new mod">
        <pc:chgData name="Avinash Goud" userId="fcb88f725b39554b" providerId="LiveId" clId="{C4E64FAA-4265-4657-9EE0-B86E37DEE100}" dt="2025-01-03T01:17:31.075" v="1624" actId="20577"/>
        <pc:sldMkLst>
          <pc:docMk/>
          <pc:sldMk cId="193315993" sldId="270"/>
        </pc:sldMkLst>
        <pc:spChg chg="mod">
          <ac:chgData name="Avinash Goud" userId="fcb88f725b39554b" providerId="LiveId" clId="{C4E64FAA-4265-4657-9EE0-B86E37DEE100}" dt="2025-01-03T01:17:31.075" v="1624" actId="20577"/>
          <ac:spMkLst>
            <pc:docMk/>
            <pc:sldMk cId="193315993" sldId="270"/>
            <ac:spMk id="2" creationId="{9CC703C4-03EB-5247-683D-362D8BBAB466}"/>
          </ac:spMkLst>
        </pc:spChg>
      </pc:sldChg>
      <pc:sldChg chg="modSp new del mod">
        <pc:chgData name="Avinash Goud" userId="fcb88f725b39554b" providerId="LiveId" clId="{C4E64FAA-4265-4657-9EE0-B86E37DEE100}" dt="2025-01-03T01:17:08.851" v="1607" actId="2696"/>
        <pc:sldMkLst>
          <pc:docMk/>
          <pc:sldMk cId="2737476466" sldId="270"/>
        </pc:sldMkLst>
        <pc:spChg chg="mod">
          <ac:chgData name="Avinash Goud" userId="fcb88f725b39554b" providerId="LiveId" clId="{C4E64FAA-4265-4657-9EE0-B86E37DEE100}" dt="2025-01-03T00:46:59.146" v="1479"/>
          <ac:spMkLst>
            <pc:docMk/>
            <pc:sldMk cId="2737476466" sldId="270"/>
            <ac:spMk id="2" creationId="{3217B90E-3097-2C89-D9EC-8CC433E2F35F}"/>
          </ac:spMkLst>
        </pc:spChg>
        <pc:spChg chg="mod">
          <ac:chgData name="Avinash Goud" userId="fcb88f725b39554b" providerId="LiveId" clId="{C4E64FAA-4265-4657-9EE0-B86E37DEE100}" dt="2025-01-03T01:16:58.322" v="1606" actId="20577"/>
          <ac:spMkLst>
            <pc:docMk/>
            <pc:sldMk cId="2737476466" sldId="270"/>
            <ac:spMk id="3" creationId="{6A4B3C3E-1FE9-97C0-D74C-8E045BDB34B9}"/>
          </ac:spMkLst>
        </pc:spChg>
      </pc:sldChg>
      <pc:sldChg chg="addSp delSp modSp new mod">
        <pc:chgData name="Avinash Goud" userId="fcb88f725b39554b" providerId="LiveId" clId="{C4E64FAA-4265-4657-9EE0-B86E37DEE100}" dt="2025-01-03T10:40:31.180" v="2097" actId="113"/>
        <pc:sldMkLst>
          <pc:docMk/>
          <pc:sldMk cId="3101808214" sldId="271"/>
        </pc:sldMkLst>
        <pc:spChg chg="del mod">
          <ac:chgData name="Avinash Goud" userId="fcb88f725b39554b" providerId="LiveId" clId="{C4E64FAA-4265-4657-9EE0-B86E37DEE100}" dt="2025-01-03T01:44:57.148" v="1950" actId="21"/>
          <ac:spMkLst>
            <pc:docMk/>
            <pc:sldMk cId="3101808214" sldId="271"/>
            <ac:spMk id="2" creationId="{5BCF45BE-ED46-6712-09F5-BE673E99690F}"/>
          </ac:spMkLst>
        </pc:spChg>
        <pc:spChg chg="mod">
          <ac:chgData name="Avinash Goud" userId="fcb88f725b39554b" providerId="LiveId" clId="{C4E64FAA-4265-4657-9EE0-B86E37DEE100}" dt="2025-01-03T10:40:31.180" v="2097" actId="113"/>
          <ac:spMkLst>
            <pc:docMk/>
            <pc:sldMk cId="3101808214" sldId="271"/>
            <ac:spMk id="3" creationId="{B8E201FC-7C33-2F49-C929-4E958F481AB8}"/>
          </ac:spMkLst>
        </pc:spChg>
        <pc:picChg chg="add mod">
          <ac:chgData name="Avinash Goud" userId="fcb88f725b39554b" providerId="LiveId" clId="{C4E64FAA-4265-4657-9EE0-B86E37DEE100}" dt="2025-01-03T01:45:10.900" v="1953" actId="14100"/>
          <ac:picMkLst>
            <pc:docMk/>
            <pc:sldMk cId="3101808214" sldId="271"/>
            <ac:picMk id="5" creationId="{6020D48E-4DC6-E43A-03D4-CEED01F59B79}"/>
          </ac:picMkLst>
        </pc:picChg>
      </pc:sldChg>
      <pc:sldChg chg="new del">
        <pc:chgData name="Avinash Goud" userId="fcb88f725b39554b" providerId="LiveId" clId="{C4E64FAA-4265-4657-9EE0-B86E37DEE100}" dt="2025-01-03T11:05:08.564" v="2588" actId="47"/>
        <pc:sldMkLst>
          <pc:docMk/>
          <pc:sldMk cId="2034470657" sldId="27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89302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386225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2368072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DD5FD3-910D-4B9F-B41A-55D9EB4DA42C}" type="datetimeFigureOut">
              <a:rPr lang="en-IN" smtClean="0"/>
              <a:t>03-01-2025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35009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DD5FD3-910D-4B9F-B41A-55D9EB4DA42C}" type="datetimeFigureOut">
              <a:rPr lang="en-IN" smtClean="0"/>
              <a:t>03-01-2025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3446852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DD5FD3-910D-4B9F-B41A-55D9EB4DA42C}" type="datetimeFigureOut">
              <a:rPr lang="en-IN" smtClean="0"/>
              <a:t>03-01-2025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1326998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DD5FD3-910D-4B9F-B41A-55D9EB4DA42C}" type="datetimeFigureOut">
              <a:rPr lang="en-IN" smtClean="0"/>
              <a:t>03-01-2025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1068511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DD5FD3-910D-4B9F-B41A-55D9EB4DA42C}" type="datetimeFigureOut">
              <a:rPr lang="en-IN" smtClean="0"/>
              <a:t>03-01-2025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3644073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DD5FD3-910D-4B9F-B41A-55D9EB4DA42C}" type="datetimeFigureOut">
              <a:rPr lang="en-IN" smtClean="0"/>
              <a:t>03-01-2025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3475400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57726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34525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3185407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56581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9401171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1032504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DD5FD3-910D-4B9F-B41A-55D9EB4DA42C}" type="datetimeFigureOut">
              <a:rPr lang="en-IN" smtClean="0"/>
              <a:t>03-01-2025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5BB303-9845-4647-BAA3-F5E070075A5B}" type="slidenum">
              <a:rPr lang="en-IN" smtClean="0"/>
              <a:t>‹#›</a:t>
            </a:fld>
            <a:endParaRPr lang="en-IN"/>
          </a:p>
        </p:txBody>
      </p:sp>
    </p:spTree>
    <p:extLst>
      <p:ext uri="{BB962C8B-B14F-4D97-AF65-F5344CB8AC3E}">
        <p14:creationId xmlns:p14="http://schemas.microsoft.com/office/powerpoint/2010/main" val="1631537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EDD5FD3-910D-4B9F-B41A-55D9EB4DA42C}" type="datetimeFigureOut">
              <a:rPr lang="en-IN" smtClean="0"/>
              <a:t>03-01-2025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C5BB303-9845-4647-BAA3-F5E070075A5B}" type="slidenum">
              <a:rPr lang="en-IN" smtClean="0"/>
              <a:t>‹#›</a:t>
            </a:fld>
            <a:endParaRPr lang="en-IN"/>
          </a:p>
        </p:txBody>
      </p:sp>
    </p:spTree>
    <p:extLst>
      <p:ext uri="{BB962C8B-B14F-4D97-AF65-F5344CB8AC3E}">
        <p14:creationId xmlns:p14="http://schemas.microsoft.com/office/powerpoint/2010/main" val="17360033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uk.louisvuitton.com/eng-gb/homepage?gad_source=1&amp;gclid=Cj0KCQiAst67BhCEARIsAKKdWOlFtuleBi7hVbJNqyWueqPeCTtJi-Dr67KVNaSx-4vh-0eCdRlaN8kaAvkMEALw_wcB" TargetMode="External"/><Relationship Id="rId2" Type="http://schemas.openxmlformats.org/officeDocument/2006/relationships/hyperlink" Target="https://www.nike.com/gb/" TargetMode="External"/><Relationship Id="rId1" Type="http://schemas.openxmlformats.org/officeDocument/2006/relationships/slideLayout" Target="../slideLayouts/slideLayout2.xml"/><Relationship Id="rId4" Type="http://schemas.openxmlformats.org/officeDocument/2006/relationships/hyperlink" Target="https://www.samsung.com/u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E201FC-7C33-2F49-C929-4E958F481AB8}"/>
              </a:ext>
            </a:extLst>
          </p:cNvPr>
          <p:cNvSpPr>
            <a:spLocks noGrp="1"/>
          </p:cNvSpPr>
          <p:nvPr>
            <p:ph idx="1"/>
          </p:nvPr>
        </p:nvSpPr>
        <p:spPr>
          <a:xfrm>
            <a:off x="330506" y="2401677"/>
            <a:ext cx="8943496" cy="3639685"/>
          </a:xfrm>
        </p:spPr>
        <p:txBody>
          <a:bodyPr/>
          <a:lstStyle/>
          <a:p>
            <a:pPr marL="0" indent="0">
              <a:buNone/>
            </a:pPr>
            <a:r>
              <a:rPr lang="en-IN" sz="2000" b="1" dirty="0">
                <a:latin typeface="Arial" panose="020B0604020202020204" pitchFamily="34" charset="0"/>
                <a:cs typeface="Arial" panose="020B0604020202020204" pitchFamily="34" charset="0"/>
              </a:rPr>
              <a:t>Topic: Impact of technology in Learning and development</a:t>
            </a:r>
          </a:p>
          <a:p>
            <a:pPr marL="0" indent="0">
              <a:buNone/>
            </a:pPr>
            <a:r>
              <a:rPr lang="en-IN" sz="2000" b="1" dirty="0">
                <a:latin typeface="Arial" panose="020B0604020202020204" pitchFamily="34" charset="0"/>
                <a:cs typeface="Arial" panose="020B0604020202020204" pitchFamily="34" charset="0"/>
              </a:rPr>
              <a:t>Name: Rajeshwari </a:t>
            </a:r>
            <a:r>
              <a:rPr lang="en-IN" sz="2000" b="1" dirty="0" err="1">
                <a:latin typeface="Arial" panose="020B0604020202020204" pitchFamily="34" charset="0"/>
                <a:cs typeface="Arial" panose="020B0604020202020204" pitchFamily="34" charset="0"/>
              </a:rPr>
              <a:t>Bingi</a:t>
            </a:r>
            <a:r>
              <a:rPr lang="en-IN" sz="2000" b="1" dirty="0">
                <a:latin typeface="Arial" panose="020B0604020202020204" pitchFamily="34" charset="0"/>
                <a:cs typeface="Arial" panose="020B0604020202020204" pitchFamily="34" charset="0"/>
              </a:rPr>
              <a:t> </a:t>
            </a:r>
          </a:p>
          <a:p>
            <a:pPr marL="0" indent="0">
              <a:buNone/>
            </a:pPr>
            <a:r>
              <a:rPr lang="en-IN" sz="2000" b="1" dirty="0">
                <a:latin typeface="Arial" panose="020B0604020202020204" pitchFamily="34" charset="0"/>
                <a:cs typeface="Arial" panose="020B0604020202020204" pitchFamily="34" charset="0"/>
              </a:rPr>
              <a:t>Student Id: </a:t>
            </a:r>
            <a:r>
              <a:rPr lang="en-IN" sz="2000" dirty="0">
                <a:latin typeface="Arial" panose="020B0604020202020204" pitchFamily="34" charset="0"/>
                <a:cs typeface="Arial" panose="020B0604020202020204" pitchFamily="34" charset="0"/>
              </a:rPr>
              <a:t>2229271</a:t>
            </a:r>
          </a:p>
          <a:p>
            <a:pPr marL="0" indent="0">
              <a:buNone/>
            </a:pPr>
            <a:r>
              <a:rPr lang="en-IN" sz="2000" b="1" dirty="0">
                <a:latin typeface="Arial" panose="020B0604020202020204" pitchFamily="34" charset="0"/>
                <a:cs typeface="Arial" panose="020B0604020202020204" pitchFamily="34" charset="0"/>
              </a:rPr>
              <a:t>Module: Managing People</a:t>
            </a:r>
          </a:p>
          <a:p>
            <a:pPr marL="0" indent="0">
              <a:buNone/>
            </a:pPr>
            <a:r>
              <a:rPr lang="en-IN" sz="2000" b="1" dirty="0">
                <a:latin typeface="Arial" panose="020B0604020202020204" pitchFamily="34" charset="0"/>
                <a:cs typeface="Arial" panose="020B0604020202020204" pitchFamily="34" charset="0"/>
              </a:rPr>
              <a:t>Module Lecturer : Nishi </a:t>
            </a:r>
            <a:r>
              <a:rPr lang="en-IN" sz="2000" b="1" dirty="0" err="1">
                <a:latin typeface="Arial" panose="020B0604020202020204" pitchFamily="34" charset="0"/>
                <a:cs typeface="Arial" panose="020B0604020202020204" pitchFamily="34" charset="0"/>
              </a:rPr>
              <a:t>Ramsurrun</a:t>
            </a:r>
            <a:r>
              <a:rPr lang="en-IN" sz="2000" b="1" dirty="0">
                <a:latin typeface="Arial" panose="020B0604020202020204" pitchFamily="34" charset="0"/>
                <a:cs typeface="Arial" panose="020B0604020202020204" pitchFamily="34" charset="0"/>
              </a:rPr>
              <a:t> </a:t>
            </a:r>
          </a:p>
          <a:p>
            <a:pPr marL="0" indent="0">
              <a:buNone/>
            </a:pPr>
            <a:r>
              <a:rPr lang="en-IN" sz="2000" b="1" dirty="0">
                <a:latin typeface="Arial" panose="020B0604020202020204" pitchFamily="34" charset="0"/>
                <a:cs typeface="Arial" panose="020B0604020202020204" pitchFamily="34" charset="0"/>
              </a:rPr>
              <a:t>Module code: LCBB5004 </a:t>
            </a:r>
          </a:p>
          <a:p>
            <a:pPr marL="0" indent="0">
              <a:buNone/>
            </a:pPr>
            <a:r>
              <a:rPr lang="en-IN" sz="2000" b="1" dirty="0">
                <a:latin typeface="Arial" panose="020B0604020202020204" pitchFamily="34" charset="0"/>
                <a:cs typeface="Arial" panose="020B0604020202020204" pitchFamily="34" charset="0"/>
              </a:rPr>
              <a:t>Component 1: Practical : Individual presentation.</a:t>
            </a:r>
          </a:p>
          <a:p>
            <a:endParaRPr lang="en-IN" dirty="0"/>
          </a:p>
          <a:p>
            <a:endParaRPr lang="en-IN" dirty="0"/>
          </a:p>
          <a:p>
            <a:endParaRPr lang="en-IN" dirty="0"/>
          </a:p>
        </p:txBody>
      </p:sp>
      <p:pic>
        <p:nvPicPr>
          <p:cNvPr id="5" name="Picture 4">
            <a:extLst>
              <a:ext uri="{FF2B5EF4-FFF2-40B4-BE49-F238E27FC236}">
                <a16:creationId xmlns:a16="http://schemas.microsoft.com/office/drawing/2014/main" id="{6020D48E-4DC6-E43A-03D4-CEED01F59B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21186"/>
            <a:ext cx="4880473" cy="1961002"/>
          </a:xfrm>
          <a:prstGeom prst="rect">
            <a:avLst/>
          </a:prstGeom>
        </p:spPr>
      </p:pic>
    </p:spTree>
    <p:extLst>
      <p:ext uri="{BB962C8B-B14F-4D97-AF65-F5344CB8AC3E}">
        <p14:creationId xmlns:p14="http://schemas.microsoft.com/office/powerpoint/2010/main" val="3101808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EDA45-0EC2-2461-74EA-EE13BE8189A0}"/>
              </a:ext>
            </a:extLst>
          </p:cNvPr>
          <p:cNvSpPr>
            <a:spLocks noGrp="1"/>
          </p:cNvSpPr>
          <p:nvPr>
            <p:ph type="title"/>
          </p:nvPr>
        </p:nvSpPr>
        <p:spPr/>
        <p:txBody>
          <a:bodyPr>
            <a:normAutofit/>
          </a:bodyPr>
          <a:lstStyle/>
          <a:p>
            <a:r>
              <a:rPr lang="en-IN" dirty="0"/>
              <a:t>Table of contents</a:t>
            </a:r>
            <a:br>
              <a:rPr lang="en-IN" dirty="0"/>
            </a:br>
            <a:endParaRPr lang="en-IN" dirty="0"/>
          </a:p>
        </p:txBody>
      </p:sp>
      <p:sp>
        <p:nvSpPr>
          <p:cNvPr id="3" name="Content Placeholder 2">
            <a:extLst>
              <a:ext uri="{FF2B5EF4-FFF2-40B4-BE49-F238E27FC236}">
                <a16:creationId xmlns:a16="http://schemas.microsoft.com/office/drawing/2014/main" id="{894AD36E-8B77-4CD1-7206-81720FA3F9D4}"/>
              </a:ext>
            </a:extLst>
          </p:cNvPr>
          <p:cNvSpPr>
            <a:spLocks noGrp="1"/>
          </p:cNvSpPr>
          <p:nvPr>
            <p:ph idx="1"/>
          </p:nvPr>
        </p:nvSpPr>
        <p:spPr>
          <a:xfrm>
            <a:off x="489857" y="2427514"/>
            <a:ext cx="10515600" cy="4881563"/>
          </a:xfrm>
        </p:spPr>
        <p:txBody>
          <a:bodyPr>
            <a:normAutofit/>
          </a:bodyPr>
          <a:lstStyle/>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Introduction</a:t>
            </a:r>
          </a:p>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Importance of technology in learning and development.</a:t>
            </a:r>
          </a:p>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Analysis of the Benefits  of technology–based training  programmes for employees </a:t>
            </a:r>
          </a:p>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Analyse the Benefits of technology–based training programmes for employers </a:t>
            </a:r>
          </a:p>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 conclusion</a:t>
            </a:r>
          </a:p>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References</a:t>
            </a:r>
          </a:p>
          <a:p>
            <a:pPr>
              <a:buFont typeface="Wingdings" panose="05000000000000000000" pitchFamily="2" charset="2"/>
              <a:buChar char="§"/>
            </a:pPr>
            <a:r>
              <a:rPr lang="en-IN" sz="2000" b="1" dirty="0">
                <a:latin typeface="Arial" panose="020B0604020202020204" pitchFamily="34" charset="0"/>
                <a:cs typeface="Arial" panose="020B0604020202020204" pitchFamily="34" charset="0"/>
              </a:rPr>
              <a:t>Question &amp; answers</a:t>
            </a:r>
          </a:p>
        </p:txBody>
      </p:sp>
    </p:spTree>
    <p:extLst>
      <p:ext uri="{BB962C8B-B14F-4D97-AF65-F5344CB8AC3E}">
        <p14:creationId xmlns:p14="http://schemas.microsoft.com/office/powerpoint/2010/main" val="364246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C5EE7-F00C-261F-2FF4-5F3A3FFFCCBF}"/>
              </a:ext>
            </a:extLst>
          </p:cNvPr>
          <p:cNvSpPr>
            <a:spLocks noGrp="1"/>
          </p:cNvSpPr>
          <p:nvPr>
            <p:ph type="title"/>
          </p:nvPr>
        </p:nvSpPr>
        <p:spPr>
          <a:xfrm>
            <a:off x="677334" y="609600"/>
            <a:ext cx="8596668" cy="4370024"/>
          </a:xfrm>
        </p:spPr>
        <p:txBody>
          <a:bodyPr>
            <a:normAutofit/>
          </a:bodyPr>
          <a:lstStyle/>
          <a:p>
            <a:r>
              <a:rPr lang="en-IN" sz="3200" b="1" dirty="0">
                <a:solidFill>
                  <a:schemeClr val="accent2"/>
                </a:solidFill>
                <a:latin typeface="Arial" panose="020B0604020202020204" pitchFamily="34" charset="0"/>
                <a:cs typeface="Arial" panose="020B0604020202020204" pitchFamily="34" charset="0"/>
              </a:rPr>
              <a:t>What is Technology</a:t>
            </a:r>
            <a:br>
              <a:rPr lang="en-IN" dirty="0">
                <a:solidFill>
                  <a:schemeClr val="accent2"/>
                </a:solidFill>
              </a:rPr>
            </a:br>
            <a:br>
              <a:rPr lang="en-IN" dirty="0">
                <a:solidFill>
                  <a:schemeClr val="accent2"/>
                </a:solidFill>
              </a:rPr>
            </a:br>
            <a:r>
              <a:rPr lang="en-US" sz="2000" dirty="0">
                <a:solidFill>
                  <a:schemeClr val="tx1">
                    <a:lumMod val="75000"/>
                    <a:lumOff val="25000"/>
                  </a:schemeClr>
                </a:solidFill>
                <a:latin typeface="Arial" panose="020B0604020202020204" pitchFamily="34" charset="0"/>
                <a:ea typeface="+mn-ea"/>
                <a:cs typeface="Arial" panose="020B0604020202020204" pitchFamily="34" charset="0"/>
              </a:rPr>
              <a:t>Technology is the application of scientific ideas, instruments, and systems to solve problems, increase output, and enhance human capability. It broadly covers computers, communication, and automation and forms the backbone of innovation and industrial transformation worldwide.</a:t>
            </a:r>
            <a:r>
              <a:rPr lang="en-IN" sz="2000" dirty="0">
                <a:solidFill>
                  <a:schemeClr val="tx1">
                    <a:lumMod val="75000"/>
                    <a:lumOff val="25000"/>
                  </a:schemeClr>
                </a:solidFill>
                <a:latin typeface="Arial" panose="020B0604020202020204" pitchFamily="34" charset="0"/>
                <a:ea typeface="+mn-ea"/>
                <a:cs typeface="Arial" panose="020B0604020202020204" pitchFamily="34" charset="0"/>
              </a:rPr>
              <a:t> </a:t>
            </a:r>
          </a:p>
        </p:txBody>
      </p:sp>
      <p:sp>
        <p:nvSpPr>
          <p:cNvPr id="3" name="Content Placeholder 2">
            <a:extLst>
              <a:ext uri="{FF2B5EF4-FFF2-40B4-BE49-F238E27FC236}">
                <a16:creationId xmlns:a16="http://schemas.microsoft.com/office/drawing/2014/main" id="{28363E78-5FC1-46F2-06E5-42F2662AE580}"/>
              </a:ext>
            </a:extLst>
          </p:cNvPr>
          <p:cNvSpPr>
            <a:spLocks noGrp="1"/>
          </p:cNvSpPr>
          <p:nvPr>
            <p:ph idx="1"/>
          </p:nvPr>
        </p:nvSpPr>
        <p:spPr>
          <a:xfrm>
            <a:off x="677334" y="3018621"/>
            <a:ext cx="7456218" cy="2985571"/>
          </a:xfrm>
        </p:spPr>
        <p:txBody>
          <a:bodyPr/>
          <a:lstStyle/>
          <a:p>
            <a:pPr marL="0" indent="0">
              <a:buNone/>
            </a:pPr>
            <a:endParaRPr lang="en-IN" dirty="0"/>
          </a:p>
          <a:p>
            <a:pPr marL="0" indent="0">
              <a:buNone/>
            </a:pPr>
            <a:r>
              <a:rPr lang="en-IN" sz="2400" b="1" dirty="0">
                <a:solidFill>
                  <a:schemeClr val="accent2"/>
                </a:solidFill>
                <a:latin typeface="Arial" panose="020B0604020202020204" pitchFamily="34" charset="0"/>
                <a:ea typeface="+mj-ea"/>
                <a:cs typeface="Arial" panose="020B0604020202020204" pitchFamily="34" charset="0"/>
              </a:rPr>
              <a:t>IMPACTS OF TECHNOLOGY IN LEARNING AND DEVELOPMENT </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Learning and development technology enhances accessibility through on-demand, flexible training.</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It personalizes learning experiences to improve results by tuning information according to the needs of each.</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6722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EC4BE-CBE6-4808-82CC-AF4828923312}"/>
              </a:ext>
            </a:extLst>
          </p:cNvPr>
          <p:cNvSpPr>
            <a:spLocks noGrp="1"/>
          </p:cNvSpPr>
          <p:nvPr>
            <p:ph type="title"/>
          </p:nvPr>
        </p:nvSpPr>
        <p:spPr/>
        <p:txBody>
          <a:bodyPr>
            <a:normAutofit/>
          </a:bodyPr>
          <a:lstStyle/>
          <a:p>
            <a:r>
              <a:rPr lang="en-IN" sz="3200" b="1" dirty="0">
                <a:latin typeface="Arial" panose="020B0604020202020204" pitchFamily="34" charset="0"/>
                <a:cs typeface="Arial" panose="020B0604020202020204" pitchFamily="34" charset="0"/>
              </a:rPr>
              <a:t>IMPORTANCE OF TECHNOLOGY IN TRAINING AND DEVELOPMENT </a:t>
            </a:r>
          </a:p>
        </p:txBody>
      </p:sp>
      <p:sp>
        <p:nvSpPr>
          <p:cNvPr id="3" name="Content Placeholder 2">
            <a:extLst>
              <a:ext uri="{FF2B5EF4-FFF2-40B4-BE49-F238E27FC236}">
                <a16:creationId xmlns:a16="http://schemas.microsoft.com/office/drawing/2014/main" id="{4EE7CCA2-191D-A9EA-8982-825DA4C300A4}"/>
              </a:ext>
            </a:extLst>
          </p:cNvPr>
          <p:cNvSpPr>
            <a:spLocks noGrp="1"/>
          </p:cNvSpPr>
          <p:nvPr>
            <p:ph idx="1"/>
          </p:nvPr>
        </p:nvSpPr>
        <p:spPr>
          <a:xfrm>
            <a:off x="423946" y="1907201"/>
            <a:ext cx="10119196" cy="3942756"/>
          </a:xfrm>
        </p:spPr>
        <p:txBody>
          <a:bodyPr>
            <a:noAutofit/>
          </a:bodyPr>
          <a:lstStyle/>
          <a:p>
            <a:r>
              <a:rPr lang="en-US" sz="2000" dirty="0">
                <a:latin typeface="Arial" panose="020B0604020202020204" pitchFamily="34" charset="0"/>
                <a:cs typeface="Arial" panose="020B0604020202020204" pitchFamily="34" charset="0"/>
              </a:rPr>
              <a:t>Training and development improve the productivity, knowledge, and abilities of the workers, which in return increase output and help in the growth of the business.</a:t>
            </a:r>
          </a:p>
          <a:p>
            <a:r>
              <a:rPr lang="en-US" sz="2000" dirty="0">
                <a:latin typeface="Arial" panose="020B0604020202020204" pitchFamily="34" charset="0"/>
                <a:cs typeface="Arial" panose="020B0604020202020204" pitchFamily="34" charset="0"/>
              </a:rPr>
              <a:t>Good training minimizes supervision while increasing employee morale, organizational effectiveness, and flexibility.</a:t>
            </a:r>
          </a:p>
          <a:p>
            <a:r>
              <a:rPr lang="en-US" sz="2000" dirty="0">
                <a:latin typeface="Arial" panose="020B0604020202020204" pitchFamily="34" charset="0"/>
                <a:cs typeface="Arial" panose="020B0604020202020204" pitchFamily="34" charset="0"/>
              </a:rPr>
              <a:t>A systematic training approach ensures that workers work to the best possible standard, which increases productivity and quality of work.</a:t>
            </a:r>
          </a:p>
          <a:p>
            <a:r>
              <a:rPr lang="en-US" sz="2000" dirty="0">
                <a:latin typeface="Arial" panose="020B0604020202020204" pitchFamily="34" charset="0"/>
                <a:cs typeface="Arial" panose="020B0604020202020204" pitchFamily="34" charset="0"/>
              </a:rPr>
              <a:t>Due to continuous changes in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scholarly, and technical requirements, ongoing training and development become quite necessary.</a:t>
            </a:r>
          </a:p>
          <a:p>
            <a:r>
              <a:rPr lang="en-US" sz="2000" dirty="0">
                <a:latin typeface="Arial" panose="020B0604020202020204" pitchFamily="34" charset="0"/>
                <a:cs typeface="Arial" panose="020B0604020202020204" pitchFamily="34" charset="0"/>
              </a:rPr>
              <a:t>Well-planned training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support not only the organization but also its personnel through raising morale, motivation, and productivity.</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6460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9603-5504-05EC-3A90-B4E4A629EA85}"/>
              </a:ext>
            </a:extLst>
          </p:cNvPr>
          <p:cNvSpPr>
            <a:spLocks noGrp="1"/>
          </p:cNvSpPr>
          <p:nvPr>
            <p:ph type="title"/>
          </p:nvPr>
        </p:nvSpPr>
        <p:spPr>
          <a:xfrm>
            <a:off x="379878" y="477398"/>
            <a:ext cx="8339580" cy="2156946"/>
          </a:xfrm>
        </p:spPr>
        <p:txBody>
          <a:bodyPr>
            <a:normAutofit fontScale="90000"/>
          </a:bodyPr>
          <a:lstStyle/>
          <a:p>
            <a:br>
              <a:rPr lang="en-IN" dirty="0"/>
            </a:br>
            <a:r>
              <a:rPr lang="en-IN" dirty="0"/>
              <a:t>Analyse the benefits of technology based training programmes for employees in NIKE</a:t>
            </a:r>
            <a:br>
              <a:rPr lang="en-IN" b="1" dirty="0">
                <a:latin typeface="Arial" panose="020B0604020202020204" pitchFamily="34" charset="0"/>
                <a:cs typeface="Arial" panose="020B0604020202020204" pitchFamily="34" charset="0"/>
              </a:rPr>
            </a:br>
            <a:br>
              <a:rPr lang="en-IN" b="1" dirty="0">
                <a:latin typeface="Arial" panose="020B0604020202020204" pitchFamily="34" charset="0"/>
                <a:cs typeface="Arial" panose="020B0604020202020204" pitchFamily="34" charset="0"/>
              </a:rPr>
            </a:br>
            <a:r>
              <a:rPr lang="en-IN" b="1" dirty="0">
                <a:latin typeface="Arial" panose="020B0604020202020204" pitchFamily="34" charset="0"/>
                <a:cs typeface="Arial" panose="020B0604020202020204" pitchFamily="34" charset="0"/>
              </a:rPr>
              <a:t> </a:t>
            </a:r>
            <a:br>
              <a:rPr lang="en-IN" dirty="0"/>
            </a:br>
            <a:endParaRPr lang="en-IN" dirty="0"/>
          </a:p>
        </p:txBody>
      </p:sp>
      <p:sp>
        <p:nvSpPr>
          <p:cNvPr id="3" name="Content Placeholder 2">
            <a:extLst>
              <a:ext uri="{FF2B5EF4-FFF2-40B4-BE49-F238E27FC236}">
                <a16:creationId xmlns:a16="http://schemas.microsoft.com/office/drawing/2014/main" id="{9D7EAC68-4BD5-8DD1-DE33-0631626FB9D1}"/>
              </a:ext>
            </a:extLst>
          </p:cNvPr>
          <p:cNvSpPr>
            <a:spLocks noGrp="1"/>
          </p:cNvSpPr>
          <p:nvPr>
            <p:ph idx="1"/>
          </p:nvPr>
        </p:nvSpPr>
        <p:spPr>
          <a:xfrm>
            <a:off x="174171" y="2536372"/>
            <a:ext cx="10093811" cy="3810000"/>
          </a:xfrm>
        </p:spPr>
        <p:txBody>
          <a:bodyPr/>
          <a:lstStyle/>
          <a:p>
            <a:pPr lvl="1">
              <a:buFont typeface="Wingdings" panose="05000000000000000000" pitchFamily="2" charset="2"/>
              <a:buChar char="Ø"/>
            </a:pPr>
            <a:endParaRPr lang="en-US" dirty="0"/>
          </a:p>
          <a:p>
            <a:pPr lvl="1">
              <a:buFont typeface="Wingdings" panose="05000000000000000000" pitchFamily="2" charset="2"/>
              <a:buChar char="Ø"/>
            </a:pPr>
            <a:r>
              <a:rPr lang="en-US" dirty="0"/>
              <a:t> </a:t>
            </a:r>
            <a:r>
              <a:rPr lang="en-US" sz="2000" dirty="0">
                <a:latin typeface="Arial" panose="020B0604020202020204" pitchFamily="34" charset="0"/>
                <a:cs typeface="Arial" panose="020B0604020202020204" pitchFamily="34" charset="0"/>
              </a:rPr>
              <a:t>Allows self-learning at one's time and place, hence, international teams are supported with ease.</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 reduces training costs and can be rolled out widely.</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 Standardized training assures consistency and easy upgrade within an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a:t>
            </a:r>
          </a:p>
          <a:p>
            <a:pPr lvl="1">
              <a:buFont typeface="Wingdings" panose="05000000000000000000" pitchFamily="2" charset="2"/>
              <a:buChar char="Ø"/>
            </a:pPr>
            <a:r>
              <a:rPr lang="en-US" sz="2000" dirty="0">
                <a:latin typeface="Arial" panose="020B0604020202020204" pitchFamily="34" charset="0"/>
                <a:cs typeface="Arial" panose="020B0604020202020204" pitchFamily="34" charset="0"/>
              </a:rPr>
              <a:t>makes use of interactive resources and roles-specific adaptive content.</a:t>
            </a:r>
          </a:p>
          <a:p>
            <a:endParaRPr lang="en-IN" dirty="0"/>
          </a:p>
        </p:txBody>
      </p:sp>
    </p:spTree>
    <p:extLst>
      <p:ext uri="{BB962C8B-B14F-4D97-AF65-F5344CB8AC3E}">
        <p14:creationId xmlns:p14="http://schemas.microsoft.com/office/powerpoint/2010/main" val="3213100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3D5E-4048-3EA2-58E2-AC72E43DDE8F}"/>
              </a:ext>
            </a:extLst>
          </p:cNvPr>
          <p:cNvSpPr>
            <a:spLocks noGrp="1"/>
          </p:cNvSpPr>
          <p:nvPr>
            <p:ph type="title"/>
          </p:nvPr>
        </p:nvSpPr>
        <p:spPr>
          <a:xfrm>
            <a:off x="677333" y="609600"/>
            <a:ext cx="8863273" cy="1494622"/>
          </a:xfrm>
        </p:spPr>
        <p:txBody>
          <a:bodyPr>
            <a:normAutofit fontScale="90000"/>
          </a:bodyPr>
          <a:lstStyle/>
          <a:p>
            <a:r>
              <a:rPr lang="en-IN" b="1" dirty="0">
                <a:latin typeface="Arial" panose="020B0604020202020204" pitchFamily="34" charset="0"/>
                <a:cs typeface="Arial" panose="020B0604020202020204" pitchFamily="34" charset="0"/>
              </a:rPr>
              <a:t>Analyse The Benefits Of Technology–based Training Programmes For Employees in SAMSUNG</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96BD7E-033B-79FA-05BF-53C49E44A24D}"/>
              </a:ext>
            </a:extLst>
          </p:cNvPr>
          <p:cNvSpPr>
            <a:spLocks noGrp="1"/>
          </p:cNvSpPr>
          <p:nvPr>
            <p:ph idx="1"/>
          </p:nvPr>
        </p:nvSpPr>
        <p:spPr>
          <a:xfrm>
            <a:off x="589199" y="2367627"/>
            <a:ext cx="8596668" cy="3880773"/>
          </a:xfrm>
        </p:spPr>
        <p:txBody>
          <a:bodyPr>
            <a:normAutofit/>
          </a:bodyPr>
          <a:lstStyle/>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Samsung's VR-based training has improved learning retention by putting the staff into realistic situations.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The technologically driven simulations decrease the cost of training and risks involved in practical training.</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Workers trained in data science and artificial intelligence are more competent in dealing with the digital world.</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VR training in immersive form reduces errors and increases productivity while doing complex activities.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Customized programs, such as AI courses and MBAs, facilitate continuous development and flexibility within the career path for staff.</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7066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0BC12-8CBA-93A1-940A-515F8690EC1F}"/>
              </a:ext>
            </a:extLst>
          </p:cNvPr>
          <p:cNvSpPr>
            <a:spLocks noGrp="1"/>
          </p:cNvSpPr>
          <p:nvPr>
            <p:ph type="title"/>
          </p:nvPr>
        </p:nvSpPr>
        <p:spPr>
          <a:xfrm>
            <a:off x="677334" y="609599"/>
            <a:ext cx="9964960" cy="1621971"/>
          </a:xfrm>
        </p:spPr>
        <p:txBody>
          <a:bodyPr>
            <a:normAutofit/>
          </a:bodyPr>
          <a:lstStyle/>
          <a:p>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the advantages of technology based training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for employees in AMAZON</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AFD264-34C0-000A-75D3-0CC6E56524E6}"/>
              </a:ext>
            </a:extLst>
          </p:cNvPr>
          <p:cNvSpPr>
            <a:spLocks noGrp="1"/>
          </p:cNvSpPr>
          <p:nvPr>
            <p:ph idx="1"/>
          </p:nvPr>
        </p:nvSpPr>
        <p:spPr>
          <a:xfrm>
            <a:off x="550843" y="2423711"/>
            <a:ext cx="10802957" cy="3753252"/>
          </a:xfrm>
        </p:spPr>
        <p:txBody>
          <a:bodyPr>
            <a:normAutofit/>
          </a:bodyPr>
          <a:lstStyle/>
          <a:p>
            <a:r>
              <a:rPr lang="en-US" sz="2000" dirty="0">
                <a:latin typeface="Arial" panose="020B0604020202020204" pitchFamily="34" charset="0"/>
                <a:cs typeface="Arial" panose="020B0604020202020204" pitchFamily="34" charset="0"/>
              </a:rPr>
              <a:t>Amazon's Machine Learning University provides employees with the latest in deep technical knowledge.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Career Choice program, through paying for education in sought-after fields, facilitates growth</a:t>
            </a:r>
            <a:r>
              <a:rPr lang="en-IN"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Training in robotics and AI raises the bar on safety standards and reduces physical demands.</a:t>
            </a:r>
            <a:endParaRPr lang="en-IN"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Robotics and mechatronics apprenticeships translate into significant pay increases.</a:t>
            </a:r>
            <a:endParaRPr lang="en-IN"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Upskilling programs lead to long-term devotion and greater job satisfaction.</a:t>
            </a:r>
          </a:p>
        </p:txBody>
      </p:sp>
    </p:spTree>
    <p:extLst>
      <p:ext uri="{BB962C8B-B14F-4D97-AF65-F5344CB8AC3E}">
        <p14:creationId xmlns:p14="http://schemas.microsoft.com/office/powerpoint/2010/main" val="1959800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5C0EA-8F11-0BB8-876D-F4F0EF7DB282}"/>
              </a:ext>
            </a:extLst>
          </p:cNvPr>
          <p:cNvSpPr>
            <a:spLocks noGrp="1"/>
          </p:cNvSpPr>
          <p:nvPr>
            <p:ph type="title"/>
          </p:nvPr>
        </p:nvSpPr>
        <p:spPr>
          <a:xfrm>
            <a:off x="677334" y="609599"/>
            <a:ext cx="8995476" cy="1550989"/>
          </a:xfrm>
        </p:spPr>
        <p:txBody>
          <a:bodyPr>
            <a:normAutofit fontScale="90000"/>
          </a:bodyPr>
          <a:lstStyle/>
          <a:p>
            <a:r>
              <a:rPr lang="en-IN" b="1" dirty="0">
                <a:latin typeface="Arial" panose="020B0604020202020204" pitchFamily="34" charset="0"/>
                <a:cs typeface="Arial" panose="020B0604020202020204" pitchFamily="34" charset="0"/>
              </a:rPr>
              <a:t>Analyse The Benefits Of Technology–based Training Programmes For Employees in </a:t>
            </a:r>
            <a:br>
              <a:rPr lang="en-IN" b="1" dirty="0">
                <a:latin typeface="Arial" panose="020B0604020202020204" pitchFamily="34" charset="0"/>
                <a:cs typeface="Arial" panose="020B0604020202020204" pitchFamily="34" charset="0"/>
              </a:rPr>
            </a:br>
            <a:r>
              <a:rPr lang="en-IN" b="1" dirty="0">
                <a:latin typeface="Arial" panose="020B0604020202020204" pitchFamily="34" charset="0"/>
                <a:cs typeface="Arial" panose="020B0604020202020204" pitchFamily="34" charset="0"/>
              </a:rPr>
              <a:t>louis Vuitton</a:t>
            </a:r>
            <a:br>
              <a:rPr lang="en-IN" b="1" dirty="0">
                <a:latin typeface="Arial" panose="020B0604020202020204" pitchFamily="34" charset="0"/>
                <a:cs typeface="Arial" panose="020B0604020202020204" pitchFamily="34" charset="0"/>
              </a:rPr>
            </a:br>
            <a:br>
              <a:rPr lang="en-IN" b="1"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BA585-70F2-A790-DC35-A3424E7AA689}"/>
              </a:ext>
            </a:extLst>
          </p:cNvPr>
          <p:cNvSpPr>
            <a:spLocks noGrp="1"/>
          </p:cNvSpPr>
          <p:nvPr>
            <p:ph idx="1"/>
          </p:nvPr>
        </p:nvSpPr>
        <p:spPr/>
        <p:txBody>
          <a:bodyPr>
            <a:normAutofit lnSpcReduction="10000"/>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Full training provides employees with solid technical and product knowledge in depth.</a:t>
            </a:r>
          </a:p>
          <a:p>
            <a:r>
              <a:rPr lang="en-US" sz="2000" dirty="0">
                <a:latin typeface="Arial" panose="020B0604020202020204" pitchFamily="34" charset="0"/>
                <a:cs typeface="Arial" panose="020B0604020202020204" pitchFamily="34" charset="0"/>
              </a:rPr>
              <a:t>The career prospects arising due to the development program include international training and mentorship.</a:t>
            </a:r>
          </a:p>
          <a:p>
            <a:r>
              <a:rPr lang="en-US" sz="2000" dirty="0">
                <a:latin typeface="Arial" panose="020B0604020202020204" pitchFamily="34" charset="0"/>
                <a:cs typeface="Arial" panose="020B0604020202020204" pitchFamily="34" charset="0"/>
              </a:rPr>
              <a:t>Because of training, the workers can give excellent service.</a:t>
            </a:r>
          </a:p>
          <a:p>
            <a:r>
              <a:rPr lang="en-US" sz="2000" dirty="0">
                <a:latin typeface="Arial" panose="020B0604020202020204" pitchFamily="34" charset="0"/>
                <a:cs typeface="Arial" panose="020B0604020202020204" pitchFamily="34" charset="0"/>
              </a:rPr>
              <a:t>International Training helps the internal mobility across Louis Vuitton's worldwide network of companies.</a:t>
            </a:r>
          </a:p>
          <a:p>
            <a:r>
              <a:rPr lang="en-US" sz="2000" dirty="0">
                <a:latin typeface="Arial" panose="020B0604020202020204" pitchFamily="34" charset="0"/>
                <a:cs typeface="Arial" panose="020B0604020202020204" pitchFamily="34" charset="0"/>
              </a:rPr>
              <a:t>Certain programs for training, such as the LVMH Métiers </a:t>
            </a:r>
            <a:r>
              <a:rPr lang="en-US" sz="2000" dirty="0" err="1">
                <a:latin typeface="Arial" panose="020B0604020202020204" pitchFamily="34" charset="0"/>
                <a:cs typeface="Arial" panose="020B0604020202020204" pitchFamily="34" charset="0"/>
              </a:rPr>
              <a:t>d'Excellence</a:t>
            </a:r>
            <a:r>
              <a:rPr lang="en-US" sz="2000" dirty="0">
                <a:latin typeface="Arial" panose="020B0604020202020204" pitchFamily="34" charset="0"/>
                <a:cs typeface="Arial" panose="020B0604020202020204" pitchFamily="34" charset="0"/>
              </a:rPr>
              <a:t>, offer specialist staff with special, highly professional skills required within the luxury business.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3791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5C6D-6210-F75F-9B28-6CD1B5F231C9}"/>
              </a:ext>
            </a:extLst>
          </p:cNvPr>
          <p:cNvSpPr>
            <a:spLocks noGrp="1"/>
          </p:cNvSpPr>
          <p:nvPr>
            <p:ph type="title"/>
          </p:nvPr>
        </p:nvSpPr>
        <p:spPr>
          <a:xfrm>
            <a:off x="677334" y="609599"/>
            <a:ext cx="10097162" cy="1373437"/>
          </a:xfrm>
        </p:spPr>
        <p:txBody>
          <a:bodyPr>
            <a:normAutofit fontScale="90000"/>
          </a:bodyPr>
          <a:lstStyle/>
          <a:p>
            <a:r>
              <a:rPr lang="en-IN" b="1" dirty="0">
                <a:latin typeface="Arial" panose="020B0604020202020204" pitchFamily="34" charset="0"/>
                <a:cs typeface="Arial" panose="020B0604020202020204" pitchFamily="34" charset="0"/>
              </a:rPr>
              <a:t>ANALYSE THE BENEFITS OF TECHNOLOGY–BASED TRAINING PROGRAMES FOR EMPLOYERS </a:t>
            </a:r>
            <a:br>
              <a:rPr lang="en-IN" b="1" dirty="0">
                <a:latin typeface="Arial" panose="020B0604020202020204" pitchFamily="34" charset="0"/>
                <a:cs typeface="Arial" panose="020B0604020202020204" pitchFamily="34" charset="0"/>
              </a:rPr>
            </a:br>
            <a:r>
              <a:rPr lang="en-IN" b="1" dirty="0">
                <a:latin typeface="Arial" panose="020B0604020202020204" pitchFamily="34" charset="0"/>
                <a:cs typeface="Arial" panose="020B0604020202020204" pitchFamily="34" charset="0"/>
              </a:rPr>
              <a:t>NIKE  </a:t>
            </a:r>
            <a:br>
              <a:rPr lang="en-IN" b="1" dirty="0">
                <a:latin typeface="Arial" panose="020B0604020202020204" pitchFamily="34" charset="0"/>
                <a:cs typeface="Arial" panose="020B0604020202020204" pitchFamily="34" charset="0"/>
              </a:rPr>
            </a:b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91F376-3368-17FD-C2BC-9012B92FD9F0}"/>
              </a:ext>
            </a:extLst>
          </p:cNvPr>
          <p:cNvSpPr>
            <a:spLocks noGrp="1"/>
          </p:cNvSpPr>
          <p:nvPr>
            <p:ph idx="1"/>
          </p:nvPr>
        </p:nvSpPr>
        <p:spPr/>
        <p:txBody>
          <a:bodyPr>
            <a:normAutofit/>
          </a:bodyPr>
          <a:lstStyle/>
          <a:p>
            <a:pPr>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Technology-based training helps in enhancing the skill and growth of employees at Nike.</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All-encompassing initiatives increase worker loyalty and job satisfaction.</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Streamlined training procedures allow for a focus on important duties.</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Programs like the Retail Experience Program enhance internal talent mobility within Nike.</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A healthy, engaged team with access to digital mental health services.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3300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4C19-7833-7AF7-D286-8623DBBFB3F5}"/>
              </a:ext>
            </a:extLst>
          </p:cNvPr>
          <p:cNvSpPr>
            <a:spLocks noGrp="1"/>
          </p:cNvSpPr>
          <p:nvPr>
            <p:ph type="title"/>
          </p:nvPr>
        </p:nvSpPr>
        <p:spPr>
          <a:xfrm>
            <a:off x="677334" y="609599"/>
            <a:ext cx="9171746" cy="1461571"/>
          </a:xfrm>
        </p:spPr>
        <p:txBody>
          <a:bodyPr>
            <a:normAutofit fontScale="90000"/>
          </a:bodyPr>
          <a:lstStyle/>
          <a:p>
            <a:r>
              <a:rPr lang="en-IN" b="1" dirty="0">
                <a:latin typeface="Arial" panose="020B0604020202020204" pitchFamily="34" charset="0"/>
                <a:cs typeface="Arial" panose="020B0604020202020204" pitchFamily="34" charset="0"/>
              </a:rPr>
              <a:t>ANALYSE THE BENEFITS OF TECHNOLOGY–BASED TRAINING PROGRAMES FOR EMPLOYERS in </a:t>
            </a:r>
            <a:br>
              <a:rPr lang="en-IN" b="1" dirty="0">
                <a:latin typeface="Arial" panose="020B0604020202020204" pitchFamily="34" charset="0"/>
                <a:cs typeface="Arial" panose="020B0604020202020204" pitchFamily="34" charset="0"/>
              </a:rPr>
            </a:br>
            <a:r>
              <a:rPr lang="en-IN" b="1" dirty="0">
                <a:latin typeface="Arial" panose="020B0604020202020204" pitchFamily="34" charset="0"/>
                <a:cs typeface="Arial" panose="020B0604020202020204" pitchFamily="34" charset="0"/>
              </a:rPr>
              <a:t>SAMSUNG</a:t>
            </a:r>
          </a:p>
        </p:txBody>
      </p:sp>
      <p:sp>
        <p:nvSpPr>
          <p:cNvPr id="3" name="Content Placeholder 2">
            <a:extLst>
              <a:ext uri="{FF2B5EF4-FFF2-40B4-BE49-F238E27FC236}">
                <a16:creationId xmlns:a16="http://schemas.microsoft.com/office/drawing/2014/main" id="{163C0695-BDEB-81BE-AC92-FD254186C777}"/>
              </a:ext>
            </a:extLst>
          </p:cNvPr>
          <p:cNvSpPr>
            <a:spLocks noGrp="1"/>
          </p:cNvSpPr>
          <p:nvPr>
            <p:ph idx="1"/>
          </p:nvPr>
        </p:nvSpPr>
        <p:spPr/>
        <p:txBody>
          <a:bodyPr>
            <a:normAutofit lnSpcReduction="10000"/>
          </a:bodyPr>
          <a:lstStyle/>
          <a:p>
            <a:pPr marL="0" indent="0">
              <a:buNone/>
            </a:pPr>
            <a:endParaRPr lang="en-US" dirty="0"/>
          </a:p>
          <a:p>
            <a:r>
              <a:rPr lang="en-US" sz="2000" dirty="0">
                <a:latin typeface="Arial" panose="020B0604020202020204" pitchFamily="34" charset="0"/>
                <a:cs typeface="Arial" panose="020B0604020202020204" pitchFamily="34" charset="0"/>
              </a:rPr>
              <a:t>Workers' technical capabilities are enhanced in AI and Data Science Training Programs.</a:t>
            </a:r>
          </a:p>
          <a:p>
            <a:r>
              <a:rPr lang="en-US" sz="2000" dirty="0">
                <a:latin typeface="Arial" panose="020B0604020202020204" pitchFamily="34" charset="0"/>
                <a:cs typeface="Arial" panose="020B0604020202020204" pitchFamily="34" charset="0"/>
              </a:rPr>
              <a:t>The accuracy of tasks and productivity increases with training based on Virtual Reality</a:t>
            </a:r>
            <a:r>
              <a:rPr lang="en-IN"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Technology-driven training is lower in cost compared to more traditional approaches.</a:t>
            </a:r>
            <a:endParaRPr lang="en-IN"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In-depth training develops loyalty and job satisfaction within an employee.</a:t>
            </a:r>
            <a:endParaRPr lang="en-IN"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Leadership roles are provided to employees with training in initiatives such as the Global Scholarship by Samsung.</a:t>
            </a:r>
          </a:p>
        </p:txBody>
      </p:sp>
    </p:spTree>
    <p:extLst>
      <p:ext uri="{BB962C8B-B14F-4D97-AF65-F5344CB8AC3E}">
        <p14:creationId xmlns:p14="http://schemas.microsoft.com/office/powerpoint/2010/main" val="1149125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D5B21-E4B9-DC8E-97DE-03776884F51F}"/>
              </a:ext>
            </a:extLst>
          </p:cNvPr>
          <p:cNvSpPr>
            <a:spLocks noGrp="1"/>
          </p:cNvSpPr>
          <p:nvPr>
            <p:ph type="title"/>
          </p:nvPr>
        </p:nvSpPr>
        <p:spPr>
          <a:xfrm>
            <a:off x="506777" y="609599"/>
            <a:ext cx="9044848" cy="1550989"/>
          </a:xfrm>
        </p:spPr>
        <p:txBody>
          <a:bodyPr>
            <a:normAutofit fontScale="90000"/>
          </a:bodyPr>
          <a:lstStyle/>
          <a:p>
            <a:r>
              <a:rPr lang="en-IN" b="1" dirty="0">
                <a:latin typeface="Arial" panose="020B0604020202020204" pitchFamily="34" charset="0"/>
                <a:cs typeface="Arial" panose="020B0604020202020204" pitchFamily="34" charset="0"/>
              </a:rPr>
              <a:t>ANALYSE THE BENEFITS OF TECHNOLOGY–BASED TRAINING PROGRAMES FOR EMPLOYERS </a:t>
            </a:r>
            <a:br>
              <a:rPr lang="en-IN" b="1" dirty="0">
                <a:latin typeface="Arial" panose="020B0604020202020204" pitchFamily="34" charset="0"/>
                <a:cs typeface="Arial" panose="020B0604020202020204" pitchFamily="34" charset="0"/>
              </a:rPr>
            </a:br>
            <a:r>
              <a:rPr lang="en-IN" b="1" dirty="0">
                <a:latin typeface="Arial" panose="020B0604020202020204" pitchFamily="34" charset="0"/>
                <a:cs typeface="Arial" panose="020B0604020202020204" pitchFamily="34" charset="0"/>
              </a:rPr>
              <a:t> AMAZON</a:t>
            </a:r>
          </a:p>
        </p:txBody>
      </p:sp>
      <p:sp>
        <p:nvSpPr>
          <p:cNvPr id="3" name="Content Placeholder 2">
            <a:extLst>
              <a:ext uri="{FF2B5EF4-FFF2-40B4-BE49-F238E27FC236}">
                <a16:creationId xmlns:a16="http://schemas.microsoft.com/office/drawing/2014/main" id="{B8737D89-E0B9-13FB-08A2-B7A8A38880B7}"/>
              </a:ext>
            </a:extLst>
          </p:cNvPr>
          <p:cNvSpPr>
            <a:spLocks noGrp="1"/>
          </p:cNvSpPr>
          <p:nvPr>
            <p:ph idx="1"/>
          </p:nvPr>
        </p:nvSpPr>
        <p:spPr>
          <a:xfrm>
            <a:off x="396606" y="2269475"/>
            <a:ext cx="9959249" cy="3604352"/>
          </a:xfrm>
        </p:spPr>
        <p:txBody>
          <a:bodyPr>
            <a:normAutofit/>
          </a:bodyPr>
          <a:lstStyle/>
          <a:p>
            <a:pPr marL="0" indent="0">
              <a:buNone/>
            </a:pPr>
            <a:endParaRPr lang="en-US" dirty="0"/>
          </a:p>
          <a:p>
            <a:r>
              <a:rPr lang="en-US" sz="2000" dirty="0">
                <a:latin typeface="Arial" panose="020B0604020202020204" pitchFamily="34" charset="0"/>
                <a:cs typeface="Arial" panose="020B0604020202020204" pitchFamily="34" charset="0"/>
              </a:rPr>
              <a:t>Technology-based training develops the capacity of employees in fields like automation and artificial intelligence.</a:t>
            </a:r>
          </a:p>
          <a:p>
            <a:r>
              <a:rPr lang="en-US" sz="2000" dirty="0">
                <a:latin typeface="Arial" panose="020B0604020202020204" pitchFamily="34" charset="0"/>
                <a:cs typeface="Arial" panose="020B0604020202020204" pitchFamily="34" charset="0"/>
              </a:rPr>
              <a:t>It simplifies activities and hence enhances operational efficiency.</a:t>
            </a:r>
          </a:p>
          <a:p>
            <a:r>
              <a:rPr lang="en-US" sz="2000" dirty="0">
                <a:latin typeface="Arial" panose="020B0604020202020204" pitchFamily="34" charset="0"/>
                <a:cs typeface="Arial" panose="020B0604020202020204" pitchFamily="34" charset="0"/>
              </a:rPr>
              <a:t>It saves money through the reduction of hiring and employee turnover.</a:t>
            </a:r>
          </a:p>
          <a:p>
            <a:r>
              <a:rPr lang="en-US" sz="2000" dirty="0">
                <a:latin typeface="Arial" panose="020B0604020202020204" pitchFamily="34" charset="0"/>
                <a:cs typeface="Arial" panose="020B0604020202020204" pitchFamily="34" charset="0"/>
              </a:rPr>
              <a:t>It enhances workplace safety because it trains workers for complex systems.</a:t>
            </a:r>
          </a:p>
          <a:p>
            <a:r>
              <a:rPr lang="en-US" sz="2000" dirty="0">
                <a:latin typeface="Arial" panose="020B0604020202020204" pitchFamily="34" charset="0"/>
                <a:cs typeface="Arial" panose="020B0604020202020204" pitchFamily="34" charset="0"/>
              </a:rPr>
              <a:t>Since it allows opportunities for advanced training and professional growth, it will attract better staff.</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3385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EC57C-E5EC-B34E-F741-E2952BDB3648}"/>
              </a:ext>
            </a:extLst>
          </p:cNvPr>
          <p:cNvSpPr>
            <a:spLocks noGrp="1"/>
          </p:cNvSpPr>
          <p:nvPr>
            <p:ph type="title"/>
          </p:nvPr>
        </p:nvSpPr>
        <p:spPr>
          <a:xfrm>
            <a:off x="671621" y="609600"/>
            <a:ext cx="10796937" cy="1648858"/>
          </a:xfrm>
        </p:spPr>
        <p:txBody>
          <a:bodyPr>
            <a:normAutofit fontScale="90000"/>
          </a:bodyPr>
          <a:lstStyle/>
          <a:p>
            <a:r>
              <a:rPr lang="en-IN" b="1" dirty="0">
                <a:latin typeface="Arial" panose="020B0604020202020204" pitchFamily="34" charset="0"/>
                <a:cs typeface="Arial" panose="020B0604020202020204" pitchFamily="34" charset="0"/>
              </a:rPr>
              <a:t>ANALYSE THE BENEFITS OF TECHNOLOGY–BASED TRAINING PROGRAMMES FOR </a:t>
            </a:r>
            <a:r>
              <a:rPr lang="en-IN" b="1">
                <a:latin typeface="Arial" panose="020B0604020202020204" pitchFamily="34" charset="0"/>
                <a:cs typeface="Arial" panose="020B0604020202020204" pitchFamily="34" charset="0"/>
              </a:rPr>
              <a:t>EMPLOYERS in</a:t>
            </a:r>
            <a:br>
              <a:rPr lang="en-IN" b="1">
                <a:latin typeface="Arial" panose="020B0604020202020204" pitchFamily="34" charset="0"/>
                <a:cs typeface="Arial" panose="020B0604020202020204" pitchFamily="34" charset="0"/>
              </a:rPr>
            </a:br>
            <a:r>
              <a:rPr lang="en-IN" b="1">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louis </a:t>
            </a:r>
            <a:r>
              <a:rPr lang="en-IN" b="1" dirty="0" err="1">
                <a:latin typeface="Arial" panose="020B0604020202020204" pitchFamily="34" charset="0"/>
                <a:cs typeface="Arial" panose="020B0604020202020204" pitchFamily="34" charset="0"/>
              </a:rPr>
              <a:t>vuitton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0ACE2D-1D4C-DC77-1C61-BDE570D886B6}"/>
              </a:ext>
            </a:extLst>
          </p:cNvPr>
          <p:cNvSpPr>
            <a:spLocks noGrp="1"/>
          </p:cNvSpPr>
          <p:nvPr>
            <p:ph idx="1"/>
          </p:nvPr>
        </p:nvSpPr>
        <p:spPr>
          <a:xfrm>
            <a:off x="671622" y="2367627"/>
            <a:ext cx="8596668" cy="3880773"/>
          </a:xfrm>
        </p:spPr>
        <p:txBody>
          <a:bodyPr>
            <a:normAutofit/>
          </a:bodyPr>
          <a:lstStyle/>
          <a:p>
            <a:r>
              <a:rPr lang="en-US" sz="2000" dirty="0">
                <a:latin typeface="Arial" panose="020B0604020202020204" pitchFamily="34" charset="0"/>
                <a:cs typeface="Arial" panose="020B0604020202020204" pitchFamily="34" charset="0"/>
              </a:rPr>
              <a:t>It enhances the knowledge related to luxury products and selling skills of an employee with technology-based training.</a:t>
            </a:r>
          </a:p>
          <a:p>
            <a:r>
              <a:rPr lang="en-US" sz="2000" dirty="0">
                <a:latin typeface="Arial" panose="020B0604020202020204" pitchFamily="34" charset="0"/>
                <a:cs typeface="Arial" panose="020B0604020202020204" pitchFamily="34" charset="0"/>
              </a:rPr>
              <a:t>It automates the process of training, and thus, the operations become smoother and faster.</a:t>
            </a:r>
          </a:p>
          <a:p>
            <a:r>
              <a:rPr lang="en-US" sz="2000" dirty="0">
                <a:latin typeface="Arial" panose="020B0604020202020204" pitchFamily="34" charset="0"/>
                <a:cs typeface="Arial" panose="020B0604020202020204" pitchFamily="34" charset="0"/>
              </a:rPr>
              <a:t>Since it reduces the need for resource-intensive techniques and physical training, it cuts costs.</a:t>
            </a:r>
          </a:p>
          <a:p>
            <a:r>
              <a:rPr lang="en-US" sz="2000" dirty="0">
                <a:latin typeface="Arial" panose="020B0604020202020204" pitchFamily="34" charset="0"/>
                <a:cs typeface="Arial" panose="020B0604020202020204" pitchFamily="34" charset="0"/>
              </a:rPr>
              <a:t>It develops employees, which leads to increased satisfaction and reduced attrition.</a:t>
            </a:r>
          </a:p>
          <a:p>
            <a:r>
              <a:rPr lang="en-US" sz="2000" dirty="0">
                <a:latin typeface="Arial" panose="020B0604020202020204" pitchFamily="34" charset="0"/>
                <a:cs typeface="Arial" panose="020B0604020202020204" pitchFamily="34" charset="0"/>
              </a:rPr>
              <a:t>It enhances the brand reputation of Louis Vuitton by ensuring highly qualified and well-informed staff.</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621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8FD5-F2A2-0AE7-A164-448CA3D122FC}"/>
              </a:ext>
            </a:extLst>
          </p:cNvPr>
          <p:cNvSpPr>
            <a:spLocks noGrp="1"/>
          </p:cNvSpPr>
          <p:nvPr>
            <p:ph type="title"/>
          </p:nvPr>
        </p:nvSpPr>
        <p:spPr/>
        <p:txBody>
          <a:bodyPr>
            <a:normAutofit/>
          </a:bodyPr>
          <a:lstStyle/>
          <a:p>
            <a:r>
              <a:rPr lang="en-IN" sz="32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B4D3AA0-91AB-0F20-F88F-729436B67603}"/>
              </a:ext>
            </a:extLst>
          </p:cNvPr>
          <p:cNvSpPr>
            <a:spLocks noGrp="1"/>
          </p:cNvSpPr>
          <p:nvPr>
            <p:ph idx="1"/>
          </p:nvPr>
        </p:nvSpPr>
        <p:spPr>
          <a:xfrm>
            <a:off x="512081" y="1707614"/>
            <a:ext cx="8596668" cy="3529516"/>
          </a:xfrm>
        </p:spPr>
        <p:txBody>
          <a:bodyPr/>
          <a:lstStyle/>
          <a:p>
            <a:pPr marL="0" indent="0">
              <a:buNone/>
            </a:pPr>
            <a:r>
              <a:rPr lang="en-US" sz="2000" dirty="0">
                <a:latin typeface="Arial" panose="020B0604020202020204" pitchFamily="34" charset="0"/>
                <a:cs typeface="Arial" panose="020B0604020202020204" pitchFamily="34" charset="0"/>
              </a:rPr>
              <a:t>Employers stand to gain significantly from technology-based training programs, too: improved employee competencies, levels of operational efficiency, cost savings, and a more contented workforce. Such efforts will not only benefit the personnel themselves but also result in increased brand value for businesses such as Louis Vuitton by ensuring a well-trained and skilled staff capable of providing quality service to its clients</a:t>
            </a:r>
            <a:r>
              <a:rPr lang="en-US" dirty="0"/>
              <a:t>.</a:t>
            </a:r>
            <a:endParaRPr lang="en-IN" dirty="0"/>
          </a:p>
        </p:txBody>
      </p:sp>
    </p:spTree>
    <p:extLst>
      <p:ext uri="{BB962C8B-B14F-4D97-AF65-F5344CB8AC3E}">
        <p14:creationId xmlns:p14="http://schemas.microsoft.com/office/powerpoint/2010/main" val="3255168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ADFC-47E7-FC56-6106-670415AA6186}"/>
              </a:ext>
            </a:extLst>
          </p:cNvPr>
          <p:cNvSpPr>
            <a:spLocks noGrp="1"/>
          </p:cNvSpPr>
          <p:nvPr>
            <p:ph type="title"/>
          </p:nvPr>
        </p:nvSpPr>
        <p:spPr/>
        <p:txBody>
          <a:bodyPr/>
          <a:lstStyle/>
          <a:p>
            <a:r>
              <a:rPr lang="en-IN" dirty="0"/>
              <a:t>REFERENCES </a:t>
            </a:r>
            <a:br>
              <a:rPr lang="en-IN" dirty="0"/>
            </a:br>
            <a:endParaRPr lang="en-IN" dirty="0"/>
          </a:p>
        </p:txBody>
      </p:sp>
      <p:sp>
        <p:nvSpPr>
          <p:cNvPr id="3" name="Content Placeholder 2">
            <a:extLst>
              <a:ext uri="{FF2B5EF4-FFF2-40B4-BE49-F238E27FC236}">
                <a16:creationId xmlns:a16="http://schemas.microsoft.com/office/drawing/2014/main" id="{974A31BB-2518-FA00-7A15-DFA3FAD4721F}"/>
              </a:ext>
            </a:extLst>
          </p:cNvPr>
          <p:cNvSpPr>
            <a:spLocks noGrp="1"/>
          </p:cNvSpPr>
          <p:nvPr>
            <p:ph idx="1"/>
          </p:nvPr>
        </p:nvSpPr>
        <p:spPr>
          <a:xfrm>
            <a:off x="-1" y="805543"/>
            <a:ext cx="11244943" cy="6139543"/>
          </a:xfrm>
        </p:spPr>
        <p:txBody>
          <a:bodyPr>
            <a:normAutofit fontScale="25000" lnSpcReduction="20000"/>
          </a:bodyPr>
          <a:lstStyle/>
          <a:p>
            <a:pPr marL="0" lvl="0" indent="0">
              <a:lnSpc>
                <a:spcPct val="107000"/>
              </a:lnSpc>
              <a:spcAft>
                <a:spcPts val="800"/>
              </a:spcAft>
              <a:buNone/>
              <a:tabLst>
                <a:tab pos="457200" algn="l"/>
              </a:tabLst>
            </a:pPr>
            <a:endParaRPr lang="en-IN" sz="7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Wingdings" panose="05000000000000000000" pitchFamily="2" charset="2"/>
              <a:buChar char=""/>
              <a:tabLst>
                <a:tab pos="457200" algn="l"/>
              </a:tabLst>
            </a:pPr>
            <a:r>
              <a:rPr lang="en-US" sz="7200" kern="100" dirty="0">
                <a:effectLst/>
                <a:latin typeface="Arial" panose="020B0604020202020204" pitchFamily="34" charset="0"/>
                <a:ea typeface="Aptos" panose="020B0004020202020204" pitchFamily="34" charset="0"/>
                <a:cs typeface="Arial" panose="020B0604020202020204" pitchFamily="34" charset="0"/>
              </a:rPr>
              <a:t>Ganesh, M. and </a:t>
            </a:r>
            <a:r>
              <a:rPr lang="en-US" sz="7200" kern="100" dirty="0" err="1">
                <a:effectLst/>
                <a:latin typeface="Arial" panose="020B0604020202020204" pitchFamily="34" charset="0"/>
                <a:ea typeface="Aptos" panose="020B0004020202020204" pitchFamily="34" charset="0"/>
                <a:cs typeface="Arial" panose="020B0604020202020204" pitchFamily="34" charset="0"/>
              </a:rPr>
              <a:t>Indradevi</a:t>
            </a:r>
            <a:r>
              <a:rPr lang="en-US" sz="7200" kern="100" dirty="0">
                <a:effectLst/>
                <a:latin typeface="Arial" panose="020B0604020202020204" pitchFamily="34" charset="0"/>
                <a:ea typeface="Aptos" panose="020B0004020202020204" pitchFamily="34" charset="0"/>
                <a:cs typeface="Arial" panose="020B0604020202020204" pitchFamily="34" charset="0"/>
              </a:rPr>
              <a:t>, R., 2015. Importance and effectiveness of training and development. Mediterranean Journal of Social Sciences, 6(1).</a:t>
            </a:r>
            <a:endParaRPr lang="en-IN" sz="7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Wingdings" panose="05000000000000000000" pitchFamily="2" charset="2"/>
              <a:buChar char=""/>
              <a:tabLst>
                <a:tab pos="457200" algn="l"/>
              </a:tabLst>
            </a:pPr>
            <a:r>
              <a:rPr lang="en-US" sz="7200" kern="100" dirty="0" err="1">
                <a:effectLst/>
                <a:latin typeface="Arial" panose="020B0604020202020204" pitchFamily="34" charset="0"/>
                <a:ea typeface="Aptos" panose="020B0004020202020204" pitchFamily="34" charset="0"/>
                <a:cs typeface="Arial" panose="020B0604020202020204" pitchFamily="34" charset="0"/>
              </a:rPr>
              <a:t>Nda</a:t>
            </a:r>
            <a:r>
              <a:rPr lang="en-US" sz="7200" kern="100" dirty="0">
                <a:effectLst/>
                <a:latin typeface="Arial" panose="020B0604020202020204" pitchFamily="34" charset="0"/>
                <a:ea typeface="Aptos" panose="020B0004020202020204" pitchFamily="34" charset="0"/>
                <a:cs typeface="Arial" panose="020B0604020202020204" pitchFamily="34" charset="0"/>
              </a:rPr>
              <a:t>, M.M. and Fard, R.Y., 2013. The impact of employee training and development on employee productivity. </a:t>
            </a:r>
            <a:r>
              <a:rPr lang="en-US" sz="7200" i="1" kern="100" dirty="0">
                <a:effectLst/>
                <a:latin typeface="Arial" panose="020B0604020202020204" pitchFamily="34" charset="0"/>
                <a:ea typeface="Aptos" panose="020B0004020202020204" pitchFamily="34" charset="0"/>
                <a:cs typeface="Arial" panose="020B0604020202020204" pitchFamily="34" charset="0"/>
              </a:rPr>
              <a:t>Global journal of commerce and management perspective</a:t>
            </a:r>
            <a:r>
              <a:rPr lang="en-US" sz="7200" kern="100" dirty="0">
                <a:effectLst/>
                <a:latin typeface="Arial" panose="020B0604020202020204" pitchFamily="34" charset="0"/>
                <a:ea typeface="Aptos" panose="020B0004020202020204" pitchFamily="34" charset="0"/>
                <a:cs typeface="Arial" panose="020B0604020202020204" pitchFamily="34" charset="0"/>
              </a:rPr>
              <a:t>, </a:t>
            </a:r>
            <a:r>
              <a:rPr lang="en-US" sz="7200" i="1" kern="100" dirty="0">
                <a:effectLst/>
                <a:latin typeface="Arial" panose="020B0604020202020204" pitchFamily="34" charset="0"/>
                <a:ea typeface="Aptos" panose="020B0004020202020204" pitchFamily="34" charset="0"/>
                <a:cs typeface="Arial" panose="020B0604020202020204" pitchFamily="34" charset="0"/>
              </a:rPr>
              <a:t>2</a:t>
            </a:r>
            <a:r>
              <a:rPr lang="en-US" sz="7200" kern="100" dirty="0">
                <a:effectLst/>
                <a:latin typeface="Arial" panose="020B0604020202020204" pitchFamily="34" charset="0"/>
                <a:ea typeface="Aptos" panose="020B0004020202020204" pitchFamily="34" charset="0"/>
                <a:cs typeface="Arial" panose="020B0604020202020204" pitchFamily="34" charset="0"/>
              </a:rPr>
              <a:t>(6), pp.91-93.</a:t>
            </a:r>
            <a:endParaRPr lang="en-IN" sz="7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Wingdings" panose="05000000000000000000" pitchFamily="2" charset="2"/>
              <a:buChar char=""/>
              <a:tabLst>
                <a:tab pos="457200" algn="l"/>
              </a:tabLst>
            </a:pPr>
            <a:r>
              <a:rPr lang="en-US" sz="7200" kern="100" dirty="0">
                <a:effectLst/>
                <a:latin typeface="Arial" panose="020B0604020202020204" pitchFamily="34" charset="0"/>
                <a:ea typeface="Aptos" panose="020B0004020202020204" pitchFamily="34" charset="0"/>
                <a:cs typeface="Arial" panose="020B0604020202020204" pitchFamily="34" charset="0"/>
              </a:rPr>
              <a:t>Ahmad, S., Ahmad, M. and Asghar, R.A., 2014. Impact of training and development on employee performance. </a:t>
            </a:r>
            <a:r>
              <a:rPr lang="en-US" sz="7200" i="1" kern="100" dirty="0">
                <a:effectLst/>
                <a:latin typeface="Arial" panose="020B0604020202020204" pitchFamily="34" charset="0"/>
                <a:ea typeface="Aptos" panose="020B0004020202020204" pitchFamily="34" charset="0"/>
                <a:cs typeface="Arial" panose="020B0604020202020204" pitchFamily="34" charset="0"/>
              </a:rPr>
              <a:t>Industrial Engineering Letters</a:t>
            </a:r>
            <a:r>
              <a:rPr lang="en-US" sz="7200" kern="100" dirty="0">
                <a:effectLst/>
                <a:latin typeface="Arial" panose="020B0604020202020204" pitchFamily="34" charset="0"/>
                <a:ea typeface="Aptos" panose="020B0004020202020204" pitchFamily="34" charset="0"/>
                <a:cs typeface="Arial" panose="020B0604020202020204" pitchFamily="34" charset="0"/>
              </a:rPr>
              <a:t>, </a:t>
            </a:r>
            <a:r>
              <a:rPr lang="en-US" sz="7200" i="1" kern="100" dirty="0">
                <a:effectLst/>
                <a:latin typeface="Arial" panose="020B0604020202020204" pitchFamily="34" charset="0"/>
                <a:ea typeface="Aptos" panose="020B0004020202020204" pitchFamily="34" charset="0"/>
                <a:cs typeface="Arial" panose="020B0604020202020204" pitchFamily="34" charset="0"/>
              </a:rPr>
              <a:t>4</a:t>
            </a:r>
            <a:r>
              <a:rPr lang="en-US" sz="7200" kern="100" dirty="0">
                <a:effectLst/>
                <a:latin typeface="Arial" panose="020B0604020202020204" pitchFamily="34" charset="0"/>
                <a:ea typeface="Aptos" panose="020B0004020202020204" pitchFamily="34" charset="0"/>
                <a:cs typeface="Arial" panose="020B0604020202020204" pitchFamily="34" charset="0"/>
              </a:rPr>
              <a:t>(9), pp.36-39.</a:t>
            </a:r>
          </a:p>
          <a:p>
            <a:pPr marL="0" indent="0">
              <a:buNone/>
            </a:pPr>
            <a:r>
              <a:rPr lang="en-US" sz="7200" dirty="0">
                <a:solidFill>
                  <a:srgbClr val="222222"/>
                </a:solidFill>
                <a:latin typeface="Arial" panose="020B0604020202020204" pitchFamily="34" charset="0"/>
                <a:hlinkClick r:id="rId2"/>
              </a:rPr>
              <a:t>https://www.nike.com/gb/</a:t>
            </a:r>
            <a:endParaRPr lang="en-US" sz="7200" dirty="0">
              <a:solidFill>
                <a:srgbClr val="222222"/>
              </a:solidFill>
              <a:latin typeface="Arial" panose="020B0604020202020204" pitchFamily="34" charset="0"/>
            </a:endParaRPr>
          </a:p>
          <a:p>
            <a:pPr marL="0" indent="0">
              <a:buNone/>
            </a:pPr>
            <a:endParaRPr lang="en-US" sz="7200" dirty="0">
              <a:solidFill>
                <a:srgbClr val="222222"/>
              </a:solidFill>
              <a:latin typeface="Arial" panose="020B0604020202020204" pitchFamily="34" charset="0"/>
            </a:endParaRPr>
          </a:p>
          <a:p>
            <a:pPr marL="0" indent="0">
              <a:buNone/>
            </a:pPr>
            <a:r>
              <a:rPr lang="en-US" sz="7200" dirty="0">
                <a:solidFill>
                  <a:srgbClr val="222222"/>
                </a:solidFill>
                <a:latin typeface="Arial" panose="020B0604020202020204" pitchFamily="34" charset="0"/>
                <a:hlinkClick r:id="rId3"/>
              </a:rPr>
              <a:t>https://uk.louisvuitton.com/eng-gb/homepage?gad_source=1&amp;gclid=Cj0KCQiAst67BhCEARIsAKKdWOlFtuleBi7hVbJNqyWueqPeCTtJi-Dr67KVNaSx-4vh-0eCdRlaN8kaAvkMEALw_wcB</a:t>
            </a:r>
            <a:endParaRPr lang="en-US" sz="7200" dirty="0">
              <a:solidFill>
                <a:srgbClr val="222222"/>
              </a:solidFill>
              <a:latin typeface="Arial" panose="020B0604020202020204" pitchFamily="34" charset="0"/>
            </a:endParaRPr>
          </a:p>
          <a:p>
            <a:pPr marL="0" indent="0">
              <a:buNone/>
            </a:pPr>
            <a:endParaRPr lang="en-US" sz="7200" dirty="0">
              <a:solidFill>
                <a:srgbClr val="222222"/>
              </a:solidFill>
              <a:latin typeface="Arial" panose="020B0604020202020204" pitchFamily="34" charset="0"/>
            </a:endParaRPr>
          </a:p>
          <a:p>
            <a:pPr marL="0" indent="0">
              <a:buNone/>
            </a:pPr>
            <a:r>
              <a:rPr lang="en-US" sz="7200" dirty="0">
                <a:solidFill>
                  <a:srgbClr val="222222"/>
                </a:solidFill>
                <a:latin typeface="Arial" panose="020B0604020202020204" pitchFamily="34" charset="0"/>
                <a:hlinkClick r:id="rId3"/>
              </a:rPr>
              <a:t>https://uk.louisvuitton.com/eng-gb/homepage?gad_source=1&amp;gclid=Cj0KCQiAst67BhCEARIsAKKdWOlFtuleBi7hVbJNqyWueqPeCTtJi-Dr67KVNaSx-4vh-0eCdRlaN8kaAvkMEALw_wcB</a:t>
            </a:r>
            <a:endParaRPr lang="en-US" sz="7200" dirty="0">
              <a:solidFill>
                <a:srgbClr val="222222"/>
              </a:solidFill>
              <a:latin typeface="Arial" panose="020B0604020202020204" pitchFamily="34" charset="0"/>
            </a:endParaRPr>
          </a:p>
          <a:p>
            <a:pPr marL="0" indent="0">
              <a:buNone/>
            </a:pPr>
            <a:r>
              <a:rPr lang="en-US" sz="7200" dirty="0">
                <a:solidFill>
                  <a:srgbClr val="222222"/>
                </a:solidFill>
                <a:latin typeface="Arial" panose="020B0604020202020204" pitchFamily="34" charset="0"/>
                <a:hlinkClick r:id="rId4"/>
              </a:rPr>
              <a:t>https://www.samsung.com/us/</a:t>
            </a:r>
            <a:endParaRPr lang="en-US" sz="7200" dirty="0">
              <a:solidFill>
                <a:srgbClr val="222222"/>
              </a:solidFill>
              <a:latin typeface="Arial" panose="020B0604020202020204" pitchFamily="34" charset="0"/>
            </a:endParaRPr>
          </a:p>
          <a:p>
            <a:pPr marL="0" indent="0">
              <a:buNone/>
            </a:pPr>
            <a:endParaRPr lang="en-US" sz="5100" dirty="0">
              <a:solidFill>
                <a:srgbClr val="222222"/>
              </a:solidFill>
              <a:latin typeface="Arial" panose="020B0604020202020204" pitchFamily="34" charset="0"/>
            </a:endParaRPr>
          </a:p>
          <a:p>
            <a:pPr marL="0" indent="0">
              <a:buNone/>
            </a:pPr>
            <a:endParaRPr lang="en-US" sz="5100" dirty="0">
              <a:solidFill>
                <a:srgbClr val="222222"/>
              </a:solidFill>
              <a:latin typeface="Arial" panose="020B0604020202020204" pitchFamily="34" charset="0"/>
            </a:endParaRPr>
          </a:p>
          <a:p>
            <a:pPr marL="0" indent="0">
              <a:buNone/>
            </a:pPr>
            <a:endParaRPr lang="en-US" sz="5100" dirty="0">
              <a:solidFill>
                <a:srgbClr val="222222"/>
              </a:solidFill>
              <a:latin typeface="Arial" panose="020B0604020202020204" pitchFamily="34" charset="0"/>
            </a:endParaRPr>
          </a:p>
        </p:txBody>
      </p:sp>
    </p:spTree>
    <p:extLst>
      <p:ext uri="{BB962C8B-B14F-4D97-AF65-F5344CB8AC3E}">
        <p14:creationId xmlns:p14="http://schemas.microsoft.com/office/powerpoint/2010/main" val="1955739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703C4-03EB-5247-683D-362D8BBAB466}"/>
              </a:ext>
            </a:extLst>
          </p:cNvPr>
          <p:cNvSpPr>
            <a:spLocks noGrp="1"/>
          </p:cNvSpPr>
          <p:nvPr>
            <p:ph type="title"/>
          </p:nvPr>
        </p:nvSpPr>
        <p:spPr/>
        <p:txBody>
          <a:bodyPr/>
          <a:lstStyle/>
          <a:p>
            <a:r>
              <a:rPr lang="en-IN" dirty="0"/>
              <a:t>Any questions?</a:t>
            </a:r>
          </a:p>
        </p:txBody>
      </p:sp>
    </p:spTree>
    <p:extLst>
      <p:ext uri="{BB962C8B-B14F-4D97-AF65-F5344CB8AC3E}">
        <p14:creationId xmlns:p14="http://schemas.microsoft.com/office/powerpoint/2010/main" val="1933159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642</TotalTime>
  <Words>1198</Words>
  <Application>Microsoft Office PowerPoint</Application>
  <PresentationFormat>Widescreen</PresentationFormat>
  <Paragraphs>95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Trebuchet MS</vt:lpstr>
      <vt:lpstr>Wingdings</vt:lpstr>
      <vt:lpstr>Wingdings 3</vt:lpstr>
      <vt:lpstr>Facet</vt:lpstr>
      <vt:lpstr>PowerPoint Presentation</vt:lpstr>
      <vt:lpstr>Table of contents </vt:lpstr>
      <vt:lpstr>What is Technology  Technology is the application of scientific ideas, instruments, and systems to solve problems, increase output, and enhance human capability. It broadly covers computers, communication, and automation and forms the backbone of innovation and industrial transformation worldwide. </vt:lpstr>
      <vt:lpstr>IMPORTANCE OF TECHNOLOGY IN TRAINING AND DEVELOPMENT </vt:lpstr>
      <vt:lpstr> Analyse the benefits of technology based training programmes for employees in NIKE    </vt:lpstr>
      <vt:lpstr>Analyse The Benefits Of Technology–based Training Programmes For Employees in SAMSUNG</vt:lpstr>
      <vt:lpstr>Analyse the advantages of technology based training programme for employees in AMAZON</vt:lpstr>
      <vt:lpstr>Analyse The Benefits Of Technology–based Training Programmes For Employees in  louis Vuitton  </vt:lpstr>
      <vt:lpstr>ANALYSE THE BENEFITS OF TECHNOLOGY–BASED TRAINING PROGRAMES FOR EMPLOYERS  NIKE   </vt:lpstr>
      <vt:lpstr>ANALYSE THE BENEFITS OF TECHNOLOGY–BASED TRAINING PROGRAMES FOR EMPLOYERS in  SAMSUNG</vt:lpstr>
      <vt:lpstr>ANALYSE THE BENEFITS OF TECHNOLOGY–BASED TRAINING PROGRAMES FOR EMPLOYERS   AMAZON</vt:lpstr>
      <vt:lpstr>ANALYSE THE BENEFITS OF TECHNOLOGY–BASED TRAINING PROGRAMMES FOR EMPLOYERS in  louis vuitton</vt:lpstr>
      <vt:lpstr>CONCLUSION</vt:lpstr>
      <vt:lpstr>REFERENCES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rajeshwari </dc:creator>
  <cp:lastModifiedBy>rajeshwari </cp:lastModifiedBy>
  <cp:revision>2</cp:revision>
  <dcterms:created xsi:type="dcterms:W3CDTF">2025-01-02T15:27:10Z</dcterms:created>
  <dcterms:modified xsi:type="dcterms:W3CDTF">2025-01-03T11:12:54Z</dcterms:modified>
</cp:coreProperties>
</file>