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E06DA3-74E8-418F-9813-78843EDBE392}" v="2" dt="2023-05-17T21:56:24.4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7035-0102-C15E-5814-1867D7E2D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B6EA2F-71CE-9E5F-B998-0D7FAD981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70A0D-5E8D-81DD-588E-779617FFE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CE2A4-FC6D-6FF5-2B53-F8755C142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023D-FA79-7F44-BA01-1154CE034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96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08F16-F947-916C-6395-16B41C6AB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8EB02-C987-8DDD-E74E-42598B59D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ED2FD-5BB3-154A-1EE1-5807D9726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B1752-6636-870C-CC22-11A0F2BE4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BFF2D-434D-BB1F-FD6E-7DD43A1F0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82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0E3DC-6978-0FCA-A5C4-33E2BC95B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83327-4535-82F5-9418-614ECE408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53E91-382C-3210-FCD1-7760D6FF9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14A74-E9AC-F12C-7EF8-AD5EA8632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8C147-57EC-E070-3C59-A074AEAF4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53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96AD2-DB22-41E0-A090-4E030730D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85B39-398C-DA53-E7E9-7F670B5D5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3EF3E-8F02-473D-1902-3B6F63247E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EBE0A-B39D-742B-CBB7-7C0F77671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802EC-490C-BD32-37C5-080328022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A3C17-C669-4A29-802A-FD493FF6C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34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0157F-35F8-0932-608D-408FD8415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29AEA-DEC6-6E8C-CE2A-7E9777167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6563E1-8937-8C5E-4920-D9E0F2385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AAFBF5-3B16-B629-EDA2-79C02D6E41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FEA2D1-A8D7-F08E-2D19-AE4CC24634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5C98F0-FE9E-9FBC-2DAE-0902EECE0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530B7C-0A3B-341A-351F-A64E6DCE3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38BFAB-D099-01E6-5233-4EDF258F4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0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769A9-3FB1-1795-396C-3977F4E75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B098BA-0634-6D09-39A5-C48E2BAE6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1C195-7198-E916-601E-5720C30ED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8E30D1-BAE6-F6C6-0A65-250908429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48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090EEE-FA57-2DBA-4E72-763F4E5FB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AFF54A-F12F-229D-F7BD-E62C68462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B86F9A-F29B-5794-EBB0-70C097EFC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548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CC8BA-0A61-E4B0-5A1D-24F46498C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99B95-3986-3759-82CA-3068BAB95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1FFC76-49CA-7231-9C46-A259140740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C47CB-83A4-A538-AE1E-B8729431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596A8-4C9A-B98D-BB98-0CD272E96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F2FFA-0AD9-C17B-CA98-E2ED010A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80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73A58-AD54-6FDA-72E0-6C5349B2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01B4B8-CBB0-5DA3-BCE5-48F9667C1A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47234-4B59-6A0C-60E7-4061AA7D3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26098-C9D8-00D9-8A73-C4E1CF8B9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BF052-3308-3653-B949-C1513AA3C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844C3-2EAD-3D9E-E8DA-60DE99A7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71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C8563-27E6-6261-0C6D-031481F1A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041275-3A21-95F3-5BFC-710FB8438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3ACCF-290E-7006-76A4-24998623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511EF-0A29-8F63-1CC7-6D18B7022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7D32C-C018-3AE6-CA09-9C3B3FAB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5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E706BB-1649-9E25-F6E8-0EF12426B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F9F8C8-292F-BC8E-EF77-28AA1406F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3BF8E-63DA-8F9D-6FBB-6A7782D7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AFE2E-214F-C861-4BE0-F5121A155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EF776-627F-877B-BC2D-D08A8AAFC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225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D0ED8D-E696-0D09-4072-1120B0859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6197A-2E38-8CE6-D244-AE036C8A74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58F71-9F33-85CB-FA31-B4F9A26E63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C157A-398B-489F-BC3B-75C3745E9776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71D36-A016-B85E-ABBA-5D891550D5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23DA8-6EB5-5035-FD40-819735EEC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57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0BB16-C7B1-39E8-30FA-7B9D42685F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Syed Jakhan Ahmed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5114A-3918-2124-1EB3-298B2B3F9B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ID-2128160</a:t>
            </a:r>
            <a:br>
              <a:rPr lang="en-US" dirty="0"/>
            </a:br>
            <a:r>
              <a:rPr lang="en-US" dirty="0"/>
              <a:t>Module-Foreign languages and cultural awareness</a:t>
            </a:r>
            <a:br>
              <a:rPr lang="en-US" dirty="0"/>
            </a:br>
            <a:r>
              <a:rPr lang="en-US" dirty="0"/>
              <a:t>Module code-BMIH5003</a:t>
            </a:r>
            <a:br>
              <a:rPr lang="en-US" dirty="0"/>
            </a:br>
            <a:r>
              <a:rPr lang="en-US" dirty="0"/>
              <a:t>Lecturer-Rodrigo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073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3879">
            <a:hlinkClick r:id="" action="ppaction://media"/>
            <a:extLst>
              <a:ext uri="{FF2B5EF4-FFF2-40B4-BE49-F238E27FC236}">
                <a16:creationId xmlns:a16="http://schemas.microsoft.com/office/drawing/2014/main" id="{B8C5FD43-C320-D6F3-3F30-822DC1BFCDE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93127" y="586446"/>
            <a:ext cx="4405746" cy="5685107"/>
          </a:xfrm>
        </p:spPr>
      </p:pic>
    </p:spTree>
    <p:extLst>
      <p:ext uri="{BB962C8B-B14F-4D97-AF65-F5344CB8AC3E}">
        <p14:creationId xmlns:p14="http://schemas.microsoft.com/office/powerpoint/2010/main" val="196773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17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Syed Jakhan Ahmed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Syed Jakhan Ahmed</dc:title>
  <dc:creator>Arfa Begum</dc:creator>
  <cp:lastModifiedBy>Arfa Begum</cp:lastModifiedBy>
  <cp:revision>1</cp:revision>
  <dcterms:created xsi:type="dcterms:W3CDTF">2023-05-17T21:30:13Z</dcterms:created>
  <dcterms:modified xsi:type="dcterms:W3CDTF">2023-05-17T21:56:35Z</dcterms:modified>
</cp:coreProperties>
</file>