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8" r:id="rId1"/>
  </p:sldMasterIdLst>
  <p:sldIdLst>
    <p:sldId id="257" r:id="rId2"/>
    <p:sldId id="256"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29CBB3-21B3-A5AD-B574-E0FA5CF2D3F8}" v="4350" dt="2026-03-12T18:28:43.9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ora Blackson (2436903)" userId="S::2436903@student.uwtsd.ac.uk::2f4dd4e1-44d2-47ab-81ee-223793b799fd" providerId="AD" clId="Web-{D9A4FE8F-135C-DB07-D289-22D0DE6F8942}"/>
    <pc:docChg chg="mod addSld delSld modSld sldOrd addMainMaster delMainMaster">
      <pc:chgData name="Eliora Blackson (2436903)" userId="S::2436903@student.uwtsd.ac.uk::2f4dd4e1-44d2-47ab-81ee-223793b799fd" providerId="AD" clId="Web-{D9A4FE8F-135C-DB07-D289-22D0DE6F8942}" dt="2026-03-05T16:48:23.547" v="170" actId="20577"/>
      <pc:docMkLst>
        <pc:docMk/>
      </pc:docMkLst>
      <pc:sldChg chg="addSp delSp modSp new mod setBg modClrScheme chgLayout">
        <pc:chgData name="Eliora Blackson (2436903)" userId="S::2436903@student.uwtsd.ac.uk::2f4dd4e1-44d2-47ab-81ee-223793b799fd" providerId="AD" clId="Web-{D9A4FE8F-135C-DB07-D289-22D0DE6F8942}" dt="2026-03-05T16:48:11.828" v="169" actId="14100"/>
        <pc:sldMkLst>
          <pc:docMk/>
          <pc:sldMk cId="2543972022" sldId="256"/>
        </pc:sldMkLst>
        <pc:spChg chg="mod ord">
          <ac:chgData name="Eliora Blackson (2436903)" userId="S::2436903@student.uwtsd.ac.uk::2f4dd4e1-44d2-47ab-81ee-223793b799fd" providerId="AD" clId="Web-{D9A4FE8F-135C-DB07-D289-22D0DE6F8942}" dt="2026-03-05T16:48:08.593" v="167"/>
          <ac:spMkLst>
            <pc:docMk/>
            <pc:sldMk cId="2543972022" sldId="256"/>
            <ac:spMk id="2" creationId="{BB7B9B93-4987-550B-0EFE-3942A0B4B09F}"/>
          </ac:spMkLst>
        </pc:spChg>
        <pc:spChg chg="mod ord">
          <ac:chgData name="Eliora Blackson (2436903)" userId="S::2436903@student.uwtsd.ac.uk::2f4dd4e1-44d2-47ab-81ee-223793b799fd" providerId="AD" clId="Web-{D9A4FE8F-135C-DB07-D289-22D0DE6F8942}" dt="2026-03-05T16:48:08.593" v="167"/>
          <ac:spMkLst>
            <pc:docMk/>
            <pc:sldMk cId="2543972022" sldId="256"/>
            <ac:spMk id="3" creationId="{4CFB9BC0-30C1-38AB-9B23-7709DCB3A251}"/>
          </ac:spMkLst>
        </pc:spChg>
      </pc:sldChg>
      <pc:sldChg chg="modSp new mod ord modClrScheme chgLayout">
        <pc:chgData name="Eliora Blackson (2436903)" userId="S::2436903@student.uwtsd.ac.uk::2f4dd4e1-44d2-47ab-81ee-223793b799fd" providerId="AD" clId="Web-{D9A4FE8F-135C-DB07-D289-22D0DE6F8942}" dt="2026-03-05T16:48:23.547" v="170" actId="20577"/>
        <pc:sldMkLst>
          <pc:docMk/>
          <pc:sldMk cId="886547299" sldId="257"/>
        </pc:sldMkLst>
        <pc:spChg chg="mod ord">
          <ac:chgData name="Eliora Blackson (2436903)" userId="S::2436903@student.uwtsd.ac.uk::2f4dd4e1-44d2-47ab-81ee-223793b799fd" providerId="AD" clId="Web-{D9A4FE8F-135C-DB07-D289-22D0DE6F8942}" dt="2026-03-05T16:47:05.155" v="160"/>
          <ac:spMkLst>
            <pc:docMk/>
            <pc:sldMk cId="886547299" sldId="257"/>
            <ac:spMk id="2" creationId="{94F7A4B8-F7CB-0611-F30C-90C01323B97F}"/>
          </ac:spMkLst>
        </pc:spChg>
        <pc:spChg chg="mod ord">
          <ac:chgData name="Eliora Blackson (2436903)" userId="S::2436903@student.uwtsd.ac.uk::2f4dd4e1-44d2-47ab-81ee-223793b799fd" providerId="AD" clId="Web-{D9A4FE8F-135C-DB07-D289-22D0DE6F8942}" dt="2026-03-05T16:48:23.547" v="170" actId="20577"/>
          <ac:spMkLst>
            <pc:docMk/>
            <pc:sldMk cId="886547299" sldId="257"/>
            <ac:spMk id="3" creationId="{DBB4F206-F2A3-9DFE-E416-6979EE4124BA}"/>
          </ac:spMkLst>
        </pc:spChg>
      </pc:sldChg>
    </pc:docChg>
  </pc:docChgLst>
  <pc:docChgLst>
    <pc:chgData name="Eliora Blackson (2436903)" userId="S::2436903@student.uwtsd.ac.uk::2f4dd4e1-44d2-47ab-81ee-223793b799fd" providerId="AD" clId="Web-{388C5996-57D4-645F-9327-613F9DE90F33}"/>
    <pc:docChg chg="modSld addMainMaster delMainMaster">
      <pc:chgData name="Eliora Blackson (2436903)" userId="S::2436903@student.uwtsd.ac.uk::2f4dd4e1-44d2-47ab-81ee-223793b799fd" providerId="AD" clId="Web-{388C5996-57D4-645F-9327-613F9DE90F33}" dt="2026-03-05T16:28:18.680" v="1"/>
      <pc:docMkLst>
        <pc:docMk/>
      </pc:docMkLst>
    </pc:docChg>
  </pc:docChgLst>
  <pc:docChgLst>
    <pc:chgData name="Eliora Blackson (2436903)" userId="S::2436903@student.uwtsd.ac.uk::2f4dd4e1-44d2-47ab-81ee-223793b799fd" providerId="AD" clId="Web-{495211F4-C4B0-4360-31D4-9A3B73568E7C}"/>
    <pc:docChg chg="modSld">
      <pc:chgData name="Eliora Blackson (2436903)" userId="S::2436903@student.uwtsd.ac.uk::2f4dd4e1-44d2-47ab-81ee-223793b799fd" providerId="AD" clId="Web-{495211F4-C4B0-4360-31D4-9A3B73568E7C}" dt="2026-03-05T16:29:56.826" v="1"/>
      <pc:docMkLst>
        <pc:docMk/>
      </pc:docMkLst>
    </pc:docChg>
  </pc:docChgLst>
  <pc:docChgLst>
    <pc:chgData name="Eliora Blackson (2436903)" userId="S::2436903@student.uwtsd.ac.uk::2f4dd4e1-44d2-47ab-81ee-223793b799fd" providerId="AD" clId="Web-{D929CBB3-21B3-A5AD-B574-E0FA5CF2D3F8}"/>
    <pc:docChg chg="mod addSld delSld modSld addMainMaster delMainMaster">
      <pc:chgData name="Eliora Blackson (2436903)" userId="S::2436903@student.uwtsd.ac.uk::2f4dd4e1-44d2-47ab-81ee-223793b799fd" providerId="AD" clId="Web-{D929CBB3-21B3-A5AD-B574-E0FA5CF2D3F8}" dt="2026-03-12T18:28:43.949" v="3636" actId="20577"/>
      <pc:docMkLst>
        <pc:docMk/>
      </pc:docMkLst>
      <pc:sldChg chg="addSp delSp modSp mod setBg modClrScheme delDesignElem chgLayout">
        <pc:chgData name="Eliora Blackson (2436903)" userId="S::2436903@student.uwtsd.ac.uk::2f4dd4e1-44d2-47ab-81ee-223793b799fd" providerId="AD" clId="Web-{D929CBB3-21B3-A5AD-B574-E0FA5CF2D3F8}" dt="2026-03-12T17:53:12.739" v="2908"/>
        <pc:sldMkLst>
          <pc:docMk/>
          <pc:sldMk cId="2543972022" sldId="256"/>
        </pc:sldMkLst>
        <pc:spChg chg="mod ord">
          <ac:chgData name="Eliora Blackson (2436903)" userId="S::2436903@student.uwtsd.ac.uk::2f4dd4e1-44d2-47ab-81ee-223793b799fd" providerId="AD" clId="Web-{D929CBB3-21B3-A5AD-B574-E0FA5CF2D3F8}" dt="2026-03-12T17:53:12.739" v="2908"/>
          <ac:spMkLst>
            <pc:docMk/>
            <pc:sldMk cId="2543972022" sldId="256"/>
            <ac:spMk id="2" creationId="{BB7B9B93-4987-550B-0EFE-3942A0B4B09F}"/>
          </ac:spMkLst>
        </pc:spChg>
        <pc:spChg chg="mod ord">
          <ac:chgData name="Eliora Blackson (2436903)" userId="S::2436903@student.uwtsd.ac.uk::2f4dd4e1-44d2-47ab-81ee-223793b799fd" providerId="AD" clId="Web-{D929CBB3-21B3-A5AD-B574-E0FA5CF2D3F8}" dt="2026-03-12T17:53:12.739" v="2908"/>
          <ac:spMkLst>
            <pc:docMk/>
            <pc:sldMk cId="2543972022" sldId="256"/>
            <ac:spMk id="3" creationId="{4CFB9BC0-30C1-38AB-9B23-7709DCB3A251}"/>
          </ac:spMkLst>
        </pc:spChg>
        <pc:spChg chg="add mod">
          <ac:chgData name="Eliora Blackson (2436903)" userId="S::2436903@student.uwtsd.ac.uk::2f4dd4e1-44d2-47ab-81ee-223793b799fd" providerId="AD" clId="Web-{D929CBB3-21B3-A5AD-B574-E0FA5CF2D3F8}" dt="2026-03-12T17:13:34.893" v="1731" actId="14100"/>
          <ac:spMkLst>
            <pc:docMk/>
            <pc:sldMk cId="2543972022" sldId="256"/>
            <ac:spMk id="5" creationId="{126A41E5-947B-4BD7-60D6-D3C52546E2A7}"/>
          </ac:spMkLst>
        </pc:spChg>
        <pc:spChg chg="add del">
          <ac:chgData name="Eliora Blackson (2436903)" userId="S::2436903@student.uwtsd.ac.uk::2f4dd4e1-44d2-47ab-81ee-223793b799fd" providerId="AD" clId="Web-{D929CBB3-21B3-A5AD-B574-E0FA5CF2D3F8}" dt="2026-03-12T15:13:08.116" v="106"/>
          <ac:spMkLst>
            <pc:docMk/>
            <pc:sldMk cId="2543972022" sldId="256"/>
            <ac:spMk id="6" creationId="{C5BDD1EA-D8C1-45AF-9F0A-14A2A137BA2A}"/>
          </ac:spMkLst>
        </pc:spChg>
        <pc:spChg chg="add del">
          <ac:chgData name="Eliora Blackson (2436903)" userId="S::2436903@student.uwtsd.ac.uk::2f4dd4e1-44d2-47ab-81ee-223793b799fd" providerId="AD" clId="Web-{D929CBB3-21B3-A5AD-B574-E0FA5CF2D3F8}" dt="2026-03-12T15:13:08.116" v="106"/>
          <ac:spMkLst>
            <pc:docMk/>
            <pc:sldMk cId="2543972022" sldId="256"/>
            <ac:spMk id="7" creationId="{14354E08-0068-48D7-A8AD-84C7B1CF585D}"/>
          </ac:spMkLst>
        </pc:spChg>
        <pc:spChg chg="add del">
          <ac:chgData name="Eliora Blackson (2436903)" userId="S::2436903@student.uwtsd.ac.uk::2f4dd4e1-44d2-47ab-81ee-223793b799fd" providerId="AD" clId="Web-{D929CBB3-21B3-A5AD-B574-E0FA5CF2D3F8}" dt="2026-03-12T13:01:02.396" v="91"/>
          <ac:spMkLst>
            <pc:docMk/>
            <pc:sldMk cId="2543972022" sldId="256"/>
            <ac:spMk id="11" creationId="{744CAA32-F237-419C-A2DD-43C28D920D3C}"/>
          </ac:spMkLst>
        </pc:spChg>
        <pc:grpChg chg="add del">
          <ac:chgData name="Eliora Blackson (2436903)" userId="S::2436903@student.uwtsd.ac.uk::2f4dd4e1-44d2-47ab-81ee-223793b799fd" providerId="AD" clId="Web-{D929CBB3-21B3-A5AD-B574-E0FA5CF2D3F8}" dt="2026-03-12T15:13:08.116" v="106"/>
          <ac:grpSpMkLst>
            <pc:docMk/>
            <pc:sldMk cId="2543972022" sldId="256"/>
            <ac:grpSpMk id="8" creationId="{A779F34F-2960-4B81-BA08-445B6F6A0CD7}"/>
          </ac:grpSpMkLst>
        </pc:grpChg>
        <pc:picChg chg="add mod">
          <ac:chgData name="Eliora Blackson (2436903)" userId="S::2436903@student.uwtsd.ac.uk::2f4dd4e1-44d2-47ab-81ee-223793b799fd" providerId="AD" clId="Web-{D929CBB3-21B3-A5AD-B574-E0FA5CF2D3F8}" dt="2026-03-12T16:37:53.451" v="1017" actId="14100"/>
          <ac:picMkLst>
            <pc:docMk/>
            <pc:sldMk cId="2543972022" sldId="256"/>
            <ac:picMk id="4" creationId="{C88EF498-DA49-58B2-72BD-C0F477A553BA}"/>
          </ac:picMkLst>
        </pc:picChg>
        <pc:picChg chg="del">
          <ac:chgData name="Eliora Blackson (2436903)" userId="S::2436903@student.uwtsd.ac.uk::2f4dd4e1-44d2-47ab-81ee-223793b799fd" providerId="AD" clId="Web-{D929CBB3-21B3-A5AD-B574-E0FA5CF2D3F8}" dt="2026-03-12T11:43:30.556" v="4"/>
          <ac:picMkLst>
            <pc:docMk/>
            <pc:sldMk cId="2543972022" sldId="256"/>
            <ac:picMk id="5" creationId="{61074B6D-8B5F-73AB-1742-9A576E6A0BD1}"/>
          </ac:picMkLst>
        </pc:picChg>
        <pc:cxnChg chg="add del">
          <ac:chgData name="Eliora Blackson (2436903)" userId="S::2436903@student.uwtsd.ac.uk::2f4dd4e1-44d2-47ab-81ee-223793b799fd" providerId="AD" clId="Web-{D929CBB3-21B3-A5AD-B574-E0FA5CF2D3F8}" dt="2026-03-12T13:01:02.396" v="91"/>
          <ac:cxnSpMkLst>
            <pc:docMk/>
            <pc:sldMk cId="2543972022" sldId="256"/>
            <ac:cxnSpMk id="9" creationId="{118E06E4-607B-144B-382B-AD3D06B1EE8C}"/>
          </ac:cxnSpMkLst>
        </pc:cxnChg>
        <pc:cxnChg chg="add del">
          <ac:chgData name="Eliora Blackson (2436903)" userId="S::2436903@student.uwtsd.ac.uk::2f4dd4e1-44d2-47ab-81ee-223793b799fd" providerId="AD" clId="Web-{D929CBB3-21B3-A5AD-B574-E0FA5CF2D3F8}" dt="2026-03-12T13:01:02.396" v="91"/>
          <ac:cxnSpMkLst>
            <pc:docMk/>
            <pc:sldMk cId="2543972022" sldId="256"/>
            <ac:cxnSpMk id="13" creationId="{753FE100-D0AB-4AE2-824B-60CFA31EC6A2}"/>
          </ac:cxnSpMkLst>
        </pc:cxnChg>
      </pc:sldChg>
      <pc:sldChg chg="addSp delSp modSp mod setBg modClrScheme delDesignElem chgLayout">
        <pc:chgData name="Eliora Blackson (2436903)" userId="S::2436903@student.uwtsd.ac.uk::2f4dd4e1-44d2-47ab-81ee-223793b799fd" providerId="AD" clId="Web-{D929CBB3-21B3-A5AD-B574-E0FA5CF2D3F8}" dt="2026-03-12T17:53:12.739" v="2908"/>
        <pc:sldMkLst>
          <pc:docMk/>
          <pc:sldMk cId="886547299" sldId="257"/>
        </pc:sldMkLst>
        <pc:spChg chg="mod ord">
          <ac:chgData name="Eliora Blackson (2436903)" userId="S::2436903@student.uwtsd.ac.uk::2f4dd4e1-44d2-47ab-81ee-223793b799fd" providerId="AD" clId="Web-{D929CBB3-21B3-A5AD-B574-E0FA5CF2D3F8}" dt="2026-03-12T17:53:12.739" v="2908"/>
          <ac:spMkLst>
            <pc:docMk/>
            <pc:sldMk cId="886547299" sldId="257"/>
            <ac:spMk id="2" creationId="{94F7A4B8-F7CB-0611-F30C-90C01323B97F}"/>
          </ac:spMkLst>
        </pc:spChg>
        <pc:spChg chg="mod ord">
          <ac:chgData name="Eliora Blackson (2436903)" userId="S::2436903@student.uwtsd.ac.uk::2f4dd4e1-44d2-47ab-81ee-223793b799fd" providerId="AD" clId="Web-{D929CBB3-21B3-A5AD-B574-E0FA5CF2D3F8}" dt="2026-03-12T17:53:12.739" v="2908"/>
          <ac:spMkLst>
            <pc:docMk/>
            <pc:sldMk cId="886547299" sldId="257"/>
            <ac:spMk id="3" creationId="{DBB4F206-F2A3-9DFE-E416-6979EE4124BA}"/>
          </ac:spMkLst>
        </pc:spChg>
        <pc:spChg chg="add del">
          <ac:chgData name="Eliora Blackson (2436903)" userId="S::2436903@student.uwtsd.ac.uk::2f4dd4e1-44d2-47ab-81ee-223793b799fd" providerId="AD" clId="Web-{D929CBB3-21B3-A5AD-B574-E0FA5CF2D3F8}" dt="2026-03-12T12:11:12.260" v="7"/>
          <ac:spMkLst>
            <pc:docMk/>
            <pc:sldMk cId="886547299" sldId="257"/>
            <ac:spMk id="9" creationId="{406BD704-01C2-4341-B99A-116CC7EC56EF}"/>
          </ac:spMkLst>
        </pc:spChg>
        <pc:spChg chg="add del">
          <ac:chgData name="Eliora Blackson (2436903)" userId="S::2436903@student.uwtsd.ac.uk::2f4dd4e1-44d2-47ab-81ee-223793b799fd" providerId="AD" clId="Web-{D929CBB3-21B3-A5AD-B574-E0FA5CF2D3F8}" dt="2026-03-12T12:11:12.260" v="7"/>
          <ac:spMkLst>
            <pc:docMk/>
            <pc:sldMk cId="886547299" sldId="257"/>
            <ac:spMk id="11" creationId="{0225C01B-A296-4FAA-AA46-794F27DF6934}"/>
          </ac:spMkLst>
        </pc:spChg>
        <pc:spChg chg="add del">
          <ac:chgData name="Eliora Blackson (2436903)" userId="S::2436903@student.uwtsd.ac.uk::2f4dd4e1-44d2-47ab-81ee-223793b799fd" providerId="AD" clId="Web-{D929CBB3-21B3-A5AD-B574-E0FA5CF2D3F8}" dt="2026-03-12T13:01:02.396" v="91"/>
          <ac:spMkLst>
            <pc:docMk/>
            <pc:sldMk cId="886547299" sldId="257"/>
            <ac:spMk id="15" creationId="{744CAA32-F237-419C-A2DD-43C28D920D3C}"/>
          </ac:spMkLst>
        </pc:spChg>
        <pc:picChg chg="add mod ord">
          <ac:chgData name="Eliora Blackson (2436903)" userId="S::2436903@student.uwtsd.ac.uk::2f4dd4e1-44d2-47ab-81ee-223793b799fd" providerId="AD" clId="Web-{D929CBB3-21B3-A5AD-B574-E0FA5CF2D3F8}" dt="2026-03-12T12:11:49.495" v="15" actId="14100"/>
          <ac:picMkLst>
            <pc:docMk/>
            <pc:sldMk cId="886547299" sldId="257"/>
            <ac:picMk id="4" creationId="{5BF0C7BD-6EED-AE06-E252-1E1A40980D24}"/>
          </ac:picMkLst>
        </pc:picChg>
        <pc:cxnChg chg="add del">
          <ac:chgData name="Eliora Blackson (2436903)" userId="S::2436903@student.uwtsd.ac.uk::2f4dd4e1-44d2-47ab-81ee-223793b799fd" providerId="AD" clId="Web-{D929CBB3-21B3-A5AD-B574-E0FA5CF2D3F8}" dt="2026-03-12T12:11:12.260" v="7"/>
          <ac:cxnSpMkLst>
            <pc:docMk/>
            <pc:sldMk cId="886547299" sldId="257"/>
            <ac:cxnSpMk id="13" creationId="{62713E66-598D-4B8A-9D2A-67C7AF46EF11}"/>
          </ac:cxnSpMkLst>
        </pc:cxnChg>
        <pc:cxnChg chg="add del">
          <ac:chgData name="Eliora Blackson (2436903)" userId="S::2436903@student.uwtsd.ac.uk::2f4dd4e1-44d2-47ab-81ee-223793b799fd" providerId="AD" clId="Web-{D929CBB3-21B3-A5AD-B574-E0FA5CF2D3F8}" dt="2026-03-12T13:01:02.396" v="91"/>
          <ac:cxnSpMkLst>
            <pc:docMk/>
            <pc:sldMk cId="886547299" sldId="257"/>
            <ac:cxnSpMk id="16" creationId="{02C7985C-B0C3-CC50-E86A-B5EBA40E01DF}"/>
          </ac:cxnSpMkLst>
        </pc:cxnChg>
      </pc:sldChg>
      <pc:sldChg chg="addSp modSp new mod modClrScheme chgLayout">
        <pc:chgData name="Eliora Blackson (2436903)" userId="S::2436903@student.uwtsd.ac.uk::2f4dd4e1-44d2-47ab-81ee-223793b799fd" providerId="AD" clId="Web-{D929CBB3-21B3-A5AD-B574-E0FA5CF2D3F8}" dt="2026-03-12T18:11:07.003" v="3263" actId="14100"/>
        <pc:sldMkLst>
          <pc:docMk/>
          <pc:sldMk cId="4005307804" sldId="258"/>
        </pc:sldMkLst>
        <pc:spChg chg="mod ord">
          <ac:chgData name="Eliora Blackson (2436903)" userId="S::2436903@student.uwtsd.ac.uk::2f4dd4e1-44d2-47ab-81ee-223793b799fd" providerId="AD" clId="Web-{D929CBB3-21B3-A5AD-B574-E0FA5CF2D3F8}" dt="2026-03-12T17:53:12.739" v="2908"/>
          <ac:spMkLst>
            <pc:docMk/>
            <pc:sldMk cId="4005307804" sldId="258"/>
            <ac:spMk id="2" creationId="{0F00F8A0-1F0F-7BAF-8010-A7567355C192}"/>
          </ac:spMkLst>
        </pc:spChg>
        <pc:spChg chg="mod ord">
          <ac:chgData name="Eliora Blackson (2436903)" userId="S::2436903@student.uwtsd.ac.uk::2f4dd4e1-44d2-47ab-81ee-223793b799fd" providerId="AD" clId="Web-{D929CBB3-21B3-A5AD-B574-E0FA5CF2D3F8}" dt="2026-03-12T18:11:07.003" v="3263" actId="14100"/>
          <ac:spMkLst>
            <pc:docMk/>
            <pc:sldMk cId="4005307804" sldId="258"/>
            <ac:spMk id="3" creationId="{819050C7-89CA-0FAB-E398-7B612D6BF0AA}"/>
          </ac:spMkLst>
        </pc:spChg>
        <pc:spChg chg="add mod ord">
          <ac:chgData name="Eliora Blackson (2436903)" userId="S::2436903@student.uwtsd.ac.uk::2f4dd4e1-44d2-47ab-81ee-223793b799fd" providerId="AD" clId="Web-{D929CBB3-21B3-A5AD-B574-E0FA5CF2D3F8}" dt="2026-03-12T17:53:12.739" v="2908"/>
          <ac:spMkLst>
            <pc:docMk/>
            <pc:sldMk cId="4005307804" sldId="258"/>
            <ac:spMk id="9" creationId="{375EBC7A-79DD-DD8E-04F2-7A0976A0CAB0}"/>
          </ac:spMkLst>
        </pc:spChg>
        <pc:spChg chg="add mod ord">
          <ac:chgData name="Eliora Blackson (2436903)" userId="S::2436903@student.uwtsd.ac.uk::2f4dd4e1-44d2-47ab-81ee-223793b799fd" providerId="AD" clId="Web-{D929CBB3-21B3-A5AD-B574-E0FA5CF2D3F8}" dt="2026-03-12T17:53:12.739" v="2908"/>
          <ac:spMkLst>
            <pc:docMk/>
            <pc:sldMk cId="4005307804" sldId="258"/>
            <ac:spMk id="11" creationId="{D72457BC-D928-AE4A-9CBD-D8CA8AF87064}"/>
          </ac:spMkLst>
        </pc:spChg>
        <pc:spChg chg="add mod ord">
          <ac:chgData name="Eliora Blackson (2436903)" userId="S::2436903@student.uwtsd.ac.uk::2f4dd4e1-44d2-47ab-81ee-223793b799fd" providerId="AD" clId="Web-{D929CBB3-21B3-A5AD-B574-E0FA5CF2D3F8}" dt="2026-03-12T17:53:12.739" v="2908"/>
          <ac:spMkLst>
            <pc:docMk/>
            <pc:sldMk cId="4005307804" sldId="258"/>
            <ac:spMk id="13" creationId="{1C1B145C-D788-7AAB-B55D-368E0D153A54}"/>
          </ac:spMkLst>
        </pc:spChg>
        <pc:picChg chg="add mod">
          <ac:chgData name="Eliora Blackson (2436903)" userId="S::2436903@student.uwtsd.ac.uk::2f4dd4e1-44d2-47ab-81ee-223793b799fd" providerId="AD" clId="Web-{D929CBB3-21B3-A5AD-B574-E0FA5CF2D3F8}" dt="2026-03-12T18:10:54.143" v="3261" actId="1076"/>
          <ac:picMkLst>
            <pc:docMk/>
            <pc:sldMk cId="4005307804" sldId="258"/>
            <ac:picMk id="4" creationId="{ADD9CA09-6824-B7A0-277C-4A8808F70FD2}"/>
          </ac:picMkLst>
        </pc:picChg>
      </pc:sldChg>
      <pc:sldChg chg="addSp delSp modSp new mod setBg modClrScheme setClrOvrMap chgLayout">
        <pc:chgData name="Eliora Blackson (2436903)" userId="S::2436903@student.uwtsd.ac.uk::2f4dd4e1-44d2-47ab-81ee-223793b799fd" providerId="AD" clId="Web-{D929CBB3-21B3-A5AD-B574-E0FA5CF2D3F8}" dt="2026-03-12T18:09:13.608" v="3258" actId="20577"/>
        <pc:sldMkLst>
          <pc:docMk/>
          <pc:sldMk cId="1714141799" sldId="259"/>
        </pc:sldMkLst>
        <pc:spChg chg="mod ord">
          <ac:chgData name="Eliora Blackson (2436903)" userId="S::2436903@student.uwtsd.ac.uk::2f4dd4e1-44d2-47ab-81ee-223793b799fd" providerId="AD" clId="Web-{D929CBB3-21B3-A5AD-B574-E0FA5CF2D3F8}" dt="2026-03-12T17:57:14.983" v="2947" actId="14100"/>
          <ac:spMkLst>
            <pc:docMk/>
            <pc:sldMk cId="1714141799" sldId="259"/>
            <ac:spMk id="2" creationId="{5CAA18CB-488E-70CD-8E9B-DA4F79A89B94}"/>
          </ac:spMkLst>
        </pc:spChg>
        <pc:spChg chg="mod ord">
          <ac:chgData name="Eliora Blackson (2436903)" userId="S::2436903@student.uwtsd.ac.uk::2f4dd4e1-44d2-47ab-81ee-223793b799fd" providerId="AD" clId="Web-{D929CBB3-21B3-A5AD-B574-E0FA5CF2D3F8}" dt="2026-03-12T18:09:13.608" v="3258" actId="20577"/>
          <ac:spMkLst>
            <pc:docMk/>
            <pc:sldMk cId="1714141799" sldId="259"/>
            <ac:spMk id="3" creationId="{8BF1C32C-5047-932A-A32F-E33D30031FB4}"/>
          </ac:spMkLst>
        </pc:spChg>
        <pc:spChg chg="mod ord">
          <ac:chgData name="Eliora Blackson (2436903)" userId="S::2436903@student.uwtsd.ac.uk::2f4dd4e1-44d2-47ab-81ee-223793b799fd" providerId="AD" clId="Web-{D929CBB3-21B3-A5AD-B574-E0FA5CF2D3F8}" dt="2026-03-12T17:57:00.105" v="2942"/>
          <ac:spMkLst>
            <pc:docMk/>
            <pc:sldMk cId="1714141799" sldId="259"/>
            <ac:spMk id="4" creationId="{F38329D6-383B-69DA-3BB5-6981EA09070F}"/>
          </ac:spMkLst>
        </pc:spChg>
        <pc:spChg chg="mod ord">
          <ac:chgData name="Eliora Blackson (2436903)" userId="S::2436903@student.uwtsd.ac.uk::2f4dd4e1-44d2-47ab-81ee-223793b799fd" providerId="AD" clId="Web-{D929CBB3-21B3-A5AD-B574-E0FA5CF2D3F8}" dt="2026-03-12T17:57:00.105" v="2942"/>
          <ac:spMkLst>
            <pc:docMk/>
            <pc:sldMk cId="1714141799" sldId="259"/>
            <ac:spMk id="5" creationId="{9A001942-4C9E-E7A0-11F1-CAAEBF022A17}"/>
          </ac:spMkLst>
        </pc:spChg>
        <pc:spChg chg="mod ord">
          <ac:chgData name="Eliora Blackson (2436903)" userId="S::2436903@student.uwtsd.ac.uk::2f4dd4e1-44d2-47ab-81ee-223793b799fd" providerId="AD" clId="Web-{D929CBB3-21B3-A5AD-B574-E0FA5CF2D3F8}" dt="2026-03-12T17:57:00.105" v="2942"/>
          <ac:spMkLst>
            <pc:docMk/>
            <pc:sldMk cId="1714141799" sldId="259"/>
            <ac:spMk id="6" creationId="{948DCBCE-368A-ADCF-1CCD-6A25B0382394}"/>
          </ac:spMkLst>
        </pc:spChg>
        <pc:spChg chg="add del">
          <ac:chgData name="Eliora Blackson (2436903)" userId="S::2436903@student.uwtsd.ac.uk::2f4dd4e1-44d2-47ab-81ee-223793b799fd" providerId="AD" clId="Web-{D929CBB3-21B3-A5AD-B574-E0FA5CF2D3F8}" dt="2026-03-12T17:57:00.089" v="2941"/>
          <ac:spMkLst>
            <pc:docMk/>
            <pc:sldMk cId="1714141799" sldId="259"/>
            <ac:spMk id="16" creationId="{3F088236-D655-4F88-B238-E16762358025}"/>
          </ac:spMkLst>
        </pc:spChg>
        <pc:spChg chg="add del">
          <ac:chgData name="Eliora Blackson (2436903)" userId="S::2436903@student.uwtsd.ac.uk::2f4dd4e1-44d2-47ab-81ee-223793b799fd" providerId="AD" clId="Web-{D929CBB3-21B3-A5AD-B574-E0FA5CF2D3F8}" dt="2026-03-12T17:57:00.089" v="2941"/>
          <ac:spMkLst>
            <pc:docMk/>
            <pc:sldMk cId="1714141799" sldId="259"/>
            <ac:spMk id="18" creationId="{3DAC0C92-199E-475C-9390-119A9B027276}"/>
          </ac:spMkLst>
        </pc:spChg>
        <pc:spChg chg="add del">
          <ac:chgData name="Eliora Blackson (2436903)" userId="S::2436903@student.uwtsd.ac.uk::2f4dd4e1-44d2-47ab-81ee-223793b799fd" providerId="AD" clId="Web-{D929CBB3-21B3-A5AD-B574-E0FA5CF2D3F8}" dt="2026-03-12T17:57:00.089" v="2941"/>
          <ac:spMkLst>
            <pc:docMk/>
            <pc:sldMk cId="1714141799" sldId="259"/>
            <ac:spMk id="22" creationId="{31896C80-2069-4431-9C19-83B913734490}"/>
          </ac:spMkLst>
        </pc:spChg>
        <pc:spChg chg="add del">
          <ac:chgData name="Eliora Blackson (2436903)" userId="S::2436903@student.uwtsd.ac.uk::2f4dd4e1-44d2-47ab-81ee-223793b799fd" providerId="AD" clId="Web-{D929CBB3-21B3-A5AD-B574-E0FA5CF2D3F8}" dt="2026-03-12T17:57:00.089" v="2941"/>
          <ac:spMkLst>
            <pc:docMk/>
            <pc:sldMk cId="1714141799" sldId="259"/>
            <ac:spMk id="24" creationId="{BF120A21-0841-4823-B0C4-28AEBCEF9B78}"/>
          </ac:spMkLst>
        </pc:spChg>
        <pc:spChg chg="add del">
          <ac:chgData name="Eliora Blackson (2436903)" userId="S::2436903@student.uwtsd.ac.uk::2f4dd4e1-44d2-47ab-81ee-223793b799fd" providerId="AD" clId="Web-{D929CBB3-21B3-A5AD-B574-E0FA5CF2D3F8}" dt="2026-03-12T17:57:00.089" v="2941"/>
          <ac:spMkLst>
            <pc:docMk/>
            <pc:sldMk cId="1714141799" sldId="259"/>
            <ac:spMk id="26" creationId="{DBB05BAE-BBD3-4289-899F-A6851503C6B0}"/>
          </ac:spMkLst>
        </pc:spChg>
        <pc:spChg chg="add del">
          <ac:chgData name="Eliora Blackson (2436903)" userId="S::2436903@student.uwtsd.ac.uk::2f4dd4e1-44d2-47ab-81ee-223793b799fd" providerId="AD" clId="Web-{D929CBB3-21B3-A5AD-B574-E0FA5CF2D3F8}" dt="2026-03-12T17:57:00.089" v="2941"/>
          <ac:spMkLst>
            <pc:docMk/>
            <pc:sldMk cId="1714141799" sldId="259"/>
            <ac:spMk id="28" creationId="{9874D11C-36F5-4BBE-A490-019A54E953B0}"/>
          </ac:spMkLst>
        </pc:spChg>
        <pc:spChg chg="add">
          <ac:chgData name="Eliora Blackson (2436903)" userId="S::2436903@student.uwtsd.ac.uk::2f4dd4e1-44d2-47ab-81ee-223793b799fd" providerId="AD" clId="Web-{D929CBB3-21B3-A5AD-B574-E0FA5CF2D3F8}" dt="2026-03-12T17:57:00.105" v="2942"/>
          <ac:spMkLst>
            <pc:docMk/>
            <pc:sldMk cId="1714141799" sldId="259"/>
            <ac:spMk id="30" creationId="{D94A7024-D948-494D-8920-BBA2DA07D15B}"/>
          </ac:spMkLst>
        </pc:spChg>
        <pc:picChg chg="add mod ord">
          <ac:chgData name="Eliora Blackson (2436903)" userId="S::2436903@student.uwtsd.ac.uk::2f4dd4e1-44d2-47ab-81ee-223793b799fd" providerId="AD" clId="Web-{D929CBB3-21B3-A5AD-B574-E0FA5CF2D3F8}" dt="2026-03-12T17:57:00.105" v="2942"/>
          <ac:picMkLst>
            <pc:docMk/>
            <pc:sldMk cId="1714141799" sldId="259"/>
            <ac:picMk id="7" creationId="{6002A862-36B8-1FFF-4ACE-5880BFA26CB7}"/>
          </ac:picMkLst>
        </pc:picChg>
      </pc:sldChg>
      <pc:sldChg chg="addSp modSp new mod setBg modClrScheme chgLayout">
        <pc:chgData name="Eliora Blackson (2436903)" userId="S::2436903@student.uwtsd.ac.uk::2f4dd4e1-44d2-47ab-81ee-223793b799fd" providerId="AD" clId="Web-{D929CBB3-21B3-A5AD-B574-E0FA5CF2D3F8}" dt="2026-03-12T17:56:12.861" v="2938" actId="14100"/>
        <pc:sldMkLst>
          <pc:docMk/>
          <pc:sldMk cId="848003466" sldId="260"/>
        </pc:sldMkLst>
        <pc:spChg chg="mod ord">
          <ac:chgData name="Eliora Blackson (2436903)" userId="S::2436903@student.uwtsd.ac.uk::2f4dd4e1-44d2-47ab-81ee-223793b799fd" providerId="AD" clId="Web-{D929CBB3-21B3-A5AD-B574-E0FA5CF2D3F8}" dt="2026-03-12T17:55:14.537" v="2924" actId="14100"/>
          <ac:spMkLst>
            <pc:docMk/>
            <pc:sldMk cId="848003466" sldId="260"/>
            <ac:spMk id="2" creationId="{2C4F6583-3E70-8A0B-FBAD-2DBEED229FF3}"/>
          </ac:spMkLst>
        </pc:spChg>
        <pc:spChg chg="mod ord">
          <ac:chgData name="Eliora Blackson (2436903)" userId="S::2436903@student.uwtsd.ac.uk::2f4dd4e1-44d2-47ab-81ee-223793b799fd" providerId="AD" clId="Web-{D929CBB3-21B3-A5AD-B574-E0FA5CF2D3F8}" dt="2026-03-12T17:56:12.861" v="2938" actId="14100"/>
          <ac:spMkLst>
            <pc:docMk/>
            <pc:sldMk cId="848003466" sldId="260"/>
            <ac:spMk id="3" creationId="{0ADB4A8C-3908-2B47-050C-A403F376B708}"/>
          </ac:spMkLst>
        </pc:spChg>
        <pc:spChg chg="mod ord">
          <ac:chgData name="Eliora Blackson (2436903)" userId="S::2436903@student.uwtsd.ac.uk::2f4dd4e1-44d2-47ab-81ee-223793b799fd" providerId="AD" clId="Web-{D929CBB3-21B3-A5AD-B574-E0FA5CF2D3F8}" dt="2026-03-12T17:55:05.177" v="2921"/>
          <ac:spMkLst>
            <pc:docMk/>
            <pc:sldMk cId="848003466" sldId="260"/>
            <ac:spMk id="4" creationId="{D3EC6FE6-A983-1E9F-2D90-D4DCC9BB22F6}"/>
          </ac:spMkLst>
        </pc:spChg>
        <pc:spChg chg="mod ord">
          <ac:chgData name="Eliora Blackson (2436903)" userId="S::2436903@student.uwtsd.ac.uk::2f4dd4e1-44d2-47ab-81ee-223793b799fd" providerId="AD" clId="Web-{D929CBB3-21B3-A5AD-B574-E0FA5CF2D3F8}" dt="2026-03-12T17:55:05.177" v="2921"/>
          <ac:spMkLst>
            <pc:docMk/>
            <pc:sldMk cId="848003466" sldId="260"/>
            <ac:spMk id="5" creationId="{482B6E05-1939-0623-C11B-0F26D921C1C7}"/>
          </ac:spMkLst>
        </pc:spChg>
        <pc:spChg chg="mod ord">
          <ac:chgData name="Eliora Blackson (2436903)" userId="S::2436903@student.uwtsd.ac.uk::2f4dd4e1-44d2-47ab-81ee-223793b799fd" providerId="AD" clId="Web-{D929CBB3-21B3-A5AD-B574-E0FA5CF2D3F8}" dt="2026-03-12T17:55:05.177" v="2921"/>
          <ac:spMkLst>
            <pc:docMk/>
            <pc:sldMk cId="848003466" sldId="260"/>
            <ac:spMk id="6" creationId="{EA329AB2-166B-1DDD-E8EE-6FA5FB651B08}"/>
          </ac:spMkLst>
        </pc:spChg>
        <pc:spChg chg="add">
          <ac:chgData name="Eliora Blackson (2436903)" userId="S::2436903@student.uwtsd.ac.uk::2f4dd4e1-44d2-47ab-81ee-223793b799fd" providerId="AD" clId="Web-{D929CBB3-21B3-A5AD-B574-E0FA5CF2D3F8}" dt="2026-03-12T17:55:05.177" v="2921"/>
          <ac:spMkLst>
            <pc:docMk/>
            <pc:sldMk cId="848003466" sldId="260"/>
            <ac:spMk id="12" creationId="{3BCB5F6A-9EB0-40B0-9D13-3023E9A20508}"/>
          </ac:spMkLst>
        </pc:spChg>
        <pc:picChg chg="add mod">
          <ac:chgData name="Eliora Blackson (2436903)" userId="S::2436903@student.uwtsd.ac.uk::2f4dd4e1-44d2-47ab-81ee-223793b799fd" providerId="AD" clId="Web-{D929CBB3-21B3-A5AD-B574-E0FA5CF2D3F8}" dt="2026-03-12T17:55:05.177" v="2921"/>
          <ac:picMkLst>
            <pc:docMk/>
            <pc:sldMk cId="848003466" sldId="260"/>
            <ac:picMk id="7" creationId="{B9B212F9-7511-120C-6FE2-6D5F1D379A96}"/>
          </ac:picMkLst>
        </pc:picChg>
      </pc:sldChg>
      <pc:sldChg chg="addSp modSp new mod modClrScheme chgLayout">
        <pc:chgData name="Eliora Blackson (2436903)" userId="S::2436903@student.uwtsd.ac.uk::2f4dd4e1-44d2-47ab-81ee-223793b799fd" providerId="AD" clId="Web-{D929CBB3-21B3-A5AD-B574-E0FA5CF2D3F8}" dt="2026-03-12T17:58:47.384" v="2962" actId="20577"/>
        <pc:sldMkLst>
          <pc:docMk/>
          <pc:sldMk cId="4138191840" sldId="261"/>
        </pc:sldMkLst>
        <pc:spChg chg="mod ord">
          <ac:chgData name="Eliora Blackson (2436903)" userId="S::2436903@student.uwtsd.ac.uk::2f4dd4e1-44d2-47ab-81ee-223793b799fd" providerId="AD" clId="Web-{D929CBB3-21B3-A5AD-B574-E0FA5CF2D3F8}" dt="2026-03-12T17:58:47.384" v="2962" actId="20577"/>
          <ac:spMkLst>
            <pc:docMk/>
            <pc:sldMk cId="4138191840" sldId="261"/>
            <ac:spMk id="2" creationId="{4D4D175F-24C9-BDF3-5854-C5EA69A24E56}"/>
          </ac:spMkLst>
        </pc:spChg>
        <pc:spChg chg="mod ord">
          <ac:chgData name="Eliora Blackson (2436903)" userId="S::2436903@student.uwtsd.ac.uk::2f4dd4e1-44d2-47ab-81ee-223793b799fd" providerId="AD" clId="Web-{D929CBB3-21B3-A5AD-B574-E0FA5CF2D3F8}" dt="2026-03-12T17:53:12.739" v="2908"/>
          <ac:spMkLst>
            <pc:docMk/>
            <pc:sldMk cId="4138191840" sldId="261"/>
            <ac:spMk id="3" creationId="{1B12ADCB-9958-88ED-B11D-51174B364DAB}"/>
          </ac:spMkLst>
        </pc:spChg>
        <pc:spChg chg="mod ord">
          <ac:chgData name="Eliora Blackson (2436903)" userId="S::2436903@student.uwtsd.ac.uk::2f4dd4e1-44d2-47ab-81ee-223793b799fd" providerId="AD" clId="Web-{D929CBB3-21B3-A5AD-B574-E0FA5CF2D3F8}" dt="2026-03-12T17:53:12.739" v="2908"/>
          <ac:spMkLst>
            <pc:docMk/>
            <pc:sldMk cId="4138191840" sldId="261"/>
            <ac:spMk id="4" creationId="{3E023265-5F50-05BA-A2EC-E316677671F8}"/>
          </ac:spMkLst>
        </pc:spChg>
        <pc:spChg chg="mod ord">
          <ac:chgData name="Eliora Blackson (2436903)" userId="S::2436903@student.uwtsd.ac.uk::2f4dd4e1-44d2-47ab-81ee-223793b799fd" providerId="AD" clId="Web-{D929CBB3-21B3-A5AD-B574-E0FA5CF2D3F8}" dt="2026-03-12T17:53:12.739" v="2908"/>
          <ac:spMkLst>
            <pc:docMk/>
            <pc:sldMk cId="4138191840" sldId="261"/>
            <ac:spMk id="5" creationId="{28E87726-B1C6-29A4-1E3C-EA8807F7384D}"/>
          </ac:spMkLst>
        </pc:spChg>
        <pc:spChg chg="mod ord">
          <ac:chgData name="Eliora Blackson (2436903)" userId="S::2436903@student.uwtsd.ac.uk::2f4dd4e1-44d2-47ab-81ee-223793b799fd" providerId="AD" clId="Web-{D929CBB3-21B3-A5AD-B574-E0FA5CF2D3F8}" dt="2026-03-12T17:53:12.739" v="2908"/>
          <ac:spMkLst>
            <pc:docMk/>
            <pc:sldMk cId="4138191840" sldId="261"/>
            <ac:spMk id="6" creationId="{D2C387CC-4992-E89B-50A2-B217977604E6}"/>
          </ac:spMkLst>
        </pc:spChg>
        <pc:picChg chg="add mod">
          <ac:chgData name="Eliora Blackson (2436903)" userId="S::2436903@student.uwtsd.ac.uk::2f4dd4e1-44d2-47ab-81ee-223793b799fd" providerId="AD" clId="Web-{D929CBB3-21B3-A5AD-B574-E0FA5CF2D3F8}" dt="2026-03-12T17:35:39.341" v="2394" actId="1076"/>
          <ac:picMkLst>
            <pc:docMk/>
            <pc:sldMk cId="4138191840" sldId="261"/>
            <ac:picMk id="7" creationId="{47E503E5-F285-EF87-CCCC-3F3FE277A538}"/>
          </ac:picMkLst>
        </pc:picChg>
      </pc:sldChg>
      <pc:sldChg chg="new del">
        <pc:chgData name="Eliora Blackson (2436903)" userId="S::2436903@student.uwtsd.ac.uk::2f4dd4e1-44d2-47ab-81ee-223793b799fd" providerId="AD" clId="Web-{D929CBB3-21B3-A5AD-B574-E0FA5CF2D3F8}" dt="2026-03-12T17:35:02.480" v="2392"/>
        <pc:sldMkLst>
          <pc:docMk/>
          <pc:sldMk cId="1365664268" sldId="262"/>
        </pc:sldMkLst>
      </pc:sldChg>
      <pc:sldChg chg="modSp new mod modClrScheme chgLayout">
        <pc:chgData name="Eliora Blackson (2436903)" userId="S::2436903@student.uwtsd.ac.uk::2f4dd4e1-44d2-47ab-81ee-223793b799fd" providerId="AD" clId="Web-{D929CBB3-21B3-A5AD-B574-E0FA5CF2D3F8}" dt="2026-03-12T18:07:14.648" v="3256" actId="20577"/>
        <pc:sldMkLst>
          <pc:docMk/>
          <pc:sldMk cId="2188621973" sldId="262"/>
        </pc:sldMkLst>
        <pc:spChg chg="mod ord">
          <ac:chgData name="Eliora Blackson (2436903)" userId="S::2436903@student.uwtsd.ac.uk::2f4dd4e1-44d2-47ab-81ee-223793b799fd" providerId="AD" clId="Web-{D929CBB3-21B3-A5AD-B574-E0FA5CF2D3F8}" dt="2026-03-12T17:59:55.404" v="2989" actId="20577"/>
          <ac:spMkLst>
            <pc:docMk/>
            <pc:sldMk cId="2188621973" sldId="262"/>
            <ac:spMk id="2" creationId="{B649A96D-0B9C-BB69-6DF7-93C966919E83}"/>
          </ac:spMkLst>
        </pc:spChg>
        <pc:spChg chg="mod ord">
          <ac:chgData name="Eliora Blackson (2436903)" userId="S::2436903@student.uwtsd.ac.uk::2f4dd4e1-44d2-47ab-81ee-223793b799fd" providerId="AD" clId="Web-{D929CBB3-21B3-A5AD-B574-E0FA5CF2D3F8}" dt="2026-03-12T18:07:14.648" v="3256" actId="20577"/>
          <ac:spMkLst>
            <pc:docMk/>
            <pc:sldMk cId="2188621973" sldId="262"/>
            <ac:spMk id="3" creationId="{F7FFCA36-142C-9AEA-C1EE-464E45BB07B2}"/>
          </ac:spMkLst>
        </pc:spChg>
        <pc:spChg chg="mod ord">
          <ac:chgData name="Eliora Blackson (2436903)" userId="S::2436903@student.uwtsd.ac.uk::2f4dd4e1-44d2-47ab-81ee-223793b799fd" providerId="AD" clId="Web-{D929CBB3-21B3-A5AD-B574-E0FA5CF2D3F8}" dt="2026-03-12T17:53:12.739" v="2908"/>
          <ac:spMkLst>
            <pc:docMk/>
            <pc:sldMk cId="2188621973" sldId="262"/>
            <ac:spMk id="4" creationId="{D6B5A5EF-D4A7-A436-5D71-135F608B69F1}"/>
          </ac:spMkLst>
        </pc:spChg>
        <pc:spChg chg="mod ord">
          <ac:chgData name="Eliora Blackson (2436903)" userId="S::2436903@student.uwtsd.ac.uk::2f4dd4e1-44d2-47ab-81ee-223793b799fd" providerId="AD" clId="Web-{D929CBB3-21B3-A5AD-B574-E0FA5CF2D3F8}" dt="2026-03-12T17:53:12.739" v="2908"/>
          <ac:spMkLst>
            <pc:docMk/>
            <pc:sldMk cId="2188621973" sldId="262"/>
            <ac:spMk id="5" creationId="{70781D98-CEDE-A6E2-93ED-83D100ACCE24}"/>
          </ac:spMkLst>
        </pc:spChg>
        <pc:spChg chg="mod ord">
          <ac:chgData name="Eliora Blackson (2436903)" userId="S::2436903@student.uwtsd.ac.uk::2f4dd4e1-44d2-47ab-81ee-223793b799fd" providerId="AD" clId="Web-{D929CBB3-21B3-A5AD-B574-E0FA5CF2D3F8}" dt="2026-03-12T17:53:12.739" v="2908"/>
          <ac:spMkLst>
            <pc:docMk/>
            <pc:sldMk cId="2188621973" sldId="262"/>
            <ac:spMk id="6" creationId="{ECFD4FE6-8B4A-67CC-6F4B-F896E8EC9439}"/>
          </ac:spMkLst>
        </pc:spChg>
      </pc:sldChg>
      <pc:sldChg chg="modSp new mod modClrScheme chgLayout">
        <pc:chgData name="Eliora Blackson (2436903)" userId="S::2436903@student.uwtsd.ac.uk::2f4dd4e1-44d2-47ab-81ee-223793b799fd" providerId="AD" clId="Web-{D929CBB3-21B3-A5AD-B574-E0FA5CF2D3F8}" dt="2026-03-12T17:58:42.118" v="2961" actId="20577"/>
        <pc:sldMkLst>
          <pc:docMk/>
          <pc:sldMk cId="3802610471" sldId="263"/>
        </pc:sldMkLst>
        <pc:spChg chg="mod ord">
          <ac:chgData name="Eliora Blackson (2436903)" userId="S::2436903@student.uwtsd.ac.uk::2f4dd4e1-44d2-47ab-81ee-223793b799fd" providerId="AD" clId="Web-{D929CBB3-21B3-A5AD-B574-E0FA5CF2D3F8}" dt="2026-03-12T17:53:41.396" v="2911" actId="14100"/>
          <ac:spMkLst>
            <pc:docMk/>
            <pc:sldMk cId="3802610471" sldId="263"/>
            <ac:spMk id="2" creationId="{E32869BF-8688-5E0E-4F96-D34083DB3A55}"/>
          </ac:spMkLst>
        </pc:spChg>
        <pc:spChg chg="mod ord">
          <ac:chgData name="Eliora Blackson (2436903)" userId="S::2436903@student.uwtsd.ac.uk::2f4dd4e1-44d2-47ab-81ee-223793b799fd" providerId="AD" clId="Web-{D929CBB3-21B3-A5AD-B574-E0FA5CF2D3F8}" dt="2026-03-12T17:58:42.118" v="2961" actId="20577"/>
          <ac:spMkLst>
            <pc:docMk/>
            <pc:sldMk cId="3802610471" sldId="263"/>
            <ac:spMk id="3" creationId="{FC7C8C43-0976-A9C8-2AC0-387EF69D3056}"/>
          </ac:spMkLst>
        </pc:spChg>
        <pc:spChg chg="mod ord">
          <ac:chgData name="Eliora Blackson (2436903)" userId="S::2436903@student.uwtsd.ac.uk::2f4dd4e1-44d2-47ab-81ee-223793b799fd" providerId="AD" clId="Web-{D929CBB3-21B3-A5AD-B574-E0FA5CF2D3F8}" dt="2026-03-12T17:53:12.739" v="2908"/>
          <ac:spMkLst>
            <pc:docMk/>
            <pc:sldMk cId="3802610471" sldId="263"/>
            <ac:spMk id="4" creationId="{2898DDE6-DFF2-B7B2-C63D-E8931A9188AC}"/>
          </ac:spMkLst>
        </pc:spChg>
        <pc:spChg chg="mod ord">
          <ac:chgData name="Eliora Blackson (2436903)" userId="S::2436903@student.uwtsd.ac.uk::2f4dd4e1-44d2-47ab-81ee-223793b799fd" providerId="AD" clId="Web-{D929CBB3-21B3-A5AD-B574-E0FA5CF2D3F8}" dt="2026-03-12T17:53:12.739" v="2908"/>
          <ac:spMkLst>
            <pc:docMk/>
            <pc:sldMk cId="3802610471" sldId="263"/>
            <ac:spMk id="5" creationId="{8A63948C-A7E1-DA89-3BAB-AFEB31E04505}"/>
          </ac:spMkLst>
        </pc:spChg>
        <pc:spChg chg="mod ord">
          <ac:chgData name="Eliora Blackson (2436903)" userId="S::2436903@student.uwtsd.ac.uk::2f4dd4e1-44d2-47ab-81ee-223793b799fd" providerId="AD" clId="Web-{D929CBB3-21B3-A5AD-B574-E0FA5CF2D3F8}" dt="2026-03-12T17:53:12.739" v="2908"/>
          <ac:spMkLst>
            <pc:docMk/>
            <pc:sldMk cId="3802610471" sldId="263"/>
            <ac:spMk id="6" creationId="{6425688D-7B91-5253-A838-E4ACD5EEF359}"/>
          </ac:spMkLst>
        </pc:spChg>
      </pc:sldChg>
      <pc:sldChg chg="modSp new">
        <pc:chgData name="Eliora Blackson (2436903)" userId="S::2436903@student.uwtsd.ac.uk::2f4dd4e1-44d2-47ab-81ee-223793b799fd" providerId="AD" clId="Web-{D929CBB3-21B3-A5AD-B574-E0FA5CF2D3F8}" dt="2026-03-12T18:28:43.949" v="3636" actId="20577"/>
        <pc:sldMkLst>
          <pc:docMk/>
          <pc:sldMk cId="3445831075" sldId="264"/>
        </pc:sldMkLst>
        <pc:spChg chg="mod">
          <ac:chgData name="Eliora Blackson (2436903)" userId="S::2436903@student.uwtsd.ac.uk::2f4dd4e1-44d2-47ab-81ee-223793b799fd" providerId="AD" clId="Web-{D929CBB3-21B3-A5AD-B574-E0FA5CF2D3F8}" dt="2026-03-12T18:28:43.949" v="3636" actId="20577"/>
          <ac:spMkLst>
            <pc:docMk/>
            <pc:sldMk cId="3445831075" sldId="264"/>
            <ac:spMk id="2" creationId="{C200D7A8-485D-0233-4174-1B58CBFEEA91}"/>
          </ac:spMkLst>
        </pc:spChg>
        <pc:spChg chg="mod">
          <ac:chgData name="Eliora Blackson (2436903)" userId="S::2436903@student.uwtsd.ac.uk::2f4dd4e1-44d2-47ab-81ee-223793b799fd" providerId="AD" clId="Web-{D929CBB3-21B3-A5AD-B574-E0FA5CF2D3F8}" dt="2026-03-12T18:28:15.292" v="3634" actId="20577"/>
          <ac:spMkLst>
            <pc:docMk/>
            <pc:sldMk cId="3445831075" sldId="264"/>
            <ac:spMk id="3" creationId="{ED9BA41F-5E12-F84D-F031-B2339F2A0C0C}"/>
          </ac:spMkLst>
        </pc:spChg>
      </pc:sldChg>
      <pc:sldMasterChg chg="del delSldLayout">
        <pc:chgData name="Eliora Blackson (2436903)" userId="S::2436903@student.uwtsd.ac.uk::2f4dd4e1-44d2-47ab-81ee-223793b799fd" providerId="AD" clId="Web-{D929CBB3-21B3-A5AD-B574-E0FA5CF2D3F8}" dt="2026-03-12T13:01:02.396" v="91"/>
        <pc:sldMasterMkLst>
          <pc:docMk/>
          <pc:sldMasterMk cId="1354283995" sldId="2147483721"/>
        </pc:sldMasterMkLst>
        <pc:sldLayoutChg chg="del">
          <pc:chgData name="Eliora Blackson (2436903)" userId="S::2436903@student.uwtsd.ac.uk::2f4dd4e1-44d2-47ab-81ee-223793b799fd" providerId="AD" clId="Web-{D929CBB3-21B3-A5AD-B574-E0FA5CF2D3F8}" dt="2026-03-12T13:01:02.396" v="91"/>
          <pc:sldLayoutMkLst>
            <pc:docMk/>
            <pc:sldMasterMk cId="1354283995" sldId="2147483721"/>
            <pc:sldLayoutMk cId="3628485971" sldId="2147483710"/>
          </pc:sldLayoutMkLst>
        </pc:sldLayoutChg>
        <pc:sldLayoutChg chg="del">
          <pc:chgData name="Eliora Blackson (2436903)" userId="S::2436903@student.uwtsd.ac.uk::2f4dd4e1-44d2-47ab-81ee-223793b799fd" providerId="AD" clId="Web-{D929CBB3-21B3-A5AD-B574-E0FA5CF2D3F8}" dt="2026-03-12T13:01:02.396" v="91"/>
          <pc:sldLayoutMkLst>
            <pc:docMk/>
            <pc:sldMasterMk cId="1354283995" sldId="2147483721"/>
            <pc:sldLayoutMk cId="652911510" sldId="2147483711"/>
          </pc:sldLayoutMkLst>
        </pc:sldLayoutChg>
        <pc:sldLayoutChg chg="del">
          <pc:chgData name="Eliora Blackson (2436903)" userId="S::2436903@student.uwtsd.ac.uk::2f4dd4e1-44d2-47ab-81ee-223793b799fd" providerId="AD" clId="Web-{D929CBB3-21B3-A5AD-B574-E0FA5CF2D3F8}" dt="2026-03-12T13:01:02.396" v="91"/>
          <pc:sldLayoutMkLst>
            <pc:docMk/>
            <pc:sldMasterMk cId="1354283995" sldId="2147483721"/>
            <pc:sldLayoutMk cId="1718978436" sldId="2147483712"/>
          </pc:sldLayoutMkLst>
        </pc:sldLayoutChg>
        <pc:sldLayoutChg chg="del">
          <pc:chgData name="Eliora Blackson (2436903)" userId="S::2436903@student.uwtsd.ac.uk::2f4dd4e1-44d2-47ab-81ee-223793b799fd" providerId="AD" clId="Web-{D929CBB3-21B3-A5AD-B574-E0FA5CF2D3F8}" dt="2026-03-12T13:01:02.396" v="91"/>
          <pc:sldLayoutMkLst>
            <pc:docMk/>
            <pc:sldMasterMk cId="1354283995" sldId="2147483721"/>
            <pc:sldLayoutMk cId="1911761571" sldId="2147483713"/>
          </pc:sldLayoutMkLst>
        </pc:sldLayoutChg>
        <pc:sldLayoutChg chg="del">
          <pc:chgData name="Eliora Blackson (2436903)" userId="S::2436903@student.uwtsd.ac.uk::2f4dd4e1-44d2-47ab-81ee-223793b799fd" providerId="AD" clId="Web-{D929CBB3-21B3-A5AD-B574-E0FA5CF2D3F8}" dt="2026-03-12T13:01:02.396" v="91"/>
          <pc:sldLayoutMkLst>
            <pc:docMk/>
            <pc:sldMasterMk cId="1354283995" sldId="2147483721"/>
            <pc:sldLayoutMk cId="3152661508" sldId="2147483714"/>
          </pc:sldLayoutMkLst>
        </pc:sldLayoutChg>
        <pc:sldLayoutChg chg="del">
          <pc:chgData name="Eliora Blackson (2436903)" userId="S::2436903@student.uwtsd.ac.uk::2f4dd4e1-44d2-47ab-81ee-223793b799fd" providerId="AD" clId="Web-{D929CBB3-21B3-A5AD-B574-E0FA5CF2D3F8}" dt="2026-03-12T13:01:02.396" v="91"/>
          <pc:sldLayoutMkLst>
            <pc:docMk/>
            <pc:sldMasterMk cId="1354283995" sldId="2147483721"/>
            <pc:sldLayoutMk cId="673419475" sldId="2147483715"/>
          </pc:sldLayoutMkLst>
        </pc:sldLayoutChg>
        <pc:sldLayoutChg chg="del">
          <pc:chgData name="Eliora Blackson (2436903)" userId="S::2436903@student.uwtsd.ac.uk::2f4dd4e1-44d2-47ab-81ee-223793b799fd" providerId="AD" clId="Web-{D929CBB3-21B3-A5AD-B574-E0FA5CF2D3F8}" dt="2026-03-12T13:01:02.396" v="91"/>
          <pc:sldLayoutMkLst>
            <pc:docMk/>
            <pc:sldMasterMk cId="1354283995" sldId="2147483721"/>
            <pc:sldLayoutMk cId="1494856164" sldId="2147483716"/>
          </pc:sldLayoutMkLst>
        </pc:sldLayoutChg>
        <pc:sldLayoutChg chg="del">
          <pc:chgData name="Eliora Blackson (2436903)" userId="S::2436903@student.uwtsd.ac.uk::2f4dd4e1-44d2-47ab-81ee-223793b799fd" providerId="AD" clId="Web-{D929CBB3-21B3-A5AD-B574-E0FA5CF2D3F8}" dt="2026-03-12T13:01:02.396" v="91"/>
          <pc:sldLayoutMkLst>
            <pc:docMk/>
            <pc:sldMasterMk cId="1354283995" sldId="2147483721"/>
            <pc:sldLayoutMk cId="3619685662" sldId="2147483717"/>
          </pc:sldLayoutMkLst>
        </pc:sldLayoutChg>
        <pc:sldLayoutChg chg="del">
          <pc:chgData name="Eliora Blackson (2436903)" userId="S::2436903@student.uwtsd.ac.uk::2f4dd4e1-44d2-47ab-81ee-223793b799fd" providerId="AD" clId="Web-{D929CBB3-21B3-A5AD-B574-E0FA5CF2D3F8}" dt="2026-03-12T13:01:02.396" v="91"/>
          <pc:sldLayoutMkLst>
            <pc:docMk/>
            <pc:sldMasterMk cId="1354283995" sldId="2147483721"/>
            <pc:sldLayoutMk cId="3405271161" sldId="2147483718"/>
          </pc:sldLayoutMkLst>
        </pc:sldLayoutChg>
        <pc:sldLayoutChg chg="del">
          <pc:chgData name="Eliora Blackson (2436903)" userId="S::2436903@student.uwtsd.ac.uk::2f4dd4e1-44d2-47ab-81ee-223793b799fd" providerId="AD" clId="Web-{D929CBB3-21B3-A5AD-B574-E0FA5CF2D3F8}" dt="2026-03-12T13:01:02.396" v="91"/>
          <pc:sldLayoutMkLst>
            <pc:docMk/>
            <pc:sldMasterMk cId="1354283995" sldId="2147483721"/>
            <pc:sldLayoutMk cId="3245000735" sldId="2147483719"/>
          </pc:sldLayoutMkLst>
        </pc:sldLayoutChg>
        <pc:sldLayoutChg chg="del">
          <pc:chgData name="Eliora Blackson (2436903)" userId="S::2436903@student.uwtsd.ac.uk::2f4dd4e1-44d2-47ab-81ee-223793b799fd" providerId="AD" clId="Web-{D929CBB3-21B3-A5AD-B574-E0FA5CF2D3F8}" dt="2026-03-12T13:01:02.396" v="91"/>
          <pc:sldLayoutMkLst>
            <pc:docMk/>
            <pc:sldMasterMk cId="1354283995" sldId="2147483721"/>
            <pc:sldLayoutMk cId="855650860" sldId="2147483720"/>
          </pc:sldLayoutMkLst>
        </pc:sldLayoutChg>
      </pc:sldMasterChg>
      <pc:sldMasterChg chg="add del addSldLayout delSldLayout modSldLayout">
        <pc:chgData name="Eliora Blackson (2436903)" userId="S::2436903@student.uwtsd.ac.uk::2f4dd4e1-44d2-47ab-81ee-223793b799fd" providerId="AD" clId="Web-{D929CBB3-21B3-A5AD-B574-E0FA5CF2D3F8}" dt="2026-03-12T13:01:04.614" v="92"/>
        <pc:sldMasterMkLst>
          <pc:docMk/>
          <pc:sldMasterMk cId="1881573022" sldId="2147483722"/>
        </pc:sldMasterMkLst>
        <pc:sldLayoutChg chg="add del mod replId">
          <pc:chgData name="Eliora Blackson (2436903)" userId="S::2436903@student.uwtsd.ac.uk::2f4dd4e1-44d2-47ab-81ee-223793b799fd" providerId="AD" clId="Web-{D929CBB3-21B3-A5AD-B574-E0FA5CF2D3F8}" dt="2026-03-12T13:01:04.614" v="92"/>
          <pc:sldLayoutMkLst>
            <pc:docMk/>
            <pc:sldMasterMk cId="1881573022" sldId="2147483722"/>
            <pc:sldLayoutMk cId="1104881974" sldId="2147483723"/>
          </pc:sldLayoutMkLst>
        </pc:sldLayoutChg>
        <pc:sldLayoutChg chg="add del mod replId">
          <pc:chgData name="Eliora Blackson (2436903)" userId="S::2436903@student.uwtsd.ac.uk::2f4dd4e1-44d2-47ab-81ee-223793b799fd" providerId="AD" clId="Web-{D929CBB3-21B3-A5AD-B574-E0FA5CF2D3F8}" dt="2026-03-12T13:01:04.614" v="92"/>
          <pc:sldLayoutMkLst>
            <pc:docMk/>
            <pc:sldMasterMk cId="1881573022" sldId="2147483722"/>
            <pc:sldLayoutMk cId="1928781168" sldId="2147483724"/>
          </pc:sldLayoutMkLst>
        </pc:sldLayoutChg>
        <pc:sldLayoutChg chg="add del mod replId">
          <pc:chgData name="Eliora Blackson (2436903)" userId="S::2436903@student.uwtsd.ac.uk::2f4dd4e1-44d2-47ab-81ee-223793b799fd" providerId="AD" clId="Web-{D929CBB3-21B3-A5AD-B574-E0FA5CF2D3F8}" dt="2026-03-12T13:01:04.614" v="92"/>
          <pc:sldLayoutMkLst>
            <pc:docMk/>
            <pc:sldMasterMk cId="1881573022" sldId="2147483722"/>
            <pc:sldLayoutMk cId="641478681" sldId="2147483725"/>
          </pc:sldLayoutMkLst>
        </pc:sldLayoutChg>
        <pc:sldLayoutChg chg="add del mod replId">
          <pc:chgData name="Eliora Blackson (2436903)" userId="S::2436903@student.uwtsd.ac.uk::2f4dd4e1-44d2-47ab-81ee-223793b799fd" providerId="AD" clId="Web-{D929CBB3-21B3-A5AD-B574-E0FA5CF2D3F8}" dt="2026-03-12T13:01:04.614" v="92"/>
          <pc:sldLayoutMkLst>
            <pc:docMk/>
            <pc:sldMasterMk cId="1881573022" sldId="2147483722"/>
            <pc:sldLayoutMk cId="3115089108" sldId="2147483726"/>
          </pc:sldLayoutMkLst>
        </pc:sldLayoutChg>
        <pc:sldLayoutChg chg="add del mod replId">
          <pc:chgData name="Eliora Blackson (2436903)" userId="S::2436903@student.uwtsd.ac.uk::2f4dd4e1-44d2-47ab-81ee-223793b799fd" providerId="AD" clId="Web-{D929CBB3-21B3-A5AD-B574-E0FA5CF2D3F8}" dt="2026-03-12T13:01:04.614" v="92"/>
          <pc:sldLayoutMkLst>
            <pc:docMk/>
            <pc:sldMasterMk cId="1881573022" sldId="2147483722"/>
            <pc:sldLayoutMk cId="474572443" sldId="2147483727"/>
          </pc:sldLayoutMkLst>
        </pc:sldLayoutChg>
        <pc:sldLayoutChg chg="add del mod replId">
          <pc:chgData name="Eliora Blackson (2436903)" userId="S::2436903@student.uwtsd.ac.uk::2f4dd4e1-44d2-47ab-81ee-223793b799fd" providerId="AD" clId="Web-{D929CBB3-21B3-A5AD-B574-E0FA5CF2D3F8}" dt="2026-03-12T13:01:04.614" v="92"/>
          <pc:sldLayoutMkLst>
            <pc:docMk/>
            <pc:sldMasterMk cId="1881573022" sldId="2147483722"/>
            <pc:sldLayoutMk cId="3519755360" sldId="2147483728"/>
          </pc:sldLayoutMkLst>
        </pc:sldLayoutChg>
        <pc:sldLayoutChg chg="add del mod replId">
          <pc:chgData name="Eliora Blackson (2436903)" userId="S::2436903@student.uwtsd.ac.uk::2f4dd4e1-44d2-47ab-81ee-223793b799fd" providerId="AD" clId="Web-{D929CBB3-21B3-A5AD-B574-E0FA5CF2D3F8}" dt="2026-03-12T13:01:04.614" v="92"/>
          <pc:sldLayoutMkLst>
            <pc:docMk/>
            <pc:sldMasterMk cId="1881573022" sldId="2147483722"/>
            <pc:sldLayoutMk cId="256621499" sldId="2147483729"/>
          </pc:sldLayoutMkLst>
        </pc:sldLayoutChg>
        <pc:sldLayoutChg chg="add del mod replId">
          <pc:chgData name="Eliora Blackson (2436903)" userId="S::2436903@student.uwtsd.ac.uk::2f4dd4e1-44d2-47ab-81ee-223793b799fd" providerId="AD" clId="Web-{D929CBB3-21B3-A5AD-B574-E0FA5CF2D3F8}" dt="2026-03-12T13:01:04.614" v="92"/>
          <pc:sldLayoutMkLst>
            <pc:docMk/>
            <pc:sldMasterMk cId="1881573022" sldId="2147483722"/>
            <pc:sldLayoutMk cId="326480971" sldId="2147483730"/>
          </pc:sldLayoutMkLst>
        </pc:sldLayoutChg>
        <pc:sldLayoutChg chg="add del mod replId">
          <pc:chgData name="Eliora Blackson (2436903)" userId="S::2436903@student.uwtsd.ac.uk::2f4dd4e1-44d2-47ab-81ee-223793b799fd" providerId="AD" clId="Web-{D929CBB3-21B3-A5AD-B574-E0FA5CF2D3F8}" dt="2026-03-12T13:01:04.614" v="92"/>
          <pc:sldLayoutMkLst>
            <pc:docMk/>
            <pc:sldMasterMk cId="1881573022" sldId="2147483722"/>
            <pc:sldLayoutMk cId="2588111283" sldId="2147483731"/>
          </pc:sldLayoutMkLst>
        </pc:sldLayoutChg>
        <pc:sldLayoutChg chg="add del mod replId">
          <pc:chgData name="Eliora Blackson (2436903)" userId="S::2436903@student.uwtsd.ac.uk::2f4dd4e1-44d2-47ab-81ee-223793b799fd" providerId="AD" clId="Web-{D929CBB3-21B3-A5AD-B574-E0FA5CF2D3F8}" dt="2026-03-12T13:01:04.614" v="92"/>
          <pc:sldLayoutMkLst>
            <pc:docMk/>
            <pc:sldMasterMk cId="1881573022" sldId="2147483722"/>
            <pc:sldLayoutMk cId="3381620227" sldId="2147483732"/>
          </pc:sldLayoutMkLst>
        </pc:sldLayoutChg>
        <pc:sldLayoutChg chg="add del mod replId">
          <pc:chgData name="Eliora Blackson (2436903)" userId="S::2436903@student.uwtsd.ac.uk::2f4dd4e1-44d2-47ab-81ee-223793b799fd" providerId="AD" clId="Web-{D929CBB3-21B3-A5AD-B574-E0FA5CF2D3F8}" dt="2026-03-12T13:01:04.614" v="92"/>
          <pc:sldLayoutMkLst>
            <pc:docMk/>
            <pc:sldMasterMk cId="1881573022" sldId="2147483722"/>
            <pc:sldLayoutMk cId="3955467201" sldId="2147483733"/>
          </pc:sldLayoutMkLst>
        </pc:sldLayoutChg>
        <pc:sldLayoutChg chg="add del mod replId">
          <pc:chgData name="Eliora Blackson (2436903)" userId="S::2436903@student.uwtsd.ac.uk::2f4dd4e1-44d2-47ab-81ee-223793b799fd" providerId="AD" clId="Web-{D929CBB3-21B3-A5AD-B574-E0FA5CF2D3F8}" dt="2026-03-12T13:01:04.614" v="92"/>
          <pc:sldLayoutMkLst>
            <pc:docMk/>
            <pc:sldMasterMk cId="1881573022" sldId="2147483722"/>
            <pc:sldLayoutMk cId="2681926719" sldId="2147483734"/>
          </pc:sldLayoutMkLst>
        </pc:sldLayoutChg>
        <pc:sldLayoutChg chg="add del mod replId">
          <pc:chgData name="Eliora Blackson (2436903)" userId="S::2436903@student.uwtsd.ac.uk::2f4dd4e1-44d2-47ab-81ee-223793b799fd" providerId="AD" clId="Web-{D929CBB3-21B3-A5AD-B574-E0FA5CF2D3F8}" dt="2026-03-12T13:01:04.614" v="92"/>
          <pc:sldLayoutMkLst>
            <pc:docMk/>
            <pc:sldMasterMk cId="1881573022" sldId="2147483722"/>
            <pc:sldLayoutMk cId="2949435888" sldId="2147483735"/>
          </pc:sldLayoutMkLst>
        </pc:sldLayoutChg>
        <pc:sldLayoutChg chg="add del mod replId">
          <pc:chgData name="Eliora Blackson (2436903)" userId="S::2436903@student.uwtsd.ac.uk::2f4dd4e1-44d2-47ab-81ee-223793b799fd" providerId="AD" clId="Web-{D929CBB3-21B3-A5AD-B574-E0FA5CF2D3F8}" dt="2026-03-12T13:01:04.614" v="92"/>
          <pc:sldLayoutMkLst>
            <pc:docMk/>
            <pc:sldMasterMk cId="1881573022" sldId="2147483722"/>
            <pc:sldLayoutMk cId="1691477881" sldId="2147483736"/>
          </pc:sldLayoutMkLst>
        </pc:sldLayoutChg>
        <pc:sldLayoutChg chg="add del mod replId">
          <pc:chgData name="Eliora Blackson (2436903)" userId="S::2436903@student.uwtsd.ac.uk::2f4dd4e1-44d2-47ab-81ee-223793b799fd" providerId="AD" clId="Web-{D929CBB3-21B3-A5AD-B574-E0FA5CF2D3F8}" dt="2026-03-12T13:01:04.614" v="92"/>
          <pc:sldLayoutMkLst>
            <pc:docMk/>
            <pc:sldMasterMk cId="1881573022" sldId="2147483722"/>
            <pc:sldLayoutMk cId="959514281" sldId="2147483737"/>
          </pc:sldLayoutMkLst>
        </pc:sldLayoutChg>
        <pc:sldLayoutChg chg="add del mod replId">
          <pc:chgData name="Eliora Blackson (2436903)" userId="S::2436903@student.uwtsd.ac.uk::2f4dd4e1-44d2-47ab-81ee-223793b799fd" providerId="AD" clId="Web-{D929CBB3-21B3-A5AD-B574-E0FA5CF2D3F8}" dt="2026-03-12T13:01:04.614" v="92"/>
          <pc:sldLayoutMkLst>
            <pc:docMk/>
            <pc:sldMasterMk cId="1881573022" sldId="2147483722"/>
            <pc:sldLayoutMk cId="373568785" sldId="2147483738"/>
          </pc:sldLayoutMkLst>
        </pc:sldLayoutChg>
        <pc:sldLayoutChg chg="add del mod replId">
          <pc:chgData name="Eliora Blackson (2436903)" userId="S::2436903@student.uwtsd.ac.uk::2f4dd4e1-44d2-47ab-81ee-223793b799fd" providerId="AD" clId="Web-{D929CBB3-21B3-A5AD-B574-E0FA5CF2D3F8}" dt="2026-03-12T13:01:04.614" v="92"/>
          <pc:sldLayoutMkLst>
            <pc:docMk/>
            <pc:sldMasterMk cId="1881573022" sldId="2147483722"/>
            <pc:sldLayoutMk cId="3918810371" sldId="2147483739"/>
          </pc:sldLayoutMkLst>
        </pc:sldLayoutChg>
      </pc:sldMasterChg>
      <pc:sldMasterChg chg="add del addSldLayout delSldLayout modSldLayout">
        <pc:chgData name="Eliora Blackson (2436903)" userId="S::2436903@student.uwtsd.ac.uk::2f4dd4e1-44d2-47ab-81ee-223793b799fd" providerId="AD" clId="Web-{D929CBB3-21B3-A5AD-B574-E0FA5CF2D3F8}" dt="2026-03-12T13:01:12.896" v="93"/>
        <pc:sldMasterMkLst>
          <pc:docMk/>
          <pc:sldMasterMk cId="1436881300" sldId="2147483740"/>
        </pc:sldMasterMkLst>
        <pc:sldLayoutChg chg="add del mod replId">
          <pc:chgData name="Eliora Blackson (2436903)" userId="S::2436903@student.uwtsd.ac.uk::2f4dd4e1-44d2-47ab-81ee-223793b799fd" providerId="AD" clId="Web-{D929CBB3-21B3-A5AD-B574-E0FA5CF2D3F8}" dt="2026-03-12T13:01:12.896" v="93"/>
          <pc:sldLayoutMkLst>
            <pc:docMk/>
            <pc:sldMasterMk cId="1436881300" sldId="2147483740"/>
            <pc:sldLayoutMk cId="2240023892" sldId="2147483741"/>
          </pc:sldLayoutMkLst>
        </pc:sldLayoutChg>
        <pc:sldLayoutChg chg="add del mod replId">
          <pc:chgData name="Eliora Blackson (2436903)" userId="S::2436903@student.uwtsd.ac.uk::2f4dd4e1-44d2-47ab-81ee-223793b799fd" providerId="AD" clId="Web-{D929CBB3-21B3-A5AD-B574-E0FA5CF2D3F8}" dt="2026-03-12T13:01:12.896" v="93"/>
          <pc:sldLayoutMkLst>
            <pc:docMk/>
            <pc:sldMasterMk cId="1436881300" sldId="2147483740"/>
            <pc:sldLayoutMk cId="1444104766" sldId="2147483742"/>
          </pc:sldLayoutMkLst>
        </pc:sldLayoutChg>
        <pc:sldLayoutChg chg="add del mod replId">
          <pc:chgData name="Eliora Blackson (2436903)" userId="S::2436903@student.uwtsd.ac.uk::2f4dd4e1-44d2-47ab-81ee-223793b799fd" providerId="AD" clId="Web-{D929CBB3-21B3-A5AD-B574-E0FA5CF2D3F8}" dt="2026-03-12T13:01:12.896" v="93"/>
          <pc:sldLayoutMkLst>
            <pc:docMk/>
            <pc:sldMasterMk cId="1436881300" sldId="2147483740"/>
            <pc:sldLayoutMk cId="1410467745" sldId="2147483743"/>
          </pc:sldLayoutMkLst>
        </pc:sldLayoutChg>
        <pc:sldLayoutChg chg="add del mod replId">
          <pc:chgData name="Eliora Blackson (2436903)" userId="S::2436903@student.uwtsd.ac.uk::2f4dd4e1-44d2-47ab-81ee-223793b799fd" providerId="AD" clId="Web-{D929CBB3-21B3-A5AD-B574-E0FA5CF2D3F8}" dt="2026-03-12T13:01:12.896" v="93"/>
          <pc:sldLayoutMkLst>
            <pc:docMk/>
            <pc:sldMasterMk cId="1436881300" sldId="2147483740"/>
            <pc:sldLayoutMk cId="3323212983" sldId="2147483744"/>
          </pc:sldLayoutMkLst>
        </pc:sldLayoutChg>
        <pc:sldLayoutChg chg="add del mod replId">
          <pc:chgData name="Eliora Blackson (2436903)" userId="S::2436903@student.uwtsd.ac.uk::2f4dd4e1-44d2-47ab-81ee-223793b799fd" providerId="AD" clId="Web-{D929CBB3-21B3-A5AD-B574-E0FA5CF2D3F8}" dt="2026-03-12T13:01:12.896" v="93"/>
          <pc:sldLayoutMkLst>
            <pc:docMk/>
            <pc:sldMasterMk cId="1436881300" sldId="2147483740"/>
            <pc:sldLayoutMk cId="1484141109" sldId="2147483745"/>
          </pc:sldLayoutMkLst>
        </pc:sldLayoutChg>
        <pc:sldLayoutChg chg="add del mod replId">
          <pc:chgData name="Eliora Blackson (2436903)" userId="S::2436903@student.uwtsd.ac.uk::2f4dd4e1-44d2-47ab-81ee-223793b799fd" providerId="AD" clId="Web-{D929CBB3-21B3-A5AD-B574-E0FA5CF2D3F8}" dt="2026-03-12T13:01:12.896" v="93"/>
          <pc:sldLayoutMkLst>
            <pc:docMk/>
            <pc:sldMasterMk cId="1436881300" sldId="2147483740"/>
            <pc:sldLayoutMk cId="17418901" sldId="2147483746"/>
          </pc:sldLayoutMkLst>
        </pc:sldLayoutChg>
        <pc:sldLayoutChg chg="add del mod replId">
          <pc:chgData name="Eliora Blackson (2436903)" userId="S::2436903@student.uwtsd.ac.uk::2f4dd4e1-44d2-47ab-81ee-223793b799fd" providerId="AD" clId="Web-{D929CBB3-21B3-A5AD-B574-E0FA5CF2D3F8}" dt="2026-03-12T13:01:12.896" v="93"/>
          <pc:sldLayoutMkLst>
            <pc:docMk/>
            <pc:sldMasterMk cId="1436881300" sldId="2147483740"/>
            <pc:sldLayoutMk cId="3241847559" sldId="2147483747"/>
          </pc:sldLayoutMkLst>
        </pc:sldLayoutChg>
        <pc:sldLayoutChg chg="add del mod replId">
          <pc:chgData name="Eliora Blackson (2436903)" userId="S::2436903@student.uwtsd.ac.uk::2f4dd4e1-44d2-47ab-81ee-223793b799fd" providerId="AD" clId="Web-{D929CBB3-21B3-A5AD-B574-E0FA5CF2D3F8}" dt="2026-03-12T13:01:12.896" v="93"/>
          <pc:sldLayoutMkLst>
            <pc:docMk/>
            <pc:sldMasterMk cId="1436881300" sldId="2147483740"/>
            <pc:sldLayoutMk cId="418230055" sldId="2147483748"/>
          </pc:sldLayoutMkLst>
        </pc:sldLayoutChg>
        <pc:sldLayoutChg chg="add del mod replId">
          <pc:chgData name="Eliora Blackson (2436903)" userId="S::2436903@student.uwtsd.ac.uk::2f4dd4e1-44d2-47ab-81ee-223793b799fd" providerId="AD" clId="Web-{D929CBB3-21B3-A5AD-B574-E0FA5CF2D3F8}" dt="2026-03-12T13:01:12.896" v="93"/>
          <pc:sldLayoutMkLst>
            <pc:docMk/>
            <pc:sldMasterMk cId="1436881300" sldId="2147483740"/>
            <pc:sldLayoutMk cId="3019156502" sldId="2147483749"/>
          </pc:sldLayoutMkLst>
        </pc:sldLayoutChg>
        <pc:sldLayoutChg chg="add del mod replId">
          <pc:chgData name="Eliora Blackson (2436903)" userId="S::2436903@student.uwtsd.ac.uk::2f4dd4e1-44d2-47ab-81ee-223793b799fd" providerId="AD" clId="Web-{D929CBB3-21B3-A5AD-B574-E0FA5CF2D3F8}" dt="2026-03-12T13:01:12.896" v="93"/>
          <pc:sldLayoutMkLst>
            <pc:docMk/>
            <pc:sldMasterMk cId="1436881300" sldId="2147483740"/>
            <pc:sldLayoutMk cId="663158615" sldId="2147483750"/>
          </pc:sldLayoutMkLst>
        </pc:sldLayoutChg>
        <pc:sldLayoutChg chg="add del mod replId">
          <pc:chgData name="Eliora Blackson (2436903)" userId="S::2436903@student.uwtsd.ac.uk::2f4dd4e1-44d2-47ab-81ee-223793b799fd" providerId="AD" clId="Web-{D929CBB3-21B3-A5AD-B574-E0FA5CF2D3F8}" dt="2026-03-12T13:01:12.896" v="93"/>
          <pc:sldLayoutMkLst>
            <pc:docMk/>
            <pc:sldMasterMk cId="1436881300" sldId="2147483740"/>
            <pc:sldLayoutMk cId="3374147258" sldId="2147483751"/>
          </pc:sldLayoutMkLst>
        </pc:sldLayoutChg>
        <pc:sldLayoutChg chg="add del mod replId">
          <pc:chgData name="Eliora Blackson (2436903)" userId="S::2436903@student.uwtsd.ac.uk::2f4dd4e1-44d2-47ab-81ee-223793b799fd" providerId="AD" clId="Web-{D929CBB3-21B3-A5AD-B574-E0FA5CF2D3F8}" dt="2026-03-12T13:01:12.896" v="93"/>
          <pc:sldLayoutMkLst>
            <pc:docMk/>
            <pc:sldMasterMk cId="1436881300" sldId="2147483740"/>
            <pc:sldLayoutMk cId="2897331481" sldId="2147483752"/>
          </pc:sldLayoutMkLst>
        </pc:sldLayoutChg>
        <pc:sldLayoutChg chg="add del mod replId">
          <pc:chgData name="Eliora Blackson (2436903)" userId="S::2436903@student.uwtsd.ac.uk::2f4dd4e1-44d2-47ab-81ee-223793b799fd" providerId="AD" clId="Web-{D929CBB3-21B3-A5AD-B574-E0FA5CF2D3F8}" dt="2026-03-12T13:01:12.896" v="93"/>
          <pc:sldLayoutMkLst>
            <pc:docMk/>
            <pc:sldMasterMk cId="1436881300" sldId="2147483740"/>
            <pc:sldLayoutMk cId="1336788024" sldId="2147483753"/>
          </pc:sldLayoutMkLst>
        </pc:sldLayoutChg>
        <pc:sldLayoutChg chg="add del mod replId">
          <pc:chgData name="Eliora Blackson (2436903)" userId="S::2436903@student.uwtsd.ac.uk::2f4dd4e1-44d2-47ab-81ee-223793b799fd" providerId="AD" clId="Web-{D929CBB3-21B3-A5AD-B574-E0FA5CF2D3F8}" dt="2026-03-12T13:01:12.896" v="93"/>
          <pc:sldLayoutMkLst>
            <pc:docMk/>
            <pc:sldMasterMk cId="1436881300" sldId="2147483740"/>
            <pc:sldLayoutMk cId="3418671643" sldId="2147483754"/>
          </pc:sldLayoutMkLst>
        </pc:sldLayoutChg>
        <pc:sldLayoutChg chg="add del mod replId">
          <pc:chgData name="Eliora Blackson (2436903)" userId="S::2436903@student.uwtsd.ac.uk::2f4dd4e1-44d2-47ab-81ee-223793b799fd" providerId="AD" clId="Web-{D929CBB3-21B3-A5AD-B574-E0FA5CF2D3F8}" dt="2026-03-12T13:01:12.896" v="93"/>
          <pc:sldLayoutMkLst>
            <pc:docMk/>
            <pc:sldMasterMk cId="1436881300" sldId="2147483740"/>
            <pc:sldLayoutMk cId="195787605" sldId="2147483755"/>
          </pc:sldLayoutMkLst>
        </pc:sldLayoutChg>
        <pc:sldLayoutChg chg="add del mod replId">
          <pc:chgData name="Eliora Blackson (2436903)" userId="S::2436903@student.uwtsd.ac.uk::2f4dd4e1-44d2-47ab-81ee-223793b799fd" providerId="AD" clId="Web-{D929CBB3-21B3-A5AD-B574-E0FA5CF2D3F8}" dt="2026-03-12T13:01:12.896" v="93"/>
          <pc:sldLayoutMkLst>
            <pc:docMk/>
            <pc:sldMasterMk cId="1436881300" sldId="2147483740"/>
            <pc:sldLayoutMk cId="3135730989" sldId="2147483756"/>
          </pc:sldLayoutMkLst>
        </pc:sldLayoutChg>
        <pc:sldLayoutChg chg="add del mod replId">
          <pc:chgData name="Eliora Blackson (2436903)" userId="S::2436903@student.uwtsd.ac.uk::2f4dd4e1-44d2-47ab-81ee-223793b799fd" providerId="AD" clId="Web-{D929CBB3-21B3-A5AD-B574-E0FA5CF2D3F8}" dt="2026-03-12T13:01:12.896" v="93"/>
          <pc:sldLayoutMkLst>
            <pc:docMk/>
            <pc:sldMasterMk cId="1436881300" sldId="2147483740"/>
            <pc:sldLayoutMk cId="3243452228" sldId="2147483757"/>
          </pc:sldLayoutMkLst>
        </pc:sldLayoutChg>
      </pc:sldMasterChg>
      <pc:sldMasterChg chg="add del addSldLayout delSldLayout modSldLayout">
        <pc:chgData name="Eliora Blackson (2436903)" userId="S::2436903@student.uwtsd.ac.uk::2f4dd4e1-44d2-47ab-81ee-223793b799fd" providerId="AD" clId="Web-{D929CBB3-21B3-A5AD-B574-E0FA5CF2D3F8}" dt="2026-03-12T13:01:55.241" v="94"/>
        <pc:sldMasterMkLst>
          <pc:docMk/>
          <pc:sldMasterMk cId="2305326904" sldId="2147483758"/>
        </pc:sldMasterMkLst>
        <pc:sldLayoutChg chg="add del mod replId">
          <pc:chgData name="Eliora Blackson (2436903)" userId="S::2436903@student.uwtsd.ac.uk::2f4dd4e1-44d2-47ab-81ee-223793b799fd" providerId="AD" clId="Web-{D929CBB3-21B3-A5AD-B574-E0FA5CF2D3F8}" dt="2026-03-12T13:01:55.241" v="94"/>
          <pc:sldLayoutMkLst>
            <pc:docMk/>
            <pc:sldMasterMk cId="2305326904" sldId="2147483758"/>
            <pc:sldLayoutMk cId="1294778096" sldId="2147483759"/>
          </pc:sldLayoutMkLst>
        </pc:sldLayoutChg>
        <pc:sldLayoutChg chg="add del mod replId">
          <pc:chgData name="Eliora Blackson (2436903)" userId="S::2436903@student.uwtsd.ac.uk::2f4dd4e1-44d2-47ab-81ee-223793b799fd" providerId="AD" clId="Web-{D929CBB3-21B3-A5AD-B574-E0FA5CF2D3F8}" dt="2026-03-12T13:01:55.241" v="94"/>
          <pc:sldLayoutMkLst>
            <pc:docMk/>
            <pc:sldMasterMk cId="2305326904" sldId="2147483758"/>
            <pc:sldLayoutMk cId="624968108" sldId="2147483760"/>
          </pc:sldLayoutMkLst>
        </pc:sldLayoutChg>
        <pc:sldLayoutChg chg="add del mod replId">
          <pc:chgData name="Eliora Blackson (2436903)" userId="S::2436903@student.uwtsd.ac.uk::2f4dd4e1-44d2-47ab-81ee-223793b799fd" providerId="AD" clId="Web-{D929CBB3-21B3-A5AD-B574-E0FA5CF2D3F8}" dt="2026-03-12T13:01:55.241" v="94"/>
          <pc:sldLayoutMkLst>
            <pc:docMk/>
            <pc:sldMasterMk cId="2305326904" sldId="2147483758"/>
            <pc:sldLayoutMk cId="2061544107" sldId="2147483761"/>
          </pc:sldLayoutMkLst>
        </pc:sldLayoutChg>
        <pc:sldLayoutChg chg="add del mod replId">
          <pc:chgData name="Eliora Blackson (2436903)" userId="S::2436903@student.uwtsd.ac.uk::2f4dd4e1-44d2-47ab-81ee-223793b799fd" providerId="AD" clId="Web-{D929CBB3-21B3-A5AD-B574-E0FA5CF2D3F8}" dt="2026-03-12T13:01:55.241" v="94"/>
          <pc:sldLayoutMkLst>
            <pc:docMk/>
            <pc:sldMasterMk cId="2305326904" sldId="2147483758"/>
            <pc:sldLayoutMk cId="3498897916" sldId="2147483762"/>
          </pc:sldLayoutMkLst>
        </pc:sldLayoutChg>
        <pc:sldLayoutChg chg="add del mod replId">
          <pc:chgData name="Eliora Blackson (2436903)" userId="S::2436903@student.uwtsd.ac.uk::2f4dd4e1-44d2-47ab-81ee-223793b799fd" providerId="AD" clId="Web-{D929CBB3-21B3-A5AD-B574-E0FA5CF2D3F8}" dt="2026-03-12T13:01:55.241" v="94"/>
          <pc:sldLayoutMkLst>
            <pc:docMk/>
            <pc:sldMasterMk cId="2305326904" sldId="2147483758"/>
            <pc:sldLayoutMk cId="2144193567" sldId="2147483763"/>
          </pc:sldLayoutMkLst>
        </pc:sldLayoutChg>
        <pc:sldLayoutChg chg="add del mod replId">
          <pc:chgData name="Eliora Blackson (2436903)" userId="S::2436903@student.uwtsd.ac.uk::2f4dd4e1-44d2-47ab-81ee-223793b799fd" providerId="AD" clId="Web-{D929CBB3-21B3-A5AD-B574-E0FA5CF2D3F8}" dt="2026-03-12T13:01:55.241" v="94"/>
          <pc:sldLayoutMkLst>
            <pc:docMk/>
            <pc:sldMasterMk cId="2305326904" sldId="2147483758"/>
            <pc:sldLayoutMk cId="1832017567" sldId="2147483764"/>
          </pc:sldLayoutMkLst>
        </pc:sldLayoutChg>
        <pc:sldLayoutChg chg="add del mod replId">
          <pc:chgData name="Eliora Blackson (2436903)" userId="S::2436903@student.uwtsd.ac.uk::2f4dd4e1-44d2-47ab-81ee-223793b799fd" providerId="AD" clId="Web-{D929CBB3-21B3-A5AD-B574-E0FA5CF2D3F8}" dt="2026-03-12T13:01:55.241" v="94"/>
          <pc:sldLayoutMkLst>
            <pc:docMk/>
            <pc:sldMasterMk cId="2305326904" sldId="2147483758"/>
            <pc:sldLayoutMk cId="3332777247" sldId="2147483765"/>
          </pc:sldLayoutMkLst>
        </pc:sldLayoutChg>
        <pc:sldLayoutChg chg="add del mod replId">
          <pc:chgData name="Eliora Blackson (2436903)" userId="S::2436903@student.uwtsd.ac.uk::2f4dd4e1-44d2-47ab-81ee-223793b799fd" providerId="AD" clId="Web-{D929CBB3-21B3-A5AD-B574-E0FA5CF2D3F8}" dt="2026-03-12T13:01:55.241" v="94"/>
          <pc:sldLayoutMkLst>
            <pc:docMk/>
            <pc:sldMasterMk cId="2305326904" sldId="2147483758"/>
            <pc:sldLayoutMk cId="2305606673" sldId="2147483766"/>
          </pc:sldLayoutMkLst>
        </pc:sldLayoutChg>
        <pc:sldLayoutChg chg="add del mod replId">
          <pc:chgData name="Eliora Blackson (2436903)" userId="S::2436903@student.uwtsd.ac.uk::2f4dd4e1-44d2-47ab-81ee-223793b799fd" providerId="AD" clId="Web-{D929CBB3-21B3-A5AD-B574-E0FA5CF2D3F8}" dt="2026-03-12T13:01:55.241" v="94"/>
          <pc:sldLayoutMkLst>
            <pc:docMk/>
            <pc:sldMasterMk cId="2305326904" sldId="2147483758"/>
            <pc:sldLayoutMk cId="944180935" sldId="2147483767"/>
          </pc:sldLayoutMkLst>
        </pc:sldLayoutChg>
        <pc:sldLayoutChg chg="add del mod replId">
          <pc:chgData name="Eliora Blackson (2436903)" userId="S::2436903@student.uwtsd.ac.uk::2f4dd4e1-44d2-47ab-81ee-223793b799fd" providerId="AD" clId="Web-{D929CBB3-21B3-A5AD-B574-E0FA5CF2D3F8}" dt="2026-03-12T13:01:55.241" v="94"/>
          <pc:sldLayoutMkLst>
            <pc:docMk/>
            <pc:sldMasterMk cId="2305326904" sldId="2147483758"/>
            <pc:sldLayoutMk cId="283689321" sldId="2147483768"/>
          </pc:sldLayoutMkLst>
        </pc:sldLayoutChg>
        <pc:sldLayoutChg chg="add del mod replId">
          <pc:chgData name="Eliora Blackson (2436903)" userId="S::2436903@student.uwtsd.ac.uk::2f4dd4e1-44d2-47ab-81ee-223793b799fd" providerId="AD" clId="Web-{D929CBB3-21B3-A5AD-B574-E0FA5CF2D3F8}" dt="2026-03-12T13:01:55.241" v="94"/>
          <pc:sldLayoutMkLst>
            <pc:docMk/>
            <pc:sldMasterMk cId="2305326904" sldId="2147483758"/>
            <pc:sldLayoutMk cId="2255472818" sldId="2147483769"/>
          </pc:sldLayoutMkLst>
        </pc:sldLayoutChg>
      </pc:sldMasterChg>
      <pc:sldMasterChg chg="add del addSldLayout delSldLayout modSldLayout">
        <pc:chgData name="Eliora Blackson (2436903)" userId="S::2436903@student.uwtsd.ac.uk::2f4dd4e1-44d2-47ab-81ee-223793b799fd" providerId="AD" clId="Web-{D929CBB3-21B3-A5AD-B574-E0FA5CF2D3F8}" dt="2026-03-12T15:13:08.116" v="106"/>
        <pc:sldMasterMkLst>
          <pc:docMk/>
          <pc:sldMasterMk cId="2187309634" sldId="2147483770"/>
        </pc:sldMasterMkLst>
        <pc:sldLayoutChg chg="add del mod replId">
          <pc:chgData name="Eliora Blackson (2436903)" userId="S::2436903@student.uwtsd.ac.uk::2f4dd4e1-44d2-47ab-81ee-223793b799fd" providerId="AD" clId="Web-{D929CBB3-21B3-A5AD-B574-E0FA5CF2D3F8}" dt="2026-03-12T15:13:08.116" v="106"/>
          <pc:sldLayoutMkLst>
            <pc:docMk/>
            <pc:sldMasterMk cId="2187309634" sldId="2147483770"/>
            <pc:sldLayoutMk cId="4070089486" sldId="2147483771"/>
          </pc:sldLayoutMkLst>
        </pc:sldLayoutChg>
        <pc:sldLayoutChg chg="add del mod replId">
          <pc:chgData name="Eliora Blackson (2436903)" userId="S::2436903@student.uwtsd.ac.uk::2f4dd4e1-44d2-47ab-81ee-223793b799fd" providerId="AD" clId="Web-{D929CBB3-21B3-A5AD-B574-E0FA5CF2D3F8}" dt="2026-03-12T15:13:08.116" v="106"/>
          <pc:sldLayoutMkLst>
            <pc:docMk/>
            <pc:sldMasterMk cId="2187309634" sldId="2147483770"/>
            <pc:sldLayoutMk cId="2607217866" sldId="2147483772"/>
          </pc:sldLayoutMkLst>
        </pc:sldLayoutChg>
        <pc:sldLayoutChg chg="add del mod replId">
          <pc:chgData name="Eliora Blackson (2436903)" userId="S::2436903@student.uwtsd.ac.uk::2f4dd4e1-44d2-47ab-81ee-223793b799fd" providerId="AD" clId="Web-{D929CBB3-21B3-A5AD-B574-E0FA5CF2D3F8}" dt="2026-03-12T15:13:08.116" v="106"/>
          <pc:sldLayoutMkLst>
            <pc:docMk/>
            <pc:sldMasterMk cId="2187309634" sldId="2147483770"/>
            <pc:sldLayoutMk cId="613322744" sldId="2147483773"/>
          </pc:sldLayoutMkLst>
        </pc:sldLayoutChg>
        <pc:sldLayoutChg chg="add del mod replId">
          <pc:chgData name="Eliora Blackson (2436903)" userId="S::2436903@student.uwtsd.ac.uk::2f4dd4e1-44d2-47ab-81ee-223793b799fd" providerId="AD" clId="Web-{D929CBB3-21B3-A5AD-B574-E0FA5CF2D3F8}" dt="2026-03-12T15:13:08.116" v="106"/>
          <pc:sldLayoutMkLst>
            <pc:docMk/>
            <pc:sldMasterMk cId="2187309634" sldId="2147483770"/>
            <pc:sldLayoutMk cId="95981830" sldId="2147483774"/>
          </pc:sldLayoutMkLst>
        </pc:sldLayoutChg>
        <pc:sldLayoutChg chg="add del mod replId">
          <pc:chgData name="Eliora Blackson (2436903)" userId="S::2436903@student.uwtsd.ac.uk::2f4dd4e1-44d2-47ab-81ee-223793b799fd" providerId="AD" clId="Web-{D929CBB3-21B3-A5AD-B574-E0FA5CF2D3F8}" dt="2026-03-12T15:13:08.116" v="106"/>
          <pc:sldLayoutMkLst>
            <pc:docMk/>
            <pc:sldMasterMk cId="2187309634" sldId="2147483770"/>
            <pc:sldLayoutMk cId="1774297469" sldId="2147483775"/>
          </pc:sldLayoutMkLst>
        </pc:sldLayoutChg>
        <pc:sldLayoutChg chg="add del mod replId">
          <pc:chgData name="Eliora Blackson (2436903)" userId="S::2436903@student.uwtsd.ac.uk::2f4dd4e1-44d2-47ab-81ee-223793b799fd" providerId="AD" clId="Web-{D929CBB3-21B3-A5AD-B574-E0FA5CF2D3F8}" dt="2026-03-12T15:13:08.116" v="106"/>
          <pc:sldLayoutMkLst>
            <pc:docMk/>
            <pc:sldMasterMk cId="2187309634" sldId="2147483770"/>
            <pc:sldLayoutMk cId="836182114" sldId="2147483776"/>
          </pc:sldLayoutMkLst>
        </pc:sldLayoutChg>
        <pc:sldLayoutChg chg="add del mod replId">
          <pc:chgData name="Eliora Blackson (2436903)" userId="S::2436903@student.uwtsd.ac.uk::2f4dd4e1-44d2-47ab-81ee-223793b799fd" providerId="AD" clId="Web-{D929CBB3-21B3-A5AD-B574-E0FA5CF2D3F8}" dt="2026-03-12T15:13:08.116" v="106"/>
          <pc:sldLayoutMkLst>
            <pc:docMk/>
            <pc:sldMasterMk cId="2187309634" sldId="2147483770"/>
            <pc:sldLayoutMk cId="5718216" sldId="2147483777"/>
          </pc:sldLayoutMkLst>
        </pc:sldLayoutChg>
        <pc:sldLayoutChg chg="add del mod replId">
          <pc:chgData name="Eliora Blackson (2436903)" userId="S::2436903@student.uwtsd.ac.uk::2f4dd4e1-44d2-47ab-81ee-223793b799fd" providerId="AD" clId="Web-{D929CBB3-21B3-A5AD-B574-E0FA5CF2D3F8}" dt="2026-03-12T15:13:08.116" v="106"/>
          <pc:sldLayoutMkLst>
            <pc:docMk/>
            <pc:sldMasterMk cId="2187309634" sldId="2147483770"/>
            <pc:sldLayoutMk cId="1354435828" sldId="2147483778"/>
          </pc:sldLayoutMkLst>
        </pc:sldLayoutChg>
        <pc:sldLayoutChg chg="add del mod replId">
          <pc:chgData name="Eliora Blackson (2436903)" userId="S::2436903@student.uwtsd.ac.uk::2f4dd4e1-44d2-47ab-81ee-223793b799fd" providerId="AD" clId="Web-{D929CBB3-21B3-A5AD-B574-E0FA5CF2D3F8}" dt="2026-03-12T15:13:08.116" v="106"/>
          <pc:sldLayoutMkLst>
            <pc:docMk/>
            <pc:sldMasterMk cId="2187309634" sldId="2147483770"/>
            <pc:sldLayoutMk cId="2743756396" sldId="2147483779"/>
          </pc:sldLayoutMkLst>
        </pc:sldLayoutChg>
        <pc:sldLayoutChg chg="add del mod replId">
          <pc:chgData name="Eliora Blackson (2436903)" userId="S::2436903@student.uwtsd.ac.uk::2f4dd4e1-44d2-47ab-81ee-223793b799fd" providerId="AD" clId="Web-{D929CBB3-21B3-A5AD-B574-E0FA5CF2D3F8}" dt="2026-03-12T15:13:08.116" v="106"/>
          <pc:sldLayoutMkLst>
            <pc:docMk/>
            <pc:sldMasterMk cId="2187309634" sldId="2147483770"/>
            <pc:sldLayoutMk cId="4244991753" sldId="2147483780"/>
          </pc:sldLayoutMkLst>
        </pc:sldLayoutChg>
        <pc:sldLayoutChg chg="add del mod replId">
          <pc:chgData name="Eliora Blackson (2436903)" userId="S::2436903@student.uwtsd.ac.uk::2f4dd4e1-44d2-47ab-81ee-223793b799fd" providerId="AD" clId="Web-{D929CBB3-21B3-A5AD-B574-E0FA5CF2D3F8}" dt="2026-03-12T15:13:08.116" v="106"/>
          <pc:sldLayoutMkLst>
            <pc:docMk/>
            <pc:sldMasterMk cId="2187309634" sldId="2147483770"/>
            <pc:sldLayoutMk cId="3590325590" sldId="2147483781"/>
          </pc:sldLayoutMkLst>
        </pc:sldLayoutChg>
        <pc:sldLayoutChg chg="add del mod replId">
          <pc:chgData name="Eliora Blackson (2436903)" userId="S::2436903@student.uwtsd.ac.uk::2f4dd4e1-44d2-47ab-81ee-223793b799fd" providerId="AD" clId="Web-{D929CBB3-21B3-A5AD-B574-E0FA5CF2D3F8}" dt="2026-03-12T15:13:08.116" v="106"/>
          <pc:sldLayoutMkLst>
            <pc:docMk/>
            <pc:sldMasterMk cId="2187309634" sldId="2147483770"/>
            <pc:sldLayoutMk cId="3595021213" sldId="2147483782"/>
          </pc:sldLayoutMkLst>
        </pc:sldLayoutChg>
        <pc:sldLayoutChg chg="add del mod replId">
          <pc:chgData name="Eliora Blackson (2436903)" userId="S::2436903@student.uwtsd.ac.uk::2f4dd4e1-44d2-47ab-81ee-223793b799fd" providerId="AD" clId="Web-{D929CBB3-21B3-A5AD-B574-E0FA5CF2D3F8}" dt="2026-03-12T15:13:08.116" v="106"/>
          <pc:sldLayoutMkLst>
            <pc:docMk/>
            <pc:sldMasterMk cId="2187309634" sldId="2147483770"/>
            <pc:sldLayoutMk cId="3124619655" sldId="2147483783"/>
          </pc:sldLayoutMkLst>
        </pc:sldLayoutChg>
        <pc:sldLayoutChg chg="add del mod replId">
          <pc:chgData name="Eliora Blackson (2436903)" userId="S::2436903@student.uwtsd.ac.uk::2f4dd4e1-44d2-47ab-81ee-223793b799fd" providerId="AD" clId="Web-{D929CBB3-21B3-A5AD-B574-E0FA5CF2D3F8}" dt="2026-03-12T15:13:08.116" v="106"/>
          <pc:sldLayoutMkLst>
            <pc:docMk/>
            <pc:sldMasterMk cId="2187309634" sldId="2147483770"/>
            <pc:sldLayoutMk cId="3090235105" sldId="2147483784"/>
          </pc:sldLayoutMkLst>
        </pc:sldLayoutChg>
        <pc:sldLayoutChg chg="add del mod replId">
          <pc:chgData name="Eliora Blackson (2436903)" userId="S::2436903@student.uwtsd.ac.uk::2f4dd4e1-44d2-47ab-81ee-223793b799fd" providerId="AD" clId="Web-{D929CBB3-21B3-A5AD-B574-E0FA5CF2D3F8}" dt="2026-03-12T15:13:08.116" v="106"/>
          <pc:sldLayoutMkLst>
            <pc:docMk/>
            <pc:sldMasterMk cId="2187309634" sldId="2147483770"/>
            <pc:sldLayoutMk cId="3068823198" sldId="2147483785"/>
          </pc:sldLayoutMkLst>
        </pc:sldLayoutChg>
        <pc:sldLayoutChg chg="add del mod replId">
          <pc:chgData name="Eliora Blackson (2436903)" userId="S::2436903@student.uwtsd.ac.uk::2f4dd4e1-44d2-47ab-81ee-223793b799fd" providerId="AD" clId="Web-{D929CBB3-21B3-A5AD-B574-E0FA5CF2D3F8}" dt="2026-03-12T15:13:08.116" v="106"/>
          <pc:sldLayoutMkLst>
            <pc:docMk/>
            <pc:sldMasterMk cId="2187309634" sldId="2147483770"/>
            <pc:sldLayoutMk cId="2998962206" sldId="2147483786"/>
          </pc:sldLayoutMkLst>
        </pc:sldLayoutChg>
        <pc:sldLayoutChg chg="add del mod replId">
          <pc:chgData name="Eliora Blackson (2436903)" userId="S::2436903@student.uwtsd.ac.uk::2f4dd4e1-44d2-47ab-81ee-223793b799fd" providerId="AD" clId="Web-{D929CBB3-21B3-A5AD-B574-E0FA5CF2D3F8}" dt="2026-03-12T15:13:08.116" v="106"/>
          <pc:sldLayoutMkLst>
            <pc:docMk/>
            <pc:sldMasterMk cId="2187309634" sldId="2147483770"/>
            <pc:sldLayoutMk cId="2722816064" sldId="2147483787"/>
          </pc:sldLayoutMkLst>
        </pc:sldLayoutChg>
      </pc:sldMasterChg>
      <pc:sldMasterChg chg="add del addSldLayout delSldLayout modSldLayout">
        <pc:chgData name="Eliora Blackson (2436903)" userId="S::2436903@student.uwtsd.ac.uk::2f4dd4e1-44d2-47ab-81ee-223793b799fd" providerId="AD" clId="Web-{D929CBB3-21B3-A5AD-B574-E0FA5CF2D3F8}" dt="2026-03-12T15:57:28.358" v="769"/>
        <pc:sldMasterMkLst>
          <pc:docMk/>
          <pc:sldMasterMk cId="511687171" sldId="2147483788"/>
        </pc:sldMasterMkLst>
        <pc:sldLayoutChg chg="add del mod replId">
          <pc:chgData name="Eliora Blackson (2436903)" userId="S::2436903@student.uwtsd.ac.uk::2f4dd4e1-44d2-47ab-81ee-223793b799fd" providerId="AD" clId="Web-{D929CBB3-21B3-A5AD-B574-E0FA5CF2D3F8}" dt="2026-03-12T15:57:28.358" v="769"/>
          <pc:sldLayoutMkLst>
            <pc:docMk/>
            <pc:sldMasterMk cId="511687171" sldId="2147483788"/>
            <pc:sldLayoutMk cId="53831834" sldId="2147483789"/>
          </pc:sldLayoutMkLst>
        </pc:sldLayoutChg>
        <pc:sldLayoutChg chg="add del mod replId">
          <pc:chgData name="Eliora Blackson (2436903)" userId="S::2436903@student.uwtsd.ac.uk::2f4dd4e1-44d2-47ab-81ee-223793b799fd" providerId="AD" clId="Web-{D929CBB3-21B3-A5AD-B574-E0FA5CF2D3F8}" dt="2026-03-12T15:57:28.358" v="769"/>
          <pc:sldLayoutMkLst>
            <pc:docMk/>
            <pc:sldMasterMk cId="511687171" sldId="2147483788"/>
            <pc:sldLayoutMk cId="3906764815" sldId="2147483790"/>
          </pc:sldLayoutMkLst>
        </pc:sldLayoutChg>
        <pc:sldLayoutChg chg="add del mod replId">
          <pc:chgData name="Eliora Blackson (2436903)" userId="S::2436903@student.uwtsd.ac.uk::2f4dd4e1-44d2-47ab-81ee-223793b799fd" providerId="AD" clId="Web-{D929CBB3-21B3-A5AD-B574-E0FA5CF2D3F8}" dt="2026-03-12T15:57:28.358" v="769"/>
          <pc:sldLayoutMkLst>
            <pc:docMk/>
            <pc:sldMasterMk cId="511687171" sldId="2147483788"/>
            <pc:sldLayoutMk cId="4031964329" sldId="2147483791"/>
          </pc:sldLayoutMkLst>
        </pc:sldLayoutChg>
        <pc:sldLayoutChg chg="add del mod replId">
          <pc:chgData name="Eliora Blackson (2436903)" userId="S::2436903@student.uwtsd.ac.uk::2f4dd4e1-44d2-47ab-81ee-223793b799fd" providerId="AD" clId="Web-{D929CBB3-21B3-A5AD-B574-E0FA5CF2D3F8}" dt="2026-03-12T15:57:28.358" v="769"/>
          <pc:sldLayoutMkLst>
            <pc:docMk/>
            <pc:sldMasterMk cId="511687171" sldId="2147483788"/>
            <pc:sldLayoutMk cId="3295065182" sldId="2147483792"/>
          </pc:sldLayoutMkLst>
        </pc:sldLayoutChg>
        <pc:sldLayoutChg chg="add del mod replId">
          <pc:chgData name="Eliora Blackson (2436903)" userId="S::2436903@student.uwtsd.ac.uk::2f4dd4e1-44d2-47ab-81ee-223793b799fd" providerId="AD" clId="Web-{D929CBB3-21B3-A5AD-B574-E0FA5CF2D3F8}" dt="2026-03-12T15:57:28.358" v="769"/>
          <pc:sldLayoutMkLst>
            <pc:docMk/>
            <pc:sldMasterMk cId="511687171" sldId="2147483788"/>
            <pc:sldLayoutMk cId="3070913989" sldId="2147483793"/>
          </pc:sldLayoutMkLst>
        </pc:sldLayoutChg>
        <pc:sldLayoutChg chg="add del mod replId">
          <pc:chgData name="Eliora Blackson (2436903)" userId="S::2436903@student.uwtsd.ac.uk::2f4dd4e1-44d2-47ab-81ee-223793b799fd" providerId="AD" clId="Web-{D929CBB3-21B3-A5AD-B574-E0FA5CF2D3F8}" dt="2026-03-12T15:57:28.358" v="769"/>
          <pc:sldLayoutMkLst>
            <pc:docMk/>
            <pc:sldMasterMk cId="511687171" sldId="2147483788"/>
            <pc:sldLayoutMk cId="2623119379" sldId="2147483794"/>
          </pc:sldLayoutMkLst>
        </pc:sldLayoutChg>
        <pc:sldLayoutChg chg="add del mod replId">
          <pc:chgData name="Eliora Blackson (2436903)" userId="S::2436903@student.uwtsd.ac.uk::2f4dd4e1-44d2-47ab-81ee-223793b799fd" providerId="AD" clId="Web-{D929CBB3-21B3-A5AD-B574-E0FA5CF2D3F8}" dt="2026-03-12T15:57:28.358" v="769"/>
          <pc:sldLayoutMkLst>
            <pc:docMk/>
            <pc:sldMasterMk cId="511687171" sldId="2147483788"/>
            <pc:sldLayoutMk cId="3716850214" sldId="2147483795"/>
          </pc:sldLayoutMkLst>
        </pc:sldLayoutChg>
        <pc:sldLayoutChg chg="add del mod replId">
          <pc:chgData name="Eliora Blackson (2436903)" userId="S::2436903@student.uwtsd.ac.uk::2f4dd4e1-44d2-47ab-81ee-223793b799fd" providerId="AD" clId="Web-{D929CBB3-21B3-A5AD-B574-E0FA5CF2D3F8}" dt="2026-03-12T15:57:28.358" v="769"/>
          <pc:sldLayoutMkLst>
            <pc:docMk/>
            <pc:sldMasterMk cId="511687171" sldId="2147483788"/>
            <pc:sldLayoutMk cId="1053870982" sldId="2147483796"/>
          </pc:sldLayoutMkLst>
        </pc:sldLayoutChg>
        <pc:sldLayoutChg chg="add del mod replId">
          <pc:chgData name="Eliora Blackson (2436903)" userId="S::2436903@student.uwtsd.ac.uk::2f4dd4e1-44d2-47ab-81ee-223793b799fd" providerId="AD" clId="Web-{D929CBB3-21B3-A5AD-B574-E0FA5CF2D3F8}" dt="2026-03-12T15:57:28.358" v="769"/>
          <pc:sldLayoutMkLst>
            <pc:docMk/>
            <pc:sldMasterMk cId="511687171" sldId="2147483788"/>
            <pc:sldLayoutMk cId="1934397302" sldId="2147483797"/>
          </pc:sldLayoutMkLst>
        </pc:sldLayoutChg>
        <pc:sldLayoutChg chg="add del mod replId">
          <pc:chgData name="Eliora Blackson (2436903)" userId="S::2436903@student.uwtsd.ac.uk::2f4dd4e1-44d2-47ab-81ee-223793b799fd" providerId="AD" clId="Web-{D929CBB3-21B3-A5AD-B574-E0FA5CF2D3F8}" dt="2026-03-12T15:57:28.358" v="769"/>
          <pc:sldLayoutMkLst>
            <pc:docMk/>
            <pc:sldMasterMk cId="511687171" sldId="2147483788"/>
            <pc:sldLayoutMk cId="1384545459" sldId="2147483798"/>
          </pc:sldLayoutMkLst>
        </pc:sldLayoutChg>
        <pc:sldLayoutChg chg="add del mod replId">
          <pc:chgData name="Eliora Blackson (2436903)" userId="S::2436903@student.uwtsd.ac.uk::2f4dd4e1-44d2-47ab-81ee-223793b799fd" providerId="AD" clId="Web-{D929CBB3-21B3-A5AD-B574-E0FA5CF2D3F8}" dt="2026-03-12T15:57:28.358" v="769"/>
          <pc:sldLayoutMkLst>
            <pc:docMk/>
            <pc:sldMasterMk cId="511687171" sldId="2147483788"/>
            <pc:sldLayoutMk cId="258590105" sldId="2147483799"/>
          </pc:sldLayoutMkLst>
        </pc:sldLayoutChg>
      </pc:sldMasterChg>
      <pc:sldMasterChg chg="add del addSldLayout delSldLayout modSldLayout">
        <pc:chgData name="Eliora Blackson (2436903)" userId="S::2436903@student.uwtsd.ac.uk::2f4dd4e1-44d2-47ab-81ee-223793b799fd" providerId="AD" clId="Web-{D929CBB3-21B3-A5AD-B574-E0FA5CF2D3F8}" dt="2026-03-12T17:52:49.036" v="2905"/>
        <pc:sldMasterMkLst>
          <pc:docMk/>
          <pc:sldMasterMk cId="2878972325" sldId="2147483800"/>
        </pc:sldMasterMkLst>
        <pc:sldLayoutChg chg="add del mod replId">
          <pc:chgData name="Eliora Blackson (2436903)" userId="S::2436903@student.uwtsd.ac.uk::2f4dd4e1-44d2-47ab-81ee-223793b799fd" providerId="AD" clId="Web-{D929CBB3-21B3-A5AD-B574-E0FA5CF2D3F8}" dt="2026-03-12T17:52:49.036" v="2905"/>
          <pc:sldLayoutMkLst>
            <pc:docMk/>
            <pc:sldMasterMk cId="2878972325" sldId="2147483800"/>
            <pc:sldLayoutMk cId="856940907" sldId="2147483801"/>
          </pc:sldLayoutMkLst>
        </pc:sldLayoutChg>
        <pc:sldLayoutChg chg="add del mod replId">
          <pc:chgData name="Eliora Blackson (2436903)" userId="S::2436903@student.uwtsd.ac.uk::2f4dd4e1-44d2-47ab-81ee-223793b799fd" providerId="AD" clId="Web-{D929CBB3-21B3-A5AD-B574-E0FA5CF2D3F8}" dt="2026-03-12T17:52:49.036" v="2905"/>
          <pc:sldLayoutMkLst>
            <pc:docMk/>
            <pc:sldMasterMk cId="2878972325" sldId="2147483800"/>
            <pc:sldLayoutMk cId="93372319" sldId="2147483802"/>
          </pc:sldLayoutMkLst>
        </pc:sldLayoutChg>
        <pc:sldLayoutChg chg="add del mod replId">
          <pc:chgData name="Eliora Blackson (2436903)" userId="S::2436903@student.uwtsd.ac.uk::2f4dd4e1-44d2-47ab-81ee-223793b799fd" providerId="AD" clId="Web-{D929CBB3-21B3-A5AD-B574-E0FA5CF2D3F8}" dt="2026-03-12T17:52:49.036" v="2905"/>
          <pc:sldLayoutMkLst>
            <pc:docMk/>
            <pc:sldMasterMk cId="2878972325" sldId="2147483800"/>
            <pc:sldLayoutMk cId="430797852" sldId="2147483803"/>
          </pc:sldLayoutMkLst>
        </pc:sldLayoutChg>
        <pc:sldLayoutChg chg="add del mod replId">
          <pc:chgData name="Eliora Blackson (2436903)" userId="S::2436903@student.uwtsd.ac.uk::2f4dd4e1-44d2-47ab-81ee-223793b799fd" providerId="AD" clId="Web-{D929CBB3-21B3-A5AD-B574-E0FA5CF2D3F8}" dt="2026-03-12T17:52:49.036" v="2905"/>
          <pc:sldLayoutMkLst>
            <pc:docMk/>
            <pc:sldMasterMk cId="2878972325" sldId="2147483800"/>
            <pc:sldLayoutMk cId="2373487420" sldId="2147483804"/>
          </pc:sldLayoutMkLst>
        </pc:sldLayoutChg>
        <pc:sldLayoutChg chg="add del mod replId">
          <pc:chgData name="Eliora Blackson (2436903)" userId="S::2436903@student.uwtsd.ac.uk::2f4dd4e1-44d2-47ab-81ee-223793b799fd" providerId="AD" clId="Web-{D929CBB3-21B3-A5AD-B574-E0FA5CF2D3F8}" dt="2026-03-12T17:52:49.036" v="2905"/>
          <pc:sldLayoutMkLst>
            <pc:docMk/>
            <pc:sldMasterMk cId="2878972325" sldId="2147483800"/>
            <pc:sldLayoutMk cId="341477890" sldId="2147483805"/>
          </pc:sldLayoutMkLst>
        </pc:sldLayoutChg>
        <pc:sldLayoutChg chg="add del mod replId">
          <pc:chgData name="Eliora Blackson (2436903)" userId="S::2436903@student.uwtsd.ac.uk::2f4dd4e1-44d2-47ab-81ee-223793b799fd" providerId="AD" clId="Web-{D929CBB3-21B3-A5AD-B574-E0FA5CF2D3F8}" dt="2026-03-12T17:52:49.036" v="2905"/>
          <pc:sldLayoutMkLst>
            <pc:docMk/>
            <pc:sldMasterMk cId="2878972325" sldId="2147483800"/>
            <pc:sldLayoutMk cId="789581335" sldId="2147483806"/>
          </pc:sldLayoutMkLst>
        </pc:sldLayoutChg>
        <pc:sldLayoutChg chg="add del mod replId">
          <pc:chgData name="Eliora Blackson (2436903)" userId="S::2436903@student.uwtsd.ac.uk::2f4dd4e1-44d2-47ab-81ee-223793b799fd" providerId="AD" clId="Web-{D929CBB3-21B3-A5AD-B574-E0FA5CF2D3F8}" dt="2026-03-12T17:52:49.036" v="2905"/>
          <pc:sldLayoutMkLst>
            <pc:docMk/>
            <pc:sldMasterMk cId="2878972325" sldId="2147483800"/>
            <pc:sldLayoutMk cId="470329443" sldId="2147483807"/>
          </pc:sldLayoutMkLst>
        </pc:sldLayoutChg>
        <pc:sldLayoutChg chg="add del mod replId">
          <pc:chgData name="Eliora Blackson (2436903)" userId="S::2436903@student.uwtsd.ac.uk::2f4dd4e1-44d2-47ab-81ee-223793b799fd" providerId="AD" clId="Web-{D929CBB3-21B3-A5AD-B574-E0FA5CF2D3F8}" dt="2026-03-12T17:52:49.036" v="2905"/>
          <pc:sldLayoutMkLst>
            <pc:docMk/>
            <pc:sldMasterMk cId="2878972325" sldId="2147483800"/>
            <pc:sldLayoutMk cId="3513676284" sldId="2147483808"/>
          </pc:sldLayoutMkLst>
        </pc:sldLayoutChg>
        <pc:sldLayoutChg chg="add del mod replId">
          <pc:chgData name="Eliora Blackson (2436903)" userId="S::2436903@student.uwtsd.ac.uk::2f4dd4e1-44d2-47ab-81ee-223793b799fd" providerId="AD" clId="Web-{D929CBB3-21B3-A5AD-B574-E0FA5CF2D3F8}" dt="2026-03-12T17:52:49.036" v="2905"/>
          <pc:sldLayoutMkLst>
            <pc:docMk/>
            <pc:sldMasterMk cId="2878972325" sldId="2147483800"/>
            <pc:sldLayoutMk cId="1566535052" sldId="2147483809"/>
          </pc:sldLayoutMkLst>
        </pc:sldLayoutChg>
        <pc:sldLayoutChg chg="add del mod replId">
          <pc:chgData name="Eliora Blackson (2436903)" userId="S::2436903@student.uwtsd.ac.uk::2f4dd4e1-44d2-47ab-81ee-223793b799fd" providerId="AD" clId="Web-{D929CBB3-21B3-A5AD-B574-E0FA5CF2D3F8}" dt="2026-03-12T17:52:49.036" v="2905"/>
          <pc:sldLayoutMkLst>
            <pc:docMk/>
            <pc:sldMasterMk cId="2878972325" sldId="2147483800"/>
            <pc:sldLayoutMk cId="1600159919" sldId="2147483810"/>
          </pc:sldLayoutMkLst>
        </pc:sldLayoutChg>
        <pc:sldLayoutChg chg="add del mod replId">
          <pc:chgData name="Eliora Blackson (2436903)" userId="S::2436903@student.uwtsd.ac.uk::2f4dd4e1-44d2-47ab-81ee-223793b799fd" providerId="AD" clId="Web-{D929CBB3-21B3-A5AD-B574-E0FA5CF2D3F8}" dt="2026-03-12T17:52:49.036" v="2905"/>
          <pc:sldLayoutMkLst>
            <pc:docMk/>
            <pc:sldMasterMk cId="2878972325" sldId="2147483800"/>
            <pc:sldLayoutMk cId="2709262098" sldId="2147483811"/>
          </pc:sldLayoutMkLst>
        </pc:sldLayoutChg>
      </pc:sldMasterChg>
      <pc:sldMasterChg chg="add del addSldLayout delSldLayout modSldLayout">
        <pc:chgData name="Eliora Blackson (2436903)" userId="S::2436903@student.uwtsd.ac.uk::2f4dd4e1-44d2-47ab-81ee-223793b799fd" providerId="AD" clId="Web-{D929CBB3-21B3-A5AD-B574-E0FA5CF2D3F8}" dt="2026-03-12T17:52:56.224" v="2906"/>
        <pc:sldMasterMkLst>
          <pc:docMk/>
          <pc:sldMasterMk cId="1438282207" sldId="2147483812"/>
        </pc:sldMasterMkLst>
        <pc:sldLayoutChg chg="add del mod replId">
          <pc:chgData name="Eliora Blackson (2436903)" userId="S::2436903@student.uwtsd.ac.uk::2f4dd4e1-44d2-47ab-81ee-223793b799fd" providerId="AD" clId="Web-{D929CBB3-21B3-A5AD-B574-E0FA5CF2D3F8}" dt="2026-03-12T17:52:56.224" v="2906"/>
          <pc:sldLayoutMkLst>
            <pc:docMk/>
            <pc:sldMasterMk cId="1438282207" sldId="2147483812"/>
            <pc:sldLayoutMk cId="2164427213" sldId="2147483813"/>
          </pc:sldLayoutMkLst>
        </pc:sldLayoutChg>
        <pc:sldLayoutChg chg="add del mod replId">
          <pc:chgData name="Eliora Blackson (2436903)" userId="S::2436903@student.uwtsd.ac.uk::2f4dd4e1-44d2-47ab-81ee-223793b799fd" providerId="AD" clId="Web-{D929CBB3-21B3-A5AD-B574-E0FA5CF2D3F8}" dt="2026-03-12T17:52:56.224" v="2906"/>
          <pc:sldLayoutMkLst>
            <pc:docMk/>
            <pc:sldMasterMk cId="1438282207" sldId="2147483812"/>
            <pc:sldLayoutMk cId="192013596" sldId="2147483814"/>
          </pc:sldLayoutMkLst>
        </pc:sldLayoutChg>
        <pc:sldLayoutChg chg="add del mod replId">
          <pc:chgData name="Eliora Blackson (2436903)" userId="S::2436903@student.uwtsd.ac.uk::2f4dd4e1-44d2-47ab-81ee-223793b799fd" providerId="AD" clId="Web-{D929CBB3-21B3-A5AD-B574-E0FA5CF2D3F8}" dt="2026-03-12T17:52:56.224" v="2906"/>
          <pc:sldLayoutMkLst>
            <pc:docMk/>
            <pc:sldMasterMk cId="1438282207" sldId="2147483812"/>
            <pc:sldLayoutMk cId="3426976216" sldId="2147483815"/>
          </pc:sldLayoutMkLst>
        </pc:sldLayoutChg>
        <pc:sldLayoutChg chg="add del mod replId">
          <pc:chgData name="Eliora Blackson (2436903)" userId="S::2436903@student.uwtsd.ac.uk::2f4dd4e1-44d2-47ab-81ee-223793b799fd" providerId="AD" clId="Web-{D929CBB3-21B3-A5AD-B574-E0FA5CF2D3F8}" dt="2026-03-12T17:52:56.224" v="2906"/>
          <pc:sldLayoutMkLst>
            <pc:docMk/>
            <pc:sldMasterMk cId="1438282207" sldId="2147483812"/>
            <pc:sldLayoutMk cId="2682981241" sldId="2147483816"/>
          </pc:sldLayoutMkLst>
        </pc:sldLayoutChg>
        <pc:sldLayoutChg chg="add del mod replId">
          <pc:chgData name="Eliora Blackson (2436903)" userId="S::2436903@student.uwtsd.ac.uk::2f4dd4e1-44d2-47ab-81ee-223793b799fd" providerId="AD" clId="Web-{D929CBB3-21B3-A5AD-B574-E0FA5CF2D3F8}" dt="2026-03-12T17:52:56.224" v="2906"/>
          <pc:sldLayoutMkLst>
            <pc:docMk/>
            <pc:sldMasterMk cId="1438282207" sldId="2147483812"/>
            <pc:sldLayoutMk cId="2867692344" sldId="2147483817"/>
          </pc:sldLayoutMkLst>
        </pc:sldLayoutChg>
        <pc:sldLayoutChg chg="add del mod replId">
          <pc:chgData name="Eliora Blackson (2436903)" userId="S::2436903@student.uwtsd.ac.uk::2f4dd4e1-44d2-47ab-81ee-223793b799fd" providerId="AD" clId="Web-{D929CBB3-21B3-A5AD-B574-E0FA5CF2D3F8}" dt="2026-03-12T17:52:56.224" v="2906"/>
          <pc:sldLayoutMkLst>
            <pc:docMk/>
            <pc:sldMasterMk cId="1438282207" sldId="2147483812"/>
            <pc:sldLayoutMk cId="4019589586" sldId="2147483818"/>
          </pc:sldLayoutMkLst>
        </pc:sldLayoutChg>
        <pc:sldLayoutChg chg="add del mod replId">
          <pc:chgData name="Eliora Blackson (2436903)" userId="S::2436903@student.uwtsd.ac.uk::2f4dd4e1-44d2-47ab-81ee-223793b799fd" providerId="AD" clId="Web-{D929CBB3-21B3-A5AD-B574-E0FA5CF2D3F8}" dt="2026-03-12T17:52:56.224" v="2906"/>
          <pc:sldLayoutMkLst>
            <pc:docMk/>
            <pc:sldMasterMk cId="1438282207" sldId="2147483812"/>
            <pc:sldLayoutMk cId="2981601298" sldId="2147483819"/>
          </pc:sldLayoutMkLst>
        </pc:sldLayoutChg>
        <pc:sldLayoutChg chg="add del mod replId">
          <pc:chgData name="Eliora Blackson (2436903)" userId="S::2436903@student.uwtsd.ac.uk::2f4dd4e1-44d2-47ab-81ee-223793b799fd" providerId="AD" clId="Web-{D929CBB3-21B3-A5AD-B574-E0FA5CF2D3F8}" dt="2026-03-12T17:52:56.224" v="2906"/>
          <pc:sldLayoutMkLst>
            <pc:docMk/>
            <pc:sldMasterMk cId="1438282207" sldId="2147483812"/>
            <pc:sldLayoutMk cId="1799685533" sldId="2147483820"/>
          </pc:sldLayoutMkLst>
        </pc:sldLayoutChg>
        <pc:sldLayoutChg chg="add del mod replId">
          <pc:chgData name="Eliora Blackson (2436903)" userId="S::2436903@student.uwtsd.ac.uk::2f4dd4e1-44d2-47ab-81ee-223793b799fd" providerId="AD" clId="Web-{D929CBB3-21B3-A5AD-B574-E0FA5CF2D3F8}" dt="2026-03-12T17:52:56.224" v="2906"/>
          <pc:sldLayoutMkLst>
            <pc:docMk/>
            <pc:sldMasterMk cId="1438282207" sldId="2147483812"/>
            <pc:sldLayoutMk cId="355721106" sldId="2147483821"/>
          </pc:sldLayoutMkLst>
        </pc:sldLayoutChg>
        <pc:sldLayoutChg chg="add del mod replId">
          <pc:chgData name="Eliora Blackson (2436903)" userId="S::2436903@student.uwtsd.ac.uk::2f4dd4e1-44d2-47ab-81ee-223793b799fd" providerId="AD" clId="Web-{D929CBB3-21B3-A5AD-B574-E0FA5CF2D3F8}" dt="2026-03-12T17:52:56.224" v="2906"/>
          <pc:sldLayoutMkLst>
            <pc:docMk/>
            <pc:sldMasterMk cId="1438282207" sldId="2147483812"/>
            <pc:sldLayoutMk cId="3367722091" sldId="2147483822"/>
          </pc:sldLayoutMkLst>
        </pc:sldLayoutChg>
        <pc:sldLayoutChg chg="add del mod replId">
          <pc:chgData name="Eliora Blackson (2436903)" userId="S::2436903@student.uwtsd.ac.uk::2f4dd4e1-44d2-47ab-81ee-223793b799fd" providerId="AD" clId="Web-{D929CBB3-21B3-A5AD-B574-E0FA5CF2D3F8}" dt="2026-03-12T17:52:56.224" v="2906"/>
          <pc:sldLayoutMkLst>
            <pc:docMk/>
            <pc:sldMasterMk cId="1438282207" sldId="2147483812"/>
            <pc:sldLayoutMk cId="3309568151" sldId="2147483823"/>
          </pc:sldLayoutMkLst>
        </pc:sldLayoutChg>
      </pc:sldMasterChg>
      <pc:sldMasterChg chg="add del addSldLayout delSldLayout modSldLayout">
        <pc:chgData name="Eliora Blackson (2436903)" userId="S::2436903@student.uwtsd.ac.uk::2f4dd4e1-44d2-47ab-81ee-223793b799fd" providerId="AD" clId="Web-{D929CBB3-21B3-A5AD-B574-E0FA5CF2D3F8}" dt="2026-03-12T17:53:01.333" v="2907"/>
        <pc:sldMasterMkLst>
          <pc:docMk/>
          <pc:sldMasterMk cId="145829062" sldId="2147483824"/>
        </pc:sldMasterMkLst>
        <pc:sldLayoutChg chg="add del mod replId">
          <pc:chgData name="Eliora Blackson (2436903)" userId="S::2436903@student.uwtsd.ac.uk::2f4dd4e1-44d2-47ab-81ee-223793b799fd" providerId="AD" clId="Web-{D929CBB3-21B3-A5AD-B574-E0FA5CF2D3F8}" dt="2026-03-12T17:53:01.333" v="2907"/>
          <pc:sldLayoutMkLst>
            <pc:docMk/>
            <pc:sldMasterMk cId="145829062" sldId="2147483824"/>
            <pc:sldLayoutMk cId="713069736" sldId="2147483825"/>
          </pc:sldLayoutMkLst>
        </pc:sldLayoutChg>
        <pc:sldLayoutChg chg="add del mod replId">
          <pc:chgData name="Eliora Blackson (2436903)" userId="S::2436903@student.uwtsd.ac.uk::2f4dd4e1-44d2-47ab-81ee-223793b799fd" providerId="AD" clId="Web-{D929CBB3-21B3-A5AD-B574-E0FA5CF2D3F8}" dt="2026-03-12T17:53:01.333" v="2907"/>
          <pc:sldLayoutMkLst>
            <pc:docMk/>
            <pc:sldMasterMk cId="145829062" sldId="2147483824"/>
            <pc:sldLayoutMk cId="2630324924" sldId="2147483826"/>
          </pc:sldLayoutMkLst>
        </pc:sldLayoutChg>
        <pc:sldLayoutChg chg="add del mod replId">
          <pc:chgData name="Eliora Blackson (2436903)" userId="S::2436903@student.uwtsd.ac.uk::2f4dd4e1-44d2-47ab-81ee-223793b799fd" providerId="AD" clId="Web-{D929CBB3-21B3-A5AD-B574-E0FA5CF2D3F8}" dt="2026-03-12T17:53:01.333" v="2907"/>
          <pc:sldLayoutMkLst>
            <pc:docMk/>
            <pc:sldMasterMk cId="145829062" sldId="2147483824"/>
            <pc:sldLayoutMk cId="2084892032" sldId="2147483827"/>
          </pc:sldLayoutMkLst>
        </pc:sldLayoutChg>
        <pc:sldLayoutChg chg="add del mod replId">
          <pc:chgData name="Eliora Blackson (2436903)" userId="S::2436903@student.uwtsd.ac.uk::2f4dd4e1-44d2-47ab-81ee-223793b799fd" providerId="AD" clId="Web-{D929CBB3-21B3-A5AD-B574-E0FA5CF2D3F8}" dt="2026-03-12T17:53:01.333" v="2907"/>
          <pc:sldLayoutMkLst>
            <pc:docMk/>
            <pc:sldMasterMk cId="145829062" sldId="2147483824"/>
            <pc:sldLayoutMk cId="1975861397" sldId="2147483828"/>
          </pc:sldLayoutMkLst>
        </pc:sldLayoutChg>
        <pc:sldLayoutChg chg="add del mod replId">
          <pc:chgData name="Eliora Blackson (2436903)" userId="S::2436903@student.uwtsd.ac.uk::2f4dd4e1-44d2-47ab-81ee-223793b799fd" providerId="AD" clId="Web-{D929CBB3-21B3-A5AD-B574-E0FA5CF2D3F8}" dt="2026-03-12T17:53:01.333" v="2907"/>
          <pc:sldLayoutMkLst>
            <pc:docMk/>
            <pc:sldMasterMk cId="145829062" sldId="2147483824"/>
            <pc:sldLayoutMk cId="1498988978" sldId="2147483829"/>
          </pc:sldLayoutMkLst>
        </pc:sldLayoutChg>
        <pc:sldLayoutChg chg="add del mod replId">
          <pc:chgData name="Eliora Blackson (2436903)" userId="S::2436903@student.uwtsd.ac.uk::2f4dd4e1-44d2-47ab-81ee-223793b799fd" providerId="AD" clId="Web-{D929CBB3-21B3-A5AD-B574-E0FA5CF2D3F8}" dt="2026-03-12T17:53:01.333" v="2907"/>
          <pc:sldLayoutMkLst>
            <pc:docMk/>
            <pc:sldMasterMk cId="145829062" sldId="2147483824"/>
            <pc:sldLayoutMk cId="4195305028" sldId="2147483830"/>
          </pc:sldLayoutMkLst>
        </pc:sldLayoutChg>
        <pc:sldLayoutChg chg="add del mod replId">
          <pc:chgData name="Eliora Blackson (2436903)" userId="S::2436903@student.uwtsd.ac.uk::2f4dd4e1-44d2-47ab-81ee-223793b799fd" providerId="AD" clId="Web-{D929CBB3-21B3-A5AD-B574-E0FA5CF2D3F8}" dt="2026-03-12T17:53:01.333" v="2907"/>
          <pc:sldLayoutMkLst>
            <pc:docMk/>
            <pc:sldMasterMk cId="145829062" sldId="2147483824"/>
            <pc:sldLayoutMk cId="2240477477" sldId="2147483831"/>
          </pc:sldLayoutMkLst>
        </pc:sldLayoutChg>
        <pc:sldLayoutChg chg="add del mod replId">
          <pc:chgData name="Eliora Blackson (2436903)" userId="S::2436903@student.uwtsd.ac.uk::2f4dd4e1-44d2-47ab-81ee-223793b799fd" providerId="AD" clId="Web-{D929CBB3-21B3-A5AD-B574-E0FA5CF2D3F8}" dt="2026-03-12T17:53:01.333" v="2907"/>
          <pc:sldLayoutMkLst>
            <pc:docMk/>
            <pc:sldMasterMk cId="145829062" sldId="2147483824"/>
            <pc:sldLayoutMk cId="418455601" sldId="2147483832"/>
          </pc:sldLayoutMkLst>
        </pc:sldLayoutChg>
        <pc:sldLayoutChg chg="add del mod replId">
          <pc:chgData name="Eliora Blackson (2436903)" userId="S::2436903@student.uwtsd.ac.uk::2f4dd4e1-44d2-47ab-81ee-223793b799fd" providerId="AD" clId="Web-{D929CBB3-21B3-A5AD-B574-E0FA5CF2D3F8}" dt="2026-03-12T17:53:01.333" v="2907"/>
          <pc:sldLayoutMkLst>
            <pc:docMk/>
            <pc:sldMasterMk cId="145829062" sldId="2147483824"/>
            <pc:sldLayoutMk cId="314729337" sldId="2147483833"/>
          </pc:sldLayoutMkLst>
        </pc:sldLayoutChg>
        <pc:sldLayoutChg chg="add del mod replId">
          <pc:chgData name="Eliora Blackson (2436903)" userId="S::2436903@student.uwtsd.ac.uk::2f4dd4e1-44d2-47ab-81ee-223793b799fd" providerId="AD" clId="Web-{D929CBB3-21B3-A5AD-B574-E0FA5CF2D3F8}" dt="2026-03-12T17:53:01.333" v="2907"/>
          <pc:sldLayoutMkLst>
            <pc:docMk/>
            <pc:sldMasterMk cId="145829062" sldId="2147483824"/>
            <pc:sldLayoutMk cId="2132841344" sldId="2147483834"/>
          </pc:sldLayoutMkLst>
        </pc:sldLayoutChg>
        <pc:sldLayoutChg chg="add del mod replId">
          <pc:chgData name="Eliora Blackson (2436903)" userId="S::2436903@student.uwtsd.ac.uk::2f4dd4e1-44d2-47ab-81ee-223793b799fd" providerId="AD" clId="Web-{D929CBB3-21B3-A5AD-B574-E0FA5CF2D3F8}" dt="2026-03-12T17:53:01.333" v="2907"/>
          <pc:sldLayoutMkLst>
            <pc:docMk/>
            <pc:sldMasterMk cId="145829062" sldId="2147483824"/>
            <pc:sldLayoutMk cId="3626872338" sldId="2147483835"/>
          </pc:sldLayoutMkLst>
        </pc:sldLayoutChg>
      </pc:sldMasterChg>
      <pc:sldMasterChg chg="add del addSldLayout delSldLayout modSldLayout">
        <pc:chgData name="Eliora Blackson (2436903)" userId="S::2436903@student.uwtsd.ac.uk::2f4dd4e1-44d2-47ab-81ee-223793b799fd" providerId="AD" clId="Web-{D929CBB3-21B3-A5AD-B574-E0FA5CF2D3F8}" dt="2026-03-12T17:53:12.739" v="2908"/>
        <pc:sldMasterMkLst>
          <pc:docMk/>
          <pc:sldMasterMk cId="1280577429" sldId="2147483836"/>
        </pc:sldMasterMkLst>
        <pc:sldLayoutChg chg="add del mod replId">
          <pc:chgData name="Eliora Blackson (2436903)" userId="S::2436903@student.uwtsd.ac.uk::2f4dd4e1-44d2-47ab-81ee-223793b799fd" providerId="AD" clId="Web-{D929CBB3-21B3-A5AD-B574-E0FA5CF2D3F8}" dt="2026-03-12T17:53:12.739" v="2908"/>
          <pc:sldLayoutMkLst>
            <pc:docMk/>
            <pc:sldMasterMk cId="1280577429" sldId="2147483836"/>
            <pc:sldLayoutMk cId="300115533" sldId="2147483837"/>
          </pc:sldLayoutMkLst>
        </pc:sldLayoutChg>
        <pc:sldLayoutChg chg="add del mod replId">
          <pc:chgData name="Eliora Blackson (2436903)" userId="S::2436903@student.uwtsd.ac.uk::2f4dd4e1-44d2-47ab-81ee-223793b799fd" providerId="AD" clId="Web-{D929CBB3-21B3-A5AD-B574-E0FA5CF2D3F8}" dt="2026-03-12T17:53:12.739" v="2908"/>
          <pc:sldLayoutMkLst>
            <pc:docMk/>
            <pc:sldMasterMk cId="1280577429" sldId="2147483836"/>
            <pc:sldLayoutMk cId="1366211339" sldId="2147483838"/>
          </pc:sldLayoutMkLst>
        </pc:sldLayoutChg>
        <pc:sldLayoutChg chg="add del mod replId">
          <pc:chgData name="Eliora Blackson (2436903)" userId="S::2436903@student.uwtsd.ac.uk::2f4dd4e1-44d2-47ab-81ee-223793b799fd" providerId="AD" clId="Web-{D929CBB3-21B3-A5AD-B574-E0FA5CF2D3F8}" dt="2026-03-12T17:53:12.739" v="2908"/>
          <pc:sldLayoutMkLst>
            <pc:docMk/>
            <pc:sldMasterMk cId="1280577429" sldId="2147483836"/>
            <pc:sldLayoutMk cId="3944940734" sldId="2147483839"/>
          </pc:sldLayoutMkLst>
        </pc:sldLayoutChg>
        <pc:sldLayoutChg chg="add del mod replId">
          <pc:chgData name="Eliora Blackson (2436903)" userId="S::2436903@student.uwtsd.ac.uk::2f4dd4e1-44d2-47ab-81ee-223793b799fd" providerId="AD" clId="Web-{D929CBB3-21B3-A5AD-B574-E0FA5CF2D3F8}" dt="2026-03-12T17:53:12.739" v="2908"/>
          <pc:sldLayoutMkLst>
            <pc:docMk/>
            <pc:sldMasterMk cId="1280577429" sldId="2147483836"/>
            <pc:sldLayoutMk cId="3397452004" sldId="2147483840"/>
          </pc:sldLayoutMkLst>
        </pc:sldLayoutChg>
        <pc:sldLayoutChg chg="add del mod replId">
          <pc:chgData name="Eliora Blackson (2436903)" userId="S::2436903@student.uwtsd.ac.uk::2f4dd4e1-44d2-47ab-81ee-223793b799fd" providerId="AD" clId="Web-{D929CBB3-21B3-A5AD-B574-E0FA5CF2D3F8}" dt="2026-03-12T17:53:12.739" v="2908"/>
          <pc:sldLayoutMkLst>
            <pc:docMk/>
            <pc:sldMasterMk cId="1280577429" sldId="2147483836"/>
            <pc:sldLayoutMk cId="4047968312" sldId="2147483841"/>
          </pc:sldLayoutMkLst>
        </pc:sldLayoutChg>
        <pc:sldLayoutChg chg="add del mod replId">
          <pc:chgData name="Eliora Blackson (2436903)" userId="S::2436903@student.uwtsd.ac.uk::2f4dd4e1-44d2-47ab-81ee-223793b799fd" providerId="AD" clId="Web-{D929CBB3-21B3-A5AD-B574-E0FA5CF2D3F8}" dt="2026-03-12T17:53:12.739" v="2908"/>
          <pc:sldLayoutMkLst>
            <pc:docMk/>
            <pc:sldMasterMk cId="1280577429" sldId="2147483836"/>
            <pc:sldLayoutMk cId="2045494360" sldId="2147483842"/>
          </pc:sldLayoutMkLst>
        </pc:sldLayoutChg>
        <pc:sldLayoutChg chg="add del mod replId">
          <pc:chgData name="Eliora Blackson (2436903)" userId="S::2436903@student.uwtsd.ac.uk::2f4dd4e1-44d2-47ab-81ee-223793b799fd" providerId="AD" clId="Web-{D929CBB3-21B3-A5AD-B574-E0FA5CF2D3F8}" dt="2026-03-12T17:53:12.739" v="2908"/>
          <pc:sldLayoutMkLst>
            <pc:docMk/>
            <pc:sldMasterMk cId="1280577429" sldId="2147483836"/>
            <pc:sldLayoutMk cId="3590760319" sldId="2147483843"/>
          </pc:sldLayoutMkLst>
        </pc:sldLayoutChg>
        <pc:sldLayoutChg chg="add del mod replId">
          <pc:chgData name="Eliora Blackson (2436903)" userId="S::2436903@student.uwtsd.ac.uk::2f4dd4e1-44d2-47ab-81ee-223793b799fd" providerId="AD" clId="Web-{D929CBB3-21B3-A5AD-B574-E0FA5CF2D3F8}" dt="2026-03-12T17:53:12.739" v="2908"/>
          <pc:sldLayoutMkLst>
            <pc:docMk/>
            <pc:sldMasterMk cId="1280577429" sldId="2147483836"/>
            <pc:sldLayoutMk cId="215939868" sldId="2147483844"/>
          </pc:sldLayoutMkLst>
        </pc:sldLayoutChg>
        <pc:sldLayoutChg chg="add del mod replId">
          <pc:chgData name="Eliora Blackson (2436903)" userId="S::2436903@student.uwtsd.ac.uk::2f4dd4e1-44d2-47ab-81ee-223793b799fd" providerId="AD" clId="Web-{D929CBB3-21B3-A5AD-B574-E0FA5CF2D3F8}" dt="2026-03-12T17:53:12.739" v="2908"/>
          <pc:sldLayoutMkLst>
            <pc:docMk/>
            <pc:sldMasterMk cId="1280577429" sldId="2147483836"/>
            <pc:sldLayoutMk cId="603269709" sldId="2147483845"/>
          </pc:sldLayoutMkLst>
        </pc:sldLayoutChg>
        <pc:sldLayoutChg chg="add del mod replId">
          <pc:chgData name="Eliora Blackson (2436903)" userId="S::2436903@student.uwtsd.ac.uk::2f4dd4e1-44d2-47ab-81ee-223793b799fd" providerId="AD" clId="Web-{D929CBB3-21B3-A5AD-B574-E0FA5CF2D3F8}" dt="2026-03-12T17:53:12.739" v="2908"/>
          <pc:sldLayoutMkLst>
            <pc:docMk/>
            <pc:sldMasterMk cId="1280577429" sldId="2147483836"/>
            <pc:sldLayoutMk cId="952635247" sldId="2147483846"/>
          </pc:sldLayoutMkLst>
        </pc:sldLayoutChg>
        <pc:sldLayoutChg chg="add del mod replId">
          <pc:chgData name="Eliora Blackson (2436903)" userId="S::2436903@student.uwtsd.ac.uk::2f4dd4e1-44d2-47ab-81ee-223793b799fd" providerId="AD" clId="Web-{D929CBB3-21B3-A5AD-B574-E0FA5CF2D3F8}" dt="2026-03-12T17:53:12.739" v="2908"/>
          <pc:sldLayoutMkLst>
            <pc:docMk/>
            <pc:sldMasterMk cId="1280577429" sldId="2147483836"/>
            <pc:sldLayoutMk cId="2304137465" sldId="2147483847"/>
          </pc:sldLayoutMkLst>
        </pc:sldLayoutChg>
      </pc:sldMasterChg>
      <pc:sldMasterChg chg="add addSldLayout modSldLayout">
        <pc:chgData name="Eliora Blackson (2436903)" userId="S::2436903@student.uwtsd.ac.uk::2f4dd4e1-44d2-47ab-81ee-223793b799fd" providerId="AD" clId="Web-{D929CBB3-21B3-A5AD-B574-E0FA5CF2D3F8}" dt="2026-03-12T17:53:12.739" v="2908"/>
        <pc:sldMasterMkLst>
          <pc:docMk/>
          <pc:sldMasterMk cId="281698038" sldId="2147483848"/>
        </pc:sldMasterMkLst>
        <pc:sldLayoutChg chg="add mod replId">
          <pc:chgData name="Eliora Blackson (2436903)" userId="S::2436903@student.uwtsd.ac.uk::2f4dd4e1-44d2-47ab-81ee-223793b799fd" providerId="AD" clId="Web-{D929CBB3-21B3-A5AD-B574-E0FA5CF2D3F8}" dt="2026-03-12T17:53:12.739" v="2908"/>
          <pc:sldLayoutMkLst>
            <pc:docMk/>
            <pc:sldMasterMk cId="281698038" sldId="2147483848"/>
            <pc:sldLayoutMk cId="3427036314" sldId="2147483849"/>
          </pc:sldLayoutMkLst>
        </pc:sldLayoutChg>
        <pc:sldLayoutChg chg="add mod replId">
          <pc:chgData name="Eliora Blackson (2436903)" userId="S::2436903@student.uwtsd.ac.uk::2f4dd4e1-44d2-47ab-81ee-223793b799fd" providerId="AD" clId="Web-{D929CBB3-21B3-A5AD-B574-E0FA5CF2D3F8}" dt="2026-03-12T17:53:12.739" v="2908"/>
          <pc:sldLayoutMkLst>
            <pc:docMk/>
            <pc:sldMasterMk cId="281698038" sldId="2147483848"/>
            <pc:sldLayoutMk cId="2932915018" sldId="2147483850"/>
          </pc:sldLayoutMkLst>
        </pc:sldLayoutChg>
        <pc:sldLayoutChg chg="add mod replId">
          <pc:chgData name="Eliora Blackson (2436903)" userId="S::2436903@student.uwtsd.ac.uk::2f4dd4e1-44d2-47ab-81ee-223793b799fd" providerId="AD" clId="Web-{D929CBB3-21B3-A5AD-B574-E0FA5CF2D3F8}" dt="2026-03-12T17:53:12.739" v="2908"/>
          <pc:sldLayoutMkLst>
            <pc:docMk/>
            <pc:sldMasterMk cId="281698038" sldId="2147483848"/>
            <pc:sldLayoutMk cId="3357297999" sldId="2147483851"/>
          </pc:sldLayoutMkLst>
        </pc:sldLayoutChg>
        <pc:sldLayoutChg chg="add mod replId">
          <pc:chgData name="Eliora Blackson (2436903)" userId="S::2436903@student.uwtsd.ac.uk::2f4dd4e1-44d2-47ab-81ee-223793b799fd" providerId="AD" clId="Web-{D929CBB3-21B3-A5AD-B574-E0FA5CF2D3F8}" dt="2026-03-12T17:53:12.739" v="2908"/>
          <pc:sldLayoutMkLst>
            <pc:docMk/>
            <pc:sldMasterMk cId="281698038" sldId="2147483848"/>
            <pc:sldLayoutMk cId="1885810083" sldId="2147483852"/>
          </pc:sldLayoutMkLst>
        </pc:sldLayoutChg>
        <pc:sldLayoutChg chg="add mod replId">
          <pc:chgData name="Eliora Blackson (2436903)" userId="S::2436903@student.uwtsd.ac.uk::2f4dd4e1-44d2-47ab-81ee-223793b799fd" providerId="AD" clId="Web-{D929CBB3-21B3-A5AD-B574-E0FA5CF2D3F8}" dt="2026-03-12T17:53:12.739" v="2908"/>
          <pc:sldLayoutMkLst>
            <pc:docMk/>
            <pc:sldMasterMk cId="281698038" sldId="2147483848"/>
            <pc:sldLayoutMk cId="2774496471" sldId="2147483853"/>
          </pc:sldLayoutMkLst>
        </pc:sldLayoutChg>
        <pc:sldLayoutChg chg="add mod replId">
          <pc:chgData name="Eliora Blackson (2436903)" userId="S::2436903@student.uwtsd.ac.uk::2f4dd4e1-44d2-47ab-81ee-223793b799fd" providerId="AD" clId="Web-{D929CBB3-21B3-A5AD-B574-E0FA5CF2D3F8}" dt="2026-03-12T17:53:12.739" v="2908"/>
          <pc:sldLayoutMkLst>
            <pc:docMk/>
            <pc:sldMasterMk cId="281698038" sldId="2147483848"/>
            <pc:sldLayoutMk cId="2915611891" sldId="2147483854"/>
          </pc:sldLayoutMkLst>
        </pc:sldLayoutChg>
        <pc:sldLayoutChg chg="add mod replId">
          <pc:chgData name="Eliora Blackson (2436903)" userId="S::2436903@student.uwtsd.ac.uk::2f4dd4e1-44d2-47ab-81ee-223793b799fd" providerId="AD" clId="Web-{D929CBB3-21B3-A5AD-B574-E0FA5CF2D3F8}" dt="2026-03-12T17:53:12.739" v="2908"/>
          <pc:sldLayoutMkLst>
            <pc:docMk/>
            <pc:sldMasterMk cId="281698038" sldId="2147483848"/>
            <pc:sldLayoutMk cId="3991224757" sldId="2147483855"/>
          </pc:sldLayoutMkLst>
        </pc:sldLayoutChg>
        <pc:sldLayoutChg chg="add mod replId">
          <pc:chgData name="Eliora Blackson (2436903)" userId="S::2436903@student.uwtsd.ac.uk::2f4dd4e1-44d2-47ab-81ee-223793b799fd" providerId="AD" clId="Web-{D929CBB3-21B3-A5AD-B574-E0FA5CF2D3F8}" dt="2026-03-12T17:53:12.739" v="2908"/>
          <pc:sldLayoutMkLst>
            <pc:docMk/>
            <pc:sldMasterMk cId="281698038" sldId="2147483848"/>
            <pc:sldLayoutMk cId="3011457690" sldId="2147483856"/>
          </pc:sldLayoutMkLst>
        </pc:sldLayoutChg>
        <pc:sldLayoutChg chg="add mod replId">
          <pc:chgData name="Eliora Blackson (2436903)" userId="S::2436903@student.uwtsd.ac.uk::2f4dd4e1-44d2-47ab-81ee-223793b799fd" providerId="AD" clId="Web-{D929CBB3-21B3-A5AD-B574-E0FA5CF2D3F8}" dt="2026-03-12T17:53:12.739" v="2908"/>
          <pc:sldLayoutMkLst>
            <pc:docMk/>
            <pc:sldMasterMk cId="281698038" sldId="2147483848"/>
            <pc:sldLayoutMk cId="1078378871" sldId="2147483857"/>
          </pc:sldLayoutMkLst>
        </pc:sldLayoutChg>
        <pc:sldLayoutChg chg="add mod replId">
          <pc:chgData name="Eliora Blackson (2436903)" userId="S::2436903@student.uwtsd.ac.uk::2f4dd4e1-44d2-47ab-81ee-223793b799fd" providerId="AD" clId="Web-{D929CBB3-21B3-A5AD-B574-E0FA5CF2D3F8}" dt="2026-03-12T17:53:12.739" v="2908"/>
          <pc:sldLayoutMkLst>
            <pc:docMk/>
            <pc:sldMasterMk cId="281698038" sldId="2147483848"/>
            <pc:sldLayoutMk cId="3031832740" sldId="2147483858"/>
          </pc:sldLayoutMkLst>
        </pc:sldLayoutChg>
        <pc:sldLayoutChg chg="add mod replId">
          <pc:chgData name="Eliora Blackson (2436903)" userId="S::2436903@student.uwtsd.ac.uk::2f4dd4e1-44d2-47ab-81ee-223793b799fd" providerId="AD" clId="Web-{D929CBB3-21B3-A5AD-B574-E0FA5CF2D3F8}" dt="2026-03-12T17:53:12.739" v="2908"/>
          <pc:sldLayoutMkLst>
            <pc:docMk/>
            <pc:sldMasterMk cId="281698038" sldId="2147483848"/>
            <pc:sldLayoutMk cId="2472553021" sldId="2147483859"/>
          </pc:sldLayoutMkLst>
        </pc:sldLayoutChg>
        <pc:sldLayoutChg chg="add mod replId">
          <pc:chgData name="Eliora Blackson (2436903)" userId="S::2436903@student.uwtsd.ac.uk::2f4dd4e1-44d2-47ab-81ee-223793b799fd" providerId="AD" clId="Web-{D929CBB3-21B3-A5AD-B574-E0FA5CF2D3F8}" dt="2026-03-12T17:53:12.739" v="2908"/>
          <pc:sldLayoutMkLst>
            <pc:docMk/>
            <pc:sldMasterMk cId="281698038" sldId="2147483848"/>
            <pc:sldLayoutMk cId="2754944676" sldId="2147483860"/>
          </pc:sldLayoutMkLst>
        </pc:sldLayoutChg>
        <pc:sldLayoutChg chg="add mod replId">
          <pc:chgData name="Eliora Blackson (2436903)" userId="S::2436903@student.uwtsd.ac.uk::2f4dd4e1-44d2-47ab-81ee-223793b799fd" providerId="AD" clId="Web-{D929CBB3-21B3-A5AD-B574-E0FA5CF2D3F8}" dt="2026-03-12T17:53:12.739" v="2908"/>
          <pc:sldLayoutMkLst>
            <pc:docMk/>
            <pc:sldMasterMk cId="281698038" sldId="2147483848"/>
            <pc:sldLayoutMk cId="3029097694" sldId="2147483861"/>
          </pc:sldLayoutMkLst>
        </pc:sldLayoutChg>
        <pc:sldLayoutChg chg="add mod replId">
          <pc:chgData name="Eliora Blackson (2436903)" userId="S::2436903@student.uwtsd.ac.uk::2f4dd4e1-44d2-47ab-81ee-223793b799fd" providerId="AD" clId="Web-{D929CBB3-21B3-A5AD-B574-E0FA5CF2D3F8}" dt="2026-03-12T17:53:12.739" v="2908"/>
          <pc:sldLayoutMkLst>
            <pc:docMk/>
            <pc:sldMasterMk cId="281698038" sldId="2147483848"/>
            <pc:sldLayoutMk cId="3130056636" sldId="2147483862"/>
          </pc:sldLayoutMkLst>
        </pc:sldLayoutChg>
        <pc:sldLayoutChg chg="add mod replId">
          <pc:chgData name="Eliora Blackson (2436903)" userId="S::2436903@student.uwtsd.ac.uk::2f4dd4e1-44d2-47ab-81ee-223793b799fd" providerId="AD" clId="Web-{D929CBB3-21B3-A5AD-B574-E0FA5CF2D3F8}" dt="2026-03-12T17:53:12.739" v="2908"/>
          <pc:sldLayoutMkLst>
            <pc:docMk/>
            <pc:sldMasterMk cId="281698038" sldId="2147483848"/>
            <pc:sldLayoutMk cId="2954821582" sldId="2147483863"/>
          </pc:sldLayoutMkLst>
        </pc:sldLayoutChg>
        <pc:sldLayoutChg chg="add mod replId">
          <pc:chgData name="Eliora Blackson (2436903)" userId="S::2436903@student.uwtsd.ac.uk::2f4dd4e1-44d2-47ab-81ee-223793b799fd" providerId="AD" clId="Web-{D929CBB3-21B3-A5AD-B574-E0FA5CF2D3F8}" dt="2026-03-12T17:53:12.739" v="2908"/>
          <pc:sldLayoutMkLst>
            <pc:docMk/>
            <pc:sldMasterMk cId="281698038" sldId="2147483848"/>
            <pc:sldLayoutMk cId="4011186770" sldId="2147483864"/>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270363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329150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572979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3/12/2026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1885810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3/12/2026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744964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3/12/2026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156118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912247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30114576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783788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318327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4725530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549446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290976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300566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3/12/2026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29548215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111867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3/12/2026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1698038"/>
      </p:ext>
    </p:extLst>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 id="2147483860" r:id="rId12"/>
    <p:sldLayoutId id="2147483861" r:id="rId13"/>
    <p:sldLayoutId id="2147483862" r:id="rId14"/>
    <p:sldLayoutId id="2147483863" r:id="rId15"/>
    <p:sldLayoutId id="214748386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wcup.edu" TargetMode="External"/><Relationship Id="rId2" Type="http://schemas.openxmlformats.org/officeDocument/2006/relationships/hyperlink" Target="https://www.leadershipacademy.nhs.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7A4B8-F7CB-0611-F30C-90C01323B97F}"/>
              </a:ext>
            </a:extLst>
          </p:cNvPr>
          <p:cNvSpPr>
            <a:spLocks noGrp="1"/>
          </p:cNvSpPr>
          <p:nvPr>
            <p:ph type="title"/>
          </p:nvPr>
        </p:nvSpPr>
        <p:spPr>
          <a:xfrm>
            <a:off x="8719126" y="-4622"/>
            <a:ext cx="3476897" cy="1723921"/>
          </a:xfrm>
        </p:spPr>
        <p:txBody>
          <a:bodyPr anchor="b">
            <a:normAutofit/>
          </a:bodyPr>
          <a:lstStyle/>
          <a:p>
            <a:pPr>
              <a:lnSpc>
                <a:spcPct val="90000"/>
              </a:lnSpc>
            </a:pPr>
            <a:r>
              <a:rPr lang="en-US" sz="2800" dirty="0"/>
              <a:t>Self Awareness Teamwork In Health And Social Care</a:t>
            </a:r>
          </a:p>
        </p:txBody>
      </p:sp>
      <p:sp>
        <p:nvSpPr>
          <p:cNvPr id="3" name="Content Placeholder 2">
            <a:extLst>
              <a:ext uri="{FF2B5EF4-FFF2-40B4-BE49-F238E27FC236}">
                <a16:creationId xmlns:a16="http://schemas.microsoft.com/office/drawing/2014/main" id="{DBB4F206-F2A3-9DFE-E416-6979EE4124BA}"/>
              </a:ext>
            </a:extLst>
          </p:cNvPr>
          <p:cNvSpPr>
            <a:spLocks noGrp="1"/>
          </p:cNvSpPr>
          <p:nvPr>
            <p:ph idx="1"/>
          </p:nvPr>
        </p:nvSpPr>
        <p:spPr>
          <a:xfrm>
            <a:off x="8816109" y="1814261"/>
            <a:ext cx="3379917" cy="5044785"/>
          </a:xfrm>
        </p:spPr>
        <p:txBody>
          <a:bodyPr vert="horz" lIns="91440" tIns="45720" rIns="91440" bIns="45720" rtlCol="0" anchor="t">
            <a:normAutofit/>
          </a:bodyPr>
          <a:lstStyle/>
          <a:p>
            <a:pPr marL="0" indent="0">
              <a:lnSpc>
                <a:spcPct val="110000"/>
              </a:lnSpc>
              <a:buNone/>
            </a:pPr>
            <a:r>
              <a:rPr lang="en-US" sz="2000" b="1">
                <a:solidFill>
                  <a:schemeClr val="tx1"/>
                </a:solidFill>
              </a:rPr>
              <a:t>Module title : ProfessionalCareer Developmant within H&amp;SC</a:t>
            </a:r>
            <a:endParaRPr lang="en-US" sz="2000" b="1" dirty="0">
              <a:solidFill>
                <a:schemeClr val="tx1"/>
              </a:solidFill>
            </a:endParaRPr>
          </a:p>
          <a:p>
            <a:pPr marL="0" indent="0">
              <a:lnSpc>
                <a:spcPct val="110000"/>
              </a:lnSpc>
              <a:buNone/>
            </a:pPr>
            <a:r>
              <a:rPr lang="en-US" sz="2000" b="1">
                <a:solidFill>
                  <a:schemeClr val="tx1"/>
                </a:solidFill>
              </a:rPr>
              <a:t>Module Number: LCHS4009 (LON)</a:t>
            </a:r>
            <a:endParaRPr lang="en-US" sz="2000" b="1" dirty="0">
              <a:solidFill>
                <a:schemeClr val="tx1"/>
              </a:solidFill>
            </a:endParaRPr>
          </a:p>
          <a:p>
            <a:pPr marL="0" indent="0">
              <a:lnSpc>
                <a:spcPct val="110000"/>
              </a:lnSpc>
              <a:buNone/>
            </a:pPr>
            <a:r>
              <a:rPr lang="en-US" sz="2000" b="1">
                <a:solidFill>
                  <a:schemeClr val="tx1"/>
                </a:solidFill>
              </a:rPr>
              <a:t>Assignment No: Assigment 1</a:t>
            </a:r>
            <a:endParaRPr lang="en-US" sz="2000" b="1" dirty="0">
              <a:solidFill>
                <a:schemeClr val="tx1"/>
              </a:solidFill>
            </a:endParaRPr>
          </a:p>
          <a:p>
            <a:pPr marL="0" indent="0">
              <a:lnSpc>
                <a:spcPct val="110000"/>
              </a:lnSpc>
              <a:buNone/>
            </a:pPr>
            <a:r>
              <a:rPr lang="en-US" sz="2000" b="1">
                <a:solidFill>
                  <a:schemeClr val="tx1"/>
                </a:solidFill>
              </a:rPr>
              <a:t>Name : Eliora Blackson</a:t>
            </a:r>
            <a:endParaRPr lang="en-US" sz="2000" b="1" dirty="0">
              <a:solidFill>
                <a:schemeClr val="tx1"/>
              </a:solidFill>
            </a:endParaRPr>
          </a:p>
          <a:p>
            <a:pPr marL="0" indent="0">
              <a:lnSpc>
                <a:spcPct val="110000"/>
              </a:lnSpc>
              <a:buNone/>
            </a:pPr>
            <a:r>
              <a:rPr lang="en-US" sz="2000" b="1">
                <a:solidFill>
                  <a:schemeClr val="tx1"/>
                </a:solidFill>
              </a:rPr>
              <a:t>Student ID: 243690</a:t>
            </a:r>
            <a:endParaRPr lang="en-US" sz="2000" b="1" dirty="0">
              <a:solidFill>
                <a:schemeClr val="tx1"/>
              </a:solidFill>
            </a:endParaRPr>
          </a:p>
          <a:p>
            <a:pPr marL="0" indent="0">
              <a:lnSpc>
                <a:spcPct val="110000"/>
              </a:lnSpc>
              <a:buNone/>
            </a:pPr>
            <a:r>
              <a:rPr lang="en-US" sz="2000" b="1" dirty="0">
                <a:solidFill>
                  <a:schemeClr val="tx1"/>
                </a:solidFill>
              </a:rPr>
              <a:t>Lecturer : </a:t>
            </a:r>
            <a:r>
              <a:rPr lang="en-US" sz="2000" b="1" dirty="0" err="1">
                <a:solidFill>
                  <a:schemeClr val="tx1"/>
                </a:solidFill>
              </a:rPr>
              <a:t>Amitave</a:t>
            </a:r>
            <a:r>
              <a:rPr lang="en-US" sz="2000" b="1" dirty="0">
                <a:solidFill>
                  <a:schemeClr val="tx1"/>
                </a:solidFill>
              </a:rPr>
              <a:t> Banik</a:t>
            </a:r>
          </a:p>
          <a:p>
            <a:pPr marL="0" indent="0">
              <a:lnSpc>
                <a:spcPct val="110000"/>
              </a:lnSpc>
              <a:buNone/>
            </a:pPr>
            <a:r>
              <a:rPr lang="en-US" sz="2000" b="1">
                <a:solidFill>
                  <a:schemeClr val="tx1"/>
                </a:solidFill>
              </a:rPr>
              <a:t>Date </a:t>
            </a:r>
          </a:p>
        </p:txBody>
      </p:sp>
      <p:pic>
        <p:nvPicPr>
          <p:cNvPr id="4" name="Picture 3" descr="This contains: Proven Strategies to Overcome Medical Staffing Challenges​&#10;&#10;Explore effective strategies to address medical staffing challenges, including staff recognition, innovative recruitment, and HR outsourcing, to enhance workforce stability and patient care.​&#10;&#10;📞 (813) 592-3807&#10;🌐 altrustservices.com&#10;🔗 Read more: https://altrustservices.com/news-and-articles/staffing/proven-strategies-to-overcome-medical">
            <a:extLst>
              <a:ext uri="{FF2B5EF4-FFF2-40B4-BE49-F238E27FC236}">
                <a16:creationId xmlns:a16="http://schemas.microsoft.com/office/drawing/2014/main" id="{5BF0C7BD-6EED-AE06-E252-1E1A40980D24}"/>
              </a:ext>
            </a:extLst>
          </p:cNvPr>
          <p:cNvPicPr>
            <a:picLocks noChangeAspect="1"/>
          </p:cNvPicPr>
          <p:nvPr/>
        </p:nvPicPr>
        <p:blipFill>
          <a:blip r:embed="rId2"/>
          <a:srcRect r="20472" b="2"/>
          <a:stretch>
            <a:fillRect/>
          </a:stretch>
        </p:blipFill>
        <p:spPr>
          <a:xfrm>
            <a:off x="20" y="-4618"/>
            <a:ext cx="8811470" cy="6859730"/>
          </a:xfrm>
          <a:prstGeom prst="rect">
            <a:avLst/>
          </a:prstGeom>
        </p:spPr>
      </p:pic>
    </p:spTree>
    <p:extLst>
      <p:ext uri="{BB962C8B-B14F-4D97-AF65-F5344CB8AC3E}">
        <p14:creationId xmlns:p14="http://schemas.microsoft.com/office/powerpoint/2010/main" val="8865472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B9B93-4987-550B-0EFE-3942A0B4B09F}"/>
              </a:ext>
            </a:extLst>
          </p:cNvPr>
          <p:cNvSpPr>
            <a:spLocks noGrp="1"/>
          </p:cNvSpPr>
          <p:nvPr>
            <p:ph type="ctrTitle"/>
          </p:nvPr>
        </p:nvSpPr>
        <p:spPr>
          <a:xfrm>
            <a:off x="-1192" y="4174"/>
            <a:ext cx="12188635" cy="613345"/>
          </a:xfrm>
        </p:spPr>
        <p:txBody>
          <a:bodyPr vert="horz" lIns="91440" tIns="45720" rIns="91440" bIns="45720" rtlCol="0">
            <a:normAutofit fontScale="90000"/>
          </a:bodyPr>
          <a:lstStyle/>
          <a:p>
            <a:pPr>
              <a:lnSpc>
                <a:spcPct val="90000"/>
              </a:lnSpc>
            </a:pPr>
            <a:r>
              <a:rPr lang="en-US" sz="4100" dirty="0" err="1"/>
              <a:t>Intoduction</a:t>
            </a:r>
            <a:r>
              <a:rPr lang="en-US" sz="4100" dirty="0"/>
              <a:t> to teamwork in healthcare</a:t>
            </a:r>
          </a:p>
        </p:txBody>
      </p:sp>
      <p:sp>
        <p:nvSpPr>
          <p:cNvPr id="3" name="Subtitle 2">
            <a:extLst>
              <a:ext uri="{FF2B5EF4-FFF2-40B4-BE49-F238E27FC236}">
                <a16:creationId xmlns:a16="http://schemas.microsoft.com/office/drawing/2014/main" id="{4CFB9BC0-30C1-38AB-9B23-7709DCB3A251}"/>
              </a:ext>
            </a:extLst>
          </p:cNvPr>
          <p:cNvSpPr>
            <a:spLocks noGrp="1"/>
          </p:cNvSpPr>
          <p:nvPr>
            <p:ph type="subTitle" idx="1"/>
          </p:nvPr>
        </p:nvSpPr>
        <p:spPr>
          <a:xfrm>
            <a:off x="7532709" y="3843868"/>
            <a:ext cx="2827315" cy="1564744"/>
          </a:xfrm>
        </p:spPr>
        <p:txBody>
          <a:bodyPr vert="horz" lIns="91440" tIns="45720" rIns="91440" bIns="45720" rtlCol="0" anchor="t">
            <a:noAutofit/>
          </a:bodyPr>
          <a:lstStyle/>
          <a:p>
            <a:pPr>
              <a:lnSpc>
                <a:spcPct val="90000"/>
              </a:lnSpc>
              <a:buFont typeface="Arial" panose="020B0604020202020204" pitchFamily="34" charset="0"/>
              <a:buChar char="•"/>
            </a:pPr>
            <a:endParaRPr lang="en-US" sz="1800" dirty="0"/>
          </a:p>
          <a:p>
            <a:pPr>
              <a:lnSpc>
                <a:spcPct val="90000"/>
              </a:lnSpc>
              <a:buFont typeface="Arial" panose="020B0604020202020204" pitchFamily="34" charset="0"/>
              <a:buChar char="•"/>
            </a:pPr>
            <a:endParaRPr lang="en-US" sz="1300"/>
          </a:p>
        </p:txBody>
      </p:sp>
      <p:pic>
        <p:nvPicPr>
          <p:cNvPr id="4" name="Picture 3" descr="Story Pin image">
            <a:extLst>
              <a:ext uri="{FF2B5EF4-FFF2-40B4-BE49-F238E27FC236}">
                <a16:creationId xmlns:a16="http://schemas.microsoft.com/office/drawing/2014/main" id="{C88EF498-DA49-58B2-72BD-C0F477A553BA}"/>
              </a:ext>
            </a:extLst>
          </p:cNvPr>
          <p:cNvPicPr>
            <a:picLocks noChangeAspect="1"/>
          </p:cNvPicPr>
          <p:nvPr/>
        </p:nvPicPr>
        <p:blipFill>
          <a:blip r:embed="rId2"/>
          <a:srcRect r="-2" b="20642"/>
          <a:stretch>
            <a:fillRect/>
          </a:stretch>
        </p:blipFill>
        <p:spPr>
          <a:xfrm>
            <a:off x="6499228" y="2577313"/>
            <a:ext cx="5691171" cy="4283113"/>
          </a:xfrm>
          <a:custGeom>
            <a:avLst/>
            <a:gdLst/>
            <a:ahLst/>
            <a:cxnLst/>
            <a:rect l="l" t="t" r="r" b="b"/>
            <a:pathLst>
              <a:path w="6245352" h="4956048">
                <a:moveTo>
                  <a:pt x="534609" y="0"/>
                </a:moveTo>
                <a:lnTo>
                  <a:pt x="6245352" y="0"/>
                </a:lnTo>
                <a:lnTo>
                  <a:pt x="6245352" y="4421439"/>
                </a:lnTo>
                <a:lnTo>
                  <a:pt x="5710743" y="4956048"/>
                </a:lnTo>
                <a:lnTo>
                  <a:pt x="0" y="4956048"/>
                </a:lnTo>
                <a:lnTo>
                  <a:pt x="0" y="534609"/>
                </a:lnTo>
                <a:close/>
              </a:path>
            </a:pathLst>
          </a:custGeom>
        </p:spPr>
      </p:pic>
      <p:sp>
        <p:nvSpPr>
          <p:cNvPr id="5" name="TextBox 4">
            <a:extLst>
              <a:ext uri="{FF2B5EF4-FFF2-40B4-BE49-F238E27FC236}">
                <a16:creationId xmlns:a16="http://schemas.microsoft.com/office/drawing/2014/main" id="{126A41E5-947B-4BD7-60D6-D3C52546E2A7}"/>
              </a:ext>
            </a:extLst>
          </p:cNvPr>
          <p:cNvSpPr txBox="1"/>
          <p:nvPr/>
        </p:nvSpPr>
        <p:spPr>
          <a:xfrm>
            <a:off x="-4946" y="615538"/>
            <a:ext cx="6503716" cy="67710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t>Teamwork is</a:t>
            </a:r>
            <a:r>
              <a:rPr lang="en-US" sz="2000">
                <a:latin typeface="Aptos Light"/>
              </a:rPr>
              <a:t> a key skill in health and social care because patient care often requires </a:t>
            </a:r>
            <a:endParaRPr lang="en-US" sz="2000" dirty="0">
              <a:latin typeface="Aptos Light"/>
            </a:endParaRPr>
          </a:p>
          <a:p>
            <a:r>
              <a:rPr lang="en-US" sz="2000">
                <a:latin typeface="Aptos Light"/>
              </a:rPr>
              <a:t>Collaboration between different professionals.Docters ,nurses and other healthcareworkers must share information </a:t>
            </a:r>
            <a:r>
              <a:rPr lang="en-US" sz="2000" dirty="0">
                <a:latin typeface="Aptos Light"/>
              </a:rPr>
              <a:t>and coordinate decisions to provide sadfe and </a:t>
            </a:r>
            <a:r>
              <a:rPr lang="en-US" sz="2000">
                <a:latin typeface="Aptos Light"/>
              </a:rPr>
              <a:t>effective care.</a:t>
            </a:r>
            <a:endParaRPr lang="en-US" sz="2000" dirty="0">
              <a:latin typeface="Aptos Light"/>
            </a:endParaRPr>
          </a:p>
          <a:p>
            <a:endParaRPr lang="en-US" sz="2000" dirty="0">
              <a:latin typeface="Aptos Light"/>
            </a:endParaRPr>
          </a:p>
          <a:p>
            <a:r>
              <a:rPr lang="en-US" sz="2000" dirty="0">
                <a:latin typeface="Aptos Light"/>
              </a:rPr>
              <a:t> Working together allows professionals to combine their knowledge and support hostilic patient treatment.Research shows that strong teamwork improves patient </a:t>
            </a:r>
            <a:r>
              <a:rPr lang="en-US" sz="2000">
                <a:latin typeface="Aptos Light"/>
              </a:rPr>
              <a:t>safety, staff wellbeing and healthcare outcomes.</a:t>
            </a:r>
            <a:endParaRPr lang="en-US" sz="2000" dirty="0">
              <a:latin typeface="Aptos Light"/>
            </a:endParaRPr>
          </a:p>
          <a:p>
            <a:r>
              <a:rPr lang="en-US" sz="2000" dirty="0">
                <a:latin typeface="Aptos Light"/>
              </a:rPr>
              <a:t> </a:t>
            </a:r>
          </a:p>
          <a:p>
            <a:r>
              <a:rPr lang="en-US" sz="2000">
                <a:latin typeface="Aptos Light"/>
              </a:rPr>
              <a:t>(Greilich et al., 2023; NHS Leadership A</a:t>
            </a:r>
            <a:r>
              <a:rPr lang="en-US" sz="2000"/>
              <a:t>cademy, 2021)</a:t>
            </a:r>
          </a:p>
          <a:p>
            <a:endParaRPr lang="en-US" sz="2000" dirty="0">
              <a:latin typeface="Aptos Light"/>
            </a:endParaRPr>
          </a:p>
          <a:p>
            <a:r>
              <a:rPr lang="en-US" sz="2000" b="1">
                <a:latin typeface="Aptos Light"/>
              </a:rPr>
              <a:t>Collaboration between professionals </a:t>
            </a:r>
            <a:endParaRPr lang="en-US" sz="2000" b="1" dirty="0">
              <a:latin typeface="Aptos Light"/>
            </a:endParaRPr>
          </a:p>
          <a:p>
            <a:r>
              <a:rPr lang="en-US" sz="2000" b="1">
                <a:latin typeface="Aptos Light"/>
              </a:rPr>
              <a:t>Holistic patient care</a:t>
            </a:r>
            <a:endParaRPr lang="en-US" sz="2000" b="1" dirty="0">
              <a:latin typeface="Aptos Light"/>
            </a:endParaRPr>
          </a:p>
          <a:p>
            <a:r>
              <a:rPr lang="en-US" sz="2000" b="1" dirty="0">
                <a:latin typeface="Aptos Light"/>
              </a:rPr>
              <a:t>Improves patient </a:t>
            </a:r>
            <a:r>
              <a:rPr lang="en-US" sz="2000" b="1">
                <a:latin typeface="Aptos Light"/>
              </a:rPr>
              <a:t>safety</a:t>
            </a:r>
            <a:endParaRPr lang="en-US" sz="2000" b="1" dirty="0">
              <a:latin typeface="Aptos Light"/>
            </a:endParaRPr>
          </a:p>
          <a:p>
            <a:r>
              <a:rPr lang="en-US" sz="2000" b="1">
                <a:latin typeface="Aptos Light"/>
              </a:rPr>
              <a:t>Supports staff wellbeing </a:t>
            </a:r>
            <a:endParaRPr lang="en-US" sz="2000" b="1" dirty="0">
              <a:latin typeface="Aptos Light"/>
            </a:endParaRPr>
          </a:p>
          <a:p>
            <a:r>
              <a:rPr lang="en-US" sz="2000" b="1" err="1">
                <a:latin typeface="Aptos Light"/>
              </a:rPr>
              <a:t>Essenti</a:t>
            </a:r>
            <a:r>
              <a:rPr lang="en-US" sz="2000" b="1">
                <a:latin typeface="Aptos Light"/>
              </a:rPr>
              <a:t>al professional skill</a:t>
            </a:r>
          </a:p>
          <a:p>
            <a:endParaRPr lang="en-US" b="1" dirty="0"/>
          </a:p>
          <a:p>
            <a:endParaRPr lang="en-US" b="1" dirty="0"/>
          </a:p>
          <a:p>
            <a:endParaRPr lang="en-US" dirty="0"/>
          </a:p>
        </p:txBody>
      </p:sp>
    </p:spTree>
    <p:extLst>
      <p:ext uri="{BB962C8B-B14F-4D97-AF65-F5344CB8AC3E}">
        <p14:creationId xmlns:p14="http://schemas.microsoft.com/office/powerpoint/2010/main" val="25439720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0F8A0-1F0F-7BAF-8010-A7567355C192}"/>
              </a:ext>
            </a:extLst>
          </p:cNvPr>
          <p:cNvSpPr>
            <a:spLocks noGrp="1"/>
          </p:cNvSpPr>
          <p:nvPr>
            <p:ph type="title"/>
          </p:nvPr>
        </p:nvSpPr>
        <p:spPr>
          <a:xfrm>
            <a:off x="-1728" y="6354"/>
            <a:ext cx="12195456" cy="628619"/>
          </a:xfrm>
        </p:spPr>
        <p:txBody>
          <a:bodyPr anchor="b">
            <a:normAutofit/>
          </a:bodyPr>
          <a:lstStyle/>
          <a:p>
            <a:r>
              <a:rPr lang="en-US"/>
              <a:t> Advantages of teamwork in healthcare</a:t>
            </a:r>
          </a:p>
        </p:txBody>
      </p:sp>
      <p:sp>
        <p:nvSpPr>
          <p:cNvPr id="3" name="Content Placeholder 2">
            <a:extLst>
              <a:ext uri="{FF2B5EF4-FFF2-40B4-BE49-F238E27FC236}">
                <a16:creationId xmlns:a16="http://schemas.microsoft.com/office/drawing/2014/main" id="{819050C7-89CA-0FAB-E398-7B612D6BF0AA}"/>
              </a:ext>
            </a:extLst>
          </p:cNvPr>
          <p:cNvSpPr>
            <a:spLocks noGrp="1"/>
          </p:cNvSpPr>
          <p:nvPr>
            <p:ph sz="half" idx="1"/>
          </p:nvPr>
        </p:nvSpPr>
        <p:spPr>
          <a:xfrm>
            <a:off x="1423101" y="540173"/>
            <a:ext cx="8061077" cy="6322589"/>
          </a:xfrm>
        </p:spPr>
        <p:txBody>
          <a:bodyPr vert="horz" lIns="91440" tIns="45720" rIns="91440" bIns="45720" rtlCol="0" anchor="t">
            <a:noAutofit/>
          </a:bodyPr>
          <a:lstStyle/>
          <a:p>
            <a:pPr marL="0" indent="0">
              <a:lnSpc>
                <a:spcPct val="110000"/>
              </a:lnSpc>
              <a:buNone/>
            </a:pPr>
            <a:r>
              <a:rPr lang="en-US" sz="2000">
                <a:solidFill>
                  <a:schemeClr val="tx1"/>
                </a:solidFill>
              </a:rPr>
              <a:t>Teamwork provides several important benefits in healthcare setting. When professionals work together, they can share expertise and make better decisions that improve patient safety. Collaborative teams also support hostilic care by addressing a patient's physical, emotional and social needs. In addition, supportive team enviroments improve staff morale and burnout.</a:t>
            </a:r>
            <a:endParaRPr lang="en-US">
              <a:solidFill>
                <a:schemeClr val="tx1"/>
              </a:solidFill>
            </a:endParaRPr>
          </a:p>
          <a:p>
            <a:pPr marL="0" indent="0">
              <a:lnSpc>
                <a:spcPct val="110000"/>
              </a:lnSpc>
              <a:buNone/>
            </a:pPr>
            <a:r>
              <a:rPr lang="en-US" sz="2000">
                <a:solidFill>
                  <a:schemeClr val="tx1"/>
                </a:solidFill>
              </a:rPr>
              <a:t>(Greilich et al., 2023; NHS Leadership Academy, 2021)</a:t>
            </a:r>
          </a:p>
          <a:p>
            <a:pPr>
              <a:lnSpc>
                <a:spcPct val="110000"/>
              </a:lnSpc>
            </a:pPr>
            <a:r>
              <a:rPr lang="en-US" sz="2000" b="1">
                <a:solidFill>
                  <a:schemeClr val="tx1"/>
                </a:solidFill>
              </a:rPr>
              <a:t>Key Points</a:t>
            </a:r>
          </a:p>
          <a:p>
            <a:pPr>
              <a:lnSpc>
                <a:spcPct val="110000"/>
              </a:lnSpc>
            </a:pPr>
            <a:r>
              <a:rPr lang="en-US" sz="2000" b="1">
                <a:solidFill>
                  <a:schemeClr val="tx1"/>
                </a:solidFill>
              </a:rPr>
              <a:t>Improves patient saftey</a:t>
            </a:r>
          </a:p>
          <a:p>
            <a:pPr>
              <a:lnSpc>
                <a:spcPct val="110000"/>
              </a:lnSpc>
            </a:pPr>
            <a:r>
              <a:rPr lang="en-US" sz="2000" b="1">
                <a:solidFill>
                  <a:schemeClr val="tx1"/>
                </a:solidFill>
              </a:rPr>
              <a:t>Hostilic care </a:t>
            </a:r>
          </a:p>
          <a:p>
            <a:pPr>
              <a:lnSpc>
                <a:spcPct val="110000"/>
              </a:lnSpc>
            </a:pPr>
            <a:r>
              <a:rPr lang="en-US" sz="2000" b="1">
                <a:solidFill>
                  <a:schemeClr val="tx1"/>
                </a:solidFill>
              </a:rPr>
              <a:t>Better decision making </a:t>
            </a:r>
          </a:p>
          <a:p>
            <a:pPr>
              <a:lnSpc>
                <a:spcPct val="110000"/>
              </a:lnSpc>
            </a:pPr>
            <a:r>
              <a:rPr lang="en-US" sz="2000" b="1">
                <a:solidFill>
                  <a:schemeClr val="tx1"/>
                </a:solidFill>
              </a:rPr>
              <a:t>Higher staff satisfaction</a:t>
            </a:r>
          </a:p>
          <a:p>
            <a:pPr>
              <a:lnSpc>
                <a:spcPct val="110000"/>
              </a:lnSpc>
            </a:pPr>
            <a:r>
              <a:rPr lang="en-US" sz="2000" b="1">
                <a:solidFill>
                  <a:schemeClr val="tx1"/>
                </a:solidFill>
              </a:rPr>
              <a:t>Reduces burnout</a:t>
            </a:r>
          </a:p>
          <a:p>
            <a:pPr>
              <a:lnSpc>
                <a:spcPct val="110000"/>
              </a:lnSpc>
            </a:pPr>
            <a:endParaRPr lang="en-US" sz="1200"/>
          </a:p>
        </p:txBody>
      </p:sp>
      <p:sp>
        <p:nvSpPr>
          <p:cNvPr id="9" name="Date Placeholder 4">
            <a:extLst>
              <a:ext uri="{FF2B5EF4-FFF2-40B4-BE49-F238E27FC236}">
                <a16:creationId xmlns:a16="http://schemas.microsoft.com/office/drawing/2014/main" id="{375EBC7A-79DD-DD8E-04F2-7A0976A0CAB0}"/>
              </a:ext>
            </a:extLst>
          </p:cNvPr>
          <p:cNvSpPr>
            <a:spLocks noGrp="1"/>
          </p:cNvSpPr>
          <p:nvPr>
            <p:ph type="dt" sz="half" idx="10"/>
          </p:nvPr>
        </p:nvSpPr>
        <p:spPr/>
        <p:txBody>
          <a:bodyPr/>
          <a:lstStyle/>
          <a:p>
            <a:pPr>
              <a:spcAft>
                <a:spcPts val="600"/>
              </a:spcAft>
            </a:pPr>
            <a:fld id="{E13FE760-D405-427B-A82A-A34515773F46}" type="datetime1">
              <a:pPr>
                <a:spcAft>
                  <a:spcPts val="600"/>
                </a:spcAft>
              </a:pPr>
              <a:t>3/12/2026</a:t>
            </a:fld>
            <a:endParaRPr lang="en-US"/>
          </a:p>
        </p:txBody>
      </p:sp>
      <p:sp>
        <p:nvSpPr>
          <p:cNvPr id="11" name="Footer Placeholder 5">
            <a:extLst>
              <a:ext uri="{FF2B5EF4-FFF2-40B4-BE49-F238E27FC236}">
                <a16:creationId xmlns:a16="http://schemas.microsoft.com/office/drawing/2014/main" id="{D72457BC-D928-AE4A-9CBD-D8CA8AF87064}"/>
              </a:ext>
            </a:extLst>
          </p:cNvPr>
          <p:cNvSpPr>
            <a:spLocks noGrp="1"/>
          </p:cNvSpPr>
          <p:nvPr>
            <p:ph type="ftr" sz="quarter" idx="11"/>
          </p:nvPr>
        </p:nvSpPr>
        <p:spPr/>
        <p:txBody>
          <a:bodyPr/>
          <a:lstStyle/>
          <a:p>
            <a:pPr>
              <a:spcAft>
                <a:spcPts val="600"/>
              </a:spcAft>
            </a:pPr>
            <a:r>
              <a:rPr lang="en-US"/>
              <a:t>
              </a:t>
            </a:r>
          </a:p>
        </p:txBody>
      </p:sp>
      <p:sp>
        <p:nvSpPr>
          <p:cNvPr id="13" name="Slide Number Placeholder 6">
            <a:extLst>
              <a:ext uri="{FF2B5EF4-FFF2-40B4-BE49-F238E27FC236}">
                <a16:creationId xmlns:a16="http://schemas.microsoft.com/office/drawing/2014/main" id="{1C1B145C-D788-7AAB-B55D-368E0D153A54}"/>
              </a:ext>
            </a:extLst>
          </p:cNvPr>
          <p:cNvSpPr>
            <a:spLocks noGrp="1"/>
          </p:cNvSpPr>
          <p:nvPr>
            <p:ph type="sldNum" sz="quarter" idx="12"/>
          </p:nvPr>
        </p:nvSpPr>
        <p:spPr/>
        <p:txBody>
          <a:bodyPr/>
          <a:lstStyle/>
          <a:p>
            <a:pPr>
              <a:spcAft>
                <a:spcPts val="600"/>
              </a:spcAft>
            </a:pPr>
            <a:fld id="{5E4DE196-8A13-4FF7-A07E-102851959EAB}" type="slidenum">
              <a:rPr lang="en-US" dirty="0"/>
              <a:pPr>
                <a:spcAft>
                  <a:spcPts val="600"/>
                </a:spcAft>
              </a:pPr>
              <a:t>3</a:t>
            </a:fld>
            <a:endParaRPr lang="en-US"/>
          </a:p>
        </p:txBody>
      </p:sp>
      <p:pic>
        <p:nvPicPr>
          <p:cNvPr id="4" name="Picture 3" descr="This may contain: two women in hospital gowns are looking at something on the bed while an older woman stands next to her">
            <a:extLst>
              <a:ext uri="{FF2B5EF4-FFF2-40B4-BE49-F238E27FC236}">
                <a16:creationId xmlns:a16="http://schemas.microsoft.com/office/drawing/2014/main" id="{ADD9CA09-6824-B7A0-277C-4A8808F70FD2}"/>
              </a:ext>
            </a:extLst>
          </p:cNvPr>
          <p:cNvPicPr>
            <a:picLocks noChangeAspect="1"/>
          </p:cNvPicPr>
          <p:nvPr/>
        </p:nvPicPr>
        <p:blipFill>
          <a:blip r:embed="rId2"/>
          <a:srcRect t="12212" b="42459"/>
          <a:stretch>
            <a:fillRect/>
          </a:stretch>
        </p:blipFill>
        <p:spPr>
          <a:xfrm>
            <a:off x="7373419" y="3476345"/>
            <a:ext cx="4202014" cy="3386416"/>
          </a:xfrm>
          <a:prstGeom prst="rect">
            <a:avLst/>
          </a:prstGeom>
          <a:noFill/>
        </p:spPr>
      </p:pic>
    </p:spTree>
    <p:extLst>
      <p:ext uri="{BB962C8B-B14F-4D97-AF65-F5344CB8AC3E}">
        <p14:creationId xmlns:p14="http://schemas.microsoft.com/office/powerpoint/2010/main" val="40053078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6002A862-36B8-1FFF-4ACE-5880BFA26CB7}"/>
              </a:ext>
            </a:extLst>
          </p:cNvPr>
          <p:cNvPicPr>
            <a:picLocks noChangeAspect="1"/>
          </p:cNvPicPr>
          <p:nvPr/>
        </p:nvPicPr>
        <p:blipFill>
          <a:blip r:embed="rId2">
            <a:duotone>
              <a:prstClr val="black"/>
              <a:schemeClr val="tx2">
                <a:tint val="45000"/>
                <a:satMod val="400000"/>
              </a:schemeClr>
            </a:duotone>
            <a:alphaModFix amt="40000"/>
          </a:blip>
          <a:srcRect t="5995" b="2542"/>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5CAA18CB-488E-70CD-8E9B-DA4F79A89B94}"/>
              </a:ext>
            </a:extLst>
          </p:cNvPr>
          <p:cNvSpPr>
            <a:spLocks noGrp="1"/>
          </p:cNvSpPr>
          <p:nvPr>
            <p:ph type="title"/>
          </p:nvPr>
        </p:nvSpPr>
        <p:spPr>
          <a:xfrm>
            <a:off x="109298" y="110837"/>
            <a:ext cx="9164704" cy="1819563"/>
          </a:xfrm>
        </p:spPr>
        <p:txBody>
          <a:bodyPr>
            <a:normAutofit/>
          </a:bodyPr>
          <a:lstStyle/>
          <a:p>
            <a:r>
              <a:rPr lang="en-US"/>
              <a:t>Challenges and Disadvantages of Teamwork</a:t>
            </a:r>
          </a:p>
        </p:txBody>
      </p:sp>
      <p:sp>
        <p:nvSpPr>
          <p:cNvPr id="3" name="Content Placeholder 2">
            <a:extLst>
              <a:ext uri="{FF2B5EF4-FFF2-40B4-BE49-F238E27FC236}">
                <a16:creationId xmlns:a16="http://schemas.microsoft.com/office/drawing/2014/main" id="{8BF1C32C-5047-932A-A32F-E33D30031FB4}"/>
              </a:ext>
            </a:extLst>
          </p:cNvPr>
          <p:cNvSpPr>
            <a:spLocks noGrp="1"/>
          </p:cNvSpPr>
          <p:nvPr>
            <p:ph idx="1"/>
          </p:nvPr>
        </p:nvSpPr>
        <p:spPr>
          <a:xfrm>
            <a:off x="109298" y="1024517"/>
            <a:ext cx="12086033" cy="5626445"/>
          </a:xfrm>
        </p:spPr>
        <p:txBody>
          <a:bodyPr vert="horz" lIns="91440" tIns="45720" rIns="91440" bIns="45720" rtlCol="0" anchor="t">
            <a:normAutofit/>
          </a:bodyPr>
          <a:lstStyle/>
          <a:p>
            <a:pPr marL="0" indent="0">
              <a:lnSpc>
                <a:spcPct val="90000"/>
              </a:lnSpc>
              <a:buNone/>
            </a:pPr>
            <a:r>
              <a:rPr lang="en-US" sz="2400">
                <a:solidFill>
                  <a:srgbClr val="FFFFFF"/>
                </a:solidFill>
              </a:rPr>
              <a:t>Although teamwork has many benefits, challenges can still occur in healthcare teams.Coordinating different professionals can take time, especially in busy hospital enviroments.</a:t>
            </a:r>
            <a:endParaRPr lang="en-US" sz="2400"/>
          </a:p>
          <a:p>
            <a:pPr marL="0" indent="0">
              <a:lnSpc>
                <a:spcPct val="90000"/>
              </a:lnSpc>
              <a:buNone/>
            </a:pPr>
            <a:r>
              <a:rPr lang="en-US" sz="2400">
                <a:solidFill>
                  <a:srgbClr val="FFFFFF"/>
                </a:solidFill>
              </a:rPr>
              <a:t> Communication breakdowns may also occor if information is not shared clearly between team members. Hierarchical structures in healthcare can sometimes prevent staff from speaking up about concerns.</a:t>
            </a:r>
            <a:endParaRPr lang="en-US" sz="2400"/>
          </a:p>
          <a:p>
            <a:pPr marL="0" indent="0">
              <a:lnSpc>
                <a:spcPct val="90000"/>
              </a:lnSpc>
              <a:buNone/>
            </a:pPr>
            <a:r>
              <a:rPr lang="en-US" sz="2400">
                <a:solidFill>
                  <a:srgbClr val="FFFFFF"/>
                </a:solidFill>
              </a:rPr>
              <a:t>(Greilich et al.,2023; City St George's University of London, 2026)</a:t>
            </a:r>
          </a:p>
          <a:p>
            <a:pPr>
              <a:lnSpc>
                <a:spcPct val="90000"/>
              </a:lnSpc>
            </a:pPr>
            <a:r>
              <a:rPr lang="en-US" sz="2400" b="1">
                <a:solidFill>
                  <a:srgbClr val="FFFFFF"/>
                </a:solidFill>
              </a:rPr>
              <a:t>Key point </a:t>
            </a:r>
          </a:p>
          <a:p>
            <a:pPr>
              <a:lnSpc>
                <a:spcPct val="90000"/>
              </a:lnSpc>
            </a:pPr>
            <a:r>
              <a:rPr lang="en-US" sz="2000" b="1">
                <a:solidFill>
                  <a:srgbClr val="FFFFFF"/>
                </a:solidFill>
              </a:rPr>
              <a:t>Time needed for coordination </a:t>
            </a:r>
          </a:p>
          <a:p>
            <a:pPr>
              <a:lnSpc>
                <a:spcPct val="90000"/>
              </a:lnSpc>
            </a:pPr>
            <a:r>
              <a:rPr lang="en-US" sz="2000" b="1">
                <a:solidFill>
                  <a:srgbClr val="FFFFFF"/>
                </a:solidFill>
              </a:rPr>
              <a:t>Communication problems  </a:t>
            </a:r>
          </a:p>
          <a:p>
            <a:pPr>
              <a:lnSpc>
                <a:spcPct val="90000"/>
              </a:lnSpc>
            </a:pPr>
            <a:r>
              <a:rPr lang="en-US" sz="2000" b="1">
                <a:solidFill>
                  <a:srgbClr val="FFFFFF"/>
                </a:solidFill>
              </a:rPr>
              <a:t>Hierarchical  barriers </a:t>
            </a:r>
          </a:p>
          <a:p>
            <a:pPr>
              <a:lnSpc>
                <a:spcPct val="90000"/>
              </a:lnSpc>
            </a:pPr>
            <a:r>
              <a:rPr lang="en-US" sz="2000" b="1">
                <a:solidFill>
                  <a:srgbClr val="FFFFFF"/>
                </a:solidFill>
              </a:rPr>
              <a:t>Role confusion </a:t>
            </a:r>
          </a:p>
          <a:p>
            <a:pPr>
              <a:lnSpc>
                <a:spcPct val="90000"/>
              </a:lnSpc>
            </a:pPr>
            <a:r>
              <a:rPr lang="en-US" sz="2000" b="1">
                <a:solidFill>
                  <a:srgbClr val="FFFFFF"/>
                </a:solidFill>
              </a:rPr>
              <a:t>Risk of conflict</a:t>
            </a:r>
          </a:p>
        </p:txBody>
      </p:sp>
      <p:sp>
        <p:nvSpPr>
          <p:cNvPr id="5" name="Footer Placeholder 4">
            <a:extLst>
              <a:ext uri="{FF2B5EF4-FFF2-40B4-BE49-F238E27FC236}">
                <a16:creationId xmlns:a16="http://schemas.microsoft.com/office/drawing/2014/main" id="{9A001942-4C9E-E7A0-11F1-CAAEBF022A17}"/>
              </a:ext>
            </a:extLst>
          </p:cNvPr>
          <p:cNvSpPr>
            <a:spLocks noGrp="1"/>
          </p:cNvSpPr>
          <p:nvPr>
            <p:ph type="ftr" sz="quarter" idx="11"/>
          </p:nvPr>
        </p:nvSpPr>
        <p:spPr>
          <a:xfrm>
            <a:off x="677334" y="6041362"/>
            <a:ext cx="6297612" cy="365125"/>
          </a:xfrm>
        </p:spPr>
        <p:txBody>
          <a:bodyPr>
            <a:normAutofit/>
          </a:bodyPr>
          <a:lstStyle/>
          <a:p>
            <a:pPr>
              <a:lnSpc>
                <a:spcPct val="90000"/>
              </a:lnSpc>
              <a:spcAft>
                <a:spcPts val="600"/>
              </a:spcAft>
            </a:pPr>
            <a:r>
              <a:rPr lang="en-US" sz="700">
                <a:solidFill>
                  <a:srgbClr val="FFFFFF"/>
                </a:solidFill>
              </a:rPr>
              <a:t>
              </a:t>
            </a:r>
          </a:p>
        </p:txBody>
      </p:sp>
      <p:sp>
        <p:nvSpPr>
          <p:cNvPr id="4" name="Date Placeholder 3">
            <a:extLst>
              <a:ext uri="{FF2B5EF4-FFF2-40B4-BE49-F238E27FC236}">
                <a16:creationId xmlns:a16="http://schemas.microsoft.com/office/drawing/2014/main" id="{F38329D6-383B-69DA-3BB5-6981EA09070F}"/>
              </a:ext>
            </a:extLst>
          </p:cNvPr>
          <p:cNvSpPr>
            <a:spLocks noGrp="1"/>
          </p:cNvSpPr>
          <p:nvPr>
            <p:ph type="dt" sz="half" idx="10"/>
          </p:nvPr>
        </p:nvSpPr>
        <p:spPr>
          <a:xfrm>
            <a:off x="7205133" y="6041362"/>
            <a:ext cx="911939" cy="365125"/>
          </a:xfrm>
        </p:spPr>
        <p:txBody>
          <a:bodyPr>
            <a:normAutofit/>
          </a:bodyPr>
          <a:lstStyle/>
          <a:p>
            <a:pPr>
              <a:spcAft>
                <a:spcPts val="600"/>
              </a:spcAft>
            </a:pPr>
            <a:fld id="{8FF7920A-62A5-4062-A4BE-DF338C4869BA}" type="datetime1">
              <a:rPr lang="en-US">
                <a:solidFill>
                  <a:srgbClr val="FFFFFF"/>
                </a:solidFill>
              </a:rPr>
              <a:pPr>
                <a:spcAft>
                  <a:spcPts val="600"/>
                </a:spcAft>
              </a:pPr>
              <a:t>3/12/2026</a:t>
            </a:fld>
            <a:endParaRPr lang="en-US">
              <a:solidFill>
                <a:srgbClr val="FFFFFF"/>
              </a:solidFill>
            </a:endParaRPr>
          </a:p>
        </p:txBody>
      </p:sp>
      <p:sp>
        <p:nvSpPr>
          <p:cNvPr id="6" name="Slide Number Placeholder 5">
            <a:extLst>
              <a:ext uri="{FF2B5EF4-FFF2-40B4-BE49-F238E27FC236}">
                <a16:creationId xmlns:a16="http://schemas.microsoft.com/office/drawing/2014/main" id="{948DCBCE-368A-ADCF-1CCD-6A25B0382394}"/>
              </a:ext>
            </a:extLst>
          </p:cNvPr>
          <p:cNvSpPr>
            <a:spLocks noGrp="1"/>
          </p:cNvSpPr>
          <p:nvPr>
            <p:ph type="sldNum" sz="quarter" idx="12"/>
          </p:nvPr>
        </p:nvSpPr>
        <p:spPr>
          <a:xfrm>
            <a:off x="8590663" y="6041362"/>
            <a:ext cx="683339" cy="365125"/>
          </a:xfrm>
        </p:spPr>
        <p:txBody>
          <a:bodyPr>
            <a:normAutofit/>
          </a:bodyPr>
          <a:lstStyle/>
          <a:p>
            <a:pPr>
              <a:spcAft>
                <a:spcPts val="600"/>
              </a:spcAft>
            </a:pPr>
            <a:fld id="{5E4DE196-8A13-4FF7-A07E-102851959EAB}" type="slidenum">
              <a:rPr lang="en-US" dirty="0"/>
              <a:pPr>
                <a:spcAft>
                  <a:spcPts val="600"/>
                </a:spcAft>
              </a:pPr>
              <a:t>4</a:t>
            </a:fld>
            <a:endParaRPr lang="en-US"/>
          </a:p>
        </p:txBody>
      </p:sp>
    </p:spTree>
    <p:extLst>
      <p:ext uri="{BB962C8B-B14F-4D97-AF65-F5344CB8AC3E}">
        <p14:creationId xmlns:p14="http://schemas.microsoft.com/office/powerpoint/2010/main" val="171414179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F6583-3E70-8A0B-FBAD-2DBEED229FF3}"/>
              </a:ext>
            </a:extLst>
          </p:cNvPr>
          <p:cNvSpPr>
            <a:spLocks noGrp="1"/>
          </p:cNvSpPr>
          <p:nvPr>
            <p:ph type="title"/>
          </p:nvPr>
        </p:nvSpPr>
        <p:spPr>
          <a:xfrm>
            <a:off x="5536734" y="0"/>
            <a:ext cx="3751122" cy="974437"/>
          </a:xfrm>
        </p:spPr>
        <p:txBody>
          <a:bodyPr>
            <a:normAutofit fontScale="90000"/>
          </a:bodyPr>
          <a:lstStyle/>
          <a:p>
            <a:r>
              <a:rPr lang="en-US" sz="3300"/>
              <a:t>Solutions to Improve Teamwork </a:t>
            </a:r>
          </a:p>
        </p:txBody>
      </p:sp>
      <p:sp>
        <p:nvSpPr>
          <p:cNvPr id="3" name="Content Placeholder 2">
            <a:extLst>
              <a:ext uri="{FF2B5EF4-FFF2-40B4-BE49-F238E27FC236}">
                <a16:creationId xmlns:a16="http://schemas.microsoft.com/office/drawing/2014/main" id="{0ADB4A8C-3908-2B47-050C-A403F376B708}"/>
              </a:ext>
            </a:extLst>
          </p:cNvPr>
          <p:cNvSpPr>
            <a:spLocks noGrp="1"/>
          </p:cNvSpPr>
          <p:nvPr>
            <p:ph idx="1"/>
          </p:nvPr>
        </p:nvSpPr>
        <p:spPr>
          <a:xfrm>
            <a:off x="5204615" y="842430"/>
            <a:ext cx="5720056" cy="5828324"/>
          </a:xfrm>
        </p:spPr>
        <p:txBody>
          <a:bodyPr vert="horz" lIns="91440" tIns="45720" rIns="91440" bIns="45720" rtlCol="0" anchor="t">
            <a:noAutofit/>
          </a:bodyPr>
          <a:lstStyle/>
          <a:p>
            <a:pPr marL="0" indent="0">
              <a:lnSpc>
                <a:spcPct val="90000"/>
              </a:lnSpc>
              <a:buNone/>
            </a:pPr>
            <a:r>
              <a:rPr lang="en-US">
                <a:solidFill>
                  <a:schemeClr val="tx1"/>
                </a:solidFill>
              </a:rPr>
              <a:t>Many teamwork challenges can be improved throug clear communication and effective leadership. When professionals understand their roles and responsibilities, collaboration becomes more efficient.</a:t>
            </a:r>
          </a:p>
          <a:p>
            <a:pPr marL="0" indent="0">
              <a:lnSpc>
                <a:spcPct val="90000"/>
              </a:lnSpc>
              <a:buNone/>
            </a:pPr>
            <a:r>
              <a:rPr lang="en-US">
                <a:solidFill>
                  <a:schemeClr val="tx1"/>
                </a:solidFill>
              </a:rPr>
              <a:t> Training programmes that develop teamwork and communication skills can also strengthen relationship betwwen staff. </a:t>
            </a:r>
          </a:p>
          <a:p>
            <a:pPr marL="0" indent="0">
              <a:lnSpc>
                <a:spcPct val="90000"/>
              </a:lnSpc>
              <a:buNone/>
            </a:pPr>
            <a:r>
              <a:rPr lang="en-US">
                <a:solidFill>
                  <a:schemeClr val="tx1"/>
                </a:solidFill>
              </a:rPr>
              <a:t>Inclusive leadership helps create a supportive enviroment where team members feel confident sharing ideas.</a:t>
            </a:r>
          </a:p>
          <a:p>
            <a:pPr marL="0" indent="0">
              <a:lnSpc>
                <a:spcPct val="90000"/>
              </a:lnSpc>
              <a:buNone/>
            </a:pPr>
            <a:r>
              <a:rPr lang="en-US">
                <a:solidFill>
                  <a:schemeClr val="tx1"/>
                </a:solidFill>
              </a:rPr>
              <a:t>(NHS Leadership Academy, 2021; City St George's University of London, 2026)</a:t>
            </a:r>
          </a:p>
          <a:p>
            <a:pPr>
              <a:lnSpc>
                <a:spcPct val="90000"/>
              </a:lnSpc>
            </a:pPr>
            <a:r>
              <a:rPr lang="en-US" b="1">
                <a:solidFill>
                  <a:schemeClr val="tx1"/>
                </a:solidFill>
              </a:rPr>
              <a:t>Key points</a:t>
            </a:r>
          </a:p>
          <a:p>
            <a:pPr>
              <a:lnSpc>
                <a:spcPct val="90000"/>
              </a:lnSpc>
            </a:pPr>
            <a:r>
              <a:rPr lang="en-US" b="1">
                <a:solidFill>
                  <a:schemeClr val="tx1"/>
                </a:solidFill>
              </a:rPr>
              <a:t>Encourage open communication</a:t>
            </a:r>
          </a:p>
          <a:p>
            <a:pPr>
              <a:lnSpc>
                <a:spcPct val="90000"/>
              </a:lnSpc>
            </a:pPr>
            <a:r>
              <a:rPr lang="en-US" b="1">
                <a:solidFill>
                  <a:schemeClr val="tx1"/>
                </a:solidFill>
              </a:rPr>
              <a:t>Clear roles and responsibilities </a:t>
            </a:r>
          </a:p>
          <a:p>
            <a:pPr>
              <a:lnSpc>
                <a:spcPct val="90000"/>
              </a:lnSpc>
            </a:pPr>
            <a:r>
              <a:rPr lang="en-US" b="1">
                <a:solidFill>
                  <a:schemeClr val="tx1"/>
                </a:solidFill>
              </a:rPr>
              <a:t>Teamwork training </a:t>
            </a:r>
          </a:p>
          <a:p>
            <a:pPr>
              <a:lnSpc>
                <a:spcPct val="90000"/>
              </a:lnSpc>
            </a:pPr>
            <a:r>
              <a:rPr lang="en-US" b="1">
                <a:solidFill>
                  <a:schemeClr val="tx1"/>
                </a:solidFill>
              </a:rPr>
              <a:t>Inclusive leadership</a:t>
            </a:r>
          </a:p>
          <a:p>
            <a:pPr>
              <a:lnSpc>
                <a:spcPct val="90000"/>
              </a:lnSpc>
            </a:pPr>
            <a:r>
              <a:rPr lang="en-US" b="1">
                <a:solidFill>
                  <a:schemeClr val="tx1"/>
                </a:solidFill>
              </a:rPr>
              <a:t>Supportive team culture</a:t>
            </a:r>
          </a:p>
          <a:p>
            <a:pPr>
              <a:lnSpc>
                <a:spcPct val="90000"/>
              </a:lnSpc>
            </a:pPr>
            <a:endParaRPr lang="en-US" sz="1100"/>
          </a:p>
        </p:txBody>
      </p:sp>
      <p:sp>
        <p:nvSpPr>
          <p:cNvPr id="5" name="Footer Placeholder 4">
            <a:extLst>
              <a:ext uri="{FF2B5EF4-FFF2-40B4-BE49-F238E27FC236}">
                <a16:creationId xmlns:a16="http://schemas.microsoft.com/office/drawing/2014/main" id="{482B6E05-1939-0623-C11B-0F26D921C1C7}"/>
              </a:ext>
            </a:extLst>
          </p:cNvPr>
          <p:cNvSpPr>
            <a:spLocks noGrp="1"/>
          </p:cNvSpPr>
          <p:nvPr>
            <p:ph type="ftr" sz="quarter" idx="11"/>
          </p:nvPr>
        </p:nvSpPr>
        <p:spPr>
          <a:xfrm>
            <a:off x="5209563" y="6041362"/>
            <a:ext cx="2332140" cy="365125"/>
          </a:xfrm>
        </p:spPr>
        <p:txBody>
          <a:bodyPr>
            <a:normAutofit/>
          </a:bodyPr>
          <a:lstStyle/>
          <a:p>
            <a:pPr>
              <a:lnSpc>
                <a:spcPct val="90000"/>
              </a:lnSpc>
              <a:spcAft>
                <a:spcPts val="600"/>
              </a:spcAft>
            </a:pPr>
            <a:r>
              <a:rPr lang="en-US" sz="700"/>
              <a:t>
              </a:t>
            </a:r>
          </a:p>
        </p:txBody>
      </p:sp>
      <p:pic>
        <p:nvPicPr>
          <p:cNvPr id="7" name="Picture 6" descr="This may contain: a group of medical personnel standing around a desk in an office setting with one woman looking at her phone">
            <a:extLst>
              <a:ext uri="{FF2B5EF4-FFF2-40B4-BE49-F238E27FC236}">
                <a16:creationId xmlns:a16="http://schemas.microsoft.com/office/drawing/2014/main" id="{B9B212F9-7511-120C-6FE2-6D5F1D379A96}"/>
              </a:ext>
            </a:extLst>
          </p:cNvPr>
          <p:cNvPicPr>
            <a:picLocks noChangeAspect="1"/>
          </p:cNvPicPr>
          <p:nvPr/>
        </p:nvPicPr>
        <p:blipFill>
          <a:blip r:embed="rId2"/>
          <a:srcRect l="6772" r="14561"/>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2" name="Isosceles Triangle 11">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 name="Date Placeholder 3">
            <a:extLst>
              <a:ext uri="{FF2B5EF4-FFF2-40B4-BE49-F238E27FC236}">
                <a16:creationId xmlns:a16="http://schemas.microsoft.com/office/drawing/2014/main" id="{D3EC6FE6-A983-1E9F-2D90-D4DCC9BB22F6}"/>
              </a:ext>
            </a:extLst>
          </p:cNvPr>
          <p:cNvSpPr>
            <a:spLocks noGrp="1"/>
          </p:cNvSpPr>
          <p:nvPr>
            <p:ph type="dt" sz="half" idx="10"/>
          </p:nvPr>
        </p:nvSpPr>
        <p:spPr>
          <a:xfrm>
            <a:off x="7692706" y="6041362"/>
            <a:ext cx="1073790" cy="365125"/>
          </a:xfrm>
        </p:spPr>
        <p:txBody>
          <a:bodyPr>
            <a:normAutofit/>
          </a:bodyPr>
          <a:lstStyle/>
          <a:p>
            <a:pPr>
              <a:spcAft>
                <a:spcPts val="600"/>
              </a:spcAft>
            </a:pPr>
            <a:fld id="{A3FC107B-EA4D-4B40-B8F0-331327585093}" type="datetime1">
              <a:pPr>
                <a:spcAft>
                  <a:spcPts val="600"/>
                </a:spcAft>
              </a:pPr>
              <a:t>3/12/2026</a:t>
            </a:fld>
            <a:endParaRPr lang="en-US"/>
          </a:p>
        </p:txBody>
      </p:sp>
      <p:sp>
        <p:nvSpPr>
          <p:cNvPr id="6" name="Slide Number Placeholder 5">
            <a:extLst>
              <a:ext uri="{FF2B5EF4-FFF2-40B4-BE49-F238E27FC236}">
                <a16:creationId xmlns:a16="http://schemas.microsoft.com/office/drawing/2014/main" id="{EA329AB2-166B-1DDD-E8EE-6FA5FB651B08}"/>
              </a:ext>
            </a:extLst>
          </p:cNvPr>
          <p:cNvSpPr>
            <a:spLocks noGrp="1"/>
          </p:cNvSpPr>
          <p:nvPr>
            <p:ph type="sldNum" sz="quarter" idx="12"/>
          </p:nvPr>
        </p:nvSpPr>
        <p:spPr>
          <a:xfrm>
            <a:off x="8841996" y="6041362"/>
            <a:ext cx="432006" cy="365125"/>
          </a:xfrm>
        </p:spPr>
        <p:txBody>
          <a:bodyPr>
            <a:normAutofit/>
          </a:bodyPr>
          <a:lstStyle/>
          <a:p>
            <a:pPr>
              <a:spcAft>
                <a:spcPts val="600"/>
              </a:spcAft>
            </a:pPr>
            <a:fld id="{5E4DE196-8A13-4FF7-A07E-102851959EAB}" type="slidenum">
              <a:rPr lang="en-US" dirty="0"/>
              <a:pPr>
                <a:spcAft>
                  <a:spcPts val="600"/>
                </a:spcAft>
              </a:pPr>
              <a:t>5</a:t>
            </a:fld>
            <a:endParaRPr lang="en-US"/>
          </a:p>
        </p:txBody>
      </p:sp>
    </p:spTree>
    <p:extLst>
      <p:ext uri="{BB962C8B-B14F-4D97-AF65-F5344CB8AC3E}">
        <p14:creationId xmlns:p14="http://schemas.microsoft.com/office/powerpoint/2010/main" val="848003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D175F-24C9-BDF3-5854-C5EA69A24E56}"/>
              </a:ext>
            </a:extLst>
          </p:cNvPr>
          <p:cNvSpPr>
            <a:spLocks noGrp="1"/>
          </p:cNvSpPr>
          <p:nvPr>
            <p:ph type="title"/>
          </p:nvPr>
        </p:nvSpPr>
        <p:spPr>
          <a:xfrm>
            <a:off x="396095" y="4375"/>
            <a:ext cx="10924797" cy="523721"/>
          </a:xfrm>
        </p:spPr>
        <p:txBody>
          <a:bodyPr>
            <a:normAutofit fontScale="90000"/>
          </a:bodyPr>
          <a:lstStyle/>
          <a:p>
            <a:r>
              <a:rPr lang="en-US"/>
              <a:t>Tuckmans's Model of Team Development</a:t>
            </a:r>
            <a:br>
              <a:rPr lang="en-US" dirty="0"/>
            </a:br>
            <a:endParaRPr lang="en-US" dirty="0"/>
          </a:p>
        </p:txBody>
      </p:sp>
      <p:sp>
        <p:nvSpPr>
          <p:cNvPr id="3" name="Content Placeholder 2">
            <a:extLst>
              <a:ext uri="{FF2B5EF4-FFF2-40B4-BE49-F238E27FC236}">
                <a16:creationId xmlns:a16="http://schemas.microsoft.com/office/drawing/2014/main" id="{1B12ADCB-9958-88ED-B11D-51174B364DAB}"/>
              </a:ext>
            </a:extLst>
          </p:cNvPr>
          <p:cNvSpPr>
            <a:spLocks noGrp="1"/>
          </p:cNvSpPr>
          <p:nvPr>
            <p:ph idx="1"/>
          </p:nvPr>
        </p:nvSpPr>
        <p:spPr>
          <a:xfrm>
            <a:off x="1030" y="525128"/>
            <a:ext cx="12190099" cy="6206640"/>
          </a:xfrm>
        </p:spPr>
        <p:txBody>
          <a:bodyPr vert="horz" lIns="91440" tIns="45720" rIns="91440" bIns="45720" rtlCol="0" anchor="t">
            <a:normAutofit lnSpcReduction="10000"/>
          </a:bodyPr>
          <a:lstStyle/>
          <a:p>
            <a:pPr marL="0" indent="0">
              <a:buNone/>
            </a:pPr>
            <a:r>
              <a:rPr lang="en-US" sz="2400" dirty="0">
                <a:solidFill>
                  <a:schemeClr val="tx1"/>
                </a:solidFill>
              </a:rPr>
              <a:t>Tuckman's model explains how teams develop and become more effective over time. In the forming stage, team members first meet and begin to understand their roles. During the storming stage, </a:t>
            </a:r>
            <a:r>
              <a:rPr lang="en-US" sz="2400">
                <a:solidFill>
                  <a:schemeClr val="tx1"/>
                </a:solidFill>
              </a:rPr>
              <a:t>disagreements may occur ad individuals adjust to working together. The norming stge involves building </a:t>
            </a:r>
            <a:r>
              <a:rPr lang="en-US" sz="2400" dirty="0">
                <a:solidFill>
                  <a:schemeClr val="tx1"/>
                </a:solidFill>
              </a:rPr>
              <a:t>trust and cooperation, while the performing stage is when the team works effectively together. The final stage, adjournming, occurs when the team completes its work and reflects on its achievements.</a:t>
            </a:r>
          </a:p>
          <a:p>
            <a:pPr marL="0" indent="0">
              <a:buNone/>
            </a:pPr>
            <a:r>
              <a:rPr lang="en-US" sz="2400">
                <a:solidFill>
                  <a:schemeClr val="tx1"/>
                </a:solidFill>
              </a:rPr>
              <a:t>(West chester University, 2024; Greilich et al., 2023)</a:t>
            </a:r>
          </a:p>
          <a:p>
            <a:r>
              <a:rPr lang="en-US" sz="2000" b="1">
                <a:solidFill>
                  <a:schemeClr val="tx1"/>
                </a:solidFill>
              </a:rPr>
              <a:t>Key points </a:t>
            </a:r>
          </a:p>
          <a:p>
            <a:r>
              <a:rPr lang="en-US" sz="2000" b="1">
                <a:solidFill>
                  <a:schemeClr val="tx1"/>
                </a:solidFill>
              </a:rPr>
              <a:t>Forming – team begins </a:t>
            </a:r>
          </a:p>
          <a:p>
            <a:r>
              <a:rPr lang="en-US" sz="2000" b="1">
                <a:solidFill>
                  <a:schemeClr val="tx1"/>
                </a:solidFill>
              </a:rPr>
              <a:t>Storming – conflict emerges </a:t>
            </a:r>
          </a:p>
          <a:p>
            <a:r>
              <a:rPr lang="en-US" sz="2000" b="1">
                <a:solidFill>
                  <a:schemeClr val="tx1"/>
                </a:solidFill>
              </a:rPr>
              <a:t>Norming – Cooperation develops </a:t>
            </a:r>
          </a:p>
          <a:p>
            <a:r>
              <a:rPr lang="en-US" sz="2000" b="1">
                <a:solidFill>
                  <a:schemeClr val="tx1"/>
                </a:solidFill>
              </a:rPr>
              <a:t>Performing – effective teamwork </a:t>
            </a:r>
          </a:p>
          <a:p>
            <a:r>
              <a:rPr lang="en-US" sz="2000" b="1">
                <a:solidFill>
                  <a:schemeClr val="tx1"/>
                </a:solidFill>
              </a:rPr>
              <a:t>Adjourning – task completion</a:t>
            </a:r>
            <a:endParaRPr lang="en-US" sz="2000" b="1" dirty="0">
              <a:solidFill>
                <a:schemeClr val="tx1"/>
              </a:solidFill>
            </a:endParaRPr>
          </a:p>
        </p:txBody>
      </p:sp>
      <p:sp>
        <p:nvSpPr>
          <p:cNvPr id="4" name="Date Placeholder 3">
            <a:extLst>
              <a:ext uri="{FF2B5EF4-FFF2-40B4-BE49-F238E27FC236}">
                <a16:creationId xmlns:a16="http://schemas.microsoft.com/office/drawing/2014/main" id="{3E023265-5F50-05BA-A2EC-E316677671F8}"/>
              </a:ext>
            </a:extLst>
          </p:cNvPr>
          <p:cNvSpPr>
            <a:spLocks noGrp="1"/>
          </p:cNvSpPr>
          <p:nvPr>
            <p:ph type="dt" sz="half" idx="10"/>
          </p:nvPr>
        </p:nvSpPr>
        <p:spPr/>
        <p:txBody>
          <a:bodyPr/>
          <a:lstStyle/>
          <a:p>
            <a:fld id="{127F6BA7-C85B-4168-B490-7474238D965C}" type="datetime1">
              <a:t>3/12/2026</a:t>
            </a:fld>
            <a:endParaRPr lang="en-US" dirty="0"/>
          </a:p>
        </p:txBody>
      </p:sp>
      <p:sp>
        <p:nvSpPr>
          <p:cNvPr id="5" name="Footer Placeholder 4">
            <a:extLst>
              <a:ext uri="{FF2B5EF4-FFF2-40B4-BE49-F238E27FC236}">
                <a16:creationId xmlns:a16="http://schemas.microsoft.com/office/drawing/2014/main" id="{28E87726-B1C6-29A4-1E3C-EA8807F7384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2C387CC-4992-E89B-50A2-B217977604E6}"/>
              </a:ext>
            </a:extLst>
          </p:cNvPr>
          <p:cNvSpPr>
            <a:spLocks noGrp="1"/>
          </p:cNvSpPr>
          <p:nvPr>
            <p:ph type="sldNum" sz="quarter" idx="12"/>
          </p:nvPr>
        </p:nvSpPr>
        <p:spPr/>
        <p:txBody>
          <a:bodyPr/>
          <a:lstStyle/>
          <a:p>
            <a:fld id="{5E4DE196-8A13-4FF7-A07E-102851959EAB}" type="slidenum">
              <a:rPr lang="en-US" dirty="0"/>
              <a:t>6</a:t>
            </a:fld>
            <a:endParaRPr lang="en-US" dirty="0"/>
          </a:p>
        </p:txBody>
      </p:sp>
      <p:pic>
        <p:nvPicPr>
          <p:cNvPr id="7" name="Picture 6" descr="From Forming to Performing: Understanding Tuckman's Model of Team  Development — The Visual Facilitator">
            <a:extLst>
              <a:ext uri="{FF2B5EF4-FFF2-40B4-BE49-F238E27FC236}">
                <a16:creationId xmlns:a16="http://schemas.microsoft.com/office/drawing/2014/main" id="{47E503E5-F285-EF87-CCCC-3F3FE277A538}"/>
              </a:ext>
            </a:extLst>
          </p:cNvPr>
          <p:cNvPicPr>
            <a:picLocks noChangeAspect="1"/>
          </p:cNvPicPr>
          <p:nvPr/>
        </p:nvPicPr>
        <p:blipFill>
          <a:blip r:embed="rId2"/>
          <a:stretch>
            <a:fillRect/>
          </a:stretch>
        </p:blipFill>
        <p:spPr>
          <a:xfrm>
            <a:off x="6813996" y="2875807"/>
            <a:ext cx="5144916" cy="3851564"/>
          </a:xfrm>
          <a:prstGeom prst="rect">
            <a:avLst/>
          </a:prstGeom>
        </p:spPr>
      </p:pic>
    </p:spTree>
    <p:extLst>
      <p:ext uri="{BB962C8B-B14F-4D97-AF65-F5344CB8AC3E}">
        <p14:creationId xmlns:p14="http://schemas.microsoft.com/office/powerpoint/2010/main" val="41381918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9A96D-0B9C-BB69-6DF7-93C966919E83}"/>
              </a:ext>
            </a:extLst>
          </p:cNvPr>
          <p:cNvSpPr>
            <a:spLocks noGrp="1"/>
          </p:cNvSpPr>
          <p:nvPr>
            <p:ph type="title"/>
          </p:nvPr>
        </p:nvSpPr>
        <p:spPr>
          <a:xfrm>
            <a:off x="677334" y="0"/>
            <a:ext cx="8596668" cy="732972"/>
          </a:xfrm>
        </p:spPr>
        <p:txBody>
          <a:bodyPr>
            <a:normAutofit fontScale="90000"/>
          </a:bodyPr>
          <a:lstStyle/>
          <a:p>
            <a:r>
              <a:rPr lang="en-US"/>
              <a:t>Professional Practice Example (ICU Teamwork )</a:t>
            </a:r>
          </a:p>
        </p:txBody>
      </p:sp>
      <p:sp>
        <p:nvSpPr>
          <p:cNvPr id="3" name="Content Placeholder 2">
            <a:extLst>
              <a:ext uri="{FF2B5EF4-FFF2-40B4-BE49-F238E27FC236}">
                <a16:creationId xmlns:a16="http://schemas.microsoft.com/office/drawing/2014/main" id="{F7FFCA36-142C-9AEA-C1EE-464E45BB07B2}"/>
              </a:ext>
            </a:extLst>
          </p:cNvPr>
          <p:cNvSpPr>
            <a:spLocks noGrp="1"/>
          </p:cNvSpPr>
          <p:nvPr>
            <p:ph idx="1"/>
          </p:nvPr>
        </p:nvSpPr>
        <p:spPr>
          <a:xfrm>
            <a:off x="2420" y="1006704"/>
            <a:ext cx="11514039" cy="5851086"/>
          </a:xfrm>
        </p:spPr>
        <p:txBody>
          <a:bodyPr vert="horz" lIns="91440" tIns="45720" rIns="91440" bIns="45720" rtlCol="0" anchor="t">
            <a:normAutofit/>
          </a:bodyPr>
          <a:lstStyle/>
          <a:p>
            <a:r>
              <a:rPr lang="en-US" sz="2400"/>
              <a:t>Team Teamwork is particularly important in high pressure healthcare environments such as intensive care units in these settings doctors nurses and other specialists must collaborate closely to monitor critically ill patients and respond quickly to emergencies. Research such as the FEARLESS study highlights how teamwork directly affects patient safety, staff well being and healthcare outcomes.</a:t>
            </a:r>
          </a:p>
          <a:p>
            <a:r>
              <a:rPr lang="en-US" sz="2400"/>
              <a:t> The study found that staff shortages, communication barriers and frequent team changes can disrupt collaboration and increase stress among healthcare professionals. However, ther research also shows that inclusive leadership and interprofessional learning oportunities can strengthen teamwork and improve effective teamwork supports safe and coordinated patient treatment in real healthcare settings.</a:t>
            </a:r>
          </a:p>
        </p:txBody>
      </p:sp>
      <p:sp>
        <p:nvSpPr>
          <p:cNvPr id="4" name="Date Placeholder 3">
            <a:extLst>
              <a:ext uri="{FF2B5EF4-FFF2-40B4-BE49-F238E27FC236}">
                <a16:creationId xmlns:a16="http://schemas.microsoft.com/office/drawing/2014/main" id="{D6B5A5EF-D4A7-A436-5D71-135F608B69F1}"/>
              </a:ext>
            </a:extLst>
          </p:cNvPr>
          <p:cNvSpPr>
            <a:spLocks noGrp="1"/>
          </p:cNvSpPr>
          <p:nvPr>
            <p:ph type="dt" sz="half" idx="10"/>
          </p:nvPr>
        </p:nvSpPr>
        <p:spPr/>
        <p:txBody>
          <a:bodyPr/>
          <a:lstStyle/>
          <a:p>
            <a:fld id="{3B3B5E82-4A2D-4B8D-8A03-90B7BB4C5D5D}" type="datetime1">
              <a:t>3/12/2026</a:t>
            </a:fld>
            <a:endParaRPr lang="en-US" dirty="0"/>
          </a:p>
        </p:txBody>
      </p:sp>
      <p:sp>
        <p:nvSpPr>
          <p:cNvPr id="5" name="Footer Placeholder 4">
            <a:extLst>
              <a:ext uri="{FF2B5EF4-FFF2-40B4-BE49-F238E27FC236}">
                <a16:creationId xmlns:a16="http://schemas.microsoft.com/office/drawing/2014/main" id="{70781D98-CEDE-A6E2-93ED-83D100ACCE2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CFD4FE6-8B4A-67CC-6F4B-F896E8EC9439}"/>
              </a:ext>
            </a:extLst>
          </p:cNvPr>
          <p:cNvSpPr>
            <a:spLocks noGrp="1"/>
          </p:cNvSpPr>
          <p:nvPr>
            <p:ph type="sldNum" sz="quarter" idx="12"/>
          </p:nvPr>
        </p:nvSpPr>
        <p:spPr/>
        <p:txBody>
          <a:bodyPr/>
          <a:lstStyle/>
          <a:p>
            <a:fld id="{5E4DE196-8A13-4FF7-A07E-102851959EAB}" type="slidenum">
              <a:rPr lang="en-US" dirty="0"/>
              <a:t>7</a:t>
            </a:fld>
            <a:endParaRPr lang="en-US" dirty="0"/>
          </a:p>
        </p:txBody>
      </p:sp>
    </p:spTree>
    <p:extLst>
      <p:ext uri="{BB962C8B-B14F-4D97-AF65-F5344CB8AC3E}">
        <p14:creationId xmlns:p14="http://schemas.microsoft.com/office/powerpoint/2010/main" val="2188621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869BF-8688-5E0E-4F96-D34083DB3A55}"/>
              </a:ext>
            </a:extLst>
          </p:cNvPr>
          <p:cNvSpPr>
            <a:spLocks noGrp="1"/>
          </p:cNvSpPr>
          <p:nvPr>
            <p:ph type="title"/>
          </p:nvPr>
        </p:nvSpPr>
        <p:spPr>
          <a:xfrm>
            <a:off x="881004" y="4375"/>
            <a:ext cx="10439888" cy="642475"/>
          </a:xfrm>
        </p:spPr>
        <p:txBody>
          <a:bodyPr>
            <a:normAutofit/>
          </a:bodyPr>
          <a:lstStyle/>
          <a:p>
            <a:r>
              <a:rPr lang="en-US"/>
              <a:t>Conclusion </a:t>
            </a:r>
          </a:p>
        </p:txBody>
      </p:sp>
      <p:sp>
        <p:nvSpPr>
          <p:cNvPr id="3" name="Content Placeholder 2">
            <a:extLst>
              <a:ext uri="{FF2B5EF4-FFF2-40B4-BE49-F238E27FC236}">
                <a16:creationId xmlns:a16="http://schemas.microsoft.com/office/drawing/2014/main" id="{FC7C8C43-0976-A9C8-2AC0-387EF69D3056}"/>
              </a:ext>
            </a:extLst>
          </p:cNvPr>
          <p:cNvSpPr>
            <a:spLocks noGrp="1"/>
          </p:cNvSpPr>
          <p:nvPr>
            <p:ph idx="1"/>
          </p:nvPr>
        </p:nvSpPr>
        <p:spPr>
          <a:xfrm>
            <a:off x="-2929" y="650809"/>
            <a:ext cx="12194058" cy="6040386"/>
          </a:xfrm>
        </p:spPr>
        <p:txBody>
          <a:bodyPr vert="horz" lIns="91440" tIns="45720" rIns="91440" bIns="45720" rtlCol="0" anchor="t">
            <a:noAutofit/>
          </a:bodyPr>
          <a:lstStyle/>
          <a:p>
            <a:r>
              <a:rPr lang="en-US" sz="2400">
                <a:solidFill>
                  <a:schemeClr val="tx1"/>
                </a:solidFill>
              </a:rPr>
              <a:t>In  conclusion, teamwork is a vital skill for effective professional practice in health and social care. It enables healthcare professionals from different disciplines to collaborate and provide comprehensive, person – centred care to patients. Although teamwork can present challenges such as communication barriers, heirachical structures and role conflicts, these  issues can be addressed through strong leadership, training and open communication . </a:t>
            </a:r>
            <a:endParaRPr lang="en-US">
              <a:solidFill>
                <a:schemeClr val="tx1"/>
              </a:solidFill>
            </a:endParaRPr>
          </a:p>
          <a:p>
            <a:endParaRPr lang="en-US" sz="2400" dirty="0">
              <a:solidFill>
                <a:schemeClr val="tx1"/>
              </a:solidFill>
            </a:endParaRPr>
          </a:p>
          <a:p>
            <a:r>
              <a:rPr lang="en-US" sz="2400">
                <a:solidFill>
                  <a:schemeClr val="tx1"/>
                </a:solidFill>
              </a:rPr>
              <a:t>Models such as Tuckman's stages of group development help explain how teams evolve and holw collaboration an strengthened over time. Research also demonstrates that effective teamwork improves patient safety, staff wellbeing and healthcare outcomes. Therefore, developing strong teamwork skills is essential for healthcare professionals who aim to deliver high- quality and safe patient care.</a:t>
            </a:r>
            <a:endParaRPr lang="en-US">
              <a:solidFill>
                <a:schemeClr val="tx1"/>
              </a:solidFill>
            </a:endParaRPr>
          </a:p>
          <a:p>
            <a:endParaRPr lang="en-US" sz="1800" dirty="0">
              <a:solidFill>
                <a:schemeClr val="tx1"/>
              </a:solidFill>
            </a:endParaRPr>
          </a:p>
          <a:p>
            <a:endParaRPr lang="en-US" dirty="0"/>
          </a:p>
        </p:txBody>
      </p:sp>
      <p:sp>
        <p:nvSpPr>
          <p:cNvPr id="4" name="Date Placeholder 3">
            <a:extLst>
              <a:ext uri="{FF2B5EF4-FFF2-40B4-BE49-F238E27FC236}">
                <a16:creationId xmlns:a16="http://schemas.microsoft.com/office/drawing/2014/main" id="{2898DDE6-DFF2-B7B2-C63D-E8931A9188AC}"/>
              </a:ext>
            </a:extLst>
          </p:cNvPr>
          <p:cNvSpPr>
            <a:spLocks noGrp="1"/>
          </p:cNvSpPr>
          <p:nvPr>
            <p:ph type="dt" sz="half" idx="10"/>
          </p:nvPr>
        </p:nvSpPr>
        <p:spPr/>
        <p:txBody>
          <a:bodyPr/>
          <a:lstStyle/>
          <a:p>
            <a:fld id="{44758D00-D5EF-44D1-A460-3AD330C935F3}" type="datetime1">
              <a:t>3/12/2026</a:t>
            </a:fld>
            <a:endParaRPr lang="en-US" dirty="0"/>
          </a:p>
        </p:txBody>
      </p:sp>
      <p:sp>
        <p:nvSpPr>
          <p:cNvPr id="5" name="Footer Placeholder 4">
            <a:extLst>
              <a:ext uri="{FF2B5EF4-FFF2-40B4-BE49-F238E27FC236}">
                <a16:creationId xmlns:a16="http://schemas.microsoft.com/office/drawing/2014/main" id="{8A63948C-A7E1-DA89-3BAB-AFEB31E04505}"/>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425688D-7B91-5253-A838-E4ACD5EEF359}"/>
              </a:ext>
            </a:extLst>
          </p:cNvPr>
          <p:cNvSpPr>
            <a:spLocks noGrp="1"/>
          </p:cNvSpPr>
          <p:nvPr>
            <p:ph type="sldNum" sz="quarter" idx="12"/>
          </p:nvPr>
        </p:nvSpPr>
        <p:spPr/>
        <p:txBody>
          <a:bodyPr/>
          <a:lstStyle/>
          <a:p>
            <a:fld id="{5E4DE196-8A13-4FF7-A07E-102851959EAB}" type="slidenum">
              <a:rPr lang="en-US" dirty="0"/>
              <a:t>8</a:t>
            </a:fld>
            <a:endParaRPr lang="en-US" dirty="0"/>
          </a:p>
        </p:txBody>
      </p:sp>
    </p:spTree>
    <p:extLst>
      <p:ext uri="{BB962C8B-B14F-4D97-AF65-F5344CB8AC3E}">
        <p14:creationId xmlns:p14="http://schemas.microsoft.com/office/powerpoint/2010/main" val="38026104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0D7A8-485D-0233-4174-1B58CBFEEA91}"/>
              </a:ext>
            </a:extLst>
          </p:cNvPr>
          <p:cNvSpPr>
            <a:spLocks noGrp="1"/>
          </p:cNvSpPr>
          <p:nvPr>
            <p:ph type="title"/>
          </p:nvPr>
        </p:nvSpPr>
        <p:spPr/>
        <p:txBody>
          <a:bodyPr/>
          <a:lstStyle/>
          <a:p>
            <a:r>
              <a:rPr lang="en-US"/>
              <a:t>REFERENCES (HARVARD STYLE)</a:t>
            </a:r>
          </a:p>
        </p:txBody>
      </p:sp>
      <p:sp>
        <p:nvSpPr>
          <p:cNvPr id="3" name="Content Placeholder 2">
            <a:extLst>
              <a:ext uri="{FF2B5EF4-FFF2-40B4-BE49-F238E27FC236}">
                <a16:creationId xmlns:a16="http://schemas.microsoft.com/office/drawing/2014/main" id="{ED9BA41F-5E12-F84D-F031-B2339F2A0C0C}"/>
              </a:ext>
            </a:extLst>
          </p:cNvPr>
          <p:cNvSpPr>
            <a:spLocks noGrp="1"/>
          </p:cNvSpPr>
          <p:nvPr>
            <p:ph idx="1"/>
          </p:nvPr>
        </p:nvSpPr>
        <p:spPr/>
        <p:txBody>
          <a:bodyPr vert="horz" lIns="91440" tIns="45720" rIns="91440" bIns="45720" rtlCol="0" anchor="t">
            <a:normAutofit/>
          </a:bodyPr>
          <a:lstStyle/>
          <a:p>
            <a:r>
              <a:rPr lang="en-US"/>
              <a:t>NHS Leadership Academy (2021) Introduction to team development. Available at: </a:t>
            </a:r>
            <a:r>
              <a:rPr lang="en-US" dirty="0">
                <a:hlinkClick r:id="rId2"/>
              </a:rPr>
              <a:t>https://www.leadershipacademy.nhs.uk</a:t>
            </a:r>
            <a:endParaRPr lang="en-US" dirty="0"/>
          </a:p>
          <a:p>
            <a:r>
              <a:rPr lang="en-US"/>
              <a:t>Greilich, P.E. et .al. (2023) 'Team FIRST framework: Indentifying core teamwork competencies critical to interprofessional healthcare curricula', Journal of Clinical and Translational Science,7(1).</a:t>
            </a:r>
          </a:p>
          <a:p>
            <a:pPr marL="285750" indent="-285750"/>
            <a:r>
              <a:rPr lang="en-US"/>
              <a:t>West chester university (2024) Tuckman's stages of group development. Available at </a:t>
            </a:r>
            <a:r>
              <a:rPr lang="en-US" dirty="0">
                <a:hlinkClick r:id="rId3"/>
              </a:rPr>
              <a:t>https://www.wcup.edu</a:t>
            </a:r>
            <a:r>
              <a:rPr lang="en-US"/>
              <a:t> (Accessed:11March 2026).</a:t>
            </a:r>
          </a:p>
          <a:p>
            <a:r>
              <a:rPr lang="en-US"/>
              <a:t>City St George's University of London (2026) Teamwork among healthcare professionals in critical care (FEARLESS ICU study)</a:t>
            </a:r>
            <a:endParaRPr lang="en-US" dirty="0"/>
          </a:p>
          <a:p>
            <a:endParaRPr lang="en-US" dirty="0"/>
          </a:p>
        </p:txBody>
      </p:sp>
    </p:spTree>
    <p:extLst>
      <p:ext uri="{BB962C8B-B14F-4D97-AF65-F5344CB8AC3E}">
        <p14:creationId xmlns:p14="http://schemas.microsoft.com/office/powerpoint/2010/main" val="344583107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Facet</vt:lpstr>
      <vt:lpstr>Self Awareness Teamwork In Health And Social Care</vt:lpstr>
      <vt:lpstr>Intoduction to teamwork in healthcare</vt:lpstr>
      <vt:lpstr> Advantages of teamwork in healthcare</vt:lpstr>
      <vt:lpstr>Challenges and Disadvantages of Teamwork</vt:lpstr>
      <vt:lpstr>Solutions to Improve Teamwork </vt:lpstr>
      <vt:lpstr>Tuckmans's Model of Team Development </vt:lpstr>
      <vt:lpstr>Professional Practice Example (ICU Teamwork )</vt:lpstr>
      <vt:lpstr>Conclusion </vt:lpstr>
      <vt:lpstr>REFERENCES (HARVARD STYLE)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1044</cp:revision>
  <dcterms:created xsi:type="dcterms:W3CDTF">2026-03-05T14:57:14Z</dcterms:created>
  <dcterms:modified xsi:type="dcterms:W3CDTF">2026-03-12T18:28:52Z</dcterms:modified>
</cp:coreProperties>
</file>