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3"/>
  </p:notesMasterIdLst>
  <p:handoutMasterIdLst>
    <p:handoutMasterId r:id="rId14"/>
  </p:handoutMasterIdLst>
  <p:sldIdLst>
    <p:sldId id="298" r:id="rId5"/>
    <p:sldId id="283" r:id="rId6"/>
    <p:sldId id="299" r:id="rId7"/>
    <p:sldId id="300" r:id="rId8"/>
    <p:sldId id="301" r:id="rId9"/>
    <p:sldId id="303" r:id="rId10"/>
    <p:sldId id="256" r:id="rId11"/>
    <p:sldId id="29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A6B868-876F-49C9-950B-4B9849793C2A}" v="89" dt="2022-07-22T15:43:45.008"/>
  </p1510:revLst>
</p1510:revInfo>
</file>

<file path=ppt/tableStyles.xml><?xml version="1.0" encoding="utf-8"?>
<a:tblStyleLst xmlns:a="http://schemas.openxmlformats.org/drawingml/2006/main" def="{073A0DAA-6AF3-43AB-8588-CEC1D06C72B9}">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53"/>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arard@hotmail.co.uk" userId="S::urn:spo:guest#abarard@hotmail.co.uk::" providerId="AD" clId="Web-{4AEC5FE6-AE6F-2475-D44F-4AC2FB46F50A}"/>
    <pc:docChg chg="modSld">
      <pc:chgData name="abarard@hotmail.co.uk" userId="S::urn:spo:guest#abarard@hotmail.co.uk::" providerId="AD" clId="Web-{4AEC5FE6-AE6F-2475-D44F-4AC2FB46F50A}" dt="2022-07-15T10:31:48.316" v="9"/>
      <pc:docMkLst>
        <pc:docMk/>
      </pc:docMkLst>
      <pc:sldChg chg="addSp delSp">
        <pc:chgData name="abarard@hotmail.co.uk" userId="S::urn:spo:guest#abarard@hotmail.co.uk::" providerId="AD" clId="Web-{4AEC5FE6-AE6F-2475-D44F-4AC2FB46F50A}" dt="2022-07-15T10:31:48.316" v="9"/>
        <pc:sldMkLst>
          <pc:docMk/>
          <pc:sldMk cId="3737156236" sldId="301"/>
        </pc:sldMkLst>
        <pc:spChg chg="add">
          <ac:chgData name="abarard@hotmail.co.uk" userId="S::urn:spo:guest#abarard@hotmail.co.uk::" providerId="AD" clId="Web-{4AEC5FE6-AE6F-2475-D44F-4AC2FB46F50A}" dt="2022-07-15T10:31:11.080" v="6"/>
          <ac:spMkLst>
            <pc:docMk/>
            <pc:sldMk cId="3737156236" sldId="301"/>
            <ac:spMk id="4" creationId="{E87E4D0E-CDB7-BC68-4E7D-ECAD76CE9B8B}"/>
          </ac:spMkLst>
        </pc:spChg>
        <pc:spChg chg="add">
          <ac:chgData name="abarard@hotmail.co.uk" userId="S::urn:spo:guest#abarard@hotmail.co.uk::" providerId="AD" clId="Web-{4AEC5FE6-AE6F-2475-D44F-4AC2FB46F50A}" dt="2022-07-15T10:31:18.549" v="7"/>
          <ac:spMkLst>
            <pc:docMk/>
            <pc:sldMk cId="3737156236" sldId="301"/>
            <ac:spMk id="6" creationId="{438EB76B-EE54-9B0B-9B4A-8A6FDD73E903}"/>
          </ac:spMkLst>
        </pc:spChg>
        <pc:spChg chg="add">
          <ac:chgData name="abarard@hotmail.co.uk" userId="S::urn:spo:guest#abarard@hotmail.co.uk::" providerId="AD" clId="Web-{4AEC5FE6-AE6F-2475-D44F-4AC2FB46F50A}" dt="2022-07-15T10:31:44.784" v="8"/>
          <ac:spMkLst>
            <pc:docMk/>
            <pc:sldMk cId="3737156236" sldId="301"/>
            <ac:spMk id="7" creationId="{FBA55869-08A2-D883-CB55-A021DBD07838}"/>
          </ac:spMkLst>
        </pc:spChg>
        <pc:spChg chg="add">
          <ac:chgData name="abarard@hotmail.co.uk" userId="S::urn:spo:guest#abarard@hotmail.co.uk::" providerId="AD" clId="Web-{4AEC5FE6-AE6F-2475-D44F-4AC2FB46F50A}" dt="2022-07-15T10:31:48.316" v="9"/>
          <ac:spMkLst>
            <pc:docMk/>
            <pc:sldMk cId="3737156236" sldId="301"/>
            <ac:spMk id="8" creationId="{AE224E9F-1D7D-3BAA-F744-5DFA4B65502B}"/>
          </ac:spMkLst>
        </pc:spChg>
        <pc:inkChg chg="del">
          <ac:chgData name="abarard@hotmail.co.uk" userId="S::urn:spo:guest#abarard@hotmail.co.uk::" providerId="AD" clId="Web-{4AEC5FE6-AE6F-2475-D44F-4AC2FB46F50A}" dt="2022-07-15T10:30:38.563" v="5"/>
          <ac:inkMkLst>
            <pc:docMk/>
            <pc:sldMk cId="3737156236" sldId="301"/>
            <ac:inkMk id="45" creationId="{35730B4A-76BC-664F-CEFC-2FD402D18E76}"/>
          </ac:inkMkLst>
        </pc:inkChg>
        <pc:inkChg chg="del">
          <ac:chgData name="abarard@hotmail.co.uk" userId="S::urn:spo:guest#abarard@hotmail.co.uk::" providerId="AD" clId="Web-{4AEC5FE6-AE6F-2475-D44F-4AC2FB46F50A}" dt="2022-07-15T10:30:38.563" v="4"/>
          <ac:inkMkLst>
            <pc:docMk/>
            <pc:sldMk cId="3737156236" sldId="301"/>
            <ac:inkMk id="46" creationId="{DB139A37-99F8-5740-8774-10BAD49009A8}"/>
          </ac:inkMkLst>
        </pc:inkChg>
        <pc:inkChg chg="del">
          <ac:chgData name="abarard@hotmail.co.uk" userId="S::urn:spo:guest#abarard@hotmail.co.uk::" providerId="AD" clId="Web-{4AEC5FE6-AE6F-2475-D44F-4AC2FB46F50A}" dt="2022-07-15T10:30:38.563" v="3"/>
          <ac:inkMkLst>
            <pc:docMk/>
            <pc:sldMk cId="3737156236" sldId="301"/>
            <ac:inkMk id="49" creationId="{161B48CB-5F14-9E87-879B-03479DEB38C1}"/>
          </ac:inkMkLst>
        </pc:inkChg>
        <pc:inkChg chg="del">
          <ac:chgData name="abarard@hotmail.co.uk" userId="S::urn:spo:guest#abarard@hotmail.co.uk::" providerId="AD" clId="Web-{4AEC5FE6-AE6F-2475-D44F-4AC2FB46F50A}" dt="2022-07-15T10:30:38.563" v="2"/>
          <ac:inkMkLst>
            <pc:docMk/>
            <pc:sldMk cId="3737156236" sldId="301"/>
            <ac:inkMk id="54" creationId="{812BBA90-542C-F75E-C71A-7AAE5112FCB1}"/>
          </ac:inkMkLst>
        </pc:inkChg>
        <pc:inkChg chg="del">
          <ac:chgData name="abarard@hotmail.co.uk" userId="S::urn:spo:guest#abarard@hotmail.co.uk::" providerId="AD" clId="Web-{4AEC5FE6-AE6F-2475-D44F-4AC2FB46F50A}" dt="2022-07-15T10:30:34.016" v="0"/>
          <ac:inkMkLst>
            <pc:docMk/>
            <pc:sldMk cId="3737156236" sldId="301"/>
            <ac:inkMk id="55" creationId="{6A934FB9-CD04-8E27-A10C-1FFFC11C67A3}"/>
          </ac:inkMkLst>
        </pc:inkChg>
        <pc:inkChg chg="del">
          <ac:chgData name="abarard@hotmail.co.uk" userId="S::urn:spo:guest#abarard@hotmail.co.uk::" providerId="AD" clId="Web-{4AEC5FE6-AE6F-2475-D44F-4AC2FB46F50A}" dt="2022-07-15T10:30:38.563" v="1"/>
          <ac:inkMkLst>
            <pc:docMk/>
            <pc:sldMk cId="3737156236" sldId="301"/>
            <ac:inkMk id="56" creationId="{E548AC88-F782-B747-CEAB-7F0FB52160AC}"/>
          </ac:inkMkLst>
        </pc:inkChg>
      </pc:sldChg>
    </pc:docChg>
  </pc:docChgLst>
  <pc:docChgLst>
    <pc:chgData name="abarard@hotmail.co.uk" userId="S::urn:spo:guest#abarard@hotmail.co.uk::" providerId="AD" clId="Web-{F05F1065-623D-223D-44BA-669CD77844B7}"/>
    <pc:docChg chg="addSld modSld">
      <pc:chgData name="abarard@hotmail.co.uk" userId="S::urn:spo:guest#abarard@hotmail.co.uk::" providerId="AD" clId="Web-{F05F1065-623D-223D-44BA-669CD77844B7}" dt="2022-07-15T11:27:37.331" v="976" actId="20577"/>
      <pc:docMkLst>
        <pc:docMk/>
      </pc:docMkLst>
      <pc:sldChg chg="addSp modSp">
        <pc:chgData name="abarard@hotmail.co.uk" userId="S::urn:spo:guest#abarard@hotmail.co.uk::" providerId="AD" clId="Web-{F05F1065-623D-223D-44BA-669CD77844B7}" dt="2022-07-15T10:57:08.192" v="296"/>
        <pc:sldMkLst>
          <pc:docMk/>
          <pc:sldMk cId="3737156236" sldId="301"/>
        </pc:sldMkLst>
        <pc:spChg chg="mod">
          <ac:chgData name="abarard@hotmail.co.uk" userId="S::urn:spo:guest#abarard@hotmail.co.uk::" providerId="AD" clId="Web-{F05F1065-623D-223D-44BA-669CD77844B7}" dt="2022-07-15T10:46:44.051" v="92" actId="20577"/>
          <ac:spMkLst>
            <pc:docMk/>
            <pc:sldMk cId="3737156236" sldId="301"/>
            <ac:spMk id="4" creationId="{E87E4D0E-CDB7-BC68-4E7D-ECAD76CE9B8B}"/>
          </ac:spMkLst>
        </pc:spChg>
        <pc:spChg chg="mod">
          <ac:chgData name="abarard@hotmail.co.uk" userId="S::urn:spo:guest#abarard@hotmail.co.uk::" providerId="AD" clId="Web-{F05F1065-623D-223D-44BA-669CD77844B7}" dt="2022-07-15T10:55:21.923" v="283"/>
          <ac:spMkLst>
            <pc:docMk/>
            <pc:sldMk cId="3737156236" sldId="301"/>
            <ac:spMk id="6" creationId="{438EB76B-EE54-9B0B-9B4A-8A6FDD73E903}"/>
          </ac:spMkLst>
        </pc:spChg>
        <pc:spChg chg="mod">
          <ac:chgData name="abarard@hotmail.co.uk" userId="S::urn:spo:guest#abarard@hotmail.co.uk::" providerId="AD" clId="Web-{F05F1065-623D-223D-44BA-669CD77844B7}" dt="2022-07-15T10:50:23.994" v="181" actId="20577"/>
          <ac:spMkLst>
            <pc:docMk/>
            <pc:sldMk cId="3737156236" sldId="301"/>
            <ac:spMk id="7" creationId="{FBA55869-08A2-D883-CB55-A021DBD07838}"/>
          </ac:spMkLst>
        </pc:spChg>
        <pc:spChg chg="mod">
          <ac:chgData name="abarard@hotmail.co.uk" userId="S::urn:spo:guest#abarard@hotmail.co.uk::" providerId="AD" clId="Web-{F05F1065-623D-223D-44BA-669CD77844B7}" dt="2022-07-15T10:55:26.705" v="284"/>
          <ac:spMkLst>
            <pc:docMk/>
            <pc:sldMk cId="3737156236" sldId="301"/>
            <ac:spMk id="8" creationId="{AE224E9F-1D7D-3BAA-F744-5DFA4B65502B}"/>
          </ac:spMkLst>
        </pc:spChg>
        <pc:spChg chg="add mod">
          <ac:chgData name="abarard@hotmail.co.uk" userId="S::urn:spo:guest#abarard@hotmail.co.uk::" providerId="AD" clId="Web-{F05F1065-623D-223D-44BA-669CD77844B7}" dt="2022-07-15T10:56:08.331" v="287" actId="20577"/>
          <ac:spMkLst>
            <pc:docMk/>
            <pc:sldMk cId="3737156236" sldId="301"/>
            <ac:spMk id="9" creationId="{A5333AD9-9968-DF6F-2496-B2979955D677}"/>
          </ac:spMkLst>
        </pc:spChg>
        <pc:spChg chg="add mod">
          <ac:chgData name="abarard@hotmail.co.uk" userId="S::urn:spo:guest#abarard@hotmail.co.uk::" providerId="AD" clId="Web-{F05F1065-623D-223D-44BA-669CD77844B7}" dt="2022-07-15T10:55:14.704" v="282"/>
          <ac:spMkLst>
            <pc:docMk/>
            <pc:sldMk cId="3737156236" sldId="301"/>
            <ac:spMk id="10" creationId="{8AAB7388-07AD-F2E8-68AB-39E816BBBFDA}"/>
          </ac:spMkLst>
        </pc:spChg>
        <pc:spChg chg="mod">
          <ac:chgData name="abarard@hotmail.co.uk" userId="S::urn:spo:guest#abarard@hotmail.co.uk::" providerId="AD" clId="Web-{F05F1065-623D-223D-44BA-669CD77844B7}" dt="2022-07-15T10:55:39.236" v="285" actId="20577"/>
          <ac:spMkLst>
            <pc:docMk/>
            <pc:sldMk cId="3737156236" sldId="301"/>
            <ac:spMk id="43" creationId="{E207B717-27CD-73A8-4B85-E5D6E8BE3AC9}"/>
          </ac:spMkLst>
        </pc:spChg>
        <pc:spChg chg="mod">
          <ac:chgData name="abarard@hotmail.co.uk" userId="S::urn:spo:guest#abarard@hotmail.co.uk::" providerId="AD" clId="Web-{F05F1065-623D-223D-44BA-669CD77844B7}" dt="2022-07-15T10:55:49.846" v="286" actId="20577"/>
          <ac:spMkLst>
            <pc:docMk/>
            <pc:sldMk cId="3737156236" sldId="301"/>
            <ac:spMk id="52" creationId="{51A6B038-3873-234C-3235-815AC5CC262E}"/>
          </ac:spMkLst>
        </pc:spChg>
        <pc:spChg chg="mod">
          <ac:chgData name="abarard@hotmail.co.uk" userId="S::urn:spo:guest#abarard@hotmail.co.uk::" providerId="AD" clId="Web-{F05F1065-623D-223D-44BA-669CD77844B7}" dt="2022-07-15T10:55:09.095" v="281"/>
          <ac:spMkLst>
            <pc:docMk/>
            <pc:sldMk cId="3737156236" sldId="301"/>
            <ac:spMk id="57" creationId="{4CEB44B3-12D8-2D33-6BD6-02D98F266976}"/>
          </ac:spMkLst>
        </pc:spChg>
        <pc:spChg chg="mod">
          <ac:chgData name="abarard@hotmail.co.uk" userId="S::urn:spo:guest#abarard@hotmail.co.uk::" providerId="AD" clId="Web-{F05F1065-623D-223D-44BA-669CD77844B7}" dt="2022-07-15T10:44:47.908" v="54" actId="20577"/>
          <ac:spMkLst>
            <pc:docMk/>
            <pc:sldMk cId="3737156236" sldId="301"/>
            <ac:spMk id="60" creationId="{91AE3F2D-7614-1CEA-2D90-7061877C100C}"/>
          </ac:spMkLst>
        </pc:spChg>
        <pc:inkChg chg="add">
          <ac:chgData name="abarard@hotmail.co.uk" userId="S::urn:spo:guest#abarard@hotmail.co.uk::" providerId="AD" clId="Web-{F05F1065-623D-223D-44BA-669CD77844B7}" dt="2022-07-15T10:56:25.019" v="288"/>
          <ac:inkMkLst>
            <pc:docMk/>
            <pc:sldMk cId="3737156236" sldId="301"/>
            <ac:inkMk id="11" creationId="{44C131D7-AFD4-1A87-91F4-EA2AA994DDE4}"/>
          </ac:inkMkLst>
        </pc:inkChg>
        <pc:inkChg chg="add">
          <ac:chgData name="abarard@hotmail.co.uk" userId="S::urn:spo:guest#abarard@hotmail.co.uk::" providerId="AD" clId="Web-{F05F1065-623D-223D-44BA-669CD77844B7}" dt="2022-07-15T10:56:28.800" v="289"/>
          <ac:inkMkLst>
            <pc:docMk/>
            <pc:sldMk cId="3737156236" sldId="301"/>
            <ac:inkMk id="12" creationId="{86A8A0D5-8DAE-9D36-1350-9D4FC9A417BE}"/>
          </ac:inkMkLst>
        </pc:inkChg>
        <pc:inkChg chg="add">
          <ac:chgData name="abarard@hotmail.co.uk" userId="S::urn:spo:guest#abarard@hotmail.co.uk::" providerId="AD" clId="Web-{F05F1065-623D-223D-44BA-669CD77844B7}" dt="2022-07-15T10:56:31.894" v="290"/>
          <ac:inkMkLst>
            <pc:docMk/>
            <pc:sldMk cId="3737156236" sldId="301"/>
            <ac:inkMk id="13" creationId="{DD9E2CB6-2602-BC5A-75BD-D89EAF79E0E7}"/>
          </ac:inkMkLst>
        </pc:inkChg>
        <pc:inkChg chg="add">
          <ac:chgData name="abarard@hotmail.co.uk" userId="S::urn:spo:guest#abarard@hotmail.co.uk::" providerId="AD" clId="Web-{F05F1065-623D-223D-44BA-669CD77844B7}" dt="2022-07-15T10:56:34.409" v="291"/>
          <ac:inkMkLst>
            <pc:docMk/>
            <pc:sldMk cId="3737156236" sldId="301"/>
            <ac:inkMk id="14" creationId="{73B09F4A-D52F-CC22-83A0-1467321F56D1}"/>
          </ac:inkMkLst>
        </pc:inkChg>
        <pc:inkChg chg="add">
          <ac:chgData name="abarard@hotmail.co.uk" userId="S::urn:spo:guest#abarard@hotmail.co.uk::" providerId="AD" clId="Web-{F05F1065-623D-223D-44BA-669CD77844B7}" dt="2022-07-15T10:56:44.097" v="292"/>
          <ac:inkMkLst>
            <pc:docMk/>
            <pc:sldMk cId="3737156236" sldId="301"/>
            <ac:inkMk id="15" creationId="{AFA9AED3-3CF8-7940-85EA-4AC2837E74AA}"/>
          </ac:inkMkLst>
        </pc:inkChg>
        <pc:inkChg chg="add">
          <ac:chgData name="abarard@hotmail.co.uk" userId="S::urn:spo:guest#abarard@hotmail.co.uk::" providerId="AD" clId="Web-{F05F1065-623D-223D-44BA-669CD77844B7}" dt="2022-07-15T10:56:50.175" v="293"/>
          <ac:inkMkLst>
            <pc:docMk/>
            <pc:sldMk cId="3737156236" sldId="301"/>
            <ac:inkMk id="16" creationId="{B168ADE6-5F3D-AA89-AD2F-642892B4335A}"/>
          </ac:inkMkLst>
        </pc:inkChg>
        <pc:inkChg chg="add">
          <ac:chgData name="abarard@hotmail.co.uk" userId="S::urn:spo:guest#abarard@hotmail.co.uk::" providerId="AD" clId="Web-{F05F1065-623D-223D-44BA-669CD77844B7}" dt="2022-07-15T10:56:58.176" v="294"/>
          <ac:inkMkLst>
            <pc:docMk/>
            <pc:sldMk cId="3737156236" sldId="301"/>
            <ac:inkMk id="17" creationId="{27EECE52-44A8-0D9B-7AD8-CE2C5FAF7912}"/>
          </ac:inkMkLst>
        </pc:inkChg>
        <pc:inkChg chg="add">
          <ac:chgData name="abarard@hotmail.co.uk" userId="S::urn:spo:guest#abarard@hotmail.co.uk::" providerId="AD" clId="Web-{F05F1065-623D-223D-44BA-669CD77844B7}" dt="2022-07-15T10:57:04.020" v="295"/>
          <ac:inkMkLst>
            <pc:docMk/>
            <pc:sldMk cId="3737156236" sldId="301"/>
            <ac:inkMk id="18" creationId="{CD3D8957-AD44-1800-F5C4-DA40A5443ED0}"/>
          </ac:inkMkLst>
        </pc:inkChg>
        <pc:inkChg chg="add">
          <ac:chgData name="abarard@hotmail.co.uk" userId="S::urn:spo:guest#abarard@hotmail.co.uk::" providerId="AD" clId="Web-{F05F1065-623D-223D-44BA-669CD77844B7}" dt="2022-07-15T10:57:08.192" v="296"/>
          <ac:inkMkLst>
            <pc:docMk/>
            <pc:sldMk cId="3737156236" sldId="301"/>
            <ac:inkMk id="19" creationId="{40110F08-B809-8AF7-4E3A-4D8BA7E96BB2}"/>
          </ac:inkMkLst>
        </pc:inkChg>
      </pc:sldChg>
      <pc:sldChg chg="addSp new">
        <pc:chgData name="abarard@hotmail.co.uk" userId="S::urn:spo:guest#abarard@hotmail.co.uk::" providerId="AD" clId="Web-{F05F1065-623D-223D-44BA-669CD77844B7}" dt="2022-07-15T10:58:10.381" v="300"/>
        <pc:sldMkLst>
          <pc:docMk/>
          <pc:sldMk cId="3937755403" sldId="302"/>
        </pc:sldMkLst>
        <pc:inkChg chg="add">
          <ac:chgData name="abarard@hotmail.co.uk" userId="S::urn:spo:guest#abarard@hotmail.co.uk::" providerId="AD" clId="Web-{F05F1065-623D-223D-44BA-669CD77844B7}" dt="2022-07-15T10:57:43.739" v="298"/>
          <ac:inkMkLst>
            <pc:docMk/>
            <pc:sldMk cId="3937755403" sldId="302"/>
            <ac:inkMk id="7" creationId="{D86FF4B9-2C1C-30BF-B72A-2289324E703D}"/>
          </ac:inkMkLst>
        </pc:inkChg>
        <pc:inkChg chg="add">
          <ac:chgData name="abarard@hotmail.co.uk" userId="S::urn:spo:guest#abarard@hotmail.co.uk::" providerId="AD" clId="Web-{F05F1065-623D-223D-44BA-669CD77844B7}" dt="2022-07-15T10:58:09.584" v="299"/>
          <ac:inkMkLst>
            <pc:docMk/>
            <pc:sldMk cId="3937755403" sldId="302"/>
            <ac:inkMk id="8" creationId="{1F5D8C7B-9DAB-59B0-6766-2BF3E91875DB}"/>
          </ac:inkMkLst>
        </pc:inkChg>
        <pc:inkChg chg="add">
          <ac:chgData name="abarard@hotmail.co.uk" userId="S::urn:spo:guest#abarard@hotmail.co.uk::" providerId="AD" clId="Web-{F05F1065-623D-223D-44BA-669CD77844B7}" dt="2022-07-15T10:58:10.381" v="300"/>
          <ac:inkMkLst>
            <pc:docMk/>
            <pc:sldMk cId="3937755403" sldId="302"/>
            <ac:inkMk id="9" creationId="{74B60211-7DF7-56B2-2A40-D57DC00EC536}"/>
          </ac:inkMkLst>
        </pc:inkChg>
      </pc:sldChg>
      <pc:sldChg chg="addSp delSp modSp new">
        <pc:chgData name="abarard@hotmail.co.uk" userId="S::urn:spo:guest#abarard@hotmail.co.uk::" providerId="AD" clId="Web-{F05F1065-623D-223D-44BA-669CD77844B7}" dt="2022-07-15T11:27:37.331" v="976" actId="20577"/>
        <pc:sldMkLst>
          <pc:docMk/>
          <pc:sldMk cId="3003445768" sldId="303"/>
        </pc:sldMkLst>
        <pc:spChg chg="add mod">
          <ac:chgData name="abarard@hotmail.co.uk" userId="S::urn:spo:guest#abarard@hotmail.co.uk::" providerId="AD" clId="Web-{F05F1065-623D-223D-44BA-669CD77844B7}" dt="2022-07-15T11:01:34.323" v="359" actId="20577"/>
          <ac:spMkLst>
            <pc:docMk/>
            <pc:sldMk cId="3003445768" sldId="303"/>
            <ac:spMk id="5" creationId="{007AD132-E8C2-0EF4-2B48-5DF3B0260DA9}"/>
          </ac:spMkLst>
        </pc:spChg>
        <pc:spChg chg="add mod">
          <ac:chgData name="abarard@hotmail.co.uk" userId="S::urn:spo:guest#abarard@hotmail.co.uk::" providerId="AD" clId="Web-{F05F1065-623D-223D-44BA-669CD77844B7}" dt="2022-07-15T11:27:37.331" v="976" actId="20577"/>
          <ac:spMkLst>
            <pc:docMk/>
            <pc:sldMk cId="3003445768" sldId="303"/>
            <ac:spMk id="13" creationId="{2935243A-CB1E-4E5A-F8EE-E178937B9827}"/>
          </ac:spMkLst>
        </pc:spChg>
        <pc:inkChg chg="add">
          <ac:chgData name="abarard@hotmail.co.uk" userId="S::urn:spo:guest#abarard@hotmail.co.uk::" providerId="AD" clId="Web-{F05F1065-623D-223D-44BA-669CD77844B7}" dt="2022-07-15T10:58:19.584" v="302"/>
          <ac:inkMkLst>
            <pc:docMk/>
            <pc:sldMk cId="3003445768" sldId="303"/>
            <ac:inkMk id="4" creationId="{0E8EA8A3-0CC8-CE23-767D-7206A5390A5B}"/>
          </ac:inkMkLst>
        </pc:inkChg>
        <pc:inkChg chg="add">
          <ac:chgData name="abarard@hotmail.co.uk" userId="S::urn:spo:guest#abarard@hotmail.co.uk::" providerId="AD" clId="Web-{F05F1065-623D-223D-44BA-669CD77844B7}" dt="2022-07-15T10:58:25.725" v="304"/>
          <ac:inkMkLst>
            <pc:docMk/>
            <pc:sldMk cId="3003445768" sldId="303"/>
            <ac:inkMk id="6" creationId="{C7367A06-3FE6-EC55-332D-7D973D3BA82D}"/>
          </ac:inkMkLst>
        </pc:inkChg>
        <pc:inkChg chg="add del">
          <ac:chgData name="abarard@hotmail.co.uk" userId="S::urn:spo:guest#abarard@hotmail.co.uk::" providerId="AD" clId="Web-{F05F1065-623D-223D-44BA-669CD77844B7}" dt="2022-07-15T11:01:16.479" v="356"/>
          <ac:inkMkLst>
            <pc:docMk/>
            <pc:sldMk cId="3003445768" sldId="303"/>
            <ac:inkMk id="7" creationId="{A92A2867-A609-9360-D0BE-80A343B7FDF2}"/>
          </ac:inkMkLst>
        </pc:inkChg>
        <pc:inkChg chg="add del">
          <ac:chgData name="abarard@hotmail.co.uk" userId="S::urn:spo:guest#abarard@hotmail.co.uk::" providerId="AD" clId="Web-{F05F1065-623D-223D-44BA-669CD77844B7}" dt="2022-07-15T10:58:33.944" v="307"/>
          <ac:inkMkLst>
            <pc:docMk/>
            <pc:sldMk cId="3003445768" sldId="303"/>
            <ac:inkMk id="8" creationId="{80F3305B-D3A3-7AFF-0D05-B2D6C53C3C16}"/>
          </ac:inkMkLst>
        </pc:inkChg>
        <pc:inkChg chg="add">
          <ac:chgData name="abarard@hotmail.co.uk" userId="S::urn:spo:guest#abarard@hotmail.co.uk::" providerId="AD" clId="Web-{F05F1065-623D-223D-44BA-669CD77844B7}" dt="2022-07-15T10:58:49.710" v="308"/>
          <ac:inkMkLst>
            <pc:docMk/>
            <pc:sldMk cId="3003445768" sldId="303"/>
            <ac:inkMk id="9" creationId="{5129700B-995E-47F9-DEBE-5D5694C3EF59}"/>
          </ac:inkMkLst>
        </pc:inkChg>
        <pc:inkChg chg="add del">
          <ac:chgData name="abarard@hotmail.co.uk" userId="S::urn:spo:guest#abarard@hotmail.co.uk::" providerId="AD" clId="Web-{F05F1065-623D-223D-44BA-669CD77844B7}" dt="2022-07-15T10:59:19.179" v="314"/>
          <ac:inkMkLst>
            <pc:docMk/>
            <pc:sldMk cId="3003445768" sldId="303"/>
            <ac:inkMk id="10" creationId="{B5A98594-ABA2-D481-F688-6702C940B6B7}"/>
          </ac:inkMkLst>
        </pc:inkChg>
        <pc:inkChg chg="add del">
          <ac:chgData name="abarard@hotmail.co.uk" userId="S::urn:spo:guest#abarard@hotmail.co.uk::" providerId="AD" clId="Web-{F05F1065-623D-223D-44BA-669CD77844B7}" dt="2022-07-15T10:59:16.663" v="313"/>
          <ac:inkMkLst>
            <pc:docMk/>
            <pc:sldMk cId="3003445768" sldId="303"/>
            <ac:inkMk id="11" creationId="{04B06BBC-7440-CEC4-33C2-C05A9D75B343}"/>
          </ac:inkMkLst>
        </pc:inkChg>
        <pc:inkChg chg="add del">
          <ac:chgData name="abarard@hotmail.co.uk" userId="S::urn:spo:guest#abarard@hotmail.co.uk::" providerId="AD" clId="Web-{F05F1065-623D-223D-44BA-669CD77844B7}" dt="2022-07-15T10:59:13.820" v="312"/>
          <ac:inkMkLst>
            <pc:docMk/>
            <pc:sldMk cId="3003445768" sldId="303"/>
            <ac:inkMk id="12" creationId="{26700EB0-721C-6F1D-B76E-F5A0D3E46439}"/>
          </ac:inkMkLst>
        </pc:inkChg>
      </pc:sldChg>
    </pc:docChg>
  </pc:docChgLst>
  <pc:docChgLst>
    <pc:chgData name="Mohammed Salim (1807323)" userId="efc01643-bd9d-427d-ba82-0f276aeabff1" providerId="ADAL" clId="{06A6B868-876F-49C9-950B-4B9849793C2A}"/>
    <pc:docChg chg="undo custSel delSld modSld sldOrd">
      <pc:chgData name="Mohammed Salim (1807323)" userId="efc01643-bd9d-427d-ba82-0f276aeabff1" providerId="ADAL" clId="{06A6B868-876F-49C9-950B-4B9849793C2A}" dt="2022-07-22T15:46:28.720" v="217" actId="20577"/>
      <pc:docMkLst>
        <pc:docMk/>
      </pc:docMkLst>
      <pc:sldChg chg="modSp mod">
        <pc:chgData name="Mohammed Salim (1807323)" userId="efc01643-bd9d-427d-ba82-0f276aeabff1" providerId="ADAL" clId="{06A6B868-876F-49C9-950B-4B9849793C2A}" dt="2022-07-22T15:43:44.995" v="177" actId="20577"/>
        <pc:sldMkLst>
          <pc:docMk/>
          <pc:sldMk cId="59582380" sldId="256"/>
        </pc:sldMkLst>
        <pc:spChg chg="mod">
          <ac:chgData name="Mohammed Salim (1807323)" userId="efc01643-bd9d-427d-ba82-0f276aeabff1" providerId="ADAL" clId="{06A6B868-876F-49C9-950B-4B9849793C2A}" dt="2022-07-22T15:43:44.995" v="177" actId="20577"/>
          <ac:spMkLst>
            <pc:docMk/>
            <pc:sldMk cId="59582380" sldId="256"/>
            <ac:spMk id="4" creationId="{E98DCA46-603B-4178-8707-30E192CE6B8D}"/>
          </ac:spMkLst>
        </pc:spChg>
      </pc:sldChg>
      <pc:sldChg chg="addSp modSp mod">
        <pc:chgData name="Mohammed Salim (1807323)" userId="efc01643-bd9d-427d-ba82-0f276aeabff1" providerId="ADAL" clId="{06A6B868-876F-49C9-950B-4B9849793C2A}" dt="2022-07-22T15:45:10.969" v="183" actId="1076"/>
        <pc:sldMkLst>
          <pc:docMk/>
          <pc:sldMk cId="1329746698" sldId="283"/>
        </pc:sldMkLst>
        <pc:spChg chg="add mod">
          <ac:chgData name="Mohammed Salim (1807323)" userId="efc01643-bd9d-427d-ba82-0f276aeabff1" providerId="ADAL" clId="{06A6B868-876F-49C9-950B-4B9849793C2A}" dt="2022-07-22T15:45:10.969" v="183" actId="1076"/>
          <ac:spMkLst>
            <pc:docMk/>
            <pc:sldMk cId="1329746698" sldId="283"/>
            <ac:spMk id="9" creationId="{0F1E8AE3-9E6E-D1D5-2034-17528EF64A4A}"/>
          </ac:spMkLst>
        </pc:spChg>
        <pc:spChg chg="mod">
          <ac:chgData name="Mohammed Salim (1807323)" userId="efc01643-bd9d-427d-ba82-0f276aeabff1" providerId="ADAL" clId="{06A6B868-876F-49C9-950B-4B9849793C2A}" dt="2022-07-22T11:41:37.162" v="136" actId="20577"/>
          <ac:spMkLst>
            <pc:docMk/>
            <pc:sldMk cId="1329746698" sldId="283"/>
            <ac:spMk id="12" creationId="{BD81374F-DB81-E0B3-F1E0-17D0D7AE3237}"/>
          </ac:spMkLst>
        </pc:spChg>
        <pc:spChg chg="mod">
          <ac:chgData name="Mohammed Salim (1807323)" userId="efc01643-bd9d-427d-ba82-0f276aeabff1" providerId="ADAL" clId="{06A6B868-876F-49C9-950B-4B9849793C2A}" dt="2022-07-22T11:42:45.064" v="149" actId="5793"/>
          <ac:spMkLst>
            <pc:docMk/>
            <pc:sldMk cId="1329746698" sldId="283"/>
            <ac:spMk id="17" creationId="{36983062-0646-A9A7-9086-0D4C224E0E53}"/>
          </ac:spMkLst>
        </pc:spChg>
        <pc:spChg chg="mod">
          <ac:chgData name="Mohammed Salim (1807323)" userId="efc01643-bd9d-427d-ba82-0f276aeabff1" providerId="ADAL" clId="{06A6B868-876F-49C9-950B-4B9849793C2A}" dt="2022-07-22T15:44:47.313" v="179" actId="1076"/>
          <ac:spMkLst>
            <pc:docMk/>
            <pc:sldMk cId="1329746698" sldId="283"/>
            <ac:spMk id="19" creationId="{2C568A95-1AF9-0769-1535-09654BD2B1F5}"/>
          </ac:spMkLst>
        </pc:spChg>
        <pc:picChg chg="mod">
          <ac:chgData name="Mohammed Salim (1807323)" userId="efc01643-bd9d-427d-ba82-0f276aeabff1" providerId="ADAL" clId="{06A6B868-876F-49C9-950B-4B9849793C2A}" dt="2022-07-22T11:41:46.902" v="137" actId="1076"/>
          <ac:picMkLst>
            <pc:docMk/>
            <pc:sldMk cId="1329746698" sldId="283"/>
            <ac:picMk id="1026" creationId="{31512469-48E9-0C85-3FAB-702B707C2185}"/>
          </ac:picMkLst>
        </pc:picChg>
      </pc:sldChg>
      <pc:sldChg chg="del">
        <pc:chgData name="Mohammed Salim (1807323)" userId="efc01643-bd9d-427d-ba82-0f276aeabff1" providerId="ADAL" clId="{06A6B868-876F-49C9-950B-4B9849793C2A}" dt="2022-07-15T10:58:54.307" v="3" actId="2696"/>
        <pc:sldMkLst>
          <pc:docMk/>
          <pc:sldMk cId="3188837873" sldId="284"/>
        </pc:sldMkLst>
      </pc:sldChg>
      <pc:sldChg chg="del">
        <pc:chgData name="Mohammed Salim (1807323)" userId="efc01643-bd9d-427d-ba82-0f276aeabff1" providerId="ADAL" clId="{06A6B868-876F-49C9-950B-4B9849793C2A}" dt="2022-07-15T10:58:40.798" v="0" actId="2696"/>
        <pc:sldMkLst>
          <pc:docMk/>
          <pc:sldMk cId="665219316" sldId="285"/>
        </pc:sldMkLst>
      </pc:sldChg>
      <pc:sldChg chg="del">
        <pc:chgData name="Mohammed Salim (1807323)" userId="efc01643-bd9d-427d-ba82-0f276aeabff1" providerId="ADAL" clId="{06A6B868-876F-49C9-950B-4B9849793C2A}" dt="2022-07-15T10:59:01.004" v="5" actId="2696"/>
        <pc:sldMkLst>
          <pc:docMk/>
          <pc:sldMk cId="4091674644" sldId="292"/>
        </pc:sldMkLst>
      </pc:sldChg>
      <pc:sldChg chg="del">
        <pc:chgData name="Mohammed Salim (1807323)" userId="efc01643-bd9d-427d-ba82-0f276aeabff1" providerId="ADAL" clId="{06A6B868-876F-49C9-950B-4B9849793C2A}" dt="2022-07-15T10:58:49.890" v="2" actId="2696"/>
        <pc:sldMkLst>
          <pc:docMk/>
          <pc:sldMk cId="2117695413" sldId="293"/>
        </pc:sldMkLst>
      </pc:sldChg>
      <pc:sldChg chg="del">
        <pc:chgData name="Mohammed Salim (1807323)" userId="efc01643-bd9d-427d-ba82-0f276aeabff1" providerId="ADAL" clId="{06A6B868-876F-49C9-950B-4B9849793C2A}" dt="2022-07-15T10:58:44.377" v="1" actId="2696"/>
        <pc:sldMkLst>
          <pc:docMk/>
          <pc:sldMk cId="2575421478" sldId="295"/>
        </pc:sldMkLst>
      </pc:sldChg>
      <pc:sldChg chg="addSp delSp modSp mod ord">
        <pc:chgData name="Mohammed Salim (1807323)" userId="efc01643-bd9d-427d-ba82-0f276aeabff1" providerId="ADAL" clId="{06A6B868-876F-49C9-950B-4B9849793C2A}" dt="2022-07-22T15:45:30.120" v="185"/>
        <pc:sldMkLst>
          <pc:docMk/>
          <pc:sldMk cId="4153678306" sldId="296"/>
        </pc:sldMkLst>
        <pc:spChg chg="add del mod">
          <ac:chgData name="Mohammed Salim (1807323)" userId="efc01643-bd9d-427d-ba82-0f276aeabff1" providerId="ADAL" clId="{06A6B868-876F-49C9-950B-4B9849793C2A}" dt="2022-07-22T11:40:39.773" v="134" actId="21"/>
          <ac:spMkLst>
            <pc:docMk/>
            <pc:sldMk cId="4153678306" sldId="296"/>
            <ac:spMk id="3" creationId="{F465A449-DDC2-91ED-B1B6-6E2CF19100D4}"/>
          </ac:spMkLst>
        </pc:spChg>
        <pc:spChg chg="del">
          <ac:chgData name="Mohammed Salim (1807323)" userId="efc01643-bd9d-427d-ba82-0f276aeabff1" providerId="ADAL" clId="{06A6B868-876F-49C9-950B-4B9849793C2A}" dt="2022-07-22T11:39:09.759" v="126" actId="21"/>
          <ac:spMkLst>
            <pc:docMk/>
            <pc:sldMk cId="4153678306" sldId="296"/>
            <ac:spMk id="4" creationId="{60828E04-9C2A-4859-8050-C2DF67A249CB}"/>
          </ac:spMkLst>
        </pc:spChg>
        <pc:spChg chg="del">
          <ac:chgData name="Mohammed Salim (1807323)" userId="efc01643-bd9d-427d-ba82-0f276aeabff1" providerId="ADAL" clId="{06A6B868-876F-49C9-950B-4B9849793C2A}" dt="2022-07-22T11:39:13.555" v="127" actId="21"/>
          <ac:spMkLst>
            <pc:docMk/>
            <pc:sldMk cId="4153678306" sldId="296"/>
            <ac:spMk id="5" creationId="{11265965-2271-4C1C-BD0A-6F85F80FF9A6}"/>
          </ac:spMkLst>
        </pc:spChg>
        <pc:spChg chg="del">
          <ac:chgData name="Mohammed Salim (1807323)" userId="efc01643-bd9d-427d-ba82-0f276aeabff1" providerId="ADAL" clId="{06A6B868-876F-49C9-950B-4B9849793C2A}" dt="2022-07-22T11:39:46.903" v="131" actId="21"/>
          <ac:spMkLst>
            <pc:docMk/>
            <pc:sldMk cId="4153678306" sldId="296"/>
            <ac:spMk id="6" creationId="{50A3BCC3-A277-4C0B-9EBA-EB53990D8EBD}"/>
          </ac:spMkLst>
        </pc:spChg>
        <pc:spChg chg="add del mod">
          <ac:chgData name="Mohammed Salim (1807323)" userId="efc01643-bd9d-427d-ba82-0f276aeabff1" providerId="ADAL" clId="{06A6B868-876F-49C9-950B-4B9849793C2A}" dt="2022-07-22T11:40:23.888" v="133" actId="21"/>
          <ac:spMkLst>
            <pc:docMk/>
            <pc:sldMk cId="4153678306" sldId="296"/>
            <ac:spMk id="13" creationId="{4AA185C2-5657-316F-CC4B-A5E7E35A9F16}"/>
          </ac:spMkLst>
        </pc:spChg>
        <pc:spChg chg="del">
          <ac:chgData name="Mohammed Salim (1807323)" userId="efc01643-bd9d-427d-ba82-0f276aeabff1" providerId="ADAL" clId="{06A6B868-876F-49C9-950B-4B9849793C2A}" dt="2022-07-22T11:39:17.472" v="128" actId="21"/>
          <ac:spMkLst>
            <pc:docMk/>
            <pc:sldMk cId="4153678306" sldId="296"/>
            <ac:spMk id="16" creationId="{FD8A1232-50A8-4535-AAF9-7F4180EAA0DD}"/>
          </ac:spMkLst>
        </pc:spChg>
        <pc:spChg chg="add del mod">
          <ac:chgData name="Mohammed Salim (1807323)" userId="efc01643-bd9d-427d-ba82-0f276aeabff1" providerId="ADAL" clId="{06A6B868-876F-49C9-950B-4B9849793C2A}" dt="2022-07-22T11:39:42.661" v="130" actId="21"/>
          <ac:spMkLst>
            <pc:docMk/>
            <pc:sldMk cId="4153678306" sldId="296"/>
            <ac:spMk id="17" creationId="{4F739E52-CF58-7334-622A-D55DD8C99B5F}"/>
          </ac:spMkLst>
        </pc:spChg>
        <pc:spChg chg="add del mod">
          <ac:chgData name="Mohammed Salim (1807323)" userId="efc01643-bd9d-427d-ba82-0f276aeabff1" providerId="ADAL" clId="{06A6B868-876F-49C9-950B-4B9849793C2A}" dt="2022-07-22T11:40:07.852" v="132" actId="21"/>
          <ac:spMkLst>
            <pc:docMk/>
            <pc:sldMk cId="4153678306" sldId="296"/>
            <ac:spMk id="19" creationId="{4EAC97CB-35FA-9C69-9E1E-2E6BF98A45B4}"/>
          </ac:spMkLst>
        </pc:spChg>
        <pc:picChg chg="del">
          <ac:chgData name="Mohammed Salim (1807323)" userId="efc01643-bd9d-427d-ba82-0f276aeabff1" providerId="ADAL" clId="{06A6B868-876F-49C9-950B-4B9849793C2A}" dt="2022-07-22T11:39:04.532" v="125" actId="21"/>
          <ac:picMkLst>
            <pc:docMk/>
            <pc:sldMk cId="4153678306" sldId="296"/>
            <ac:picMk id="8" creationId="{111541C4-DB03-4E53-994D-499C7D73C4DF}"/>
          </ac:picMkLst>
        </pc:picChg>
        <pc:picChg chg="del">
          <ac:chgData name="Mohammed Salim (1807323)" userId="efc01643-bd9d-427d-ba82-0f276aeabff1" providerId="ADAL" clId="{06A6B868-876F-49C9-950B-4B9849793C2A}" dt="2022-07-22T11:38:56.764" v="123" actId="21"/>
          <ac:picMkLst>
            <pc:docMk/>
            <pc:sldMk cId="4153678306" sldId="296"/>
            <ac:picMk id="9" creationId="{773C1382-ACE1-460F-A1B6-AB761A7D2E6B}"/>
          </ac:picMkLst>
        </pc:picChg>
        <pc:picChg chg="del">
          <ac:chgData name="Mohammed Salim (1807323)" userId="efc01643-bd9d-427d-ba82-0f276aeabff1" providerId="ADAL" clId="{06A6B868-876F-49C9-950B-4B9849793C2A}" dt="2022-07-22T11:38:59.898" v="124" actId="21"/>
          <ac:picMkLst>
            <pc:docMk/>
            <pc:sldMk cId="4153678306" sldId="296"/>
            <ac:picMk id="10" creationId="{A29DE31C-E099-4579-BB03-675E0A40C5F2}"/>
          </ac:picMkLst>
        </pc:picChg>
        <pc:picChg chg="del">
          <ac:chgData name="Mohammed Salim (1807323)" userId="efc01643-bd9d-427d-ba82-0f276aeabff1" providerId="ADAL" clId="{06A6B868-876F-49C9-950B-4B9849793C2A}" dt="2022-07-22T11:38:52.726" v="122" actId="21"/>
          <ac:picMkLst>
            <pc:docMk/>
            <pc:sldMk cId="4153678306" sldId="296"/>
            <ac:picMk id="11" creationId="{0718E6E0-05A2-479C-AEA8-1A385EB73474}"/>
          </ac:picMkLst>
        </pc:picChg>
      </pc:sldChg>
      <pc:sldChg chg="addSp modSp mod">
        <pc:chgData name="Mohammed Salim (1807323)" userId="efc01643-bd9d-427d-ba82-0f276aeabff1" providerId="ADAL" clId="{06A6B868-876F-49C9-950B-4B9849793C2A}" dt="2022-07-22T11:38:13.919" v="121" actId="113"/>
        <pc:sldMkLst>
          <pc:docMk/>
          <pc:sldMk cId="3989923275" sldId="298"/>
        </pc:sldMkLst>
        <pc:spChg chg="mod">
          <ac:chgData name="Mohammed Salim (1807323)" userId="efc01643-bd9d-427d-ba82-0f276aeabff1" providerId="ADAL" clId="{06A6B868-876F-49C9-950B-4B9849793C2A}" dt="2022-07-22T11:37:28.923" v="116" actId="1076"/>
          <ac:spMkLst>
            <pc:docMk/>
            <pc:sldMk cId="3989923275" sldId="298"/>
            <ac:spMk id="3" creationId="{200B3D2B-613A-41BE-987D-E6A1324B456D}"/>
          </ac:spMkLst>
        </pc:spChg>
        <pc:spChg chg="mod">
          <ac:chgData name="Mohammed Salim (1807323)" userId="efc01643-bd9d-427d-ba82-0f276aeabff1" providerId="ADAL" clId="{06A6B868-876F-49C9-950B-4B9849793C2A}" dt="2022-07-22T11:38:13.919" v="121" actId="113"/>
          <ac:spMkLst>
            <pc:docMk/>
            <pc:sldMk cId="3989923275" sldId="298"/>
            <ac:spMk id="4" creationId="{4772945D-CA91-4CFE-8EB7-941C7618C994}"/>
          </ac:spMkLst>
        </pc:spChg>
        <pc:graphicFrameChg chg="add mod modGraphic">
          <ac:chgData name="Mohammed Salim (1807323)" userId="efc01643-bd9d-427d-ba82-0f276aeabff1" providerId="ADAL" clId="{06A6B868-876F-49C9-950B-4B9849793C2A}" dt="2022-07-22T11:37:45.204" v="119" actId="14100"/>
          <ac:graphicFrameMkLst>
            <pc:docMk/>
            <pc:sldMk cId="3989923275" sldId="298"/>
            <ac:graphicFrameMk id="2" creationId="{65F8443B-18BF-D5C6-88A9-96DDAB4D2C59}"/>
          </ac:graphicFrameMkLst>
        </pc:graphicFrameChg>
      </pc:sldChg>
      <pc:sldChg chg="modSp mod">
        <pc:chgData name="Mohammed Salim (1807323)" userId="efc01643-bd9d-427d-ba82-0f276aeabff1" providerId="ADAL" clId="{06A6B868-876F-49C9-950B-4B9849793C2A}" dt="2022-07-22T11:42:06.334" v="145" actId="20577"/>
        <pc:sldMkLst>
          <pc:docMk/>
          <pc:sldMk cId="3579619861" sldId="299"/>
        </pc:sldMkLst>
        <pc:spChg chg="mod">
          <ac:chgData name="Mohammed Salim (1807323)" userId="efc01643-bd9d-427d-ba82-0f276aeabff1" providerId="ADAL" clId="{06A6B868-876F-49C9-950B-4B9849793C2A}" dt="2022-07-22T11:42:06.334" v="145" actId="20577"/>
          <ac:spMkLst>
            <pc:docMk/>
            <pc:sldMk cId="3579619861" sldId="299"/>
            <ac:spMk id="9" creationId="{73328709-38E2-775B-583B-A3AF435513F6}"/>
          </ac:spMkLst>
        </pc:spChg>
      </pc:sldChg>
      <pc:sldChg chg="addSp modSp mod">
        <pc:chgData name="Mohammed Salim (1807323)" userId="efc01643-bd9d-427d-ba82-0f276aeabff1" providerId="ADAL" clId="{06A6B868-876F-49C9-950B-4B9849793C2A}" dt="2022-07-22T15:43:20.043" v="174" actId="1076"/>
        <pc:sldMkLst>
          <pc:docMk/>
          <pc:sldMk cId="4068521179" sldId="300"/>
        </pc:sldMkLst>
        <pc:spChg chg="add mod">
          <ac:chgData name="Mohammed Salim (1807323)" userId="efc01643-bd9d-427d-ba82-0f276aeabff1" providerId="ADAL" clId="{06A6B868-876F-49C9-950B-4B9849793C2A}" dt="2022-07-22T15:43:20.043" v="174" actId="1076"/>
          <ac:spMkLst>
            <pc:docMk/>
            <pc:sldMk cId="4068521179" sldId="300"/>
            <ac:spMk id="9" creationId="{36E693B0-A246-A501-14C9-D35451801DE8}"/>
          </ac:spMkLst>
        </pc:spChg>
      </pc:sldChg>
      <pc:sldChg chg="delSp modSp mod">
        <pc:chgData name="Mohammed Salim (1807323)" userId="efc01643-bd9d-427d-ba82-0f276aeabff1" providerId="ADAL" clId="{06A6B868-876F-49C9-950B-4B9849793C2A}" dt="2022-07-15T11:25:23.435" v="64" actId="21"/>
        <pc:sldMkLst>
          <pc:docMk/>
          <pc:sldMk cId="3737156236" sldId="301"/>
        </pc:sldMkLst>
        <pc:spChg chg="del">
          <ac:chgData name="Mohammed Salim (1807323)" userId="efc01643-bd9d-427d-ba82-0f276aeabff1" providerId="ADAL" clId="{06A6B868-876F-49C9-950B-4B9849793C2A}" dt="2022-07-15T11:25:07.120" v="61" actId="21"/>
          <ac:spMkLst>
            <pc:docMk/>
            <pc:sldMk cId="3737156236" sldId="301"/>
            <ac:spMk id="9" creationId="{A5333AD9-9968-DF6F-2496-B2979955D677}"/>
          </ac:spMkLst>
        </pc:spChg>
        <pc:spChg chg="del mod">
          <ac:chgData name="Mohammed Salim (1807323)" userId="efc01643-bd9d-427d-ba82-0f276aeabff1" providerId="ADAL" clId="{06A6B868-876F-49C9-950B-4B9849793C2A}" dt="2022-07-15T11:25:14.840" v="63" actId="21"/>
          <ac:spMkLst>
            <pc:docMk/>
            <pc:sldMk cId="3737156236" sldId="301"/>
            <ac:spMk id="60" creationId="{91AE3F2D-7614-1CEA-2D90-7061877C100C}"/>
          </ac:spMkLst>
        </pc:spChg>
        <pc:inkChg chg="del">
          <ac:chgData name="Mohammed Salim (1807323)" userId="efc01643-bd9d-427d-ba82-0f276aeabff1" providerId="ADAL" clId="{06A6B868-876F-49C9-950B-4B9849793C2A}" dt="2022-07-15T11:25:23.435" v="64" actId="21"/>
          <ac:inkMkLst>
            <pc:docMk/>
            <pc:sldMk cId="3737156236" sldId="301"/>
            <ac:inkMk id="53" creationId="{F053B25E-4263-A02F-05A7-5B8F2F7DFB99}"/>
          </ac:inkMkLst>
        </pc:inkChg>
      </pc:sldChg>
      <pc:sldChg chg="del">
        <pc:chgData name="Mohammed Salim (1807323)" userId="efc01643-bd9d-427d-ba82-0f276aeabff1" providerId="ADAL" clId="{06A6B868-876F-49C9-950B-4B9849793C2A}" dt="2022-07-15T10:58:57.670" v="4" actId="2696"/>
        <pc:sldMkLst>
          <pc:docMk/>
          <pc:sldMk cId="3937755403" sldId="302"/>
        </pc:sldMkLst>
      </pc:sldChg>
      <pc:sldChg chg="modSp mod">
        <pc:chgData name="Mohammed Salim (1807323)" userId="efc01643-bd9d-427d-ba82-0f276aeabff1" providerId="ADAL" clId="{06A6B868-876F-49C9-950B-4B9849793C2A}" dt="2022-07-22T15:46:28.720" v="217" actId="20577"/>
        <pc:sldMkLst>
          <pc:docMk/>
          <pc:sldMk cId="3003445768" sldId="303"/>
        </pc:sldMkLst>
        <pc:spChg chg="mod">
          <ac:chgData name="Mohammed Salim (1807323)" userId="efc01643-bd9d-427d-ba82-0f276aeabff1" providerId="ADAL" clId="{06A6B868-876F-49C9-950B-4B9849793C2A}" dt="2022-07-22T15:46:28.720" v="217" actId="20577"/>
          <ac:spMkLst>
            <pc:docMk/>
            <pc:sldMk cId="3003445768" sldId="303"/>
            <ac:spMk id="13" creationId="{2935243A-CB1E-4E5A-F8EE-E178937B9827}"/>
          </ac:spMkLst>
        </pc:spChg>
      </pc:sldChg>
    </pc:docChg>
  </pc:docChgLst>
  <pc:docChgLst>
    <pc:chgData name="abarard@hotmail.co.uk" userId="S::urn:spo:guest#abarard@hotmail.co.uk::" providerId="AD" clId="Web-{EBCA6BA7-C28C-AC94-AA7B-3EEBA79957CD}"/>
    <pc:docChg chg="modSld">
      <pc:chgData name="abarard@hotmail.co.uk" userId="S::urn:spo:guest#abarard@hotmail.co.uk::" providerId="AD" clId="Web-{EBCA6BA7-C28C-AC94-AA7B-3EEBA79957CD}" dt="2022-07-15T10:33:00.318" v="0" actId="20577"/>
      <pc:docMkLst>
        <pc:docMk/>
      </pc:docMkLst>
      <pc:sldChg chg="modSp">
        <pc:chgData name="abarard@hotmail.co.uk" userId="S::urn:spo:guest#abarard@hotmail.co.uk::" providerId="AD" clId="Web-{EBCA6BA7-C28C-AC94-AA7B-3EEBA79957CD}" dt="2022-07-15T10:33:00.318" v="0" actId="20577"/>
        <pc:sldMkLst>
          <pc:docMk/>
          <pc:sldMk cId="3737156236" sldId="301"/>
        </pc:sldMkLst>
        <pc:spChg chg="mod">
          <ac:chgData name="abarard@hotmail.co.uk" userId="S::urn:spo:guest#abarard@hotmail.co.uk::" providerId="AD" clId="Web-{EBCA6BA7-C28C-AC94-AA7B-3EEBA79957CD}" dt="2022-07-15T10:33:00.318" v="0" actId="20577"/>
          <ac:spMkLst>
            <pc:docMk/>
            <pc:sldMk cId="3737156236" sldId="301"/>
            <ac:spMk id="52" creationId="{51A6B038-3873-234C-3235-815AC5CC262E}"/>
          </ac:spMkLst>
        </pc:spChg>
      </pc:sldChg>
    </pc:docChg>
  </pc:docChgLst>
  <pc:docChgLst>
    <pc:chgData name="abarard@hotmail.co.uk" userId="S::urn:spo:guest#abarard@hotmail.co.uk::" providerId="AD" clId="Web-{CD313C3D-FAFD-4E80-A287-9F5AA4D116C7}"/>
    <pc:docChg chg="addSld modSld sldOrd">
      <pc:chgData name="abarard@hotmail.co.uk" userId="S::urn:spo:guest#abarard@hotmail.co.uk::" providerId="AD" clId="Web-{CD313C3D-FAFD-4E80-A287-9F5AA4D116C7}" dt="2022-07-14T11:53:26.063" v="1834" actId="1076"/>
      <pc:docMkLst>
        <pc:docMk/>
      </pc:docMkLst>
      <pc:sldChg chg="modSp">
        <pc:chgData name="abarard@hotmail.co.uk" userId="S::urn:spo:guest#abarard@hotmail.co.uk::" providerId="AD" clId="Web-{CD313C3D-FAFD-4E80-A287-9F5AA4D116C7}" dt="2022-07-14T10:53:57.394" v="46" actId="20577"/>
        <pc:sldMkLst>
          <pc:docMk/>
          <pc:sldMk cId="1329746698" sldId="283"/>
        </pc:sldMkLst>
        <pc:spChg chg="mod">
          <ac:chgData name="abarard@hotmail.co.uk" userId="S::urn:spo:guest#abarard@hotmail.co.uk::" providerId="AD" clId="Web-{CD313C3D-FAFD-4E80-A287-9F5AA4D116C7}" dt="2022-07-14T10:53:57.394" v="46" actId="20577"/>
          <ac:spMkLst>
            <pc:docMk/>
            <pc:sldMk cId="1329746698" sldId="283"/>
            <ac:spMk id="12" creationId="{BD81374F-DB81-E0B3-F1E0-17D0D7AE3237}"/>
          </ac:spMkLst>
        </pc:spChg>
      </pc:sldChg>
      <pc:sldChg chg="modSp">
        <pc:chgData name="abarard@hotmail.co.uk" userId="S::urn:spo:guest#abarard@hotmail.co.uk::" providerId="AD" clId="Web-{CD313C3D-FAFD-4E80-A287-9F5AA4D116C7}" dt="2022-07-14T10:45:38.441" v="0" actId="1076"/>
        <pc:sldMkLst>
          <pc:docMk/>
          <pc:sldMk cId="3989923275" sldId="298"/>
        </pc:sldMkLst>
        <pc:picChg chg="mod">
          <ac:chgData name="abarard@hotmail.co.uk" userId="S::urn:spo:guest#abarard@hotmail.co.uk::" providerId="AD" clId="Web-{CD313C3D-FAFD-4E80-A287-9F5AA4D116C7}" dt="2022-07-14T10:45:38.441" v="0" actId="1076"/>
          <ac:picMkLst>
            <pc:docMk/>
            <pc:sldMk cId="3989923275" sldId="298"/>
            <ac:picMk id="12" creationId="{AA8A1CBA-9BB5-2246-9F4B-98EAD7C90158}"/>
          </ac:picMkLst>
        </pc:picChg>
      </pc:sldChg>
      <pc:sldChg chg="modSp">
        <pc:chgData name="abarard@hotmail.co.uk" userId="S::urn:spo:guest#abarard@hotmail.co.uk::" providerId="AD" clId="Web-{CD313C3D-FAFD-4E80-A287-9F5AA4D116C7}" dt="2022-07-14T10:52:43.891" v="36" actId="20577"/>
        <pc:sldMkLst>
          <pc:docMk/>
          <pc:sldMk cId="3579619861" sldId="299"/>
        </pc:sldMkLst>
        <pc:spChg chg="mod">
          <ac:chgData name="abarard@hotmail.co.uk" userId="S::urn:spo:guest#abarard@hotmail.co.uk::" providerId="AD" clId="Web-{CD313C3D-FAFD-4E80-A287-9F5AA4D116C7}" dt="2022-07-14T10:52:43.891" v="36" actId="20577"/>
          <ac:spMkLst>
            <pc:docMk/>
            <pc:sldMk cId="3579619861" sldId="299"/>
            <ac:spMk id="9" creationId="{73328709-38E2-775B-583B-A3AF435513F6}"/>
          </ac:spMkLst>
        </pc:spChg>
      </pc:sldChg>
      <pc:sldChg chg="addSp delSp modSp new mod ord setBg">
        <pc:chgData name="abarard@hotmail.co.uk" userId="S::urn:spo:guest#abarard@hotmail.co.uk::" providerId="AD" clId="Web-{CD313C3D-FAFD-4E80-A287-9F5AA4D116C7}" dt="2022-07-14T11:34:58.671" v="1713" actId="1076"/>
        <pc:sldMkLst>
          <pc:docMk/>
          <pc:sldMk cId="4068521179" sldId="300"/>
        </pc:sldMkLst>
        <pc:spChg chg="mod">
          <ac:chgData name="abarard@hotmail.co.uk" userId="S::urn:spo:guest#abarard@hotmail.co.uk::" providerId="AD" clId="Web-{CD313C3D-FAFD-4E80-A287-9F5AA4D116C7}" dt="2022-07-14T11:02:34.519" v="181"/>
          <ac:spMkLst>
            <pc:docMk/>
            <pc:sldMk cId="4068521179" sldId="300"/>
            <ac:spMk id="2" creationId="{13E04E4F-4834-0EFA-3B0E-EDFFAF1BE1E1}"/>
          </ac:spMkLst>
        </pc:spChg>
        <pc:spChg chg="mod">
          <ac:chgData name="abarard@hotmail.co.uk" userId="S::urn:spo:guest#abarard@hotmail.co.uk::" providerId="AD" clId="Web-{CD313C3D-FAFD-4E80-A287-9F5AA4D116C7}" dt="2022-07-14T11:02:34.519" v="181"/>
          <ac:spMkLst>
            <pc:docMk/>
            <pc:sldMk cId="4068521179" sldId="300"/>
            <ac:spMk id="3" creationId="{96BA0F05-610E-5FC8-9D71-B422A1A7B48B}"/>
          </ac:spMkLst>
        </pc:spChg>
        <pc:spChg chg="add mod">
          <ac:chgData name="abarard@hotmail.co.uk" userId="S::urn:spo:guest#abarard@hotmail.co.uk::" providerId="AD" clId="Web-{CD313C3D-FAFD-4E80-A287-9F5AA4D116C7}" dt="2022-07-14T10:54:04.910" v="48" actId="20577"/>
          <ac:spMkLst>
            <pc:docMk/>
            <pc:sldMk cId="4068521179" sldId="300"/>
            <ac:spMk id="4" creationId="{0BA1CBD4-1DE7-8F0B-61E0-0D964DC1E973}"/>
          </ac:spMkLst>
        </pc:spChg>
        <pc:spChg chg="add mod">
          <ac:chgData name="abarard@hotmail.co.uk" userId="S::urn:spo:guest#abarard@hotmail.co.uk::" providerId="AD" clId="Web-{CD313C3D-FAFD-4E80-A287-9F5AA4D116C7}" dt="2022-07-14T10:55:38.678" v="54" actId="20577"/>
          <ac:spMkLst>
            <pc:docMk/>
            <pc:sldMk cId="4068521179" sldId="300"/>
            <ac:spMk id="5" creationId="{9194F7A7-6014-3C14-B512-91997BAC09CA}"/>
          </ac:spMkLst>
        </pc:spChg>
        <pc:spChg chg="add del">
          <ac:chgData name="abarard@hotmail.co.uk" userId="S::urn:spo:guest#abarard@hotmail.co.uk::" providerId="AD" clId="Web-{CD313C3D-FAFD-4E80-A287-9F5AA4D116C7}" dt="2022-07-14T11:02:34.519" v="181"/>
          <ac:spMkLst>
            <pc:docMk/>
            <pc:sldMk cId="4068521179" sldId="300"/>
            <ac:spMk id="13" creationId="{69D184B2-2226-4E31-BCCB-444330767440}"/>
          </ac:spMkLst>
        </pc:spChg>
        <pc:spChg chg="add del">
          <ac:chgData name="abarard@hotmail.co.uk" userId="S::urn:spo:guest#abarard@hotmail.co.uk::" providerId="AD" clId="Web-{CD313C3D-FAFD-4E80-A287-9F5AA4D116C7}" dt="2022-07-14T11:02:34.519" v="181"/>
          <ac:spMkLst>
            <pc:docMk/>
            <pc:sldMk cId="4068521179" sldId="300"/>
            <ac:spMk id="15" creationId="{1AC4D4E3-486A-464A-8EC8-D44881097267}"/>
          </ac:spMkLst>
        </pc:spChg>
        <pc:spChg chg="add del">
          <ac:chgData name="abarard@hotmail.co.uk" userId="S::urn:spo:guest#abarard@hotmail.co.uk::" providerId="AD" clId="Web-{CD313C3D-FAFD-4E80-A287-9F5AA4D116C7}" dt="2022-07-14T11:02:34.519" v="181"/>
          <ac:spMkLst>
            <pc:docMk/>
            <pc:sldMk cId="4068521179" sldId="300"/>
            <ac:spMk id="17" creationId="{864DE13E-58EB-4475-B79C-0D4FC651239B}"/>
          </ac:spMkLst>
        </pc:spChg>
        <pc:graphicFrameChg chg="add mod modGraphic">
          <ac:chgData name="abarard@hotmail.co.uk" userId="S::urn:spo:guest#abarard@hotmail.co.uk::" providerId="AD" clId="Web-{CD313C3D-FAFD-4E80-A287-9F5AA4D116C7}" dt="2022-07-14T11:34:58.671" v="1713" actId="1076"/>
          <ac:graphicFrameMkLst>
            <pc:docMk/>
            <pc:sldMk cId="4068521179" sldId="300"/>
            <ac:graphicFrameMk id="8" creationId="{A9E52061-38D7-64FC-4B71-A6902B4547B0}"/>
          </ac:graphicFrameMkLst>
        </pc:graphicFrameChg>
        <pc:picChg chg="add del mod">
          <ac:chgData name="abarard@hotmail.co.uk" userId="S::urn:spo:guest#abarard@hotmail.co.uk::" providerId="AD" clId="Web-{CD313C3D-FAFD-4E80-A287-9F5AA4D116C7}" dt="2022-07-14T10:57:52.729" v="57"/>
          <ac:picMkLst>
            <pc:docMk/>
            <pc:sldMk cId="4068521179" sldId="300"/>
            <ac:picMk id="6" creationId="{B03C6BDA-13C3-EBB1-E946-9D0E134D6202}"/>
          </ac:picMkLst>
        </pc:picChg>
        <pc:picChg chg="mod">
          <ac:chgData name="abarard@hotmail.co.uk" userId="S::urn:spo:guest#abarard@hotmail.co.uk::" providerId="AD" clId="Web-{CD313C3D-FAFD-4E80-A287-9F5AA4D116C7}" dt="2022-07-14T10:58:01.010" v="58" actId="1076"/>
          <ac:picMkLst>
            <pc:docMk/>
            <pc:sldMk cId="4068521179" sldId="300"/>
            <ac:picMk id="7" creationId="{F6FA6CBE-781A-491B-13F4-B0EC4B96C571}"/>
          </ac:picMkLst>
        </pc:picChg>
      </pc:sldChg>
      <pc:sldChg chg="addSp delSp modSp new">
        <pc:chgData name="abarard@hotmail.co.uk" userId="S::urn:spo:guest#abarard@hotmail.co.uk::" providerId="AD" clId="Web-{CD313C3D-FAFD-4E80-A287-9F5AA4D116C7}" dt="2022-07-14T11:53:26.063" v="1834" actId="1076"/>
        <pc:sldMkLst>
          <pc:docMk/>
          <pc:sldMk cId="3737156236" sldId="301"/>
        </pc:sldMkLst>
        <pc:spChg chg="add mod">
          <ac:chgData name="abarard@hotmail.co.uk" userId="S::urn:spo:guest#abarard@hotmail.co.uk::" providerId="AD" clId="Web-{CD313C3D-FAFD-4E80-A287-9F5AA4D116C7}" dt="2022-07-14T11:52:47.593" v="1828" actId="1076"/>
          <ac:spMkLst>
            <pc:docMk/>
            <pc:sldMk cId="3737156236" sldId="301"/>
            <ac:spMk id="5" creationId="{C30C8FF7-924D-D388-8551-D6D0DBB70265}"/>
          </ac:spMkLst>
        </pc:spChg>
        <pc:spChg chg="add mod">
          <ac:chgData name="abarard@hotmail.co.uk" userId="S::urn:spo:guest#abarard@hotmail.co.uk::" providerId="AD" clId="Web-{CD313C3D-FAFD-4E80-A287-9F5AA4D116C7}" dt="2022-07-14T11:52:59.984" v="1831" actId="1076"/>
          <ac:spMkLst>
            <pc:docMk/>
            <pc:sldMk cId="3737156236" sldId="301"/>
            <ac:spMk id="43" creationId="{E207B717-27CD-73A8-4B85-E5D6E8BE3AC9}"/>
          </ac:spMkLst>
        </pc:spChg>
        <pc:spChg chg="add mod">
          <ac:chgData name="abarard@hotmail.co.uk" userId="S::urn:spo:guest#abarard@hotmail.co.uk::" providerId="AD" clId="Web-{CD313C3D-FAFD-4E80-A287-9F5AA4D116C7}" dt="2022-07-14T11:52:50.750" v="1829" actId="1076"/>
          <ac:spMkLst>
            <pc:docMk/>
            <pc:sldMk cId="3737156236" sldId="301"/>
            <ac:spMk id="52" creationId="{51A6B038-3873-234C-3235-815AC5CC262E}"/>
          </ac:spMkLst>
        </pc:spChg>
        <pc:spChg chg="add mod">
          <ac:chgData name="abarard@hotmail.co.uk" userId="S::urn:spo:guest#abarard@hotmail.co.uk::" providerId="AD" clId="Web-{CD313C3D-FAFD-4E80-A287-9F5AA4D116C7}" dt="2022-07-14T11:52:54.453" v="1830" actId="1076"/>
          <ac:spMkLst>
            <pc:docMk/>
            <pc:sldMk cId="3737156236" sldId="301"/>
            <ac:spMk id="57" creationId="{4CEB44B3-12D8-2D33-6BD6-02D98F266976}"/>
          </ac:spMkLst>
        </pc:spChg>
        <pc:spChg chg="add mod">
          <ac:chgData name="abarard@hotmail.co.uk" userId="S::urn:spo:guest#abarard@hotmail.co.uk::" providerId="AD" clId="Web-{CD313C3D-FAFD-4E80-A287-9F5AA4D116C7}" dt="2022-07-14T11:53:26.063" v="1834" actId="1076"/>
          <ac:spMkLst>
            <pc:docMk/>
            <pc:sldMk cId="3737156236" sldId="301"/>
            <ac:spMk id="60" creationId="{91AE3F2D-7614-1CEA-2D90-7061877C100C}"/>
          </ac:spMkLst>
        </pc:spChg>
        <pc:graphicFrameChg chg="add del mod modGraphic">
          <ac:chgData name="abarard@hotmail.co.uk" userId="S::urn:spo:guest#abarard@hotmail.co.uk::" providerId="AD" clId="Web-{CD313C3D-FAFD-4E80-A287-9F5AA4D116C7}" dt="2022-07-14T11:48:13.179" v="1778"/>
          <ac:graphicFrameMkLst>
            <pc:docMk/>
            <pc:sldMk cId="3737156236" sldId="301"/>
            <ac:graphicFrameMk id="7" creationId="{98774B3A-8A08-0DDD-BFA5-4B48E1D428D5}"/>
          </ac:graphicFrameMkLst>
        </pc:graphicFrameChg>
        <pc:picChg chg="add del mod">
          <ac:chgData name="abarard@hotmail.co.uk" userId="S::urn:spo:guest#abarard@hotmail.co.uk::" providerId="AD" clId="Web-{CD313C3D-FAFD-4E80-A287-9F5AA4D116C7}" dt="2022-07-14T11:44:04.234" v="1717"/>
          <ac:picMkLst>
            <pc:docMk/>
            <pc:sldMk cId="3737156236" sldId="301"/>
            <ac:picMk id="4" creationId="{7E1A5E52-3B35-9C34-92E1-CE7B288B3BEA}"/>
          </ac:picMkLst>
        </pc:picChg>
        <pc:inkChg chg="add del">
          <ac:chgData name="abarard@hotmail.co.uk" userId="S::urn:spo:guest#abarard@hotmail.co.uk::" providerId="AD" clId="Web-{CD313C3D-FAFD-4E80-A287-9F5AA4D116C7}" dt="2022-07-14T11:49:08.196" v="1786"/>
          <ac:inkMkLst>
            <pc:docMk/>
            <pc:sldMk cId="3737156236" sldId="301"/>
            <ac:inkMk id="23" creationId="{87ED7B2A-FFAD-A114-22F5-27A5B60236C6}"/>
          </ac:inkMkLst>
        </pc:inkChg>
        <pc:inkChg chg="add del">
          <ac:chgData name="abarard@hotmail.co.uk" userId="S::urn:spo:guest#abarard@hotmail.co.uk::" providerId="AD" clId="Web-{CD313C3D-FAFD-4E80-A287-9F5AA4D116C7}" dt="2022-07-14T11:49:08.196" v="1785"/>
          <ac:inkMkLst>
            <pc:docMk/>
            <pc:sldMk cId="3737156236" sldId="301"/>
            <ac:inkMk id="24" creationId="{A55D2498-5DAF-94A6-268D-48ED0E33A656}"/>
          </ac:inkMkLst>
        </pc:inkChg>
        <pc:inkChg chg="add del">
          <ac:chgData name="abarard@hotmail.co.uk" userId="S::urn:spo:guest#abarard@hotmail.co.uk::" providerId="AD" clId="Web-{CD313C3D-FAFD-4E80-A287-9F5AA4D116C7}" dt="2022-07-14T11:49:08.196" v="1784"/>
          <ac:inkMkLst>
            <pc:docMk/>
            <pc:sldMk cId="3737156236" sldId="301"/>
            <ac:inkMk id="25" creationId="{DCB3C038-A3B8-3814-3C44-FEEBCF1A0E2A}"/>
          </ac:inkMkLst>
        </pc:inkChg>
        <pc:inkChg chg="add del">
          <ac:chgData name="abarard@hotmail.co.uk" userId="S::urn:spo:guest#abarard@hotmail.co.uk::" providerId="AD" clId="Web-{CD313C3D-FAFD-4E80-A287-9F5AA4D116C7}" dt="2022-07-14T11:49:08.196" v="1783"/>
          <ac:inkMkLst>
            <pc:docMk/>
            <pc:sldMk cId="3737156236" sldId="301"/>
            <ac:inkMk id="26" creationId="{6C07E657-8E62-2BA7-FC99-805D319ACDB8}"/>
          </ac:inkMkLst>
        </pc:inkChg>
        <pc:inkChg chg="add">
          <ac:chgData name="abarard@hotmail.co.uk" userId="S::urn:spo:guest#abarard@hotmail.co.uk::" providerId="AD" clId="Web-{CD313C3D-FAFD-4E80-A287-9F5AA4D116C7}" dt="2022-07-14T11:49:19.853" v="1787"/>
          <ac:inkMkLst>
            <pc:docMk/>
            <pc:sldMk cId="3737156236" sldId="301"/>
            <ac:inkMk id="27" creationId="{1414A99B-D8F8-7F06-ACD3-025C55F20549}"/>
          </ac:inkMkLst>
        </pc:inkChg>
        <pc:inkChg chg="add">
          <ac:chgData name="abarard@hotmail.co.uk" userId="S::urn:spo:guest#abarard@hotmail.co.uk::" providerId="AD" clId="Web-{CD313C3D-FAFD-4E80-A287-9F5AA4D116C7}" dt="2022-07-14T11:49:22.243" v="1788"/>
          <ac:inkMkLst>
            <pc:docMk/>
            <pc:sldMk cId="3737156236" sldId="301"/>
            <ac:inkMk id="28" creationId="{DB11BC25-8750-DF8E-53AD-A8D0934115A6}"/>
          </ac:inkMkLst>
        </pc:inkChg>
        <pc:inkChg chg="add">
          <ac:chgData name="abarard@hotmail.co.uk" userId="S::urn:spo:guest#abarard@hotmail.co.uk::" providerId="AD" clId="Web-{CD313C3D-FAFD-4E80-A287-9F5AA4D116C7}" dt="2022-07-14T11:49:22.243" v="1789"/>
          <ac:inkMkLst>
            <pc:docMk/>
            <pc:sldMk cId="3737156236" sldId="301"/>
            <ac:inkMk id="29" creationId="{4EEA879D-9BAC-02C0-A3DC-93108215E97D}"/>
          </ac:inkMkLst>
        </pc:inkChg>
        <pc:inkChg chg="add">
          <ac:chgData name="abarard@hotmail.co.uk" userId="S::urn:spo:guest#abarard@hotmail.co.uk::" providerId="AD" clId="Web-{CD313C3D-FAFD-4E80-A287-9F5AA4D116C7}" dt="2022-07-14T11:49:24.118" v="1790"/>
          <ac:inkMkLst>
            <pc:docMk/>
            <pc:sldMk cId="3737156236" sldId="301"/>
            <ac:inkMk id="30" creationId="{251565DD-D89C-49ED-966C-284EC5E84FC4}"/>
          </ac:inkMkLst>
        </pc:inkChg>
        <pc:inkChg chg="add">
          <ac:chgData name="abarard@hotmail.co.uk" userId="S::urn:spo:guest#abarard@hotmail.co.uk::" providerId="AD" clId="Web-{CD313C3D-FAFD-4E80-A287-9F5AA4D116C7}" dt="2022-07-14T11:49:29.025" v="1791"/>
          <ac:inkMkLst>
            <pc:docMk/>
            <pc:sldMk cId="3737156236" sldId="301"/>
            <ac:inkMk id="31" creationId="{B12E8254-3F44-0F17-FBA5-E7BA5061C310}"/>
          </ac:inkMkLst>
        </pc:inkChg>
        <pc:inkChg chg="add">
          <ac:chgData name="abarard@hotmail.co.uk" userId="S::urn:spo:guest#abarard@hotmail.co.uk::" providerId="AD" clId="Web-{CD313C3D-FAFD-4E80-A287-9F5AA4D116C7}" dt="2022-07-14T11:49:30.775" v="1792"/>
          <ac:inkMkLst>
            <pc:docMk/>
            <pc:sldMk cId="3737156236" sldId="301"/>
            <ac:inkMk id="32" creationId="{E075A15D-B3F4-B52B-DB84-EDD13D2CA74E}"/>
          </ac:inkMkLst>
        </pc:inkChg>
        <pc:inkChg chg="add">
          <ac:chgData name="abarard@hotmail.co.uk" userId="S::urn:spo:guest#abarard@hotmail.co.uk::" providerId="AD" clId="Web-{CD313C3D-FAFD-4E80-A287-9F5AA4D116C7}" dt="2022-07-14T11:49:31.665" v="1793"/>
          <ac:inkMkLst>
            <pc:docMk/>
            <pc:sldMk cId="3737156236" sldId="301"/>
            <ac:inkMk id="33" creationId="{63545A04-6C36-9471-6CA6-B46136825CB5}"/>
          </ac:inkMkLst>
        </pc:inkChg>
        <pc:inkChg chg="add">
          <ac:chgData name="abarard@hotmail.co.uk" userId="S::urn:spo:guest#abarard@hotmail.co.uk::" providerId="AD" clId="Web-{CD313C3D-FAFD-4E80-A287-9F5AA4D116C7}" dt="2022-07-14T11:49:32.275" v="1794"/>
          <ac:inkMkLst>
            <pc:docMk/>
            <pc:sldMk cId="3737156236" sldId="301"/>
            <ac:inkMk id="34" creationId="{0AF65383-F0A6-197C-1CB4-0108A206A9BF}"/>
          </ac:inkMkLst>
        </pc:inkChg>
        <pc:inkChg chg="add">
          <ac:chgData name="abarard@hotmail.co.uk" userId="S::urn:spo:guest#abarard@hotmail.co.uk::" providerId="AD" clId="Web-{CD313C3D-FAFD-4E80-A287-9F5AA4D116C7}" dt="2022-07-14T11:49:33.212" v="1795"/>
          <ac:inkMkLst>
            <pc:docMk/>
            <pc:sldMk cId="3737156236" sldId="301"/>
            <ac:inkMk id="35" creationId="{2E0C72AD-DEAF-E34F-EF4A-6F272122397F}"/>
          </ac:inkMkLst>
        </pc:inkChg>
        <pc:inkChg chg="add">
          <ac:chgData name="abarard@hotmail.co.uk" userId="S::urn:spo:guest#abarard@hotmail.co.uk::" providerId="AD" clId="Web-{CD313C3D-FAFD-4E80-A287-9F5AA4D116C7}" dt="2022-07-14T11:49:33.916" v="1796"/>
          <ac:inkMkLst>
            <pc:docMk/>
            <pc:sldMk cId="3737156236" sldId="301"/>
            <ac:inkMk id="36" creationId="{EBDC3B96-7204-65D5-5B56-EE12E00CD494}"/>
          </ac:inkMkLst>
        </pc:inkChg>
        <pc:inkChg chg="add">
          <ac:chgData name="abarard@hotmail.co.uk" userId="S::urn:spo:guest#abarard@hotmail.co.uk::" providerId="AD" clId="Web-{CD313C3D-FAFD-4E80-A287-9F5AA4D116C7}" dt="2022-07-14T11:49:39.369" v="1797"/>
          <ac:inkMkLst>
            <pc:docMk/>
            <pc:sldMk cId="3737156236" sldId="301"/>
            <ac:inkMk id="37" creationId="{2F430EF5-3CA0-A315-C811-F5B2AB4820D7}"/>
          </ac:inkMkLst>
        </pc:inkChg>
        <pc:inkChg chg="add">
          <ac:chgData name="abarard@hotmail.co.uk" userId="S::urn:spo:guest#abarard@hotmail.co.uk::" providerId="AD" clId="Web-{CD313C3D-FAFD-4E80-A287-9F5AA4D116C7}" dt="2022-07-14T11:49:40.478" v="1798"/>
          <ac:inkMkLst>
            <pc:docMk/>
            <pc:sldMk cId="3737156236" sldId="301"/>
            <ac:inkMk id="38" creationId="{1C313F36-7B53-2338-4130-C888800CA11D}"/>
          </ac:inkMkLst>
        </pc:inkChg>
        <pc:inkChg chg="add">
          <ac:chgData name="abarard@hotmail.co.uk" userId="S::urn:spo:guest#abarard@hotmail.co.uk::" providerId="AD" clId="Web-{CD313C3D-FAFD-4E80-A287-9F5AA4D116C7}" dt="2022-07-14T11:49:43.072" v="1799"/>
          <ac:inkMkLst>
            <pc:docMk/>
            <pc:sldMk cId="3737156236" sldId="301"/>
            <ac:inkMk id="39" creationId="{623CC8E6-1F74-B977-313F-4A050A0F17C7}"/>
          </ac:inkMkLst>
        </pc:inkChg>
        <pc:inkChg chg="add">
          <ac:chgData name="abarard@hotmail.co.uk" userId="S::urn:spo:guest#abarard@hotmail.co.uk::" providerId="AD" clId="Web-{CD313C3D-FAFD-4E80-A287-9F5AA4D116C7}" dt="2022-07-14T11:49:43.291" v="1800"/>
          <ac:inkMkLst>
            <pc:docMk/>
            <pc:sldMk cId="3737156236" sldId="301"/>
            <ac:inkMk id="40" creationId="{754F4F10-A49B-DE90-803C-42A452A55CB3}"/>
          </ac:inkMkLst>
        </pc:inkChg>
        <pc:inkChg chg="add">
          <ac:chgData name="abarard@hotmail.co.uk" userId="S::urn:spo:guest#abarard@hotmail.co.uk::" providerId="AD" clId="Web-{CD313C3D-FAFD-4E80-A287-9F5AA4D116C7}" dt="2022-07-14T11:49:43.541" v="1801"/>
          <ac:inkMkLst>
            <pc:docMk/>
            <pc:sldMk cId="3737156236" sldId="301"/>
            <ac:inkMk id="41" creationId="{D8FA36EE-AD65-68E7-E28F-F3DA10AFC4CF}"/>
          </ac:inkMkLst>
        </pc:inkChg>
        <pc:inkChg chg="add">
          <ac:chgData name="abarard@hotmail.co.uk" userId="S::urn:spo:guest#abarard@hotmail.co.uk::" providerId="AD" clId="Web-{CD313C3D-FAFD-4E80-A287-9F5AA4D116C7}" dt="2022-07-14T11:49:44.713" v="1802"/>
          <ac:inkMkLst>
            <pc:docMk/>
            <pc:sldMk cId="3737156236" sldId="301"/>
            <ac:inkMk id="42" creationId="{1CA4CC8D-ECA5-089A-4EF0-70E54B8572DA}"/>
          </ac:inkMkLst>
        </pc:inkChg>
        <pc:inkChg chg="add del">
          <ac:chgData name="abarard@hotmail.co.uk" userId="S::urn:spo:guest#abarard@hotmail.co.uk::" providerId="AD" clId="Web-{CD313C3D-FAFD-4E80-A287-9F5AA4D116C7}" dt="2022-07-14T11:50:23.401" v="1805"/>
          <ac:inkMkLst>
            <pc:docMk/>
            <pc:sldMk cId="3737156236" sldId="301"/>
            <ac:inkMk id="44" creationId="{A3137922-9EA8-0D59-A3BB-A16704696E32}"/>
          </ac:inkMkLst>
        </pc:inkChg>
        <pc:inkChg chg="add">
          <ac:chgData name="abarard@hotmail.co.uk" userId="S::urn:spo:guest#abarard@hotmail.co.uk::" providerId="AD" clId="Web-{CD313C3D-FAFD-4E80-A287-9F5AA4D116C7}" dt="2022-07-14T11:50:29.652" v="1806"/>
          <ac:inkMkLst>
            <pc:docMk/>
            <pc:sldMk cId="3737156236" sldId="301"/>
            <ac:inkMk id="45" creationId="{35730B4A-76BC-664F-CEFC-2FD402D18E76}"/>
          </ac:inkMkLst>
        </pc:inkChg>
        <pc:inkChg chg="add">
          <ac:chgData name="abarard@hotmail.co.uk" userId="S::urn:spo:guest#abarard@hotmail.co.uk::" providerId="AD" clId="Web-{CD313C3D-FAFD-4E80-A287-9F5AA4D116C7}" dt="2022-07-14T11:50:32.902" v="1807"/>
          <ac:inkMkLst>
            <pc:docMk/>
            <pc:sldMk cId="3737156236" sldId="301"/>
            <ac:inkMk id="46" creationId="{DB139A37-99F8-5740-8774-10BAD49009A8}"/>
          </ac:inkMkLst>
        </pc:inkChg>
        <pc:inkChg chg="add del">
          <ac:chgData name="abarard@hotmail.co.uk" userId="S::urn:spo:guest#abarard@hotmail.co.uk::" providerId="AD" clId="Web-{CD313C3D-FAFD-4E80-A287-9F5AA4D116C7}" dt="2022-07-14T11:50:39.324" v="1811"/>
          <ac:inkMkLst>
            <pc:docMk/>
            <pc:sldMk cId="3737156236" sldId="301"/>
            <ac:inkMk id="47" creationId="{97E4FFA0-C4B3-D040-1E98-834528256606}"/>
          </ac:inkMkLst>
        </pc:inkChg>
        <pc:inkChg chg="add del">
          <ac:chgData name="abarard@hotmail.co.uk" userId="S::urn:spo:guest#abarard@hotmail.co.uk::" providerId="AD" clId="Web-{CD313C3D-FAFD-4E80-A287-9F5AA4D116C7}" dt="2022-07-14T11:50:37.402" v="1810"/>
          <ac:inkMkLst>
            <pc:docMk/>
            <pc:sldMk cId="3737156236" sldId="301"/>
            <ac:inkMk id="48" creationId="{C2BFDE13-CD25-8B9E-A57E-07B532360540}"/>
          </ac:inkMkLst>
        </pc:inkChg>
        <pc:inkChg chg="add">
          <ac:chgData name="abarard@hotmail.co.uk" userId="S::urn:spo:guest#abarard@hotmail.co.uk::" providerId="AD" clId="Web-{CD313C3D-FAFD-4E80-A287-9F5AA4D116C7}" dt="2022-07-14T11:50:45.527" v="1812"/>
          <ac:inkMkLst>
            <pc:docMk/>
            <pc:sldMk cId="3737156236" sldId="301"/>
            <ac:inkMk id="49" creationId="{161B48CB-5F14-9E87-879B-03479DEB38C1}"/>
          </ac:inkMkLst>
        </pc:inkChg>
        <pc:inkChg chg="add del">
          <ac:chgData name="abarard@hotmail.co.uk" userId="S::urn:spo:guest#abarard@hotmail.co.uk::" providerId="AD" clId="Web-{CD313C3D-FAFD-4E80-A287-9F5AA4D116C7}" dt="2022-07-14T11:50:54.824" v="1816"/>
          <ac:inkMkLst>
            <pc:docMk/>
            <pc:sldMk cId="3737156236" sldId="301"/>
            <ac:inkMk id="50" creationId="{E99847B9-362A-2C17-985B-5EDD54807733}"/>
          </ac:inkMkLst>
        </pc:inkChg>
        <pc:inkChg chg="add del">
          <ac:chgData name="abarard@hotmail.co.uk" userId="S::urn:spo:guest#abarard@hotmail.co.uk::" providerId="AD" clId="Web-{CD313C3D-FAFD-4E80-A287-9F5AA4D116C7}" dt="2022-07-14T11:50:52.215" v="1815"/>
          <ac:inkMkLst>
            <pc:docMk/>
            <pc:sldMk cId="3737156236" sldId="301"/>
            <ac:inkMk id="51" creationId="{72A8E6EE-200D-65FF-9E12-F1360BE83873}"/>
          </ac:inkMkLst>
        </pc:inkChg>
        <pc:inkChg chg="add">
          <ac:chgData name="abarard@hotmail.co.uk" userId="S::urn:spo:guest#abarard@hotmail.co.uk::" providerId="AD" clId="Web-{CD313C3D-FAFD-4E80-A287-9F5AA4D116C7}" dt="2022-07-14T11:51:16.512" v="1819"/>
          <ac:inkMkLst>
            <pc:docMk/>
            <pc:sldMk cId="3737156236" sldId="301"/>
            <ac:inkMk id="53" creationId="{F053B25E-4263-A02F-05A7-5B8F2F7DFB99}"/>
          </ac:inkMkLst>
        </pc:inkChg>
        <pc:inkChg chg="add">
          <ac:chgData name="abarard@hotmail.co.uk" userId="S::urn:spo:guest#abarard@hotmail.co.uk::" providerId="AD" clId="Web-{CD313C3D-FAFD-4E80-A287-9F5AA4D116C7}" dt="2022-07-14T11:51:21.466" v="1820"/>
          <ac:inkMkLst>
            <pc:docMk/>
            <pc:sldMk cId="3737156236" sldId="301"/>
            <ac:inkMk id="54" creationId="{812BBA90-542C-F75E-C71A-7AAE5112FCB1}"/>
          </ac:inkMkLst>
        </pc:inkChg>
        <pc:inkChg chg="add">
          <ac:chgData name="abarard@hotmail.co.uk" userId="S::urn:spo:guest#abarard@hotmail.co.uk::" providerId="AD" clId="Web-{CD313C3D-FAFD-4E80-A287-9F5AA4D116C7}" dt="2022-07-14T11:51:23.747" v="1821"/>
          <ac:inkMkLst>
            <pc:docMk/>
            <pc:sldMk cId="3737156236" sldId="301"/>
            <ac:inkMk id="55" creationId="{6A934FB9-CD04-8E27-A10C-1FFFC11C67A3}"/>
          </ac:inkMkLst>
        </pc:inkChg>
        <pc:inkChg chg="add">
          <ac:chgData name="abarard@hotmail.co.uk" userId="S::urn:spo:guest#abarard@hotmail.co.uk::" providerId="AD" clId="Web-{CD313C3D-FAFD-4E80-A287-9F5AA4D116C7}" dt="2022-07-14T11:51:32.903" v="1822"/>
          <ac:inkMkLst>
            <pc:docMk/>
            <pc:sldMk cId="3737156236" sldId="301"/>
            <ac:inkMk id="56" creationId="{E548AC88-F782-B747-CEAB-7F0FB52160AC}"/>
          </ac:inkMkLst>
        </pc:inkChg>
        <pc:inkChg chg="add del">
          <ac:chgData name="abarard@hotmail.co.uk" userId="S::urn:spo:guest#abarard@hotmail.co.uk::" providerId="AD" clId="Web-{CD313C3D-FAFD-4E80-A287-9F5AA4D116C7}" dt="2022-07-14T11:52:10.701" v="1825"/>
          <ac:inkMkLst>
            <pc:docMk/>
            <pc:sldMk cId="3737156236" sldId="301"/>
            <ac:inkMk id="58" creationId="{702F734F-8E21-A3EC-8E09-183B7F294936}"/>
          </ac:inkMkLst>
        </pc:inkChg>
        <pc:inkChg chg="add del">
          <ac:chgData name="abarard@hotmail.co.uk" userId="S::urn:spo:guest#abarard@hotmail.co.uk::" providerId="AD" clId="Web-{CD313C3D-FAFD-4E80-A287-9F5AA4D116C7}" dt="2022-07-14T11:52:24.124" v="1827"/>
          <ac:inkMkLst>
            <pc:docMk/>
            <pc:sldMk cId="3737156236" sldId="301"/>
            <ac:inkMk id="59" creationId="{7EB55802-D446-6F5D-810B-015A96DDC341}"/>
          </ac:inkMkLst>
        </pc:inkChg>
        <pc:cxnChg chg="add del mod">
          <ac:chgData name="abarard@hotmail.co.uk" userId="S::urn:spo:guest#abarard@hotmail.co.uk::" providerId="AD" clId="Web-{CD313C3D-FAFD-4E80-A287-9F5AA4D116C7}" dt="2022-07-14T11:45:33.065" v="1773"/>
          <ac:cxnSpMkLst>
            <pc:docMk/>
            <pc:sldMk cId="3737156236" sldId="301"/>
            <ac:cxnSpMk id="6" creationId="{D4041BD2-A1C2-1D33-A23B-848D75C1ECF3}"/>
          </ac:cxnSpMkLst>
        </pc:cxn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7/22/2022</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0"/>
    </inkml:context>
    <inkml:brush xml:id="br0">
      <inkml:brushProperty name="width" value="0.1" units="cm"/>
      <inkml:brushProperty name="height" value="0.1" units="cm"/>
    </inkml:brush>
  </inkml:definitions>
  <inkml:trace contextRef="#ctx0" brushRef="#br0">2783 6308 16383 0 0,'0'5'0'0'0,"0"7"0"0"0,0 5 0 0 0,0 6 0 0 0,5-2 0 0 0,2 2 0 0 0,4 0 0 0 0,6 2 0 0 0,9 2 0 0 0,5 1 0 0 0,8 5 0 0 0,7 3 0 0 0,5-1 0 0 0,4 0 0 0 0,2-2 0 0 0,2-2 0 0 0,1-6 0 0 0,4-2 0 0 0,2-5 0 0 0,-1 0 0 0 0,-2-4 0 0 0,4-5 0 0 0,5-2 0 0 0,5-4 0 0 0,4-2 0 0 0,-2 0 0 0 0,1 3 0 0 0,1 2 0 0 0,7 4 0 0 0,-2 1 0 0 0,5 3 0 0 0,0 0 0 0 0,6 2 0 0 0,1-2 0 0 0,-2 2 0 0 0,2-2 0 0 0,1 2 0 0 0,-4 3 0 0 0,4 3 0 0 0,3 2 0 0 0,0 3 0 0 0,2 2 0 0 0,3 0 0 0 0,3 1 0 0 0,3-1 0 0 0,6 1 0 0 0,8-1 0 0 0,7 0 0 0 0,11 1 0 0 0,4-1 0 0 0,7 0 0 0 0,7 0 0 0 0,0-5 0 0 0,2-2 0 0 0,2 1 0 0 0,3-4 0 0 0,2 0 0 0 0,6 1 0 0 0,2-2 0 0 0,1 1 0 0 0,3-4 0 0 0,1 1 0 0 0,-2-1 0 0 0,2 0 0 0 0,0-2 0 0 0,-3 3 0 0 0,-2-3 0 0 0,-2-3 0 0 0,3-3 0 0 0,0-3 0 0 0,-5 3 0 0 0,-4 0 0 0 0,-2-1 0 0 0,1-1 0 0 0,0-2 0 0 0,6-2 0 0 0,2 5 0 0 0,1 1 0 0 0,-2-1 0 0 0,5-1 0 0 0,5-2 0 0 0,0-1 0 0 0,3-1 0 0 0,3-1 0 0 0,3 0 0 0 0,3 0 0 0 0,7 0 0 0 0,2-1 0 0 0,6 1 0 0 0,0-5 0 0 0,3-7 0 0 0,0 0 0 0 0,-4-5 0 0 0,2 2 0 0 0,-2-2 0 0 0,-2-3 0 0 0,-3 2 0 0 0,-2 4 0 0 0,-3 0 0 0 0,0 1 0 0 0,-6-1 0 0 0,-2 2 0 0 0,-5 2 0 0 0,-5 4 0 0 0,-5-3 0 0 0,-3 0 0 0 0,-8 2 0 0 0,-3 3 0 0 0,0 1 0 0 0,1 1 0 0 0,-3 1 0 0 0,-6 1 0 0 0,1 0 0 0 0,-3 1 0 0 0,1-1 0 0 0,-1-4 0 0 0,-7-3 0 0 0,-6 1 0 0 0,4-4 0 0 0,0 0 0 0 0,0-3 0 0 0,0 0 0 0 0,-6-2 0 0 0,2-4 0 0 0,-3-3 0 0 0,-1-4 0 0 0,1-1 0 0 0,5-2 0 0 0,3 0 0 0 0,0-1 0 0 0,0 1 0 0 0,-1-1 0 0 0,0 6 0 0 0,-2 1 0 0 0,-5 5 0 0 0,-8 5 0 0 0,0 1 0 0 0,0 1 0 0 0,-2 4 0 0 0,-3-3 0 0 0,0 0 0 0 0,-1 3 0 0 0,3 2 0 0 0,-2 1 0 0 0,-8 3 0 0 0,-4 0 0 0 0,-2 1 0 0 0,-1 0 0 0 0,0 1 0 0 0,1-1 0 0 0,0 1 0 0 0,-4-1 0 0 0,-6 0 0 0 0,-1 0 0 0 0,-3-5 0 0 0,-4-1 0 0 0,1-1 0 0 0,0 2 0 0 0,-3-3 0 0 0,-2-1 0 0 0,-2 1 0 0 0,-1-2 0 0 0,-2 0 0 0 0,0-3 0 0 0,0 0 0 0 0,-1-2 0 0 0,1 2 0 0 0,4-3 0 0 0,3 2 0 0 0,-1 3 0 0 0,4 4 0 0 0,0-2 0 0 0,3 0 0 0 0,0 2 0 0 0,2-3 0 0 0,-1 1 0 0 0,-3 1 0 0 0,1-2 0 0 0,-1-1 0 0 0,-2 3 0 0 0,-8 2 0 0 0,0 3 0 0 0,1 1 0 0 0,-5 1 0 0 0,-7 6 0 0 0,-2 2 0 0 0,1 4 0 0 0,3 1 0 0 0,-3-1 0 0 0,1 1 0 0 0,-8 0 0 0 0,-5-3 0 0 0,-5 2 0 0 0,-1-1 0 0 0,-2-2 0 0 0,-5-2 0 0 0,-6-2 0 0 0,-6-2 0 0 0,-9-7 0 0 0,-11-6 0 0 0,-7-7 0 0 0,-7-11 0 0 0,-4-4 0 0 0,-1-7 0 0 0,-2-7 0 0 0,-5 1 0 0 0,-1-3 0 0 0,0-3 0 0 0,2-1 0 0 0,2 2 0 0 0,2 0 0 0 0,0-5 0 0 0,-3-4 0 0 0,-1-6 0 0 0,0-2 0 0 0,1 1 0 0 0,2-3 0 0 0,1 0 0 0 0,1 3 0 0 0,0-2 0 0 0,1 0 0 0 0,1-2 0 0 0,-6 0 0 0 0,-1 3 0 0 0,0-1 0 0 0,1-5 0 0 0,1-4 0 0 0,2 1 0 0 0,1 0 0 0 0,0 2 0 0 0,1 4 0 0 0,1 5 0 0 0,-1 8 0 0 0,0 4 0 0 0,0 7 0 0 0,0 6 0 0 0,1 5 0 0 0,-1 4 0 0 0,0 2 0 0 0,0 2 0 0 0,0 0 0 0 0,0 0 0 0 0,0 0 0 0 0,5 5 0 0 0,6 6 0 0 0,12 6 0 0 0,6 10 0 0 0,9 5 0 0 0,12 6 0 0 0,7 8 0 0 0,10 9 0 0 0,2 6 0 0 0,0 2 0 0 0,3 5 0 0 0,-1 0 0 0 0,2-1 0 0 0,3 2 0 0 0,0-1 0 0 0,0 3 0 0 0,3-1 0 0 0,3 2 0 0 0,-4-1 0 0 0,1-4 0 0 0,1-7 0 0 0,-2-5 0 0 0,-1-3 0 0 0,-3 1 0 0 0,-4 0 0 0 0,-5 2 0 0 0,-3 0 0 0 0,-2-4 0 0 0,-1-1 0 0 0,-2 0 0 0 0,0 2 0 0 0,0-3 0 0 0,1-1 0 0 0,-1 2 0 0 0,1-3 0 0 0,0 0 0 0 0,-1 2 0 0 0,-3 2 0 0 0,-3 2 0 0 0,-4 2 0 0 0,-1 1 0 0 0,2 1 0 0 0,-2 0 0 0 0,1 1 0 0 0,-3-1 0 0 0,1 0 0 0 0,-2 1 0 0 0,-3-6 0 0 0,1-2 0 0 0,-2-4 0 0 0,-2 0 0 0 0,-2-4 0 0 0,-8 1 0 0 0,-3-2 0 0 0,-6 2 0 0 0,0-2 0 0 0,0-3 0 0 0,4 1 0 0 0,1 0 0 0 0,3 2 0 0 0,2 4 0 0 0,-4 4 0 0 0,-2-1 0 0 0,1-5 0 0 0,2-4 0 0 0,1-4 0 0 0,1 1 0 0 0,1 5 0 0 0,1-1 0 0 0,0 4 0 0 0,0 3 0 0 0,-5 4 0 0 0,-1-3 0 0 0,-5 1 0 0 0,-1-3 0 0 0,-2 0 0 0 0,0 2 0 0 0,-2 2 0 0 0,2-2 0 0 0,-2 0 0 0 0,-3 2 0 0 0,1-3 0 0 0,0 0 0 0 0,2 2 0 0 0,-1 2 0 0 0,3-2 0 0 0,-2-1 0 0 0,-3 2 0 0 0,-2 2 0 0 0,1 2 0 0 0,0 1 0 0 0,-2 1 0 0 0,-3 1 0 0 0,4 0 0 0 0,1 1 0 0 0,-3-1 0 0 0,0 0 0 0 0,2 1 0 0 0,0-1 0 0 0,-1 0 0 0 0,-2 0 0 0 0,-1 0 0 0 0,-2 0 0 0 0,-2 0 0 0 0,1 5 0 0 0,-2 1 0 0 0,1 0 0 0 0,0 4 0 0 0,-1 1 0 0 0,1-3 0 0 0,-5-2 0 0 0,-2-2 0 0 0,-4 3 0 0 0,0 1 0 0 0,-4 3 0 0 0,-4 1 0 0 0,-3-3 0 0 0,-4-2 0 0 0,-1 2 0 0 0,-2 0 0 0 0,-1-2 0 0 0,1-1 0 0 0,-1 2 0 0 0,5 0 0 0 0,2-6 0 0 0,0 2 0 0 0,-1-1 0 0 0,-1 5 0 0 0,-2 1 0 0 0,-1-1 0 0 0,-1 3 0 0 0,1-1 0 0 0,-2-1 0 0 0,-4-3 0 0 0,-2 3 0 0 0,-4-1 0 0 0,-6 4 0 0 0,1 0 0 0 0,-3 2 0 0 0,3 0 0 0 0,3-4 0 0 0,0-7 0 0 0,-3 0 0 0 0,-5-1 0 0 0,-2 5 0 0 0,-8 1 0 0 0,-4 4 0 0 0,0 0 0 0 0,-4 3 0 0 0,-1-1 0 0 0,-3 2 0 0 0,0-2 0 0 0,-1 2 0 0 0,1-2 0 0 0,-2 1 0 0 0,-3-1 0 0 0,2-3 0 0 0,-2-4 0 0 0,3-3 0 0 0,4-2 0 0 0,4-2 0 0 0,4 0 0 0 0,2-5 0 0 0,6-3 0 0 0,3 2 0 0 0,0 0 0 0 0,-1-3 0 0 0,-2 0 0 0 0,-1 2 0 0 0,-1 1 0 0 0,-2 3 0 0 0,0 1 0 0 0,0 1 0 0 0,0 1 0 0 0,0 0 0 0 0,-1-5 0 0 0,6-1 0 0 0,2-5 0 0 0,4 0 0 0 0,5-4 0 0 0,6 1 0 0 0,-2-1 0 0 0,1 0 0 0 0,1-1 0 0 0,3 2 0 0 0,2-2 0 0 0,0-2 0 0 0,2-4 0 0 0,0 2 0 0 0,1-1 0 0 0,-1-1 0 0 0,0 3 0 0 0,1 0 0 0 0,-1-3 0 0 0,5-6 0 0 0,1-4 0 0 0,1-6 0 0 0,3-7 0 0 0,5-5 0 0 0,5-9 0 0 0,4-10 0 0 0,2-7 0 0 0,3-6 0 0 0,1-8 0 0 0,0-5 0 0 0,4-5 0 0 0,3 0 0 0 0,4-3 0 0 0,0-4 0 0 0,3 1 0 0 0,-1 0 0 0 0,2 2 0 0 0,-2 5 0 0 0,2 4 0 0 0,-2 3 0 0 0,-3-2 0 0 0,-4 5 0 0 0,-3 3 0 0 0,3-4 0 0 0,0-1 0 0 0,-1-1 0 0 0,-1 2 0 0 0,-3 5 0 0 0,0 3 0 0 0,-1 1 0 0 0,-1 3 0 0 0,0 1 0 0 0,-1 4 0 0 0,1-1 0 0 0,0-3 0 0 0,0 3 0 0 0,0 3 0 0 0,0 4 0 0 0,-1 4 0 0 0,1 2 0 0 0,-4-2 0 0 0,-3-2 0 0 0,1 2 0 0 0,1 1 0 0 0,1 1 0 0 0,-3-4 0 0 0,-1 0 0 0 0,2-5 0 0 0,1 1 0 0 0,1-4 0 0 0,2 2 0 0 0,1 7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1"/>
    </inkml:context>
    <inkml:brush xml:id="br0">
      <inkml:brushProperty name="width" value="0.1" units="cm"/>
      <inkml:brushProperty name="height" value="0.1" units="cm"/>
    </inkml:brush>
  </inkml:definitions>
  <inkml:trace contextRef="#ctx0" brushRef="#br0">22214 5964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2"/>
    </inkml:context>
    <inkml:brush xml:id="br0">
      <inkml:brushProperty name="width" value="0.1" units="cm"/>
      <inkml:brushProperty name="height" value="0.1" units="cm"/>
    </inkml:brush>
  </inkml:definitions>
  <inkml:trace contextRef="#ctx0" brushRef="#br0">22226 5816 16383 0 0,'-5'0'0'0'0,"-6"0"0"0"0,-12 0 0 0 0,-11 0 0 0 0,-10 4 0 0 0,-3 8 0 0 0,-2 6 0 0 0,-4 9 0 0 0,-2 6 0 0 0,3 7 0 0 0,1 6 0 0 0,4 6 0 0 0,5 3 0 0 0,5-2 0 0 0,3-6 0 0 0,8 0 0 0 0,4 1 0 0 0,5 2 0 0 0,5 3 0 0 0,5-3 0 0 0,4 0 0 0 0,7-3 0 0 0,3-5 0 0 0,0-5 0 0 0,5-4 0 0 0,4-2 0 0 0,4-7 0 0 0,5-2 0 0 0,7-5 0 0 0,8-5 0 0 0,7-5 0 0 0,6-4 0 0 0,-1-7 0 0 0,-1-3 0 0 0,2-5 0 0 0,2-5 0 0 0,1-6 0 0 0,-4-2 0 0 0,-6-3 0 0 0,-1-2 0 0 0,-3 0 0 0 0,-9 0 0 0 0,-4 0 0 0 0,-4-4 0 0 0,0-7 0 0 0,-4-6 0 0 0,-6-5 0 0 0,-6-4 0 0 0,-4-1 0 0 0,-8 3 0 0 0,-3 1 0 0 0,-6 5 0 0 0,-6 11 0 0 0,-9 6 0 0 0,-11 8 0 0 0,-17 19 0 0 0,-21 19 0 0 0,-15 23 0 0 0,6 3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3"/>
    </inkml:context>
    <inkml:brush xml:id="br0">
      <inkml:brushProperty name="width" value="0.1" units="cm"/>
      <inkml:brushProperty name="height" value="0.1" units="cm"/>
    </inkml:brush>
  </inkml:definitions>
  <inkml:trace contextRef="#ctx0" brushRef="#br0">22063 5985 16383 0 0,'0'5'0'0'0,"-5"1"0"0"0,-6 6 0 0 0,-7-1 0 0 0,0 4 0 0 0,-1 4 0 0 0,1 3 0 0 0,0 4 0 0 0,3 1 0 0 0,3 2 0 0 0,4 1 0 0 0,4-1 0 0 0,7-4 0 0 0,8-2 0 0 0,7-5 0 0 0,6-5 0 0 0,3-5 0 0 0,2-4 0 0 0,2-2 0 0 0,-1-2 0 0 0,-4-6 0 0 0,-3-2 0 0 0,-4-4 0 0 0,-6-5 0 0 0,-5-5 0 0 0,-9 1 0 0 0,-9 5 0 0 0,-3 5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4"/>
    </inkml:context>
    <inkml:brush xml:id="br0">
      <inkml:brushProperty name="width" value="0.1" units="cm"/>
      <inkml:brushProperty name="height" value="0.1" units="cm"/>
    </inkml:brush>
  </inkml:definitions>
  <inkml:trace contextRef="#ctx0" brushRef="#br0">23273 5646 16383 0 0,'0'5'0'0'0,"-5"2"0"0"0,-2 4 0 0 0,-4 0 0 0 0,-1 4 0 0 0,-2-1 0 0 0,0 2 0 0 0,-2 3 0 0 0,2 4 0 0 0,-2 2 0 0 0,2 2 0 0 0,-2 2 0 0 0,2 0 0 0 0,-1 6 0 0 0,1 6 0 0 0,-1 6 0 0 0,1 5 0 0 0,4 4 0 0 0,3-3 0 0 0,2-6 0 0 0,3-5 0 0 0,2-6 0 0 0,0-3 0 0 0,1-3 0 0 0,-1-1 0 0 0,1-1 0 0 0,4 0 0 0 0,2-1 0 0 0,4-3 0 0 0,1-2 0 0 0,3-5 0 0 0,-1 0 0 0 0,-3 2 0 0 0,1 3 0 0 0,5 2 0 0 0,-2 3 0 0 0,2-4 0 0 0,-2-1 0 0 0,-3 1 0 0 0,-4 1 0 0 0,1 2 0 0 0,5 2 0 0 0,-1 0 0 0 0,3 0 0 0 0,-1 1 0 0 0,-4-4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5"/>
    </inkml:context>
    <inkml:brush xml:id="br0">
      <inkml:brushProperty name="width" value="0.1" units="cm"/>
      <inkml:brushProperty name="height" value="0.1" units="cm"/>
    </inkml:brush>
  </inkml:definitions>
  <inkml:trace contextRef="#ctx0" brushRef="#br0">21929 6203 16383 0 0,'-5'0'0'0'0,"-7"-5"0"0"0,-5-7 0 0 0,-6-6 0 0 0,-3-4 0 0 0,-3-10 0 0 0,-1-3 0 0 0,0-6 0 0 0,0-6 0 0 0,0 1 0 0 0,5 2 0 0 0,7 10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6"/>
    </inkml:context>
    <inkml:brush xml:id="br0">
      <inkml:brushProperty name="width" value="0.1" units="cm"/>
      <inkml:brushProperty name="height" value="0.1" units="cm"/>
    </inkml:brush>
  </inkml:definitions>
  <inkml:trace contextRef="#ctx0" brushRef="#br0">21939 5859 16383 0 0,'0'-5'0'0'0,"0"-6"0"0"0,0-7 0 0 0,0-10 0 0 0,0-9 0 0 0,0-15 0 0 0,0-7 0 0 0,5-9 0 0 0,2-2 0 0 0,4 0 0 0 0,1 13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7"/>
    </inkml:context>
    <inkml:brush xml:id="br0">
      <inkml:brushProperty name="width" value="0.1" units="cm"/>
      <inkml:brushProperty name="height" value="0.1" units="cm"/>
    </inkml:brush>
  </inkml:definitions>
  <inkml:trace contextRef="#ctx0" brushRef="#br0">21425 6297 16383 0 0,'-5'-5'0'0'0,"-7"-6"0"0"0,0-7 0 0 0,-5-5 0 0 0,-3-3 0 0 0,2-3 0 0 0,-2-6 0 0 0,3-1 0 0 0,5 4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8"/>
    </inkml:context>
    <inkml:brush xml:id="br0">
      <inkml:brushProperty name="width" value="0.1" units="cm"/>
      <inkml:brushProperty name="height" value="0.1" units="cm"/>
    </inkml:brush>
  </inkml:definitions>
  <inkml:trace contextRef="#ctx0" brushRef="#br0">21845 6303 16383 0 0,'-5'0'0'0'0,"-7"-5"0"0"0,-6-7 0 0 0,-4-5 0 0 0,-10-6 0 0 0,-3-4 0 0 0,-1-1 0 0 0,1-7 0 0 0,-4-7 0 0 0,0-6 0 0 0,7-4 0 0 0,3-4 0 0 0,8 7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59"/>
    </inkml:context>
    <inkml:brush xml:id="br0">
      <inkml:brushProperty name="width" value="0.1" units="cm"/>
      <inkml:brushProperty name="height" value="0.1" units="cm"/>
    </inkml:brush>
  </inkml:definitions>
  <inkml:trace contextRef="#ctx0" brushRef="#br0">21846 5996 16383 0 0,'0'-5'0'0'0,"-5"-11"0"0"0,-2-23 0 0 0,-4-25 0 0 0,0-20 0 0 0,1-17 0 0 0,8-10 0 0 0,3-6 0 0 0,8 2 0 0 0,1 20 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60"/>
    </inkml:context>
    <inkml:brush xml:id="br0">
      <inkml:brushProperty name="width" value="0.1" units="cm"/>
      <inkml:brushProperty name="height" value="0.1" units="cm"/>
    </inkml:brush>
  </inkml:definitions>
  <inkml:trace contextRef="#ctx0" brushRef="#br0">4269 6662 16383 0 0,'0'-5'0'0'0,"0"-7"0"0"0,0-10 0 0 0,-5-12 0 0 0,-2-15 0 0 0,-4-14 0 0 0,-1-16 0 0 0,-2-9 0 0 0,-5-5 0 0 0,-4-1 0 0 0,-2 1 0 0 0,-3 1 0 0 0,-1 1 0 0 0,0 2 0 0 0,-6 6 0 0 0,-1 7 0 0 0,5 12 0 0 0,8 16 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61"/>
    </inkml:context>
    <inkml:brush xml:id="br0">
      <inkml:brushProperty name="width" value="0.1" units="cm"/>
      <inkml:brushProperty name="height" value="0.1" units="cm"/>
    </inkml:brush>
  </inkml:definitions>
  <inkml:trace contextRef="#ctx0" brushRef="#br0">4295 6514 16383 0 0,'5'0'0'0'0,"2"5"0"0"0,-1 6 0 0 0,-6 7 0 0 0,-3 10 0 0 0,-6 5 0 0 0,-6 7 0 0 0,-6 1 0 0 0,-4 4 0 0 0,-3-1 0 0 0,-6-3 0 0 0,-7 2 0 0 0,-12 2 0 0 0,-7 5 0 0 0,-2 8 0 0 0,-2 4 0 0 0,2 1 0 0 0,0 0 0 0 0,2-1 0 0 0,0-6 0 0 0,6-3 0 0 0,3 0 0 0 0,4-4 0 0 0,6-2 0 0 0,4-2 0 0 0,4 0 0 0 0,3-3 0 0 0,6-3 0 0 0,8-8 0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62"/>
    </inkml:context>
    <inkml:brush xml:id="br0">
      <inkml:brushProperty name="width" value="0.1" units="cm"/>
      <inkml:brushProperty name="height" value="0.1" units="cm"/>
    </inkml:brush>
  </inkml:definitions>
  <inkml:trace contextRef="#ctx0" brushRef="#br0">3814 6345 16383 0 0,'0'5'0'0'0,"-5"6"0"0"0,-12 17 0 0 0,-12 17 0 0 0,-11 17 0 0 0,-10 17 0 0 0,-9 20 0 0 0,-11 18 0 0 0,-3 8 0 0 0,-4-1 0 0 0,-3-3 0 0 0,1-7 0 0 0,10-13 0 0 0,7-14 0 0 0,13-22 0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63"/>
    </inkml:context>
    <inkml:brush xml:id="br0">
      <inkml:brushProperty name="width" value="0.1" units="cm"/>
      <inkml:brushProperty name="height" value="0.1" units="cm"/>
    </inkml:brush>
  </inkml:definitions>
  <inkml:trace contextRef="#ctx0" brushRef="#br0">3757 6136 16383 0 0,'0'-5'0'0'0,"-5"-7"0"0"0,-6-6 0 0 0,-12-9 0 0 0,-11-6 0 0 0,-10-7 0 0 0,-12-6 0 0 0,-12-16 0 0 0,-9-11 0 0 0,-5-9 0 0 0,0-4 0 0 0,15 11 0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64"/>
    </inkml:context>
    <inkml:brush xml:id="br0">
      <inkml:brushProperty name="width" value="0.1" units="cm"/>
      <inkml:brushProperty name="height" value="0.1" units="cm"/>
    </inkml:brush>
  </inkml:definitions>
  <inkml:trace contextRef="#ctx0" brushRef="#br0">4720 6578 16383 0 0,'0'4'0'0'0,"0"8"0"0"0,-5 11 0 0 0,-6 21 0 0 0,-7 23 0 0 0,-9 25 0 0 0,-11 16 0 0 0,-9 10 0 0 0,-5 9 0 0 0,-10 3 0 0 0,-3-1 0 0 0,4-3 0 0 0,2-8 0 0 0,2-9 0 0 0,6-8 0 0 0,6-7 0 0 0,6-9 0 0 0,9-20 0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4T11:54:04.865"/>
    </inkml:context>
    <inkml:brush xml:id="br0">
      <inkml:brushProperty name="width" value="0.1" units="cm"/>
      <inkml:brushProperty name="height" value="0.1" units="cm"/>
    </inkml:brush>
  </inkml:definitions>
  <inkml:trace contextRef="#ctx0" brushRef="#br0">4981 6560 16383 0 0,'-5'0'0'0'0,"-2"-5"0"0"0,-4-2 0 0 0,-11-9 0 0 0,-10-22 0 0 0,-11-34 0 0 0,-3-39 0 0 0,3-40 0 0 0,7-30 0 0 0,5-17 0 0 0,9 24 0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6:26.127"/>
    </inkml:context>
    <inkml:brush xml:id="br0">
      <inkml:brushProperty name="width" value="0.1" units="cm"/>
      <inkml:brushProperty name="height" value="0.1" units="cm"/>
    </inkml:brush>
  </inkml:definitions>
  <inkml:trace contextRef="#ctx0" brushRef="#br0">5599 5435 16383 0 0,'10'0'0'0'0,"21"5"0"0"0,20 7 0 0 0,7 8 0 0 0,-1 5 0 0 0,1 3 0 0 0,6 9 0 0 0,-2 2 0 0 0,-6 7 0 0 0,-2-1 0 0 0,-5-1 0 0 0,-5 1 0 0 0,-5-6 0 0 0,2 1 0 0 0,-1-1 0 0 0,-7-2 0 0 0,1 4 0 0 0,1-6 0 0 0,-1 3 0 0 0,5 5 0 0 0,1 1 0 0 0,-6 4 0 0 0,7 4 0 0 0,2-2 0 0 0,-6-3 0 0 0,-4-10 0 0 0,-8 0 0 0 0,-3-2 0 0 0,1-1 0 0 0,1-6 0 0 0,3 3 0 0 0,6 1 0 0 0,-1 1 0 0 0,4 5 0 0 0,1 2 0 0 0,-5-1 0 0 0,-3-6 0 0 0,-7-4 0 0 0,-1-7 0 0 0,1-2 0 0 0,2 1 0 0 0,3 14 0 0 0,1 5 0 0 0,7 7 0 0 0,4 12 0 0 0,-1-4 0 0 0,0 4 0 0 0,-2-8 0 0 0,3 21 0 0 0,2 2 0 0 0,-2 0 0 0 0,-7-2 0 0 0,1-8 0 0 0,-4-4 0 0 0,-2-7 0 0 0,-1-7 0 0 0,-4-6 0 0 0,-6-5 0 0 0,0-7 0 0 0,-3-4 0 0 0,1-1 0 0 0,10 2 0 0 0,6-4 0 0 0,-3 0 0 0 0,0-3 0 0 0,1-6 0 0 0,-4 7 0 0 0,-2 0 0 0 0,-4-4 0 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6:29.803"/>
    </inkml:context>
    <inkml:brush xml:id="br0">
      <inkml:brushProperty name="width" value="0.1" units="cm"/>
      <inkml:brushProperty name="height" value="0.1" units="cm"/>
    </inkml:brush>
  </inkml:definitions>
  <inkml:trace contextRef="#ctx0" brushRef="#br0">9917 6366 16383 0 0,'10'5'0'0'0,"5"8"0"0"0,4 1 0 0 0,-1 3 0 0 0,2 5 0 0 0,3 4 0 0 0,-3 8 0 0 0,7-2 0 0 0,-2 0 0 0 0,0-7 0 0 0,-4-1 0 0 0,-5 0 0 0 0,-1-4 0 0 0,-2 0 0 0 0,2 8 0 0 0,-2 4 0 0 0,2-4 0 0 0,5 0 0 0 0,3-6 0 0 0,-2-1 0 0 0,2 2 0 0 0,1-4 0 0 0,-3 1 0 0 0,-5 2 0 0 0,0-3 0 0 0,-3 1 0 0 0,2-3 0 0 0,-1 2 0 0 0,1 1 0 0 0,5-1 0 0 0,-2 1 0 0 0,-4-3 0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6:33.080"/>
    </inkml:context>
    <inkml:brush xml:id="br0">
      <inkml:brushProperty name="width" value="0.1" units="cm"/>
      <inkml:brushProperty name="height" value="0.1" units="cm"/>
    </inkml:brush>
  </inkml:definitions>
  <inkml:trace contextRef="#ctx0" brushRef="#br0">10128 4080 16383 0 0,'22'0'0'0'0,"12"0"0"0"0,16 0 0 0 0,11 5 0 0 0,0 8 0 0 0,-4 1 0 0 0,-2-2 0 0 0,-10 3 0 0 0,-8 4 0 0 0,-4-2 0 0 0,-2 3 0 0 0,-2 8 0 0 0,0-1 0 0 0,1 1 0 0 0,0 5 0 0 0,6 10 0 0 0,2 6 0 0 0,5 12 0 0 0,2 1 0 0 0,2 6 0 0 0,0 2 0 0 0,-9-5 0 0 0,-5-9 0 0 0,-8-8 0 0 0,-3-7 0 0 0,0 0 0 0 0,1-7 0 0 0,-2-3 0 0 0,0-2 0 0 0,-4-1 0 0 0,1-5 0 0 0,3 5 0 0 0,3 8 0 0 0,8 3 0 0 0,10 0 0 0 0,2 5 0 0 0,0-5 0 0 0,-2 1 0 0 0,-9-1 0 0 0,1-1 0 0 0,0-3 0 0 0,0 0 0 0 0,-1 3 0 0 0,0 12 0 0 0,-1 8 0 0 0,5-6 0 0 0,-3 5 0 0 0,-3-3 0 0 0,-1 1 0 0 0,-6-4 0 0 0,-6 0 0 0 0,-7-3 0 0 0,0-9 0 0 0,-1-7 0 0 0,-3-3 0 0 0,-3-1 0 0 0,4 5 0 0 0,1 3 0 0 0,-2 0 0 0 0,-2-5 0 0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6:35.484"/>
    </inkml:context>
    <inkml:brush xml:id="br0">
      <inkml:brushProperty name="width" value="0.1" units="cm"/>
      <inkml:brushProperty name="height" value="0.1" units="cm"/>
    </inkml:brush>
  </inkml:definitions>
  <inkml:trace contextRef="#ctx0" brushRef="#br0">11568 6281 16383 0 0,'5'0'0'0'0,"2"6"0"0"0,11 6 0 0 0,1 7 0 0 0,4 1 0 0 0,-2 1 0 0 0,0-2 0 0 0,3 7 0 0 0,1 3 0 0 0,3-3 0 0 0,-3 0 0 0 0,-7 1 0 0 0,0-5 0 0 0,1 0 0 0 0,-1 7 0 0 0,0-2 0 0 0,-2 0 0 0 0,-4 1 0 0 0,7 1 0 0 0,0 1 0 0 0,-3 1 0 0 0,1 0 0 0 0,-3-5 0 0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6:45.236"/>
    </inkml:context>
    <inkml:brush xml:id="br0">
      <inkml:brushProperty name="width" value="0.1" units="cm"/>
      <inkml:brushProperty name="height" value="0.1" units="cm"/>
    </inkml:brush>
  </inkml:definitions>
  <inkml:trace contextRef="#ctx0" brushRef="#br0">7338 7149 16383 0 0,'0'5'0'0'0,"0"8"0"0"0,0 6 0 0 0,0 6 0 0 0,0 4 0 0 0,0 2 0 0 0,-5 1 0 0 0,-3 1 0 0 0,2 0 0 0 0,0 0 0 0 0,2-1 0 0 0,-4-5 0 0 0,0-2 0 0 0,-5-5 0 0 0,1-1 0 0 0,1 1 0 0 0,-2 4 0 0 0,-4 8 0 0 0,-5 3 0 0 0,1 3 0 0 0,5-2 0 0 0,4 0 0 0 0,0-7 0 0 0,1 3 0 0 0,3 1 0 0 0,2 0 0 0 0,3 0 0 0 0,-4 0 0 0 0,-6 5 0 0 0,0 1 0 0 0,1 5 0 0 0,3 1 0 0 0,-2-3 0 0 0,0-3 0 0 0,-2 4 0 0 0,-6-7 0 0 0,2-4 0 0 0,-3-1 0 0 0,3-1 0 0 0,4-1 0 0 0,-2 1 0 0 0,3 0 0 0 0,-3-4 0 0 0,2-2 0 0 0,-3-5 0 0 0,2 0 0 0 0,3 2 0 0 0,-2 8 0 0 0,1 4 0 0 0,-3-2 0 0 0,2-3 0 0 0,3 1 0 0 0,2 0 0 0 0,-2-5 0 0 0,1-1 0 0 0,-4-5 0 0 0,0 1 0 0 0,3 2 0 0 0,-3 3 0 0 0,2 2 0 0 0,1-3 0 0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6:51.291"/>
    </inkml:context>
    <inkml:brush xml:id="br0">
      <inkml:brushProperty name="width" value="0.1" units="cm"/>
      <inkml:brushProperty name="height" value="0.1" units="cm"/>
    </inkml:brush>
  </inkml:definitions>
  <inkml:trace contextRef="#ctx0" brushRef="#br0">10554 7107 16383 0 0,'0'5'0'0'0,"0"8"0"0"0,0 17 0 0 0,0 30 0 0 0,0 17 0 0 0,0 15 0 0 0,0 4 0 0 0,0 1 0 0 0,0 12 0 0 0,0 7 0 0 0,0-4 0 0 0,0-10 0 0 0,0-13 0 0 0,-5-15 0 0 0,-2-15 0 0 0,0-13 0 0 0,1-8 0 0 0,-3-5 0 0 0,-1 2 0 0 0,2 11 0 0 0,2 20 0 0 0,-3-2 0 0 0,0 10 0 0 0,1 3 0 0 0,2-6 0 0 0,-3-10 0 0 0,0 1 0 0 0,1 1 0 0 0,3-6 0 0 0,1-6 0 0 0,2-2 0 0 0,1-3 0 0 0,1-4 0 0 0,0-5 0 0 0,-5-2 0 0 0,-2-2 0 0 0,1 9 0 0 0,1 3 0 0 0,-4 0 0 0 0,-1-4 0 0 0,-3 4 0 0 0,-1-2 0 0 0,4-3 0 0 0,2-2 0 0 0,3-2 0 0 0,2 3 0 0 0,2 0 0 0 0,1 5 0 0 0,1 0 0 0 0,-6 8 0 0 0,-2 7 0 0 0,1-2 0 0 0,-5 6 0 0 0,1 3 0 0 0,0 0 0 0 0,4 1 0 0 0,1-1 0 0 0,3-6 0 0 0,1-8 0 0 0,1-8 0 0 0,0-5 0 0 0,0-5 0 0 0,1-2 0 0 0,-1-1 0 0 0,0-1 0 0 0,1 0 0 0 0,-1 0 0 0 0,-6 1 0 0 0,-1 5 0 0 0,0 3 0 0 0,2 4 0 0 0,1 7 0 0 0,2 0 0 0 0,0-4 0 0 0,-4-4 0 0 0,-1-3 0 0 0,1 1 0 0 0,0 1 0 0 0,3-3 0 0 0,1 4 0 0 0,-5-5 0 0 0,0 7 0 0 0,0 1 0 0 0,-4-2 0 0 0,1-2 0 0 0,1-3 0 0 0,2-3 0 0 0,-3-7 0 0 0,1-3 0 0 0,1 0 0 0 0,2 1 0 0 0,3 1 0 0 0,1 1 0 0 0,1 2 0 0 0,-5-4 0 0 0,0-7 0 0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6:59.288"/>
    </inkml:context>
    <inkml:brush xml:id="br0">
      <inkml:brushProperty name="width" value="0.1" units="cm"/>
      <inkml:brushProperty name="height" value="0.1" units="cm"/>
    </inkml:brush>
  </inkml:definitions>
  <inkml:trace contextRef="#ctx0" brushRef="#br0">11991 6895 16383 0 0,'11'5'0'0'0,"19"3"0"0"0,10 4 0 0 0,15 6 0 0 0,14 0 0 0 0,11 2 0 0 0,19 3 0 0 0,9 3 0 0 0,12 3 0 0 0,3 1 0 0 0,12 1 0 0 0,-6-4 0 0 0,-9-7 0 0 0,-8-2 0 0 0,-19-4 0 0 0,-2-4 0 0 0,-13-4 0 0 0,-8-2 0 0 0,-11-3 0 0 0,-4-1 0 0 0,-7 4 0 0 0,5 3 0 0 0,10 4 0 0 0,10 6 0 0 0,19 1 0 0 0,5-4 0 0 0,-3-3 0 0 0,-2 1 0 0 0,-5-1 0 0 0,-7 3 0 0 0,-1 4 0 0 0,-4-1 0 0 0,-8 3 0 0 0,-11 2 0 0 0,-3-2 0 0 0,-1 1 0 0 0,-4 2 0 0 0,-4-2 0 0 0,-5-6 0 0 0,-3 1 0 0 0,3 3 0 0 0,-6 3 0 0 0,-2-2 0 0 0,-1 1 0 0 0,-1-3 0 0 0,0 1 0 0 0,-4 3 0 0 0,3 2 0 0 0,9 8 0 0 0,3 5 0 0 0,-1 0 0 0 0,0 0 0 0 0,3 5 0 0 0,6 5 0 0 0,-1-5 0 0 0,-8-5 0 0 0,-5-2 0 0 0,-3-3 0 0 0,4 0 0 0 0,1-2 0 0 0,1 1 0 0 0,-7 0 0 0 0,-3-6 0 0 0,-1-1 0 0 0,1-5 0 0 0,1 0 0 0 0,2-3 0 0 0,-6 0 0 0 0,0-2 0 0 0,1 8 0 0 0,1 4 0 0 0,2 10 0 0 0,1 3 0 0 0,2 1 0 0 0,-6-1 0 0 0,-5-2 0 0 0,-8-2 0 0 0,-5-1 0 0 0,-4-2 0 0 0,3-5 0 0 0,1-8 0 0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7:05.084"/>
    </inkml:context>
    <inkml:brush xml:id="br0">
      <inkml:brushProperty name="width" value="0.1" units="cm"/>
      <inkml:brushProperty name="height" value="0.1" units="cm"/>
    </inkml:brush>
  </inkml:definitions>
  <inkml:trace contextRef="#ctx0" brushRef="#br0">16404 5054 16383 0 0,'0'5'0'0'0,"0"7"0"0"0,0 8 0 0 0,0 5 0 0 0,0 9 0 0 0,0 4 0 0 0,0 1 0 0 0,0 0 0 0 0,0-2 0 0 0,0 3 0 0 0,0 1 0 0 0,0-2 0 0 0,0-1 0 0 0,0-3 0 0 0,0 4 0 0 0,0 17 0 0 0,0 4 0 0 0,0 3 0 0 0,0-4 0 0 0,0-7 0 0 0,0 20 0 0 0,0 9 0 0 0,0-5 0 0 0,0-4 0 0 0,0 2 0 0 0,0-6 0 0 0,0-10 0 0 0,0-9 0 0 0,0-7 0 0 0,0-1 0 0 0,0-1 0 0 0,0-3 0 0 0,0-1 0 0 0,0-3 0 0 0,0 5 0 0 0,0 1 0 0 0,0-1 0 0 0,0 4 0 0 0,-5 11 0 0 0,-2 2 0 0 0,0-3 0 0 0,2 0 0 0 0,1-3 0 0 0,1 0 0 0 0,2 9 0 0 0,1 0 0 0 0,-1-6 0 0 0,2 0 0 0 0,-1-3 0 0 0,0-5 0 0 0,1-5 0 0 0,-1-3 0 0 0,0 2 0 0 0,0 7 0 0 0,0 0 0 0 0,0-2 0 0 0,0 2 0 0 0,0-1 0 0 0,0-2 0 0 0,5-4 0 0 0,2-2 0 0 0,0 3 0 0 0,-1 6 0 0 0,-2 1 0 0 0,-2 8 0 0 0,-1 6 0 0 0,0-2 0 0 0,-1-5 0 0 0,0-7 0 0 0,-1 0 0 0 0,1-2 0 0 0,0-4 0 0 0,0-3 0 0 0,-1-3 0 0 0,1 4 0 0 0,0 1 0 0 0,0-1 0 0 0,0-1 0 0 0,0-2 0 0 0,0-2 0 0 0,0 0 0 0 0,0-1 0 0 0,0-1 0 0 0,0 0 0 0 0,0 6 0 0 0,0 1 0 0 0,0 1 0 0 0,0-2 0 0 0,0-2 0 0 0,0-1 0 0 0,0 4 0 0 0,0 1 0 0 0,0 0 0 0 0,0-2 0 0 0,0 3 0 0 0,0 1 0 0 0,0-1 0 0 0,0-3 0 0 0,6 4 0 0 0,1 0 0 0 0,0-2 0 0 0,-2-2 0 0 0,-1-1 0 0 0,-1-3 0 0 0,-2 5 0 0 0,-1 1 0 0 0,0 10 0 0 0,0 2 0 0 0,0-8 0 0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7:09.354"/>
    </inkml:context>
    <inkml:brush xml:id="br0">
      <inkml:brushProperty name="width" value="0.1" units="cm"/>
      <inkml:brushProperty name="height" value="0.1" units="cm"/>
    </inkml:brush>
  </inkml:definitions>
  <inkml:trace contextRef="#ctx0" brushRef="#br0">16457 8991 16383 0 0,'0'5'0'0'0,"0"7"0"0"0,0 8 0 0 0,0 5 0 0 0,0 3 0 0 0,0 3 0 0 0,0 2 0 0 0,0 0 0 0 0,0 11 0 0 0,0 8 0 0 0,0 1 0 0 0,0 2 0 0 0,0-2 0 0 0,0-1 0 0 0,0-2 0 0 0,0-6 0 0 0,0-4 0 0 0,5-9 0 0 0,3-4 0 0 0,-2-13 0 0 0,0-19 0 0 0,-2-14 0 0 0,-2-9 0 0 0,0-5 0 0 0,-2-3 0 0 0,0 0 0 0 0,0 6 0 0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8:20.731"/>
    </inkml:context>
    <inkml:brush xml:id="br0">
      <inkml:brushProperty name="width" value="0.1" units="cm"/>
      <inkml:brushProperty name="height" value="0.1" units="cm"/>
    </inkml:brush>
  </inkml:definitions>
  <inkml:trace contextRef="#ctx0" brushRef="#br0">1873 3572 16383 0 0,'0'0'0'0'0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8:26.841"/>
    </inkml:context>
    <inkml:brush xml:id="br0">
      <inkml:brushProperty name="width" value="0.1" units="cm"/>
      <inkml:brushProperty name="height" value="0.1" units="cm"/>
    </inkml:brush>
  </inkml:definitions>
  <inkml:trace contextRef="#ctx0" brushRef="#br0">12266 8229 16383 0 0,'0'0'0'0'0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5T10:58:50.815"/>
    </inkml:context>
    <inkml:brush xml:id="br0">
      <inkml:brushProperty name="width" value="0.1" units="cm"/>
      <inkml:brushProperty name="height" value="0.1" units="cm"/>
    </inkml:brush>
  </inkml:definitions>
  <inkml:trace contextRef="#ctx0" brushRef="#br0">9768 8377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7/22/2022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a:t>
            </a:r>
            <a:br>
              <a:rPr lang="en-US" noProof="0"/>
            </a:br>
            <a:r>
              <a:rPr lang="en-US" noProof="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a:t>
            </a:r>
            <a:br>
              <a:rPr lang="en-US" noProof="0"/>
            </a:br>
            <a:r>
              <a:rPr lang="en-US" noProof="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857760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Click to 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97620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p>
        </p:txBody>
      </p:sp>
    </p:spTree>
    <p:extLst>
      <p:ext uri="{BB962C8B-B14F-4D97-AF65-F5344CB8AC3E}">
        <p14:creationId xmlns:p14="http://schemas.microsoft.com/office/powerpoint/2010/main" val="204063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1505855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Click to 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a:solidFill>
                  <a:schemeClr val="accent1"/>
                </a:solidFill>
                <a:latin typeface="+mj-lt"/>
              </a:rPr>
              <a:t>TREY</a:t>
            </a:r>
            <a:r>
              <a:rPr lang="en-US" sz="1600" b="1" i="0" spc="-100" baseline="0" noProof="0">
                <a:solidFill>
                  <a:schemeClr val="accent1"/>
                </a:solidFill>
                <a:latin typeface="+mj-lt"/>
              </a:rPr>
              <a:t> </a:t>
            </a:r>
            <a:br>
              <a:rPr lang="en-US" sz="1600" b="1" i="0" spc="-100" baseline="0" noProof="0">
                <a:solidFill>
                  <a:schemeClr val="accent1"/>
                </a:solidFill>
                <a:latin typeface="+mj-lt"/>
              </a:rPr>
            </a:br>
            <a:r>
              <a:rPr lang="en-US" sz="1200" b="0" i="0" spc="140" baseline="0" noProof="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67" r:id="rId13"/>
    <p:sldLayoutId id="2147483668" r:id="rId14"/>
    <p:sldLayoutId id="2147483669" r:id="rId15"/>
    <p:sldLayoutId id="2147483670" r:id="rId16"/>
    <p:sldLayoutId id="2147483671" r:id="rId17"/>
    <p:sldLayoutId id="2147483673" r:id="rId18"/>
    <p:sldLayoutId id="2147483674" r:id="rId19"/>
    <p:sldLayoutId id="2147483654" r:id="rId20"/>
    <p:sldLayoutId id="2147483655" r:id="rId21"/>
    <p:sldLayoutId id="2147483675" r:id="rId22"/>
    <p:sldLayoutId id="2147483672" r:id="rId23"/>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13" Type="http://schemas.openxmlformats.org/officeDocument/2006/relationships/image" Target="../media/image8.png"/><Relationship Id="rId18" Type="http://schemas.openxmlformats.org/officeDocument/2006/relationships/customXml" Target="../ink/ink9.xml"/><Relationship Id="rId26" Type="http://schemas.openxmlformats.org/officeDocument/2006/relationships/customXml" Target="../ink/ink13.xml"/><Relationship Id="rId39" Type="http://schemas.openxmlformats.org/officeDocument/2006/relationships/image" Target="../media/image21.png"/><Relationship Id="rId21" Type="http://schemas.openxmlformats.org/officeDocument/2006/relationships/image" Target="../media/image12.png"/><Relationship Id="rId34" Type="http://schemas.openxmlformats.org/officeDocument/2006/relationships/customXml" Target="../ink/ink17.xml"/><Relationship Id="rId42" Type="http://schemas.openxmlformats.org/officeDocument/2006/relationships/customXml" Target="../ink/ink21.xml"/><Relationship Id="rId47" Type="http://schemas.openxmlformats.org/officeDocument/2006/relationships/image" Target="../media/image25.png"/><Relationship Id="rId50" Type="http://schemas.openxmlformats.org/officeDocument/2006/relationships/customXml" Target="../ink/ink25.xml"/><Relationship Id="rId7" Type="http://schemas.openxmlformats.org/officeDocument/2006/relationships/image" Target="../media/image5.png"/><Relationship Id="rId2" Type="http://schemas.openxmlformats.org/officeDocument/2006/relationships/customXml" Target="../ink/ink1.xml"/><Relationship Id="rId16" Type="http://schemas.openxmlformats.org/officeDocument/2006/relationships/customXml" Target="../ink/ink8.xml"/><Relationship Id="rId29" Type="http://schemas.openxmlformats.org/officeDocument/2006/relationships/image" Target="../media/image16.png"/><Relationship Id="rId11" Type="http://schemas.openxmlformats.org/officeDocument/2006/relationships/image" Target="../media/image7.png"/><Relationship Id="rId24" Type="http://schemas.openxmlformats.org/officeDocument/2006/relationships/customXml" Target="../ink/ink12.xml"/><Relationship Id="rId32" Type="http://schemas.openxmlformats.org/officeDocument/2006/relationships/customXml" Target="../ink/ink16.xml"/><Relationship Id="rId37" Type="http://schemas.openxmlformats.org/officeDocument/2006/relationships/image" Target="../media/image20.png"/><Relationship Id="rId40" Type="http://schemas.openxmlformats.org/officeDocument/2006/relationships/customXml" Target="../ink/ink20.xml"/><Relationship Id="rId45" Type="http://schemas.openxmlformats.org/officeDocument/2006/relationships/image" Target="../media/image24.png"/><Relationship Id="rId5" Type="http://schemas.openxmlformats.org/officeDocument/2006/relationships/image" Target="../media/image4.png"/><Relationship Id="rId15" Type="http://schemas.openxmlformats.org/officeDocument/2006/relationships/image" Target="../media/image9.png"/><Relationship Id="rId23" Type="http://schemas.openxmlformats.org/officeDocument/2006/relationships/image" Target="../media/image13.png"/><Relationship Id="rId28" Type="http://schemas.openxmlformats.org/officeDocument/2006/relationships/customXml" Target="../ink/ink14.xml"/><Relationship Id="rId36" Type="http://schemas.openxmlformats.org/officeDocument/2006/relationships/customXml" Target="../ink/ink18.xml"/><Relationship Id="rId49" Type="http://schemas.openxmlformats.org/officeDocument/2006/relationships/image" Target="../media/image26.png"/><Relationship Id="rId10" Type="http://schemas.openxmlformats.org/officeDocument/2006/relationships/customXml" Target="../ink/ink5.xml"/><Relationship Id="rId19" Type="http://schemas.openxmlformats.org/officeDocument/2006/relationships/image" Target="../media/image11.png"/><Relationship Id="rId31" Type="http://schemas.openxmlformats.org/officeDocument/2006/relationships/image" Target="../media/image17.png"/><Relationship Id="rId44" Type="http://schemas.openxmlformats.org/officeDocument/2006/relationships/customXml" Target="../ink/ink22.xml"/><Relationship Id="rId4" Type="http://schemas.openxmlformats.org/officeDocument/2006/relationships/customXml" Target="../ink/ink2.xml"/><Relationship Id="rId9" Type="http://schemas.openxmlformats.org/officeDocument/2006/relationships/image" Target="../media/image6.png"/><Relationship Id="rId14" Type="http://schemas.openxmlformats.org/officeDocument/2006/relationships/customXml" Target="../ink/ink7.xml"/><Relationship Id="rId22" Type="http://schemas.openxmlformats.org/officeDocument/2006/relationships/customXml" Target="../ink/ink11.xml"/><Relationship Id="rId27" Type="http://schemas.openxmlformats.org/officeDocument/2006/relationships/image" Target="../media/image15.png"/><Relationship Id="rId30" Type="http://schemas.openxmlformats.org/officeDocument/2006/relationships/customXml" Target="../ink/ink15.xml"/><Relationship Id="rId35" Type="http://schemas.openxmlformats.org/officeDocument/2006/relationships/image" Target="../media/image19.png"/><Relationship Id="rId43" Type="http://schemas.openxmlformats.org/officeDocument/2006/relationships/image" Target="../media/image23.png"/><Relationship Id="rId48" Type="http://schemas.openxmlformats.org/officeDocument/2006/relationships/customXml" Target="../ink/ink24.xml"/><Relationship Id="rId8" Type="http://schemas.openxmlformats.org/officeDocument/2006/relationships/customXml" Target="../ink/ink4.xml"/><Relationship Id="rId51" Type="http://schemas.openxmlformats.org/officeDocument/2006/relationships/image" Target="../media/image27.png"/><Relationship Id="rId3" Type="http://schemas.openxmlformats.org/officeDocument/2006/relationships/image" Target="../media/image3.png"/><Relationship Id="rId12" Type="http://schemas.openxmlformats.org/officeDocument/2006/relationships/customXml" Target="../ink/ink6.xml"/><Relationship Id="rId17" Type="http://schemas.openxmlformats.org/officeDocument/2006/relationships/image" Target="../media/image10.png"/><Relationship Id="rId25" Type="http://schemas.openxmlformats.org/officeDocument/2006/relationships/image" Target="../media/image14.png"/><Relationship Id="rId33" Type="http://schemas.openxmlformats.org/officeDocument/2006/relationships/image" Target="../media/image18.png"/><Relationship Id="rId38" Type="http://schemas.openxmlformats.org/officeDocument/2006/relationships/customXml" Target="../ink/ink19.xml"/><Relationship Id="rId46" Type="http://schemas.openxmlformats.org/officeDocument/2006/relationships/customXml" Target="../ink/ink23.xml"/><Relationship Id="rId20" Type="http://schemas.openxmlformats.org/officeDocument/2006/relationships/customXml" Target="../ink/ink10.xml"/><Relationship Id="rId41" Type="http://schemas.openxmlformats.org/officeDocument/2006/relationships/image" Target="../media/image22.png"/><Relationship Id="rId1" Type="http://schemas.openxmlformats.org/officeDocument/2006/relationships/slideLayout" Target="../slideLayouts/slideLayout23.xml"/><Relationship Id="rId6" Type="http://schemas.openxmlformats.org/officeDocument/2006/relationships/customXml" Target="../ink/ink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customXml" Target="../ink/ink26.xml"/><Relationship Id="rId1" Type="http://schemas.openxmlformats.org/officeDocument/2006/relationships/slideLayout" Target="../slideLayouts/slideLayout23.xml"/><Relationship Id="rId5" Type="http://schemas.openxmlformats.org/officeDocument/2006/relationships/customXml" Target="../ink/ink28.xml"/><Relationship Id="rId4" Type="http://schemas.openxmlformats.org/officeDocument/2006/relationships/customXml" Target="../ink/ink27.xml"/></Relationships>
</file>

<file path=ppt/slides/_rels/slide7.xml.rels><?xml version="1.0" encoding="UTF-8" standalone="yes"?>
<Relationships xmlns="http://schemas.openxmlformats.org/package/2006/relationships"><Relationship Id="rId2" Type="http://schemas.openxmlformats.org/officeDocument/2006/relationships/hyperlink" Target="https://www.impact-innovation.co.uk/pestle-analysis" TargetMode="Externa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a:xfrm>
            <a:off x="-215153" y="0"/>
            <a:ext cx="9780588" cy="6804025"/>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3200400" y="2830465"/>
            <a:ext cx="8991600" cy="875070"/>
          </a:xfrm>
        </p:spPr>
        <p:txBody>
          <a:bodyPr/>
          <a:lstStyle/>
          <a:p>
            <a:r>
              <a:rPr lang="en-US" sz="4800" dirty="0"/>
              <a:t>Problem Solving and Decision Making</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2985247" y="3730320"/>
            <a:ext cx="6580188" cy="580921"/>
          </a:xfrm>
        </p:spPr>
        <p:txBody>
          <a:bodyPr/>
          <a:lstStyle/>
          <a:p>
            <a:r>
              <a:rPr lang="en-US" sz="2000" b="1" dirty="0"/>
              <a:t>Mohammed Salim</a:t>
            </a:r>
          </a:p>
        </p:txBody>
      </p:sp>
      <p:graphicFrame>
        <p:nvGraphicFramePr>
          <p:cNvPr id="2" name="Table 4">
            <a:extLst>
              <a:ext uri="{FF2B5EF4-FFF2-40B4-BE49-F238E27FC236}">
                <a16:creationId xmlns:a16="http://schemas.microsoft.com/office/drawing/2014/main" id="{65F8443B-18BF-D5C6-88A9-96DDAB4D2C59}"/>
              </a:ext>
            </a:extLst>
          </p:cNvPr>
          <p:cNvGraphicFramePr>
            <a:graphicFrameLocks noGrp="1"/>
          </p:cNvGraphicFramePr>
          <p:nvPr>
            <p:extLst>
              <p:ext uri="{D42A27DB-BD31-4B8C-83A1-F6EECF244321}">
                <p14:modId xmlns:p14="http://schemas.microsoft.com/office/powerpoint/2010/main" val="3319176909"/>
              </p:ext>
            </p:extLst>
          </p:nvPr>
        </p:nvGraphicFramePr>
        <p:xfrm>
          <a:off x="9565435" y="3726426"/>
          <a:ext cx="2626565" cy="580921"/>
        </p:xfrm>
        <a:graphic>
          <a:graphicData uri="http://schemas.openxmlformats.org/drawingml/2006/table">
            <a:tbl>
              <a:tblPr firstRow="1" bandRow="1">
                <a:tableStyleId>{073A0DAA-6AF3-43AB-8588-CEC1D06C72B9}</a:tableStyleId>
              </a:tblPr>
              <a:tblGrid>
                <a:gridCol w="2626565">
                  <a:extLst>
                    <a:ext uri="{9D8B030D-6E8A-4147-A177-3AD203B41FA5}">
                      <a16:colId xmlns:a16="http://schemas.microsoft.com/office/drawing/2014/main" val="1862874739"/>
                    </a:ext>
                  </a:extLst>
                </a:gridCol>
              </a:tblGrid>
              <a:tr h="580921">
                <a:tc>
                  <a:txBody>
                    <a:bodyPr/>
                    <a:lstStyle/>
                    <a:p>
                      <a:pPr algn="ctr"/>
                      <a:r>
                        <a:rPr lang="en-GB" sz="2000" dirty="0"/>
                        <a:t>BMSW 4004</a:t>
                      </a:r>
                    </a:p>
                  </a:txBody>
                  <a:tcPr/>
                </a:tc>
                <a:extLst>
                  <a:ext uri="{0D108BD9-81ED-4DB2-BD59-A6C34878D82A}">
                    <a16:rowId xmlns:a16="http://schemas.microsoft.com/office/drawing/2014/main" val="2392209427"/>
                  </a:ext>
                </a:extLst>
              </a:tr>
            </a:tbl>
          </a:graphicData>
        </a:graphic>
      </p:graphicFrame>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13"/>
          </p:nvPr>
        </p:nvSpPr>
        <p:spPr>
          <a:solidFill>
            <a:schemeClr val="tx1">
              <a:lumMod val="95000"/>
              <a:lumOff val="5000"/>
            </a:schemeClr>
          </a:solidFill>
        </p:spPr>
        <p:txBody>
          <a:bodyPr/>
          <a:lstStyle/>
          <a:p>
            <a:fld id="{19B51A1E-902D-48AF-9020-955120F399B6}" type="slidenum">
              <a:rPr lang="en-US" smtClean="0"/>
              <a:pPr/>
              <a:t>2</a:t>
            </a:fld>
            <a:endParaRPr lang="en-US"/>
          </a:p>
        </p:txBody>
      </p:sp>
      <p:pic>
        <p:nvPicPr>
          <p:cNvPr id="1026" name="Picture 2" descr="Resilience Training for Nurses - The Resiliency Solution">
            <a:extLst>
              <a:ext uri="{FF2B5EF4-FFF2-40B4-BE49-F238E27FC236}">
                <a16:creationId xmlns:a16="http://schemas.microsoft.com/office/drawing/2014/main" id="{31512469-48E9-0C85-3FAB-702B707C21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90408" y="1785782"/>
            <a:ext cx="4285592" cy="2410645"/>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D81374F-DB81-E0B3-F1E0-17D0D7AE3237}"/>
              </a:ext>
            </a:extLst>
          </p:cNvPr>
          <p:cNvSpPr txBox="1"/>
          <p:nvPr/>
        </p:nvSpPr>
        <p:spPr>
          <a:xfrm>
            <a:off x="1604865" y="643811"/>
            <a:ext cx="9190953" cy="584775"/>
          </a:xfrm>
          <a:prstGeom prst="rect">
            <a:avLst/>
          </a:prstGeom>
          <a:noFill/>
        </p:spPr>
        <p:txBody>
          <a:bodyPr wrap="square" lIns="91440" tIns="45720" rIns="91440" bIns="45720" rtlCol="0" anchor="t">
            <a:spAutoFit/>
          </a:bodyPr>
          <a:lstStyle/>
          <a:p>
            <a:pPr algn="ctr"/>
            <a:r>
              <a:rPr lang="en-GB" sz="3200" b="1" dirty="0"/>
              <a:t>Causes and Impact of Nursing staff shortages: </a:t>
            </a:r>
          </a:p>
        </p:txBody>
      </p:sp>
      <p:sp>
        <p:nvSpPr>
          <p:cNvPr id="17" name="TextBox 16">
            <a:extLst>
              <a:ext uri="{FF2B5EF4-FFF2-40B4-BE49-F238E27FC236}">
                <a16:creationId xmlns:a16="http://schemas.microsoft.com/office/drawing/2014/main" id="{36983062-0646-A9A7-9086-0D4C224E0E53}"/>
              </a:ext>
            </a:extLst>
          </p:cNvPr>
          <p:cNvSpPr txBox="1"/>
          <p:nvPr/>
        </p:nvSpPr>
        <p:spPr>
          <a:xfrm>
            <a:off x="1229803" y="1592187"/>
            <a:ext cx="6139543" cy="923330"/>
          </a:xfrm>
          <a:prstGeom prst="rect">
            <a:avLst/>
          </a:prstGeom>
          <a:noFill/>
        </p:spPr>
        <p:txBody>
          <a:bodyPr wrap="square">
            <a:spAutoFit/>
          </a:bodyPr>
          <a:lstStyle/>
          <a:p>
            <a:pPr marL="285750" indent="-285750">
              <a:buFont typeface="Arial" panose="020B0604020202020204" pitchFamily="34" charset="0"/>
              <a:buChar char="•"/>
            </a:pPr>
            <a:r>
              <a:rPr lang="en-GB" dirty="0"/>
              <a:t>The current shortage has a negative impact on the nursing practice environment, nurse retention and nursing requirements. Edith A. West W.P. Griffith Ron Iphofen</a:t>
            </a:r>
          </a:p>
        </p:txBody>
      </p:sp>
      <p:sp>
        <p:nvSpPr>
          <p:cNvPr id="19" name="TextBox 18">
            <a:extLst>
              <a:ext uri="{FF2B5EF4-FFF2-40B4-BE49-F238E27FC236}">
                <a16:creationId xmlns:a16="http://schemas.microsoft.com/office/drawing/2014/main" id="{2C568A95-1AF9-0769-1535-09654BD2B1F5}"/>
              </a:ext>
            </a:extLst>
          </p:cNvPr>
          <p:cNvSpPr txBox="1"/>
          <p:nvPr/>
        </p:nvSpPr>
        <p:spPr>
          <a:xfrm>
            <a:off x="1188385" y="2879118"/>
            <a:ext cx="6285159" cy="3139321"/>
          </a:xfrm>
          <a:prstGeom prst="rect">
            <a:avLst/>
          </a:prstGeom>
          <a:noFill/>
        </p:spPr>
        <p:txBody>
          <a:bodyPr wrap="square">
            <a:spAutoFit/>
          </a:bodyPr>
          <a:lstStyle/>
          <a:p>
            <a:pPr marL="285750" indent="-285750">
              <a:buFont typeface="Arial" panose="020B0604020202020204" pitchFamily="34" charset="0"/>
              <a:buChar char="•"/>
            </a:pPr>
            <a:r>
              <a:rPr lang="en-GB" dirty="0"/>
              <a:t>Consistently stressful work environments with little monetary or prestige incentives for nurses have been a mainstay in nursing history.</a:t>
            </a:r>
          </a:p>
          <a:p>
            <a:endParaRPr lang="en-GB" dirty="0"/>
          </a:p>
          <a:p>
            <a:pPr marL="285750" indent="-285750">
              <a:buFont typeface="Arial" panose="020B0604020202020204" pitchFamily="34" charset="0"/>
              <a:buChar char="•"/>
            </a:pPr>
            <a:r>
              <a:rPr lang="en-GB" dirty="0"/>
              <a:t>Dichotomy between therapeutical and practical training in nursing education leads to a lack of confidence in practical skills in new nurses, hence the problem with retention. </a:t>
            </a:r>
          </a:p>
          <a:p>
            <a:r>
              <a:rPr lang="en-GB" dirty="0"/>
              <a:t>      (Yuri Wada, 2020)</a:t>
            </a:r>
          </a:p>
          <a:p>
            <a:pPr marL="285750" indent="-285750">
              <a:buFont typeface="Arial" panose="020B0604020202020204" pitchFamily="34" charset="0"/>
              <a:buChar char="•"/>
            </a:pPr>
            <a:r>
              <a:rPr lang="en-GB" dirty="0"/>
              <a:t>Because of the progressive environment in medicine and diversity of roles in modern nursing, experienced nurses leave to gain new education, once again affecting retention. </a:t>
            </a:r>
          </a:p>
        </p:txBody>
      </p:sp>
      <p:sp>
        <p:nvSpPr>
          <p:cNvPr id="9" name="TextBox 8">
            <a:extLst>
              <a:ext uri="{FF2B5EF4-FFF2-40B4-BE49-F238E27FC236}">
                <a16:creationId xmlns:a16="http://schemas.microsoft.com/office/drawing/2014/main" id="{0F1E8AE3-9E6E-D1D5-2034-17528EF64A4A}"/>
              </a:ext>
            </a:extLst>
          </p:cNvPr>
          <p:cNvSpPr txBox="1"/>
          <p:nvPr/>
        </p:nvSpPr>
        <p:spPr>
          <a:xfrm>
            <a:off x="7473544" y="5977823"/>
            <a:ext cx="4805516" cy="276999"/>
          </a:xfrm>
          <a:prstGeom prst="rect">
            <a:avLst/>
          </a:prstGeom>
          <a:noFill/>
        </p:spPr>
        <p:txBody>
          <a:bodyPr wrap="square">
            <a:spAutoFit/>
          </a:bodyPr>
          <a:lstStyle/>
          <a:p>
            <a:r>
              <a:rPr lang="en-GB" sz="1200" dirty="0"/>
              <a:t>https://www.nhsemployers.org/news/summary-nhs-people-plan-202021</a:t>
            </a:r>
          </a:p>
        </p:txBody>
      </p:sp>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3C4FD9EB-02EB-6A92-D6CA-A09596AAAE94}"/>
              </a:ext>
            </a:extLst>
          </p:cNvPr>
          <p:cNvSpPr>
            <a:spLocks noGrp="1"/>
          </p:cNvSpPr>
          <p:nvPr>
            <p:ph type="ftr" sz="quarter" idx="13"/>
          </p:nvPr>
        </p:nvSpPr>
        <p:spPr/>
        <p:txBody>
          <a:bodyPr/>
          <a:lstStyle/>
          <a:p>
            <a:r>
              <a:rPr lang="en-US" noProof="0"/>
              <a:t>Add a footer</a:t>
            </a:r>
          </a:p>
        </p:txBody>
      </p:sp>
      <p:sp>
        <p:nvSpPr>
          <p:cNvPr id="7" name="Slide Number Placeholder 6">
            <a:extLst>
              <a:ext uri="{FF2B5EF4-FFF2-40B4-BE49-F238E27FC236}">
                <a16:creationId xmlns:a16="http://schemas.microsoft.com/office/drawing/2014/main" id="{C91FB6AF-5E84-16CF-1B85-F684B8DDD009}"/>
              </a:ext>
            </a:extLst>
          </p:cNvPr>
          <p:cNvSpPr>
            <a:spLocks noGrp="1"/>
          </p:cNvSpPr>
          <p:nvPr>
            <p:ph type="sldNum" sz="quarter" idx="33"/>
          </p:nvPr>
        </p:nvSpPr>
        <p:spPr/>
        <p:txBody>
          <a:bodyPr/>
          <a:lstStyle/>
          <a:p>
            <a:fld id="{19B51A1E-902D-48AF-9020-955120F399B6}" type="slidenum">
              <a:rPr lang="en-US" noProof="0" smtClean="0"/>
              <a:pPr/>
              <a:t>3</a:t>
            </a:fld>
            <a:endParaRPr lang="en-US" noProof="0"/>
          </a:p>
        </p:txBody>
      </p:sp>
      <p:sp>
        <p:nvSpPr>
          <p:cNvPr id="9" name="TextBox 8">
            <a:extLst>
              <a:ext uri="{FF2B5EF4-FFF2-40B4-BE49-F238E27FC236}">
                <a16:creationId xmlns:a16="http://schemas.microsoft.com/office/drawing/2014/main" id="{73328709-38E2-775B-583B-A3AF435513F6}"/>
              </a:ext>
            </a:extLst>
          </p:cNvPr>
          <p:cNvSpPr txBox="1"/>
          <p:nvPr/>
        </p:nvSpPr>
        <p:spPr>
          <a:xfrm>
            <a:off x="940887" y="1112248"/>
            <a:ext cx="7688424" cy="4247317"/>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dirty="0"/>
              <a:t>Lack of respect and recognition for the profession leaves dissatisfaction leads to nurses leaving and also leads to the low new requirement. </a:t>
            </a:r>
          </a:p>
          <a:p>
            <a:pPr marL="285750" indent="-285750">
              <a:buFont typeface="Arial" panose="020B0604020202020204" pitchFamily="34" charset="0"/>
              <a:buChar char="•"/>
            </a:pPr>
            <a:r>
              <a:rPr lang="en-GB" dirty="0"/>
              <a:t> Overwork and the nature of the shift work lead to family life distractions and nurses feeling unable to have the time to deliver the quality of care to the patients. </a:t>
            </a:r>
          </a:p>
          <a:p>
            <a:pPr marL="285750" indent="-285750">
              <a:buFont typeface="Arial" panose="020B0604020202020204" pitchFamily="34" charset="0"/>
              <a:buChar char="•"/>
            </a:pPr>
            <a:r>
              <a:rPr lang="en-GB" dirty="0"/>
              <a:t>There is an ageing population in the nursing profession and nursing homes with a high toll on physical and mental stamina.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There is a significant lack of recognition and respect for nurses in the decision-making processes concerning patient care, and nurses’ capabilities have not fully been used in the clinical area [7]. Therefore, the facts have discouraged professional nurses, and it has seriously affected the turnover rate of nurses. (Cadrin D, 2002)</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579619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3E04E4F-4834-0EFA-3B0E-EDFFAF1BE1E1}"/>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96BA0F05-610E-5FC8-9D71-B422A1A7B48B}"/>
              </a:ext>
            </a:extLst>
          </p:cNvPr>
          <p:cNvSpPr>
            <a:spLocks noGrp="1"/>
          </p:cNvSpPr>
          <p:nvPr>
            <p:ph type="sldNum" sz="quarter" idx="13"/>
          </p:nvPr>
        </p:nvSpPr>
        <p:spPr/>
        <p:txBody>
          <a:bodyPr/>
          <a:lstStyle/>
          <a:p>
            <a:fld id="{19B51A1E-902D-48AF-9020-955120F399B6}" type="slidenum">
              <a:rPr lang="en-US" noProof="0" smtClean="0"/>
              <a:pPr/>
              <a:t>4</a:t>
            </a:fld>
            <a:endParaRPr lang="en-US" noProof="0"/>
          </a:p>
        </p:txBody>
      </p:sp>
      <p:sp>
        <p:nvSpPr>
          <p:cNvPr id="4" name="TextBox 3">
            <a:extLst>
              <a:ext uri="{FF2B5EF4-FFF2-40B4-BE49-F238E27FC236}">
                <a16:creationId xmlns:a16="http://schemas.microsoft.com/office/drawing/2014/main" id="{0BA1CBD4-1DE7-8F0B-61E0-0D964DC1E973}"/>
              </a:ext>
            </a:extLst>
          </p:cNvPr>
          <p:cNvSpPr txBox="1"/>
          <p:nvPr/>
        </p:nvSpPr>
        <p:spPr>
          <a:xfrm>
            <a:off x="2142565" y="726141"/>
            <a:ext cx="63290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5" name="TextBox 4">
            <a:extLst>
              <a:ext uri="{FF2B5EF4-FFF2-40B4-BE49-F238E27FC236}">
                <a16:creationId xmlns:a16="http://schemas.microsoft.com/office/drawing/2014/main" id="{9194F7A7-6014-3C14-B512-91997BAC09CA}"/>
              </a:ext>
            </a:extLst>
          </p:cNvPr>
          <p:cNvSpPr txBox="1"/>
          <p:nvPr/>
        </p:nvSpPr>
        <p:spPr>
          <a:xfrm>
            <a:off x="295275" y="1362075"/>
            <a:ext cx="7315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ea typeface="+mn-lt"/>
              <a:cs typeface="+mn-lt"/>
            </a:endParaRPr>
          </a:p>
        </p:txBody>
      </p:sp>
      <p:graphicFrame>
        <p:nvGraphicFramePr>
          <p:cNvPr id="8" name="Table 8">
            <a:extLst>
              <a:ext uri="{FF2B5EF4-FFF2-40B4-BE49-F238E27FC236}">
                <a16:creationId xmlns:a16="http://schemas.microsoft.com/office/drawing/2014/main" id="{A9E52061-38D7-64FC-4B71-A6902B4547B0}"/>
              </a:ext>
            </a:extLst>
          </p:cNvPr>
          <p:cNvGraphicFramePr>
            <a:graphicFrameLocks noGrp="1"/>
          </p:cNvGraphicFramePr>
          <p:nvPr>
            <p:extLst>
              <p:ext uri="{D42A27DB-BD31-4B8C-83A1-F6EECF244321}">
                <p14:modId xmlns:p14="http://schemas.microsoft.com/office/powerpoint/2010/main" val="2905687655"/>
              </p:ext>
            </p:extLst>
          </p:nvPr>
        </p:nvGraphicFramePr>
        <p:xfrm>
          <a:off x="761999" y="762001"/>
          <a:ext cx="10666940" cy="4846320"/>
        </p:xfrm>
        <a:graphic>
          <a:graphicData uri="http://schemas.openxmlformats.org/drawingml/2006/table">
            <a:tbl>
              <a:tblPr firstRow="1" bandRow="1">
                <a:tableStyleId>{073A0DAA-6AF3-43AB-8588-CEC1D06C72B9}</a:tableStyleId>
              </a:tblPr>
              <a:tblGrid>
                <a:gridCol w="1798415">
                  <a:extLst>
                    <a:ext uri="{9D8B030D-6E8A-4147-A177-3AD203B41FA5}">
                      <a16:colId xmlns:a16="http://schemas.microsoft.com/office/drawing/2014/main" val="1185908618"/>
                    </a:ext>
                  </a:extLst>
                </a:gridCol>
                <a:gridCol w="1720215">
                  <a:extLst>
                    <a:ext uri="{9D8B030D-6E8A-4147-A177-3AD203B41FA5}">
                      <a16:colId xmlns:a16="http://schemas.microsoft.com/office/drawing/2014/main" val="1393892116"/>
                    </a:ext>
                  </a:extLst>
                </a:gridCol>
                <a:gridCol w="1446550">
                  <a:extLst>
                    <a:ext uri="{9D8B030D-6E8A-4147-A177-3AD203B41FA5}">
                      <a16:colId xmlns:a16="http://schemas.microsoft.com/office/drawing/2014/main" val="2905648328"/>
                    </a:ext>
                  </a:extLst>
                </a:gridCol>
                <a:gridCol w="2046024">
                  <a:extLst>
                    <a:ext uri="{9D8B030D-6E8A-4147-A177-3AD203B41FA5}">
                      <a16:colId xmlns:a16="http://schemas.microsoft.com/office/drawing/2014/main" val="2123931653"/>
                    </a:ext>
                  </a:extLst>
                </a:gridCol>
                <a:gridCol w="1572113">
                  <a:extLst>
                    <a:ext uri="{9D8B030D-6E8A-4147-A177-3AD203B41FA5}">
                      <a16:colId xmlns:a16="http://schemas.microsoft.com/office/drawing/2014/main" val="1692091709"/>
                    </a:ext>
                  </a:extLst>
                </a:gridCol>
                <a:gridCol w="2083623">
                  <a:extLst>
                    <a:ext uri="{9D8B030D-6E8A-4147-A177-3AD203B41FA5}">
                      <a16:colId xmlns:a16="http://schemas.microsoft.com/office/drawing/2014/main" val="2429319128"/>
                    </a:ext>
                  </a:extLst>
                </a:gridCol>
              </a:tblGrid>
              <a:tr h="253809">
                <a:tc>
                  <a:txBody>
                    <a:bodyPr/>
                    <a:lstStyle/>
                    <a:p>
                      <a:r>
                        <a:rPr lang="en-US"/>
                        <a:t>Political</a:t>
                      </a:r>
                    </a:p>
                  </a:txBody>
                  <a:tcPr>
                    <a:solidFill>
                      <a:schemeClr val="accent2"/>
                    </a:solidFill>
                  </a:tcPr>
                </a:tc>
                <a:tc>
                  <a:txBody>
                    <a:bodyPr/>
                    <a:lstStyle/>
                    <a:p>
                      <a:r>
                        <a:rPr lang="en-US"/>
                        <a:t>Economics</a:t>
                      </a:r>
                    </a:p>
                  </a:txBody>
                  <a:tcPr>
                    <a:solidFill>
                      <a:schemeClr val="accent1">
                        <a:lumMod val="60000"/>
                        <a:lumOff val="40000"/>
                      </a:schemeClr>
                    </a:solidFill>
                  </a:tcPr>
                </a:tc>
                <a:tc>
                  <a:txBody>
                    <a:bodyPr/>
                    <a:lstStyle/>
                    <a:p>
                      <a:r>
                        <a:rPr lang="en-US"/>
                        <a:t>Social</a:t>
                      </a:r>
                    </a:p>
                  </a:txBody>
                  <a:tcPr>
                    <a:solidFill>
                      <a:schemeClr val="accent3">
                        <a:lumMod val="75000"/>
                      </a:schemeClr>
                    </a:solidFill>
                  </a:tcPr>
                </a:tc>
                <a:tc>
                  <a:txBody>
                    <a:bodyPr/>
                    <a:lstStyle/>
                    <a:p>
                      <a:r>
                        <a:rPr lang="en-US"/>
                        <a:t>Technology</a:t>
                      </a:r>
                    </a:p>
                  </a:txBody>
                  <a:tcPr>
                    <a:solidFill>
                      <a:schemeClr val="accent5">
                        <a:lumMod val="50000"/>
                        <a:lumOff val="50000"/>
                      </a:schemeClr>
                    </a:solidFill>
                  </a:tcPr>
                </a:tc>
                <a:tc>
                  <a:txBody>
                    <a:bodyPr/>
                    <a:lstStyle/>
                    <a:p>
                      <a:r>
                        <a:rPr lang="en-US"/>
                        <a:t>Legal</a:t>
                      </a:r>
                    </a:p>
                  </a:txBody>
                  <a:tcPr>
                    <a:solidFill>
                      <a:schemeClr val="accent4"/>
                    </a:solidFill>
                  </a:tcPr>
                </a:tc>
                <a:tc>
                  <a:txBody>
                    <a:bodyPr/>
                    <a:lstStyle/>
                    <a:p>
                      <a:r>
                        <a:rPr lang="en-US"/>
                        <a:t>Environment</a:t>
                      </a:r>
                    </a:p>
                  </a:txBody>
                  <a:tcPr>
                    <a:solidFill>
                      <a:schemeClr val="accent2">
                        <a:lumMod val="20000"/>
                        <a:lumOff val="80000"/>
                      </a:schemeClr>
                    </a:solidFill>
                  </a:tcPr>
                </a:tc>
                <a:extLst>
                  <a:ext uri="{0D108BD9-81ED-4DB2-BD59-A6C34878D82A}">
                    <a16:rowId xmlns:a16="http://schemas.microsoft.com/office/drawing/2014/main" val="3361455527"/>
                  </a:ext>
                </a:extLst>
              </a:tr>
              <a:tr h="3109168">
                <a:tc>
                  <a:txBody>
                    <a:bodyPr/>
                    <a:lstStyle/>
                    <a:p>
                      <a:r>
                        <a:rPr lang="en-US"/>
                        <a:t>Lack of structural</a:t>
                      </a:r>
                    </a:p>
                    <a:p>
                      <a:pPr lvl="0">
                        <a:buNone/>
                      </a:pPr>
                      <a:r>
                        <a:rPr lang="en-US"/>
                        <a:t>governmental</a:t>
                      </a:r>
                    </a:p>
                    <a:p>
                      <a:pPr lvl="0">
                        <a:buNone/>
                      </a:pPr>
                      <a:r>
                        <a:rPr lang="en-US"/>
                        <a:t>changes in legislation</a:t>
                      </a:r>
                    </a:p>
                    <a:p>
                      <a:pPr lvl="0">
                        <a:buNone/>
                      </a:pPr>
                      <a:r>
                        <a:rPr lang="en-US"/>
                        <a:t>Macro level changes needed</a:t>
                      </a:r>
                    </a:p>
                    <a:p>
                      <a:pPr lvl="0">
                        <a:buNone/>
                      </a:pPr>
                      <a:r>
                        <a:rPr lang="en-US"/>
                        <a:t>Nationwide Implementation</a:t>
                      </a:r>
                    </a:p>
                    <a:p>
                      <a:pPr lvl="0">
                        <a:buNone/>
                      </a:pPr>
                      <a:endParaRPr lang="en-US"/>
                    </a:p>
                  </a:txBody>
                  <a:tcPr/>
                </a:tc>
                <a:tc>
                  <a:txBody>
                    <a:bodyPr/>
                    <a:lstStyle/>
                    <a:p>
                      <a:r>
                        <a:rPr lang="en-US"/>
                        <a:t>Lack of confidence in NHS and government.</a:t>
                      </a:r>
                    </a:p>
                    <a:p>
                      <a:pPr lvl="0">
                        <a:buNone/>
                      </a:pPr>
                      <a:r>
                        <a:rPr lang="en-US"/>
                        <a:t>Retention need to  increase.</a:t>
                      </a:r>
                    </a:p>
                    <a:p>
                      <a:pPr lvl="0">
                        <a:buNone/>
                      </a:pPr>
                      <a:r>
                        <a:rPr lang="en-US"/>
                        <a:t>Job vacancies need to be filled.</a:t>
                      </a:r>
                    </a:p>
                    <a:p>
                      <a:pPr lvl="0">
                        <a:buNone/>
                      </a:pPr>
                      <a:r>
                        <a:rPr lang="en-US"/>
                        <a:t>Faster tun over of patients and procedures.</a:t>
                      </a:r>
                    </a:p>
                    <a:p>
                      <a:pPr lvl="0">
                        <a:buNone/>
                      </a:pPr>
                      <a:r>
                        <a:rPr lang="en-US"/>
                        <a:t>Pay rise and incentives needed</a:t>
                      </a:r>
                    </a:p>
                    <a:p>
                      <a:pPr lvl="0">
                        <a:buNone/>
                      </a:pPr>
                      <a:endParaRPr lang="en-US"/>
                    </a:p>
                  </a:txBody>
                  <a:tcPr/>
                </a:tc>
                <a:tc>
                  <a:txBody>
                    <a:bodyPr/>
                    <a:lstStyle/>
                    <a:p>
                      <a:r>
                        <a:rPr lang="en-US"/>
                        <a:t>Better working conditions</a:t>
                      </a:r>
                    </a:p>
                    <a:p>
                      <a:pPr lvl="0">
                        <a:buNone/>
                      </a:pPr>
                      <a:r>
                        <a:rPr lang="en-US"/>
                        <a:t>Decreased and shorter shift patterns.</a:t>
                      </a:r>
                    </a:p>
                    <a:p>
                      <a:pPr lvl="0">
                        <a:buNone/>
                      </a:pPr>
                      <a:r>
                        <a:rPr lang="en-US"/>
                        <a:t>Mentor/staff support  for better staff commitment</a:t>
                      </a:r>
                    </a:p>
                    <a:p>
                      <a:pPr lvl="0">
                        <a:buNone/>
                      </a:pPr>
                      <a:endParaRPr lang="en-US"/>
                    </a:p>
                  </a:txBody>
                  <a:tcPr/>
                </a:tc>
                <a:tc>
                  <a:txBody>
                    <a:bodyPr/>
                    <a:lstStyle/>
                    <a:p>
                      <a:r>
                        <a:rPr lang="en-US"/>
                        <a:t>Improvement in digital tool and digital appointments prescribing. Lack  of across service  technology and sharing</a:t>
                      </a:r>
                    </a:p>
                    <a:p>
                      <a:pPr lvl="0">
                        <a:buNone/>
                      </a:pPr>
                      <a:endParaRPr lang="en-US"/>
                    </a:p>
                  </a:txBody>
                  <a:tcPr/>
                </a:tc>
                <a:tc>
                  <a:txBody>
                    <a:bodyPr/>
                    <a:lstStyle/>
                    <a:p>
                      <a:r>
                        <a:rPr lang="en-US"/>
                        <a:t>New working practices guarded by legislation need. Pay rates too low.</a:t>
                      </a:r>
                    </a:p>
                    <a:p>
                      <a:pPr lvl="0">
                        <a:buNone/>
                      </a:pPr>
                      <a:endParaRPr lang="en-US"/>
                    </a:p>
                  </a:txBody>
                  <a:tcPr/>
                </a:tc>
                <a:tc>
                  <a:txBody>
                    <a:bodyPr/>
                    <a:lstStyle/>
                    <a:p>
                      <a:r>
                        <a:rPr lang="en-US"/>
                        <a:t>Safer clinical environment and faster patient turn over.</a:t>
                      </a:r>
                    </a:p>
                    <a:p>
                      <a:pPr lvl="0">
                        <a:buNone/>
                      </a:pPr>
                      <a:r>
                        <a:rPr lang="en-US"/>
                        <a:t>More patient satisfaction .</a:t>
                      </a:r>
                    </a:p>
                    <a:p>
                      <a:pPr lvl="0">
                        <a:buNone/>
                      </a:pPr>
                      <a:endParaRPr lang="en-US"/>
                    </a:p>
                    <a:p>
                      <a:pPr lvl="0">
                        <a:buNone/>
                      </a:pPr>
                      <a:endParaRPr lang="en-US"/>
                    </a:p>
                  </a:txBody>
                  <a:tcPr/>
                </a:tc>
                <a:extLst>
                  <a:ext uri="{0D108BD9-81ED-4DB2-BD59-A6C34878D82A}">
                    <a16:rowId xmlns:a16="http://schemas.microsoft.com/office/drawing/2014/main" val="3012228008"/>
                  </a:ext>
                </a:extLst>
              </a:tr>
            </a:tbl>
          </a:graphicData>
        </a:graphic>
      </p:graphicFrame>
      <p:sp>
        <p:nvSpPr>
          <p:cNvPr id="9" name="TextBox 8">
            <a:extLst>
              <a:ext uri="{FF2B5EF4-FFF2-40B4-BE49-F238E27FC236}">
                <a16:creationId xmlns:a16="http://schemas.microsoft.com/office/drawing/2014/main" id="{36E693B0-A246-A501-14C9-D35451801DE8}"/>
              </a:ext>
            </a:extLst>
          </p:cNvPr>
          <p:cNvSpPr txBox="1"/>
          <p:nvPr/>
        </p:nvSpPr>
        <p:spPr>
          <a:xfrm>
            <a:off x="8471647" y="5965194"/>
            <a:ext cx="3418011" cy="261610"/>
          </a:xfrm>
          <a:prstGeom prst="rect">
            <a:avLst/>
          </a:prstGeom>
          <a:noFill/>
        </p:spPr>
        <p:txBody>
          <a:bodyPr wrap="square">
            <a:spAutoFit/>
          </a:bodyPr>
          <a:lstStyle/>
          <a:p>
            <a:r>
              <a:rPr lang="en-GB" sz="1100" dirty="0"/>
              <a:t>https://www.impact-innovation.co.uk/pestle-analysis</a:t>
            </a:r>
          </a:p>
        </p:txBody>
      </p:sp>
    </p:spTree>
    <p:extLst>
      <p:ext uri="{BB962C8B-B14F-4D97-AF65-F5344CB8AC3E}">
        <p14:creationId xmlns:p14="http://schemas.microsoft.com/office/powerpoint/2010/main" val="4068521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37D427B9-529F-62E5-9D95-12D7830A2EE9}"/>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E7D4A0DF-D97B-A8A5-0233-2B1C3F74B155}"/>
              </a:ext>
            </a:extLst>
          </p:cNvPr>
          <p:cNvSpPr>
            <a:spLocks noGrp="1"/>
          </p:cNvSpPr>
          <p:nvPr>
            <p:ph type="sldNum" sz="quarter" idx="13"/>
          </p:nvPr>
        </p:nvSpPr>
        <p:spPr/>
        <p:txBody>
          <a:bodyPr/>
          <a:lstStyle/>
          <a:p>
            <a:fld id="{19B51A1E-902D-48AF-9020-955120F399B6}" type="slidenum">
              <a:rPr lang="en-US" noProof="0" smtClean="0"/>
              <a:pPr/>
              <a:t>5</a:t>
            </a:fld>
            <a:endParaRPr lang="en-US" noProof="0"/>
          </a:p>
        </p:txBody>
      </p:sp>
      <p:sp>
        <p:nvSpPr>
          <p:cNvPr id="5" name="TextBox 4">
            <a:extLst>
              <a:ext uri="{FF2B5EF4-FFF2-40B4-BE49-F238E27FC236}">
                <a16:creationId xmlns:a16="http://schemas.microsoft.com/office/drawing/2014/main" id="{C30C8FF7-924D-D388-8551-D6D0DBB70265}"/>
              </a:ext>
            </a:extLst>
          </p:cNvPr>
          <p:cNvSpPr txBox="1"/>
          <p:nvPr/>
        </p:nvSpPr>
        <p:spPr>
          <a:xfrm>
            <a:off x="482990" y="858893"/>
            <a:ext cx="11229583"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Fishbone Analysis</a:t>
            </a:r>
          </a:p>
          <a:p>
            <a:endParaRPr lang="en-US"/>
          </a:p>
          <a:p>
            <a:endParaRPr lang="en-US"/>
          </a:p>
          <a:p>
            <a:endParaRPr lang="en-US"/>
          </a:p>
          <a:p>
            <a:endParaRPr lang="en-US"/>
          </a:p>
          <a:p>
            <a:endParaRPr lang="en-US"/>
          </a:p>
          <a:p>
            <a:endParaRPr lang="en-US"/>
          </a:p>
          <a:p>
            <a:endParaRPr lang="en-US"/>
          </a:p>
          <a:p>
            <a:endParaRPr lang="en-US"/>
          </a:p>
        </p:txBody>
      </p:sp>
      <mc:AlternateContent xmlns:mc="http://schemas.openxmlformats.org/markup-compatibility/2006" xmlns:p14="http://schemas.microsoft.com/office/powerpoint/2010/main">
        <mc:Choice Requires="p14">
          <p:contentPart p14:bwMode="auto" r:id="rId2">
            <p14:nvContentPartPr>
              <p14:cNvPr id="27" name="Ink 26">
                <a:extLst>
                  <a:ext uri="{FF2B5EF4-FFF2-40B4-BE49-F238E27FC236}">
                    <a16:creationId xmlns:a16="http://schemas.microsoft.com/office/drawing/2014/main" id="{1414A99B-D8F8-7F06-ACD3-025C55F20549}"/>
                  </a:ext>
                </a:extLst>
              </p14:cNvPr>
              <p14:cNvContentPartPr/>
              <p14:nvPr/>
            </p14:nvContentPartPr>
            <p14:xfrm>
              <a:off x="1229115" y="1506589"/>
              <a:ext cx="10163175" cy="1847850"/>
            </p14:xfrm>
          </p:contentPart>
        </mc:Choice>
        <mc:Fallback xmlns="">
          <p:pic>
            <p:nvPicPr>
              <p:cNvPr id="27" name="Ink 26">
                <a:extLst>
                  <a:ext uri="{FF2B5EF4-FFF2-40B4-BE49-F238E27FC236}">
                    <a16:creationId xmlns:a16="http://schemas.microsoft.com/office/drawing/2014/main" id="{1414A99B-D8F8-7F06-ACD3-025C55F20549}"/>
                  </a:ext>
                </a:extLst>
              </p:cNvPr>
              <p:cNvPicPr/>
              <p:nvPr/>
            </p:nvPicPr>
            <p:blipFill>
              <a:blip r:embed="rId3"/>
              <a:stretch>
                <a:fillRect/>
              </a:stretch>
            </p:blipFill>
            <p:spPr>
              <a:xfrm>
                <a:off x="1211124" y="1488547"/>
                <a:ext cx="10198797" cy="1883573"/>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28" name="Ink 27">
                <a:extLst>
                  <a:ext uri="{FF2B5EF4-FFF2-40B4-BE49-F238E27FC236}">
                    <a16:creationId xmlns:a16="http://schemas.microsoft.com/office/drawing/2014/main" id="{DB11BC25-8750-DF8E-53AD-A8D0934115A6}"/>
                  </a:ext>
                </a:extLst>
              </p14:cNvPr>
              <p14:cNvContentPartPr/>
              <p14:nvPr/>
            </p14:nvContentPartPr>
            <p14:xfrm>
              <a:off x="10811527" y="2236417"/>
              <a:ext cx="9525" cy="9525"/>
            </p14:xfrm>
          </p:contentPart>
        </mc:Choice>
        <mc:Fallback xmlns="">
          <p:pic>
            <p:nvPicPr>
              <p:cNvPr id="28" name="Ink 27">
                <a:extLst>
                  <a:ext uri="{FF2B5EF4-FFF2-40B4-BE49-F238E27FC236}">
                    <a16:creationId xmlns:a16="http://schemas.microsoft.com/office/drawing/2014/main" id="{DB11BC25-8750-DF8E-53AD-A8D0934115A6}"/>
                  </a:ext>
                </a:extLst>
              </p:cNvPr>
              <p:cNvPicPr/>
              <p:nvPr/>
            </p:nvPicPr>
            <p:blipFill>
              <a:blip r:embed="rId5"/>
              <a:stretch>
                <a:fillRect/>
              </a:stretch>
            </p:blipFill>
            <p:spPr>
              <a:xfrm>
                <a:off x="10335277" y="1760167"/>
                <a:ext cx="952500" cy="9525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9" name="Ink 28">
                <a:extLst>
                  <a:ext uri="{FF2B5EF4-FFF2-40B4-BE49-F238E27FC236}">
                    <a16:creationId xmlns:a16="http://schemas.microsoft.com/office/drawing/2014/main" id="{4EEA879D-9BAC-02C0-A3DC-93108215E97D}"/>
                  </a:ext>
                </a:extLst>
              </p14:cNvPr>
              <p14:cNvContentPartPr/>
              <p14:nvPr/>
            </p14:nvContentPartPr>
            <p14:xfrm>
              <a:off x="10486420" y="2163349"/>
              <a:ext cx="314325" cy="342900"/>
            </p14:xfrm>
          </p:contentPart>
        </mc:Choice>
        <mc:Fallback xmlns="">
          <p:pic>
            <p:nvPicPr>
              <p:cNvPr id="29" name="Ink 28">
                <a:extLst>
                  <a:ext uri="{FF2B5EF4-FFF2-40B4-BE49-F238E27FC236}">
                    <a16:creationId xmlns:a16="http://schemas.microsoft.com/office/drawing/2014/main" id="{4EEA879D-9BAC-02C0-A3DC-93108215E97D}"/>
                  </a:ext>
                </a:extLst>
              </p:cNvPr>
              <p:cNvPicPr/>
              <p:nvPr/>
            </p:nvPicPr>
            <p:blipFill>
              <a:blip r:embed="rId7"/>
              <a:stretch>
                <a:fillRect/>
              </a:stretch>
            </p:blipFill>
            <p:spPr>
              <a:xfrm>
                <a:off x="10468520" y="2145508"/>
                <a:ext cx="349767" cy="378225"/>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30" name="Ink 29">
                <a:extLst>
                  <a:ext uri="{FF2B5EF4-FFF2-40B4-BE49-F238E27FC236}">
                    <a16:creationId xmlns:a16="http://schemas.microsoft.com/office/drawing/2014/main" id="{251565DD-D89C-49ED-966C-284EC5E84FC4}"/>
                  </a:ext>
                </a:extLst>
              </p14:cNvPr>
              <p14:cNvContentPartPr/>
              <p14:nvPr/>
            </p14:nvContentPartPr>
            <p14:xfrm>
              <a:off x="10664942" y="2246856"/>
              <a:ext cx="95250" cy="114300"/>
            </p14:xfrm>
          </p:contentPart>
        </mc:Choice>
        <mc:Fallback xmlns="">
          <p:pic>
            <p:nvPicPr>
              <p:cNvPr id="30" name="Ink 29">
                <a:extLst>
                  <a:ext uri="{FF2B5EF4-FFF2-40B4-BE49-F238E27FC236}">
                    <a16:creationId xmlns:a16="http://schemas.microsoft.com/office/drawing/2014/main" id="{251565DD-D89C-49ED-966C-284EC5E84FC4}"/>
                  </a:ext>
                </a:extLst>
              </p:cNvPr>
              <p:cNvPicPr/>
              <p:nvPr/>
            </p:nvPicPr>
            <p:blipFill>
              <a:blip r:embed="rId9"/>
              <a:stretch>
                <a:fillRect/>
              </a:stretch>
            </p:blipFill>
            <p:spPr>
              <a:xfrm>
                <a:off x="10646834" y="2229271"/>
                <a:ext cx="131105" cy="149118"/>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31" name="Ink 30">
                <a:extLst>
                  <a:ext uri="{FF2B5EF4-FFF2-40B4-BE49-F238E27FC236}">
                    <a16:creationId xmlns:a16="http://schemas.microsoft.com/office/drawing/2014/main" id="{B12E8254-3F44-0F17-FBA5-E7BA5061C310}"/>
                  </a:ext>
                </a:extLst>
              </p14:cNvPr>
              <p14:cNvContentPartPr/>
              <p14:nvPr/>
            </p14:nvContentPartPr>
            <p14:xfrm>
              <a:off x="11217541" y="2079842"/>
              <a:ext cx="95250" cy="447675"/>
            </p14:xfrm>
          </p:contentPart>
        </mc:Choice>
        <mc:Fallback xmlns="">
          <p:pic>
            <p:nvPicPr>
              <p:cNvPr id="31" name="Ink 30">
                <a:extLst>
                  <a:ext uri="{FF2B5EF4-FFF2-40B4-BE49-F238E27FC236}">
                    <a16:creationId xmlns:a16="http://schemas.microsoft.com/office/drawing/2014/main" id="{B12E8254-3F44-0F17-FBA5-E7BA5061C310}"/>
                  </a:ext>
                </a:extLst>
              </p:cNvPr>
              <p:cNvPicPr/>
              <p:nvPr/>
            </p:nvPicPr>
            <p:blipFill>
              <a:blip r:embed="rId11"/>
              <a:stretch>
                <a:fillRect/>
              </a:stretch>
            </p:blipFill>
            <p:spPr>
              <a:xfrm>
                <a:off x="11198642" y="2061849"/>
                <a:ext cx="132670" cy="483302"/>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32" name="Ink 31">
                <a:extLst>
                  <a:ext uri="{FF2B5EF4-FFF2-40B4-BE49-F238E27FC236}">
                    <a16:creationId xmlns:a16="http://schemas.microsoft.com/office/drawing/2014/main" id="{E075A15D-B3F4-B52B-DB84-EDD13D2CA74E}"/>
                  </a:ext>
                </a:extLst>
              </p14:cNvPr>
              <p14:cNvContentPartPr/>
              <p14:nvPr/>
            </p14:nvContentPartPr>
            <p14:xfrm>
              <a:off x="10535048" y="2188532"/>
              <a:ext cx="95250" cy="123825"/>
            </p14:xfrm>
          </p:contentPart>
        </mc:Choice>
        <mc:Fallback xmlns="">
          <p:pic>
            <p:nvPicPr>
              <p:cNvPr id="32" name="Ink 31">
                <a:extLst>
                  <a:ext uri="{FF2B5EF4-FFF2-40B4-BE49-F238E27FC236}">
                    <a16:creationId xmlns:a16="http://schemas.microsoft.com/office/drawing/2014/main" id="{E075A15D-B3F4-B52B-DB84-EDD13D2CA74E}"/>
                  </a:ext>
                </a:extLst>
              </p:cNvPr>
              <p:cNvPicPr/>
              <p:nvPr/>
            </p:nvPicPr>
            <p:blipFill>
              <a:blip r:embed="rId13"/>
              <a:stretch>
                <a:fillRect/>
              </a:stretch>
            </p:blipFill>
            <p:spPr>
              <a:xfrm>
                <a:off x="10517793" y="2170160"/>
                <a:ext cx="129416" cy="160201"/>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33" name="Ink 32">
                <a:extLst>
                  <a:ext uri="{FF2B5EF4-FFF2-40B4-BE49-F238E27FC236}">
                    <a16:creationId xmlns:a16="http://schemas.microsoft.com/office/drawing/2014/main" id="{63545A04-6C36-9471-6CA6-B46136825CB5}"/>
                  </a:ext>
                </a:extLst>
              </p14:cNvPr>
              <p14:cNvContentPartPr/>
              <p14:nvPr/>
            </p14:nvContentPartPr>
            <p14:xfrm>
              <a:off x="10675830" y="1950446"/>
              <a:ext cx="9525" cy="171450"/>
            </p14:xfrm>
          </p:contentPart>
        </mc:Choice>
        <mc:Fallback xmlns="">
          <p:pic>
            <p:nvPicPr>
              <p:cNvPr id="33" name="Ink 32">
                <a:extLst>
                  <a:ext uri="{FF2B5EF4-FFF2-40B4-BE49-F238E27FC236}">
                    <a16:creationId xmlns:a16="http://schemas.microsoft.com/office/drawing/2014/main" id="{63545A04-6C36-9471-6CA6-B46136825CB5}"/>
                  </a:ext>
                </a:extLst>
              </p:cNvPr>
              <p:cNvPicPr/>
              <p:nvPr/>
            </p:nvPicPr>
            <p:blipFill>
              <a:blip r:embed="rId15"/>
              <a:stretch>
                <a:fillRect/>
              </a:stretch>
            </p:blipFill>
            <p:spPr>
              <a:xfrm>
                <a:off x="10662601" y="1932437"/>
                <a:ext cx="35719" cy="207109"/>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34" name="Ink 33">
                <a:extLst>
                  <a:ext uri="{FF2B5EF4-FFF2-40B4-BE49-F238E27FC236}">
                    <a16:creationId xmlns:a16="http://schemas.microsoft.com/office/drawing/2014/main" id="{0AF65383-F0A6-197C-1CB4-0108A206A9BF}"/>
                  </a:ext>
                </a:extLst>
              </p14:cNvPr>
              <p14:cNvContentPartPr/>
              <p14:nvPr/>
            </p14:nvContentPartPr>
            <p14:xfrm>
              <a:off x="10356482" y="2294724"/>
              <a:ext cx="47625" cy="76200"/>
            </p14:xfrm>
          </p:contentPart>
        </mc:Choice>
        <mc:Fallback xmlns="">
          <p:pic>
            <p:nvPicPr>
              <p:cNvPr id="34" name="Ink 33">
                <a:extLst>
                  <a:ext uri="{FF2B5EF4-FFF2-40B4-BE49-F238E27FC236}">
                    <a16:creationId xmlns:a16="http://schemas.microsoft.com/office/drawing/2014/main" id="{0AF65383-F0A6-197C-1CB4-0108A206A9BF}"/>
                  </a:ext>
                </a:extLst>
              </p:cNvPr>
              <p:cNvPicPr/>
              <p:nvPr/>
            </p:nvPicPr>
            <p:blipFill>
              <a:blip r:embed="rId17"/>
              <a:stretch>
                <a:fillRect/>
              </a:stretch>
            </p:blipFill>
            <p:spPr>
              <a:xfrm>
                <a:off x="10338711" y="2277085"/>
                <a:ext cx="82811" cy="111125"/>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5" name="Ink 34">
                <a:extLst>
                  <a:ext uri="{FF2B5EF4-FFF2-40B4-BE49-F238E27FC236}">
                    <a16:creationId xmlns:a16="http://schemas.microsoft.com/office/drawing/2014/main" id="{2E0C72AD-DEAF-E34F-EF4A-6F272122397F}"/>
                  </a:ext>
                </a:extLst>
              </p14:cNvPr>
              <p14:cNvContentPartPr/>
              <p14:nvPr/>
            </p14:nvContentPartPr>
            <p14:xfrm>
              <a:off x="10454187" y="2209573"/>
              <a:ext cx="123825" cy="142875"/>
            </p14:xfrm>
          </p:contentPart>
        </mc:Choice>
        <mc:Fallback xmlns="">
          <p:pic>
            <p:nvPicPr>
              <p:cNvPr id="35" name="Ink 34">
                <a:extLst>
                  <a:ext uri="{FF2B5EF4-FFF2-40B4-BE49-F238E27FC236}">
                    <a16:creationId xmlns:a16="http://schemas.microsoft.com/office/drawing/2014/main" id="{2E0C72AD-DEAF-E34F-EF4A-6F272122397F}"/>
                  </a:ext>
                </a:extLst>
              </p:cNvPr>
              <p:cNvPicPr/>
              <p:nvPr/>
            </p:nvPicPr>
            <p:blipFill>
              <a:blip r:embed="rId19"/>
              <a:stretch>
                <a:fillRect/>
              </a:stretch>
            </p:blipFill>
            <p:spPr>
              <a:xfrm>
                <a:off x="10436796" y="2191488"/>
                <a:ext cx="158259" cy="178684"/>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6" name="Ink 35">
                <a:extLst>
                  <a:ext uri="{FF2B5EF4-FFF2-40B4-BE49-F238E27FC236}">
                    <a16:creationId xmlns:a16="http://schemas.microsoft.com/office/drawing/2014/main" id="{EBDC3B96-7204-65D5-5B56-EE12E00CD494}"/>
                  </a:ext>
                </a:extLst>
              </p14:cNvPr>
              <p14:cNvContentPartPr/>
              <p14:nvPr/>
            </p14:nvContentPartPr>
            <p14:xfrm>
              <a:off x="10606916" y="1883989"/>
              <a:ext cx="19050" cy="266699"/>
            </p14:xfrm>
          </p:contentPart>
        </mc:Choice>
        <mc:Fallback xmlns="">
          <p:pic>
            <p:nvPicPr>
              <p:cNvPr id="36" name="Ink 35">
                <a:extLst>
                  <a:ext uri="{FF2B5EF4-FFF2-40B4-BE49-F238E27FC236}">
                    <a16:creationId xmlns:a16="http://schemas.microsoft.com/office/drawing/2014/main" id="{EBDC3B96-7204-65D5-5B56-EE12E00CD494}"/>
                  </a:ext>
                </a:extLst>
              </p:cNvPr>
              <p:cNvPicPr/>
              <p:nvPr/>
            </p:nvPicPr>
            <p:blipFill>
              <a:blip r:embed="rId21"/>
              <a:stretch>
                <a:fillRect/>
              </a:stretch>
            </p:blipFill>
            <p:spPr>
              <a:xfrm>
                <a:off x="10586650" y="1866162"/>
                <a:ext cx="59177" cy="301997"/>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37" name="Ink 36">
                <a:extLst>
                  <a:ext uri="{FF2B5EF4-FFF2-40B4-BE49-F238E27FC236}">
                    <a16:creationId xmlns:a16="http://schemas.microsoft.com/office/drawing/2014/main" id="{2F430EF5-3CA0-A315-C811-F5B2AB4820D7}"/>
                  </a:ext>
                </a:extLst>
              </p14:cNvPr>
              <p14:cNvContentPartPr/>
              <p14:nvPr/>
            </p14:nvContentPartPr>
            <p14:xfrm>
              <a:off x="1800454" y="2001413"/>
              <a:ext cx="114300" cy="419100"/>
            </p14:xfrm>
          </p:contentPart>
        </mc:Choice>
        <mc:Fallback xmlns="">
          <p:pic>
            <p:nvPicPr>
              <p:cNvPr id="37" name="Ink 36">
                <a:extLst>
                  <a:ext uri="{FF2B5EF4-FFF2-40B4-BE49-F238E27FC236}">
                    <a16:creationId xmlns:a16="http://schemas.microsoft.com/office/drawing/2014/main" id="{2F430EF5-3CA0-A315-C811-F5B2AB4820D7}"/>
                  </a:ext>
                </a:extLst>
              </p:cNvPr>
              <p:cNvPicPr/>
              <p:nvPr/>
            </p:nvPicPr>
            <p:blipFill>
              <a:blip r:embed="rId23"/>
              <a:stretch>
                <a:fillRect/>
              </a:stretch>
            </p:blipFill>
            <p:spPr>
              <a:xfrm>
                <a:off x="1783030" y="1983594"/>
                <a:ext cx="148799" cy="454381"/>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8" name="Ink 37">
                <a:extLst>
                  <a:ext uri="{FF2B5EF4-FFF2-40B4-BE49-F238E27FC236}">
                    <a16:creationId xmlns:a16="http://schemas.microsoft.com/office/drawing/2014/main" id="{1C313F36-7B53-2338-4130-C888800CA11D}"/>
                  </a:ext>
                </a:extLst>
              </p14:cNvPr>
              <p14:cNvContentPartPr/>
              <p14:nvPr/>
            </p14:nvContentPartPr>
            <p14:xfrm>
              <a:off x="1494019" y="2507815"/>
              <a:ext cx="361950" cy="438150"/>
            </p14:xfrm>
          </p:contentPart>
        </mc:Choice>
        <mc:Fallback xmlns="">
          <p:pic>
            <p:nvPicPr>
              <p:cNvPr id="38" name="Ink 37">
                <a:extLst>
                  <a:ext uri="{FF2B5EF4-FFF2-40B4-BE49-F238E27FC236}">
                    <a16:creationId xmlns:a16="http://schemas.microsoft.com/office/drawing/2014/main" id="{1C313F36-7B53-2338-4130-C888800CA11D}"/>
                  </a:ext>
                </a:extLst>
              </p:cNvPr>
              <p:cNvPicPr/>
              <p:nvPr/>
            </p:nvPicPr>
            <p:blipFill>
              <a:blip r:embed="rId25"/>
              <a:stretch>
                <a:fillRect/>
              </a:stretch>
            </p:blipFill>
            <p:spPr>
              <a:xfrm>
                <a:off x="1475794" y="2489754"/>
                <a:ext cx="398036" cy="47391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9" name="Ink 38">
                <a:extLst>
                  <a:ext uri="{FF2B5EF4-FFF2-40B4-BE49-F238E27FC236}">
                    <a16:creationId xmlns:a16="http://schemas.microsoft.com/office/drawing/2014/main" id="{623CC8E6-1F74-B977-313F-4A050A0F17C7}"/>
                  </a:ext>
                </a:extLst>
              </p14:cNvPr>
              <p14:cNvContentPartPr/>
              <p14:nvPr/>
            </p14:nvContentPartPr>
            <p14:xfrm>
              <a:off x="1363152" y="2424308"/>
              <a:ext cx="276225" cy="428625"/>
            </p14:xfrm>
          </p:contentPart>
        </mc:Choice>
        <mc:Fallback xmlns="">
          <p:pic>
            <p:nvPicPr>
              <p:cNvPr id="39" name="Ink 38">
                <a:extLst>
                  <a:ext uri="{FF2B5EF4-FFF2-40B4-BE49-F238E27FC236}">
                    <a16:creationId xmlns:a16="http://schemas.microsoft.com/office/drawing/2014/main" id="{623CC8E6-1F74-B977-313F-4A050A0F17C7}"/>
                  </a:ext>
                </a:extLst>
              </p:cNvPr>
              <p:cNvPicPr/>
              <p:nvPr/>
            </p:nvPicPr>
            <p:blipFill>
              <a:blip r:embed="rId27"/>
              <a:stretch>
                <a:fillRect/>
              </a:stretch>
            </p:blipFill>
            <p:spPr>
              <a:xfrm>
                <a:off x="1344979" y="2406207"/>
                <a:ext cx="312207" cy="464464"/>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40" name="Ink 39">
                <a:extLst>
                  <a:ext uri="{FF2B5EF4-FFF2-40B4-BE49-F238E27FC236}">
                    <a16:creationId xmlns:a16="http://schemas.microsoft.com/office/drawing/2014/main" id="{754F4F10-A49B-DE90-803C-42A452A55CB3}"/>
                  </a:ext>
                </a:extLst>
              </p14:cNvPr>
              <p14:cNvContentPartPr/>
              <p14:nvPr/>
            </p14:nvContentPartPr>
            <p14:xfrm>
              <a:off x="1438293" y="2045875"/>
              <a:ext cx="200025" cy="200025"/>
            </p14:xfrm>
          </p:contentPart>
        </mc:Choice>
        <mc:Fallback xmlns="">
          <p:pic>
            <p:nvPicPr>
              <p:cNvPr id="40" name="Ink 39">
                <a:extLst>
                  <a:ext uri="{FF2B5EF4-FFF2-40B4-BE49-F238E27FC236}">
                    <a16:creationId xmlns:a16="http://schemas.microsoft.com/office/drawing/2014/main" id="{754F4F10-A49B-DE90-803C-42A452A55CB3}"/>
                  </a:ext>
                </a:extLst>
              </p:cNvPr>
              <p:cNvPicPr/>
              <p:nvPr/>
            </p:nvPicPr>
            <p:blipFill>
              <a:blip r:embed="rId29"/>
              <a:stretch>
                <a:fillRect/>
              </a:stretch>
            </p:blipFill>
            <p:spPr>
              <a:xfrm>
                <a:off x="1420109" y="2028016"/>
                <a:ext cx="236030" cy="235387"/>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41" name="Ink 40">
                <a:extLst>
                  <a:ext uri="{FF2B5EF4-FFF2-40B4-BE49-F238E27FC236}">
                    <a16:creationId xmlns:a16="http://schemas.microsoft.com/office/drawing/2014/main" id="{D8FA36EE-AD65-68E7-E28F-F3DA10AFC4CF}"/>
                  </a:ext>
                </a:extLst>
              </p14:cNvPr>
              <p14:cNvContentPartPr/>
              <p14:nvPr/>
            </p14:nvContentPartPr>
            <p14:xfrm>
              <a:off x="1855293" y="2539129"/>
              <a:ext cx="238125" cy="561975"/>
            </p14:xfrm>
          </p:contentPart>
        </mc:Choice>
        <mc:Fallback xmlns="">
          <p:pic>
            <p:nvPicPr>
              <p:cNvPr id="41" name="Ink 40">
                <a:extLst>
                  <a:ext uri="{FF2B5EF4-FFF2-40B4-BE49-F238E27FC236}">
                    <a16:creationId xmlns:a16="http://schemas.microsoft.com/office/drawing/2014/main" id="{D8FA36EE-AD65-68E7-E28F-F3DA10AFC4CF}"/>
                  </a:ext>
                </a:extLst>
              </p:cNvPr>
              <p:cNvPicPr/>
              <p:nvPr/>
            </p:nvPicPr>
            <p:blipFill>
              <a:blip r:embed="rId31"/>
              <a:stretch>
                <a:fillRect/>
              </a:stretch>
            </p:blipFill>
            <p:spPr>
              <a:xfrm>
                <a:off x="1837469" y="2521036"/>
                <a:ext cx="273416" cy="59780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42" name="Ink 41">
                <a:extLst>
                  <a:ext uri="{FF2B5EF4-FFF2-40B4-BE49-F238E27FC236}">
                    <a16:creationId xmlns:a16="http://schemas.microsoft.com/office/drawing/2014/main" id="{1CA4CC8D-ECA5-089A-4EF0-70E54B8572DA}"/>
                  </a:ext>
                </a:extLst>
              </p14:cNvPr>
              <p14:cNvContentPartPr/>
              <p14:nvPr/>
            </p14:nvContentPartPr>
            <p14:xfrm>
              <a:off x="2165712" y="2060514"/>
              <a:ext cx="104775" cy="342900"/>
            </p14:xfrm>
          </p:contentPart>
        </mc:Choice>
        <mc:Fallback xmlns="">
          <p:pic>
            <p:nvPicPr>
              <p:cNvPr id="42" name="Ink 41">
                <a:extLst>
                  <a:ext uri="{FF2B5EF4-FFF2-40B4-BE49-F238E27FC236}">
                    <a16:creationId xmlns:a16="http://schemas.microsoft.com/office/drawing/2014/main" id="{1CA4CC8D-ECA5-089A-4EF0-70E54B8572DA}"/>
                  </a:ext>
                </a:extLst>
              </p:cNvPr>
              <p:cNvPicPr/>
              <p:nvPr/>
            </p:nvPicPr>
            <p:blipFill>
              <a:blip r:embed="rId33"/>
              <a:stretch>
                <a:fillRect/>
              </a:stretch>
            </p:blipFill>
            <p:spPr>
              <a:xfrm>
                <a:off x="2148191" y="2042542"/>
                <a:ext cx="139466" cy="378484"/>
              </a:xfrm>
              <a:prstGeom prst="rect">
                <a:avLst/>
              </a:prstGeom>
            </p:spPr>
          </p:pic>
        </mc:Fallback>
      </mc:AlternateContent>
      <p:sp>
        <p:nvSpPr>
          <p:cNvPr id="43" name="TextBox 42">
            <a:extLst>
              <a:ext uri="{FF2B5EF4-FFF2-40B4-BE49-F238E27FC236}">
                <a16:creationId xmlns:a16="http://schemas.microsoft.com/office/drawing/2014/main" id="{E207B717-27CD-73A8-4B85-E5D6E8BE3AC9}"/>
              </a:ext>
            </a:extLst>
          </p:cNvPr>
          <p:cNvSpPr txBox="1"/>
          <p:nvPr/>
        </p:nvSpPr>
        <p:spPr>
          <a:xfrm>
            <a:off x="4535020" y="1953185"/>
            <a:ext cx="2743200" cy="369332"/>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Cause: Lack of Funding</a:t>
            </a:r>
          </a:p>
        </p:txBody>
      </p:sp>
      <p:sp>
        <p:nvSpPr>
          <p:cNvPr id="52" name="TextBox 51">
            <a:extLst>
              <a:ext uri="{FF2B5EF4-FFF2-40B4-BE49-F238E27FC236}">
                <a16:creationId xmlns:a16="http://schemas.microsoft.com/office/drawing/2014/main" id="{51A6B038-3873-234C-3235-815AC5CC262E}"/>
              </a:ext>
            </a:extLst>
          </p:cNvPr>
          <p:cNvSpPr txBox="1"/>
          <p:nvPr/>
        </p:nvSpPr>
        <p:spPr>
          <a:xfrm>
            <a:off x="1497106" y="1506070"/>
            <a:ext cx="2743200" cy="369332"/>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Cause: Low wages</a:t>
            </a:r>
          </a:p>
        </p:txBody>
      </p:sp>
      <p:sp>
        <p:nvSpPr>
          <p:cNvPr id="57" name="TextBox 56">
            <a:extLst>
              <a:ext uri="{FF2B5EF4-FFF2-40B4-BE49-F238E27FC236}">
                <a16:creationId xmlns:a16="http://schemas.microsoft.com/office/drawing/2014/main" id="{4CEB44B3-12D8-2D33-6BD6-02D98F266976}"/>
              </a:ext>
            </a:extLst>
          </p:cNvPr>
          <p:cNvSpPr txBox="1"/>
          <p:nvPr/>
        </p:nvSpPr>
        <p:spPr>
          <a:xfrm>
            <a:off x="2213722" y="3441887"/>
            <a:ext cx="2743200" cy="369332"/>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Effect: Low retention</a:t>
            </a:r>
          </a:p>
        </p:txBody>
      </p:sp>
      <p:sp>
        <p:nvSpPr>
          <p:cNvPr id="4" name="TextBox 3">
            <a:extLst>
              <a:ext uri="{FF2B5EF4-FFF2-40B4-BE49-F238E27FC236}">
                <a16:creationId xmlns:a16="http://schemas.microsoft.com/office/drawing/2014/main" id="{E87E4D0E-CDB7-BC68-4E7D-ECAD76CE9B8B}"/>
              </a:ext>
            </a:extLst>
          </p:cNvPr>
          <p:cNvSpPr txBox="1"/>
          <p:nvPr/>
        </p:nvSpPr>
        <p:spPr>
          <a:xfrm>
            <a:off x="3657600" y="717176"/>
            <a:ext cx="2743200" cy="369332"/>
          </a:xfrm>
          <a:prstGeom prst="rect">
            <a:avLst/>
          </a:prstGeom>
          <a:solidFill>
            <a:srgbClr val="C0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Cause: Working conditions</a:t>
            </a:r>
          </a:p>
        </p:txBody>
      </p:sp>
      <p:sp>
        <p:nvSpPr>
          <p:cNvPr id="6" name="TextBox 5">
            <a:extLst>
              <a:ext uri="{FF2B5EF4-FFF2-40B4-BE49-F238E27FC236}">
                <a16:creationId xmlns:a16="http://schemas.microsoft.com/office/drawing/2014/main" id="{438EB76B-EE54-9B0B-9B4A-8A6FDD73E903}"/>
              </a:ext>
            </a:extLst>
          </p:cNvPr>
          <p:cNvSpPr txBox="1"/>
          <p:nvPr/>
        </p:nvSpPr>
        <p:spPr>
          <a:xfrm>
            <a:off x="7278781" y="3899087"/>
            <a:ext cx="2743200" cy="646331"/>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Effect: Confidence in practical skills</a:t>
            </a:r>
          </a:p>
        </p:txBody>
      </p:sp>
      <p:sp>
        <p:nvSpPr>
          <p:cNvPr id="7" name="TextBox 6">
            <a:extLst>
              <a:ext uri="{FF2B5EF4-FFF2-40B4-BE49-F238E27FC236}">
                <a16:creationId xmlns:a16="http://schemas.microsoft.com/office/drawing/2014/main" id="{FBA55869-08A2-D883-CB55-A021DBD07838}"/>
              </a:ext>
            </a:extLst>
          </p:cNvPr>
          <p:cNvSpPr txBox="1"/>
          <p:nvPr/>
        </p:nvSpPr>
        <p:spPr>
          <a:xfrm>
            <a:off x="7054103" y="671232"/>
            <a:ext cx="2743200" cy="923330"/>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Cause: Imbalance between theory and practice in training</a:t>
            </a:r>
          </a:p>
        </p:txBody>
      </p:sp>
      <p:sp>
        <p:nvSpPr>
          <p:cNvPr id="8" name="TextBox 7">
            <a:extLst>
              <a:ext uri="{FF2B5EF4-FFF2-40B4-BE49-F238E27FC236}">
                <a16:creationId xmlns:a16="http://schemas.microsoft.com/office/drawing/2014/main" id="{AE224E9F-1D7D-3BAA-F744-5DFA4B65502B}"/>
              </a:ext>
            </a:extLst>
          </p:cNvPr>
          <p:cNvSpPr txBox="1"/>
          <p:nvPr/>
        </p:nvSpPr>
        <p:spPr>
          <a:xfrm>
            <a:off x="4104155" y="4489637"/>
            <a:ext cx="2743200" cy="646331"/>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Effect: Infrastructure of NHS becomes outdated</a:t>
            </a:r>
          </a:p>
        </p:txBody>
      </p:sp>
      <p:sp>
        <p:nvSpPr>
          <p:cNvPr id="10" name="TextBox 9">
            <a:extLst>
              <a:ext uri="{FF2B5EF4-FFF2-40B4-BE49-F238E27FC236}">
                <a16:creationId xmlns:a16="http://schemas.microsoft.com/office/drawing/2014/main" id="{8AAB7388-07AD-F2E8-68AB-39E816BBBFDA}"/>
              </a:ext>
            </a:extLst>
          </p:cNvPr>
          <p:cNvSpPr txBox="1"/>
          <p:nvPr/>
        </p:nvSpPr>
        <p:spPr>
          <a:xfrm>
            <a:off x="7369365" y="3366020"/>
            <a:ext cx="2743200" cy="369332"/>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Effect: Low morale </a:t>
            </a:r>
          </a:p>
        </p:txBody>
      </p:sp>
      <mc:AlternateContent xmlns:mc="http://schemas.openxmlformats.org/markup-compatibility/2006" xmlns:p14="http://schemas.microsoft.com/office/powerpoint/2010/main">
        <mc:Choice Requires="p14">
          <p:contentPart p14:bwMode="auto" r:id="rId34">
            <p14:nvContentPartPr>
              <p14:cNvPr id="11" name="Ink 10">
                <a:extLst>
                  <a:ext uri="{FF2B5EF4-FFF2-40B4-BE49-F238E27FC236}">
                    <a16:creationId xmlns:a16="http://schemas.microsoft.com/office/drawing/2014/main" id="{44C131D7-AFD4-1A87-91F4-EA2AA994DDE4}"/>
                  </a:ext>
                </a:extLst>
              </p14:cNvPr>
              <p14:cNvContentPartPr/>
              <p14:nvPr/>
            </p14:nvContentPartPr>
            <p14:xfrm>
              <a:off x="2894462" y="1839604"/>
              <a:ext cx="828675" cy="923925"/>
            </p14:xfrm>
          </p:contentPart>
        </mc:Choice>
        <mc:Fallback xmlns="">
          <p:pic>
            <p:nvPicPr>
              <p:cNvPr id="11" name="Ink 10">
                <a:extLst>
                  <a:ext uri="{FF2B5EF4-FFF2-40B4-BE49-F238E27FC236}">
                    <a16:creationId xmlns:a16="http://schemas.microsoft.com/office/drawing/2014/main" id="{44C131D7-AFD4-1A87-91F4-EA2AA994DDE4}"/>
                  </a:ext>
                </a:extLst>
              </p:cNvPr>
              <p:cNvPicPr/>
              <p:nvPr/>
            </p:nvPicPr>
            <p:blipFill>
              <a:blip r:embed="rId35"/>
              <a:stretch>
                <a:fillRect/>
              </a:stretch>
            </p:blipFill>
            <p:spPr>
              <a:xfrm>
                <a:off x="2876564" y="1821629"/>
                <a:ext cx="864113" cy="959516"/>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12" name="Ink 11">
                <a:extLst>
                  <a:ext uri="{FF2B5EF4-FFF2-40B4-BE49-F238E27FC236}">
                    <a16:creationId xmlns:a16="http://schemas.microsoft.com/office/drawing/2014/main" id="{86A8A0D5-8DAE-9D36-1350-9D4FC9A417BE}"/>
                  </a:ext>
                </a:extLst>
              </p14:cNvPr>
              <p14:cNvContentPartPr/>
              <p14:nvPr/>
            </p14:nvContentPartPr>
            <p14:xfrm>
              <a:off x="5214582" y="2340022"/>
              <a:ext cx="209549" cy="257174"/>
            </p14:xfrm>
          </p:contentPart>
        </mc:Choice>
        <mc:Fallback xmlns="">
          <p:pic>
            <p:nvPicPr>
              <p:cNvPr id="12" name="Ink 11">
                <a:extLst>
                  <a:ext uri="{FF2B5EF4-FFF2-40B4-BE49-F238E27FC236}">
                    <a16:creationId xmlns:a16="http://schemas.microsoft.com/office/drawing/2014/main" id="{86A8A0D5-8DAE-9D36-1350-9D4FC9A417BE}"/>
                  </a:ext>
                </a:extLst>
              </p:cNvPr>
              <p:cNvPicPr/>
              <p:nvPr/>
            </p:nvPicPr>
            <p:blipFill>
              <a:blip r:embed="rId37"/>
              <a:stretch>
                <a:fillRect/>
              </a:stretch>
            </p:blipFill>
            <p:spPr>
              <a:xfrm>
                <a:off x="5196641" y="2321731"/>
                <a:ext cx="245072" cy="293391"/>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13" name="Ink 12">
                <a:extLst>
                  <a:ext uri="{FF2B5EF4-FFF2-40B4-BE49-F238E27FC236}">
                    <a16:creationId xmlns:a16="http://schemas.microsoft.com/office/drawing/2014/main" id="{DD9E2CB6-2602-BC5A-75BD-D89EAF79E0E7}"/>
                  </a:ext>
                </a:extLst>
              </p14:cNvPr>
              <p14:cNvContentPartPr/>
              <p14:nvPr/>
            </p14:nvContentPartPr>
            <p14:xfrm>
              <a:off x="5328314" y="1111723"/>
              <a:ext cx="657224" cy="781049"/>
            </p14:xfrm>
          </p:contentPart>
        </mc:Choice>
        <mc:Fallback xmlns="">
          <p:pic>
            <p:nvPicPr>
              <p:cNvPr id="13" name="Ink 12">
                <a:extLst>
                  <a:ext uri="{FF2B5EF4-FFF2-40B4-BE49-F238E27FC236}">
                    <a16:creationId xmlns:a16="http://schemas.microsoft.com/office/drawing/2014/main" id="{DD9E2CB6-2602-BC5A-75BD-D89EAF79E0E7}"/>
                  </a:ext>
                </a:extLst>
              </p:cNvPr>
              <p:cNvPicPr/>
              <p:nvPr/>
            </p:nvPicPr>
            <p:blipFill>
              <a:blip r:embed="rId39"/>
              <a:stretch>
                <a:fillRect/>
              </a:stretch>
            </p:blipFill>
            <p:spPr>
              <a:xfrm>
                <a:off x="5310347" y="1093735"/>
                <a:ext cx="692798" cy="816666"/>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14" name="Ink 13">
                <a:extLst>
                  <a:ext uri="{FF2B5EF4-FFF2-40B4-BE49-F238E27FC236}">
                    <a16:creationId xmlns:a16="http://schemas.microsoft.com/office/drawing/2014/main" id="{73B09F4A-D52F-CC22-83A0-1467321F56D1}"/>
                  </a:ext>
                </a:extLst>
              </p14:cNvPr>
              <p14:cNvContentPartPr/>
              <p14:nvPr/>
            </p14:nvContentPartPr>
            <p14:xfrm>
              <a:off x="6101686" y="2294529"/>
              <a:ext cx="152399" cy="190500"/>
            </p14:xfrm>
          </p:contentPart>
        </mc:Choice>
        <mc:Fallback xmlns="">
          <p:pic>
            <p:nvPicPr>
              <p:cNvPr id="14" name="Ink 13">
                <a:extLst>
                  <a:ext uri="{FF2B5EF4-FFF2-40B4-BE49-F238E27FC236}">
                    <a16:creationId xmlns:a16="http://schemas.microsoft.com/office/drawing/2014/main" id="{73B09F4A-D52F-CC22-83A0-1467321F56D1}"/>
                  </a:ext>
                </a:extLst>
              </p:cNvPr>
              <p:cNvPicPr/>
              <p:nvPr/>
            </p:nvPicPr>
            <p:blipFill>
              <a:blip r:embed="rId41"/>
              <a:stretch>
                <a:fillRect/>
              </a:stretch>
            </p:blipFill>
            <p:spPr>
              <a:xfrm>
                <a:off x="6083586" y="2276692"/>
                <a:ext cx="188236" cy="225817"/>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15" name="Ink 14">
                <a:extLst>
                  <a:ext uri="{FF2B5EF4-FFF2-40B4-BE49-F238E27FC236}">
                    <a16:creationId xmlns:a16="http://schemas.microsoft.com/office/drawing/2014/main" id="{AFA9AED3-3CF8-7940-85EA-4AC2837E74AA}"/>
                  </a:ext>
                </a:extLst>
              </p14:cNvPr>
              <p14:cNvContentPartPr/>
              <p14:nvPr/>
            </p14:nvContentPartPr>
            <p14:xfrm>
              <a:off x="3478377" y="2760828"/>
              <a:ext cx="238125" cy="638175"/>
            </p14:xfrm>
          </p:contentPart>
        </mc:Choice>
        <mc:Fallback xmlns="">
          <p:pic>
            <p:nvPicPr>
              <p:cNvPr id="15" name="Ink 14">
                <a:extLst>
                  <a:ext uri="{FF2B5EF4-FFF2-40B4-BE49-F238E27FC236}">
                    <a16:creationId xmlns:a16="http://schemas.microsoft.com/office/drawing/2014/main" id="{AFA9AED3-3CF8-7940-85EA-4AC2837E74AA}"/>
                  </a:ext>
                </a:extLst>
              </p:cNvPr>
              <p:cNvPicPr/>
              <p:nvPr/>
            </p:nvPicPr>
            <p:blipFill>
              <a:blip r:embed="rId43"/>
              <a:stretch>
                <a:fillRect/>
              </a:stretch>
            </p:blipFill>
            <p:spPr>
              <a:xfrm>
                <a:off x="3460172" y="2742749"/>
                <a:ext cx="274171" cy="673971"/>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16" name="Ink 15">
                <a:extLst>
                  <a:ext uri="{FF2B5EF4-FFF2-40B4-BE49-F238E27FC236}">
                    <a16:creationId xmlns:a16="http://schemas.microsoft.com/office/drawing/2014/main" id="{B168ADE6-5F3D-AA89-AD2F-642892B4335A}"/>
                  </a:ext>
                </a:extLst>
              </p14:cNvPr>
              <p14:cNvContentPartPr/>
              <p14:nvPr/>
            </p14:nvContentPartPr>
            <p14:xfrm>
              <a:off x="5311846" y="2738081"/>
              <a:ext cx="161925" cy="1685925"/>
            </p14:xfrm>
          </p:contentPart>
        </mc:Choice>
        <mc:Fallback xmlns="">
          <p:pic>
            <p:nvPicPr>
              <p:cNvPr id="16" name="Ink 15">
                <a:extLst>
                  <a:ext uri="{FF2B5EF4-FFF2-40B4-BE49-F238E27FC236}">
                    <a16:creationId xmlns:a16="http://schemas.microsoft.com/office/drawing/2014/main" id="{B168ADE6-5F3D-AA89-AD2F-642892B4335A}"/>
                  </a:ext>
                </a:extLst>
              </p:cNvPr>
              <p:cNvPicPr/>
              <p:nvPr/>
            </p:nvPicPr>
            <p:blipFill>
              <a:blip r:embed="rId45"/>
              <a:stretch>
                <a:fillRect/>
              </a:stretch>
            </p:blipFill>
            <p:spPr>
              <a:xfrm>
                <a:off x="5294130" y="2720111"/>
                <a:ext cx="197003" cy="1721505"/>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17" name="Ink 16">
                <a:extLst>
                  <a:ext uri="{FF2B5EF4-FFF2-40B4-BE49-F238E27FC236}">
                    <a16:creationId xmlns:a16="http://schemas.microsoft.com/office/drawing/2014/main" id="{27EECE52-44A8-0D9B-7AD8-CE2C5FAF7912}"/>
                  </a:ext>
                </a:extLst>
              </p14:cNvPr>
              <p14:cNvContentPartPr/>
              <p14:nvPr/>
            </p14:nvContentPartPr>
            <p14:xfrm>
              <a:off x="6329149" y="2624351"/>
              <a:ext cx="1504950" cy="657224"/>
            </p14:xfrm>
          </p:contentPart>
        </mc:Choice>
        <mc:Fallback xmlns="">
          <p:pic>
            <p:nvPicPr>
              <p:cNvPr id="17" name="Ink 16">
                <a:extLst>
                  <a:ext uri="{FF2B5EF4-FFF2-40B4-BE49-F238E27FC236}">
                    <a16:creationId xmlns:a16="http://schemas.microsoft.com/office/drawing/2014/main" id="{27EECE52-44A8-0D9B-7AD8-CE2C5FAF7912}"/>
                  </a:ext>
                </a:extLst>
              </p:cNvPr>
              <p:cNvPicPr/>
              <p:nvPr/>
            </p:nvPicPr>
            <p:blipFill>
              <a:blip r:embed="rId47"/>
              <a:stretch>
                <a:fillRect/>
              </a:stretch>
            </p:blipFill>
            <p:spPr>
              <a:xfrm>
                <a:off x="6311186" y="2606285"/>
                <a:ext cx="1540517" cy="692994"/>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18" name="Ink 17">
                <a:extLst>
                  <a:ext uri="{FF2B5EF4-FFF2-40B4-BE49-F238E27FC236}">
                    <a16:creationId xmlns:a16="http://schemas.microsoft.com/office/drawing/2014/main" id="{CD3D8957-AD44-1800-F5C4-DA40A5443ED0}"/>
                  </a:ext>
                </a:extLst>
              </p14:cNvPr>
              <p14:cNvContentPartPr/>
              <p14:nvPr/>
            </p14:nvContentPartPr>
            <p14:xfrm>
              <a:off x="8682892" y="1634888"/>
              <a:ext cx="19049" cy="1695450"/>
            </p14:xfrm>
          </p:contentPart>
        </mc:Choice>
        <mc:Fallback xmlns="">
          <p:pic>
            <p:nvPicPr>
              <p:cNvPr id="18" name="Ink 17">
                <a:extLst>
                  <a:ext uri="{FF2B5EF4-FFF2-40B4-BE49-F238E27FC236}">
                    <a16:creationId xmlns:a16="http://schemas.microsoft.com/office/drawing/2014/main" id="{CD3D8957-AD44-1800-F5C4-DA40A5443ED0}"/>
                  </a:ext>
                </a:extLst>
              </p:cNvPr>
              <p:cNvPicPr/>
              <p:nvPr/>
            </p:nvPicPr>
            <p:blipFill>
              <a:blip r:embed="rId49"/>
              <a:stretch>
                <a:fillRect/>
              </a:stretch>
            </p:blipFill>
            <p:spPr>
              <a:xfrm>
                <a:off x="8668676" y="1616886"/>
                <a:ext cx="47196" cy="1731094"/>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19" name="Ink 18">
                <a:extLst>
                  <a:ext uri="{FF2B5EF4-FFF2-40B4-BE49-F238E27FC236}">
                    <a16:creationId xmlns:a16="http://schemas.microsoft.com/office/drawing/2014/main" id="{40110F08-B809-8AF7-4E3A-4D8BA7E96BB2}"/>
                  </a:ext>
                </a:extLst>
              </p14:cNvPr>
              <p14:cNvContentPartPr/>
              <p14:nvPr/>
            </p14:nvContentPartPr>
            <p14:xfrm>
              <a:off x="8728881" y="3750291"/>
              <a:ext cx="9524" cy="257174"/>
            </p14:xfrm>
          </p:contentPart>
        </mc:Choice>
        <mc:Fallback xmlns="">
          <p:pic>
            <p:nvPicPr>
              <p:cNvPr id="19" name="Ink 18">
                <a:extLst>
                  <a:ext uri="{FF2B5EF4-FFF2-40B4-BE49-F238E27FC236}">
                    <a16:creationId xmlns:a16="http://schemas.microsoft.com/office/drawing/2014/main" id="{40110F08-B809-8AF7-4E3A-4D8BA7E96BB2}"/>
                  </a:ext>
                </a:extLst>
              </p:cNvPr>
              <p:cNvPicPr/>
              <p:nvPr/>
            </p:nvPicPr>
            <p:blipFill>
              <a:blip r:embed="rId51"/>
              <a:stretch>
                <a:fillRect/>
              </a:stretch>
            </p:blipFill>
            <p:spPr>
              <a:xfrm>
                <a:off x="8714875" y="3732000"/>
                <a:ext cx="37256" cy="293391"/>
              </a:xfrm>
              <a:prstGeom prst="rect">
                <a:avLst/>
              </a:prstGeom>
            </p:spPr>
          </p:pic>
        </mc:Fallback>
      </mc:AlternateContent>
    </p:spTree>
    <p:extLst>
      <p:ext uri="{BB962C8B-B14F-4D97-AF65-F5344CB8AC3E}">
        <p14:creationId xmlns:p14="http://schemas.microsoft.com/office/powerpoint/2010/main" val="3737156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EE50D0E-8D87-CD54-5666-B20C0807B76A}"/>
              </a:ext>
            </a:extLst>
          </p:cNvPr>
          <p:cNvSpPr>
            <a:spLocks noGrp="1"/>
          </p:cNvSpPr>
          <p:nvPr>
            <p:ph type="ftr" sz="quarter" idx="12"/>
          </p:nvPr>
        </p:nvSpPr>
        <p:spPr/>
        <p:txBody>
          <a:bodyPr/>
          <a:lstStyle/>
          <a:p>
            <a:r>
              <a:rPr lang="en-US" noProof="0"/>
              <a:t>Add a footer</a:t>
            </a:r>
          </a:p>
        </p:txBody>
      </p:sp>
      <p:sp>
        <p:nvSpPr>
          <p:cNvPr id="3" name="Slide Number Placeholder 2">
            <a:extLst>
              <a:ext uri="{FF2B5EF4-FFF2-40B4-BE49-F238E27FC236}">
                <a16:creationId xmlns:a16="http://schemas.microsoft.com/office/drawing/2014/main" id="{0DFFE703-E9D5-C883-9FD9-31FA3CB7B2B1}"/>
              </a:ext>
            </a:extLst>
          </p:cNvPr>
          <p:cNvSpPr>
            <a:spLocks noGrp="1"/>
          </p:cNvSpPr>
          <p:nvPr>
            <p:ph type="sldNum" sz="quarter" idx="13"/>
          </p:nvPr>
        </p:nvSpPr>
        <p:spPr/>
        <p:txBody>
          <a:bodyPr/>
          <a:lstStyle/>
          <a:p>
            <a:fld id="{19B51A1E-902D-48AF-9020-955120F399B6}" type="slidenum">
              <a:rPr lang="en-US" noProof="0" smtClean="0"/>
              <a:pPr/>
              <a:t>6</a:t>
            </a:fld>
            <a:endParaRPr lang="en-US" noProof="0"/>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0E8EA8A3-0CC8-CE23-767D-7206A5390A5B}"/>
                  </a:ext>
                </a:extLst>
              </p14:cNvPr>
              <p14:cNvContentPartPr/>
              <p14:nvPr/>
            </p14:nvContentPartPr>
            <p14:xfrm>
              <a:off x="892791" y="838769"/>
              <a:ext cx="9524" cy="9524"/>
            </p14:xfrm>
          </p:contentPart>
        </mc:Choice>
        <mc:Fallback xmlns="">
          <p:pic>
            <p:nvPicPr>
              <p:cNvPr id="4" name="Ink 3">
                <a:extLst>
                  <a:ext uri="{FF2B5EF4-FFF2-40B4-BE49-F238E27FC236}">
                    <a16:creationId xmlns:a16="http://schemas.microsoft.com/office/drawing/2014/main" id="{0E8EA8A3-0CC8-CE23-767D-7206A5390A5B}"/>
                  </a:ext>
                </a:extLst>
              </p:cNvPr>
              <p:cNvPicPr/>
              <p:nvPr/>
            </p:nvPicPr>
            <p:blipFill>
              <a:blip r:embed="rId3"/>
              <a:stretch>
                <a:fillRect/>
              </a:stretch>
            </p:blipFill>
            <p:spPr>
              <a:xfrm>
                <a:off x="416591" y="362569"/>
                <a:ext cx="952400" cy="952400"/>
              </a:xfrm>
              <a:prstGeom prst="rect">
                <a:avLst/>
              </a:prstGeom>
            </p:spPr>
          </p:pic>
        </mc:Fallback>
      </mc:AlternateContent>
      <p:sp>
        <p:nvSpPr>
          <p:cNvPr id="5" name="TextBox 4">
            <a:extLst>
              <a:ext uri="{FF2B5EF4-FFF2-40B4-BE49-F238E27FC236}">
                <a16:creationId xmlns:a16="http://schemas.microsoft.com/office/drawing/2014/main" id="{007AD132-E8C2-0EF4-2B48-5DF3B0260DA9}"/>
              </a:ext>
            </a:extLst>
          </p:cNvPr>
          <p:cNvSpPr txBox="1"/>
          <p:nvPr/>
        </p:nvSpPr>
        <p:spPr>
          <a:xfrm>
            <a:off x="527714" y="561832"/>
            <a:ext cx="693988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t>Evaluation of Alternatives to Absenteeism</a:t>
            </a:r>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C7367A06-3FE6-EC55-332D-7D973D3BA82D}"/>
                  </a:ext>
                </a:extLst>
              </p14:cNvPr>
              <p14:cNvContentPartPr/>
              <p14:nvPr/>
            </p14:nvContentPartPr>
            <p14:xfrm>
              <a:off x="6477001" y="3340858"/>
              <a:ext cx="9524" cy="9524"/>
            </p14:xfrm>
          </p:contentPart>
        </mc:Choice>
        <mc:Fallback xmlns="">
          <p:pic>
            <p:nvPicPr>
              <p:cNvPr id="6" name="Ink 5">
                <a:extLst>
                  <a:ext uri="{FF2B5EF4-FFF2-40B4-BE49-F238E27FC236}">
                    <a16:creationId xmlns:a16="http://schemas.microsoft.com/office/drawing/2014/main" id="{C7367A06-3FE6-EC55-332D-7D973D3BA82D}"/>
                  </a:ext>
                </a:extLst>
              </p:cNvPr>
              <p:cNvPicPr/>
              <p:nvPr/>
            </p:nvPicPr>
            <p:blipFill>
              <a:blip r:embed="rId3"/>
              <a:stretch>
                <a:fillRect/>
              </a:stretch>
            </p:blipFill>
            <p:spPr>
              <a:xfrm>
                <a:off x="6000801" y="2864658"/>
                <a:ext cx="952400" cy="9524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9" name="Ink 8">
                <a:extLst>
                  <a:ext uri="{FF2B5EF4-FFF2-40B4-BE49-F238E27FC236}">
                    <a16:creationId xmlns:a16="http://schemas.microsoft.com/office/drawing/2014/main" id="{5129700B-995E-47F9-DEBE-5D5694C3EF59}"/>
                  </a:ext>
                </a:extLst>
              </p14:cNvPr>
              <p14:cNvContentPartPr/>
              <p14:nvPr/>
            </p14:nvContentPartPr>
            <p14:xfrm>
              <a:off x="5134970" y="3420470"/>
              <a:ext cx="9524" cy="9524"/>
            </p14:xfrm>
          </p:contentPart>
        </mc:Choice>
        <mc:Fallback xmlns="">
          <p:pic>
            <p:nvPicPr>
              <p:cNvPr id="9" name="Ink 8">
                <a:extLst>
                  <a:ext uri="{FF2B5EF4-FFF2-40B4-BE49-F238E27FC236}">
                    <a16:creationId xmlns:a16="http://schemas.microsoft.com/office/drawing/2014/main" id="{5129700B-995E-47F9-DEBE-5D5694C3EF59}"/>
                  </a:ext>
                </a:extLst>
              </p:cNvPr>
              <p:cNvPicPr/>
              <p:nvPr/>
            </p:nvPicPr>
            <p:blipFill>
              <a:blip r:embed="rId3"/>
              <a:stretch>
                <a:fillRect/>
              </a:stretch>
            </p:blipFill>
            <p:spPr>
              <a:xfrm>
                <a:off x="4658770" y="2944270"/>
                <a:ext cx="952400" cy="952400"/>
              </a:xfrm>
              <a:prstGeom prst="rect">
                <a:avLst/>
              </a:prstGeom>
            </p:spPr>
          </p:pic>
        </mc:Fallback>
      </mc:AlternateContent>
      <p:sp>
        <p:nvSpPr>
          <p:cNvPr id="13" name="TextBox 12">
            <a:extLst>
              <a:ext uri="{FF2B5EF4-FFF2-40B4-BE49-F238E27FC236}">
                <a16:creationId xmlns:a16="http://schemas.microsoft.com/office/drawing/2014/main" id="{2935243A-CB1E-4E5A-F8EE-E178937B9827}"/>
              </a:ext>
            </a:extLst>
          </p:cNvPr>
          <p:cNvSpPr txBox="1"/>
          <p:nvPr/>
        </p:nvSpPr>
        <p:spPr>
          <a:xfrm>
            <a:off x="431753" y="1398469"/>
            <a:ext cx="749717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dirty="0"/>
              <a:t>Developing more digital technology/infrastructure to alleviate time spent on paperwork and free nurses’ time for patient care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Raising the professional identity of Nursing as a profession through managerial and public relations drives recruitment and retention.</a:t>
            </a:r>
          </a:p>
          <a:p>
            <a:endParaRPr lang="en-US" dirty="0"/>
          </a:p>
          <a:p>
            <a:pPr marL="285750" indent="-285750">
              <a:buFont typeface="Arial" panose="020B0604020202020204" pitchFamily="34" charset="0"/>
              <a:buChar char="•"/>
            </a:pPr>
            <a:r>
              <a:rPr lang="en-US" dirty="0"/>
              <a:t>Create loans and bursaries for continuing professional education and career pathway development.</a:t>
            </a:r>
          </a:p>
          <a:p>
            <a:endParaRPr lang="en-US" dirty="0"/>
          </a:p>
          <a:p>
            <a:pPr marL="285750" indent="-285750">
              <a:buFont typeface="Arial" panose="020B0604020202020204" pitchFamily="34" charset="0"/>
              <a:buChar char="•"/>
            </a:pPr>
            <a:r>
              <a:rPr lang="en-US" dirty="0"/>
              <a:t>Raise wages to reflect </a:t>
            </a:r>
            <a:r>
              <a:rPr lang="en-GB" dirty="0"/>
              <a:t>nurses' professional role and responsibility </a:t>
            </a:r>
            <a:r>
              <a:rPr lang="en-US" dirty="0"/>
              <a:t>as clinical practitioners.</a:t>
            </a:r>
          </a:p>
          <a:p>
            <a:endParaRPr lang="en-US" dirty="0"/>
          </a:p>
          <a:p>
            <a:pPr marL="285750" indent="-285750">
              <a:buFont typeface="Arial" panose="020B0604020202020204" pitchFamily="34" charset="0"/>
              <a:buChar char="•"/>
            </a:pPr>
            <a:r>
              <a:rPr lang="en-US" dirty="0"/>
              <a:t>Introduce support in the workplace and cross-specialism communication and mentor support.</a:t>
            </a:r>
          </a:p>
          <a:p>
            <a:endParaRPr lang="en-US" dirty="0"/>
          </a:p>
          <a:p>
            <a:pPr marL="285750" indent="-285750">
              <a:buFont typeface="Arial" panose="020B0604020202020204" pitchFamily="34" charset="0"/>
              <a:buChar char="•"/>
            </a:pPr>
            <a:r>
              <a:rPr lang="en-US" dirty="0"/>
              <a:t>Backing changes at structural/</a:t>
            </a:r>
            <a:r>
              <a:rPr lang="en-US" dirty="0" err="1"/>
              <a:t>organisational</a:t>
            </a:r>
            <a:r>
              <a:rPr lang="en-US" dirty="0"/>
              <a:t>/governmental level through legislation and executive changes.</a:t>
            </a:r>
          </a:p>
        </p:txBody>
      </p:sp>
    </p:spTree>
    <p:extLst>
      <p:ext uri="{BB962C8B-B14F-4D97-AF65-F5344CB8AC3E}">
        <p14:creationId xmlns:p14="http://schemas.microsoft.com/office/powerpoint/2010/main" val="3003445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391886" y="783772"/>
            <a:ext cx="11368114" cy="5587579"/>
          </a:xfrm>
        </p:spPr>
        <p:txBody>
          <a:bodyPr/>
          <a:lstStyle/>
          <a:p>
            <a:br>
              <a:rPr lang="en-US" sz="1600" b="0" dirty="0">
                <a:latin typeface="Arial" panose="020B0604020202020204" pitchFamily="34" charset="0"/>
                <a:cs typeface="Arial" panose="020B0604020202020204" pitchFamily="34" charset="0"/>
              </a:rPr>
            </a:br>
            <a:r>
              <a:rPr lang="en-GB" sz="1600" b="0" dirty="0">
                <a:latin typeface="Times New Roman" panose="02020603050405020304" pitchFamily="18" charset="0"/>
                <a:cs typeface="Times New Roman" panose="02020603050405020304" pitchFamily="18" charset="0"/>
              </a:rPr>
              <a:t>Edith A. West W.P. Griffith Ron Iphofen A Historical Perspective on the Nursing Shortage </a:t>
            </a:r>
            <a:br>
              <a:rPr lang="en-GB" sz="1600" b="0" dirty="0">
                <a:latin typeface="Times New Roman" panose="02020603050405020304" pitchFamily="18" charset="0"/>
                <a:cs typeface="Times New Roman" panose="02020603050405020304" pitchFamily="18" charset="0"/>
              </a:rPr>
            </a:br>
            <a:br>
              <a:rPr lang="en-GB" sz="1600" b="0" dirty="0">
                <a:latin typeface="Times New Roman" panose="02020603050405020304" pitchFamily="18" charset="0"/>
                <a:cs typeface="Times New Roman" panose="02020603050405020304" pitchFamily="18" charset="0"/>
              </a:rPr>
            </a:br>
            <a:r>
              <a:rPr lang="en-GB" sz="1600" b="0" dirty="0">
                <a:latin typeface="Times New Roman" panose="02020603050405020304" pitchFamily="18" charset="0"/>
                <a:cs typeface="Times New Roman" panose="02020603050405020304" pitchFamily="18" charset="0"/>
                <a:hlinkClick r:id="rId2"/>
              </a:rPr>
              <a:t>https://www.impact-innovation.co.uk/pestle-analysis</a:t>
            </a:r>
            <a:br>
              <a:rPr lang="en-GB" sz="1600" b="0" dirty="0">
                <a:latin typeface="Times New Roman" panose="02020603050405020304" pitchFamily="18" charset="0"/>
                <a:cs typeface="Times New Roman" panose="02020603050405020304" pitchFamily="18" charset="0"/>
              </a:rPr>
            </a:br>
            <a:br>
              <a:rPr lang="en-US" sz="1600" b="0" dirty="0">
                <a:latin typeface="Times New Roman" panose="02020603050405020304" pitchFamily="18" charset="0"/>
                <a:cs typeface="Times New Roman" panose="02020603050405020304" pitchFamily="18" charset="0"/>
              </a:rPr>
            </a:br>
            <a:r>
              <a:rPr lang="en-US" sz="1600" b="0" dirty="0">
                <a:latin typeface="Times New Roman" panose="02020603050405020304" pitchFamily="18" charset="0"/>
                <a:cs typeface="Times New Roman" panose="02020603050405020304" pitchFamily="18" charset="0"/>
              </a:rPr>
              <a:t>https://d1wqtxts1xzle7.cloudfront.net/51457021/A_historical_perspective_on_the_nursing_20170121-6572-1ftehva-with-cover-page-v2.pdf?Expires=1657191314&amp;Signature=cC2xFGbkqgZiJ8iGk9G8rSurZdA4Egh~9BBLy7ERuETBiQDCBABza~4AjXzZ9W-dCJqhENzmbNNOVdKMWMldYrzNeQipBs0hhLatQKSNgbpXb6AnXkejbWs4YJ7VLH1oRaGuv3fcy4O3mtr4g8vgiafJwMhkbzOOXuBtaWtbQfos7VEPGbfPpf6TqfPy8UJ~yJ2TwqYMnRlEOBQ81qh8io9j5SL9DCnyZHddAfUUoY0UYv5Put1-4SkZb4U89prG3uAGzvoF9SjBWKCZzaLOdY3-JkMjhz2J51umsaKeG-8PjoeINIVvHX9jU0j5c~554O75coWk43dh4bS2G-7mlA__&amp;Key-Pair-Id=APKAJLOHF5GGSLRBV4ZA</a:t>
            </a:r>
            <a:br>
              <a:rPr lang="en-US" sz="1600" b="0" dirty="0">
                <a:latin typeface="Times New Roman" panose="02020603050405020304" pitchFamily="18" charset="0"/>
                <a:cs typeface="Times New Roman" panose="02020603050405020304" pitchFamily="18" charset="0"/>
              </a:rPr>
            </a:br>
            <a:br>
              <a:rPr lang="en-US" sz="1600" b="0" dirty="0">
                <a:latin typeface="Times New Roman" panose="02020603050405020304" pitchFamily="18" charset="0"/>
                <a:cs typeface="Times New Roman" panose="02020603050405020304" pitchFamily="18" charset="0"/>
              </a:rPr>
            </a:br>
            <a:br>
              <a:rPr lang="en-US" sz="1600" b="0" dirty="0">
                <a:latin typeface="Times New Roman" panose="02020603050405020304" pitchFamily="18" charset="0"/>
                <a:cs typeface="Times New Roman" panose="02020603050405020304" pitchFamily="18" charset="0"/>
              </a:rPr>
            </a:br>
            <a:r>
              <a:rPr lang="en-US" sz="1600" b="0" dirty="0">
                <a:latin typeface="Times New Roman" panose="02020603050405020304" pitchFamily="18" charset="0"/>
                <a:cs typeface="Times New Roman" panose="02020603050405020304" pitchFamily="18" charset="0"/>
              </a:rPr>
              <a:t>https://scivisionpub.com/pdfs/discuss-reasons-for-acute-and-chronic-problems-with-the-crisis-of-nursing-shortage-in-relation-to-nursing-education-and-review-the-1337.pdf</a:t>
            </a:r>
            <a:br>
              <a:rPr lang="en-US" sz="1600" b="0" dirty="0">
                <a:latin typeface="Times New Roman" panose="02020603050405020304" pitchFamily="18" charset="0"/>
                <a:cs typeface="Times New Roman" panose="02020603050405020304" pitchFamily="18" charset="0"/>
              </a:rPr>
            </a:br>
            <a:br>
              <a:rPr lang="en-US" sz="1600" b="0" dirty="0">
                <a:latin typeface="Times New Roman" panose="02020603050405020304" pitchFamily="18" charset="0"/>
                <a:cs typeface="Times New Roman" panose="02020603050405020304" pitchFamily="18" charset="0"/>
              </a:rPr>
            </a:br>
            <a:r>
              <a:rPr lang="en-GB" sz="1600" b="0" dirty="0">
                <a:latin typeface="Times New Roman" panose="02020603050405020304" pitchFamily="18" charset="0"/>
                <a:cs typeface="Times New Roman" panose="02020603050405020304" pitchFamily="18" charset="0"/>
              </a:rPr>
              <a:t>Discuss Reasons for Acute and Chronic Problems with The Crisis of Nursing Shortage in Relation to Nursing Education and Review The Strategies and Solutions</a:t>
            </a:r>
            <a:br>
              <a:rPr lang="en-GB" sz="1600" b="0" dirty="0">
                <a:latin typeface="Times New Roman" panose="02020603050405020304" pitchFamily="18" charset="0"/>
                <a:cs typeface="Times New Roman" panose="02020603050405020304" pitchFamily="18" charset="0"/>
              </a:rPr>
            </a:br>
            <a:br>
              <a:rPr lang="en-GB" sz="1600" b="0" dirty="0">
                <a:latin typeface="Times New Roman" panose="02020603050405020304" pitchFamily="18" charset="0"/>
                <a:cs typeface="Times New Roman" panose="02020603050405020304" pitchFamily="18" charset="0"/>
              </a:rPr>
            </a:br>
            <a:br>
              <a:rPr lang="en-US" sz="1600" b="0" dirty="0">
                <a:latin typeface="Times New Roman" panose="02020603050405020304" pitchFamily="18" charset="0"/>
                <a:cs typeface="Times New Roman" panose="02020603050405020304" pitchFamily="18" charset="0"/>
              </a:rPr>
            </a:br>
            <a:r>
              <a:rPr lang="en-GB" sz="1600" b="0" dirty="0" err="1">
                <a:latin typeface="Times New Roman" panose="02020603050405020304" pitchFamily="18" charset="0"/>
                <a:cs typeface="Times New Roman" panose="02020603050405020304" pitchFamily="18" charset="0"/>
              </a:rPr>
              <a:t>Cadrain</a:t>
            </a:r>
            <a:r>
              <a:rPr lang="en-GB" sz="1600" b="0" dirty="0">
                <a:latin typeface="Times New Roman" panose="02020603050405020304" pitchFamily="18" charset="0"/>
                <a:cs typeface="Times New Roman" panose="02020603050405020304" pitchFamily="18" charset="0"/>
              </a:rPr>
              <a:t> D. An acute condition Too few nurses. HR Magazine. 2002; 47: 69-71.</a:t>
            </a:r>
            <a:br>
              <a:rPr lang="en-US" sz="1600" b="0" dirty="0">
                <a:latin typeface="Times New Roman" panose="02020603050405020304" pitchFamily="18" charset="0"/>
                <a:cs typeface="Times New Roman" panose="02020603050405020304" pitchFamily="18" charset="0"/>
              </a:rPr>
            </a:br>
            <a:br>
              <a:rPr lang="en-US" sz="1600" b="0" dirty="0">
                <a:latin typeface="Times New Roman" panose="02020603050405020304" pitchFamily="18" charset="0"/>
                <a:cs typeface="Times New Roman" panose="02020603050405020304" pitchFamily="18" charset="0"/>
              </a:rPr>
            </a:br>
            <a:br>
              <a:rPr lang="en-US" sz="1600" b="0" dirty="0">
                <a:latin typeface="Times New Roman" panose="02020603050405020304" pitchFamily="18" charset="0"/>
                <a:cs typeface="Times New Roman" panose="02020603050405020304" pitchFamily="18" charset="0"/>
              </a:rPr>
            </a:br>
            <a:r>
              <a:rPr lang="en-US" sz="1600" b="0" dirty="0">
                <a:latin typeface="Times New Roman" panose="02020603050405020304" pitchFamily="18" charset="0"/>
                <a:cs typeface="Times New Roman" panose="02020603050405020304" pitchFamily="18" charset="0"/>
              </a:rPr>
              <a:t>Solving nursing shortages: a common priority  </a:t>
            </a:r>
            <a:br>
              <a:rPr lang="en-US" sz="1600" b="0" dirty="0">
                <a:latin typeface="Times New Roman" panose="02020603050405020304" pitchFamily="18" charset="0"/>
                <a:cs typeface="Times New Roman" panose="02020603050405020304" pitchFamily="18" charset="0"/>
              </a:rPr>
            </a:br>
            <a:r>
              <a:rPr lang="en-US" sz="1600" b="0" dirty="0">
                <a:latin typeface="Times New Roman" panose="02020603050405020304" pitchFamily="18" charset="0"/>
                <a:cs typeface="Times New Roman" panose="02020603050405020304" pitchFamily="18" charset="0"/>
              </a:rPr>
              <a:t>Name </a:t>
            </a:r>
            <a:r>
              <a:rPr lang="en-US" sz="1600" b="0" dirty="0" err="1">
                <a:latin typeface="Times New Roman" panose="02020603050405020304" pitchFamily="18" charset="0"/>
                <a:cs typeface="Times New Roman" panose="02020603050405020304" pitchFamily="18" charset="0"/>
              </a:rPr>
              <a:t>Buchan.J</a:t>
            </a:r>
            <a:r>
              <a:rPr lang="en-US" sz="1600" b="0" dirty="0">
                <a:latin typeface="Times New Roman" panose="02020603050405020304" pitchFamily="18" charset="0"/>
                <a:cs typeface="Times New Roman" panose="02020603050405020304" pitchFamily="18" charset="0"/>
              </a:rPr>
              <a:t> .</a:t>
            </a:r>
            <a:r>
              <a:rPr lang="en-US" sz="1600" b="0" dirty="0" err="1">
                <a:latin typeface="Times New Roman" panose="02020603050405020304" pitchFamily="18" charset="0"/>
                <a:cs typeface="Times New Roman" panose="02020603050405020304" pitchFamily="18" charset="0"/>
              </a:rPr>
              <a:t>Aiken.L</a:t>
            </a:r>
            <a:r>
              <a:rPr lang="en-US" sz="1600" b="0" dirty="0">
                <a:latin typeface="Times New Roman" panose="02020603050405020304" pitchFamily="18" charset="0"/>
                <a:cs typeface="Times New Roman" panose="02020603050405020304" pitchFamily="18" charset="0"/>
              </a:rPr>
              <a:t> Available at:</a:t>
            </a:r>
            <a:br>
              <a:rPr lang="en-US" sz="1600" b="0" dirty="0">
                <a:latin typeface="Times New Roman" panose="02020603050405020304" pitchFamily="18" charset="0"/>
                <a:cs typeface="Times New Roman" panose="02020603050405020304" pitchFamily="18" charset="0"/>
              </a:rPr>
            </a:br>
            <a:r>
              <a:rPr lang="en-US" sz="1600" b="0" dirty="0">
                <a:latin typeface="Times New Roman" panose="02020603050405020304" pitchFamily="18" charset="0"/>
                <a:cs typeface="Times New Roman" panose="02020603050405020304" pitchFamily="18" charset="0"/>
              </a:rPr>
              <a:t>https://onlinelibrary.wiley.com/doi/full/10.1111/j.1365-2702.2008.02636.x?casa_token=a2hiYh7rvlIAAAAA%3A3EXkX-d3bJEZX7xTz3inAqyliOZEa6YTk68LLIk9OPPJRmIzfH-BIdvgzyxUomU5FCxcksmjvKj0</a:t>
            </a:r>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9E1C54E2-35CD-4B4C-8AF6-A9BBA506FC1F}"/>
              </a:ext>
            </a:extLst>
          </p:cNvPr>
          <p:cNvSpPr>
            <a:spLocks noGrp="1"/>
          </p:cNvSpPr>
          <p:nvPr>
            <p:ph type="body" sz="quarter" idx="14"/>
          </p:nvPr>
        </p:nvSpPr>
        <p:spPr>
          <a:xfrm>
            <a:off x="2597432" y="102152"/>
            <a:ext cx="5772128" cy="681620"/>
          </a:xfrm>
        </p:spPr>
        <p:txBody>
          <a:bodyPr/>
          <a:lstStyle/>
          <a:p>
            <a:pPr>
              <a:lnSpc>
                <a:spcPct val="100000"/>
              </a:lnSpc>
            </a:pPr>
            <a:r>
              <a:rPr lang="en-US" u="sng">
                <a:solidFill>
                  <a:srgbClr val="0070C0"/>
                </a:solidFill>
              </a:rPr>
              <a:t>Reference </a:t>
            </a:r>
          </a:p>
        </p:txBody>
      </p:sp>
      <p:sp>
        <p:nvSpPr>
          <p:cNvPr id="2" name="Slide Number Placeholder 1">
            <a:extLst>
              <a:ext uri="{FF2B5EF4-FFF2-40B4-BE49-F238E27FC236}">
                <a16:creationId xmlns:a16="http://schemas.microsoft.com/office/drawing/2014/main" id="{CB78354A-41D5-43F7-A38D-3C946669B3C8}"/>
              </a:ext>
            </a:extLst>
          </p:cNvPr>
          <p:cNvSpPr>
            <a:spLocks noGrp="1"/>
          </p:cNvSpPr>
          <p:nvPr>
            <p:ph type="sldNum" sz="quarter" idx="13"/>
          </p:nvPr>
        </p:nvSpPr>
        <p:spPr>
          <a:solidFill>
            <a:schemeClr val="tx1">
              <a:lumMod val="95000"/>
              <a:lumOff val="5000"/>
            </a:schemeClr>
          </a:solidFill>
        </p:spPr>
        <p:txBody>
          <a:bodyPr/>
          <a:lstStyle/>
          <a:p>
            <a:fld id="{19B51A1E-902D-48AF-9020-955120F399B6}" type="slidenum">
              <a:rPr lang="en-US" smtClean="0"/>
              <a:pPr/>
              <a:t>7</a:t>
            </a:fld>
            <a:endParaRPr lang="en-US"/>
          </a:p>
        </p:txBody>
      </p:sp>
    </p:spTree>
    <p:extLst>
      <p:ext uri="{BB962C8B-B14F-4D97-AF65-F5344CB8AC3E}">
        <p14:creationId xmlns:p14="http://schemas.microsoft.com/office/powerpoint/2010/main" val="59582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Placeholder 31" descr="hand clapping">
            <a:extLst>
              <a:ext uri="{FF2B5EF4-FFF2-40B4-BE49-F238E27FC236}">
                <a16:creationId xmlns:a16="http://schemas.microsoft.com/office/drawing/2014/main" id="{AAB6EE12-FEF8-FB41-A909-0DA61D7725C7}"/>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p:pic>
      <p:sp>
        <p:nvSpPr>
          <p:cNvPr id="14" name="Title 13">
            <a:extLst>
              <a:ext uri="{FF2B5EF4-FFF2-40B4-BE49-F238E27FC236}">
                <a16:creationId xmlns:a16="http://schemas.microsoft.com/office/drawing/2014/main" id="{6C38D7A9-9299-4108-BB08-026F4B9CAE7B}"/>
              </a:ext>
            </a:extLst>
          </p:cNvPr>
          <p:cNvSpPr>
            <a:spLocks noGrp="1"/>
          </p:cNvSpPr>
          <p:nvPr>
            <p:ph type="ctrTitle"/>
          </p:nvPr>
        </p:nvSpPr>
        <p:spPr/>
        <p:txBody>
          <a:bodyPr/>
          <a:lstStyle/>
          <a:p>
            <a:r>
              <a:rPr lang="en-US"/>
              <a:t>Thank You</a:t>
            </a:r>
          </a:p>
        </p:txBody>
      </p:sp>
      <p:sp>
        <p:nvSpPr>
          <p:cNvPr id="12" name="Slide Number Placeholder 11">
            <a:extLst>
              <a:ext uri="{FF2B5EF4-FFF2-40B4-BE49-F238E27FC236}">
                <a16:creationId xmlns:a16="http://schemas.microsoft.com/office/drawing/2014/main" id="{91814EC9-246A-4C6E-941E-5774FE72F08E}"/>
              </a:ext>
            </a:extLst>
          </p:cNvPr>
          <p:cNvSpPr>
            <a:spLocks noGrp="1"/>
          </p:cNvSpPr>
          <p:nvPr>
            <p:ph type="sldNum" sz="quarter" idx="20"/>
          </p:nvPr>
        </p:nvSpPr>
        <p:spPr>
          <a:solidFill>
            <a:schemeClr val="tx1">
              <a:lumMod val="95000"/>
              <a:lumOff val="5000"/>
            </a:schemeClr>
          </a:solidFill>
        </p:spPr>
        <p:txBody>
          <a:bodyPr/>
          <a:lstStyle/>
          <a:p>
            <a:fld id="{19B51A1E-902D-48AF-9020-955120F399B6}" type="slidenum">
              <a:rPr lang="en-US" smtClean="0"/>
              <a:pPr/>
              <a:t>8</a:t>
            </a:fld>
            <a:endParaRPr lang="en-US"/>
          </a:p>
        </p:txBody>
      </p:sp>
    </p:spTree>
    <p:extLst>
      <p:ext uri="{BB962C8B-B14F-4D97-AF65-F5344CB8AC3E}">
        <p14:creationId xmlns:p14="http://schemas.microsoft.com/office/powerpoint/2010/main" val="4153678306"/>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57D58BC9-3F05-45D4-81CD-7BA898B4CAAD}"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8E15EA0-2F38-456B-B156-038699A5D17F}">
  <ds:schemaRefs>
    <ds:schemaRef ds:uri="http://schemas.microsoft.com/sharepoint/v3/contenttype/forms"/>
  </ds:schemaRefs>
</ds:datastoreItem>
</file>

<file path=customXml/itemProps2.xml><?xml version="1.0" encoding="utf-8"?>
<ds:datastoreItem xmlns:ds="http://schemas.openxmlformats.org/officeDocument/2006/customXml" ds:itemID="{BF90D0D0-7C1D-47FF-A2F0-9937AA567A3D}">
  <ds:schemaRefs>
    <ds:schemaRef ds:uri="71af3243-3dd4-4a8d-8c0d-dd76da1f02a5"/>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2EDB5DD7-8DCC-4069-9EB3-5D098186652E}">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Bright business presentation</Template>
  <TotalTime>0</TotalTime>
  <Words>758</Words>
  <Application>Microsoft Office PowerPoint</Application>
  <PresentationFormat>Widescreen</PresentationFormat>
  <Paragraphs>81</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Candara</vt:lpstr>
      <vt:lpstr>Corbel</vt:lpstr>
      <vt:lpstr>Times New Roman</vt:lpstr>
      <vt:lpstr>Office Theme</vt:lpstr>
      <vt:lpstr>Problem Solving and Decision Making</vt:lpstr>
      <vt:lpstr>PowerPoint Presentation</vt:lpstr>
      <vt:lpstr>PowerPoint Presentation</vt:lpstr>
      <vt:lpstr>PowerPoint Presentation</vt:lpstr>
      <vt:lpstr>PowerPoint Presentation</vt:lpstr>
      <vt:lpstr>PowerPoint Presentation</vt:lpstr>
      <vt:lpstr> Edith A. West W.P. Griffith Ron Iphofen A Historical Perspective on the Nursing Shortage   https://www.impact-innovation.co.uk/pestle-analysis  https://d1wqtxts1xzle7.cloudfront.net/51457021/A_historical_perspective_on_the_nursing_20170121-6572-1ftehva-with-cover-page-v2.pdf?Expires=1657191314&amp;Signature=cC2xFGbkqgZiJ8iGk9G8rSurZdA4Egh~9BBLy7ERuETBiQDCBABza~4AjXzZ9W-dCJqhENzmbNNOVdKMWMldYrzNeQipBs0hhLatQKSNgbpXb6AnXkejbWs4YJ7VLH1oRaGuv3fcy4O3mtr4g8vgiafJwMhkbzOOXuBtaWtbQfos7VEPGbfPpf6TqfPy8UJ~yJ2TwqYMnRlEOBQ81qh8io9j5SL9DCnyZHddAfUUoY0UYv5Put1-4SkZb4U89prG3uAGzvoF9SjBWKCZzaLOdY3-JkMjhz2J51umsaKeG-8PjoeINIVvHX9jU0j5c~554O75coWk43dh4bS2G-7mlA__&amp;Key-Pair-Id=APKAJLOHF5GGSLRBV4ZA   https://scivisionpub.com/pdfs/discuss-reasons-for-acute-and-chronic-problems-with-the-crisis-of-nursing-shortage-in-relation-to-nursing-education-and-review-the-1337.pdf  Discuss Reasons for Acute and Chronic Problems with The Crisis of Nursing Shortage in Relation to Nursing Education and Review The Strategies and Solutions   Cadrain D. An acute condition Too few nurses. HR Magazine. 2002; 47: 69-71.   Solving nursing shortages: a common priority   Name Buchan.J .Aiken.L Available at: https://onlinelibrary.wiley.com/doi/full/10.1111/j.1365-2702.2008.02636.x?casa_token=a2hiYh7rvlIAAAAA%3A3EXkX-d3bJEZX7xTz3inAqyliOZEa6YTk68LLIk9OPPJRmIzfH-BIdvgzyxUomU5FCxcksmjvKj0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Mohammed Salim (1807323)</dc:creator>
  <cp:lastModifiedBy>Mohammed Salim (1807323)</cp:lastModifiedBy>
  <cp:revision>1</cp:revision>
  <dcterms:created xsi:type="dcterms:W3CDTF">2022-07-02T15:50:15Z</dcterms:created>
  <dcterms:modified xsi:type="dcterms:W3CDTF">2022-07-22T15:46:36Z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