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5"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Figtree" panose="020B0604020202020204" charset="0"/>
      <p:regular r:id="rId18"/>
      <p:bold r:id="rId19"/>
      <p:italic r:id="rId20"/>
      <p:boldItalic r:id="rId21"/>
    </p:embeddedFont>
    <p:embeddedFont>
      <p:font typeface="Figtree Light" panose="020B0604020202020204" charset="0"/>
      <p:regular r:id="rId22"/>
      <p:bold r:id="rId23"/>
      <p:italic r:id="rId24"/>
      <p:boldItalic r:id="rId25"/>
    </p:embeddedFont>
    <p:embeddedFont>
      <p:font typeface="Figtree Medium" panose="020B0604020202020204" charset="0"/>
      <p:regular r:id="rId26"/>
      <p:bold r:id="rId27"/>
      <p:italic r:id="rId28"/>
      <p:boldItalic r:id="rId29"/>
    </p:embeddedFont>
    <p:embeddedFont>
      <p:font typeface="Jost" panose="020B0604020202020204" charset="0"/>
      <p:regular r:id="rId30"/>
      <p:bold r:id="rId31"/>
      <p:italic r:id="rId32"/>
      <p:boldItalic r:id="rId33"/>
    </p:embeddedFont>
    <p:embeddedFont>
      <p:font typeface="Jost Light" panose="020B0604020202020204" charset="0"/>
      <p:regular r:id="rId34"/>
      <p:bold r:id="rId35"/>
      <p:italic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viewProps" Target="viewProps.xml"/><Relationship Id="rId21" Type="http://schemas.openxmlformats.org/officeDocument/2006/relationships/font" Target="fonts/font4.fntdata"/><Relationship Id="rId34" Type="http://schemas.openxmlformats.org/officeDocument/2006/relationships/font" Target="fonts/font17.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089575-718C-4E5F-A149-30B963A8C8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6E66DB8-485A-4B81-9347-2E4B21068EFC}">
      <dgm:prSet/>
      <dgm:spPr/>
      <dgm:t>
        <a:bodyPr/>
        <a:lstStyle/>
        <a:p>
          <a:r>
            <a:rPr lang="en-US">
              <a:latin typeface="Times New Roman" panose="02020603050405020304" pitchFamily="18" charset="0"/>
              <a:cs typeface="Times New Roman" panose="02020603050405020304" pitchFamily="18" charset="0"/>
            </a:rPr>
            <a:t>Hotels have to meet climate legislation, carbon pricing and EU Green Deal (European Commission, 2023).</a:t>
          </a:r>
        </a:p>
      </dgm:t>
    </dgm:pt>
    <dgm:pt modelId="{A8124CF4-5058-46A4-A982-0AD05C9A796F}" type="parTrans" cxnId="{60EE2DAF-1100-4673-AB56-355E644D5BCA}">
      <dgm:prSet/>
      <dgm:spPr/>
      <dgm:t>
        <a:bodyPr/>
        <a:lstStyle/>
        <a:p>
          <a:endParaRPr lang="en-US"/>
        </a:p>
      </dgm:t>
    </dgm:pt>
    <dgm:pt modelId="{90729E8E-11BF-492A-A199-F3E9FC2F8ED0}" type="sibTrans" cxnId="{60EE2DAF-1100-4673-AB56-355E644D5BCA}">
      <dgm:prSet/>
      <dgm:spPr/>
      <dgm:t>
        <a:bodyPr/>
        <a:lstStyle/>
        <a:p>
          <a:endParaRPr lang="en-US"/>
        </a:p>
      </dgm:t>
    </dgm:pt>
    <dgm:pt modelId="{A86A384D-CC60-4D49-AE37-B91FC482BDF6}">
      <dgm:prSet/>
      <dgm:spPr/>
      <dgm:t>
        <a:bodyPr/>
        <a:lstStyle/>
        <a:p>
          <a:r>
            <a:rPr lang="en-US" dirty="0">
              <a:latin typeface="Times New Roman" panose="02020603050405020304" pitchFamily="18" charset="0"/>
              <a:cs typeface="Times New Roman" panose="02020603050405020304" pitchFamily="18" charset="0"/>
            </a:rPr>
            <a:t>Mandatory carbon reporting is implemented in UK schemes such as ESOS and SECR.</a:t>
          </a:r>
        </a:p>
      </dgm:t>
    </dgm:pt>
    <dgm:pt modelId="{33B482AF-C336-4E34-B954-A40017249832}" type="parTrans" cxnId="{4A987CBF-AA84-4675-B4EE-AFDC5EB0A82A}">
      <dgm:prSet/>
      <dgm:spPr/>
      <dgm:t>
        <a:bodyPr/>
        <a:lstStyle/>
        <a:p>
          <a:endParaRPr lang="en-US"/>
        </a:p>
      </dgm:t>
    </dgm:pt>
    <dgm:pt modelId="{543A2B69-68DC-4548-8F25-82C6F2E2A044}" type="sibTrans" cxnId="{4A987CBF-AA84-4675-B4EE-AFDC5EB0A82A}">
      <dgm:prSet/>
      <dgm:spPr/>
      <dgm:t>
        <a:bodyPr/>
        <a:lstStyle/>
        <a:p>
          <a:endParaRPr lang="en-US"/>
        </a:p>
      </dgm:t>
    </dgm:pt>
    <dgm:pt modelId="{2A7B5711-B09C-4591-82B3-02EF35A8304C}">
      <dgm:prSet/>
      <dgm:spPr/>
      <dgm:t>
        <a:bodyPr/>
        <a:lstStyle/>
        <a:p>
          <a:r>
            <a:rPr lang="en-US">
              <a:latin typeface="Times New Roman" panose="02020603050405020304" pitchFamily="18" charset="0"/>
              <a:cs typeface="Times New Roman" panose="02020603050405020304" pitchFamily="18" charset="0"/>
            </a:rPr>
            <a:t>Industry aligning with environmental goals are often stature certifications.</a:t>
          </a:r>
        </a:p>
      </dgm:t>
    </dgm:pt>
    <dgm:pt modelId="{365FCB52-23FA-4606-A6FA-6350CAE442A2}" type="parTrans" cxnId="{376E501E-CF30-4F3B-B602-ACC80812EA2A}">
      <dgm:prSet/>
      <dgm:spPr/>
      <dgm:t>
        <a:bodyPr/>
        <a:lstStyle/>
        <a:p>
          <a:endParaRPr lang="en-US"/>
        </a:p>
      </dgm:t>
    </dgm:pt>
    <dgm:pt modelId="{775E7F90-FC6E-4B21-81A3-AEB0D3478BE7}" type="sibTrans" cxnId="{376E501E-CF30-4F3B-B602-ACC80812EA2A}">
      <dgm:prSet/>
      <dgm:spPr/>
      <dgm:t>
        <a:bodyPr/>
        <a:lstStyle/>
        <a:p>
          <a:endParaRPr lang="en-US"/>
        </a:p>
      </dgm:t>
    </dgm:pt>
    <dgm:pt modelId="{33FEE684-E37E-49FD-BA14-3EF647B6D702}">
      <dgm:prSet/>
      <dgm:spPr/>
      <dgm:t>
        <a:bodyPr/>
        <a:lstStyle/>
        <a:p>
          <a:r>
            <a:rPr lang="en-US" dirty="0">
              <a:latin typeface="Times New Roman" panose="02020603050405020304" pitchFamily="18" charset="0"/>
              <a:cs typeface="Times New Roman" panose="02020603050405020304" pitchFamily="18" charset="0"/>
            </a:rPr>
            <a:t>Hotels such as the Michelin Green Star-rated Whatley Manor Hotel &amp; Spa are showing commitment to national climate goals (The hotel journal, 2024).</a:t>
          </a:r>
        </a:p>
      </dgm:t>
    </dgm:pt>
    <dgm:pt modelId="{C1A5E6FD-C813-4855-8DBF-801F2688DE55}" type="parTrans" cxnId="{E7610DB7-90B0-44C6-960A-8D28EB7C04F5}">
      <dgm:prSet/>
      <dgm:spPr/>
      <dgm:t>
        <a:bodyPr/>
        <a:lstStyle/>
        <a:p>
          <a:endParaRPr lang="en-US"/>
        </a:p>
      </dgm:t>
    </dgm:pt>
    <dgm:pt modelId="{A74083FB-6723-430B-B6AA-817B1D7098DC}" type="sibTrans" cxnId="{E7610DB7-90B0-44C6-960A-8D28EB7C04F5}">
      <dgm:prSet/>
      <dgm:spPr/>
      <dgm:t>
        <a:bodyPr/>
        <a:lstStyle/>
        <a:p>
          <a:endParaRPr lang="en-US"/>
        </a:p>
      </dgm:t>
    </dgm:pt>
    <dgm:pt modelId="{D648260B-6765-45E8-A71A-76EAC9CDED40}" type="pres">
      <dgm:prSet presAssocID="{20089575-718C-4E5F-A149-30B963A8C8F1}" presName="vert0" presStyleCnt="0">
        <dgm:presLayoutVars>
          <dgm:dir/>
          <dgm:animOne val="branch"/>
          <dgm:animLvl val="lvl"/>
        </dgm:presLayoutVars>
      </dgm:prSet>
      <dgm:spPr/>
    </dgm:pt>
    <dgm:pt modelId="{C25E1219-FF97-4F89-851B-A0E071B4C4FE}" type="pres">
      <dgm:prSet presAssocID="{26E66DB8-485A-4B81-9347-2E4B21068EFC}" presName="thickLine" presStyleLbl="alignNode1" presStyleIdx="0" presStyleCnt="4"/>
      <dgm:spPr/>
    </dgm:pt>
    <dgm:pt modelId="{6D3B3CA5-19C7-4EAE-BB13-D5AFFF1767E8}" type="pres">
      <dgm:prSet presAssocID="{26E66DB8-485A-4B81-9347-2E4B21068EFC}" presName="horz1" presStyleCnt="0"/>
      <dgm:spPr/>
    </dgm:pt>
    <dgm:pt modelId="{5626FA31-ABB6-4F49-B1ED-A04142E3C5F1}" type="pres">
      <dgm:prSet presAssocID="{26E66DB8-485A-4B81-9347-2E4B21068EFC}" presName="tx1" presStyleLbl="revTx" presStyleIdx="0" presStyleCnt="4"/>
      <dgm:spPr/>
    </dgm:pt>
    <dgm:pt modelId="{1F8350D0-FE2D-4C16-A64C-54F434D35176}" type="pres">
      <dgm:prSet presAssocID="{26E66DB8-485A-4B81-9347-2E4B21068EFC}" presName="vert1" presStyleCnt="0"/>
      <dgm:spPr/>
    </dgm:pt>
    <dgm:pt modelId="{4C71DB78-79AB-42B3-94F6-9903EC5CDAA2}" type="pres">
      <dgm:prSet presAssocID="{A86A384D-CC60-4D49-AE37-B91FC482BDF6}" presName="thickLine" presStyleLbl="alignNode1" presStyleIdx="1" presStyleCnt="4"/>
      <dgm:spPr/>
    </dgm:pt>
    <dgm:pt modelId="{5D1D133D-CC82-4347-90FC-93AA7EFC00DE}" type="pres">
      <dgm:prSet presAssocID="{A86A384D-CC60-4D49-AE37-B91FC482BDF6}" presName="horz1" presStyleCnt="0"/>
      <dgm:spPr/>
    </dgm:pt>
    <dgm:pt modelId="{99913484-DA37-44C0-BB1A-1DC862C6FD32}" type="pres">
      <dgm:prSet presAssocID="{A86A384D-CC60-4D49-AE37-B91FC482BDF6}" presName="tx1" presStyleLbl="revTx" presStyleIdx="1" presStyleCnt="4"/>
      <dgm:spPr/>
    </dgm:pt>
    <dgm:pt modelId="{07797FC7-5A4E-4A72-A2FF-7A8378E77662}" type="pres">
      <dgm:prSet presAssocID="{A86A384D-CC60-4D49-AE37-B91FC482BDF6}" presName="vert1" presStyleCnt="0"/>
      <dgm:spPr/>
    </dgm:pt>
    <dgm:pt modelId="{E098493D-212D-4A2D-8F33-4122C18412C5}" type="pres">
      <dgm:prSet presAssocID="{2A7B5711-B09C-4591-82B3-02EF35A8304C}" presName="thickLine" presStyleLbl="alignNode1" presStyleIdx="2" presStyleCnt="4"/>
      <dgm:spPr/>
    </dgm:pt>
    <dgm:pt modelId="{BBE80118-A7FE-4EC0-98AE-C5DE77699539}" type="pres">
      <dgm:prSet presAssocID="{2A7B5711-B09C-4591-82B3-02EF35A8304C}" presName="horz1" presStyleCnt="0"/>
      <dgm:spPr/>
    </dgm:pt>
    <dgm:pt modelId="{33F569DE-FC53-4F27-9E1A-B1394F2B14F9}" type="pres">
      <dgm:prSet presAssocID="{2A7B5711-B09C-4591-82B3-02EF35A8304C}" presName="tx1" presStyleLbl="revTx" presStyleIdx="2" presStyleCnt="4"/>
      <dgm:spPr/>
    </dgm:pt>
    <dgm:pt modelId="{1681D16C-7312-4755-88DA-149962ACC2A6}" type="pres">
      <dgm:prSet presAssocID="{2A7B5711-B09C-4591-82B3-02EF35A8304C}" presName="vert1" presStyleCnt="0"/>
      <dgm:spPr/>
    </dgm:pt>
    <dgm:pt modelId="{1D6E55FF-8D0E-4065-A7CF-1CC3CF531D91}" type="pres">
      <dgm:prSet presAssocID="{33FEE684-E37E-49FD-BA14-3EF647B6D702}" presName="thickLine" presStyleLbl="alignNode1" presStyleIdx="3" presStyleCnt="4"/>
      <dgm:spPr/>
    </dgm:pt>
    <dgm:pt modelId="{5662CF5A-A124-4610-97B8-E0E3845E9664}" type="pres">
      <dgm:prSet presAssocID="{33FEE684-E37E-49FD-BA14-3EF647B6D702}" presName="horz1" presStyleCnt="0"/>
      <dgm:spPr/>
    </dgm:pt>
    <dgm:pt modelId="{A3A62D18-33B9-4BE1-9037-686D871BCA85}" type="pres">
      <dgm:prSet presAssocID="{33FEE684-E37E-49FD-BA14-3EF647B6D702}" presName="tx1" presStyleLbl="revTx" presStyleIdx="3" presStyleCnt="4"/>
      <dgm:spPr/>
    </dgm:pt>
    <dgm:pt modelId="{46126699-6FF3-4574-95C7-24F33AF061B2}" type="pres">
      <dgm:prSet presAssocID="{33FEE684-E37E-49FD-BA14-3EF647B6D702}" presName="vert1" presStyleCnt="0"/>
      <dgm:spPr/>
    </dgm:pt>
  </dgm:ptLst>
  <dgm:cxnLst>
    <dgm:cxn modelId="{A0FF5A08-1DFB-4DD8-9AD9-D89D8C614474}" type="presOf" srcId="{26E66DB8-485A-4B81-9347-2E4B21068EFC}" destId="{5626FA31-ABB6-4F49-B1ED-A04142E3C5F1}" srcOrd="0" destOrd="0" presId="urn:microsoft.com/office/officeart/2008/layout/LinedList"/>
    <dgm:cxn modelId="{376E501E-CF30-4F3B-B602-ACC80812EA2A}" srcId="{20089575-718C-4E5F-A149-30B963A8C8F1}" destId="{2A7B5711-B09C-4591-82B3-02EF35A8304C}" srcOrd="2" destOrd="0" parTransId="{365FCB52-23FA-4606-A6FA-6350CAE442A2}" sibTransId="{775E7F90-FC6E-4B21-81A3-AEB0D3478BE7}"/>
    <dgm:cxn modelId="{D3F12A71-F28B-4748-9A01-E7799A72DC6F}" type="presOf" srcId="{2A7B5711-B09C-4591-82B3-02EF35A8304C}" destId="{33F569DE-FC53-4F27-9E1A-B1394F2B14F9}" srcOrd="0" destOrd="0" presId="urn:microsoft.com/office/officeart/2008/layout/LinedList"/>
    <dgm:cxn modelId="{9956F18B-8E44-408A-B88A-2D71EE827446}" type="presOf" srcId="{A86A384D-CC60-4D49-AE37-B91FC482BDF6}" destId="{99913484-DA37-44C0-BB1A-1DC862C6FD32}" srcOrd="0" destOrd="0" presId="urn:microsoft.com/office/officeart/2008/layout/LinedList"/>
    <dgm:cxn modelId="{60EE2DAF-1100-4673-AB56-355E644D5BCA}" srcId="{20089575-718C-4E5F-A149-30B963A8C8F1}" destId="{26E66DB8-485A-4B81-9347-2E4B21068EFC}" srcOrd="0" destOrd="0" parTransId="{A8124CF4-5058-46A4-A982-0AD05C9A796F}" sibTransId="{90729E8E-11BF-492A-A199-F3E9FC2F8ED0}"/>
    <dgm:cxn modelId="{E7610DB7-90B0-44C6-960A-8D28EB7C04F5}" srcId="{20089575-718C-4E5F-A149-30B963A8C8F1}" destId="{33FEE684-E37E-49FD-BA14-3EF647B6D702}" srcOrd="3" destOrd="0" parTransId="{C1A5E6FD-C813-4855-8DBF-801F2688DE55}" sibTransId="{A74083FB-6723-430B-B6AA-817B1D7098DC}"/>
    <dgm:cxn modelId="{4A987CBF-AA84-4675-B4EE-AFDC5EB0A82A}" srcId="{20089575-718C-4E5F-A149-30B963A8C8F1}" destId="{A86A384D-CC60-4D49-AE37-B91FC482BDF6}" srcOrd="1" destOrd="0" parTransId="{33B482AF-C336-4E34-B954-A40017249832}" sibTransId="{543A2B69-68DC-4548-8F25-82C6F2E2A044}"/>
    <dgm:cxn modelId="{9E1E37D5-5AD5-4F79-A575-2A1D4BB662B7}" type="presOf" srcId="{20089575-718C-4E5F-A149-30B963A8C8F1}" destId="{D648260B-6765-45E8-A71A-76EAC9CDED40}" srcOrd="0" destOrd="0" presId="urn:microsoft.com/office/officeart/2008/layout/LinedList"/>
    <dgm:cxn modelId="{1FCC8CF5-8C0E-46EB-B8C9-E4C482717A02}" type="presOf" srcId="{33FEE684-E37E-49FD-BA14-3EF647B6D702}" destId="{A3A62D18-33B9-4BE1-9037-686D871BCA85}" srcOrd="0" destOrd="0" presId="urn:microsoft.com/office/officeart/2008/layout/LinedList"/>
    <dgm:cxn modelId="{9579305B-C550-4E61-9E4F-FDF0CD7A7988}" type="presParOf" srcId="{D648260B-6765-45E8-A71A-76EAC9CDED40}" destId="{C25E1219-FF97-4F89-851B-A0E071B4C4FE}" srcOrd="0" destOrd="0" presId="urn:microsoft.com/office/officeart/2008/layout/LinedList"/>
    <dgm:cxn modelId="{ADB6226B-2ACC-45C6-AF2A-1F6174FBF7F0}" type="presParOf" srcId="{D648260B-6765-45E8-A71A-76EAC9CDED40}" destId="{6D3B3CA5-19C7-4EAE-BB13-D5AFFF1767E8}" srcOrd="1" destOrd="0" presId="urn:microsoft.com/office/officeart/2008/layout/LinedList"/>
    <dgm:cxn modelId="{CC94598B-1743-4AC4-8B1B-26EE0C816C2B}" type="presParOf" srcId="{6D3B3CA5-19C7-4EAE-BB13-D5AFFF1767E8}" destId="{5626FA31-ABB6-4F49-B1ED-A04142E3C5F1}" srcOrd="0" destOrd="0" presId="urn:microsoft.com/office/officeart/2008/layout/LinedList"/>
    <dgm:cxn modelId="{3C87423C-E5F4-45DD-8544-0B4C42D04520}" type="presParOf" srcId="{6D3B3CA5-19C7-4EAE-BB13-D5AFFF1767E8}" destId="{1F8350D0-FE2D-4C16-A64C-54F434D35176}" srcOrd="1" destOrd="0" presId="urn:microsoft.com/office/officeart/2008/layout/LinedList"/>
    <dgm:cxn modelId="{329BDB28-F06F-449C-9962-BEF8E206BCDF}" type="presParOf" srcId="{D648260B-6765-45E8-A71A-76EAC9CDED40}" destId="{4C71DB78-79AB-42B3-94F6-9903EC5CDAA2}" srcOrd="2" destOrd="0" presId="urn:microsoft.com/office/officeart/2008/layout/LinedList"/>
    <dgm:cxn modelId="{EB3AA761-A9A6-4D63-963F-827244684343}" type="presParOf" srcId="{D648260B-6765-45E8-A71A-76EAC9CDED40}" destId="{5D1D133D-CC82-4347-90FC-93AA7EFC00DE}" srcOrd="3" destOrd="0" presId="urn:microsoft.com/office/officeart/2008/layout/LinedList"/>
    <dgm:cxn modelId="{7E5C05A8-7FB2-49BB-8123-E7E725D48343}" type="presParOf" srcId="{5D1D133D-CC82-4347-90FC-93AA7EFC00DE}" destId="{99913484-DA37-44C0-BB1A-1DC862C6FD32}" srcOrd="0" destOrd="0" presId="urn:microsoft.com/office/officeart/2008/layout/LinedList"/>
    <dgm:cxn modelId="{BB7C8256-55B6-4972-8782-34EFB36E4F3D}" type="presParOf" srcId="{5D1D133D-CC82-4347-90FC-93AA7EFC00DE}" destId="{07797FC7-5A4E-4A72-A2FF-7A8378E77662}" srcOrd="1" destOrd="0" presId="urn:microsoft.com/office/officeart/2008/layout/LinedList"/>
    <dgm:cxn modelId="{DE766054-8B62-4818-AE6A-E0F7B9BC03A9}" type="presParOf" srcId="{D648260B-6765-45E8-A71A-76EAC9CDED40}" destId="{E098493D-212D-4A2D-8F33-4122C18412C5}" srcOrd="4" destOrd="0" presId="urn:microsoft.com/office/officeart/2008/layout/LinedList"/>
    <dgm:cxn modelId="{577BD589-C34E-45A7-84C1-F0484D93EB30}" type="presParOf" srcId="{D648260B-6765-45E8-A71A-76EAC9CDED40}" destId="{BBE80118-A7FE-4EC0-98AE-C5DE77699539}" srcOrd="5" destOrd="0" presId="urn:microsoft.com/office/officeart/2008/layout/LinedList"/>
    <dgm:cxn modelId="{48BA2148-87B4-4A18-BAFD-B87E717AE4D3}" type="presParOf" srcId="{BBE80118-A7FE-4EC0-98AE-C5DE77699539}" destId="{33F569DE-FC53-4F27-9E1A-B1394F2B14F9}" srcOrd="0" destOrd="0" presId="urn:microsoft.com/office/officeart/2008/layout/LinedList"/>
    <dgm:cxn modelId="{C4C9D11B-88BF-4D2B-B64F-12F4B981F1EB}" type="presParOf" srcId="{BBE80118-A7FE-4EC0-98AE-C5DE77699539}" destId="{1681D16C-7312-4755-88DA-149962ACC2A6}" srcOrd="1" destOrd="0" presId="urn:microsoft.com/office/officeart/2008/layout/LinedList"/>
    <dgm:cxn modelId="{C4A37201-991E-423E-8C75-7EB95346FA56}" type="presParOf" srcId="{D648260B-6765-45E8-A71A-76EAC9CDED40}" destId="{1D6E55FF-8D0E-4065-A7CF-1CC3CF531D91}" srcOrd="6" destOrd="0" presId="urn:microsoft.com/office/officeart/2008/layout/LinedList"/>
    <dgm:cxn modelId="{78B9CA19-B848-4DF1-84C3-BC22643444E9}" type="presParOf" srcId="{D648260B-6765-45E8-A71A-76EAC9CDED40}" destId="{5662CF5A-A124-4610-97B8-E0E3845E9664}" srcOrd="7" destOrd="0" presId="urn:microsoft.com/office/officeart/2008/layout/LinedList"/>
    <dgm:cxn modelId="{AD221733-E3A8-4318-83A5-4C1C03CF2D4C}" type="presParOf" srcId="{5662CF5A-A124-4610-97B8-E0E3845E9664}" destId="{A3A62D18-33B9-4BE1-9037-686D871BCA85}" srcOrd="0" destOrd="0" presId="urn:microsoft.com/office/officeart/2008/layout/LinedList"/>
    <dgm:cxn modelId="{3CC8E011-DEB6-4D7B-B26A-8F354629C49A}" type="presParOf" srcId="{5662CF5A-A124-4610-97B8-E0E3845E9664}" destId="{46126699-6FF3-4574-95C7-24F33AF061B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D399B7-775B-4E4D-9262-3B67CB64B4D6}" type="doc">
      <dgm:prSet loTypeId="urn:microsoft.com/office/officeart/2005/8/layout/process5" loCatId="process" qsTypeId="urn:microsoft.com/office/officeart/2005/8/quickstyle/simple1" qsCatId="simple" csTypeId="urn:microsoft.com/office/officeart/2005/8/colors/accent0_1" csCatId="mainScheme"/>
      <dgm:spPr/>
      <dgm:t>
        <a:bodyPr/>
        <a:lstStyle/>
        <a:p>
          <a:endParaRPr lang="en-US"/>
        </a:p>
      </dgm:t>
    </dgm:pt>
    <dgm:pt modelId="{E009DEA5-637C-4C23-9AB9-D4DF6C7F4160}">
      <dgm:prSet/>
      <dgm:spPr/>
      <dgm:t>
        <a:bodyPr/>
        <a:lstStyle/>
        <a:p>
          <a:r>
            <a:rPr lang="en-US">
              <a:latin typeface="Times New Roman" panose="02020603050405020304" pitchFamily="18" charset="0"/>
              <a:cs typeface="Times New Roman" panose="02020603050405020304" pitchFamily="18" charset="0"/>
            </a:rPr>
            <a:t>The smart BMS controls energy use by optimising energy use based on the occupancy and weather (Bajwa </a:t>
          </a:r>
          <a:r>
            <a:rPr lang="en-US" i="1">
              <a:latin typeface="Times New Roman" panose="02020603050405020304" pitchFamily="18" charset="0"/>
              <a:cs typeface="Times New Roman" panose="02020603050405020304" pitchFamily="18" charset="0"/>
            </a:rPr>
            <a:t>et al.,</a:t>
          </a:r>
          <a:r>
            <a:rPr lang="en-US">
              <a:latin typeface="Times New Roman" panose="02020603050405020304" pitchFamily="18" charset="0"/>
              <a:cs typeface="Times New Roman" panose="02020603050405020304" pitchFamily="18" charset="0"/>
            </a:rPr>
            <a:t> 2024).</a:t>
          </a:r>
        </a:p>
      </dgm:t>
    </dgm:pt>
    <dgm:pt modelId="{47848C7C-804F-4113-9395-AB227322F735}" type="parTrans" cxnId="{854C3CE8-0EEC-42B8-9D61-66558874F2E7}">
      <dgm:prSet/>
      <dgm:spPr/>
      <dgm:t>
        <a:bodyPr/>
        <a:lstStyle/>
        <a:p>
          <a:endParaRPr lang="en-US"/>
        </a:p>
      </dgm:t>
    </dgm:pt>
    <dgm:pt modelId="{68C009F7-5999-432F-AA37-AC683FF5AF99}" type="sibTrans" cxnId="{854C3CE8-0EEC-42B8-9D61-66558874F2E7}">
      <dgm:prSet/>
      <dgm:spPr/>
      <dgm:t>
        <a:bodyPr/>
        <a:lstStyle/>
        <a:p>
          <a:endParaRPr lang="en-US"/>
        </a:p>
      </dgm:t>
    </dgm:pt>
    <dgm:pt modelId="{842E6E16-F74C-4F57-B10B-DC140FBC1EFA}">
      <dgm:prSet/>
      <dgm:spPr/>
      <dgm:t>
        <a:bodyPr/>
        <a:lstStyle/>
        <a:p>
          <a:r>
            <a:rPr lang="en-US">
              <a:latin typeface="Times New Roman" panose="02020603050405020304" pitchFamily="18" charset="0"/>
              <a:cs typeface="Times New Roman" panose="02020603050405020304" pitchFamily="18" charset="0"/>
            </a:rPr>
            <a:t>Solar, wind and geothermal energies integrated to hotel designs.</a:t>
          </a:r>
        </a:p>
      </dgm:t>
    </dgm:pt>
    <dgm:pt modelId="{1B39A695-F53C-41A8-8D98-8C2E882D8A2D}" type="parTrans" cxnId="{1EA94B54-B125-4C12-9460-167F3CE8B429}">
      <dgm:prSet/>
      <dgm:spPr/>
      <dgm:t>
        <a:bodyPr/>
        <a:lstStyle/>
        <a:p>
          <a:endParaRPr lang="en-US"/>
        </a:p>
      </dgm:t>
    </dgm:pt>
    <dgm:pt modelId="{0B5BFC21-5BE5-4BBC-8054-E9AA84F06C12}" type="sibTrans" cxnId="{1EA94B54-B125-4C12-9460-167F3CE8B429}">
      <dgm:prSet/>
      <dgm:spPr/>
      <dgm:t>
        <a:bodyPr/>
        <a:lstStyle/>
        <a:p>
          <a:endParaRPr lang="en-US"/>
        </a:p>
      </dgm:t>
    </dgm:pt>
    <dgm:pt modelId="{A9D85837-9596-4A38-9A21-55D256D278F5}">
      <dgm:prSet/>
      <dgm:spPr/>
      <dgm:t>
        <a:bodyPr/>
        <a:lstStyle/>
        <a:p>
          <a:r>
            <a:rPr lang="en-US">
              <a:latin typeface="Times New Roman" panose="02020603050405020304" pitchFamily="18" charset="0"/>
              <a:cs typeface="Times New Roman" panose="02020603050405020304" pitchFamily="18" charset="0"/>
            </a:rPr>
            <a:t>Energy scenario planning is supported by IoT, blockchain and digital twins (Borowski, 2021).</a:t>
          </a:r>
          <a:endParaRPr lang="en-US" dirty="0">
            <a:latin typeface="Times New Roman" panose="02020603050405020304" pitchFamily="18" charset="0"/>
            <a:cs typeface="Times New Roman" panose="02020603050405020304" pitchFamily="18" charset="0"/>
          </a:endParaRPr>
        </a:p>
      </dgm:t>
    </dgm:pt>
    <dgm:pt modelId="{B62ABA07-A769-4B4A-AF53-4CBB8DA6F46B}" type="parTrans" cxnId="{2B8A6AEA-82B8-4DEA-A06F-9EDEF26BB915}">
      <dgm:prSet/>
      <dgm:spPr/>
      <dgm:t>
        <a:bodyPr/>
        <a:lstStyle/>
        <a:p>
          <a:endParaRPr lang="en-US"/>
        </a:p>
      </dgm:t>
    </dgm:pt>
    <dgm:pt modelId="{474F538F-933B-46F4-B3D0-A80BB90D759E}" type="sibTrans" cxnId="{2B8A6AEA-82B8-4DEA-A06F-9EDEF26BB915}">
      <dgm:prSet/>
      <dgm:spPr/>
      <dgm:t>
        <a:bodyPr/>
        <a:lstStyle/>
        <a:p>
          <a:endParaRPr lang="en-US"/>
        </a:p>
      </dgm:t>
    </dgm:pt>
    <dgm:pt modelId="{98B5B3D3-BC5A-4F24-A9FC-9089AC0DDCDC}">
      <dgm:prSet/>
      <dgm:spPr/>
      <dgm:t>
        <a:bodyPr/>
        <a:lstStyle/>
        <a:p>
          <a:r>
            <a:rPr lang="en-US" dirty="0">
              <a:latin typeface="Times New Roman" panose="02020603050405020304" pitchFamily="18" charset="0"/>
              <a:cs typeface="Times New Roman" panose="02020603050405020304" pitchFamily="18" charset="0"/>
            </a:rPr>
            <a:t>Aesthetic barriers include tech cost, data privacy and skilled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requirements.</a:t>
          </a:r>
        </a:p>
      </dgm:t>
    </dgm:pt>
    <dgm:pt modelId="{38888681-12A7-4F61-AD53-83B979195818}" type="parTrans" cxnId="{8C638829-684B-431A-9DE3-8EC7908ABF1D}">
      <dgm:prSet/>
      <dgm:spPr/>
      <dgm:t>
        <a:bodyPr/>
        <a:lstStyle/>
        <a:p>
          <a:endParaRPr lang="en-US"/>
        </a:p>
      </dgm:t>
    </dgm:pt>
    <dgm:pt modelId="{86404243-5944-4C07-9E81-A893558905A6}" type="sibTrans" cxnId="{8C638829-684B-431A-9DE3-8EC7908ABF1D}">
      <dgm:prSet/>
      <dgm:spPr/>
      <dgm:t>
        <a:bodyPr/>
        <a:lstStyle/>
        <a:p>
          <a:endParaRPr lang="en-US"/>
        </a:p>
      </dgm:t>
    </dgm:pt>
    <dgm:pt modelId="{31B35262-3D7E-4C0E-8C85-9B9079AA227C}">
      <dgm:prSet/>
      <dgm:spPr/>
      <dgm:t>
        <a:bodyPr/>
        <a:lstStyle/>
        <a:p>
          <a:r>
            <a:rPr lang="en-US" dirty="0">
              <a:latin typeface="Times New Roman" panose="02020603050405020304" pitchFamily="18" charset="0"/>
              <a:cs typeface="Times New Roman" panose="02020603050405020304" pitchFamily="18" charset="0"/>
            </a:rPr>
            <a:t>Thermostats with occupancy sensors are being used by Premier Inn.</a:t>
          </a:r>
        </a:p>
      </dgm:t>
    </dgm:pt>
    <dgm:pt modelId="{B5A5F18C-8314-45BF-84A7-68960C6A3D49}" type="parTrans" cxnId="{718C2B83-4DA2-44B7-83B8-547246419C75}">
      <dgm:prSet/>
      <dgm:spPr/>
      <dgm:t>
        <a:bodyPr/>
        <a:lstStyle/>
        <a:p>
          <a:endParaRPr lang="en-US"/>
        </a:p>
      </dgm:t>
    </dgm:pt>
    <dgm:pt modelId="{FF68B13E-962C-4403-BE4E-C2F379B40D23}" type="sibTrans" cxnId="{718C2B83-4DA2-44B7-83B8-547246419C75}">
      <dgm:prSet/>
      <dgm:spPr/>
      <dgm:t>
        <a:bodyPr/>
        <a:lstStyle/>
        <a:p>
          <a:endParaRPr lang="en-US"/>
        </a:p>
      </dgm:t>
    </dgm:pt>
    <dgm:pt modelId="{AED8D592-0E28-4C63-A7EC-5FE5D9623D35}" type="pres">
      <dgm:prSet presAssocID="{82D399B7-775B-4E4D-9262-3B67CB64B4D6}" presName="diagram" presStyleCnt="0">
        <dgm:presLayoutVars>
          <dgm:dir/>
          <dgm:resizeHandles val="exact"/>
        </dgm:presLayoutVars>
      </dgm:prSet>
      <dgm:spPr/>
    </dgm:pt>
    <dgm:pt modelId="{8501755C-1CA3-4659-AD33-F729F3AC40B4}" type="pres">
      <dgm:prSet presAssocID="{E009DEA5-637C-4C23-9AB9-D4DF6C7F4160}" presName="node" presStyleLbl="node1" presStyleIdx="0" presStyleCnt="5">
        <dgm:presLayoutVars>
          <dgm:bulletEnabled val="1"/>
        </dgm:presLayoutVars>
      </dgm:prSet>
      <dgm:spPr/>
    </dgm:pt>
    <dgm:pt modelId="{4A047635-F282-45C6-8493-BBE530A8CF4B}" type="pres">
      <dgm:prSet presAssocID="{68C009F7-5999-432F-AA37-AC683FF5AF99}" presName="sibTrans" presStyleLbl="sibTrans2D1" presStyleIdx="0" presStyleCnt="4"/>
      <dgm:spPr/>
    </dgm:pt>
    <dgm:pt modelId="{7E92A494-F29D-4B55-8BF9-95E60D21C459}" type="pres">
      <dgm:prSet presAssocID="{68C009F7-5999-432F-AA37-AC683FF5AF99}" presName="connectorText" presStyleLbl="sibTrans2D1" presStyleIdx="0" presStyleCnt="4"/>
      <dgm:spPr/>
    </dgm:pt>
    <dgm:pt modelId="{92F757CD-E373-48A1-B850-267E1822D455}" type="pres">
      <dgm:prSet presAssocID="{842E6E16-F74C-4F57-B10B-DC140FBC1EFA}" presName="node" presStyleLbl="node1" presStyleIdx="1" presStyleCnt="5">
        <dgm:presLayoutVars>
          <dgm:bulletEnabled val="1"/>
        </dgm:presLayoutVars>
      </dgm:prSet>
      <dgm:spPr/>
    </dgm:pt>
    <dgm:pt modelId="{4D90B553-5F6C-4C53-9633-84124B52033F}" type="pres">
      <dgm:prSet presAssocID="{0B5BFC21-5BE5-4BBC-8054-E9AA84F06C12}" presName="sibTrans" presStyleLbl="sibTrans2D1" presStyleIdx="1" presStyleCnt="4"/>
      <dgm:spPr/>
    </dgm:pt>
    <dgm:pt modelId="{2343F40A-DDC7-4C42-A772-6105DC727EDD}" type="pres">
      <dgm:prSet presAssocID="{0B5BFC21-5BE5-4BBC-8054-E9AA84F06C12}" presName="connectorText" presStyleLbl="sibTrans2D1" presStyleIdx="1" presStyleCnt="4"/>
      <dgm:spPr/>
    </dgm:pt>
    <dgm:pt modelId="{9EBFF305-9051-4C70-9EB4-4C8F7C770AA5}" type="pres">
      <dgm:prSet presAssocID="{A9D85837-9596-4A38-9A21-55D256D278F5}" presName="node" presStyleLbl="node1" presStyleIdx="2" presStyleCnt="5">
        <dgm:presLayoutVars>
          <dgm:bulletEnabled val="1"/>
        </dgm:presLayoutVars>
      </dgm:prSet>
      <dgm:spPr/>
    </dgm:pt>
    <dgm:pt modelId="{C7EEEE7C-CAF2-4E0A-AEE8-0A3BFDF0AB7F}" type="pres">
      <dgm:prSet presAssocID="{474F538F-933B-46F4-B3D0-A80BB90D759E}" presName="sibTrans" presStyleLbl="sibTrans2D1" presStyleIdx="2" presStyleCnt="4"/>
      <dgm:spPr/>
    </dgm:pt>
    <dgm:pt modelId="{121107DB-921D-4283-B806-CFC462CA8CFE}" type="pres">
      <dgm:prSet presAssocID="{474F538F-933B-46F4-B3D0-A80BB90D759E}" presName="connectorText" presStyleLbl="sibTrans2D1" presStyleIdx="2" presStyleCnt="4"/>
      <dgm:spPr/>
    </dgm:pt>
    <dgm:pt modelId="{2AFBA564-27BC-4D4E-9733-FCA0A874BE08}" type="pres">
      <dgm:prSet presAssocID="{98B5B3D3-BC5A-4F24-A9FC-9089AC0DDCDC}" presName="node" presStyleLbl="node1" presStyleIdx="3" presStyleCnt="5">
        <dgm:presLayoutVars>
          <dgm:bulletEnabled val="1"/>
        </dgm:presLayoutVars>
      </dgm:prSet>
      <dgm:spPr/>
    </dgm:pt>
    <dgm:pt modelId="{D1364002-49D2-4BD2-9FB7-D97C2A73D69E}" type="pres">
      <dgm:prSet presAssocID="{86404243-5944-4C07-9E81-A893558905A6}" presName="sibTrans" presStyleLbl="sibTrans2D1" presStyleIdx="3" presStyleCnt="4"/>
      <dgm:spPr/>
    </dgm:pt>
    <dgm:pt modelId="{5150358B-9192-47A9-8057-17CB27BD8A10}" type="pres">
      <dgm:prSet presAssocID="{86404243-5944-4C07-9E81-A893558905A6}" presName="connectorText" presStyleLbl="sibTrans2D1" presStyleIdx="3" presStyleCnt="4"/>
      <dgm:spPr/>
    </dgm:pt>
    <dgm:pt modelId="{0152DB35-7101-4983-B3AC-8AB104F98F7D}" type="pres">
      <dgm:prSet presAssocID="{31B35262-3D7E-4C0E-8C85-9B9079AA227C}" presName="node" presStyleLbl="node1" presStyleIdx="4" presStyleCnt="5">
        <dgm:presLayoutVars>
          <dgm:bulletEnabled val="1"/>
        </dgm:presLayoutVars>
      </dgm:prSet>
      <dgm:spPr/>
    </dgm:pt>
  </dgm:ptLst>
  <dgm:cxnLst>
    <dgm:cxn modelId="{F3CF1902-9A9D-425E-A06E-6EF9CF013FA1}" type="presOf" srcId="{82D399B7-775B-4E4D-9262-3B67CB64B4D6}" destId="{AED8D592-0E28-4C63-A7EC-5FE5D9623D35}" srcOrd="0" destOrd="0" presId="urn:microsoft.com/office/officeart/2005/8/layout/process5"/>
    <dgm:cxn modelId="{202B5907-EEE0-4083-877B-4B1DA7A3E4F2}" type="presOf" srcId="{68C009F7-5999-432F-AA37-AC683FF5AF99}" destId="{4A047635-F282-45C6-8493-BBE530A8CF4B}" srcOrd="0" destOrd="0" presId="urn:microsoft.com/office/officeart/2005/8/layout/process5"/>
    <dgm:cxn modelId="{04C5C726-0CF0-4818-88A2-8DCE7081E1D7}" type="presOf" srcId="{98B5B3D3-BC5A-4F24-A9FC-9089AC0DDCDC}" destId="{2AFBA564-27BC-4D4E-9733-FCA0A874BE08}" srcOrd="0" destOrd="0" presId="urn:microsoft.com/office/officeart/2005/8/layout/process5"/>
    <dgm:cxn modelId="{8C638829-684B-431A-9DE3-8EC7908ABF1D}" srcId="{82D399B7-775B-4E4D-9262-3B67CB64B4D6}" destId="{98B5B3D3-BC5A-4F24-A9FC-9089AC0DDCDC}" srcOrd="3" destOrd="0" parTransId="{38888681-12A7-4F61-AD53-83B979195818}" sibTransId="{86404243-5944-4C07-9E81-A893558905A6}"/>
    <dgm:cxn modelId="{868BCA2C-CAD8-4AB6-9F27-B455ECB125E5}" type="presOf" srcId="{A9D85837-9596-4A38-9A21-55D256D278F5}" destId="{9EBFF305-9051-4C70-9EB4-4C8F7C770AA5}" srcOrd="0" destOrd="0" presId="urn:microsoft.com/office/officeart/2005/8/layout/process5"/>
    <dgm:cxn modelId="{5B450D64-B95A-42E3-811A-72168BACC84B}" type="presOf" srcId="{68C009F7-5999-432F-AA37-AC683FF5AF99}" destId="{7E92A494-F29D-4B55-8BF9-95E60D21C459}" srcOrd="1" destOrd="0" presId="urn:microsoft.com/office/officeart/2005/8/layout/process5"/>
    <dgm:cxn modelId="{9A7FAE4B-8F06-45DD-9297-39A6861F68FE}" type="presOf" srcId="{474F538F-933B-46F4-B3D0-A80BB90D759E}" destId="{121107DB-921D-4283-B806-CFC462CA8CFE}" srcOrd="1" destOrd="0" presId="urn:microsoft.com/office/officeart/2005/8/layout/process5"/>
    <dgm:cxn modelId="{49CD1550-7F6F-4556-A4C3-83FEC62C3C0D}" type="presOf" srcId="{31B35262-3D7E-4C0E-8C85-9B9079AA227C}" destId="{0152DB35-7101-4983-B3AC-8AB104F98F7D}" srcOrd="0" destOrd="0" presId="urn:microsoft.com/office/officeart/2005/8/layout/process5"/>
    <dgm:cxn modelId="{A5F2BA51-874C-4605-B721-FD12AF83A6A9}" type="presOf" srcId="{0B5BFC21-5BE5-4BBC-8054-E9AA84F06C12}" destId="{2343F40A-DDC7-4C42-A772-6105DC727EDD}" srcOrd="1" destOrd="0" presId="urn:microsoft.com/office/officeart/2005/8/layout/process5"/>
    <dgm:cxn modelId="{1EA94B54-B125-4C12-9460-167F3CE8B429}" srcId="{82D399B7-775B-4E4D-9262-3B67CB64B4D6}" destId="{842E6E16-F74C-4F57-B10B-DC140FBC1EFA}" srcOrd="1" destOrd="0" parTransId="{1B39A695-F53C-41A8-8D98-8C2E882D8A2D}" sibTransId="{0B5BFC21-5BE5-4BBC-8054-E9AA84F06C12}"/>
    <dgm:cxn modelId="{718C2B83-4DA2-44B7-83B8-547246419C75}" srcId="{82D399B7-775B-4E4D-9262-3B67CB64B4D6}" destId="{31B35262-3D7E-4C0E-8C85-9B9079AA227C}" srcOrd="4" destOrd="0" parTransId="{B5A5F18C-8314-45BF-84A7-68960C6A3D49}" sibTransId="{FF68B13E-962C-4403-BE4E-C2F379B40D23}"/>
    <dgm:cxn modelId="{595C998A-6766-48A5-A4FB-17D17AFC6AFB}" type="presOf" srcId="{842E6E16-F74C-4F57-B10B-DC140FBC1EFA}" destId="{92F757CD-E373-48A1-B850-267E1822D455}" srcOrd="0" destOrd="0" presId="urn:microsoft.com/office/officeart/2005/8/layout/process5"/>
    <dgm:cxn modelId="{95033191-8E28-4819-8CB4-E13897543F10}" type="presOf" srcId="{474F538F-933B-46F4-B3D0-A80BB90D759E}" destId="{C7EEEE7C-CAF2-4E0A-AEE8-0A3BFDF0AB7F}" srcOrd="0" destOrd="0" presId="urn:microsoft.com/office/officeart/2005/8/layout/process5"/>
    <dgm:cxn modelId="{8AF91399-C27E-4D3F-BEEC-5DCAA1AB4545}" type="presOf" srcId="{0B5BFC21-5BE5-4BBC-8054-E9AA84F06C12}" destId="{4D90B553-5F6C-4C53-9633-84124B52033F}" srcOrd="0" destOrd="0" presId="urn:microsoft.com/office/officeart/2005/8/layout/process5"/>
    <dgm:cxn modelId="{CEE759A8-6CFC-4D08-A5D1-AE6F98AD0DED}" type="presOf" srcId="{86404243-5944-4C07-9E81-A893558905A6}" destId="{D1364002-49D2-4BD2-9FB7-D97C2A73D69E}" srcOrd="0" destOrd="0" presId="urn:microsoft.com/office/officeart/2005/8/layout/process5"/>
    <dgm:cxn modelId="{211688B4-1D49-41FA-8305-7F3A5F9C9A37}" type="presOf" srcId="{E009DEA5-637C-4C23-9AB9-D4DF6C7F4160}" destId="{8501755C-1CA3-4659-AD33-F729F3AC40B4}" srcOrd="0" destOrd="0" presId="urn:microsoft.com/office/officeart/2005/8/layout/process5"/>
    <dgm:cxn modelId="{2DF16BE7-6D02-4EB9-9074-1F97D4A648B1}" type="presOf" srcId="{86404243-5944-4C07-9E81-A893558905A6}" destId="{5150358B-9192-47A9-8057-17CB27BD8A10}" srcOrd="1" destOrd="0" presId="urn:microsoft.com/office/officeart/2005/8/layout/process5"/>
    <dgm:cxn modelId="{854C3CE8-0EEC-42B8-9D61-66558874F2E7}" srcId="{82D399B7-775B-4E4D-9262-3B67CB64B4D6}" destId="{E009DEA5-637C-4C23-9AB9-D4DF6C7F4160}" srcOrd="0" destOrd="0" parTransId="{47848C7C-804F-4113-9395-AB227322F735}" sibTransId="{68C009F7-5999-432F-AA37-AC683FF5AF99}"/>
    <dgm:cxn modelId="{2B8A6AEA-82B8-4DEA-A06F-9EDEF26BB915}" srcId="{82D399B7-775B-4E4D-9262-3B67CB64B4D6}" destId="{A9D85837-9596-4A38-9A21-55D256D278F5}" srcOrd="2" destOrd="0" parTransId="{B62ABA07-A769-4B4A-AF53-4CBB8DA6F46B}" sibTransId="{474F538F-933B-46F4-B3D0-A80BB90D759E}"/>
    <dgm:cxn modelId="{FB86628A-1857-4DCB-8A51-C8F619C6AA55}" type="presParOf" srcId="{AED8D592-0E28-4C63-A7EC-5FE5D9623D35}" destId="{8501755C-1CA3-4659-AD33-F729F3AC40B4}" srcOrd="0" destOrd="0" presId="urn:microsoft.com/office/officeart/2005/8/layout/process5"/>
    <dgm:cxn modelId="{1EE4D077-DF91-4F69-9061-69E53A65F37D}" type="presParOf" srcId="{AED8D592-0E28-4C63-A7EC-5FE5D9623D35}" destId="{4A047635-F282-45C6-8493-BBE530A8CF4B}" srcOrd="1" destOrd="0" presId="urn:microsoft.com/office/officeart/2005/8/layout/process5"/>
    <dgm:cxn modelId="{BDFC05AF-CE69-4A9B-9D50-19B037ABF5CD}" type="presParOf" srcId="{4A047635-F282-45C6-8493-BBE530A8CF4B}" destId="{7E92A494-F29D-4B55-8BF9-95E60D21C459}" srcOrd="0" destOrd="0" presId="urn:microsoft.com/office/officeart/2005/8/layout/process5"/>
    <dgm:cxn modelId="{3FA58766-ED8E-4404-B596-6B08D9B2819E}" type="presParOf" srcId="{AED8D592-0E28-4C63-A7EC-5FE5D9623D35}" destId="{92F757CD-E373-48A1-B850-267E1822D455}" srcOrd="2" destOrd="0" presId="urn:microsoft.com/office/officeart/2005/8/layout/process5"/>
    <dgm:cxn modelId="{C1424BF8-0405-4431-919B-152DEC3DAFF3}" type="presParOf" srcId="{AED8D592-0E28-4C63-A7EC-5FE5D9623D35}" destId="{4D90B553-5F6C-4C53-9633-84124B52033F}" srcOrd="3" destOrd="0" presId="urn:microsoft.com/office/officeart/2005/8/layout/process5"/>
    <dgm:cxn modelId="{1F4D4E67-9F93-4F53-831C-7420EB677AEA}" type="presParOf" srcId="{4D90B553-5F6C-4C53-9633-84124B52033F}" destId="{2343F40A-DDC7-4C42-A772-6105DC727EDD}" srcOrd="0" destOrd="0" presId="urn:microsoft.com/office/officeart/2005/8/layout/process5"/>
    <dgm:cxn modelId="{79B3D818-6104-4FAF-B99C-5420575B0D58}" type="presParOf" srcId="{AED8D592-0E28-4C63-A7EC-5FE5D9623D35}" destId="{9EBFF305-9051-4C70-9EB4-4C8F7C770AA5}" srcOrd="4" destOrd="0" presId="urn:microsoft.com/office/officeart/2005/8/layout/process5"/>
    <dgm:cxn modelId="{2D67E95A-5C0F-4811-94E1-7A4D0E736AA2}" type="presParOf" srcId="{AED8D592-0E28-4C63-A7EC-5FE5D9623D35}" destId="{C7EEEE7C-CAF2-4E0A-AEE8-0A3BFDF0AB7F}" srcOrd="5" destOrd="0" presId="urn:microsoft.com/office/officeart/2005/8/layout/process5"/>
    <dgm:cxn modelId="{0EF2E156-D30F-46EB-8D82-0A4F16CEE01B}" type="presParOf" srcId="{C7EEEE7C-CAF2-4E0A-AEE8-0A3BFDF0AB7F}" destId="{121107DB-921D-4283-B806-CFC462CA8CFE}" srcOrd="0" destOrd="0" presId="urn:microsoft.com/office/officeart/2005/8/layout/process5"/>
    <dgm:cxn modelId="{1D874F2E-3C7E-41A3-A2F8-DE6D51A00A1E}" type="presParOf" srcId="{AED8D592-0E28-4C63-A7EC-5FE5D9623D35}" destId="{2AFBA564-27BC-4D4E-9733-FCA0A874BE08}" srcOrd="6" destOrd="0" presId="urn:microsoft.com/office/officeart/2005/8/layout/process5"/>
    <dgm:cxn modelId="{3944FBE8-B25B-4330-98E5-83B3583B53DA}" type="presParOf" srcId="{AED8D592-0E28-4C63-A7EC-5FE5D9623D35}" destId="{D1364002-49D2-4BD2-9FB7-D97C2A73D69E}" srcOrd="7" destOrd="0" presId="urn:microsoft.com/office/officeart/2005/8/layout/process5"/>
    <dgm:cxn modelId="{0CA3EFD9-6450-4D04-A348-D988282D5327}" type="presParOf" srcId="{D1364002-49D2-4BD2-9FB7-D97C2A73D69E}" destId="{5150358B-9192-47A9-8057-17CB27BD8A10}" srcOrd="0" destOrd="0" presId="urn:microsoft.com/office/officeart/2005/8/layout/process5"/>
    <dgm:cxn modelId="{439BE747-E849-47D1-A950-0AEBA9BB9EAF}" type="presParOf" srcId="{AED8D592-0E28-4C63-A7EC-5FE5D9623D35}" destId="{0152DB35-7101-4983-B3AC-8AB104F98F7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5E1219-FF97-4F89-851B-A0E071B4C4FE}">
      <dsp:nvSpPr>
        <dsp:cNvPr id="0" name=""/>
        <dsp:cNvSpPr/>
      </dsp:nvSpPr>
      <dsp:spPr>
        <a:xfrm>
          <a:off x="0" y="0"/>
          <a:ext cx="39153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6FA31-ABB6-4F49-B1ED-A04142E3C5F1}">
      <dsp:nvSpPr>
        <dsp:cNvPr id="0" name=""/>
        <dsp:cNvSpPr/>
      </dsp:nvSpPr>
      <dsp:spPr>
        <a:xfrm>
          <a:off x="0" y="0"/>
          <a:ext cx="3915300" cy="807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Hotels have to meet climate legislation, carbon pricing and EU Green Deal (European Commission, 2023).</a:t>
          </a:r>
        </a:p>
      </dsp:txBody>
      <dsp:txXfrm>
        <a:off x="0" y="0"/>
        <a:ext cx="3915300" cy="807905"/>
      </dsp:txXfrm>
    </dsp:sp>
    <dsp:sp modelId="{4C71DB78-79AB-42B3-94F6-9903EC5CDAA2}">
      <dsp:nvSpPr>
        <dsp:cNvPr id="0" name=""/>
        <dsp:cNvSpPr/>
      </dsp:nvSpPr>
      <dsp:spPr>
        <a:xfrm>
          <a:off x="0" y="807906"/>
          <a:ext cx="39153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13484-DA37-44C0-BB1A-1DC862C6FD32}">
      <dsp:nvSpPr>
        <dsp:cNvPr id="0" name=""/>
        <dsp:cNvSpPr/>
      </dsp:nvSpPr>
      <dsp:spPr>
        <a:xfrm>
          <a:off x="0" y="807905"/>
          <a:ext cx="3915300" cy="807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Mandatory carbon reporting is implemented in UK schemes such as ESOS and SECR.</a:t>
          </a:r>
        </a:p>
      </dsp:txBody>
      <dsp:txXfrm>
        <a:off x="0" y="807905"/>
        <a:ext cx="3915300" cy="807905"/>
      </dsp:txXfrm>
    </dsp:sp>
    <dsp:sp modelId="{E098493D-212D-4A2D-8F33-4122C18412C5}">
      <dsp:nvSpPr>
        <dsp:cNvPr id="0" name=""/>
        <dsp:cNvSpPr/>
      </dsp:nvSpPr>
      <dsp:spPr>
        <a:xfrm>
          <a:off x="0" y="1615812"/>
          <a:ext cx="39153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F569DE-FC53-4F27-9E1A-B1394F2B14F9}">
      <dsp:nvSpPr>
        <dsp:cNvPr id="0" name=""/>
        <dsp:cNvSpPr/>
      </dsp:nvSpPr>
      <dsp:spPr>
        <a:xfrm>
          <a:off x="0" y="1615811"/>
          <a:ext cx="3915300" cy="807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Industry aligning with environmental goals are often stature certifications.</a:t>
          </a:r>
        </a:p>
      </dsp:txBody>
      <dsp:txXfrm>
        <a:off x="0" y="1615811"/>
        <a:ext cx="3915300" cy="807905"/>
      </dsp:txXfrm>
    </dsp:sp>
    <dsp:sp modelId="{1D6E55FF-8D0E-4065-A7CF-1CC3CF531D91}">
      <dsp:nvSpPr>
        <dsp:cNvPr id="0" name=""/>
        <dsp:cNvSpPr/>
      </dsp:nvSpPr>
      <dsp:spPr>
        <a:xfrm>
          <a:off x="0" y="2423717"/>
          <a:ext cx="39153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A62D18-33B9-4BE1-9037-686D871BCA85}">
      <dsp:nvSpPr>
        <dsp:cNvPr id="0" name=""/>
        <dsp:cNvSpPr/>
      </dsp:nvSpPr>
      <dsp:spPr>
        <a:xfrm>
          <a:off x="0" y="2423717"/>
          <a:ext cx="3915300" cy="807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Hotels such as the Michelin Green Star-rated Whatley Manor Hotel &amp; Spa are showing commitment to national climate goals (The hotel journal, 2024).</a:t>
          </a:r>
        </a:p>
      </dsp:txBody>
      <dsp:txXfrm>
        <a:off x="0" y="2423717"/>
        <a:ext cx="3915300" cy="8079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1755C-1CA3-4659-AD33-F729F3AC40B4}">
      <dsp:nvSpPr>
        <dsp:cNvPr id="0" name=""/>
        <dsp:cNvSpPr/>
      </dsp:nvSpPr>
      <dsp:spPr>
        <a:xfrm>
          <a:off x="554764" y="1020"/>
          <a:ext cx="1206945" cy="724167"/>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latin typeface="Times New Roman" panose="02020603050405020304" pitchFamily="18" charset="0"/>
              <a:cs typeface="Times New Roman" panose="02020603050405020304" pitchFamily="18" charset="0"/>
            </a:rPr>
            <a:t>The smart BMS controls energy use by optimising energy use based on the occupancy and weather (Bajwa </a:t>
          </a:r>
          <a:r>
            <a:rPr lang="en-US" sz="800" i="1" kern="1200">
              <a:latin typeface="Times New Roman" panose="02020603050405020304" pitchFamily="18" charset="0"/>
              <a:cs typeface="Times New Roman" panose="02020603050405020304" pitchFamily="18" charset="0"/>
            </a:rPr>
            <a:t>et al.,</a:t>
          </a:r>
          <a:r>
            <a:rPr lang="en-US" sz="800" kern="1200">
              <a:latin typeface="Times New Roman" panose="02020603050405020304" pitchFamily="18" charset="0"/>
              <a:cs typeface="Times New Roman" panose="02020603050405020304" pitchFamily="18" charset="0"/>
            </a:rPr>
            <a:t> 2024).</a:t>
          </a:r>
        </a:p>
      </dsp:txBody>
      <dsp:txXfrm>
        <a:off x="575974" y="22230"/>
        <a:ext cx="1164525" cy="681747"/>
      </dsp:txXfrm>
    </dsp:sp>
    <dsp:sp modelId="{4A047635-F282-45C6-8493-BBE530A8CF4B}">
      <dsp:nvSpPr>
        <dsp:cNvPr id="0" name=""/>
        <dsp:cNvSpPr/>
      </dsp:nvSpPr>
      <dsp:spPr>
        <a:xfrm>
          <a:off x="1867922" y="213442"/>
          <a:ext cx="255872" cy="299322"/>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867922" y="273306"/>
        <a:ext cx="179110" cy="179594"/>
      </dsp:txXfrm>
    </dsp:sp>
    <dsp:sp modelId="{92F757CD-E373-48A1-B850-267E1822D455}">
      <dsp:nvSpPr>
        <dsp:cNvPr id="0" name=""/>
        <dsp:cNvSpPr/>
      </dsp:nvSpPr>
      <dsp:spPr>
        <a:xfrm>
          <a:off x="2244489" y="1020"/>
          <a:ext cx="1206945" cy="724167"/>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latin typeface="Times New Roman" panose="02020603050405020304" pitchFamily="18" charset="0"/>
              <a:cs typeface="Times New Roman" panose="02020603050405020304" pitchFamily="18" charset="0"/>
            </a:rPr>
            <a:t>Solar, wind and geothermal energies integrated to hotel designs.</a:t>
          </a:r>
        </a:p>
      </dsp:txBody>
      <dsp:txXfrm>
        <a:off x="2265699" y="22230"/>
        <a:ext cx="1164525" cy="681747"/>
      </dsp:txXfrm>
    </dsp:sp>
    <dsp:sp modelId="{4D90B553-5F6C-4C53-9633-84124B52033F}">
      <dsp:nvSpPr>
        <dsp:cNvPr id="0" name=""/>
        <dsp:cNvSpPr/>
      </dsp:nvSpPr>
      <dsp:spPr>
        <a:xfrm rot="5400000">
          <a:off x="2720025" y="809674"/>
          <a:ext cx="255872" cy="299322"/>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2758164" y="831399"/>
        <a:ext cx="179594" cy="179110"/>
      </dsp:txXfrm>
    </dsp:sp>
    <dsp:sp modelId="{9EBFF305-9051-4C70-9EB4-4C8F7C770AA5}">
      <dsp:nvSpPr>
        <dsp:cNvPr id="0" name=""/>
        <dsp:cNvSpPr/>
      </dsp:nvSpPr>
      <dsp:spPr>
        <a:xfrm>
          <a:off x="2244489" y="1207966"/>
          <a:ext cx="1206945" cy="724167"/>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latin typeface="Times New Roman" panose="02020603050405020304" pitchFamily="18" charset="0"/>
              <a:cs typeface="Times New Roman" panose="02020603050405020304" pitchFamily="18" charset="0"/>
            </a:rPr>
            <a:t>Energy scenario planning is supported by IoT, blockchain and digital twins (Borowski, 2021).</a:t>
          </a:r>
          <a:endParaRPr lang="en-US" sz="800" kern="1200" dirty="0">
            <a:latin typeface="Times New Roman" panose="02020603050405020304" pitchFamily="18" charset="0"/>
            <a:cs typeface="Times New Roman" panose="02020603050405020304" pitchFamily="18" charset="0"/>
          </a:endParaRPr>
        </a:p>
      </dsp:txBody>
      <dsp:txXfrm>
        <a:off x="2265699" y="1229176"/>
        <a:ext cx="1164525" cy="681747"/>
      </dsp:txXfrm>
    </dsp:sp>
    <dsp:sp modelId="{C7EEEE7C-CAF2-4E0A-AEE8-0A3BFDF0AB7F}">
      <dsp:nvSpPr>
        <dsp:cNvPr id="0" name=""/>
        <dsp:cNvSpPr/>
      </dsp:nvSpPr>
      <dsp:spPr>
        <a:xfrm rot="10800000">
          <a:off x="1882405" y="1420388"/>
          <a:ext cx="255872" cy="299322"/>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1959167" y="1480252"/>
        <a:ext cx="179110" cy="179594"/>
      </dsp:txXfrm>
    </dsp:sp>
    <dsp:sp modelId="{2AFBA564-27BC-4D4E-9733-FCA0A874BE08}">
      <dsp:nvSpPr>
        <dsp:cNvPr id="0" name=""/>
        <dsp:cNvSpPr/>
      </dsp:nvSpPr>
      <dsp:spPr>
        <a:xfrm>
          <a:off x="554764" y="1207966"/>
          <a:ext cx="1206945" cy="724167"/>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Aesthetic barriers include tech cost, data privacy and skilled </a:t>
          </a:r>
          <a:r>
            <a:rPr lang="en-US" sz="800" kern="1200" dirty="0" err="1">
              <a:latin typeface="Times New Roman" panose="02020603050405020304" pitchFamily="18" charset="0"/>
              <a:cs typeface="Times New Roman" panose="02020603050405020304" pitchFamily="18" charset="0"/>
            </a:rPr>
            <a:t>labour</a:t>
          </a:r>
          <a:r>
            <a:rPr lang="en-US" sz="800" kern="1200" dirty="0">
              <a:latin typeface="Times New Roman" panose="02020603050405020304" pitchFamily="18" charset="0"/>
              <a:cs typeface="Times New Roman" panose="02020603050405020304" pitchFamily="18" charset="0"/>
            </a:rPr>
            <a:t> requirements.</a:t>
          </a:r>
        </a:p>
      </dsp:txBody>
      <dsp:txXfrm>
        <a:off x="575974" y="1229176"/>
        <a:ext cx="1164525" cy="681747"/>
      </dsp:txXfrm>
    </dsp:sp>
    <dsp:sp modelId="{D1364002-49D2-4BD2-9FB7-D97C2A73D69E}">
      <dsp:nvSpPr>
        <dsp:cNvPr id="0" name=""/>
        <dsp:cNvSpPr/>
      </dsp:nvSpPr>
      <dsp:spPr>
        <a:xfrm rot="5400000">
          <a:off x="1030301" y="2016620"/>
          <a:ext cx="255872" cy="299322"/>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1068440" y="2038345"/>
        <a:ext cx="179594" cy="179110"/>
      </dsp:txXfrm>
    </dsp:sp>
    <dsp:sp modelId="{0152DB35-7101-4983-B3AC-8AB104F98F7D}">
      <dsp:nvSpPr>
        <dsp:cNvPr id="0" name=""/>
        <dsp:cNvSpPr/>
      </dsp:nvSpPr>
      <dsp:spPr>
        <a:xfrm>
          <a:off x="554764" y="2414912"/>
          <a:ext cx="1206945" cy="724167"/>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Thermostats with occupancy sensors are being used by Premier Inn.</a:t>
          </a:r>
        </a:p>
      </dsp:txBody>
      <dsp:txXfrm>
        <a:off x="575974" y="2436122"/>
        <a:ext cx="1164525" cy="6817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35e0ff2e46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35e0ff2e46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35e0ff2e464_0_2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 name="Google Shape;441;g35e0ff2e464_0_2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midst of growing climate urgency, the hospitality industry is under pressure to address their environmental footprint. Though resource-intensive, hotels are now innovating towards net-zero targets. Employing strategic technology use, companies such as Marriott and Hilton have achieved major emissions reductions. Using the PEST framework, this study examines external influences determining hotel energy strategy development and implementation.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g35e0ff2e46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9" name="Google Shape;449;g35e0ff2e464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literature indicates a strong need to reconcile comfort for guests with energy efficiency. Hotels are incorporating sustainable practices for the development of the eco-conscious travel trends, which are also competitive differentiators. The practices of sustainability should be integrated into core operations rather than a peripheral. Sustainable development responds to changes in markets and is a proactive business improvement strategy.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g35e0ff2e464_0_15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7" name="Google Shape;457;g35e0ff2e464_0_1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that are more of the luxury type tend to actually consume more energy via their HVAC systems and lighting. In contrast, however, AI-driven smart systems can optimise consumption in real time. Energy use is directly influenced by guest participation in actions such as reusing towels. Biomass usage shows innovation among various types of hotels broadening the type of alternative energy sources that some hotels, like The Torridon, can use to achieve near net-zero operations.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35e0ff2e464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35e0ff2e464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 sustainability benchmarks are provided by energy certifications, as they help hold establishments accountable. Energy monitoring can also be financially based, as is demonstrated by Hilton’s LightStay, a programme that exhibits real financial benefits. However, retrofitting costs remain high and financing remains limited. Achieving net zero is an integrated effort that depends on technological advances, government support and engaged guest behaviour.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g35e0ff2e464_0_2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g35e0ff2e464_0_2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research is a pragmatic study, combining both theory and application using a deductive approach and descriptive strategy method. A rich foundation is offered by secondary data of journals, reports and sustainability disclosures. The PEST analysis framework provides us with drivers such as political, economic, social and technological factors. The analysis of reports uses thematic analysis to reveal the trends in hotel sustainability strategies, best practices and common limitations.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7"/>
        <p:cNvGrpSpPr/>
        <p:nvPr/>
      </p:nvGrpSpPr>
      <p:grpSpPr>
        <a:xfrm>
          <a:off x="0" y="0"/>
          <a:ext cx="0" cy="0"/>
          <a:chOff x="0" y="0"/>
          <a:chExt cx="0" cy="0"/>
        </a:xfrm>
      </p:grpSpPr>
      <p:sp>
        <p:nvSpPr>
          <p:cNvPr id="488" name="Google Shape;488;g35e0ff2e464_0_2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9" name="Google Shape;489;g35e0ff2e464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can no longer ignore climate legislation and carbon reporting mandates such as ESOS and SECR. Green transformation is supported by both the EU Green Deal and national initiatives. From a certification perspective, LEED and EarthCheck often correlate to policy correspondences. The success of policy alignment as demonstrated at Michelin Green Star hotels like Whatley Manor Hotel &amp; Spa, demands government support to propel the entire industry along.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g35e0ff2e464_0_4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8" name="Google Shape;498;g35e0ff2e464_0_4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While energy saving technologies are proven to save in the long run but require significant upfront, as evidenced in Hilton’s $1B in utility savings. Demand is being influenced by more guests looking for sustainable accommodations. Green financing for smaller hotels however, is limited by inflation and COVID-19 aftermath. Filling this financial chasm is essential to make sustainability scalable and inclusive across hotel business sizes.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35e0ff2e464_3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35e0ff2e464_3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Guests expect that the accommodations should be eco-friendly. Effective execution of sustainability strategies depends on staff education. A customer’s loyalty and employee satisfaction can increase because of a hotel’s green image. For example, internal engagement at The Scarlet Hotel’s emphasis of an eco-culture shows how internal engagement drives better sustainability outcomes together with the positively contributes to brand reputation.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35e0ff2e464_0_4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5" name="Google Shape;515;g35e0ff2e464_0_4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 energy use is being revolutionised by technology. Renewables are changing building design and smart BMS and AI-driven solutions adapt to real-time conditions. Predictive energy modelling is now possible through the IoT, blockchain and digital twins. High costs, privacy concerns and a shortage of skilled technicians, especially for smaller operator, challenge adoption even though there is potential. It is already been liked by Premier Inn to use the thermostats with occupancy sensors that help in reduces the energy consumption.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2"/>
        <p:cNvGrpSpPr/>
        <p:nvPr/>
      </p:nvGrpSpPr>
      <p:grpSpPr>
        <a:xfrm>
          <a:off x="0" y="0"/>
          <a:ext cx="0" cy="0"/>
          <a:chOff x="0" y="0"/>
          <a:chExt cx="0" cy="0"/>
        </a:xfrm>
      </p:grpSpPr>
      <p:sp>
        <p:nvSpPr>
          <p:cNvPr id="523" name="Google Shape;523;g35e0ff2e464_0_4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4" name="Google Shape;524;g35e0ff2e464_0_4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 chains that are leading by example integrate EV infrastructure and intelligent energy systems. However, small businesses have a difficult time due to expensive retrofit costs and poor funding. Industry transformation is uneven and a proposition for scalable, affordable solutions is needed. Democratising sustainability could mean comprehensive toolkits and funding mechanisms so larger industry could participate and effect change.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35e0ff2e464_3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35e0ff2e464_3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 it’s business imperative, sustainability is no longer optional. The PEST framework demonstrated that in order to succeed, there needs to be a balancing of external pressures within all dimensions. While leading chains show us what is possible, systemic adoption remains patchy. The hospitality sector can only make lasting, meaningful sustainability progress through coordinated strategies, industry-wide standards and consistent support.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35e0ff2e464_3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35e0ff2e464_3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Sustainability is increasingly becoming more accessible to all hotel sizes through financial partnerships. Through standardised ESG tools transparent, consistent reporting will be conducted. Gamification is the ideal option to engage guests to do the right thing. Tech firms will retrofit outdated infrastructure by collaborating with each other. Combining all of these strategies will help the hospitality industry reach climate goals without straying from what makes hospitality guests sit up and take note.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
        <p:cNvGrpSpPr/>
        <p:nvPr/>
      </p:nvGrpSpPr>
      <p:grpSpPr>
        <a:xfrm>
          <a:off x="0" y="0"/>
          <a:ext cx="0" cy="0"/>
          <a:chOff x="0" y="0"/>
          <a:chExt cx="0" cy="0"/>
        </a:xfrm>
      </p:grpSpPr>
      <p:sp>
        <p:nvSpPr>
          <p:cNvPr id="545" name="Google Shape;545;g35e0ff2e464_3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6" name="Google Shape;546;g35e0ff2e464_3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35e0ff2e464_0_5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 name="Google Shape;552;g35e0ff2e464_0_5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3D62-581E-2279-CA67-7B200D1FF8D9}"/>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C7C5707-0DFF-9256-8297-C4859A02D7BA}"/>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C98368-A9A7-AEA8-4E29-6CA5166D204A}"/>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CC448B33-8B05-6CD1-A563-7921B86A5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A1609-4B88-47A7-3164-A5A6F9F9C680}"/>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40308790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A864-59D4-AE48-C24E-6B64C5C8C5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848449-39F8-0D7E-229F-A03D7AB91E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A5CDB6-42EA-0E59-BFDE-B6AF34F42885}"/>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DDDD9323-1104-EB30-FB54-7C30B759EF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8B0BB-CDEC-4FF1-042E-F27FCA84C595}"/>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7197720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5CABA-6E67-E56F-145D-7551D2F24AEA}"/>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B22095-121D-2602-F204-C6473D96B7EF}"/>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F8C8B2-C2C5-37CF-1DAB-F979C46CCDF5}"/>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AFD1EC48-1777-C91A-FB3E-2F47624DCB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7616E7-33AB-C651-DC17-442FB0D84E8E}"/>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429128861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A9EA7-33AD-0F7F-F8B5-7D329F4941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CE549-9523-B310-31D7-2DCB5ED99F77}"/>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826927-33E3-FE4F-F749-C74910E8041A}"/>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939E5D-8014-242C-66D4-E5950F118FDD}"/>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6" name="Footer Placeholder 5">
            <a:extLst>
              <a:ext uri="{FF2B5EF4-FFF2-40B4-BE49-F238E27FC236}">
                <a16:creationId xmlns:a16="http://schemas.microsoft.com/office/drawing/2014/main" id="{A6A17CC9-DA9A-4820-F6D4-BEED6F59B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C223B0-0A3B-63D4-7AD5-03F633F90ED7}"/>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109227285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1A19A-996D-3526-6A60-0FEF11FF12D9}"/>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E6542A-F4D7-E30E-F3A8-CB557D2DC3FD}"/>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8F94414-1FA2-D79F-7765-0770D4990C7F}"/>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F88CA3-8B6E-ABE3-221F-40E43C620D10}"/>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17F4D5F-C78F-3DC9-54C3-26EB70A4FEB6}"/>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5085D2-1990-442B-C285-41E78B4E496F}"/>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8" name="Footer Placeholder 7">
            <a:extLst>
              <a:ext uri="{FF2B5EF4-FFF2-40B4-BE49-F238E27FC236}">
                <a16:creationId xmlns:a16="http://schemas.microsoft.com/office/drawing/2014/main" id="{50B47F69-66E5-7AF5-8610-0455DA0C5E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5C41C2-FD1C-EABF-9AB0-92B8003312B2}"/>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360419057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8A01-8988-4764-821D-05E7A92BEC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FAB337-A512-4432-24EC-996F5213F969}"/>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4" name="Footer Placeholder 3">
            <a:extLst>
              <a:ext uri="{FF2B5EF4-FFF2-40B4-BE49-F238E27FC236}">
                <a16:creationId xmlns:a16="http://schemas.microsoft.com/office/drawing/2014/main" id="{2032B654-5021-041C-78B0-F922BF4BFD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51CC97-1907-AB51-BC24-383C5775D9D0}"/>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220995396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365B0A-42EA-A46E-7C75-E92D08032E05}"/>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3" name="Footer Placeholder 2">
            <a:extLst>
              <a:ext uri="{FF2B5EF4-FFF2-40B4-BE49-F238E27FC236}">
                <a16:creationId xmlns:a16="http://schemas.microsoft.com/office/drawing/2014/main" id="{50CC161C-637B-AED9-3FDB-8A69E5BE4E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89B847-A5A3-CE03-9902-B73FC48A0D8F}"/>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376655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3DF5-A552-7A73-AACF-0EF885B0ABDA}"/>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B86C8B-5FD7-3BE4-E505-4BC742F590C4}"/>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670B36-B1EC-F1FF-E97E-6FCC66761235}"/>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4ECEA1E-D9DA-622C-BA36-4006A99D0DF8}"/>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6" name="Footer Placeholder 5">
            <a:extLst>
              <a:ext uri="{FF2B5EF4-FFF2-40B4-BE49-F238E27FC236}">
                <a16:creationId xmlns:a16="http://schemas.microsoft.com/office/drawing/2014/main" id="{195F5583-0628-A0BD-79C3-570C900D5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531A0B-E0BE-BC03-D94F-9C0D3E416822}"/>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148864685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070EA-0887-F7AB-1280-B40D55E67D02}"/>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52863F-8A39-2712-7F6A-B18A41212381}"/>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6DE7598-ABE0-F69D-8F2E-982A7B23F284}"/>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DEE71FC-2EDC-9BAB-E3AE-78810C0D8635}"/>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6" name="Footer Placeholder 5">
            <a:extLst>
              <a:ext uri="{FF2B5EF4-FFF2-40B4-BE49-F238E27FC236}">
                <a16:creationId xmlns:a16="http://schemas.microsoft.com/office/drawing/2014/main" id="{36CE0137-A3E0-BFE9-8008-4831DF4C6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EF35EC-BB91-9C93-7E34-17AFB934C803}"/>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54475354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EE836-550B-C5B3-7A2A-7449447EE0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9BF70-4625-5D44-689E-ED70551B77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BCD89-A45B-D976-BBCE-EB7315E8E489}"/>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9ABB587C-C704-7B00-9370-098CE8AFA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F14CB-9970-A843-40C6-C6EC5C6E2049}"/>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381993109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1D74F7-6632-D17C-A6FE-AB6AD735F0AD}"/>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43D31A-D3D5-993F-3E31-12EEC0B0D8B6}"/>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7B3D2-983F-272D-240A-A6C4641F36C0}"/>
              </a:ext>
            </a:extLst>
          </p:cNvPr>
          <p:cNvSpPr>
            <a:spLocks noGrp="1"/>
          </p:cNvSpPr>
          <p:nvPr>
            <p:ph type="dt" sz="half" idx="10"/>
          </p:nvPr>
        </p:nvSpPr>
        <p:spPr/>
        <p:txBody>
          <a:body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E2FD9A23-5584-2462-1E7A-19C78CF49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01F83-59B0-C756-1C14-55422F135C90}"/>
              </a:ext>
            </a:extLst>
          </p:cNvPr>
          <p:cNvSpPr>
            <a:spLocks noGrp="1"/>
          </p:cNvSpPr>
          <p:nvPr>
            <p:ph type="sldNum" sz="quarter" idx="12"/>
          </p:nvPr>
        </p:nvSpPr>
        <p:spPr/>
        <p:txBody>
          <a:bodyPr/>
          <a:lstStyle/>
          <a:p>
            <a:fld id="{B3D6DBBC-A6E8-412D-97A1-2D10D3C519A7}" type="slidenum">
              <a:rPr lang="en-GB" smtClean="0"/>
              <a:t>‹#›</a:t>
            </a:fld>
            <a:endParaRPr lang="en-GB"/>
          </a:p>
        </p:txBody>
      </p:sp>
    </p:spTree>
    <p:extLst>
      <p:ext uri="{BB962C8B-B14F-4D97-AF65-F5344CB8AC3E}">
        <p14:creationId xmlns:p14="http://schemas.microsoft.com/office/powerpoint/2010/main" val="22317724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ver - Alt 1">
  <p:cSld name="Cover - Alt 1">
    <p:spTree>
      <p:nvGrpSpPr>
        <p:cNvPr id="1" name="Shape 10"/>
        <p:cNvGrpSpPr/>
        <p:nvPr/>
      </p:nvGrpSpPr>
      <p:grpSpPr>
        <a:xfrm>
          <a:off x="0" y="0"/>
          <a:ext cx="0" cy="0"/>
          <a:chOff x="0" y="0"/>
          <a:chExt cx="0" cy="0"/>
        </a:xfrm>
      </p:grpSpPr>
      <p:sp>
        <p:nvSpPr>
          <p:cNvPr id="12" name="Google Shape;12;p2"/>
          <p:cNvSpPr txBox="1">
            <a:spLocks noGrp="1"/>
          </p:cNvSpPr>
          <p:nvPr>
            <p:ph type="subTitle" idx="1"/>
          </p:nvPr>
        </p:nvSpPr>
        <p:spPr>
          <a:xfrm>
            <a:off x="228225" y="1298200"/>
            <a:ext cx="2712000" cy="174300"/>
          </a:xfrm>
          <a:prstGeom prst="rect">
            <a:avLst/>
          </a:prstGeom>
        </p:spPr>
        <p:txBody>
          <a:bodyPr spcFirstLastPara="1" wrap="square" lIns="0" tIns="0" rIns="0" bIns="0" anchor="t" anchorCtr="0">
            <a:sp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3" name="Google Shape;13;p2"/>
          <p:cNvSpPr txBox="1">
            <a:spLocks noGrp="1"/>
          </p:cNvSpPr>
          <p:nvPr>
            <p:ph type="title"/>
          </p:nvPr>
        </p:nvSpPr>
        <p:spPr>
          <a:xfrm>
            <a:off x="228225" y="4579187"/>
            <a:ext cx="7310400" cy="4050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800"/>
              <a:buFont typeface="Figtree Light"/>
              <a:buNone/>
              <a:defRPr sz="800">
                <a:latin typeface="Figtree Light"/>
                <a:ea typeface="Figtree Light"/>
                <a:cs typeface="Figtree Light"/>
                <a:sym typeface="Figtree Light"/>
              </a:defRPr>
            </a:lvl1pPr>
            <a:lvl2pPr lvl="1">
              <a:spcBef>
                <a:spcPts val="0"/>
              </a:spcBef>
              <a:spcAft>
                <a:spcPts val="0"/>
              </a:spcAft>
              <a:buClr>
                <a:schemeClr val="dk1"/>
              </a:buClr>
              <a:buSzPts val="1400"/>
              <a:buNone/>
              <a:defRPr/>
            </a:lvl2pPr>
            <a:lvl3pPr lvl="2">
              <a:spcBef>
                <a:spcPts val="0"/>
              </a:spcBef>
              <a:spcAft>
                <a:spcPts val="0"/>
              </a:spcAft>
              <a:buClr>
                <a:schemeClr val="dk1"/>
              </a:buClr>
              <a:buSzPts val="1400"/>
              <a:buNone/>
              <a:defRPr/>
            </a:lvl3pPr>
            <a:lvl4pPr lvl="3">
              <a:spcBef>
                <a:spcPts val="0"/>
              </a:spcBef>
              <a:spcAft>
                <a:spcPts val="0"/>
              </a:spcAft>
              <a:buClr>
                <a:schemeClr val="dk1"/>
              </a:buClr>
              <a:buSzPts val="1400"/>
              <a:buNone/>
              <a:defRPr/>
            </a:lvl4pPr>
            <a:lvl5pPr lvl="4">
              <a:spcBef>
                <a:spcPts val="0"/>
              </a:spcBef>
              <a:spcAft>
                <a:spcPts val="0"/>
              </a:spcAft>
              <a:buClr>
                <a:schemeClr val="dk1"/>
              </a:buClr>
              <a:buSzPts val="1400"/>
              <a:buNone/>
              <a:defRPr/>
            </a:lvl5pPr>
            <a:lvl6pPr lvl="5">
              <a:spcBef>
                <a:spcPts val="0"/>
              </a:spcBef>
              <a:spcAft>
                <a:spcPts val="0"/>
              </a:spcAft>
              <a:buClr>
                <a:schemeClr val="dk1"/>
              </a:buClr>
              <a:buSzPts val="1400"/>
              <a:buNone/>
              <a:defRPr/>
            </a:lvl6pPr>
            <a:lvl7pPr lvl="6">
              <a:spcBef>
                <a:spcPts val="0"/>
              </a:spcBef>
              <a:spcAft>
                <a:spcPts val="0"/>
              </a:spcAft>
              <a:buClr>
                <a:schemeClr val="dk1"/>
              </a:buClr>
              <a:buSzPts val="1400"/>
              <a:buNone/>
              <a:defRPr/>
            </a:lvl7pPr>
            <a:lvl8pPr lvl="7">
              <a:spcBef>
                <a:spcPts val="0"/>
              </a:spcBef>
              <a:spcAft>
                <a:spcPts val="0"/>
              </a:spcAft>
              <a:buClr>
                <a:schemeClr val="dk1"/>
              </a:buClr>
              <a:buSzPts val="1400"/>
              <a:buNone/>
              <a:defRPr/>
            </a:lvl8pPr>
            <a:lvl9pPr lvl="8">
              <a:spcBef>
                <a:spcPts val="0"/>
              </a:spcBef>
              <a:spcAft>
                <a:spcPts val="0"/>
              </a:spcAft>
              <a:buClr>
                <a:schemeClr val="dk1"/>
              </a:buClr>
              <a:buSzPts val="1400"/>
              <a:buNone/>
              <a:defRPr/>
            </a:lvl9pPr>
          </a:lstStyle>
          <a:p>
            <a:endParaRPr/>
          </a:p>
        </p:txBody>
      </p:sp>
      <p:sp>
        <p:nvSpPr>
          <p:cNvPr id="14" name="Google Shape;14;p2"/>
          <p:cNvSpPr txBox="1">
            <a:spLocks noGrp="1"/>
          </p:cNvSpPr>
          <p:nvPr>
            <p:ph type="subTitle" idx="2"/>
          </p:nvPr>
        </p:nvSpPr>
        <p:spPr>
          <a:xfrm>
            <a:off x="228225" y="2260925"/>
            <a:ext cx="5340300" cy="267000"/>
          </a:xfrm>
          <a:prstGeom prst="rect">
            <a:avLst/>
          </a:prstGeom>
        </p:spPr>
        <p:txBody>
          <a:bodyPr spcFirstLastPara="1" wrap="square" lIns="0" tIns="0" rIns="0" bIns="0" anchor="t" anchorCtr="0">
            <a:spAutoFit/>
          </a:bodyPr>
          <a:lstStyle>
            <a:lvl1pPr lvl="0">
              <a:spcBef>
                <a:spcPts val="0"/>
              </a:spcBef>
              <a:spcAft>
                <a:spcPts val="0"/>
              </a:spcAft>
              <a:buNone/>
              <a:defRPr sz="1200">
                <a:solidFill>
                  <a:schemeClr val="dk2"/>
                </a:solidFill>
              </a:defRPr>
            </a:lvl1pPr>
            <a:lvl2pPr lvl="1">
              <a:spcBef>
                <a:spcPts val="0"/>
              </a:spcBef>
              <a:spcAft>
                <a:spcPts val="0"/>
              </a:spcAft>
              <a:buNone/>
              <a:defRPr sz="1200">
                <a:solidFill>
                  <a:schemeClr val="dk2"/>
                </a:solidFill>
              </a:defRPr>
            </a:lvl2pPr>
            <a:lvl3pPr lvl="2">
              <a:spcBef>
                <a:spcPts val="0"/>
              </a:spcBef>
              <a:spcAft>
                <a:spcPts val="0"/>
              </a:spcAft>
              <a:buNone/>
              <a:defRPr sz="1200">
                <a:solidFill>
                  <a:schemeClr val="dk2"/>
                </a:solidFill>
              </a:defRPr>
            </a:lvl3pPr>
            <a:lvl4pPr lvl="3">
              <a:spcBef>
                <a:spcPts val="0"/>
              </a:spcBef>
              <a:spcAft>
                <a:spcPts val="0"/>
              </a:spcAft>
              <a:buNone/>
              <a:defRPr sz="1200">
                <a:solidFill>
                  <a:schemeClr val="dk2"/>
                </a:solidFill>
              </a:defRPr>
            </a:lvl4pPr>
            <a:lvl5pPr lvl="4">
              <a:spcBef>
                <a:spcPts val="0"/>
              </a:spcBef>
              <a:spcAft>
                <a:spcPts val="0"/>
              </a:spcAft>
              <a:buNone/>
              <a:defRPr sz="1200">
                <a:solidFill>
                  <a:schemeClr val="dk2"/>
                </a:solidFill>
              </a:defRPr>
            </a:lvl5pPr>
            <a:lvl6pPr lvl="5">
              <a:spcBef>
                <a:spcPts val="0"/>
              </a:spcBef>
              <a:spcAft>
                <a:spcPts val="0"/>
              </a:spcAft>
              <a:buNone/>
              <a:defRPr sz="1200">
                <a:solidFill>
                  <a:schemeClr val="dk2"/>
                </a:solidFill>
              </a:defRPr>
            </a:lvl6pPr>
            <a:lvl7pPr lvl="6">
              <a:spcBef>
                <a:spcPts val="0"/>
              </a:spcBef>
              <a:spcAft>
                <a:spcPts val="0"/>
              </a:spcAft>
              <a:buNone/>
              <a:defRPr sz="1200">
                <a:solidFill>
                  <a:schemeClr val="dk2"/>
                </a:solidFill>
              </a:defRPr>
            </a:lvl7pPr>
            <a:lvl8pPr lvl="7">
              <a:spcBef>
                <a:spcPts val="0"/>
              </a:spcBef>
              <a:spcAft>
                <a:spcPts val="0"/>
              </a:spcAft>
              <a:buNone/>
              <a:defRPr sz="1200">
                <a:solidFill>
                  <a:schemeClr val="dk2"/>
                </a:solidFill>
              </a:defRPr>
            </a:lvl8pPr>
            <a:lvl9pPr lvl="8">
              <a:spcBef>
                <a:spcPts val="0"/>
              </a:spcBef>
              <a:spcAft>
                <a:spcPts val="0"/>
              </a:spcAft>
              <a:buNone/>
              <a:defRPr sz="1200">
                <a:solidFill>
                  <a:schemeClr val="dk2"/>
                </a:solidFill>
              </a:defRPr>
            </a:lvl9pPr>
          </a:lstStyle>
          <a:p>
            <a:endParaRPr/>
          </a:p>
        </p:txBody>
      </p:sp>
      <p:sp>
        <p:nvSpPr>
          <p:cNvPr id="15" name="Google Shape;15;p2"/>
          <p:cNvSpPr txBox="1">
            <a:spLocks noGrp="1"/>
          </p:cNvSpPr>
          <p:nvPr>
            <p:ph type="title" idx="3"/>
          </p:nvPr>
        </p:nvSpPr>
        <p:spPr>
          <a:xfrm>
            <a:off x="189618" y="1545733"/>
            <a:ext cx="8278500" cy="1444200"/>
          </a:xfrm>
          <a:prstGeom prst="rect">
            <a:avLst/>
          </a:prstGeom>
        </p:spPr>
        <p:txBody>
          <a:bodyPr spcFirstLastPara="1" wrap="square" lIns="0" tIns="91425" rIns="91425" bIns="91425" anchor="t" anchorCtr="0">
            <a:noAutofit/>
          </a:bodyPr>
          <a:lstStyle>
            <a:lvl1pPr lvl="0">
              <a:lnSpc>
                <a:spcPct val="80000"/>
              </a:lnSpc>
              <a:spcBef>
                <a:spcPts val="0"/>
              </a:spcBef>
              <a:spcAft>
                <a:spcPts val="0"/>
              </a:spcAft>
              <a:buClr>
                <a:schemeClr val="dk1"/>
              </a:buClr>
              <a:buSzPts val="8000"/>
              <a:buFont typeface="Figtree"/>
              <a:buNone/>
              <a:defRPr sz="8000"/>
            </a:lvl1pPr>
            <a:lvl2pPr lvl="1">
              <a:spcBef>
                <a:spcPts val="0"/>
              </a:spcBef>
              <a:spcAft>
                <a:spcPts val="0"/>
              </a:spcAft>
              <a:buClr>
                <a:schemeClr val="dk1"/>
              </a:buClr>
              <a:buSzPts val="8000"/>
              <a:buNone/>
              <a:defRPr sz="8000">
                <a:solidFill>
                  <a:schemeClr val="dk1"/>
                </a:solidFill>
              </a:defRPr>
            </a:lvl2pPr>
            <a:lvl3pPr lvl="2">
              <a:spcBef>
                <a:spcPts val="0"/>
              </a:spcBef>
              <a:spcAft>
                <a:spcPts val="0"/>
              </a:spcAft>
              <a:buClr>
                <a:schemeClr val="dk1"/>
              </a:buClr>
              <a:buSzPts val="8000"/>
              <a:buNone/>
              <a:defRPr sz="8000">
                <a:solidFill>
                  <a:schemeClr val="dk1"/>
                </a:solidFill>
              </a:defRPr>
            </a:lvl3pPr>
            <a:lvl4pPr lvl="3">
              <a:spcBef>
                <a:spcPts val="0"/>
              </a:spcBef>
              <a:spcAft>
                <a:spcPts val="0"/>
              </a:spcAft>
              <a:buClr>
                <a:schemeClr val="dk1"/>
              </a:buClr>
              <a:buSzPts val="8000"/>
              <a:buNone/>
              <a:defRPr sz="8000">
                <a:solidFill>
                  <a:schemeClr val="dk1"/>
                </a:solidFill>
              </a:defRPr>
            </a:lvl4pPr>
            <a:lvl5pPr lvl="4">
              <a:spcBef>
                <a:spcPts val="0"/>
              </a:spcBef>
              <a:spcAft>
                <a:spcPts val="0"/>
              </a:spcAft>
              <a:buClr>
                <a:schemeClr val="dk1"/>
              </a:buClr>
              <a:buSzPts val="8000"/>
              <a:buNone/>
              <a:defRPr sz="8000">
                <a:solidFill>
                  <a:schemeClr val="dk1"/>
                </a:solidFill>
              </a:defRPr>
            </a:lvl5pPr>
            <a:lvl6pPr lvl="5">
              <a:spcBef>
                <a:spcPts val="0"/>
              </a:spcBef>
              <a:spcAft>
                <a:spcPts val="0"/>
              </a:spcAft>
              <a:buClr>
                <a:schemeClr val="dk1"/>
              </a:buClr>
              <a:buSzPts val="8000"/>
              <a:buNone/>
              <a:defRPr sz="8000">
                <a:solidFill>
                  <a:schemeClr val="dk1"/>
                </a:solidFill>
              </a:defRPr>
            </a:lvl6pPr>
            <a:lvl7pPr lvl="6">
              <a:spcBef>
                <a:spcPts val="0"/>
              </a:spcBef>
              <a:spcAft>
                <a:spcPts val="0"/>
              </a:spcAft>
              <a:buClr>
                <a:schemeClr val="dk1"/>
              </a:buClr>
              <a:buSzPts val="8000"/>
              <a:buNone/>
              <a:defRPr sz="8000">
                <a:solidFill>
                  <a:schemeClr val="dk1"/>
                </a:solidFill>
              </a:defRPr>
            </a:lvl7pPr>
            <a:lvl8pPr lvl="7">
              <a:spcBef>
                <a:spcPts val="0"/>
              </a:spcBef>
              <a:spcAft>
                <a:spcPts val="0"/>
              </a:spcAft>
              <a:buClr>
                <a:schemeClr val="dk1"/>
              </a:buClr>
              <a:buSzPts val="8000"/>
              <a:buNone/>
              <a:defRPr sz="8000">
                <a:solidFill>
                  <a:schemeClr val="dk1"/>
                </a:solidFill>
              </a:defRPr>
            </a:lvl8pPr>
            <a:lvl9pPr lvl="8">
              <a:spcBef>
                <a:spcPts val="0"/>
              </a:spcBef>
              <a:spcAft>
                <a:spcPts val="0"/>
              </a:spcAft>
              <a:buClr>
                <a:schemeClr val="dk1"/>
              </a:buClr>
              <a:buSzPts val="8000"/>
              <a:buNone/>
              <a:defRPr sz="8000">
                <a:solidFill>
                  <a:schemeClr val="dk1"/>
                </a:solidFill>
              </a:defRPr>
            </a:lvl9pPr>
          </a:lstStyle>
          <a:p>
            <a:endParaRPr/>
          </a:p>
        </p:txBody>
      </p:sp>
    </p:spTree>
    <p:extLst>
      <p:ext uri="{BB962C8B-B14F-4D97-AF65-F5344CB8AC3E}">
        <p14:creationId xmlns:p14="http://schemas.microsoft.com/office/powerpoint/2010/main" val="2832195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ersona - Alt 2">
  <p:cSld name="Persona - Alt 2">
    <p:spTree>
      <p:nvGrpSpPr>
        <p:cNvPr id="1" name="Shape 177"/>
        <p:cNvGrpSpPr/>
        <p:nvPr/>
      </p:nvGrpSpPr>
      <p:grpSpPr>
        <a:xfrm>
          <a:off x="0" y="0"/>
          <a:ext cx="0" cy="0"/>
          <a:chOff x="0" y="0"/>
          <a:chExt cx="0" cy="0"/>
        </a:xfrm>
      </p:grpSpPr>
      <p:sp>
        <p:nvSpPr>
          <p:cNvPr id="180" name="Google Shape;180;p17"/>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81" name="Google Shape;181;p17"/>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82" name="Google Shape;182;p17"/>
          <p:cNvSpPr txBox="1">
            <a:spLocks noGrp="1"/>
          </p:cNvSpPr>
          <p:nvPr>
            <p:ph type="title" idx="3"/>
          </p:nvPr>
        </p:nvSpPr>
        <p:spPr>
          <a:xfrm>
            <a:off x="230937" y="1593450"/>
            <a:ext cx="2378700" cy="343200"/>
          </a:xfrm>
          <a:prstGeom prst="rect">
            <a:avLst/>
          </a:prstGeom>
        </p:spPr>
        <p:txBody>
          <a:bodyPr spcFirstLastPara="1" wrap="square" lIns="0" tIns="0" rIns="0" bIns="0" anchor="t" anchorCtr="0">
            <a:noAutofit/>
          </a:bodyPr>
          <a:lstStyle>
            <a:lvl1pPr lvl="0">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183" name="Google Shape;183;p17"/>
          <p:cNvSpPr txBox="1">
            <a:spLocks noGrp="1"/>
          </p:cNvSpPr>
          <p:nvPr>
            <p:ph type="body" idx="1"/>
          </p:nvPr>
        </p:nvSpPr>
        <p:spPr>
          <a:xfrm>
            <a:off x="230938" y="2041800"/>
            <a:ext cx="2378700" cy="9627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4" name="Google Shape;184;p17"/>
          <p:cNvSpPr txBox="1">
            <a:spLocks noGrp="1"/>
          </p:cNvSpPr>
          <p:nvPr>
            <p:ph type="body" idx="4"/>
          </p:nvPr>
        </p:nvSpPr>
        <p:spPr>
          <a:xfrm>
            <a:off x="3439371" y="907600"/>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5" name="Google Shape;185;p17"/>
          <p:cNvSpPr txBox="1">
            <a:spLocks noGrp="1"/>
          </p:cNvSpPr>
          <p:nvPr>
            <p:ph type="subTitle" idx="5"/>
          </p:nvPr>
        </p:nvSpPr>
        <p:spPr>
          <a:xfrm>
            <a:off x="3439363" y="618975"/>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86" name="Google Shape;186;p17"/>
          <p:cNvSpPr txBox="1">
            <a:spLocks noGrp="1"/>
          </p:cNvSpPr>
          <p:nvPr>
            <p:ph type="body" idx="6"/>
          </p:nvPr>
        </p:nvSpPr>
        <p:spPr>
          <a:xfrm>
            <a:off x="3439371" y="2532294"/>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7" name="Google Shape;187;p17"/>
          <p:cNvSpPr txBox="1">
            <a:spLocks noGrp="1"/>
          </p:cNvSpPr>
          <p:nvPr>
            <p:ph type="subTitle" idx="7"/>
          </p:nvPr>
        </p:nvSpPr>
        <p:spPr>
          <a:xfrm>
            <a:off x="3439363" y="2243669"/>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88" name="Google Shape;188;p17"/>
          <p:cNvSpPr txBox="1">
            <a:spLocks noGrp="1"/>
          </p:cNvSpPr>
          <p:nvPr>
            <p:ph type="body" idx="8"/>
          </p:nvPr>
        </p:nvSpPr>
        <p:spPr>
          <a:xfrm>
            <a:off x="6313271" y="907600"/>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89" name="Google Shape;189;p17"/>
          <p:cNvSpPr txBox="1">
            <a:spLocks noGrp="1"/>
          </p:cNvSpPr>
          <p:nvPr>
            <p:ph type="subTitle" idx="9"/>
          </p:nvPr>
        </p:nvSpPr>
        <p:spPr>
          <a:xfrm>
            <a:off x="6313263" y="618975"/>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90" name="Google Shape;190;p17"/>
          <p:cNvSpPr txBox="1">
            <a:spLocks noGrp="1"/>
          </p:cNvSpPr>
          <p:nvPr>
            <p:ph type="body" idx="13"/>
          </p:nvPr>
        </p:nvSpPr>
        <p:spPr>
          <a:xfrm>
            <a:off x="6313271" y="2532294"/>
            <a:ext cx="2498700" cy="343200"/>
          </a:xfrm>
          <a:prstGeom prst="rect">
            <a:avLst/>
          </a:prstGeom>
        </p:spPr>
        <p:txBody>
          <a:bodyPr spcFirstLastPara="1" wrap="square" lIns="0" tIns="0" rIns="0" bIns="0" anchor="t" anchorCtr="0">
            <a:sp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91" name="Google Shape;191;p17"/>
          <p:cNvSpPr txBox="1">
            <a:spLocks noGrp="1"/>
          </p:cNvSpPr>
          <p:nvPr>
            <p:ph type="subTitle" idx="14"/>
          </p:nvPr>
        </p:nvSpPr>
        <p:spPr>
          <a:xfrm>
            <a:off x="6313263" y="2243669"/>
            <a:ext cx="2378700" cy="167700"/>
          </a:xfrm>
          <a:prstGeom prst="rect">
            <a:avLst/>
          </a:prstGeom>
        </p:spPr>
        <p:txBody>
          <a:bodyPr spcFirstLastPara="1" wrap="square" lIns="0" tIns="0" rIns="0" bIns="0" anchor="ctr" anchorCtr="0">
            <a:noAutofit/>
          </a:bodyPr>
          <a:lstStyle>
            <a:lvl1pPr lvl="0">
              <a:spcBef>
                <a:spcPts val="0"/>
              </a:spcBef>
              <a:spcAft>
                <a:spcPts val="0"/>
              </a:spcAft>
              <a:buNone/>
              <a:defRPr sz="1200">
                <a:solidFill>
                  <a:schemeClr val="accent4"/>
                </a:solidFill>
                <a:latin typeface="Jost"/>
                <a:ea typeface="Jost"/>
                <a:cs typeface="Jost"/>
                <a:sym typeface="Jost"/>
              </a:defRPr>
            </a:lvl1pPr>
            <a:lvl2pPr lvl="1">
              <a:spcBef>
                <a:spcPts val="0"/>
              </a:spcBef>
              <a:spcAft>
                <a:spcPts val="0"/>
              </a:spcAft>
              <a:buNone/>
              <a:defRPr sz="1200">
                <a:solidFill>
                  <a:schemeClr val="accent4"/>
                </a:solidFill>
                <a:latin typeface="Jost"/>
                <a:ea typeface="Jost"/>
                <a:cs typeface="Jost"/>
                <a:sym typeface="Jost"/>
              </a:defRPr>
            </a:lvl2pPr>
            <a:lvl3pPr lvl="2">
              <a:spcBef>
                <a:spcPts val="0"/>
              </a:spcBef>
              <a:spcAft>
                <a:spcPts val="0"/>
              </a:spcAft>
              <a:buNone/>
              <a:defRPr sz="1200">
                <a:solidFill>
                  <a:schemeClr val="accent4"/>
                </a:solidFill>
                <a:latin typeface="Jost"/>
                <a:ea typeface="Jost"/>
                <a:cs typeface="Jost"/>
                <a:sym typeface="Jost"/>
              </a:defRPr>
            </a:lvl3pPr>
            <a:lvl4pPr lvl="3">
              <a:spcBef>
                <a:spcPts val="0"/>
              </a:spcBef>
              <a:spcAft>
                <a:spcPts val="0"/>
              </a:spcAft>
              <a:buNone/>
              <a:defRPr sz="1200">
                <a:solidFill>
                  <a:schemeClr val="accent4"/>
                </a:solidFill>
                <a:latin typeface="Jost"/>
                <a:ea typeface="Jost"/>
                <a:cs typeface="Jost"/>
                <a:sym typeface="Jost"/>
              </a:defRPr>
            </a:lvl4pPr>
            <a:lvl5pPr lvl="4">
              <a:spcBef>
                <a:spcPts val="0"/>
              </a:spcBef>
              <a:spcAft>
                <a:spcPts val="0"/>
              </a:spcAft>
              <a:buNone/>
              <a:defRPr sz="1200">
                <a:solidFill>
                  <a:schemeClr val="accent4"/>
                </a:solidFill>
                <a:latin typeface="Jost"/>
                <a:ea typeface="Jost"/>
                <a:cs typeface="Jost"/>
                <a:sym typeface="Jost"/>
              </a:defRPr>
            </a:lvl5pPr>
            <a:lvl6pPr lvl="5">
              <a:spcBef>
                <a:spcPts val="0"/>
              </a:spcBef>
              <a:spcAft>
                <a:spcPts val="0"/>
              </a:spcAft>
              <a:buNone/>
              <a:defRPr sz="1200">
                <a:solidFill>
                  <a:schemeClr val="accent4"/>
                </a:solidFill>
                <a:latin typeface="Jost"/>
                <a:ea typeface="Jost"/>
                <a:cs typeface="Jost"/>
                <a:sym typeface="Jost"/>
              </a:defRPr>
            </a:lvl6pPr>
            <a:lvl7pPr lvl="6">
              <a:spcBef>
                <a:spcPts val="0"/>
              </a:spcBef>
              <a:spcAft>
                <a:spcPts val="0"/>
              </a:spcAft>
              <a:buNone/>
              <a:defRPr sz="1200">
                <a:solidFill>
                  <a:schemeClr val="accent4"/>
                </a:solidFill>
                <a:latin typeface="Jost"/>
                <a:ea typeface="Jost"/>
                <a:cs typeface="Jost"/>
                <a:sym typeface="Jost"/>
              </a:defRPr>
            </a:lvl7pPr>
            <a:lvl8pPr lvl="7">
              <a:spcBef>
                <a:spcPts val="0"/>
              </a:spcBef>
              <a:spcAft>
                <a:spcPts val="0"/>
              </a:spcAft>
              <a:buNone/>
              <a:defRPr sz="1200">
                <a:solidFill>
                  <a:schemeClr val="accent4"/>
                </a:solidFill>
                <a:latin typeface="Jost"/>
                <a:ea typeface="Jost"/>
                <a:cs typeface="Jost"/>
                <a:sym typeface="Jost"/>
              </a:defRPr>
            </a:lvl8pPr>
            <a:lvl9pPr lvl="8">
              <a:spcBef>
                <a:spcPts val="0"/>
              </a:spcBef>
              <a:spcAft>
                <a:spcPts val="0"/>
              </a:spcAft>
              <a:buNone/>
              <a:defRPr sz="1200">
                <a:solidFill>
                  <a:schemeClr val="accent4"/>
                </a:solidFill>
                <a:latin typeface="Jost"/>
                <a:ea typeface="Jost"/>
                <a:cs typeface="Jost"/>
                <a:sym typeface="Jost"/>
              </a:defRPr>
            </a:lvl9pPr>
          </a:lstStyle>
          <a:p>
            <a:endParaRPr/>
          </a:p>
        </p:txBody>
      </p:sp>
      <p:sp>
        <p:nvSpPr>
          <p:cNvPr id="192" name="Google Shape;192;p17"/>
          <p:cNvSpPr txBox="1">
            <a:spLocks noGrp="1"/>
          </p:cNvSpPr>
          <p:nvPr>
            <p:ph type="body" idx="15"/>
          </p:nvPr>
        </p:nvSpPr>
        <p:spPr>
          <a:xfrm>
            <a:off x="230650" y="3875100"/>
            <a:ext cx="2378700" cy="913500"/>
          </a:xfrm>
          <a:prstGeom prst="rect">
            <a:avLst/>
          </a:prstGeom>
        </p:spPr>
        <p:txBody>
          <a:bodyPr spcFirstLastPara="1" wrap="square" lIns="0" tIns="0" rIns="0" bIns="0" anchor="t" anchorCtr="0">
            <a:spAutoFit/>
          </a:bodyPr>
          <a:lstStyle>
            <a:lvl1pPr marL="457200" lvl="0" indent="-304800">
              <a:spcBef>
                <a:spcPts val="0"/>
              </a:spcBef>
              <a:spcAft>
                <a:spcPts val="0"/>
              </a:spcAft>
              <a:buClr>
                <a:schemeClr val="dk1"/>
              </a:buClr>
              <a:buSzPts val="1200"/>
              <a:buFont typeface="Figtree"/>
              <a:buChar char="●"/>
              <a:defRPr>
                <a:latin typeface="Figtree"/>
                <a:ea typeface="Figtree"/>
                <a:cs typeface="Figtree"/>
                <a:sym typeface="Figtree"/>
              </a:defRPr>
            </a:lvl1pPr>
            <a:lvl2pPr marL="914400" lvl="1" indent="-304800">
              <a:spcBef>
                <a:spcPts val="0"/>
              </a:spcBef>
              <a:spcAft>
                <a:spcPts val="0"/>
              </a:spcAft>
              <a:buClr>
                <a:schemeClr val="dk1"/>
              </a:buClr>
              <a:buSzPts val="1200"/>
              <a:buFont typeface="Figtree"/>
              <a:buChar char="○"/>
              <a:defRPr>
                <a:latin typeface="Figtree"/>
                <a:ea typeface="Figtree"/>
                <a:cs typeface="Figtree"/>
                <a:sym typeface="Figtree"/>
              </a:defRPr>
            </a:lvl2pPr>
            <a:lvl3pPr marL="1371600" lvl="2" indent="-304800">
              <a:spcBef>
                <a:spcPts val="0"/>
              </a:spcBef>
              <a:spcAft>
                <a:spcPts val="0"/>
              </a:spcAft>
              <a:buClr>
                <a:schemeClr val="dk1"/>
              </a:buClr>
              <a:buSzPts val="1200"/>
              <a:buFont typeface="Figtree"/>
              <a:buChar char="■"/>
              <a:defRPr>
                <a:latin typeface="Figtree"/>
                <a:ea typeface="Figtree"/>
                <a:cs typeface="Figtree"/>
                <a:sym typeface="Figtree"/>
              </a:defRPr>
            </a:lvl3pPr>
            <a:lvl4pPr marL="1828800" lvl="3" indent="-304800">
              <a:spcBef>
                <a:spcPts val="0"/>
              </a:spcBef>
              <a:spcAft>
                <a:spcPts val="0"/>
              </a:spcAft>
              <a:buClr>
                <a:schemeClr val="dk1"/>
              </a:buClr>
              <a:buSzPts val="1200"/>
              <a:buFont typeface="Figtree"/>
              <a:buChar char="●"/>
              <a:defRPr>
                <a:latin typeface="Figtree"/>
                <a:ea typeface="Figtree"/>
                <a:cs typeface="Figtree"/>
                <a:sym typeface="Figtree"/>
              </a:defRPr>
            </a:lvl4pPr>
            <a:lvl5pPr marL="2286000" lvl="4" indent="-304800">
              <a:spcBef>
                <a:spcPts val="0"/>
              </a:spcBef>
              <a:spcAft>
                <a:spcPts val="0"/>
              </a:spcAft>
              <a:buClr>
                <a:schemeClr val="dk1"/>
              </a:buClr>
              <a:buSzPts val="1200"/>
              <a:buFont typeface="Figtree"/>
              <a:buChar char="○"/>
              <a:defRPr>
                <a:latin typeface="Figtree"/>
                <a:ea typeface="Figtree"/>
                <a:cs typeface="Figtree"/>
                <a:sym typeface="Figtree"/>
              </a:defRPr>
            </a:lvl5pPr>
            <a:lvl6pPr marL="2743200" lvl="5" indent="-304800">
              <a:spcBef>
                <a:spcPts val="0"/>
              </a:spcBef>
              <a:spcAft>
                <a:spcPts val="0"/>
              </a:spcAft>
              <a:buClr>
                <a:schemeClr val="dk1"/>
              </a:buClr>
              <a:buSzPts val="1200"/>
              <a:buFont typeface="Figtree"/>
              <a:buChar char="■"/>
              <a:defRPr>
                <a:latin typeface="Figtree"/>
                <a:ea typeface="Figtree"/>
                <a:cs typeface="Figtree"/>
                <a:sym typeface="Figtree"/>
              </a:defRPr>
            </a:lvl6pPr>
            <a:lvl7pPr marL="3200400" lvl="6" indent="-304800">
              <a:spcBef>
                <a:spcPts val="0"/>
              </a:spcBef>
              <a:spcAft>
                <a:spcPts val="0"/>
              </a:spcAft>
              <a:buClr>
                <a:schemeClr val="dk1"/>
              </a:buClr>
              <a:buSzPts val="1200"/>
              <a:buFont typeface="Figtree"/>
              <a:buChar char="●"/>
              <a:defRPr>
                <a:latin typeface="Figtree"/>
                <a:ea typeface="Figtree"/>
                <a:cs typeface="Figtree"/>
                <a:sym typeface="Figtree"/>
              </a:defRPr>
            </a:lvl7pPr>
            <a:lvl8pPr marL="3657600" lvl="7" indent="-304800">
              <a:spcBef>
                <a:spcPts val="0"/>
              </a:spcBef>
              <a:spcAft>
                <a:spcPts val="0"/>
              </a:spcAft>
              <a:buClr>
                <a:schemeClr val="dk1"/>
              </a:buClr>
              <a:buSzPts val="1200"/>
              <a:buFont typeface="Figtree"/>
              <a:buChar char="○"/>
              <a:defRPr>
                <a:latin typeface="Figtree"/>
                <a:ea typeface="Figtree"/>
                <a:cs typeface="Figtree"/>
                <a:sym typeface="Figtree"/>
              </a:defRPr>
            </a:lvl8pPr>
            <a:lvl9pPr marL="4114800" lvl="8" indent="-304800">
              <a:spcBef>
                <a:spcPts val="0"/>
              </a:spcBef>
              <a:spcAft>
                <a:spcPts val="0"/>
              </a:spcAft>
              <a:buClr>
                <a:schemeClr val="dk1"/>
              </a:buClr>
              <a:buSzPts val="1200"/>
              <a:buFont typeface="Figtree"/>
              <a:buChar char="■"/>
              <a:defRPr>
                <a:latin typeface="Figtree"/>
                <a:ea typeface="Figtree"/>
                <a:cs typeface="Figtree"/>
                <a:sym typeface="Figtree"/>
              </a:defRPr>
            </a:lvl9pPr>
          </a:lstStyle>
          <a:p>
            <a:endParaRPr/>
          </a:p>
        </p:txBody>
      </p:sp>
      <p:sp>
        <p:nvSpPr>
          <p:cNvPr id="193" name="Google Shape;193;p17"/>
          <p:cNvSpPr>
            <a:spLocks noGrp="1"/>
          </p:cNvSpPr>
          <p:nvPr>
            <p:ph type="pic" idx="16"/>
          </p:nvPr>
        </p:nvSpPr>
        <p:spPr>
          <a:xfrm>
            <a:off x="230350" y="457200"/>
            <a:ext cx="853200" cy="1031100"/>
          </a:xfrm>
          <a:prstGeom prst="rect">
            <a:avLst/>
          </a:prstGeom>
          <a:noFill/>
          <a:ln>
            <a:noFill/>
          </a:ln>
        </p:spPr>
      </p:sp>
    </p:spTree>
    <p:extLst>
      <p:ext uri="{BB962C8B-B14F-4D97-AF65-F5344CB8AC3E}">
        <p14:creationId xmlns:p14="http://schemas.microsoft.com/office/powerpoint/2010/main" val="1503585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Agenda - Alt 2">
  <p:cSld name="Agenda - Alt 2">
    <p:spTree>
      <p:nvGrpSpPr>
        <p:cNvPr id="1" name="Shape 16"/>
        <p:cNvGrpSpPr/>
        <p:nvPr/>
      </p:nvGrpSpPr>
      <p:grpSpPr>
        <a:xfrm>
          <a:off x="0" y="0"/>
          <a:ext cx="0" cy="0"/>
          <a:chOff x="0" y="0"/>
          <a:chExt cx="0" cy="0"/>
        </a:xfrm>
      </p:grpSpPr>
      <p:sp>
        <p:nvSpPr>
          <p:cNvPr id="19" name="Google Shape;19;p3"/>
          <p:cNvSpPr txBox="1">
            <a:spLocks noGrp="1"/>
          </p:cNvSpPr>
          <p:nvPr>
            <p:ph type="title"/>
          </p:nvPr>
        </p:nvSpPr>
        <p:spPr>
          <a:xfrm>
            <a:off x="3809850" y="12695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0" name="Google Shape;20;p3"/>
          <p:cNvSpPr txBox="1">
            <a:spLocks noGrp="1"/>
          </p:cNvSpPr>
          <p:nvPr>
            <p:ph type="title" idx="2"/>
          </p:nvPr>
        </p:nvSpPr>
        <p:spPr>
          <a:xfrm>
            <a:off x="3154650" y="3495050"/>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21" name="Google Shape;21;p3"/>
          <p:cNvSpPr txBox="1">
            <a:spLocks noGrp="1"/>
          </p:cNvSpPr>
          <p:nvPr>
            <p:ph type="title" idx="3"/>
          </p:nvPr>
        </p:nvSpPr>
        <p:spPr>
          <a:xfrm>
            <a:off x="230075" y="58625"/>
            <a:ext cx="2500500" cy="172200"/>
          </a:xfrm>
          <a:prstGeom prst="rect">
            <a:avLst/>
          </a:prstGeom>
        </p:spPr>
        <p:txBody>
          <a:bodyPr spcFirstLastPara="1" wrap="square" lIns="0" tIns="0" rIns="0" bIns="0" anchor="t" anchorCtr="0">
            <a:noAutofit/>
          </a:bodyPr>
          <a:lstStyle>
            <a:lvl1pPr lvl="0">
              <a:spcBef>
                <a:spcPts val="0"/>
              </a:spcBef>
              <a:spcAft>
                <a:spcPts val="0"/>
              </a:spcAft>
              <a:buNone/>
              <a:defRPr sz="7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2" name="Google Shape;22;p3"/>
          <p:cNvSpPr txBox="1">
            <a:spLocks noGrp="1"/>
          </p:cNvSpPr>
          <p:nvPr>
            <p:ph type="title" idx="4"/>
          </p:nvPr>
        </p:nvSpPr>
        <p:spPr>
          <a:xfrm>
            <a:off x="6414875" y="58625"/>
            <a:ext cx="2500500" cy="172200"/>
          </a:xfrm>
          <a:prstGeom prst="rect">
            <a:avLst/>
          </a:prstGeom>
        </p:spPr>
        <p:txBody>
          <a:bodyPr spcFirstLastPara="1" wrap="square" lIns="0" tIns="0" rIns="0" bIns="0" anchor="t" anchorCtr="0">
            <a:noAutofit/>
          </a:bodyPr>
          <a:lstStyle>
            <a:lvl1pPr lvl="0" algn="r">
              <a:spcBef>
                <a:spcPts val="0"/>
              </a:spcBef>
              <a:spcAft>
                <a:spcPts val="0"/>
              </a:spcAft>
              <a:buNone/>
              <a:defRPr sz="700"/>
            </a:lvl1pPr>
            <a:lvl2pPr lvl="1"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lgn="r">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3" name="Google Shape;23;p3"/>
          <p:cNvSpPr txBox="1">
            <a:spLocks noGrp="1"/>
          </p:cNvSpPr>
          <p:nvPr>
            <p:ph type="title" idx="5"/>
          </p:nvPr>
        </p:nvSpPr>
        <p:spPr>
          <a:xfrm>
            <a:off x="3809850" y="17146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4" name="Google Shape;24;p3"/>
          <p:cNvSpPr txBox="1">
            <a:spLocks noGrp="1"/>
          </p:cNvSpPr>
          <p:nvPr>
            <p:ph type="title" idx="6"/>
          </p:nvPr>
        </p:nvSpPr>
        <p:spPr>
          <a:xfrm>
            <a:off x="3809850" y="2159700"/>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5" name="Google Shape;25;p3"/>
          <p:cNvSpPr txBox="1">
            <a:spLocks noGrp="1"/>
          </p:cNvSpPr>
          <p:nvPr>
            <p:ph type="title" idx="7"/>
          </p:nvPr>
        </p:nvSpPr>
        <p:spPr>
          <a:xfrm>
            <a:off x="3809850" y="2593988"/>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6" name="Google Shape;26;p3"/>
          <p:cNvSpPr txBox="1">
            <a:spLocks noGrp="1"/>
          </p:cNvSpPr>
          <p:nvPr>
            <p:ph type="title" idx="8"/>
          </p:nvPr>
        </p:nvSpPr>
        <p:spPr>
          <a:xfrm>
            <a:off x="3809850" y="3036613"/>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7" name="Google Shape;27;p3"/>
          <p:cNvSpPr txBox="1">
            <a:spLocks noGrp="1"/>
          </p:cNvSpPr>
          <p:nvPr>
            <p:ph type="title" idx="9"/>
          </p:nvPr>
        </p:nvSpPr>
        <p:spPr>
          <a:xfrm>
            <a:off x="3809850" y="3479238"/>
            <a:ext cx="2884500" cy="368100"/>
          </a:xfrm>
          <a:prstGeom prst="rect">
            <a:avLst/>
          </a:prstGeom>
        </p:spPr>
        <p:txBody>
          <a:bodyPr spcFirstLastPara="1" wrap="square" lIns="0" tIns="0" rIns="0" bIns="0" anchor="t" anchorCtr="0">
            <a:noAutofit/>
          </a:bodyPr>
          <a:lstStyle>
            <a:lvl1pPr lvl="0">
              <a:spcBef>
                <a:spcPts val="0"/>
              </a:spcBef>
              <a:spcAft>
                <a:spcPts val="0"/>
              </a:spcAft>
              <a:buClr>
                <a:schemeClr val="dk1"/>
              </a:buClr>
              <a:buSzPts val="1200"/>
              <a:buFont typeface="Figtree"/>
              <a:buNone/>
              <a:defRPr sz="1200"/>
            </a:lvl1pPr>
            <a:lvl2pPr lvl="1">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2pPr>
            <a:lvl3pPr lvl="2">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3pPr>
            <a:lvl4pPr lvl="3">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4pPr>
            <a:lvl5pPr lvl="4">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5pPr>
            <a:lvl6pPr lvl="5">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6pPr>
            <a:lvl7pPr lvl="6">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7pPr>
            <a:lvl8pPr lvl="7">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8pPr>
            <a:lvl9pPr lvl="8">
              <a:spcBef>
                <a:spcPts val="0"/>
              </a:spcBef>
              <a:spcAft>
                <a:spcPts val="0"/>
              </a:spcAft>
              <a:buClr>
                <a:schemeClr val="dk1"/>
              </a:buClr>
              <a:buSzPts val="1200"/>
              <a:buFont typeface="Figtree"/>
              <a:buNone/>
              <a:defRPr sz="1200">
                <a:solidFill>
                  <a:schemeClr val="dk1"/>
                </a:solidFill>
                <a:latin typeface="Figtree"/>
                <a:ea typeface="Figtree"/>
                <a:cs typeface="Figtree"/>
                <a:sym typeface="Figtree"/>
              </a:defRPr>
            </a:lvl9pPr>
          </a:lstStyle>
          <a:p>
            <a:endParaRPr/>
          </a:p>
        </p:txBody>
      </p:sp>
      <p:sp>
        <p:nvSpPr>
          <p:cNvPr id="28" name="Google Shape;28;p3"/>
          <p:cNvSpPr txBox="1">
            <a:spLocks noGrp="1"/>
          </p:cNvSpPr>
          <p:nvPr>
            <p:ph type="title" idx="13"/>
          </p:nvPr>
        </p:nvSpPr>
        <p:spPr>
          <a:xfrm>
            <a:off x="3154650" y="3049925"/>
            <a:ext cx="592800" cy="368100"/>
          </a:xfrm>
          <a:prstGeom prst="rect">
            <a:avLst/>
          </a:prstGeom>
        </p:spPr>
        <p:txBody>
          <a:bodyPr spcFirstLastPara="1" wrap="square" lIns="0" tIns="0" rIns="91425" bIns="91425" anchor="ctr"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latin typeface="Figtree"/>
                <a:ea typeface="Figtree"/>
                <a:cs typeface="Figtree"/>
                <a:sym typeface="Figtree"/>
              </a:defRPr>
            </a:lvl2pPr>
            <a:lvl3pPr lvl="2">
              <a:spcBef>
                <a:spcPts val="0"/>
              </a:spcBef>
              <a:spcAft>
                <a:spcPts val="0"/>
              </a:spcAft>
              <a:buClr>
                <a:schemeClr val="dk1"/>
              </a:buClr>
              <a:buSzPts val="2400"/>
              <a:buFont typeface="Figtree"/>
              <a:buNone/>
              <a:defRPr sz="2400">
                <a:latin typeface="Figtree"/>
                <a:ea typeface="Figtree"/>
                <a:cs typeface="Figtree"/>
                <a:sym typeface="Figtree"/>
              </a:defRPr>
            </a:lvl3pPr>
            <a:lvl4pPr lvl="3">
              <a:spcBef>
                <a:spcPts val="0"/>
              </a:spcBef>
              <a:spcAft>
                <a:spcPts val="0"/>
              </a:spcAft>
              <a:buClr>
                <a:schemeClr val="dk1"/>
              </a:buClr>
              <a:buSzPts val="2400"/>
              <a:buFont typeface="Figtree"/>
              <a:buNone/>
              <a:defRPr sz="2400">
                <a:latin typeface="Figtree"/>
                <a:ea typeface="Figtree"/>
                <a:cs typeface="Figtree"/>
                <a:sym typeface="Figtree"/>
              </a:defRPr>
            </a:lvl4pPr>
            <a:lvl5pPr lvl="4">
              <a:spcBef>
                <a:spcPts val="0"/>
              </a:spcBef>
              <a:spcAft>
                <a:spcPts val="0"/>
              </a:spcAft>
              <a:buClr>
                <a:schemeClr val="dk1"/>
              </a:buClr>
              <a:buSzPts val="2400"/>
              <a:buFont typeface="Figtree"/>
              <a:buNone/>
              <a:defRPr sz="2400">
                <a:latin typeface="Figtree"/>
                <a:ea typeface="Figtree"/>
                <a:cs typeface="Figtree"/>
                <a:sym typeface="Figtree"/>
              </a:defRPr>
            </a:lvl5pPr>
            <a:lvl6pPr lvl="5">
              <a:spcBef>
                <a:spcPts val="0"/>
              </a:spcBef>
              <a:spcAft>
                <a:spcPts val="0"/>
              </a:spcAft>
              <a:buClr>
                <a:schemeClr val="dk1"/>
              </a:buClr>
              <a:buSzPts val="2400"/>
              <a:buFont typeface="Figtree"/>
              <a:buNone/>
              <a:defRPr sz="2400">
                <a:latin typeface="Figtree"/>
                <a:ea typeface="Figtree"/>
                <a:cs typeface="Figtree"/>
                <a:sym typeface="Figtree"/>
              </a:defRPr>
            </a:lvl6pPr>
            <a:lvl7pPr lvl="6">
              <a:spcBef>
                <a:spcPts val="0"/>
              </a:spcBef>
              <a:spcAft>
                <a:spcPts val="0"/>
              </a:spcAft>
              <a:buClr>
                <a:schemeClr val="dk1"/>
              </a:buClr>
              <a:buSzPts val="2400"/>
              <a:buFont typeface="Figtree"/>
              <a:buNone/>
              <a:defRPr sz="2400">
                <a:latin typeface="Figtree"/>
                <a:ea typeface="Figtree"/>
                <a:cs typeface="Figtree"/>
                <a:sym typeface="Figtree"/>
              </a:defRPr>
            </a:lvl7pPr>
            <a:lvl8pPr lvl="7">
              <a:spcBef>
                <a:spcPts val="0"/>
              </a:spcBef>
              <a:spcAft>
                <a:spcPts val="0"/>
              </a:spcAft>
              <a:buClr>
                <a:schemeClr val="dk1"/>
              </a:buClr>
              <a:buSzPts val="2400"/>
              <a:buFont typeface="Figtree"/>
              <a:buNone/>
              <a:defRPr sz="2400">
                <a:latin typeface="Figtree"/>
                <a:ea typeface="Figtree"/>
                <a:cs typeface="Figtree"/>
                <a:sym typeface="Figtree"/>
              </a:defRPr>
            </a:lvl8pPr>
            <a:lvl9pPr lvl="8">
              <a:spcBef>
                <a:spcPts val="0"/>
              </a:spcBef>
              <a:spcAft>
                <a:spcPts val="0"/>
              </a:spcAft>
              <a:buClr>
                <a:schemeClr val="dk1"/>
              </a:buClr>
              <a:buSzPts val="2400"/>
              <a:buFont typeface="Figtree"/>
              <a:buNone/>
              <a:defRPr sz="2400">
                <a:latin typeface="Figtree"/>
                <a:ea typeface="Figtree"/>
                <a:cs typeface="Figtree"/>
                <a:sym typeface="Figtree"/>
              </a:defRPr>
            </a:lvl9pPr>
          </a:lstStyle>
          <a:p>
            <a:endParaRPr/>
          </a:p>
        </p:txBody>
      </p:sp>
      <p:sp>
        <p:nvSpPr>
          <p:cNvPr id="29" name="Google Shape;29;p3"/>
          <p:cNvSpPr txBox="1">
            <a:spLocks noGrp="1"/>
          </p:cNvSpPr>
          <p:nvPr>
            <p:ph type="title" idx="14"/>
          </p:nvPr>
        </p:nvSpPr>
        <p:spPr>
          <a:xfrm>
            <a:off x="3154650" y="2604813"/>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0" name="Google Shape;30;p3"/>
          <p:cNvSpPr txBox="1">
            <a:spLocks noGrp="1"/>
          </p:cNvSpPr>
          <p:nvPr>
            <p:ph type="title" idx="15"/>
          </p:nvPr>
        </p:nvSpPr>
        <p:spPr>
          <a:xfrm>
            <a:off x="3154650" y="2159700"/>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1" name="Google Shape;31;p3"/>
          <p:cNvSpPr txBox="1">
            <a:spLocks noGrp="1"/>
          </p:cNvSpPr>
          <p:nvPr>
            <p:ph type="title" idx="16"/>
          </p:nvPr>
        </p:nvSpPr>
        <p:spPr>
          <a:xfrm>
            <a:off x="3154650" y="1714588"/>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2" name="Google Shape;32;p3"/>
          <p:cNvSpPr txBox="1">
            <a:spLocks noGrp="1"/>
          </p:cNvSpPr>
          <p:nvPr>
            <p:ph type="title" idx="17"/>
          </p:nvPr>
        </p:nvSpPr>
        <p:spPr>
          <a:xfrm>
            <a:off x="3154650" y="1269488"/>
            <a:ext cx="592800" cy="368100"/>
          </a:xfrm>
          <a:prstGeom prst="rect">
            <a:avLst/>
          </a:prstGeom>
        </p:spPr>
        <p:txBody>
          <a:bodyPr spcFirstLastPara="1" wrap="square" lIns="0" tIns="0" rIns="91425" bIns="91425" anchor="t" anchorCtr="0">
            <a:noAutofit/>
          </a:bodyPr>
          <a:lstStyle>
            <a:lvl1pPr lvl="0">
              <a:spcBef>
                <a:spcPts val="0"/>
              </a:spcBef>
              <a:spcAft>
                <a:spcPts val="0"/>
              </a:spcAft>
              <a:buClr>
                <a:schemeClr val="dk1"/>
              </a:buClr>
              <a:buSzPts val="2400"/>
              <a:buFont typeface="Figtree"/>
              <a:buNone/>
              <a:defRPr sz="2400"/>
            </a:lvl1pPr>
            <a:lvl2pPr lvl="1">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2pPr>
            <a:lvl3pPr lvl="2">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3pPr>
            <a:lvl4pPr lvl="3">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4pPr>
            <a:lvl5pPr lvl="4">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5pPr>
            <a:lvl6pPr lvl="5">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6pPr>
            <a:lvl7pPr lvl="6">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7pPr>
            <a:lvl8pPr lvl="7">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8pPr>
            <a:lvl9pPr lvl="8">
              <a:spcBef>
                <a:spcPts val="0"/>
              </a:spcBef>
              <a:spcAft>
                <a:spcPts val="0"/>
              </a:spcAft>
              <a:buClr>
                <a:schemeClr val="dk1"/>
              </a:buClr>
              <a:buSzPts val="2400"/>
              <a:buFont typeface="Figtree"/>
              <a:buNone/>
              <a:defRPr sz="2400">
                <a:solidFill>
                  <a:schemeClr val="dk1"/>
                </a:solidFill>
                <a:latin typeface="Figtree"/>
                <a:ea typeface="Figtree"/>
                <a:cs typeface="Figtree"/>
                <a:sym typeface="Figtree"/>
              </a:defRPr>
            </a:lvl9pPr>
          </a:lstStyle>
          <a:p>
            <a:endParaRPr/>
          </a:p>
        </p:txBody>
      </p:sp>
      <p:sp>
        <p:nvSpPr>
          <p:cNvPr id="33" name="Google Shape;33;p3"/>
          <p:cNvSpPr txBox="1">
            <a:spLocks noGrp="1"/>
          </p:cNvSpPr>
          <p:nvPr>
            <p:ph type="title" idx="18"/>
          </p:nvPr>
        </p:nvSpPr>
        <p:spPr>
          <a:xfrm>
            <a:off x="228600" y="457200"/>
            <a:ext cx="5762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extLst>
      <p:ext uri="{BB962C8B-B14F-4D97-AF65-F5344CB8AC3E}">
        <p14:creationId xmlns:p14="http://schemas.microsoft.com/office/powerpoint/2010/main" val="98427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Metrics display - Alt 1">
  <p:cSld name="Metrics display - Alt 1">
    <p:spTree>
      <p:nvGrpSpPr>
        <p:cNvPr id="1" name="Shape 252"/>
        <p:cNvGrpSpPr/>
        <p:nvPr/>
      </p:nvGrpSpPr>
      <p:grpSpPr>
        <a:xfrm>
          <a:off x="0" y="0"/>
          <a:ext cx="0" cy="0"/>
          <a:chOff x="0" y="0"/>
          <a:chExt cx="0" cy="0"/>
        </a:xfrm>
      </p:grpSpPr>
      <p:sp>
        <p:nvSpPr>
          <p:cNvPr id="254" name="Google Shape;254;p22"/>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55" name="Google Shape;255;p22"/>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56" name="Google Shape;256;p22"/>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57" name="Google Shape;257;p22"/>
          <p:cNvSpPr txBox="1">
            <a:spLocks noGrp="1"/>
          </p:cNvSpPr>
          <p:nvPr>
            <p:ph type="body" idx="1"/>
          </p:nvPr>
        </p:nvSpPr>
        <p:spPr>
          <a:xfrm>
            <a:off x="230075" y="990150"/>
            <a:ext cx="3612900" cy="3534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258" name="Google Shape;258;p22"/>
          <p:cNvSpPr txBox="1">
            <a:spLocks noGrp="1"/>
          </p:cNvSpPr>
          <p:nvPr>
            <p:ph type="subTitle" idx="4"/>
          </p:nvPr>
        </p:nvSpPr>
        <p:spPr>
          <a:xfrm>
            <a:off x="228600"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59" name="Google Shape;259;p22"/>
          <p:cNvSpPr txBox="1">
            <a:spLocks noGrp="1"/>
          </p:cNvSpPr>
          <p:nvPr>
            <p:ph type="subTitle" idx="5"/>
          </p:nvPr>
        </p:nvSpPr>
        <p:spPr>
          <a:xfrm>
            <a:off x="230075"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0" name="Google Shape;260;p22"/>
          <p:cNvSpPr txBox="1">
            <a:spLocks noGrp="1"/>
          </p:cNvSpPr>
          <p:nvPr>
            <p:ph type="subTitle" idx="6"/>
          </p:nvPr>
        </p:nvSpPr>
        <p:spPr>
          <a:xfrm>
            <a:off x="1983338"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1" name="Google Shape;261;p22"/>
          <p:cNvSpPr txBox="1">
            <a:spLocks noGrp="1"/>
          </p:cNvSpPr>
          <p:nvPr>
            <p:ph type="subTitle" idx="7"/>
          </p:nvPr>
        </p:nvSpPr>
        <p:spPr>
          <a:xfrm>
            <a:off x="1984813"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2" name="Google Shape;262;p22"/>
          <p:cNvSpPr txBox="1">
            <a:spLocks noGrp="1"/>
          </p:cNvSpPr>
          <p:nvPr>
            <p:ph type="subTitle" idx="8"/>
          </p:nvPr>
        </p:nvSpPr>
        <p:spPr>
          <a:xfrm>
            <a:off x="3739563" y="4156375"/>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3" name="Google Shape;263;p22"/>
          <p:cNvSpPr txBox="1">
            <a:spLocks noGrp="1"/>
          </p:cNvSpPr>
          <p:nvPr>
            <p:ph type="subTitle" idx="9"/>
          </p:nvPr>
        </p:nvSpPr>
        <p:spPr>
          <a:xfrm>
            <a:off x="3741038" y="3582936"/>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4" name="Google Shape;264;p22"/>
          <p:cNvSpPr txBox="1">
            <a:spLocks noGrp="1"/>
          </p:cNvSpPr>
          <p:nvPr>
            <p:ph type="subTitle" idx="13"/>
          </p:nvPr>
        </p:nvSpPr>
        <p:spPr>
          <a:xfrm>
            <a:off x="228600" y="3211175"/>
            <a:ext cx="3130200" cy="303900"/>
          </a:xfrm>
          <a:prstGeom prst="rect">
            <a:avLst/>
          </a:prstGeom>
        </p:spPr>
        <p:txBody>
          <a:bodyPr spcFirstLastPara="1" wrap="square" lIns="0" tIns="0" rIns="0" bIns="0" anchor="ctr" anchorCtr="0">
            <a:noAutofit/>
          </a:bodyPr>
          <a:lstStyle>
            <a:lvl1pPr lvl="0">
              <a:spcBef>
                <a:spcPts val="0"/>
              </a:spcBef>
              <a:spcAft>
                <a:spcPts val="0"/>
              </a:spcAft>
              <a:buNone/>
              <a:defRPr sz="1600"/>
            </a:lvl1pPr>
            <a:lvl2pPr lvl="1">
              <a:spcBef>
                <a:spcPts val="0"/>
              </a:spcBef>
              <a:spcAft>
                <a:spcPts val="0"/>
              </a:spcAft>
              <a:buNone/>
              <a:defRPr sz="1600"/>
            </a:lvl2pPr>
            <a:lvl3pPr lvl="2">
              <a:spcBef>
                <a:spcPts val="0"/>
              </a:spcBef>
              <a:spcAft>
                <a:spcPts val="0"/>
              </a:spcAft>
              <a:buNone/>
              <a:defRPr sz="1600"/>
            </a:lvl3pPr>
            <a:lvl4pPr lvl="3">
              <a:spcBef>
                <a:spcPts val="0"/>
              </a:spcBef>
              <a:spcAft>
                <a:spcPts val="0"/>
              </a:spcAft>
              <a:buNone/>
              <a:defRPr sz="1600"/>
            </a:lvl4pPr>
            <a:lvl5pPr lvl="4">
              <a:spcBef>
                <a:spcPts val="0"/>
              </a:spcBef>
              <a:spcAft>
                <a:spcPts val="0"/>
              </a:spcAft>
              <a:buNone/>
              <a:defRPr sz="1600"/>
            </a:lvl5pPr>
            <a:lvl6pPr lvl="5">
              <a:spcBef>
                <a:spcPts val="0"/>
              </a:spcBef>
              <a:spcAft>
                <a:spcPts val="0"/>
              </a:spcAft>
              <a:buNone/>
              <a:defRPr sz="1600"/>
            </a:lvl6pPr>
            <a:lvl7pPr lvl="6">
              <a:spcBef>
                <a:spcPts val="0"/>
              </a:spcBef>
              <a:spcAft>
                <a:spcPts val="0"/>
              </a:spcAft>
              <a:buNone/>
              <a:defRPr sz="1600"/>
            </a:lvl7pPr>
            <a:lvl8pPr lvl="7">
              <a:spcBef>
                <a:spcPts val="0"/>
              </a:spcBef>
              <a:spcAft>
                <a:spcPts val="0"/>
              </a:spcAft>
              <a:buNone/>
              <a:defRPr sz="1600"/>
            </a:lvl8pPr>
            <a:lvl9pPr lvl="8">
              <a:spcBef>
                <a:spcPts val="0"/>
              </a:spcBef>
              <a:spcAft>
                <a:spcPts val="0"/>
              </a:spcAft>
              <a:buNone/>
              <a:defRPr sz="1600"/>
            </a:lvl9pPr>
          </a:lstStyle>
          <a:p>
            <a:endParaRPr/>
          </a:p>
        </p:txBody>
      </p:sp>
      <p:sp>
        <p:nvSpPr>
          <p:cNvPr id="265" name="Google Shape;265;p22"/>
          <p:cNvSpPr txBox="1">
            <a:spLocks noGrp="1"/>
          </p:cNvSpPr>
          <p:nvPr>
            <p:ph type="subTitle" idx="14"/>
          </p:nvPr>
        </p:nvSpPr>
        <p:spPr>
          <a:xfrm>
            <a:off x="228600"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6" name="Google Shape;266;p22"/>
          <p:cNvSpPr txBox="1">
            <a:spLocks noGrp="1"/>
          </p:cNvSpPr>
          <p:nvPr>
            <p:ph type="subTitle" idx="15"/>
          </p:nvPr>
        </p:nvSpPr>
        <p:spPr>
          <a:xfrm>
            <a:off x="230075"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7" name="Google Shape;267;p22"/>
          <p:cNvSpPr txBox="1">
            <a:spLocks noGrp="1"/>
          </p:cNvSpPr>
          <p:nvPr>
            <p:ph type="subTitle" idx="16"/>
          </p:nvPr>
        </p:nvSpPr>
        <p:spPr>
          <a:xfrm>
            <a:off x="1983338"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68" name="Google Shape;268;p22"/>
          <p:cNvSpPr txBox="1">
            <a:spLocks noGrp="1"/>
          </p:cNvSpPr>
          <p:nvPr>
            <p:ph type="subTitle" idx="17"/>
          </p:nvPr>
        </p:nvSpPr>
        <p:spPr>
          <a:xfrm>
            <a:off x="1984813"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69" name="Google Shape;269;p22"/>
          <p:cNvSpPr txBox="1">
            <a:spLocks noGrp="1"/>
          </p:cNvSpPr>
          <p:nvPr>
            <p:ph type="subTitle" idx="18"/>
          </p:nvPr>
        </p:nvSpPr>
        <p:spPr>
          <a:xfrm>
            <a:off x="3739563" y="2663863"/>
            <a:ext cx="1252800" cy="172200"/>
          </a:xfrm>
          <a:prstGeom prst="rect">
            <a:avLst/>
          </a:prstGeom>
        </p:spPr>
        <p:txBody>
          <a:bodyPr spcFirstLastPara="1" wrap="square" lIns="0" tIns="0" rIns="0" bIns="0" anchor="t" anchorCtr="0">
            <a:noAutofit/>
          </a:bodyPr>
          <a:lstStyle>
            <a:lvl1pPr lvl="0">
              <a:spcBef>
                <a:spcPts val="0"/>
              </a:spcBef>
              <a:spcAft>
                <a:spcPts val="0"/>
              </a:spcAft>
              <a:buNone/>
              <a:defRPr sz="1000"/>
            </a:lvl1pPr>
            <a:lvl2pPr lvl="1">
              <a:spcBef>
                <a:spcPts val="0"/>
              </a:spcBef>
              <a:spcAft>
                <a:spcPts val="0"/>
              </a:spcAft>
              <a:buNone/>
              <a:defRPr sz="1000"/>
            </a:lvl2pPr>
            <a:lvl3pPr lvl="2">
              <a:spcBef>
                <a:spcPts val="0"/>
              </a:spcBef>
              <a:spcAft>
                <a:spcPts val="0"/>
              </a:spcAft>
              <a:buNone/>
              <a:defRPr sz="1000"/>
            </a:lvl3pPr>
            <a:lvl4pPr lvl="3">
              <a:spcBef>
                <a:spcPts val="0"/>
              </a:spcBef>
              <a:spcAft>
                <a:spcPts val="0"/>
              </a:spcAft>
              <a:buNone/>
              <a:defRPr sz="1000"/>
            </a:lvl4pPr>
            <a:lvl5pPr lvl="4">
              <a:spcBef>
                <a:spcPts val="0"/>
              </a:spcBef>
              <a:spcAft>
                <a:spcPts val="0"/>
              </a:spcAft>
              <a:buNone/>
              <a:defRPr sz="1000"/>
            </a:lvl5pPr>
            <a:lvl6pPr lvl="5">
              <a:spcBef>
                <a:spcPts val="0"/>
              </a:spcBef>
              <a:spcAft>
                <a:spcPts val="0"/>
              </a:spcAft>
              <a:buNone/>
              <a:defRPr sz="1000"/>
            </a:lvl6pPr>
            <a:lvl7pPr lvl="6">
              <a:spcBef>
                <a:spcPts val="0"/>
              </a:spcBef>
              <a:spcAft>
                <a:spcPts val="0"/>
              </a:spcAft>
              <a:buNone/>
              <a:defRPr sz="1000"/>
            </a:lvl7pPr>
            <a:lvl8pPr lvl="7">
              <a:spcBef>
                <a:spcPts val="0"/>
              </a:spcBef>
              <a:spcAft>
                <a:spcPts val="0"/>
              </a:spcAft>
              <a:buNone/>
              <a:defRPr sz="1000"/>
            </a:lvl8pPr>
            <a:lvl9pPr lvl="8">
              <a:spcBef>
                <a:spcPts val="0"/>
              </a:spcBef>
              <a:spcAft>
                <a:spcPts val="0"/>
              </a:spcAft>
              <a:buNone/>
              <a:defRPr sz="1000"/>
            </a:lvl9pPr>
          </a:lstStyle>
          <a:p>
            <a:endParaRPr/>
          </a:p>
        </p:txBody>
      </p:sp>
      <p:sp>
        <p:nvSpPr>
          <p:cNvPr id="270" name="Google Shape;270;p22"/>
          <p:cNvSpPr txBox="1">
            <a:spLocks noGrp="1"/>
          </p:cNvSpPr>
          <p:nvPr>
            <p:ph type="subTitle" idx="19"/>
          </p:nvPr>
        </p:nvSpPr>
        <p:spPr>
          <a:xfrm>
            <a:off x="3741038" y="2090424"/>
            <a:ext cx="1252800" cy="424800"/>
          </a:xfrm>
          <a:prstGeom prst="rect">
            <a:avLst/>
          </a:prstGeom>
        </p:spPr>
        <p:txBody>
          <a:bodyPr spcFirstLastPara="1" wrap="square" lIns="0" tIns="0" rIns="0" bIns="0" anchor="t" anchorCtr="0">
            <a:noAutofit/>
          </a:bodyPr>
          <a:lstStyle>
            <a:lvl1pPr lvl="0">
              <a:spcBef>
                <a:spcPts val="0"/>
              </a:spcBef>
              <a:spcAft>
                <a:spcPts val="0"/>
              </a:spcAft>
              <a:buNone/>
              <a:defRPr sz="3600">
                <a:solidFill>
                  <a:schemeClr val="lt2"/>
                </a:solidFill>
                <a:latin typeface="Jost"/>
                <a:ea typeface="Jost"/>
                <a:cs typeface="Jost"/>
                <a:sym typeface="Jost"/>
              </a:defRPr>
            </a:lvl1pPr>
            <a:lvl2pPr lvl="1">
              <a:spcBef>
                <a:spcPts val="0"/>
              </a:spcBef>
              <a:spcAft>
                <a:spcPts val="0"/>
              </a:spcAft>
              <a:buNone/>
              <a:defRPr sz="3600">
                <a:solidFill>
                  <a:schemeClr val="lt2"/>
                </a:solidFill>
                <a:latin typeface="Jost"/>
                <a:ea typeface="Jost"/>
                <a:cs typeface="Jost"/>
                <a:sym typeface="Jost"/>
              </a:defRPr>
            </a:lvl2pPr>
            <a:lvl3pPr lvl="2">
              <a:spcBef>
                <a:spcPts val="0"/>
              </a:spcBef>
              <a:spcAft>
                <a:spcPts val="0"/>
              </a:spcAft>
              <a:buNone/>
              <a:defRPr sz="3600">
                <a:solidFill>
                  <a:schemeClr val="lt2"/>
                </a:solidFill>
                <a:latin typeface="Jost"/>
                <a:ea typeface="Jost"/>
                <a:cs typeface="Jost"/>
                <a:sym typeface="Jost"/>
              </a:defRPr>
            </a:lvl3pPr>
            <a:lvl4pPr lvl="3">
              <a:spcBef>
                <a:spcPts val="0"/>
              </a:spcBef>
              <a:spcAft>
                <a:spcPts val="0"/>
              </a:spcAft>
              <a:buNone/>
              <a:defRPr sz="3600">
                <a:solidFill>
                  <a:schemeClr val="lt2"/>
                </a:solidFill>
                <a:latin typeface="Jost"/>
                <a:ea typeface="Jost"/>
                <a:cs typeface="Jost"/>
                <a:sym typeface="Jost"/>
              </a:defRPr>
            </a:lvl4pPr>
            <a:lvl5pPr lvl="4">
              <a:spcBef>
                <a:spcPts val="0"/>
              </a:spcBef>
              <a:spcAft>
                <a:spcPts val="0"/>
              </a:spcAft>
              <a:buNone/>
              <a:defRPr sz="3600">
                <a:solidFill>
                  <a:schemeClr val="lt2"/>
                </a:solidFill>
                <a:latin typeface="Jost"/>
                <a:ea typeface="Jost"/>
                <a:cs typeface="Jost"/>
                <a:sym typeface="Jost"/>
              </a:defRPr>
            </a:lvl5pPr>
            <a:lvl6pPr lvl="5">
              <a:spcBef>
                <a:spcPts val="0"/>
              </a:spcBef>
              <a:spcAft>
                <a:spcPts val="0"/>
              </a:spcAft>
              <a:buNone/>
              <a:defRPr sz="3600">
                <a:solidFill>
                  <a:schemeClr val="lt2"/>
                </a:solidFill>
                <a:latin typeface="Jost"/>
                <a:ea typeface="Jost"/>
                <a:cs typeface="Jost"/>
                <a:sym typeface="Jost"/>
              </a:defRPr>
            </a:lvl6pPr>
            <a:lvl7pPr lvl="6">
              <a:spcBef>
                <a:spcPts val="0"/>
              </a:spcBef>
              <a:spcAft>
                <a:spcPts val="0"/>
              </a:spcAft>
              <a:buNone/>
              <a:defRPr sz="3600">
                <a:solidFill>
                  <a:schemeClr val="lt2"/>
                </a:solidFill>
                <a:latin typeface="Jost"/>
                <a:ea typeface="Jost"/>
                <a:cs typeface="Jost"/>
                <a:sym typeface="Jost"/>
              </a:defRPr>
            </a:lvl7pPr>
            <a:lvl8pPr lvl="7">
              <a:spcBef>
                <a:spcPts val="0"/>
              </a:spcBef>
              <a:spcAft>
                <a:spcPts val="0"/>
              </a:spcAft>
              <a:buNone/>
              <a:defRPr sz="3600">
                <a:solidFill>
                  <a:schemeClr val="lt2"/>
                </a:solidFill>
                <a:latin typeface="Jost"/>
                <a:ea typeface="Jost"/>
                <a:cs typeface="Jost"/>
                <a:sym typeface="Jost"/>
              </a:defRPr>
            </a:lvl8pPr>
            <a:lvl9pPr lvl="8">
              <a:spcBef>
                <a:spcPts val="0"/>
              </a:spcBef>
              <a:spcAft>
                <a:spcPts val="0"/>
              </a:spcAft>
              <a:buNone/>
              <a:defRPr sz="3600">
                <a:solidFill>
                  <a:schemeClr val="lt2"/>
                </a:solidFill>
                <a:latin typeface="Jost"/>
                <a:ea typeface="Jost"/>
                <a:cs typeface="Jost"/>
                <a:sym typeface="Jost"/>
              </a:defRPr>
            </a:lvl9pPr>
          </a:lstStyle>
          <a:p>
            <a:endParaRPr/>
          </a:p>
        </p:txBody>
      </p:sp>
      <p:sp>
        <p:nvSpPr>
          <p:cNvPr id="271" name="Google Shape;271;p22"/>
          <p:cNvSpPr txBox="1">
            <a:spLocks noGrp="1"/>
          </p:cNvSpPr>
          <p:nvPr>
            <p:ph type="subTitle" idx="20"/>
          </p:nvPr>
        </p:nvSpPr>
        <p:spPr>
          <a:xfrm>
            <a:off x="228600" y="1718663"/>
            <a:ext cx="3130200" cy="303900"/>
          </a:xfrm>
          <a:prstGeom prst="rect">
            <a:avLst/>
          </a:prstGeom>
        </p:spPr>
        <p:txBody>
          <a:bodyPr spcFirstLastPara="1" wrap="square" lIns="0" tIns="0" rIns="0" bIns="0" anchor="ctr" anchorCtr="0">
            <a:noAutofit/>
          </a:bodyPr>
          <a:lstStyle>
            <a:lvl1pPr lvl="0">
              <a:spcBef>
                <a:spcPts val="0"/>
              </a:spcBef>
              <a:spcAft>
                <a:spcPts val="0"/>
              </a:spcAft>
              <a:buNone/>
              <a:defRPr sz="1600"/>
            </a:lvl1pPr>
            <a:lvl2pPr lvl="1">
              <a:spcBef>
                <a:spcPts val="0"/>
              </a:spcBef>
              <a:spcAft>
                <a:spcPts val="0"/>
              </a:spcAft>
              <a:buNone/>
              <a:defRPr sz="1600"/>
            </a:lvl2pPr>
            <a:lvl3pPr lvl="2">
              <a:spcBef>
                <a:spcPts val="0"/>
              </a:spcBef>
              <a:spcAft>
                <a:spcPts val="0"/>
              </a:spcAft>
              <a:buNone/>
              <a:defRPr sz="1600"/>
            </a:lvl3pPr>
            <a:lvl4pPr lvl="3">
              <a:spcBef>
                <a:spcPts val="0"/>
              </a:spcBef>
              <a:spcAft>
                <a:spcPts val="0"/>
              </a:spcAft>
              <a:buNone/>
              <a:defRPr sz="1600"/>
            </a:lvl4pPr>
            <a:lvl5pPr lvl="4">
              <a:spcBef>
                <a:spcPts val="0"/>
              </a:spcBef>
              <a:spcAft>
                <a:spcPts val="0"/>
              </a:spcAft>
              <a:buNone/>
              <a:defRPr sz="1600"/>
            </a:lvl5pPr>
            <a:lvl6pPr lvl="5">
              <a:spcBef>
                <a:spcPts val="0"/>
              </a:spcBef>
              <a:spcAft>
                <a:spcPts val="0"/>
              </a:spcAft>
              <a:buNone/>
              <a:defRPr sz="1600"/>
            </a:lvl6pPr>
            <a:lvl7pPr lvl="6">
              <a:spcBef>
                <a:spcPts val="0"/>
              </a:spcBef>
              <a:spcAft>
                <a:spcPts val="0"/>
              </a:spcAft>
              <a:buNone/>
              <a:defRPr sz="1600"/>
            </a:lvl7pPr>
            <a:lvl8pPr lvl="7">
              <a:spcBef>
                <a:spcPts val="0"/>
              </a:spcBef>
              <a:spcAft>
                <a:spcPts val="0"/>
              </a:spcAft>
              <a:buNone/>
              <a:defRPr sz="1600"/>
            </a:lvl8pPr>
            <a:lvl9pPr lvl="8">
              <a:spcBef>
                <a:spcPts val="0"/>
              </a:spcBef>
              <a:spcAft>
                <a:spcPts val="0"/>
              </a:spcAft>
              <a:buNone/>
              <a:defRPr sz="1600"/>
            </a:lvl9pPr>
          </a:lstStyle>
          <a:p>
            <a:endParaRPr/>
          </a:p>
        </p:txBody>
      </p:sp>
    </p:spTree>
    <p:extLst>
      <p:ext uri="{BB962C8B-B14F-4D97-AF65-F5344CB8AC3E}">
        <p14:creationId xmlns:p14="http://schemas.microsoft.com/office/powerpoint/2010/main" val="9991557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List">
  <p:cSld name="List">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54" name="Google Shape;154;p15"/>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155" name="Google Shape;155;p15"/>
          <p:cNvSpPr txBox="1">
            <a:spLocks noGrp="1"/>
          </p:cNvSpPr>
          <p:nvPr>
            <p:ph type="body" idx="1"/>
          </p:nvPr>
        </p:nvSpPr>
        <p:spPr>
          <a:xfrm>
            <a:off x="4637600" y="432627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56" name="Google Shape;156;p15"/>
          <p:cNvSpPr txBox="1">
            <a:spLocks noGrp="1"/>
          </p:cNvSpPr>
          <p:nvPr>
            <p:ph type="subTitle" idx="3"/>
          </p:nvPr>
        </p:nvSpPr>
        <p:spPr>
          <a:xfrm>
            <a:off x="1603898" y="4342896"/>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57" name="Google Shape;157;p15"/>
          <p:cNvSpPr txBox="1">
            <a:spLocks noGrp="1"/>
          </p:cNvSpPr>
          <p:nvPr>
            <p:ph type="subTitle" idx="4"/>
          </p:nvPr>
        </p:nvSpPr>
        <p:spPr>
          <a:xfrm>
            <a:off x="330825" y="4189325"/>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58" name="Google Shape;158;p15"/>
          <p:cNvSpPr txBox="1">
            <a:spLocks noGrp="1"/>
          </p:cNvSpPr>
          <p:nvPr>
            <p:ph type="body" idx="5"/>
          </p:nvPr>
        </p:nvSpPr>
        <p:spPr>
          <a:xfrm>
            <a:off x="4637600" y="332264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59" name="Google Shape;159;p15"/>
          <p:cNvSpPr txBox="1">
            <a:spLocks noGrp="1"/>
          </p:cNvSpPr>
          <p:nvPr>
            <p:ph type="subTitle" idx="6"/>
          </p:nvPr>
        </p:nvSpPr>
        <p:spPr>
          <a:xfrm>
            <a:off x="1603898" y="3339267"/>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0" name="Google Shape;160;p15"/>
          <p:cNvSpPr txBox="1">
            <a:spLocks noGrp="1"/>
          </p:cNvSpPr>
          <p:nvPr>
            <p:ph type="subTitle" idx="7"/>
          </p:nvPr>
        </p:nvSpPr>
        <p:spPr>
          <a:xfrm>
            <a:off x="330825" y="3185695"/>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1" name="Google Shape;161;p15"/>
          <p:cNvSpPr txBox="1">
            <a:spLocks noGrp="1"/>
          </p:cNvSpPr>
          <p:nvPr>
            <p:ph type="body" idx="8"/>
          </p:nvPr>
        </p:nvSpPr>
        <p:spPr>
          <a:xfrm>
            <a:off x="4637600" y="234198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62" name="Google Shape;162;p15"/>
          <p:cNvSpPr txBox="1">
            <a:spLocks noGrp="1"/>
          </p:cNvSpPr>
          <p:nvPr>
            <p:ph type="subTitle" idx="9"/>
          </p:nvPr>
        </p:nvSpPr>
        <p:spPr>
          <a:xfrm>
            <a:off x="1603898" y="2358608"/>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3" name="Google Shape;163;p15"/>
          <p:cNvSpPr txBox="1">
            <a:spLocks noGrp="1"/>
          </p:cNvSpPr>
          <p:nvPr>
            <p:ph type="subTitle" idx="13"/>
          </p:nvPr>
        </p:nvSpPr>
        <p:spPr>
          <a:xfrm>
            <a:off x="330825" y="2205037"/>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4" name="Google Shape;164;p15"/>
          <p:cNvSpPr txBox="1">
            <a:spLocks noGrp="1"/>
          </p:cNvSpPr>
          <p:nvPr>
            <p:ph type="body" idx="14"/>
          </p:nvPr>
        </p:nvSpPr>
        <p:spPr>
          <a:xfrm>
            <a:off x="4637600" y="1361325"/>
            <a:ext cx="3934800" cy="449100"/>
          </a:xfrm>
          <a:prstGeom prst="rect">
            <a:avLst/>
          </a:prstGeom>
        </p:spPr>
        <p:txBody>
          <a:bodyPr spcFirstLastPara="1" wrap="square" lIns="0" tIns="0" rIns="0" bIns="0" anchor="ctr" anchorCtr="0">
            <a:noAutofit/>
          </a:bodyPr>
          <a:lstStyle>
            <a:lvl1pPr marL="457200" lvl="0" indent="-292100">
              <a:spcBef>
                <a:spcPts val="0"/>
              </a:spcBef>
              <a:spcAft>
                <a:spcPts val="0"/>
              </a:spcAft>
              <a:buClr>
                <a:schemeClr val="dk1"/>
              </a:buClr>
              <a:buSzPts val="1000"/>
              <a:buFont typeface="Jost"/>
              <a:buChar char="●"/>
              <a:defRPr sz="1000"/>
            </a:lvl1pPr>
            <a:lvl2pPr marL="914400" lvl="1" indent="-292100">
              <a:spcBef>
                <a:spcPts val="0"/>
              </a:spcBef>
              <a:spcAft>
                <a:spcPts val="0"/>
              </a:spcAft>
              <a:buClr>
                <a:schemeClr val="dk1"/>
              </a:buClr>
              <a:buSzPts val="1000"/>
              <a:buFont typeface="Jost"/>
              <a:buChar char="○"/>
              <a:defRPr sz="1000"/>
            </a:lvl2pPr>
            <a:lvl3pPr marL="1371600" lvl="2" indent="-292100">
              <a:spcBef>
                <a:spcPts val="0"/>
              </a:spcBef>
              <a:spcAft>
                <a:spcPts val="0"/>
              </a:spcAft>
              <a:buClr>
                <a:schemeClr val="dk1"/>
              </a:buClr>
              <a:buSzPts val="1000"/>
              <a:buFont typeface="Jost"/>
              <a:buChar char="■"/>
              <a:defRPr sz="1000"/>
            </a:lvl3pPr>
            <a:lvl4pPr marL="1828800" lvl="3" indent="-292100">
              <a:spcBef>
                <a:spcPts val="0"/>
              </a:spcBef>
              <a:spcAft>
                <a:spcPts val="0"/>
              </a:spcAft>
              <a:buClr>
                <a:schemeClr val="dk1"/>
              </a:buClr>
              <a:buSzPts val="1000"/>
              <a:buFont typeface="Jost"/>
              <a:buChar char="●"/>
              <a:defRPr sz="1000"/>
            </a:lvl4pPr>
            <a:lvl5pPr marL="2286000" lvl="4" indent="-292100">
              <a:spcBef>
                <a:spcPts val="0"/>
              </a:spcBef>
              <a:spcAft>
                <a:spcPts val="0"/>
              </a:spcAft>
              <a:buClr>
                <a:schemeClr val="dk1"/>
              </a:buClr>
              <a:buSzPts val="1000"/>
              <a:buFont typeface="Jost"/>
              <a:buChar char="○"/>
              <a:defRPr sz="1000"/>
            </a:lvl5pPr>
            <a:lvl6pPr marL="2743200" lvl="5" indent="-292100">
              <a:spcBef>
                <a:spcPts val="0"/>
              </a:spcBef>
              <a:spcAft>
                <a:spcPts val="0"/>
              </a:spcAft>
              <a:buClr>
                <a:schemeClr val="dk1"/>
              </a:buClr>
              <a:buSzPts val="1000"/>
              <a:buFont typeface="Jost"/>
              <a:buChar char="■"/>
              <a:defRPr sz="1000"/>
            </a:lvl6pPr>
            <a:lvl7pPr marL="3200400" lvl="6" indent="-292100">
              <a:spcBef>
                <a:spcPts val="0"/>
              </a:spcBef>
              <a:spcAft>
                <a:spcPts val="0"/>
              </a:spcAft>
              <a:buClr>
                <a:schemeClr val="dk1"/>
              </a:buClr>
              <a:buSzPts val="1000"/>
              <a:buFont typeface="Jost"/>
              <a:buChar char="●"/>
              <a:defRPr sz="1000"/>
            </a:lvl7pPr>
            <a:lvl8pPr marL="3657600" lvl="7" indent="-292100">
              <a:spcBef>
                <a:spcPts val="0"/>
              </a:spcBef>
              <a:spcAft>
                <a:spcPts val="0"/>
              </a:spcAft>
              <a:buClr>
                <a:schemeClr val="dk1"/>
              </a:buClr>
              <a:buSzPts val="1000"/>
              <a:buFont typeface="Jost"/>
              <a:buChar char="○"/>
              <a:defRPr sz="1000"/>
            </a:lvl8pPr>
            <a:lvl9pPr marL="4114800" lvl="8" indent="-292100">
              <a:spcBef>
                <a:spcPts val="0"/>
              </a:spcBef>
              <a:spcAft>
                <a:spcPts val="0"/>
              </a:spcAft>
              <a:buClr>
                <a:schemeClr val="dk1"/>
              </a:buClr>
              <a:buSzPts val="1000"/>
              <a:buFont typeface="Jost"/>
              <a:buChar char="■"/>
              <a:defRPr sz="1000"/>
            </a:lvl9pPr>
          </a:lstStyle>
          <a:p>
            <a:endParaRPr/>
          </a:p>
        </p:txBody>
      </p:sp>
      <p:sp>
        <p:nvSpPr>
          <p:cNvPr id="165" name="Google Shape;165;p15"/>
          <p:cNvSpPr txBox="1">
            <a:spLocks noGrp="1"/>
          </p:cNvSpPr>
          <p:nvPr>
            <p:ph type="subTitle" idx="15"/>
          </p:nvPr>
        </p:nvSpPr>
        <p:spPr>
          <a:xfrm>
            <a:off x="1603898" y="1377949"/>
            <a:ext cx="2372700" cy="415800"/>
          </a:xfrm>
          <a:prstGeom prst="rect">
            <a:avLst/>
          </a:prstGeom>
        </p:spPr>
        <p:txBody>
          <a:bodyPr spcFirstLastPara="1" wrap="square" lIns="0" tIns="0" rIns="0" bIns="0" anchor="ctr" anchorCtr="0">
            <a:noAutofit/>
          </a:bodyPr>
          <a:lstStyle>
            <a:lvl1pPr lvl="0">
              <a:spcBef>
                <a:spcPts val="0"/>
              </a:spcBef>
              <a:spcAft>
                <a:spcPts val="0"/>
              </a:spcAft>
              <a:buNone/>
              <a:defRPr sz="1200"/>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66" name="Google Shape;166;p15"/>
          <p:cNvSpPr txBox="1">
            <a:spLocks noGrp="1"/>
          </p:cNvSpPr>
          <p:nvPr>
            <p:ph type="subTitle" idx="16"/>
          </p:nvPr>
        </p:nvSpPr>
        <p:spPr>
          <a:xfrm>
            <a:off x="330825" y="1224378"/>
            <a:ext cx="923400" cy="723000"/>
          </a:xfrm>
          <a:prstGeom prst="rect">
            <a:avLst/>
          </a:prstGeom>
        </p:spPr>
        <p:txBody>
          <a:bodyPr spcFirstLastPara="1" wrap="square" lIns="0" tIns="0" rIns="0" bIns="0" anchor="ctr" anchorCtr="0">
            <a:noAutofit/>
          </a:bodyPr>
          <a:lstStyle>
            <a:lvl1pPr lvl="0">
              <a:spcBef>
                <a:spcPts val="0"/>
              </a:spcBef>
              <a:spcAft>
                <a:spcPts val="0"/>
              </a:spcAft>
              <a:buNone/>
              <a:defRPr sz="4800">
                <a:solidFill>
                  <a:schemeClr val="lt2"/>
                </a:solidFill>
              </a:defRPr>
            </a:lvl1pPr>
            <a:lvl2pPr lvl="1">
              <a:spcBef>
                <a:spcPts val="0"/>
              </a:spcBef>
              <a:spcAft>
                <a:spcPts val="0"/>
              </a:spcAft>
              <a:buNone/>
              <a:defRPr sz="4800">
                <a:solidFill>
                  <a:schemeClr val="lt2"/>
                </a:solidFill>
              </a:defRPr>
            </a:lvl2pPr>
            <a:lvl3pPr lvl="2">
              <a:spcBef>
                <a:spcPts val="0"/>
              </a:spcBef>
              <a:spcAft>
                <a:spcPts val="0"/>
              </a:spcAft>
              <a:buNone/>
              <a:defRPr sz="4800">
                <a:solidFill>
                  <a:schemeClr val="lt2"/>
                </a:solidFill>
              </a:defRPr>
            </a:lvl3pPr>
            <a:lvl4pPr lvl="3">
              <a:spcBef>
                <a:spcPts val="0"/>
              </a:spcBef>
              <a:spcAft>
                <a:spcPts val="0"/>
              </a:spcAft>
              <a:buNone/>
              <a:defRPr sz="4800">
                <a:solidFill>
                  <a:schemeClr val="lt2"/>
                </a:solidFill>
              </a:defRPr>
            </a:lvl4pPr>
            <a:lvl5pPr lvl="4">
              <a:spcBef>
                <a:spcPts val="0"/>
              </a:spcBef>
              <a:spcAft>
                <a:spcPts val="0"/>
              </a:spcAft>
              <a:buNone/>
              <a:defRPr sz="4800">
                <a:solidFill>
                  <a:schemeClr val="lt2"/>
                </a:solidFill>
              </a:defRPr>
            </a:lvl5pPr>
            <a:lvl6pPr lvl="5">
              <a:spcBef>
                <a:spcPts val="0"/>
              </a:spcBef>
              <a:spcAft>
                <a:spcPts val="0"/>
              </a:spcAft>
              <a:buNone/>
              <a:defRPr sz="4800">
                <a:solidFill>
                  <a:schemeClr val="lt2"/>
                </a:solidFill>
              </a:defRPr>
            </a:lvl6pPr>
            <a:lvl7pPr lvl="6">
              <a:spcBef>
                <a:spcPts val="0"/>
              </a:spcBef>
              <a:spcAft>
                <a:spcPts val="0"/>
              </a:spcAft>
              <a:buNone/>
              <a:defRPr sz="4800">
                <a:solidFill>
                  <a:schemeClr val="lt2"/>
                </a:solidFill>
              </a:defRPr>
            </a:lvl7pPr>
            <a:lvl8pPr lvl="7">
              <a:spcBef>
                <a:spcPts val="0"/>
              </a:spcBef>
              <a:spcAft>
                <a:spcPts val="0"/>
              </a:spcAft>
              <a:buNone/>
              <a:defRPr sz="4800">
                <a:solidFill>
                  <a:schemeClr val="lt2"/>
                </a:solidFill>
              </a:defRPr>
            </a:lvl8pPr>
            <a:lvl9pPr lvl="8">
              <a:spcBef>
                <a:spcPts val="0"/>
              </a:spcBef>
              <a:spcAft>
                <a:spcPts val="0"/>
              </a:spcAft>
              <a:buNone/>
              <a:defRPr sz="4800">
                <a:solidFill>
                  <a:schemeClr val="lt2"/>
                </a:solidFill>
              </a:defRPr>
            </a:lvl9pPr>
          </a:lstStyle>
          <a:p>
            <a:endParaRPr/>
          </a:p>
        </p:txBody>
      </p:sp>
      <p:sp>
        <p:nvSpPr>
          <p:cNvPr id="167" name="Google Shape;167;p15"/>
          <p:cNvSpPr txBox="1">
            <a:spLocks noGrp="1"/>
          </p:cNvSpPr>
          <p:nvPr>
            <p:ph type="title" idx="17"/>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Tree>
    <p:extLst>
      <p:ext uri="{BB962C8B-B14F-4D97-AF65-F5344CB8AC3E}">
        <p14:creationId xmlns:p14="http://schemas.microsoft.com/office/powerpoint/2010/main" val="1149188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71"/>
        <p:cNvGrpSpPr/>
        <p:nvPr/>
      </p:nvGrpSpPr>
      <p:grpSpPr>
        <a:xfrm>
          <a:off x="0" y="0"/>
          <a:ext cx="0" cy="0"/>
          <a:chOff x="0" y="0"/>
          <a:chExt cx="0" cy="0"/>
        </a:xfrm>
      </p:grpSpPr>
      <p:sp>
        <p:nvSpPr>
          <p:cNvPr id="372" name="Google Shape;372;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56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3" name="Google Shape;373;p39"/>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a:lvl1pPr>
            <a:lvl2pPr marL="914400" lvl="1" indent="-304800">
              <a:spcBef>
                <a:spcPts val="0"/>
              </a:spcBef>
              <a:spcAft>
                <a:spcPts val="0"/>
              </a:spcAft>
              <a:buSzPts val="1200"/>
              <a:buChar char="○"/>
              <a:defRPr/>
            </a:lvl2pPr>
            <a:lvl3pPr marL="1371600" lvl="2" indent="-304800">
              <a:spcBef>
                <a:spcPts val="0"/>
              </a:spcBef>
              <a:spcAft>
                <a:spcPts val="0"/>
              </a:spcAft>
              <a:buSzPts val="1200"/>
              <a:buChar char="■"/>
              <a:defRPr/>
            </a:lvl3pPr>
            <a:lvl4pPr marL="1828800" lvl="3" indent="-304800">
              <a:spcBef>
                <a:spcPts val="0"/>
              </a:spcBef>
              <a:spcAft>
                <a:spcPts val="0"/>
              </a:spcAft>
              <a:buSzPts val="1200"/>
              <a:buChar char="●"/>
              <a:defRPr/>
            </a:lvl4pPr>
            <a:lvl5pPr marL="2286000" lvl="4" indent="-304800">
              <a:spcBef>
                <a:spcPts val="0"/>
              </a:spcBef>
              <a:spcAft>
                <a:spcPts val="0"/>
              </a:spcAft>
              <a:buSzPts val="1200"/>
              <a:buChar char="○"/>
              <a:defRPr/>
            </a:lvl5pPr>
            <a:lvl6pPr marL="2743200" lvl="5" indent="-304800">
              <a:spcBef>
                <a:spcPts val="0"/>
              </a:spcBef>
              <a:spcAft>
                <a:spcPts val="0"/>
              </a:spcAft>
              <a:buSzPts val="1200"/>
              <a:buChar char="■"/>
              <a:defRPr/>
            </a:lvl6pPr>
            <a:lvl7pPr marL="3200400" lvl="6" indent="-304800">
              <a:spcBef>
                <a:spcPts val="0"/>
              </a:spcBef>
              <a:spcAft>
                <a:spcPts val="0"/>
              </a:spcAft>
              <a:buSzPts val="1200"/>
              <a:buChar char="●"/>
              <a:defRPr/>
            </a:lvl7pPr>
            <a:lvl8pPr marL="3657600" lvl="7" indent="-304800">
              <a:spcBef>
                <a:spcPts val="0"/>
              </a:spcBef>
              <a:spcAft>
                <a:spcPts val="0"/>
              </a:spcAft>
              <a:buSzPts val="1200"/>
              <a:buChar char="○"/>
              <a:defRPr/>
            </a:lvl8pPr>
            <a:lvl9pPr marL="4114800" lvl="8" indent="-304800">
              <a:spcBef>
                <a:spcPts val="0"/>
              </a:spcBef>
              <a:spcAft>
                <a:spcPts val="0"/>
              </a:spcAft>
              <a:buSzPts val="1200"/>
              <a:buChar char="■"/>
              <a:defRPr/>
            </a:lvl9pPr>
          </a:lstStyle>
          <a:p>
            <a:endParaRPr/>
          </a:p>
        </p:txBody>
      </p:sp>
      <p:sp>
        <p:nvSpPr>
          <p:cNvPr id="374" name="Google Shape;374;p39"/>
          <p:cNvSpPr>
            <a:spLocks noGrp="1"/>
          </p:cNvSpPr>
          <p:nvPr>
            <p:ph type="pic" idx="2"/>
          </p:nvPr>
        </p:nvSpPr>
        <p:spPr>
          <a:xfrm>
            <a:off x="4992024" y="1152775"/>
            <a:ext cx="3840300" cy="3416400"/>
          </a:xfrm>
          <a:prstGeom prst="rect">
            <a:avLst/>
          </a:prstGeom>
          <a:noFill/>
          <a:ln>
            <a:noFill/>
          </a:ln>
        </p:spPr>
      </p:sp>
    </p:spTree>
    <p:extLst>
      <p:ext uri="{BB962C8B-B14F-4D97-AF65-F5344CB8AC3E}">
        <p14:creationId xmlns:p14="http://schemas.microsoft.com/office/powerpoint/2010/main" val="86215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meline - Alt 1">
  <p:cSld name="Timeline - Alt 1">
    <p:spTree>
      <p:nvGrpSpPr>
        <p:cNvPr id="1" name="Shape 272"/>
        <p:cNvGrpSpPr/>
        <p:nvPr/>
      </p:nvGrpSpPr>
      <p:grpSpPr>
        <a:xfrm>
          <a:off x="0" y="0"/>
          <a:ext cx="0" cy="0"/>
          <a:chOff x="0" y="0"/>
          <a:chExt cx="0" cy="0"/>
        </a:xfrm>
      </p:grpSpPr>
      <p:sp>
        <p:nvSpPr>
          <p:cNvPr id="273" name="Google Shape;273;p23"/>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74" name="Google Shape;274;p23"/>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275" name="Google Shape;275;p23"/>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2pPr>
            <a:lvl3pPr lvl="2">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3pPr>
            <a:lvl4pPr lvl="3">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4pPr>
            <a:lvl5pPr lvl="4">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5pPr>
            <a:lvl6pPr lvl="5">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6pPr>
            <a:lvl7pPr lvl="6">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7pPr>
            <a:lvl8pPr lvl="7">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8pPr>
            <a:lvl9pPr lvl="8">
              <a:spcBef>
                <a:spcPts val="0"/>
              </a:spcBef>
              <a:spcAft>
                <a:spcPts val="0"/>
              </a:spcAft>
              <a:buClr>
                <a:schemeClr val="dk1"/>
              </a:buClr>
              <a:buSzPts val="2000"/>
              <a:buFont typeface="Figtree"/>
              <a:buNone/>
              <a:defRPr sz="2000">
                <a:solidFill>
                  <a:schemeClr val="dk1"/>
                </a:solidFill>
                <a:latin typeface="Figtree"/>
                <a:ea typeface="Figtree"/>
                <a:cs typeface="Figtree"/>
                <a:sym typeface="Figtree"/>
              </a:defRPr>
            </a:lvl9pPr>
          </a:lstStyle>
          <a:p>
            <a:endParaRPr/>
          </a:p>
        </p:txBody>
      </p:sp>
      <p:sp>
        <p:nvSpPr>
          <p:cNvPr id="276" name="Google Shape;276;p23"/>
          <p:cNvSpPr txBox="1">
            <a:spLocks noGrp="1"/>
          </p:cNvSpPr>
          <p:nvPr>
            <p:ph type="subTitle" idx="1"/>
          </p:nvPr>
        </p:nvSpPr>
        <p:spPr>
          <a:xfrm>
            <a:off x="228600" y="792994"/>
            <a:ext cx="3130200" cy="172200"/>
          </a:xfrm>
          <a:prstGeom prst="rect">
            <a:avLst/>
          </a:prstGeom>
        </p:spPr>
        <p:txBody>
          <a:bodyPr spcFirstLastPara="1" wrap="square" lIns="0" tIns="0" rIns="0" bIns="0" anchor="t"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77" name="Google Shape;277;p23"/>
          <p:cNvSpPr txBox="1">
            <a:spLocks noGrp="1"/>
          </p:cNvSpPr>
          <p:nvPr>
            <p:ph type="subTitle" idx="4"/>
          </p:nvPr>
        </p:nvSpPr>
        <p:spPr>
          <a:xfrm>
            <a:off x="419070"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78" name="Google Shape;278;p23"/>
          <p:cNvSpPr txBox="1">
            <a:spLocks noGrp="1"/>
          </p:cNvSpPr>
          <p:nvPr>
            <p:ph type="subTitle" idx="5"/>
          </p:nvPr>
        </p:nvSpPr>
        <p:spPr>
          <a:xfrm>
            <a:off x="419075"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79" name="Google Shape;279;p23"/>
          <p:cNvSpPr txBox="1">
            <a:spLocks noGrp="1"/>
          </p:cNvSpPr>
          <p:nvPr>
            <p:ph type="subTitle" idx="6"/>
          </p:nvPr>
        </p:nvSpPr>
        <p:spPr>
          <a:xfrm>
            <a:off x="419076"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0" name="Google Shape;280;p23"/>
          <p:cNvSpPr txBox="1">
            <a:spLocks noGrp="1"/>
          </p:cNvSpPr>
          <p:nvPr>
            <p:ph type="subTitle" idx="7"/>
          </p:nvPr>
        </p:nvSpPr>
        <p:spPr>
          <a:xfrm>
            <a:off x="2624407"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1" name="Google Shape;281;p23"/>
          <p:cNvSpPr txBox="1">
            <a:spLocks noGrp="1"/>
          </p:cNvSpPr>
          <p:nvPr>
            <p:ph type="subTitle" idx="8"/>
          </p:nvPr>
        </p:nvSpPr>
        <p:spPr>
          <a:xfrm>
            <a:off x="2624413"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2" name="Google Shape;282;p23"/>
          <p:cNvSpPr txBox="1">
            <a:spLocks noGrp="1"/>
          </p:cNvSpPr>
          <p:nvPr>
            <p:ph type="subTitle" idx="9"/>
          </p:nvPr>
        </p:nvSpPr>
        <p:spPr>
          <a:xfrm>
            <a:off x="2624413"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3" name="Google Shape;283;p23"/>
          <p:cNvSpPr txBox="1">
            <a:spLocks noGrp="1"/>
          </p:cNvSpPr>
          <p:nvPr>
            <p:ph type="subTitle" idx="13"/>
          </p:nvPr>
        </p:nvSpPr>
        <p:spPr>
          <a:xfrm>
            <a:off x="4815495"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4" name="Google Shape;284;p23"/>
          <p:cNvSpPr txBox="1">
            <a:spLocks noGrp="1"/>
          </p:cNvSpPr>
          <p:nvPr>
            <p:ph type="subTitle" idx="14"/>
          </p:nvPr>
        </p:nvSpPr>
        <p:spPr>
          <a:xfrm>
            <a:off x="4815500"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5" name="Google Shape;285;p23"/>
          <p:cNvSpPr txBox="1">
            <a:spLocks noGrp="1"/>
          </p:cNvSpPr>
          <p:nvPr>
            <p:ph type="subTitle" idx="15"/>
          </p:nvPr>
        </p:nvSpPr>
        <p:spPr>
          <a:xfrm>
            <a:off x="4815501"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286" name="Google Shape;286;p23"/>
          <p:cNvSpPr txBox="1">
            <a:spLocks noGrp="1"/>
          </p:cNvSpPr>
          <p:nvPr>
            <p:ph type="subTitle" idx="16"/>
          </p:nvPr>
        </p:nvSpPr>
        <p:spPr>
          <a:xfrm>
            <a:off x="7006607" y="2462250"/>
            <a:ext cx="1693800" cy="219000"/>
          </a:xfrm>
          <a:prstGeom prst="rect">
            <a:avLst/>
          </a:prstGeom>
        </p:spPr>
        <p:txBody>
          <a:bodyPr spcFirstLastPara="1" wrap="square" lIns="0" tIns="0" rIns="0" bIns="0" anchor="t" anchorCtr="0">
            <a:noAutofit/>
          </a:bodyPr>
          <a:lstStyle>
            <a:lvl1pPr lvl="0">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sp>
        <p:nvSpPr>
          <p:cNvPr id="287" name="Google Shape;287;p23"/>
          <p:cNvSpPr txBox="1">
            <a:spLocks noGrp="1"/>
          </p:cNvSpPr>
          <p:nvPr>
            <p:ph type="subTitle" idx="17"/>
          </p:nvPr>
        </p:nvSpPr>
        <p:spPr>
          <a:xfrm>
            <a:off x="7006613" y="2708625"/>
            <a:ext cx="1550700" cy="1263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288" name="Google Shape;288;p23"/>
          <p:cNvSpPr txBox="1">
            <a:spLocks noGrp="1"/>
          </p:cNvSpPr>
          <p:nvPr>
            <p:ph type="subTitle" idx="18"/>
          </p:nvPr>
        </p:nvSpPr>
        <p:spPr>
          <a:xfrm>
            <a:off x="7006613" y="4077075"/>
            <a:ext cx="1693800" cy="219000"/>
          </a:xfrm>
          <a:prstGeom prst="rect">
            <a:avLst/>
          </a:prstGeom>
        </p:spPr>
        <p:txBody>
          <a:bodyPr spcFirstLastPara="1" wrap="square" lIns="0" tIns="0" rIns="0" bIns="0" anchor="b"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Tree>
    <p:extLst>
      <p:ext uri="{BB962C8B-B14F-4D97-AF65-F5344CB8AC3E}">
        <p14:creationId xmlns:p14="http://schemas.microsoft.com/office/powerpoint/2010/main" val="4677509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meline 2">
  <p:cSld name="Timeline 2">
    <p:spTree>
      <p:nvGrpSpPr>
        <p:cNvPr id="1" name="Shape 304"/>
        <p:cNvGrpSpPr/>
        <p:nvPr/>
      </p:nvGrpSpPr>
      <p:grpSpPr>
        <a:xfrm>
          <a:off x="0" y="0"/>
          <a:ext cx="0" cy="0"/>
          <a:chOff x="0" y="0"/>
          <a:chExt cx="0" cy="0"/>
        </a:xfrm>
      </p:grpSpPr>
      <p:sp>
        <p:nvSpPr>
          <p:cNvPr id="306" name="Google Shape;306;p25"/>
          <p:cNvSpPr txBox="1">
            <a:spLocks noGrp="1"/>
          </p:cNvSpPr>
          <p:nvPr>
            <p:ph type="title"/>
          </p:nvPr>
        </p:nvSpPr>
        <p:spPr>
          <a:xfrm>
            <a:off x="2300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07" name="Google Shape;307;p25"/>
          <p:cNvSpPr txBox="1">
            <a:spLocks noGrp="1"/>
          </p:cNvSpPr>
          <p:nvPr>
            <p:ph type="title" idx="2"/>
          </p:nvPr>
        </p:nvSpPr>
        <p:spPr>
          <a:xfrm>
            <a:off x="6414875" y="58625"/>
            <a:ext cx="2500500" cy="172200"/>
          </a:xfrm>
          <a:prstGeom prst="rect">
            <a:avLst/>
          </a:prstGeom>
        </p:spPr>
        <p:txBody>
          <a:bodyPr spcFirstLastPara="1" wrap="square" lIns="0" tIns="0" rIns="0" bIns="0" anchor="ctr" anchorCtr="0">
            <a:noAutofit/>
          </a:bodyPr>
          <a:lstStyle>
            <a:lvl1pPr lvl="0">
              <a:spcBef>
                <a:spcPts val="0"/>
              </a:spcBef>
              <a:spcAft>
                <a:spcPts val="0"/>
              </a:spcAft>
              <a:buNone/>
              <a:defRPr/>
            </a:lvl1pPr>
            <a:lvl2pPr lvl="1">
              <a:spcBef>
                <a:spcPts val="0"/>
              </a:spcBef>
              <a:spcAft>
                <a:spcPts val="0"/>
              </a:spcAft>
              <a:buSzPts val="1200"/>
              <a:buFont typeface="Figtree"/>
              <a:buNone/>
              <a:defRPr/>
            </a:lvl2pPr>
            <a:lvl3pPr lvl="2">
              <a:spcBef>
                <a:spcPts val="0"/>
              </a:spcBef>
              <a:spcAft>
                <a:spcPts val="0"/>
              </a:spcAft>
              <a:buSzPts val="1200"/>
              <a:buFont typeface="Figtree"/>
              <a:buNone/>
              <a:defRPr/>
            </a:lvl3pPr>
            <a:lvl4pPr lvl="3">
              <a:spcBef>
                <a:spcPts val="0"/>
              </a:spcBef>
              <a:spcAft>
                <a:spcPts val="0"/>
              </a:spcAft>
              <a:buSzPts val="1200"/>
              <a:buFont typeface="Figtree"/>
              <a:buNone/>
              <a:defRPr/>
            </a:lvl4pPr>
            <a:lvl5pPr lvl="4">
              <a:spcBef>
                <a:spcPts val="0"/>
              </a:spcBef>
              <a:spcAft>
                <a:spcPts val="0"/>
              </a:spcAft>
              <a:buSzPts val="1200"/>
              <a:buFont typeface="Figtree"/>
              <a:buNone/>
              <a:defRPr/>
            </a:lvl5pPr>
            <a:lvl6pPr lvl="5">
              <a:spcBef>
                <a:spcPts val="0"/>
              </a:spcBef>
              <a:spcAft>
                <a:spcPts val="0"/>
              </a:spcAft>
              <a:buSzPts val="1200"/>
              <a:buFont typeface="Figtree"/>
              <a:buNone/>
              <a:defRPr/>
            </a:lvl6pPr>
            <a:lvl7pPr lvl="6">
              <a:spcBef>
                <a:spcPts val="0"/>
              </a:spcBef>
              <a:spcAft>
                <a:spcPts val="0"/>
              </a:spcAft>
              <a:buSzPts val="1200"/>
              <a:buFont typeface="Figtree"/>
              <a:buNone/>
              <a:defRPr/>
            </a:lvl7pPr>
            <a:lvl8pPr lvl="7">
              <a:spcBef>
                <a:spcPts val="0"/>
              </a:spcBef>
              <a:spcAft>
                <a:spcPts val="0"/>
              </a:spcAft>
              <a:buSzPts val="1200"/>
              <a:buFont typeface="Figtree"/>
              <a:buNone/>
              <a:defRPr/>
            </a:lvl8pPr>
            <a:lvl9pPr lvl="8">
              <a:spcBef>
                <a:spcPts val="0"/>
              </a:spcBef>
              <a:spcAft>
                <a:spcPts val="0"/>
              </a:spcAft>
              <a:buSzPts val="1200"/>
              <a:buFont typeface="Figtree"/>
              <a:buNone/>
              <a:defRPr/>
            </a:lvl9pPr>
          </a:lstStyle>
          <a:p>
            <a:endParaRPr/>
          </a:p>
        </p:txBody>
      </p:sp>
      <p:sp>
        <p:nvSpPr>
          <p:cNvPr id="308" name="Google Shape;308;p25"/>
          <p:cNvSpPr txBox="1">
            <a:spLocks noGrp="1"/>
          </p:cNvSpPr>
          <p:nvPr>
            <p:ph type="title" idx="3"/>
          </p:nvPr>
        </p:nvSpPr>
        <p:spPr>
          <a:xfrm>
            <a:off x="228600" y="457200"/>
            <a:ext cx="4160400" cy="464700"/>
          </a:xfrm>
          <a:prstGeom prst="rect">
            <a:avLst/>
          </a:prstGeom>
        </p:spPr>
        <p:txBody>
          <a:bodyPr spcFirstLastPara="1" wrap="square" lIns="0" tIns="0" rIns="0" bIns="0" anchor="t" anchorCtr="0">
            <a:noAutofit/>
          </a:bodyPr>
          <a:lstStyle>
            <a:lvl1pPr lvl="0">
              <a:lnSpc>
                <a:spcPct val="115000"/>
              </a:lnSpc>
              <a:spcBef>
                <a:spcPts val="0"/>
              </a:spcBef>
              <a:spcAft>
                <a:spcPts val="0"/>
              </a:spcAft>
              <a:buNone/>
              <a:defRPr sz="2000"/>
            </a:lvl1pPr>
            <a:lvl2pPr lvl="1">
              <a:spcBef>
                <a:spcPts val="0"/>
              </a:spcBef>
              <a:spcAft>
                <a:spcPts val="0"/>
              </a:spcAft>
              <a:buSzPts val="2000"/>
              <a:buFont typeface="Figtree"/>
              <a:buNone/>
              <a:defRPr sz="2000">
                <a:latin typeface="Figtree"/>
                <a:ea typeface="Figtree"/>
                <a:cs typeface="Figtree"/>
                <a:sym typeface="Figtree"/>
              </a:defRPr>
            </a:lvl2pPr>
            <a:lvl3pPr lvl="2">
              <a:spcBef>
                <a:spcPts val="0"/>
              </a:spcBef>
              <a:spcAft>
                <a:spcPts val="0"/>
              </a:spcAft>
              <a:buSzPts val="2000"/>
              <a:buFont typeface="Figtree"/>
              <a:buNone/>
              <a:defRPr sz="2000">
                <a:latin typeface="Figtree"/>
                <a:ea typeface="Figtree"/>
                <a:cs typeface="Figtree"/>
                <a:sym typeface="Figtree"/>
              </a:defRPr>
            </a:lvl3pPr>
            <a:lvl4pPr lvl="3">
              <a:spcBef>
                <a:spcPts val="0"/>
              </a:spcBef>
              <a:spcAft>
                <a:spcPts val="0"/>
              </a:spcAft>
              <a:buSzPts val="2000"/>
              <a:buFont typeface="Figtree"/>
              <a:buNone/>
              <a:defRPr sz="2000">
                <a:latin typeface="Figtree"/>
                <a:ea typeface="Figtree"/>
                <a:cs typeface="Figtree"/>
                <a:sym typeface="Figtree"/>
              </a:defRPr>
            </a:lvl4pPr>
            <a:lvl5pPr lvl="4">
              <a:spcBef>
                <a:spcPts val="0"/>
              </a:spcBef>
              <a:spcAft>
                <a:spcPts val="0"/>
              </a:spcAft>
              <a:buSzPts val="2000"/>
              <a:buFont typeface="Figtree"/>
              <a:buNone/>
              <a:defRPr sz="2000">
                <a:latin typeface="Figtree"/>
                <a:ea typeface="Figtree"/>
                <a:cs typeface="Figtree"/>
                <a:sym typeface="Figtree"/>
              </a:defRPr>
            </a:lvl5pPr>
            <a:lvl6pPr lvl="5">
              <a:spcBef>
                <a:spcPts val="0"/>
              </a:spcBef>
              <a:spcAft>
                <a:spcPts val="0"/>
              </a:spcAft>
              <a:buSzPts val="2000"/>
              <a:buFont typeface="Figtree"/>
              <a:buNone/>
              <a:defRPr sz="2000">
                <a:latin typeface="Figtree"/>
                <a:ea typeface="Figtree"/>
                <a:cs typeface="Figtree"/>
                <a:sym typeface="Figtree"/>
              </a:defRPr>
            </a:lvl6pPr>
            <a:lvl7pPr lvl="6">
              <a:spcBef>
                <a:spcPts val="0"/>
              </a:spcBef>
              <a:spcAft>
                <a:spcPts val="0"/>
              </a:spcAft>
              <a:buSzPts val="2000"/>
              <a:buFont typeface="Figtree"/>
              <a:buNone/>
              <a:defRPr sz="2000">
                <a:latin typeface="Figtree"/>
                <a:ea typeface="Figtree"/>
                <a:cs typeface="Figtree"/>
                <a:sym typeface="Figtree"/>
              </a:defRPr>
            </a:lvl7pPr>
            <a:lvl8pPr lvl="7">
              <a:spcBef>
                <a:spcPts val="0"/>
              </a:spcBef>
              <a:spcAft>
                <a:spcPts val="0"/>
              </a:spcAft>
              <a:buSzPts val="2000"/>
              <a:buFont typeface="Figtree"/>
              <a:buNone/>
              <a:defRPr sz="2000">
                <a:latin typeface="Figtree"/>
                <a:ea typeface="Figtree"/>
                <a:cs typeface="Figtree"/>
                <a:sym typeface="Figtree"/>
              </a:defRPr>
            </a:lvl8pPr>
            <a:lvl9pPr lvl="8">
              <a:spcBef>
                <a:spcPts val="0"/>
              </a:spcBef>
              <a:spcAft>
                <a:spcPts val="0"/>
              </a:spcAft>
              <a:buSzPts val="2000"/>
              <a:buFont typeface="Figtree"/>
              <a:buNone/>
              <a:defRPr sz="2000">
                <a:latin typeface="Figtree"/>
                <a:ea typeface="Figtree"/>
                <a:cs typeface="Figtree"/>
                <a:sym typeface="Figtree"/>
              </a:defRPr>
            </a:lvl9pPr>
          </a:lstStyle>
          <a:p>
            <a:endParaRPr/>
          </a:p>
        </p:txBody>
      </p:sp>
      <p:sp>
        <p:nvSpPr>
          <p:cNvPr id="309" name="Google Shape;309;p25"/>
          <p:cNvSpPr txBox="1">
            <a:spLocks noGrp="1"/>
          </p:cNvSpPr>
          <p:nvPr>
            <p:ph type="subTitle" idx="1"/>
          </p:nvPr>
        </p:nvSpPr>
        <p:spPr>
          <a:xfrm>
            <a:off x="228600" y="792994"/>
            <a:ext cx="3130200" cy="172200"/>
          </a:xfrm>
          <a:prstGeom prst="rect">
            <a:avLst/>
          </a:prstGeom>
        </p:spPr>
        <p:txBody>
          <a:bodyPr spcFirstLastPara="1" wrap="square" lIns="0" tIns="0" rIns="0" bIns="0" anchor="t" anchorCtr="0">
            <a:noAutofit/>
          </a:bodyPr>
          <a:lstStyle>
            <a:lvl1pPr lvl="0">
              <a:spcBef>
                <a:spcPts val="0"/>
              </a:spcBef>
              <a:spcAft>
                <a:spcPts val="0"/>
              </a:spcAft>
              <a:buNone/>
              <a:defRPr sz="1200">
                <a:latin typeface="Jost"/>
                <a:ea typeface="Jost"/>
                <a:cs typeface="Jost"/>
                <a:sym typeface="Jost"/>
              </a:defRPr>
            </a:lvl1pPr>
            <a:lvl2pPr lvl="1">
              <a:spcBef>
                <a:spcPts val="0"/>
              </a:spcBef>
              <a:spcAft>
                <a:spcPts val="0"/>
              </a:spcAft>
              <a:buNone/>
              <a:defRPr sz="1200">
                <a:latin typeface="Jost"/>
                <a:ea typeface="Jost"/>
                <a:cs typeface="Jost"/>
                <a:sym typeface="Jost"/>
              </a:defRPr>
            </a:lvl2pPr>
            <a:lvl3pPr lvl="2">
              <a:spcBef>
                <a:spcPts val="0"/>
              </a:spcBef>
              <a:spcAft>
                <a:spcPts val="0"/>
              </a:spcAft>
              <a:buNone/>
              <a:defRPr sz="1200">
                <a:latin typeface="Jost"/>
                <a:ea typeface="Jost"/>
                <a:cs typeface="Jost"/>
                <a:sym typeface="Jost"/>
              </a:defRPr>
            </a:lvl3pPr>
            <a:lvl4pPr lvl="3">
              <a:spcBef>
                <a:spcPts val="0"/>
              </a:spcBef>
              <a:spcAft>
                <a:spcPts val="0"/>
              </a:spcAft>
              <a:buNone/>
              <a:defRPr sz="1200">
                <a:latin typeface="Jost"/>
                <a:ea typeface="Jost"/>
                <a:cs typeface="Jost"/>
                <a:sym typeface="Jost"/>
              </a:defRPr>
            </a:lvl4pPr>
            <a:lvl5pPr lvl="4">
              <a:spcBef>
                <a:spcPts val="0"/>
              </a:spcBef>
              <a:spcAft>
                <a:spcPts val="0"/>
              </a:spcAft>
              <a:buNone/>
              <a:defRPr sz="1200">
                <a:latin typeface="Jost"/>
                <a:ea typeface="Jost"/>
                <a:cs typeface="Jost"/>
                <a:sym typeface="Jost"/>
              </a:defRPr>
            </a:lvl5pPr>
            <a:lvl6pPr lvl="5">
              <a:spcBef>
                <a:spcPts val="0"/>
              </a:spcBef>
              <a:spcAft>
                <a:spcPts val="0"/>
              </a:spcAft>
              <a:buNone/>
              <a:defRPr sz="1200">
                <a:latin typeface="Jost"/>
                <a:ea typeface="Jost"/>
                <a:cs typeface="Jost"/>
                <a:sym typeface="Jost"/>
              </a:defRPr>
            </a:lvl6pPr>
            <a:lvl7pPr lvl="6">
              <a:spcBef>
                <a:spcPts val="0"/>
              </a:spcBef>
              <a:spcAft>
                <a:spcPts val="0"/>
              </a:spcAft>
              <a:buNone/>
              <a:defRPr sz="1200">
                <a:latin typeface="Jost"/>
                <a:ea typeface="Jost"/>
                <a:cs typeface="Jost"/>
                <a:sym typeface="Jost"/>
              </a:defRPr>
            </a:lvl7pPr>
            <a:lvl8pPr lvl="7">
              <a:spcBef>
                <a:spcPts val="0"/>
              </a:spcBef>
              <a:spcAft>
                <a:spcPts val="0"/>
              </a:spcAft>
              <a:buNone/>
              <a:defRPr sz="1200">
                <a:latin typeface="Jost"/>
                <a:ea typeface="Jost"/>
                <a:cs typeface="Jost"/>
                <a:sym typeface="Jost"/>
              </a:defRPr>
            </a:lvl8pPr>
            <a:lvl9pPr lvl="8">
              <a:spcBef>
                <a:spcPts val="0"/>
              </a:spcBef>
              <a:spcAft>
                <a:spcPts val="0"/>
              </a:spcAft>
              <a:buNone/>
              <a:defRPr sz="1200">
                <a:latin typeface="Jost"/>
                <a:ea typeface="Jost"/>
                <a:cs typeface="Jost"/>
                <a:sym typeface="Jost"/>
              </a:defRPr>
            </a:lvl9pPr>
          </a:lstStyle>
          <a:p>
            <a:endParaRPr/>
          </a:p>
        </p:txBody>
      </p:sp>
      <p:sp>
        <p:nvSpPr>
          <p:cNvPr id="310" name="Google Shape;310;p25"/>
          <p:cNvSpPr txBox="1">
            <a:spLocks noGrp="1"/>
          </p:cNvSpPr>
          <p:nvPr>
            <p:ph type="title" idx="4"/>
          </p:nvPr>
        </p:nvSpPr>
        <p:spPr>
          <a:xfrm>
            <a:off x="91525"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1" name="Google Shape;311;p25"/>
          <p:cNvSpPr txBox="1">
            <a:spLocks noGrp="1"/>
          </p:cNvSpPr>
          <p:nvPr>
            <p:ph type="title" idx="5"/>
          </p:nvPr>
        </p:nvSpPr>
        <p:spPr>
          <a:xfrm>
            <a:off x="284950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2" name="Google Shape;312;p25"/>
          <p:cNvSpPr txBox="1">
            <a:spLocks noGrp="1"/>
          </p:cNvSpPr>
          <p:nvPr>
            <p:ph type="title" idx="6"/>
          </p:nvPr>
        </p:nvSpPr>
        <p:spPr>
          <a:xfrm>
            <a:off x="429895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3" name="Google Shape;313;p25"/>
          <p:cNvSpPr txBox="1">
            <a:spLocks noGrp="1"/>
          </p:cNvSpPr>
          <p:nvPr>
            <p:ph type="title" idx="7"/>
          </p:nvPr>
        </p:nvSpPr>
        <p:spPr>
          <a:xfrm>
            <a:off x="7298500" y="1935942"/>
            <a:ext cx="1422300" cy="464700"/>
          </a:xfrm>
          <a:prstGeom prst="rect">
            <a:avLst/>
          </a:prstGeom>
        </p:spPr>
        <p:txBody>
          <a:bodyPr spcFirstLastPara="1" wrap="square" lIns="0" tIns="0" rIns="0" bIns="0" anchor="b" anchorCtr="0">
            <a:spAutoFit/>
          </a:bodyPr>
          <a:lstStyle>
            <a:lvl1pPr lvl="0" algn="ctr">
              <a:lnSpc>
                <a:spcPct val="115000"/>
              </a:lnSpc>
              <a:spcBef>
                <a:spcPts val="0"/>
              </a:spcBef>
              <a:spcAft>
                <a:spcPts val="0"/>
              </a:spcAft>
              <a:buNone/>
              <a:defRPr sz="3600">
                <a:solidFill>
                  <a:schemeClr val="dk2"/>
                </a:solidFill>
              </a:defRPr>
            </a:lvl1pPr>
            <a:lvl2pPr lvl="1"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2pPr>
            <a:lvl3pPr lvl="2"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3pPr>
            <a:lvl4pPr lvl="3"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4pPr>
            <a:lvl5pPr lvl="4"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5pPr>
            <a:lvl6pPr lvl="5"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6pPr>
            <a:lvl7pPr lvl="6"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7pPr>
            <a:lvl8pPr lvl="7"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8pPr>
            <a:lvl9pPr lvl="8" algn="ctr">
              <a:spcBef>
                <a:spcPts val="0"/>
              </a:spcBef>
              <a:spcAft>
                <a:spcPts val="0"/>
              </a:spcAft>
              <a:buClr>
                <a:schemeClr val="dk2"/>
              </a:buClr>
              <a:buSzPts val="3600"/>
              <a:buFont typeface="Figtree"/>
              <a:buNone/>
              <a:defRPr sz="3600">
                <a:solidFill>
                  <a:schemeClr val="dk2"/>
                </a:solidFill>
                <a:latin typeface="Figtree"/>
                <a:ea typeface="Figtree"/>
                <a:cs typeface="Figtree"/>
                <a:sym typeface="Figtree"/>
              </a:defRPr>
            </a:lvl9pPr>
          </a:lstStyle>
          <a:p>
            <a:endParaRPr/>
          </a:p>
        </p:txBody>
      </p:sp>
      <p:sp>
        <p:nvSpPr>
          <p:cNvPr id="314" name="Google Shape;314;p25"/>
          <p:cNvSpPr txBox="1">
            <a:spLocks noGrp="1"/>
          </p:cNvSpPr>
          <p:nvPr>
            <p:ph type="subTitle" idx="8"/>
          </p:nvPr>
        </p:nvSpPr>
        <p:spPr>
          <a:xfrm>
            <a:off x="442900" y="3172725"/>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15" name="Google Shape;315;p25"/>
          <p:cNvSpPr txBox="1">
            <a:spLocks noGrp="1"/>
          </p:cNvSpPr>
          <p:nvPr>
            <p:ph type="subTitle" idx="9"/>
          </p:nvPr>
        </p:nvSpPr>
        <p:spPr>
          <a:xfrm>
            <a:off x="442900" y="3418396"/>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16" name="Google Shape;316;p25"/>
          <p:cNvSpPr txBox="1">
            <a:spLocks noGrp="1"/>
          </p:cNvSpPr>
          <p:nvPr>
            <p:ph type="body" idx="13"/>
          </p:nvPr>
        </p:nvSpPr>
        <p:spPr>
          <a:xfrm>
            <a:off x="442898" y="3850550"/>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17" name="Google Shape;317;p25"/>
          <p:cNvSpPr txBox="1">
            <a:spLocks noGrp="1"/>
          </p:cNvSpPr>
          <p:nvPr>
            <p:ph type="subTitle" idx="14"/>
          </p:nvPr>
        </p:nvSpPr>
        <p:spPr>
          <a:xfrm>
            <a:off x="3201413" y="3173750"/>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18" name="Google Shape;318;p25"/>
          <p:cNvSpPr txBox="1">
            <a:spLocks noGrp="1"/>
          </p:cNvSpPr>
          <p:nvPr>
            <p:ph type="subTitle" idx="15"/>
          </p:nvPr>
        </p:nvSpPr>
        <p:spPr>
          <a:xfrm>
            <a:off x="3201413" y="3419421"/>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19" name="Google Shape;319;p25"/>
          <p:cNvSpPr txBox="1">
            <a:spLocks noGrp="1"/>
          </p:cNvSpPr>
          <p:nvPr>
            <p:ph type="body" idx="16"/>
          </p:nvPr>
        </p:nvSpPr>
        <p:spPr>
          <a:xfrm>
            <a:off x="3201411" y="3851575"/>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20" name="Google Shape;320;p25"/>
          <p:cNvSpPr txBox="1">
            <a:spLocks noGrp="1"/>
          </p:cNvSpPr>
          <p:nvPr>
            <p:ph type="subTitle" idx="17"/>
          </p:nvPr>
        </p:nvSpPr>
        <p:spPr>
          <a:xfrm>
            <a:off x="4652727" y="3173750"/>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21" name="Google Shape;321;p25"/>
          <p:cNvSpPr txBox="1">
            <a:spLocks noGrp="1"/>
          </p:cNvSpPr>
          <p:nvPr>
            <p:ph type="subTitle" idx="18"/>
          </p:nvPr>
        </p:nvSpPr>
        <p:spPr>
          <a:xfrm>
            <a:off x="4652727" y="3419421"/>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22" name="Google Shape;322;p25"/>
          <p:cNvSpPr txBox="1">
            <a:spLocks noGrp="1"/>
          </p:cNvSpPr>
          <p:nvPr>
            <p:ph type="body" idx="19"/>
          </p:nvPr>
        </p:nvSpPr>
        <p:spPr>
          <a:xfrm>
            <a:off x="4652725" y="3851575"/>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
        <p:nvSpPr>
          <p:cNvPr id="323" name="Google Shape;323;p25"/>
          <p:cNvSpPr txBox="1">
            <a:spLocks noGrp="1"/>
          </p:cNvSpPr>
          <p:nvPr>
            <p:ph type="subTitle" idx="20"/>
          </p:nvPr>
        </p:nvSpPr>
        <p:spPr>
          <a:xfrm>
            <a:off x="7646687" y="3172725"/>
            <a:ext cx="1289400" cy="226200"/>
          </a:xfrm>
          <a:prstGeom prst="rect">
            <a:avLst/>
          </a:prstGeom>
        </p:spPr>
        <p:txBody>
          <a:bodyPr spcFirstLastPara="1" wrap="square" lIns="0" tIns="0" rIns="0" bIns="0" anchor="t" anchorCtr="0">
            <a:noAutofit/>
          </a:bodyPr>
          <a:lstStyle>
            <a:lvl1pPr lvl="0">
              <a:spcBef>
                <a:spcPts val="0"/>
              </a:spcBef>
              <a:spcAft>
                <a:spcPts val="0"/>
              </a:spcAft>
              <a:buNone/>
              <a:defRPr>
                <a:latin typeface="Figtree Light"/>
                <a:ea typeface="Figtree Light"/>
                <a:cs typeface="Figtree Light"/>
                <a:sym typeface="Figtree Light"/>
              </a:defRPr>
            </a:lvl1pPr>
            <a:lvl2pPr lvl="1">
              <a:spcBef>
                <a:spcPts val="0"/>
              </a:spcBef>
              <a:spcAft>
                <a:spcPts val="0"/>
              </a:spcAft>
              <a:buNone/>
              <a:defRPr>
                <a:latin typeface="Figtree Light"/>
                <a:ea typeface="Figtree Light"/>
                <a:cs typeface="Figtree Light"/>
                <a:sym typeface="Figtree Light"/>
              </a:defRPr>
            </a:lvl2pPr>
            <a:lvl3pPr lvl="2">
              <a:spcBef>
                <a:spcPts val="0"/>
              </a:spcBef>
              <a:spcAft>
                <a:spcPts val="0"/>
              </a:spcAft>
              <a:buNone/>
              <a:defRPr>
                <a:latin typeface="Figtree Light"/>
                <a:ea typeface="Figtree Light"/>
                <a:cs typeface="Figtree Light"/>
                <a:sym typeface="Figtree Light"/>
              </a:defRPr>
            </a:lvl3pPr>
            <a:lvl4pPr lvl="3">
              <a:spcBef>
                <a:spcPts val="0"/>
              </a:spcBef>
              <a:spcAft>
                <a:spcPts val="0"/>
              </a:spcAft>
              <a:buNone/>
              <a:defRPr>
                <a:latin typeface="Figtree Light"/>
                <a:ea typeface="Figtree Light"/>
                <a:cs typeface="Figtree Light"/>
                <a:sym typeface="Figtree Light"/>
              </a:defRPr>
            </a:lvl4pPr>
            <a:lvl5pPr lvl="4">
              <a:spcBef>
                <a:spcPts val="0"/>
              </a:spcBef>
              <a:spcAft>
                <a:spcPts val="0"/>
              </a:spcAft>
              <a:buNone/>
              <a:defRPr>
                <a:latin typeface="Figtree Light"/>
                <a:ea typeface="Figtree Light"/>
                <a:cs typeface="Figtree Light"/>
                <a:sym typeface="Figtree Light"/>
              </a:defRPr>
            </a:lvl5pPr>
            <a:lvl6pPr lvl="5">
              <a:spcBef>
                <a:spcPts val="0"/>
              </a:spcBef>
              <a:spcAft>
                <a:spcPts val="0"/>
              </a:spcAft>
              <a:buNone/>
              <a:defRPr>
                <a:latin typeface="Figtree Light"/>
                <a:ea typeface="Figtree Light"/>
                <a:cs typeface="Figtree Light"/>
                <a:sym typeface="Figtree Light"/>
              </a:defRPr>
            </a:lvl6pPr>
            <a:lvl7pPr lvl="6">
              <a:spcBef>
                <a:spcPts val="0"/>
              </a:spcBef>
              <a:spcAft>
                <a:spcPts val="0"/>
              </a:spcAft>
              <a:buNone/>
              <a:defRPr>
                <a:latin typeface="Figtree Light"/>
                <a:ea typeface="Figtree Light"/>
                <a:cs typeface="Figtree Light"/>
                <a:sym typeface="Figtree Light"/>
              </a:defRPr>
            </a:lvl7pPr>
            <a:lvl8pPr lvl="7">
              <a:spcBef>
                <a:spcPts val="0"/>
              </a:spcBef>
              <a:spcAft>
                <a:spcPts val="0"/>
              </a:spcAft>
              <a:buNone/>
              <a:defRPr>
                <a:latin typeface="Figtree Light"/>
                <a:ea typeface="Figtree Light"/>
                <a:cs typeface="Figtree Light"/>
                <a:sym typeface="Figtree Light"/>
              </a:defRPr>
            </a:lvl8pPr>
            <a:lvl9pPr lvl="8">
              <a:spcBef>
                <a:spcPts val="0"/>
              </a:spcBef>
              <a:spcAft>
                <a:spcPts val="0"/>
              </a:spcAft>
              <a:buNone/>
              <a:defRPr>
                <a:latin typeface="Figtree Light"/>
                <a:ea typeface="Figtree Light"/>
                <a:cs typeface="Figtree Light"/>
                <a:sym typeface="Figtree Light"/>
              </a:defRPr>
            </a:lvl9pPr>
          </a:lstStyle>
          <a:p>
            <a:endParaRPr/>
          </a:p>
        </p:txBody>
      </p:sp>
      <p:sp>
        <p:nvSpPr>
          <p:cNvPr id="324" name="Google Shape;324;p25"/>
          <p:cNvSpPr txBox="1">
            <a:spLocks noGrp="1"/>
          </p:cNvSpPr>
          <p:nvPr>
            <p:ph type="subTitle" idx="21"/>
          </p:nvPr>
        </p:nvSpPr>
        <p:spPr>
          <a:xfrm>
            <a:off x="7646687" y="3418396"/>
            <a:ext cx="1289400" cy="125400"/>
          </a:xfrm>
          <a:prstGeom prst="rect">
            <a:avLst/>
          </a:prstGeom>
        </p:spPr>
        <p:txBody>
          <a:bodyPr spcFirstLastPara="1" wrap="square" lIns="0" tIns="0" rIns="0" bIns="0" anchor="t" anchorCtr="0">
            <a:noAutofit/>
          </a:bodyPr>
          <a:lstStyle>
            <a:lvl1pPr lvl="0">
              <a:spcBef>
                <a:spcPts val="0"/>
              </a:spcBef>
              <a:spcAft>
                <a:spcPts val="0"/>
              </a:spcAft>
              <a:buNone/>
              <a:defRPr sz="900">
                <a:solidFill>
                  <a:schemeClr val="accent3"/>
                </a:solidFill>
                <a:latin typeface="Jost"/>
                <a:ea typeface="Jost"/>
                <a:cs typeface="Jost"/>
                <a:sym typeface="Jost"/>
              </a:defRPr>
            </a:lvl1pPr>
            <a:lvl2pPr lvl="1">
              <a:spcBef>
                <a:spcPts val="0"/>
              </a:spcBef>
              <a:spcAft>
                <a:spcPts val="0"/>
              </a:spcAft>
              <a:buNone/>
              <a:defRPr sz="900">
                <a:solidFill>
                  <a:schemeClr val="accent3"/>
                </a:solidFill>
                <a:latin typeface="Jost"/>
                <a:ea typeface="Jost"/>
                <a:cs typeface="Jost"/>
                <a:sym typeface="Jost"/>
              </a:defRPr>
            </a:lvl2pPr>
            <a:lvl3pPr lvl="2">
              <a:spcBef>
                <a:spcPts val="0"/>
              </a:spcBef>
              <a:spcAft>
                <a:spcPts val="0"/>
              </a:spcAft>
              <a:buNone/>
              <a:defRPr sz="900">
                <a:solidFill>
                  <a:schemeClr val="accent3"/>
                </a:solidFill>
                <a:latin typeface="Jost"/>
                <a:ea typeface="Jost"/>
                <a:cs typeface="Jost"/>
                <a:sym typeface="Jost"/>
              </a:defRPr>
            </a:lvl3pPr>
            <a:lvl4pPr lvl="3">
              <a:spcBef>
                <a:spcPts val="0"/>
              </a:spcBef>
              <a:spcAft>
                <a:spcPts val="0"/>
              </a:spcAft>
              <a:buNone/>
              <a:defRPr sz="900">
                <a:solidFill>
                  <a:schemeClr val="accent3"/>
                </a:solidFill>
                <a:latin typeface="Jost"/>
                <a:ea typeface="Jost"/>
                <a:cs typeface="Jost"/>
                <a:sym typeface="Jost"/>
              </a:defRPr>
            </a:lvl4pPr>
            <a:lvl5pPr lvl="4">
              <a:spcBef>
                <a:spcPts val="0"/>
              </a:spcBef>
              <a:spcAft>
                <a:spcPts val="0"/>
              </a:spcAft>
              <a:buNone/>
              <a:defRPr sz="900">
                <a:solidFill>
                  <a:schemeClr val="accent3"/>
                </a:solidFill>
                <a:latin typeface="Jost"/>
                <a:ea typeface="Jost"/>
                <a:cs typeface="Jost"/>
                <a:sym typeface="Jost"/>
              </a:defRPr>
            </a:lvl5pPr>
            <a:lvl6pPr lvl="5">
              <a:spcBef>
                <a:spcPts val="0"/>
              </a:spcBef>
              <a:spcAft>
                <a:spcPts val="0"/>
              </a:spcAft>
              <a:buNone/>
              <a:defRPr sz="900">
                <a:solidFill>
                  <a:schemeClr val="accent3"/>
                </a:solidFill>
                <a:latin typeface="Jost"/>
                <a:ea typeface="Jost"/>
                <a:cs typeface="Jost"/>
                <a:sym typeface="Jost"/>
              </a:defRPr>
            </a:lvl6pPr>
            <a:lvl7pPr lvl="6">
              <a:spcBef>
                <a:spcPts val="0"/>
              </a:spcBef>
              <a:spcAft>
                <a:spcPts val="0"/>
              </a:spcAft>
              <a:buNone/>
              <a:defRPr sz="900">
                <a:solidFill>
                  <a:schemeClr val="accent3"/>
                </a:solidFill>
                <a:latin typeface="Jost"/>
                <a:ea typeface="Jost"/>
                <a:cs typeface="Jost"/>
                <a:sym typeface="Jost"/>
              </a:defRPr>
            </a:lvl7pPr>
            <a:lvl8pPr lvl="7">
              <a:spcBef>
                <a:spcPts val="0"/>
              </a:spcBef>
              <a:spcAft>
                <a:spcPts val="0"/>
              </a:spcAft>
              <a:buNone/>
              <a:defRPr sz="900">
                <a:solidFill>
                  <a:schemeClr val="accent3"/>
                </a:solidFill>
                <a:latin typeface="Jost"/>
                <a:ea typeface="Jost"/>
                <a:cs typeface="Jost"/>
                <a:sym typeface="Jost"/>
              </a:defRPr>
            </a:lvl8pPr>
            <a:lvl9pPr lvl="8">
              <a:spcBef>
                <a:spcPts val="0"/>
              </a:spcBef>
              <a:spcAft>
                <a:spcPts val="0"/>
              </a:spcAft>
              <a:buNone/>
              <a:defRPr sz="900">
                <a:solidFill>
                  <a:schemeClr val="accent3"/>
                </a:solidFill>
                <a:latin typeface="Jost"/>
                <a:ea typeface="Jost"/>
                <a:cs typeface="Jost"/>
                <a:sym typeface="Jost"/>
              </a:defRPr>
            </a:lvl9pPr>
          </a:lstStyle>
          <a:p>
            <a:endParaRPr/>
          </a:p>
        </p:txBody>
      </p:sp>
      <p:sp>
        <p:nvSpPr>
          <p:cNvPr id="325" name="Google Shape;325;p25"/>
          <p:cNvSpPr txBox="1">
            <a:spLocks noGrp="1"/>
          </p:cNvSpPr>
          <p:nvPr>
            <p:ph type="body" idx="22"/>
          </p:nvPr>
        </p:nvSpPr>
        <p:spPr>
          <a:xfrm>
            <a:off x="7646686" y="3850550"/>
            <a:ext cx="1289400" cy="714000"/>
          </a:xfrm>
          <a:prstGeom prst="rect">
            <a:avLst/>
          </a:prstGeom>
        </p:spPr>
        <p:txBody>
          <a:bodyPr spcFirstLastPara="1" wrap="square" lIns="0" tIns="0" rIns="0" bIns="0" anchor="t" anchorCtr="0">
            <a:noAutofit/>
          </a:bodyPr>
          <a:lstStyle>
            <a:lvl1pPr marL="457200" lvl="0"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1pPr>
            <a:lvl2pPr marL="914400" lvl="1"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2pPr>
            <a:lvl3pPr marL="1371600" lvl="2"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3pPr>
            <a:lvl4pPr marL="1828800" lvl="3"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4pPr>
            <a:lvl5pPr marL="2286000" lvl="4"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5pPr>
            <a:lvl6pPr marL="2743200" lvl="5"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6pPr>
            <a:lvl7pPr marL="3200400" lvl="6"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7pPr>
            <a:lvl8pPr marL="3657600" lvl="7"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8pPr>
            <a:lvl9pPr marL="4114800" lvl="8" indent="-285750">
              <a:spcBef>
                <a:spcPts val="0"/>
              </a:spcBef>
              <a:spcAft>
                <a:spcPts val="0"/>
              </a:spcAft>
              <a:buClr>
                <a:schemeClr val="dk1"/>
              </a:buClr>
              <a:buSzPts val="900"/>
              <a:buFont typeface="Jost Light"/>
              <a:buChar char="■"/>
              <a:defRPr sz="900">
                <a:latin typeface="Jost Light"/>
                <a:ea typeface="Jost Light"/>
                <a:cs typeface="Jost Light"/>
                <a:sym typeface="Jost Light"/>
              </a:defRPr>
            </a:lvl9pPr>
          </a:lstStyle>
          <a:p>
            <a:endParaRPr/>
          </a:p>
        </p:txBody>
      </p:sp>
    </p:spTree>
    <p:extLst>
      <p:ext uri="{BB962C8B-B14F-4D97-AF65-F5344CB8AC3E}">
        <p14:creationId xmlns:p14="http://schemas.microsoft.com/office/powerpoint/2010/main" val="3517891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75DAE6-06BA-6493-6593-980E92E3F995}"/>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ED1575-9FAA-2C81-7D11-B3BE98DDD11A}"/>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49EDA6-EDD5-5E95-3FC5-CFB937D6962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300A125A-AF37-40FD-B37D-5F427C5A2105}" type="datetimeFigureOut">
              <a:rPr lang="en-GB" smtClean="0"/>
              <a:t>10/06/2025</a:t>
            </a:fld>
            <a:endParaRPr lang="en-GB"/>
          </a:p>
        </p:txBody>
      </p:sp>
      <p:sp>
        <p:nvSpPr>
          <p:cNvPr id="5" name="Footer Placeholder 4">
            <a:extLst>
              <a:ext uri="{FF2B5EF4-FFF2-40B4-BE49-F238E27FC236}">
                <a16:creationId xmlns:a16="http://schemas.microsoft.com/office/drawing/2014/main" id="{F43C6CEB-8A72-2ED8-6012-44FA8D5A414B}"/>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25EA35-22D3-A4E4-9B62-1B589B1524BF}"/>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B3D6DBBC-A6E8-412D-97A1-2D10D3C519A7}" type="slidenum">
              <a:rPr lang="en-GB" smtClean="0"/>
              <a:t>‹#›</a:t>
            </a:fld>
            <a:endParaRPr lang="en-GB"/>
          </a:p>
        </p:txBody>
      </p:sp>
    </p:spTree>
    <p:extLst>
      <p:ext uri="{BB962C8B-B14F-4D97-AF65-F5344CB8AC3E}">
        <p14:creationId xmlns:p14="http://schemas.microsoft.com/office/powerpoint/2010/main" val="392635366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 id="2147483714" r:id="rId19"/>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hyperlink" Target="https://esg.hilton.com/wp-content/uploads/sites/4/2023/05/CDP-Climate-2022_Hilton-Worldwide.pdf" TargetMode="External"/><Relationship Id="rId13" Type="http://schemas.openxmlformats.org/officeDocument/2006/relationships/hyperlink" Target="https://thehoteljournal.com/best-eco-friendly-hotels-united-kingdom-sustainable/" TargetMode="External"/><Relationship Id="rId3" Type="http://schemas.openxmlformats.org/officeDocument/2006/relationships/hyperlink" Target="https://doi.org/10.1016/j.ijhm.2021.103012" TargetMode="External"/><Relationship Id="rId7" Type="http://schemas.openxmlformats.org/officeDocument/2006/relationships/hyperlink" Target="https://eprints.lse.ac.uk/121579/1/Gillespie_pragmatism_and_methodology_published.pdf" TargetMode="External"/><Relationship Id="rId12" Type="http://schemas.openxmlformats.org/officeDocument/2006/relationships/hyperlink" Target="https://doi.org/10.3390/engproc2024067080" TargetMode="External"/><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hyperlink" Target="http://www.goodfellowpublishers.com/free_files/Preface,%20contents%20and%20copyright-49fb75618a791b44632d1b317a8d7aa8.pdf" TargetMode="External"/><Relationship Id="rId11" Type="http://schemas.openxmlformats.org/officeDocument/2006/relationships/hyperlink" Target="https://doi.org/10.3390/en18020328" TargetMode="External"/><Relationship Id="rId5" Type="http://schemas.openxmlformats.org/officeDocument/2006/relationships/hyperlink" Target="https://doi.org/10.3390/en14071885" TargetMode="External"/><Relationship Id="rId15" Type="http://schemas.openxmlformats.org/officeDocument/2006/relationships/hyperlink" Target="https://doi.org/10.3390/en16186579" TargetMode="External"/><Relationship Id="rId10" Type="http://schemas.openxmlformats.org/officeDocument/2006/relationships/hyperlink" Target="https://doi.org/10.1016/j.clrc.2023.100156" TargetMode="External"/><Relationship Id="rId4" Type="http://schemas.openxmlformats.org/officeDocument/2006/relationships/hyperlink" Target="https://doi.org/10.63125/4sjfn272" TargetMode="External"/><Relationship Id="rId9" Type="http://schemas.openxmlformats.org/officeDocument/2006/relationships/hyperlink" Target="https://www.academia.edu/download/38097664/ear_formulation_systemic_pest_analysis.pdf" TargetMode="External"/><Relationship Id="rId14" Type="http://schemas.openxmlformats.org/officeDocument/2006/relationships/hyperlink" Target="https://doi.org/10.3390/su1702065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37"/>
        <p:cNvGrpSpPr/>
        <p:nvPr/>
      </p:nvGrpSpPr>
      <p:grpSpPr>
        <a:xfrm>
          <a:off x="0" y="0"/>
          <a:ext cx="0" cy="0"/>
          <a:chOff x="0" y="0"/>
          <a:chExt cx="0" cy="0"/>
        </a:xfrm>
      </p:grpSpPr>
      <p:sp useBgFill="1">
        <p:nvSpPr>
          <p:cNvPr id="444" name="Rectangle 44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8" name="Google Shape;438;p48"/>
          <p:cNvSpPr txBox="1">
            <a:spLocks noGrp="1"/>
          </p:cNvSpPr>
          <p:nvPr>
            <p:ph type="title"/>
          </p:nvPr>
        </p:nvSpPr>
        <p:spPr>
          <a:xfrm>
            <a:off x="482601" y="482600"/>
            <a:ext cx="3465438" cy="3425353"/>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3300" b="1" dirty="0">
                <a:latin typeface="Times New Roman" panose="02020603050405020304" pitchFamily="18" charset="0"/>
                <a:ea typeface="+mj-ea"/>
                <a:cs typeface="Times New Roman" panose="02020603050405020304" pitchFamily="18" charset="0"/>
                <a:sym typeface="Times New Roman"/>
              </a:rPr>
              <a:t>SUSTAINABILITY AND NET-ZERO IN THE HOTEL INDUSTRY</a:t>
            </a:r>
            <a:br>
              <a:rPr lang="en-US" sz="3300" b="1" dirty="0">
                <a:latin typeface="Times New Roman" panose="02020603050405020304" pitchFamily="18" charset="0"/>
                <a:ea typeface="+mj-ea"/>
                <a:cs typeface="Times New Roman" panose="02020603050405020304" pitchFamily="18" charset="0"/>
                <a:sym typeface="Times New Roman"/>
              </a:rPr>
            </a:br>
            <a:endParaRPr lang="en-US" sz="3300" dirty="0">
              <a:latin typeface="Times New Roman" panose="02020603050405020304" pitchFamily="18" charset="0"/>
              <a:ea typeface="+mj-ea"/>
              <a:cs typeface="Times New Roman" panose="02020603050405020304" pitchFamily="18" charset="0"/>
              <a:sym typeface="Times New Roman"/>
            </a:endParaRPr>
          </a:p>
        </p:txBody>
      </p:sp>
      <p:pic>
        <p:nvPicPr>
          <p:cNvPr id="440" name="Picture 439" descr="Blue glass building">
            <a:extLst>
              <a:ext uri="{FF2B5EF4-FFF2-40B4-BE49-F238E27FC236}">
                <a16:creationId xmlns:a16="http://schemas.microsoft.com/office/drawing/2014/main" id="{57D208E6-6C55-8EB7-545F-7BBCF38FB88A}"/>
              </a:ext>
            </a:extLst>
          </p:cNvPr>
          <p:cNvPicPr>
            <a:picLocks noChangeAspect="1"/>
          </p:cNvPicPr>
          <p:nvPr/>
        </p:nvPicPr>
        <p:blipFill>
          <a:blip r:embed="rId3"/>
          <a:srcRect l="41963"/>
          <a:stretch>
            <a:fillRect/>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extBox 1">
            <a:extLst>
              <a:ext uri="{FF2B5EF4-FFF2-40B4-BE49-F238E27FC236}">
                <a16:creationId xmlns:a16="http://schemas.microsoft.com/office/drawing/2014/main" id="{4DFB4E45-59CC-DBB0-EBCA-B1EF516E98FD}"/>
              </a:ext>
            </a:extLst>
          </p:cNvPr>
          <p:cNvSpPr txBox="1"/>
          <p:nvPr/>
        </p:nvSpPr>
        <p:spPr>
          <a:xfrm>
            <a:off x="341971" y="3907953"/>
            <a:ext cx="4088669" cy="923330"/>
          </a:xfrm>
          <a:prstGeom prst="rect">
            <a:avLst/>
          </a:prstGeom>
          <a:noFill/>
        </p:spPr>
        <p:txBody>
          <a:bodyPr wrap="square" rtlCol="0">
            <a:spAutoFit/>
          </a:bodyPr>
          <a:lstStyle/>
          <a:p>
            <a:r>
              <a:rPr lang="ro-RO" dirty="0">
                <a:latin typeface="Times New Roman" panose="02020603050405020304" pitchFamily="18" charset="0"/>
                <a:cs typeface="Times New Roman" panose="02020603050405020304" pitchFamily="18" charset="0"/>
                <a:sym typeface="Times New Roman"/>
              </a:rPr>
              <a:t>S</a:t>
            </a:r>
            <a:r>
              <a:rPr lang="en-US" dirty="0" err="1">
                <a:latin typeface="Times New Roman" panose="02020603050405020304" pitchFamily="18" charset="0"/>
                <a:cs typeface="Times New Roman" panose="02020603050405020304" pitchFamily="18" charset="0"/>
                <a:sym typeface="Times New Roman"/>
              </a:rPr>
              <a:t>tudent</a:t>
            </a:r>
            <a:r>
              <a:rPr lang="en-US" dirty="0">
                <a:latin typeface="Times New Roman" panose="02020603050405020304" pitchFamily="18" charset="0"/>
                <a:cs typeface="Times New Roman" panose="02020603050405020304" pitchFamily="18" charset="0"/>
                <a:sym typeface="Times New Roman"/>
              </a:rPr>
              <a:t> name</a:t>
            </a:r>
            <a:r>
              <a:rPr lang="ro-RO" dirty="0">
                <a:latin typeface="Times New Roman" panose="02020603050405020304" pitchFamily="18" charset="0"/>
                <a:cs typeface="Times New Roman" panose="02020603050405020304" pitchFamily="18" charset="0"/>
                <a:sym typeface="Times New Roman"/>
              </a:rPr>
              <a:t>: </a:t>
            </a:r>
            <a:r>
              <a:rPr lang="ro-RO" b="1" dirty="0">
                <a:latin typeface="Times New Roman" panose="02020603050405020304" pitchFamily="18" charset="0"/>
                <a:cs typeface="Times New Roman" panose="02020603050405020304" pitchFamily="18" charset="0"/>
                <a:sym typeface="Times New Roman"/>
              </a:rPr>
              <a:t>Ana Pesclevei</a:t>
            </a:r>
            <a:br>
              <a:rPr lang="ro-RO" dirty="0">
                <a:latin typeface="Times New Roman" panose="02020603050405020304" pitchFamily="18" charset="0"/>
                <a:cs typeface="Times New Roman" panose="02020603050405020304" pitchFamily="18" charset="0"/>
                <a:sym typeface="Times New Roman"/>
              </a:rPr>
            </a:br>
            <a:r>
              <a:rPr lang="ro-RO" dirty="0">
                <a:latin typeface="Times New Roman" panose="02020603050405020304" pitchFamily="18" charset="0"/>
                <a:cs typeface="Times New Roman" panose="02020603050405020304" pitchFamily="18" charset="0"/>
                <a:sym typeface="Times New Roman"/>
              </a:rPr>
              <a:t>Student number: </a:t>
            </a:r>
            <a:r>
              <a:rPr lang="ro-RO" b="1" dirty="0">
                <a:latin typeface="Times New Roman" panose="02020603050405020304" pitchFamily="18" charset="0"/>
                <a:cs typeface="Times New Roman" panose="02020603050405020304" pitchFamily="18" charset="0"/>
                <a:sym typeface="Times New Roman"/>
              </a:rPr>
              <a:t>2208738</a:t>
            </a:r>
          </a:p>
          <a:p>
            <a:r>
              <a:rPr lang="ro-RO" dirty="0">
                <a:latin typeface="Times New Roman" panose="02020603050405020304" pitchFamily="18" charset="0"/>
                <a:cs typeface="Times New Roman" panose="02020603050405020304" pitchFamily="18" charset="0"/>
                <a:sym typeface="Times New Roman"/>
              </a:rPr>
              <a:t>Lecturer name: </a:t>
            </a:r>
            <a:r>
              <a:rPr lang="ro-RO" b="1" dirty="0">
                <a:latin typeface="Times New Roman" panose="02020603050405020304" pitchFamily="18" charset="0"/>
                <a:cs typeface="Times New Roman" panose="02020603050405020304" pitchFamily="18" charset="0"/>
                <a:sym typeface="Times New Roman"/>
              </a:rPr>
              <a:t>Ernest Balutie Wavei</a:t>
            </a:r>
            <a:endParaRPr lang="en-US"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38"/>
                                        </p:tgtEl>
                                        <p:attrNameLst>
                                          <p:attrName>style.visibility</p:attrName>
                                        </p:attrNameLst>
                                      </p:cBhvr>
                                      <p:to>
                                        <p:strVal val="visible"/>
                                      </p:to>
                                    </p:set>
                                    <p:animEffect transition="in" filter="fade">
                                      <p:cBhvr>
                                        <p:cTn id="7" dur="700"/>
                                        <p:tgtEl>
                                          <p:spTgt spid="4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42"/>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4" name="Google Shape;444;p49"/>
          <p:cNvSpPr txBox="1"/>
          <p:nvPr/>
        </p:nvSpPr>
        <p:spPr>
          <a:xfrm>
            <a:off x="628650" y="273843"/>
            <a:ext cx="3938487" cy="1355479"/>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4400" b="1">
                <a:latin typeface="Times New Roman" panose="02020603050405020304" pitchFamily="18" charset="0"/>
                <a:ea typeface="+mj-ea"/>
                <a:cs typeface="Times New Roman" panose="02020603050405020304" pitchFamily="18" charset="0"/>
                <a:sym typeface="Times New Roman"/>
              </a:rPr>
              <a:t> Introduction</a:t>
            </a:r>
            <a:endParaRPr lang="en-US" sz="4400">
              <a:latin typeface="Times New Roman" panose="02020603050405020304" pitchFamily="18" charset="0"/>
              <a:ea typeface="+mj-ea"/>
              <a:cs typeface="Times New Roman" panose="02020603050405020304" pitchFamily="18" charset="0"/>
            </a:endParaRPr>
          </a:p>
        </p:txBody>
      </p:sp>
      <p:sp>
        <p:nvSpPr>
          <p:cNvPr id="443" name="Google Shape;443;p49"/>
          <p:cNvSpPr txBox="1"/>
          <p:nvPr/>
        </p:nvSpPr>
        <p:spPr>
          <a:xfrm>
            <a:off x="628650" y="1749972"/>
            <a:ext cx="3464715" cy="2882750"/>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Driven by the urgency for climate and guest eco­ aware­ness, sustainability has become vital for hospitality.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When hotels are resource-intensive but rather embrace net-zero innovations such as energy-saving tech, EVs.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Hilton is aiming to cut emissions 75% by 2030 using LightStay and Marriott cut emissions 24.6%. </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This paper uses the PEST framework to analyse energy efficiency in hotel operations.</a:t>
            </a:r>
          </a:p>
        </p:txBody>
      </p:sp>
      <p:pic>
        <p:nvPicPr>
          <p:cNvPr id="445" name="Google Shape;445;p49"/>
          <p:cNvPicPr preferRelativeResize="0"/>
          <p:nvPr/>
        </p:nvPicPr>
        <p:blipFill>
          <a:blip r:embed="rId3"/>
          <a:srcRect l="27130" r="14181"/>
          <a:stretch>
            <a:fillRect/>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50"/>
        <p:cNvGrpSpPr/>
        <p:nvPr/>
      </p:nvGrpSpPr>
      <p:grpSpPr>
        <a:xfrm>
          <a:off x="0" y="0"/>
          <a:ext cx="0" cy="0"/>
          <a:chOff x="0" y="0"/>
          <a:chExt cx="0" cy="0"/>
        </a:xfrm>
      </p:grpSpPr>
      <p:sp useBgFill="1">
        <p:nvSpPr>
          <p:cNvPr id="462" name="Rectangle 46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Google Shape;451;p50"/>
          <p:cNvSpPr txBox="1"/>
          <p:nvPr/>
        </p:nvSpPr>
        <p:spPr>
          <a:xfrm>
            <a:off x="628650" y="273843"/>
            <a:ext cx="3938487" cy="1355479"/>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4100" b="1">
                <a:latin typeface="Times New Roman" panose="02020603050405020304" pitchFamily="18" charset="0"/>
                <a:ea typeface="+mj-ea"/>
                <a:cs typeface="Times New Roman" panose="02020603050405020304" pitchFamily="18" charset="0"/>
                <a:sym typeface="Times New Roman"/>
              </a:rPr>
              <a:t>Literature Review </a:t>
            </a:r>
            <a:endParaRPr lang="en-US" sz="4100">
              <a:latin typeface="Times New Roman" panose="02020603050405020304" pitchFamily="18" charset="0"/>
              <a:ea typeface="+mj-ea"/>
              <a:cs typeface="Times New Roman" panose="02020603050405020304" pitchFamily="18" charset="0"/>
            </a:endParaRPr>
          </a:p>
        </p:txBody>
      </p:sp>
      <p:sp>
        <p:nvSpPr>
          <p:cNvPr id="452" name="Google Shape;452;p50"/>
          <p:cNvSpPr txBox="1"/>
          <p:nvPr/>
        </p:nvSpPr>
        <p:spPr>
          <a:xfrm>
            <a:off x="628650" y="1749972"/>
            <a:ext cx="3464715" cy="2882750"/>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Singh </a:t>
            </a:r>
            <a:r>
              <a:rPr lang="en-US" sz="1200" i="1">
                <a:latin typeface="Times New Roman" panose="02020603050405020304" pitchFamily="18" charset="0"/>
                <a:cs typeface="Times New Roman" panose="02020603050405020304" pitchFamily="18" charset="0"/>
                <a:sym typeface="Times New Roman"/>
              </a:rPr>
              <a:t>et al.</a:t>
            </a:r>
            <a:r>
              <a:rPr lang="en-US" sz="1200">
                <a:latin typeface="Times New Roman" panose="02020603050405020304" pitchFamily="18" charset="0"/>
                <a:cs typeface="Times New Roman" panose="02020603050405020304" pitchFamily="18" charset="0"/>
                <a:sym typeface="Times New Roman"/>
              </a:rPr>
              <a:t> (2024) say that Hotels are major energy consumers and need to resolve the conflict between comfort and efficiency.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Batabyal and Das (2019) states that Eco-conscious travel is on the rise which has been accelerating the adoption of green practices.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According to Costa and Costa (2022), Sustainable upgrades increase competitiveness and meet market needs.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According to Ford and Sturman (2019), Sustainability should be integrated into core hotel operations.</a:t>
            </a:r>
          </a:p>
        </p:txBody>
      </p:sp>
      <p:pic>
        <p:nvPicPr>
          <p:cNvPr id="453" name="Google Shape;453;p50"/>
          <p:cNvPicPr preferRelativeResize="0"/>
          <p:nvPr/>
        </p:nvPicPr>
        <p:blipFill>
          <a:blip r:embed="rId3"/>
          <a:srcRect l="12485" r="570" b="2"/>
          <a:stretch>
            <a:fillRect/>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58"/>
        <p:cNvGrpSpPr/>
        <p:nvPr/>
      </p:nvGrpSpPr>
      <p:grpSpPr>
        <a:xfrm>
          <a:off x="0" y="0"/>
          <a:ext cx="0" cy="0"/>
          <a:chOff x="0" y="0"/>
          <a:chExt cx="0" cy="0"/>
        </a:xfrm>
      </p:grpSpPr>
      <p:sp useBgFill="1">
        <p:nvSpPr>
          <p:cNvPr id="466" name="Rectangle 46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9" name="Google Shape;459;p51"/>
          <p:cNvSpPr txBox="1"/>
          <p:nvPr/>
        </p:nvSpPr>
        <p:spPr>
          <a:xfrm>
            <a:off x="480060" y="244026"/>
            <a:ext cx="3276451" cy="1467631"/>
          </a:xfrm>
          <a:prstGeom prst="rect">
            <a:avLst/>
          </a:prstGeom>
        </p:spPr>
        <p:txBody>
          <a:bodyPr spcFirstLastPara="1" vert="horz" lIns="91440" tIns="45720" rIns="91440" bIns="45720" rtlCol="0" anchor="b" anchorCtr="0">
            <a:normAutofit/>
          </a:bodyPr>
          <a:lstStyle/>
          <a:p>
            <a:pPr marL="0" lvl="0" indent="0">
              <a:lnSpc>
                <a:spcPct val="90000"/>
              </a:lnSpc>
              <a:spcBef>
                <a:spcPct val="0"/>
              </a:spcBef>
              <a:spcAft>
                <a:spcPts val="600"/>
              </a:spcAft>
            </a:pPr>
            <a:r>
              <a:rPr lang="en-US" sz="4100" b="1">
                <a:latin typeface="Times New Roman" panose="02020603050405020304" pitchFamily="18" charset="0"/>
                <a:ea typeface="+mj-ea"/>
                <a:cs typeface="Times New Roman" panose="02020603050405020304" pitchFamily="18" charset="0"/>
                <a:sym typeface="Times New Roman"/>
              </a:rPr>
              <a:t> Literature Review</a:t>
            </a:r>
            <a:endParaRPr lang="en-US" sz="4100">
              <a:latin typeface="Times New Roman" panose="02020603050405020304" pitchFamily="18" charset="0"/>
              <a:ea typeface="+mj-ea"/>
              <a:cs typeface="Times New Roman" panose="02020603050405020304" pitchFamily="18" charset="0"/>
              <a:sym typeface="Times New Roman"/>
            </a:endParaRPr>
          </a:p>
        </p:txBody>
      </p:sp>
      <p:sp>
        <p:nvSpPr>
          <p:cNvPr id="46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 name="Google Shape;460;p51"/>
          <p:cNvSpPr txBox="1"/>
          <p:nvPr/>
        </p:nvSpPr>
        <p:spPr>
          <a:xfrm>
            <a:off x="480060" y="2154674"/>
            <a:ext cx="3182691" cy="2490501"/>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According to Menegaki (2025), HVAC, lighting, and hot water dominate, and luxury hotels consume more energy.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Abid and Bénhaddou (2021) define that smart systems using AI make it possible to perform energy optimisation in real time.</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According to MacAskill</a:t>
            </a:r>
            <a:r>
              <a:rPr lang="en-US" sz="1100" i="1">
                <a:latin typeface="Times New Roman" panose="02020603050405020304" pitchFamily="18" charset="0"/>
                <a:cs typeface="Times New Roman" panose="02020603050405020304" pitchFamily="18" charset="0"/>
                <a:sym typeface="Times New Roman"/>
              </a:rPr>
              <a:t> et al. </a:t>
            </a:r>
            <a:r>
              <a:rPr lang="en-US" sz="1100">
                <a:latin typeface="Times New Roman" panose="02020603050405020304" pitchFamily="18" charset="0"/>
                <a:cs typeface="Times New Roman" panose="02020603050405020304" pitchFamily="18" charset="0"/>
                <a:sym typeface="Times New Roman"/>
              </a:rPr>
              <a:t>(2023), Guest behaviour such as towel reuse impacts energy use directly.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The Torridon is just one of a growing number of hotels that are aiming for net-zero emissions by using biomass.</a:t>
            </a:r>
          </a:p>
        </p:txBody>
      </p:sp>
      <p:pic>
        <p:nvPicPr>
          <p:cNvPr id="461" name="Google Shape;461;p51"/>
          <p:cNvPicPr preferRelativeResize="0"/>
          <p:nvPr/>
        </p:nvPicPr>
        <p:blipFill>
          <a:blip r:embed="rId3"/>
          <a:srcRect l="17876" r="10909" b="1"/>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66"/>
        <p:cNvGrpSpPr/>
        <p:nvPr/>
      </p:nvGrpSpPr>
      <p:grpSpPr>
        <a:xfrm>
          <a:off x="0" y="0"/>
          <a:ext cx="0" cy="0"/>
          <a:chOff x="0" y="0"/>
          <a:chExt cx="0" cy="0"/>
        </a:xfrm>
      </p:grpSpPr>
      <p:sp useBgFill="1">
        <p:nvSpPr>
          <p:cNvPr id="475" name="Rectangle 474">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8" name="Google Shape;468;p52"/>
          <p:cNvSpPr txBox="1"/>
          <p:nvPr/>
        </p:nvSpPr>
        <p:spPr>
          <a:xfrm>
            <a:off x="628650" y="2998513"/>
            <a:ext cx="2986391" cy="1662385"/>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4400" b="1" kern="1200">
                <a:solidFill>
                  <a:schemeClr val="tx1"/>
                </a:solidFill>
                <a:latin typeface="Times New Roman" panose="02020603050405020304" pitchFamily="18" charset="0"/>
                <a:ea typeface="+mj-ea"/>
                <a:cs typeface="Times New Roman" panose="02020603050405020304" pitchFamily="18" charset="0"/>
                <a:sym typeface="Times New Roman"/>
              </a:rPr>
              <a:t>Literature Review</a:t>
            </a:r>
          </a:p>
        </p:txBody>
      </p:sp>
      <p:sp>
        <p:nvSpPr>
          <p:cNvPr id="477" name="Arc 476">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6538384" y="2504456"/>
            <a:ext cx="2240924"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70" name="Google Shape;470;p52"/>
          <p:cNvPicPr preferRelativeResize="0"/>
          <p:nvPr/>
        </p:nvPicPr>
        <p:blipFill>
          <a:blip r:embed="rId3"/>
          <a:stretch>
            <a:fillRect/>
          </a:stretch>
        </p:blipFill>
        <p:spPr>
          <a:xfrm>
            <a:off x="494935" y="618164"/>
            <a:ext cx="8154129" cy="203853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noFill/>
        </p:spPr>
      </p:pic>
      <p:sp>
        <p:nvSpPr>
          <p:cNvPr id="467" name="Google Shape;467;p52"/>
          <p:cNvSpPr txBox="1"/>
          <p:nvPr/>
        </p:nvSpPr>
        <p:spPr>
          <a:xfrm>
            <a:off x="3728126" y="2998514"/>
            <a:ext cx="4787224" cy="1662384"/>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Energy practises are guided and benchmarked through certifications (LEED, Green Key, EarthCheck) (Velaoras</a:t>
            </a:r>
            <a:r>
              <a:rPr lang="en-US" sz="1100" i="1">
                <a:latin typeface="Times New Roman" panose="02020603050405020304" pitchFamily="18" charset="0"/>
                <a:cs typeface="Times New Roman" panose="02020603050405020304" pitchFamily="18" charset="0"/>
                <a:sym typeface="Times New Roman"/>
              </a:rPr>
              <a:t> et al., </a:t>
            </a:r>
            <a:r>
              <a:rPr lang="en-US" sz="1100">
                <a:latin typeface="Times New Roman" panose="02020603050405020304" pitchFamily="18" charset="0"/>
                <a:cs typeface="Times New Roman" panose="02020603050405020304" pitchFamily="18" charset="0"/>
                <a:sym typeface="Times New Roman"/>
              </a:rPr>
              <a:t>2025).</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Hilton used smart energy monitoring to save $1B in utility costs through its LightStay (Hilton, 2024).</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High retrofitting costs, unawareness of financing and operational disruptions can be barriers in high.</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Tech innovation, supportive policy and guest involvement are all necessary to make the world sustainable.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53"/>
          <p:cNvSpPr/>
          <p:nvPr/>
        </p:nvSpPr>
        <p:spPr>
          <a:xfrm>
            <a:off x="5465700" y="1431425"/>
            <a:ext cx="3543600" cy="2783700"/>
          </a:xfrm>
          <a:prstGeom prst="roundRect">
            <a:avLst>
              <a:gd name="adj" fmla="val 5265"/>
            </a:avLst>
          </a:prstGeom>
          <a:solidFill>
            <a:schemeClr val="lt1"/>
          </a:solidFill>
          <a:ln>
            <a:noFill/>
          </a:ln>
          <a:effectLst>
            <a:outerShdw blurRad="17145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gtree Medium"/>
              <a:ea typeface="Figtree Medium"/>
              <a:cs typeface="Figtree Medium"/>
              <a:sym typeface="Figtree Medium"/>
            </a:endParaRPr>
          </a:p>
          <a:p>
            <a:pPr marL="0" lvl="0" indent="0" algn="l" rtl="0">
              <a:spcBef>
                <a:spcPts val="0"/>
              </a:spcBef>
              <a:spcAft>
                <a:spcPts val="0"/>
              </a:spcAft>
              <a:buNone/>
            </a:pPr>
            <a:endParaRPr>
              <a:latin typeface="Figtree Medium"/>
              <a:ea typeface="Figtree Medium"/>
              <a:cs typeface="Figtree Medium"/>
              <a:sym typeface="Figtree Medium"/>
            </a:endParaRPr>
          </a:p>
        </p:txBody>
      </p:sp>
      <p:sp>
        <p:nvSpPr>
          <p:cNvPr id="484" name="Google Shape;484;p53"/>
          <p:cNvSpPr txBox="1">
            <a:spLocks noGrp="1"/>
          </p:cNvSpPr>
          <p:nvPr>
            <p:ph type="title"/>
          </p:nvPr>
        </p:nvSpPr>
        <p:spPr>
          <a:xfrm>
            <a:off x="228750" y="397125"/>
            <a:ext cx="8686500" cy="7230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sz="3800" b="1">
                <a:latin typeface="Times New Roman"/>
                <a:ea typeface="Times New Roman"/>
                <a:cs typeface="Times New Roman"/>
                <a:sym typeface="Times New Roman"/>
              </a:rPr>
              <a:t>Methodology</a:t>
            </a:r>
            <a:endParaRPr sz="3800" b="1">
              <a:latin typeface="Times New Roman"/>
              <a:ea typeface="Times New Roman"/>
              <a:cs typeface="Times New Roman"/>
              <a:sym typeface="Times New Roman"/>
            </a:endParaRPr>
          </a:p>
        </p:txBody>
      </p:sp>
      <p:sp>
        <p:nvSpPr>
          <p:cNvPr id="476" name="Google Shape;476;p53"/>
          <p:cNvSpPr txBox="1">
            <a:spLocks noGrp="1"/>
          </p:cNvSpPr>
          <p:nvPr>
            <p:ph type="body" idx="1"/>
          </p:nvPr>
        </p:nvSpPr>
        <p:spPr>
          <a:xfrm>
            <a:off x="1261325" y="3731075"/>
            <a:ext cx="4402800" cy="449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200" dirty="0">
                <a:latin typeface="Times New Roman"/>
                <a:ea typeface="Times New Roman"/>
                <a:cs typeface="Times New Roman"/>
                <a:sym typeface="Times New Roman"/>
              </a:rPr>
              <a:t>Sustainability reports are analysed through thematic analysis to determine the trends and practice gaps.</a:t>
            </a:r>
            <a:endParaRPr sz="1200" dirty="0">
              <a:latin typeface="Times New Roman"/>
              <a:ea typeface="Times New Roman"/>
              <a:cs typeface="Times New Roman"/>
              <a:sym typeface="Times New Roman"/>
            </a:endParaRPr>
          </a:p>
        </p:txBody>
      </p:sp>
      <p:sp>
        <p:nvSpPr>
          <p:cNvPr id="477" name="Google Shape;477;p53"/>
          <p:cNvSpPr txBox="1">
            <a:spLocks noGrp="1"/>
          </p:cNvSpPr>
          <p:nvPr>
            <p:ph type="subTitle" idx="3"/>
          </p:nvPr>
        </p:nvSpPr>
        <p:spPr>
          <a:xfrm>
            <a:off x="444050" y="3594125"/>
            <a:ext cx="923400" cy="7230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3600">
                <a:latin typeface="Times New Roman"/>
                <a:ea typeface="Times New Roman"/>
                <a:cs typeface="Times New Roman"/>
                <a:sym typeface="Times New Roman"/>
              </a:rPr>
              <a:t>04</a:t>
            </a:r>
            <a:endParaRPr sz="3600">
              <a:latin typeface="Times New Roman"/>
              <a:ea typeface="Times New Roman"/>
              <a:cs typeface="Times New Roman"/>
              <a:sym typeface="Times New Roman"/>
            </a:endParaRPr>
          </a:p>
        </p:txBody>
      </p:sp>
      <p:sp>
        <p:nvSpPr>
          <p:cNvPr id="479" name="Google Shape;479;p53"/>
          <p:cNvSpPr txBox="1">
            <a:spLocks noGrp="1"/>
          </p:cNvSpPr>
          <p:nvPr>
            <p:ph type="subTitle" idx="4"/>
          </p:nvPr>
        </p:nvSpPr>
        <p:spPr>
          <a:xfrm>
            <a:off x="444050" y="2794883"/>
            <a:ext cx="923400" cy="7230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3600">
                <a:solidFill>
                  <a:schemeClr val="tx1"/>
                </a:solidFill>
                <a:latin typeface="Times New Roman"/>
                <a:ea typeface="Times New Roman"/>
                <a:cs typeface="Times New Roman"/>
                <a:sym typeface="Times New Roman"/>
              </a:rPr>
              <a:t>03</a:t>
            </a:r>
            <a:endParaRPr sz="3600">
              <a:solidFill>
                <a:schemeClr val="tx1"/>
              </a:solidFill>
              <a:latin typeface="Times New Roman"/>
              <a:ea typeface="Times New Roman"/>
              <a:cs typeface="Times New Roman"/>
              <a:sym typeface="Times New Roman"/>
            </a:endParaRPr>
          </a:p>
        </p:txBody>
      </p:sp>
      <p:sp>
        <p:nvSpPr>
          <p:cNvPr id="478" name="Google Shape;478;p53"/>
          <p:cNvSpPr txBox="1">
            <a:spLocks noGrp="1"/>
          </p:cNvSpPr>
          <p:nvPr>
            <p:ph type="body" idx="5"/>
          </p:nvPr>
        </p:nvSpPr>
        <p:spPr>
          <a:xfrm>
            <a:off x="1307700" y="2931825"/>
            <a:ext cx="4158000" cy="449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200">
                <a:latin typeface="Times New Roman"/>
                <a:ea typeface="Times New Roman"/>
                <a:cs typeface="Times New Roman"/>
                <a:sym typeface="Times New Roman"/>
              </a:rPr>
              <a:t>External influences on energy strategies were assessed using PEST analysis (Ho, 2014).</a:t>
            </a:r>
            <a:endParaRPr sz="1200">
              <a:latin typeface="Times New Roman"/>
              <a:ea typeface="Times New Roman"/>
              <a:cs typeface="Times New Roman"/>
              <a:sym typeface="Times New Roman"/>
            </a:endParaRPr>
          </a:p>
        </p:txBody>
      </p:sp>
      <p:sp>
        <p:nvSpPr>
          <p:cNvPr id="481" name="Google Shape;481;p53"/>
          <p:cNvSpPr txBox="1">
            <a:spLocks noGrp="1"/>
          </p:cNvSpPr>
          <p:nvPr>
            <p:ph type="subTitle" idx="6"/>
          </p:nvPr>
        </p:nvSpPr>
        <p:spPr>
          <a:xfrm>
            <a:off x="444050" y="1995624"/>
            <a:ext cx="923400" cy="7230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3600">
                <a:latin typeface="Times New Roman"/>
                <a:ea typeface="Times New Roman"/>
                <a:cs typeface="Times New Roman"/>
                <a:sym typeface="Times New Roman"/>
              </a:rPr>
              <a:t>02</a:t>
            </a:r>
            <a:endParaRPr sz="3600">
              <a:latin typeface="Times New Roman"/>
              <a:ea typeface="Times New Roman"/>
              <a:cs typeface="Times New Roman"/>
              <a:sym typeface="Times New Roman"/>
            </a:endParaRPr>
          </a:p>
        </p:txBody>
      </p:sp>
      <p:sp>
        <p:nvSpPr>
          <p:cNvPr id="483" name="Google Shape;483;p53"/>
          <p:cNvSpPr txBox="1">
            <a:spLocks noGrp="1"/>
          </p:cNvSpPr>
          <p:nvPr>
            <p:ph type="subTitle" idx="7"/>
          </p:nvPr>
        </p:nvSpPr>
        <p:spPr>
          <a:xfrm>
            <a:off x="444050" y="1196366"/>
            <a:ext cx="923400" cy="7230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3600">
                <a:solidFill>
                  <a:schemeClr val="tx1"/>
                </a:solidFill>
                <a:latin typeface="Times New Roman"/>
                <a:ea typeface="Times New Roman"/>
                <a:cs typeface="Times New Roman"/>
                <a:sym typeface="Times New Roman"/>
              </a:rPr>
              <a:t>01</a:t>
            </a:r>
            <a:endParaRPr sz="3600">
              <a:solidFill>
                <a:schemeClr val="tx1"/>
              </a:solidFill>
              <a:latin typeface="Times New Roman"/>
              <a:ea typeface="Times New Roman"/>
              <a:cs typeface="Times New Roman"/>
              <a:sym typeface="Times New Roman"/>
            </a:endParaRPr>
          </a:p>
        </p:txBody>
      </p:sp>
      <p:sp>
        <p:nvSpPr>
          <p:cNvPr id="480" name="Google Shape;480;p53"/>
          <p:cNvSpPr txBox="1">
            <a:spLocks noGrp="1"/>
          </p:cNvSpPr>
          <p:nvPr>
            <p:ph type="body" idx="8"/>
          </p:nvPr>
        </p:nvSpPr>
        <p:spPr>
          <a:xfrm>
            <a:off x="1261325" y="2132575"/>
            <a:ext cx="4402800" cy="449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200" dirty="0">
                <a:latin typeface="Times New Roman"/>
                <a:ea typeface="Times New Roman"/>
                <a:cs typeface="Times New Roman"/>
                <a:sym typeface="Times New Roman"/>
              </a:rPr>
              <a:t>The secondary data collection will use such as journals and industry reports as well as hotel sustainability disclosures.</a:t>
            </a:r>
            <a:endParaRPr sz="1200" dirty="0">
              <a:latin typeface="Times New Roman"/>
              <a:ea typeface="Times New Roman"/>
              <a:cs typeface="Times New Roman"/>
              <a:sym typeface="Times New Roman"/>
            </a:endParaRPr>
          </a:p>
        </p:txBody>
      </p:sp>
      <p:sp>
        <p:nvSpPr>
          <p:cNvPr id="482" name="Google Shape;482;p53"/>
          <p:cNvSpPr txBox="1">
            <a:spLocks noGrp="1"/>
          </p:cNvSpPr>
          <p:nvPr>
            <p:ph type="body" idx="14"/>
          </p:nvPr>
        </p:nvSpPr>
        <p:spPr>
          <a:xfrm>
            <a:off x="1198675" y="1333325"/>
            <a:ext cx="4402800" cy="4491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200" dirty="0">
                <a:latin typeface="Times New Roman"/>
                <a:ea typeface="Times New Roman"/>
                <a:cs typeface="Times New Roman"/>
                <a:sym typeface="Times New Roman"/>
              </a:rPr>
              <a:t>Pragmatic philosophy blends theory with practice being both a deductive approach and descriptive strategy (Gillespie </a:t>
            </a:r>
            <a:r>
              <a:rPr lang="en" sz="1200" i="1" dirty="0">
                <a:latin typeface="Times New Roman"/>
                <a:ea typeface="Times New Roman"/>
                <a:cs typeface="Times New Roman"/>
                <a:sym typeface="Times New Roman"/>
              </a:rPr>
              <a:t>et al., </a:t>
            </a:r>
            <a:r>
              <a:rPr lang="en" sz="1200" dirty="0">
                <a:latin typeface="Times New Roman"/>
                <a:ea typeface="Times New Roman"/>
                <a:cs typeface="Times New Roman"/>
                <a:sym typeface="Times New Roman"/>
              </a:rPr>
              <a:t>2024).</a:t>
            </a:r>
            <a:endParaRPr sz="1200" dirty="0">
              <a:latin typeface="Times New Roman"/>
              <a:ea typeface="Times New Roman"/>
              <a:cs typeface="Times New Roman"/>
              <a:sym typeface="Times New Roman"/>
            </a:endParaRPr>
          </a:p>
        </p:txBody>
      </p:sp>
      <p:pic>
        <p:nvPicPr>
          <p:cNvPr id="485" name="Google Shape;485;p53"/>
          <p:cNvPicPr preferRelativeResize="0"/>
          <p:nvPr/>
        </p:nvPicPr>
        <p:blipFill>
          <a:blip r:embed="rId3">
            <a:alphaModFix/>
          </a:blip>
          <a:stretch>
            <a:fillRect/>
          </a:stretch>
        </p:blipFill>
        <p:spPr>
          <a:xfrm>
            <a:off x="5664125" y="1731575"/>
            <a:ext cx="3175074" cy="2188797"/>
          </a:xfrm>
          <a:prstGeom prst="rect">
            <a:avLst/>
          </a:prstGeom>
          <a:noFill/>
          <a:ln>
            <a:noFill/>
          </a:ln>
        </p:spPr>
      </p:pic>
      <p:sp>
        <p:nvSpPr>
          <p:cNvPr id="486" name="Google Shape;486;p53"/>
          <p:cNvSpPr txBox="1"/>
          <p:nvPr/>
        </p:nvSpPr>
        <p:spPr>
          <a:xfrm>
            <a:off x="5839188" y="4215125"/>
            <a:ext cx="3000000" cy="554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dirty="0">
                <a:latin typeface="Times New Roman"/>
                <a:ea typeface="Times New Roman"/>
                <a:cs typeface="Times New Roman"/>
                <a:sym typeface="Times New Roman"/>
              </a:rPr>
              <a:t>(Source: https://15writers.com/research-onion/)</a:t>
            </a:r>
            <a:endParaRPr sz="1200" dirty="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54"/>
          <p:cNvSpPr/>
          <p:nvPr/>
        </p:nvSpPr>
        <p:spPr>
          <a:xfrm>
            <a:off x="4618950" y="928500"/>
            <a:ext cx="4390200" cy="3286500"/>
          </a:xfrm>
          <a:prstGeom prst="roundRect">
            <a:avLst>
              <a:gd name="adj" fmla="val 5265"/>
            </a:avLst>
          </a:prstGeom>
          <a:solidFill>
            <a:schemeClr val="lt1"/>
          </a:solidFill>
          <a:ln>
            <a:noFill/>
          </a:ln>
          <a:effectLst>
            <a:outerShdw blurRad="17145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latin typeface="Figtree Medium"/>
              <a:ea typeface="Figtree Medium"/>
              <a:cs typeface="Figtree Medium"/>
              <a:sym typeface="Figtree Medium"/>
            </a:endParaRPr>
          </a:p>
          <a:p>
            <a:pPr marL="0" lvl="0" indent="0" algn="l" rtl="0">
              <a:spcBef>
                <a:spcPts val="0"/>
              </a:spcBef>
              <a:spcAft>
                <a:spcPts val="0"/>
              </a:spcAft>
              <a:buNone/>
            </a:pPr>
            <a:endParaRPr>
              <a:solidFill>
                <a:schemeClr val="lt1"/>
              </a:solidFill>
              <a:latin typeface="Figtree Medium"/>
              <a:ea typeface="Figtree Medium"/>
              <a:cs typeface="Figtree Medium"/>
              <a:sym typeface="Figtree Medium"/>
            </a:endParaRPr>
          </a:p>
        </p:txBody>
      </p:sp>
      <p:sp>
        <p:nvSpPr>
          <p:cNvPr id="492" name="Google Shape;492;p54"/>
          <p:cNvSpPr txBox="1"/>
          <p:nvPr/>
        </p:nvSpPr>
        <p:spPr>
          <a:xfrm>
            <a:off x="1426950" y="159000"/>
            <a:ext cx="6290100" cy="769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800" b="1">
                <a:latin typeface="Times New Roman"/>
                <a:ea typeface="Times New Roman"/>
                <a:cs typeface="Times New Roman"/>
                <a:sym typeface="Times New Roman"/>
              </a:rPr>
              <a:t>PEST Analysis – Political</a:t>
            </a:r>
            <a:endParaRPr sz="3800" b="1">
              <a:latin typeface="Times New Roman"/>
              <a:ea typeface="Times New Roman"/>
              <a:cs typeface="Times New Roman"/>
              <a:sym typeface="Times New Roman"/>
            </a:endParaRPr>
          </a:p>
        </p:txBody>
      </p:sp>
      <p:pic>
        <p:nvPicPr>
          <p:cNvPr id="494" name="Google Shape;494;p54"/>
          <p:cNvPicPr preferRelativeResize="0"/>
          <p:nvPr/>
        </p:nvPicPr>
        <p:blipFill>
          <a:blip r:embed="rId3">
            <a:alphaModFix/>
          </a:blip>
          <a:stretch>
            <a:fillRect/>
          </a:stretch>
        </p:blipFill>
        <p:spPr>
          <a:xfrm>
            <a:off x="4730050" y="1223663"/>
            <a:ext cx="4167998" cy="2696174"/>
          </a:xfrm>
          <a:prstGeom prst="rect">
            <a:avLst/>
          </a:prstGeom>
          <a:noFill/>
          <a:ln>
            <a:noFill/>
          </a:ln>
        </p:spPr>
      </p:pic>
      <p:graphicFrame>
        <p:nvGraphicFramePr>
          <p:cNvPr id="496" name="Google Shape;493;p54">
            <a:extLst>
              <a:ext uri="{FF2B5EF4-FFF2-40B4-BE49-F238E27FC236}">
                <a16:creationId xmlns:a16="http://schemas.microsoft.com/office/drawing/2014/main" id="{1903C816-AA0F-4523-1557-84B77BE1A5A8}"/>
              </a:ext>
            </a:extLst>
          </p:cNvPr>
          <p:cNvGraphicFramePr/>
          <p:nvPr>
            <p:extLst>
              <p:ext uri="{D42A27DB-BD31-4B8C-83A1-F6EECF244321}">
                <p14:modId xmlns:p14="http://schemas.microsoft.com/office/powerpoint/2010/main" val="4129994742"/>
              </p:ext>
            </p:extLst>
          </p:nvPr>
        </p:nvGraphicFramePr>
        <p:xfrm>
          <a:off x="377089" y="1366433"/>
          <a:ext cx="3915300" cy="32316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99"/>
        <p:cNvGrpSpPr/>
        <p:nvPr/>
      </p:nvGrpSpPr>
      <p:grpSpPr>
        <a:xfrm>
          <a:off x="0" y="0"/>
          <a:ext cx="0" cy="0"/>
          <a:chOff x="0" y="0"/>
          <a:chExt cx="0" cy="0"/>
        </a:xfrm>
      </p:grpSpPr>
      <p:sp useBgFill="1">
        <p:nvSpPr>
          <p:cNvPr id="507" name="Rectangle 50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0" name="Google Shape;500;p55"/>
          <p:cNvSpPr txBox="1"/>
          <p:nvPr/>
        </p:nvSpPr>
        <p:spPr>
          <a:xfrm>
            <a:off x="480060" y="244026"/>
            <a:ext cx="3276451" cy="1467631"/>
          </a:xfrm>
          <a:prstGeom prst="rect">
            <a:avLst/>
          </a:prstGeom>
        </p:spPr>
        <p:txBody>
          <a:bodyPr spcFirstLastPara="1" vert="horz" lIns="91440" tIns="45720" rIns="91440" bIns="45720" rtlCol="0" anchor="b" anchorCtr="0">
            <a:normAutofit/>
          </a:bodyPr>
          <a:lstStyle/>
          <a:p>
            <a:pPr marL="0" lvl="0" indent="0">
              <a:lnSpc>
                <a:spcPct val="90000"/>
              </a:lnSpc>
              <a:spcBef>
                <a:spcPct val="0"/>
              </a:spcBef>
              <a:spcAft>
                <a:spcPts val="600"/>
              </a:spcAft>
            </a:pPr>
            <a:r>
              <a:rPr lang="en-US" sz="3800" b="1">
                <a:latin typeface="Times New Roman" panose="02020603050405020304" pitchFamily="18" charset="0"/>
                <a:ea typeface="+mj-ea"/>
                <a:cs typeface="Times New Roman" panose="02020603050405020304" pitchFamily="18" charset="0"/>
                <a:sym typeface="Times New Roman"/>
              </a:rPr>
              <a:t>PEST Analysis – Economic</a:t>
            </a:r>
            <a:endParaRPr lang="en-US" sz="3800">
              <a:latin typeface="Times New Roman" panose="02020603050405020304" pitchFamily="18" charset="0"/>
              <a:ea typeface="+mj-ea"/>
              <a:cs typeface="Times New Roman" panose="02020603050405020304" pitchFamily="18" charset="0"/>
            </a:endParaRPr>
          </a:p>
        </p:txBody>
      </p:sp>
      <p:sp>
        <p:nvSpPr>
          <p:cNvPr id="50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 name="Google Shape;501;p55"/>
          <p:cNvSpPr txBox="1"/>
          <p:nvPr/>
        </p:nvSpPr>
        <p:spPr>
          <a:xfrm>
            <a:off x="480060" y="2154674"/>
            <a:ext cx="3182691" cy="2490501"/>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Solar and HVAC upgrades have high initial costs, but long term savings outweigh cost (Vijayan et al., 2023).</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LightStay helped Hilton save $1B proving ROI of energy management (Hilton, 2024).</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83% of guests prefer to stay at a green hotel as they look for sustainability (Booking.com, 2024).</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Green finance for smaller hotels is limited by inflation and post COVID strain.</a:t>
            </a:r>
          </a:p>
        </p:txBody>
      </p:sp>
      <p:pic>
        <p:nvPicPr>
          <p:cNvPr id="502" name="Google Shape;502;p55"/>
          <p:cNvPicPr preferRelativeResize="0"/>
          <p:nvPr/>
        </p:nvPicPr>
        <p:blipFill>
          <a:blip r:embed="rId3"/>
          <a:srcRect l="24596" r="18983"/>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07"/>
        <p:cNvGrpSpPr/>
        <p:nvPr/>
      </p:nvGrpSpPr>
      <p:grpSpPr>
        <a:xfrm>
          <a:off x="0" y="0"/>
          <a:ext cx="0" cy="0"/>
          <a:chOff x="0" y="0"/>
          <a:chExt cx="0" cy="0"/>
        </a:xfrm>
      </p:grpSpPr>
      <p:sp useBgFill="1">
        <p:nvSpPr>
          <p:cNvPr id="517" name="Rectangle 5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0" name="Google Shape;510;p56"/>
          <p:cNvSpPr txBox="1"/>
          <p:nvPr/>
        </p:nvSpPr>
        <p:spPr>
          <a:xfrm>
            <a:off x="480060" y="244026"/>
            <a:ext cx="3276451" cy="1467631"/>
          </a:xfrm>
          <a:prstGeom prst="rect">
            <a:avLst/>
          </a:prstGeom>
        </p:spPr>
        <p:txBody>
          <a:bodyPr spcFirstLastPara="1" vert="horz" lIns="91440" tIns="45720" rIns="91440" bIns="45720" rtlCol="0" anchor="b" anchorCtr="0">
            <a:normAutofit/>
          </a:bodyPr>
          <a:lstStyle/>
          <a:p>
            <a:pPr marL="0" lvl="0" indent="0">
              <a:lnSpc>
                <a:spcPct val="90000"/>
              </a:lnSpc>
              <a:spcBef>
                <a:spcPct val="0"/>
              </a:spcBef>
              <a:spcAft>
                <a:spcPts val="600"/>
              </a:spcAft>
            </a:pPr>
            <a:r>
              <a:rPr lang="en-US" sz="3800" b="1">
                <a:latin typeface="Times New Roman" panose="02020603050405020304" pitchFamily="18" charset="0"/>
                <a:ea typeface="+mj-ea"/>
                <a:cs typeface="Times New Roman" panose="02020603050405020304" pitchFamily="18" charset="0"/>
                <a:sym typeface="Times New Roman"/>
              </a:rPr>
              <a:t>PEST Analysis – Social</a:t>
            </a:r>
            <a:endParaRPr lang="en-US" sz="3800">
              <a:latin typeface="Times New Roman" panose="02020603050405020304" pitchFamily="18" charset="0"/>
              <a:ea typeface="+mj-ea"/>
              <a:cs typeface="Times New Roman" panose="02020603050405020304" pitchFamily="18" charset="0"/>
              <a:sym typeface="Times New Roman"/>
            </a:endParaRPr>
          </a:p>
        </p:txBody>
      </p:sp>
      <p:sp>
        <p:nvSpPr>
          <p:cNvPr id="5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9" name="Google Shape;509;p56"/>
          <p:cNvSpPr txBox="1"/>
          <p:nvPr/>
        </p:nvSpPr>
        <p:spPr>
          <a:xfrm>
            <a:off x="480060" y="2154674"/>
            <a:ext cx="3182691" cy="2490501"/>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Hotel guests and eco-aware ones in particular, expect hotels to be sustainable and minimal waste.</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Training of staff in green practises improves success of the energy programme.</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A brand image, guest satisfaction and staff morale are involved with sustainability.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200">
                <a:latin typeface="Times New Roman" panose="02020603050405020304" pitchFamily="18" charset="0"/>
                <a:cs typeface="Times New Roman" panose="02020603050405020304" pitchFamily="18" charset="0"/>
                <a:sym typeface="Times New Roman"/>
              </a:rPr>
              <a:t>The Scarlet Hotel brings about eco culture among staff and guests (The hotel journal, 2024).</a:t>
            </a:r>
          </a:p>
        </p:txBody>
      </p:sp>
      <p:pic>
        <p:nvPicPr>
          <p:cNvPr id="512" name="Google Shape;512;p56"/>
          <p:cNvPicPr preferRelativeResize="0"/>
          <p:nvPr/>
        </p:nvPicPr>
        <p:blipFill>
          <a:blip r:embed="rId3"/>
          <a:srcRect l="13622" r="19426"/>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17" name="Google Shape;517;p57"/>
          <p:cNvSpPr/>
          <p:nvPr/>
        </p:nvSpPr>
        <p:spPr>
          <a:xfrm>
            <a:off x="279150" y="1252050"/>
            <a:ext cx="4245900" cy="2639400"/>
          </a:xfrm>
          <a:prstGeom prst="roundRect">
            <a:avLst>
              <a:gd name="adj" fmla="val 5265"/>
            </a:avLst>
          </a:prstGeom>
          <a:solidFill>
            <a:schemeClr val="lt1"/>
          </a:solidFill>
          <a:ln>
            <a:noFill/>
          </a:ln>
          <a:effectLst>
            <a:outerShdw blurRad="171450" algn="bl" rotWithShape="0">
              <a:schemeClr val="dk2">
                <a:alpha val="5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latin typeface="Figtree Medium"/>
              <a:ea typeface="Figtree Medium"/>
              <a:cs typeface="Figtree Medium"/>
              <a:sym typeface="Figtree Medium"/>
            </a:endParaRPr>
          </a:p>
          <a:p>
            <a:pPr marL="0" lvl="0" indent="0" algn="l" rtl="0">
              <a:spcBef>
                <a:spcPts val="0"/>
              </a:spcBef>
              <a:spcAft>
                <a:spcPts val="0"/>
              </a:spcAft>
              <a:buNone/>
            </a:pPr>
            <a:endParaRPr>
              <a:solidFill>
                <a:schemeClr val="lt1"/>
              </a:solidFill>
              <a:latin typeface="Figtree Medium"/>
              <a:ea typeface="Figtree Medium"/>
              <a:cs typeface="Figtree Medium"/>
              <a:sym typeface="Figtree Medium"/>
            </a:endParaRPr>
          </a:p>
        </p:txBody>
      </p:sp>
      <p:sp>
        <p:nvSpPr>
          <p:cNvPr id="519" name="Google Shape;519;p57"/>
          <p:cNvSpPr txBox="1"/>
          <p:nvPr/>
        </p:nvSpPr>
        <p:spPr>
          <a:xfrm>
            <a:off x="152400" y="152400"/>
            <a:ext cx="8683200" cy="1061799"/>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3800" b="1" dirty="0">
                <a:latin typeface="Times New Roman"/>
                <a:ea typeface="Times New Roman"/>
                <a:cs typeface="Times New Roman"/>
                <a:sym typeface="Times New Roman"/>
              </a:rPr>
              <a:t>PEST Analysis – Technological</a:t>
            </a:r>
            <a:endParaRPr sz="3800" dirty="0">
              <a:latin typeface="Times New Roman"/>
              <a:ea typeface="Times New Roman"/>
              <a:cs typeface="Times New Roman"/>
              <a:sym typeface="Times New Roman"/>
            </a:endParaRPr>
          </a:p>
        </p:txBody>
      </p:sp>
      <p:pic>
        <p:nvPicPr>
          <p:cNvPr id="520" name="Google Shape;520;p57" descr="Diagram of a building with various types of equipment&#10;&#10;AI-generated content may be incorrect."/>
          <p:cNvPicPr preferRelativeResize="0"/>
          <p:nvPr/>
        </p:nvPicPr>
        <p:blipFill>
          <a:blip r:embed="rId3">
            <a:alphaModFix/>
          </a:blip>
          <a:stretch>
            <a:fillRect/>
          </a:stretch>
        </p:blipFill>
        <p:spPr>
          <a:xfrm>
            <a:off x="961200" y="1373401"/>
            <a:ext cx="2881800" cy="2396699"/>
          </a:xfrm>
          <a:prstGeom prst="rect">
            <a:avLst/>
          </a:prstGeom>
          <a:noFill/>
          <a:ln>
            <a:noFill/>
          </a:ln>
        </p:spPr>
      </p:pic>
      <p:graphicFrame>
        <p:nvGraphicFramePr>
          <p:cNvPr id="522" name="Google Shape;518;p57">
            <a:extLst>
              <a:ext uri="{FF2B5EF4-FFF2-40B4-BE49-F238E27FC236}">
                <a16:creationId xmlns:a16="http://schemas.microsoft.com/office/drawing/2014/main" id="{DC58F4B9-E43B-1290-81A4-026CCBABB5FA}"/>
              </a:ext>
            </a:extLst>
          </p:cNvPr>
          <p:cNvGraphicFramePr/>
          <p:nvPr>
            <p:extLst>
              <p:ext uri="{D42A27DB-BD31-4B8C-83A1-F6EECF244321}">
                <p14:modId xmlns:p14="http://schemas.microsoft.com/office/powerpoint/2010/main" val="1546621719"/>
              </p:ext>
            </p:extLst>
          </p:nvPr>
        </p:nvGraphicFramePr>
        <p:xfrm>
          <a:off x="4725075" y="1356275"/>
          <a:ext cx="4006200" cy="3140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25"/>
        <p:cNvGrpSpPr/>
        <p:nvPr/>
      </p:nvGrpSpPr>
      <p:grpSpPr>
        <a:xfrm>
          <a:off x="0" y="0"/>
          <a:ext cx="0" cy="0"/>
          <a:chOff x="0" y="0"/>
          <a:chExt cx="0" cy="0"/>
        </a:xfrm>
      </p:grpSpPr>
      <p:sp useBgFill="1">
        <p:nvSpPr>
          <p:cNvPr id="533" name="Rectangle 5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8" name="Google Shape;528;p58"/>
          <p:cNvPicPr preferRelativeResize="0"/>
          <p:nvPr/>
        </p:nvPicPr>
        <p:blipFill>
          <a:blip r:embed="rId3"/>
          <a:srcRect r="5884"/>
          <a:stretch>
            <a:fillRect/>
          </a:stretch>
        </p:blipFill>
        <p:spPr>
          <a:xfrm>
            <a:off x="1891767" y="10"/>
            <a:ext cx="7252231" cy="5143490"/>
          </a:xfrm>
          <a:prstGeom prst="rect">
            <a:avLst/>
          </a:prstGeom>
          <a:noFill/>
        </p:spPr>
      </p:pic>
      <p:sp>
        <p:nvSpPr>
          <p:cNvPr id="535" name="Rectangle 5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7" name="Google Shape;527;p58"/>
          <p:cNvSpPr txBox="1"/>
          <p:nvPr/>
        </p:nvSpPr>
        <p:spPr>
          <a:xfrm>
            <a:off x="628650" y="273843"/>
            <a:ext cx="2866641" cy="1424934"/>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3000" b="1">
                <a:latin typeface="Times New Roman" panose="02020603050405020304" pitchFamily="18" charset="0"/>
                <a:ea typeface="+mj-ea"/>
                <a:cs typeface="Times New Roman" panose="02020603050405020304" pitchFamily="18" charset="0"/>
                <a:sym typeface="Times New Roman"/>
              </a:rPr>
              <a:t>Industry Impact – Strengths and Limitations</a:t>
            </a:r>
            <a:endParaRPr lang="en-US" sz="3000">
              <a:latin typeface="Times New Roman" panose="02020603050405020304" pitchFamily="18" charset="0"/>
              <a:ea typeface="+mj-ea"/>
              <a:cs typeface="Times New Roman" panose="02020603050405020304" pitchFamily="18" charset="0"/>
            </a:endParaRPr>
          </a:p>
        </p:txBody>
      </p:sp>
      <p:sp>
        <p:nvSpPr>
          <p:cNvPr id="526" name="Google Shape;526;p58"/>
          <p:cNvSpPr txBox="1"/>
          <p:nvPr/>
        </p:nvSpPr>
        <p:spPr>
          <a:xfrm>
            <a:off x="628650" y="1825650"/>
            <a:ext cx="2866641" cy="2807072"/>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Sustainability, proves, can drive performance as Marriott and Hilton demonstrate.</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Energy and EV chargers to be widespread in UK hotel chains.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Hotels that are smaller have no access to capital or struggle with retrofit (Iwuanyanwu </a:t>
            </a:r>
            <a:r>
              <a:rPr lang="en-US" sz="1300" i="1">
                <a:latin typeface="Times New Roman" panose="02020603050405020304" pitchFamily="18" charset="0"/>
                <a:cs typeface="Times New Roman" panose="02020603050405020304" pitchFamily="18" charset="0"/>
                <a:sym typeface="Times New Roman"/>
              </a:rPr>
              <a:t>et al.,</a:t>
            </a:r>
            <a:r>
              <a:rPr lang="en-US" sz="1300">
                <a:latin typeface="Times New Roman" panose="02020603050405020304" pitchFamily="18" charset="0"/>
                <a:cs typeface="Times New Roman" panose="02020603050405020304" pitchFamily="18" charset="0"/>
                <a:sym typeface="Times New Roman"/>
              </a:rPr>
              <a:t> 2024).</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300">
                <a:latin typeface="Times New Roman" panose="02020603050405020304" pitchFamily="18" charset="0"/>
                <a:cs typeface="Times New Roman" panose="02020603050405020304" pitchFamily="18" charset="0"/>
                <a:sym typeface="Times New Roman"/>
              </a:rPr>
              <a:t>There are clear needs to scale impact, with consistent tools and funding.</a:t>
            </a:r>
            <a:endParaRPr lang="en-US" sz="13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3"/>
        <p:cNvGrpSpPr/>
        <p:nvPr/>
      </p:nvGrpSpPr>
      <p:grpSpPr>
        <a:xfrm>
          <a:off x="0" y="0"/>
          <a:ext cx="0" cy="0"/>
          <a:chOff x="0" y="0"/>
          <a:chExt cx="0" cy="0"/>
        </a:xfrm>
      </p:grpSpPr>
      <p:sp>
        <p:nvSpPr>
          <p:cNvPr id="534" name="Google Shape;534;p59"/>
          <p:cNvSpPr txBox="1"/>
          <p:nvPr/>
        </p:nvSpPr>
        <p:spPr>
          <a:xfrm>
            <a:off x="6059983" y="556043"/>
            <a:ext cx="2526926" cy="1212152"/>
          </a:xfrm>
          <a:prstGeom prst="rect">
            <a:avLst/>
          </a:prstGeom>
        </p:spPr>
        <p:txBody>
          <a:bodyPr spcFirstLastPara="1" vert="horz" lIns="91440" tIns="45720" rIns="91440" bIns="45720" rtlCol="0" anchor="b" anchorCtr="0">
            <a:normAutofit/>
          </a:bodyPr>
          <a:lstStyle/>
          <a:p>
            <a:pPr marL="0" lvl="0" indent="0">
              <a:lnSpc>
                <a:spcPct val="90000"/>
              </a:lnSpc>
              <a:spcBef>
                <a:spcPct val="0"/>
              </a:spcBef>
              <a:spcAft>
                <a:spcPts val="600"/>
              </a:spcAft>
            </a:pPr>
            <a:r>
              <a:rPr lang="en-US" sz="2400" b="1">
                <a:latin typeface="Times New Roman" panose="02020603050405020304" pitchFamily="18" charset="0"/>
                <a:ea typeface="+mj-ea"/>
                <a:cs typeface="Times New Roman" panose="02020603050405020304" pitchFamily="18" charset="0"/>
                <a:sym typeface="Times New Roman"/>
              </a:rPr>
              <a:t>Conclusion</a:t>
            </a:r>
            <a:endParaRPr lang="en-US" sz="2400">
              <a:latin typeface="Times New Roman" panose="02020603050405020304" pitchFamily="18" charset="0"/>
              <a:ea typeface="+mj-ea"/>
              <a:cs typeface="Times New Roman" panose="02020603050405020304" pitchFamily="18" charset="0"/>
              <a:sym typeface="Times New Roman"/>
            </a:endParaRPr>
          </a:p>
        </p:txBody>
      </p:sp>
      <p:pic>
        <p:nvPicPr>
          <p:cNvPr id="537" name="Picture 536" descr="A 3D pattern of ring shapes connected by lines">
            <a:extLst>
              <a:ext uri="{FF2B5EF4-FFF2-40B4-BE49-F238E27FC236}">
                <a16:creationId xmlns:a16="http://schemas.microsoft.com/office/drawing/2014/main" id="{67799396-7043-B836-26AE-178F5BD53FC2}"/>
              </a:ext>
            </a:extLst>
          </p:cNvPr>
          <p:cNvPicPr>
            <a:picLocks noChangeAspect="1"/>
          </p:cNvPicPr>
          <p:nvPr/>
        </p:nvPicPr>
        <p:blipFill>
          <a:blip r:embed="rId3"/>
          <a:srcRect l="3331" r="36054"/>
          <a:stretch>
            <a:fillRect/>
          </a:stretch>
        </p:blipFill>
        <p:spPr>
          <a:xfrm>
            <a:off x="20" y="10"/>
            <a:ext cx="5542677" cy="5143490"/>
          </a:xfrm>
          <a:prstGeom prst="rect">
            <a:avLst/>
          </a:prstGeom>
        </p:spPr>
      </p:pic>
      <p:sp>
        <p:nvSpPr>
          <p:cNvPr id="541" name="Rectangle 54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59758" y="1760562"/>
            <a:ext cx="1223181"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3" name="Rectangle 54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439296" y="1439295"/>
            <a:ext cx="514071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45" name="Rectangle 54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3318791"/>
            <a:ext cx="2196454" cy="1824709"/>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35" name="Google Shape;535;p59"/>
          <p:cNvSpPr txBox="1"/>
          <p:nvPr/>
        </p:nvSpPr>
        <p:spPr>
          <a:xfrm>
            <a:off x="6059983" y="1900107"/>
            <a:ext cx="2526926" cy="2585874"/>
          </a:xfrm>
          <a:prstGeom prst="rect">
            <a:avLst/>
          </a:prstGeom>
        </p:spPr>
        <p:txBody>
          <a:bodyPr spcFirstLastPara="1" vert="horz" lIns="91440" tIns="45720" rIns="91440" bIns="45720" rtlCol="0" anchor="t"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Sustainability is both a duty of environmental and a business opportunity.</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PEST analysis demonstrates that success depends on matching political, social, economic and tech factors.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Industry adoption of the benchmarks pioneered by the chains is uneven, however.</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Future competitiveness will be structured on strategic action and shared frameworks.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9"/>
        <p:cNvGrpSpPr/>
        <p:nvPr/>
      </p:nvGrpSpPr>
      <p:grpSpPr>
        <a:xfrm>
          <a:off x="0" y="0"/>
          <a:ext cx="0" cy="0"/>
          <a:chOff x="0" y="0"/>
          <a:chExt cx="0" cy="0"/>
        </a:xfrm>
      </p:grpSpPr>
      <p:sp useBgFill="1">
        <p:nvSpPr>
          <p:cNvPr id="547" name="Rectangle 5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 name="Google Shape;542;p60"/>
          <p:cNvPicPr preferRelativeResize="0"/>
          <p:nvPr/>
        </p:nvPicPr>
        <p:blipFill>
          <a:blip r:embed="rId3"/>
          <a:srcRect r="5884"/>
          <a:stretch>
            <a:fillRect/>
          </a:stretch>
        </p:blipFill>
        <p:spPr>
          <a:xfrm>
            <a:off x="1891767" y="10"/>
            <a:ext cx="7252231" cy="5143490"/>
          </a:xfrm>
          <a:prstGeom prst="rect">
            <a:avLst/>
          </a:prstGeom>
          <a:noFill/>
        </p:spPr>
      </p:pic>
      <p:sp>
        <p:nvSpPr>
          <p:cNvPr id="549" name="Rectangle 5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1" name="Google Shape;541;p60"/>
          <p:cNvSpPr txBox="1"/>
          <p:nvPr/>
        </p:nvSpPr>
        <p:spPr>
          <a:xfrm>
            <a:off x="628650" y="273843"/>
            <a:ext cx="3352586" cy="1424934"/>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3000" b="1" dirty="0">
                <a:latin typeface="Times New Roman" panose="02020603050405020304" pitchFamily="18" charset="0"/>
                <a:ea typeface="+mj-ea"/>
                <a:cs typeface="Times New Roman" panose="02020603050405020304" pitchFamily="18" charset="0"/>
                <a:sym typeface="Times New Roman"/>
              </a:rPr>
              <a:t>Recommendations</a:t>
            </a:r>
            <a:endParaRPr lang="en-US" sz="3000" dirty="0">
              <a:latin typeface="Times New Roman" panose="02020603050405020304" pitchFamily="18" charset="0"/>
              <a:ea typeface="+mj-ea"/>
              <a:cs typeface="Times New Roman" panose="02020603050405020304" pitchFamily="18" charset="0"/>
            </a:endParaRPr>
          </a:p>
        </p:txBody>
      </p:sp>
      <p:sp>
        <p:nvSpPr>
          <p:cNvPr id="540" name="Google Shape;540;p60"/>
          <p:cNvSpPr txBox="1"/>
          <p:nvPr/>
        </p:nvSpPr>
        <p:spPr>
          <a:xfrm>
            <a:off x="628650" y="1825650"/>
            <a:ext cx="2866641" cy="2807072"/>
          </a:xfrm>
          <a:prstGeom prst="rect">
            <a:avLst/>
          </a:prstGeom>
        </p:spPr>
        <p:txBody>
          <a:bodyPr spcFirstLastPara="1" vert="horz" lIns="91440" tIns="45720" rIns="91440" bIns="45720" rtlCol="0" anchorCtr="0">
            <a:normAutofit/>
          </a:bodyPr>
          <a:lstStyle/>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Sustainability loans and incentives alongside the partner with banks for green financing (Cooper and Hall, 2022).</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Adopt digital tools as standardised reporting of consistent with the transparent ESG metrics.</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Utilisation of the gamification and feedback for engaging the Guests with eco-friendly choices (MacAskill et al., 2023).</a:t>
            </a:r>
          </a:p>
          <a:p>
            <a:pPr marL="457200" lvl="0" indent="-228600">
              <a:lnSpc>
                <a:spcPct val="90000"/>
              </a:lnSpc>
              <a:spcBef>
                <a:spcPts val="0"/>
              </a:spcBef>
              <a:spcAft>
                <a:spcPts val="600"/>
              </a:spcAft>
              <a:buClr>
                <a:schemeClr val="lt1"/>
              </a:buClr>
              <a:buSzPts val="1200"/>
              <a:buFont typeface="Arial" panose="020B0604020202020204" pitchFamily="34" charset="0"/>
              <a:buChar char="•"/>
            </a:pPr>
            <a:r>
              <a:rPr lang="en-US" sz="1100">
                <a:latin typeface="Times New Roman" panose="02020603050405020304" pitchFamily="18" charset="0"/>
                <a:cs typeface="Times New Roman" panose="02020603050405020304" pitchFamily="18" charset="0"/>
                <a:sym typeface="Times New Roman"/>
              </a:rPr>
              <a:t>Tech Partnerships Collaborate in retrofitting old buildings and scaling smart systems.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47"/>
        <p:cNvGrpSpPr/>
        <p:nvPr/>
      </p:nvGrpSpPr>
      <p:grpSpPr>
        <a:xfrm>
          <a:off x="0" y="0"/>
          <a:ext cx="0" cy="0"/>
          <a:chOff x="0" y="0"/>
          <a:chExt cx="0" cy="0"/>
        </a:xfrm>
      </p:grpSpPr>
      <p:sp useBgFill="1">
        <p:nvSpPr>
          <p:cNvPr id="554" name="Rectangle 55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8" name="Google Shape;548;p61"/>
          <p:cNvSpPr txBox="1"/>
          <p:nvPr/>
        </p:nvSpPr>
        <p:spPr>
          <a:xfrm>
            <a:off x="395556" y="411480"/>
            <a:ext cx="2936026" cy="4073652"/>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600"/>
              </a:spcAft>
            </a:pPr>
            <a:r>
              <a:rPr lang="en-US" sz="4100" b="1" kern="1200" dirty="0">
                <a:solidFill>
                  <a:schemeClr val="tx1"/>
                </a:solidFill>
                <a:latin typeface="Times New Roman" panose="02020603050405020304" pitchFamily="18" charset="0"/>
                <a:ea typeface="+mj-ea"/>
                <a:cs typeface="Times New Roman" panose="02020603050405020304" pitchFamily="18" charset="0"/>
                <a:sym typeface="Times New Roman"/>
              </a:rPr>
              <a:t>References</a:t>
            </a:r>
          </a:p>
        </p:txBody>
      </p:sp>
      <p:sp>
        <p:nvSpPr>
          <p:cNvPr id="55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onnsiteX0" fmla="*/ 0 w 3360420"/>
              <a:gd name="connsiteY0" fmla="*/ 0 h 13716"/>
              <a:gd name="connsiteX1" fmla="*/ 638480 w 3360420"/>
              <a:gd name="connsiteY1" fmla="*/ 0 h 13716"/>
              <a:gd name="connsiteX2" fmla="*/ 1310564 w 3360420"/>
              <a:gd name="connsiteY2" fmla="*/ 0 h 13716"/>
              <a:gd name="connsiteX3" fmla="*/ 2016252 w 3360420"/>
              <a:gd name="connsiteY3" fmla="*/ 0 h 13716"/>
              <a:gd name="connsiteX4" fmla="*/ 2721940 w 3360420"/>
              <a:gd name="connsiteY4" fmla="*/ 0 h 13716"/>
              <a:gd name="connsiteX5" fmla="*/ 3360420 w 3360420"/>
              <a:gd name="connsiteY5" fmla="*/ 0 h 13716"/>
              <a:gd name="connsiteX6" fmla="*/ 3360420 w 3360420"/>
              <a:gd name="connsiteY6" fmla="*/ 13716 h 13716"/>
              <a:gd name="connsiteX7" fmla="*/ 2621128 w 3360420"/>
              <a:gd name="connsiteY7" fmla="*/ 13716 h 13716"/>
              <a:gd name="connsiteX8" fmla="*/ 1881835 w 3360420"/>
              <a:gd name="connsiteY8" fmla="*/ 13716 h 13716"/>
              <a:gd name="connsiteX9" fmla="*/ 1209751 w 3360420"/>
              <a:gd name="connsiteY9" fmla="*/ 13716 h 13716"/>
              <a:gd name="connsiteX10" fmla="*/ 0 w 3360420"/>
              <a:gd name="connsiteY10" fmla="*/ 13716 h 13716"/>
              <a:gd name="connsiteX11" fmla="*/ 0 w 3360420"/>
              <a:gd name="connsiteY11"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9" name="Google Shape;549;p61"/>
          <p:cNvSpPr txBox="1"/>
          <p:nvPr/>
        </p:nvSpPr>
        <p:spPr>
          <a:xfrm>
            <a:off x="3844813" y="414068"/>
            <a:ext cx="4668251" cy="4073652"/>
          </a:xfrm>
          <a:prstGeom prst="rect">
            <a:avLst/>
          </a:prstGeom>
        </p:spPr>
        <p:txBody>
          <a:bodyPr spcFirstLastPara="1" vert="horz" lIns="91440" tIns="45720" rIns="91440" bIns="45720" rtlCol="0" anchor="ctr" anchorCtr="0">
            <a:normAutofit/>
          </a:bodyPr>
          <a:lstStyle/>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err="1">
                <a:latin typeface="Times New Roman" panose="02020603050405020304" pitchFamily="18" charset="0"/>
                <a:cs typeface="Times New Roman" panose="02020603050405020304" pitchFamily="18" charset="0"/>
                <a:sym typeface="Times New Roman"/>
              </a:rPr>
              <a:t>Aigbedo</a:t>
            </a:r>
            <a:r>
              <a:rPr lang="en-US" sz="400" dirty="0">
                <a:latin typeface="Times New Roman" panose="02020603050405020304" pitchFamily="18" charset="0"/>
                <a:cs typeface="Times New Roman" panose="02020603050405020304" pitchFamily="18" charset="0"/>
                <a:sym typeface="Times New Roman"/>
              </a:rPr>
              <a:t>, H., 2021. Impact of COVID-19 on the hospitality industry: A supply chain resilience perspective. </a:t>
            </a:r>
            <a:r>
              <a:rPr lang="en-US" sz="400" i="1" dirty="0">
                <a:latin typeface="Times New Roman" panose="02020603050405020304" pitchFamily="18" charset="0"/>
                <a:cs typeface="Times New Roman" panose="02020603050405020304" pitchFamily="18" charset="0"/>
                <a:sym typeface="Times New Roman"/>
              </a:rPr>
              <a:t>International Journal of Hospitality Management, 98,</a:t>
            </a:r>
            <a:r>
              <a:rPr lang="en-US" sz="400" dirty="0">
                <a:latin typeface="Times New Roman" panose="02020603050405020304" pitchFamily="18" charset="0"/>
                <a:cs typeface="Times New Roman" panose="02020603050405020304" pitchFamily="18" charset="0"/>
                <a:sym typeface="Times New Roman"/>
              </a:rPr>
              <a:t> p.103012. DOI: </a:t>
            </a:r>
            <a:r>
              <a:rPr lang="en-US" sz="400" u="sng" dirty="0">
                <a:latin typeface="Times New Roman" panose="02020603050405020304" pitchFamily="18" charset="0"/>
                <a:cs typeface="Times New Roman" panose="02020603050405020304" pitchFamily="18" charset="0"/>
                <a:sym typeface="Times New Roman"/>
                <a:hlinkClick r:id="rId3">
                  <a:extLst>
                    <a:ext uri="{A12FA001-AC4F-418D-AE19-62706E023703}">
                      <ahyp:hlinkClr xmlns:ahyp="http://schemas.microsoft.com/office/drawing/2018/hyperlinkcolor" val="tx"/>
                    </a:ext>
                  </a:extLst>
                </a:hlinkClick>
              </a:rPr>
              <a:t>https://doi.org/10.1016/j.ijhm.2021.103012</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Bajwa, A., Jahan, F. and Ahmed, I., 2024. A Systematic Literature Review On AI-Enabled Smart Building Management Systems For Energy Efficiency And Sustainability. </a:t>
            </a:r>
            <a:r>
              <a:rPr lang="en-US" sz="400" i="1" dirty="0">
                <a:latin typeface="Times New Roman" panose="02020603050405020304" pitchFamily="18" charset="0"/>
                <a:cs typeface="Times New Roman" panose="02020603050405020304" pitchFamily="18" charset="0"/>
                <a:sym typeface="Times New Roman"/>
              </a:rPr>
              <a:t>Noor </a:t>
            </a:r>
            <a:r>
              <a:rPr lang="en-US" sz="400" i="1" dirty="0" err="1">
                <a:latin typeface="Times New Roman" panose="02020603050405020304" pitchFamily="18" charset="0"/>
                <a:cs typeface="Times New Roman" panose="02020603050405020304" pitchFamily="18" charset="0"/>
                <a:sym typeface="Times New Roman"/>
              </a:rPr>
              <a:t>alam</a:t>
            </a:r>
            <a:r>
              <a:rPr lang="en-US" sz="400" i="1" dirty="0">
                <a:latin typeface="Times New Roman" panose="02020603050405020304" pitchFamily="18" charset="0"/>
                <a:cs typeface="Times New Roman" panose="02020603050405020304" pitchFamily="18" charset="0"/>
                <a:sym typeface="Times New Roman"/>
              </a:rPr>
              <a:t> and Ahmed, </a:t>
            </a:r>
            <a:r>
              <a:rPr lang="en-US" sz="400" i="1" dirty="0" err="1">
                <a:latin typeface="Times New Roman" panose="02020603050405020304" pitchFamily="18" charset="0"/>
                <a:cs typeface="Times New Roman" panose="02020603050405020304" pitchFamily="18" charset="0"/>
                <a:sym typeface="Times New Roman"/>
              </a:rPr>
              <a:t>Ishtiaque</a:t>
            </a:r>
            <a:r>
              <a:rPr lang="en-US" sz="400" i="1" dirty="0">
                <a:latin typeface="Times New Roman" panose="02020603050405020304" pitchFamily="18" charset="0"/>
                <a:cs typeface="Times New Roman" panose="02020603050405020304" pitchFamily="18" charset="0"/>
                <a:sym typeface="Times New Roman"/>
              </a:rPr>
              <a:t>, A SYSTEMATIC LITERATURE REVIEW ON AI-ENABLED SMART BUILDING MANAGEMENT SYSTEMS FOR ENERGY EFFICIENCY AND SUSTAINABILITY</a:t>
            </a:r>
            <a:r>
              <a:rPr lang="en-US" sz="400" dirty="0">
                <a:latin typeface="Times New Roman" panose="02020603050405020304" pitchFamily="18" charset="0"/>
                <a:cs typeface="Times New Roman" panose="02020603050405020304" pitchFamily="18" charset="0"/>
                <a:sym typeface="Times New Roman"/>
              </a:rPr>
              <a:t> (December 15, 2024). DOI: </a:t>
            </a:r>
            <a:r>
              <a:rPr lang="en-US" sz="400" u="sng" dirty="0">
                <a:latin typeface="Times New Roman" panose="02020603050405020304" pitchFamily="18" charset="0"/>
                <a:cs typeface="Times New Roman" panose="02020603050405020304" pitchFamily="18" charset="0"/>
                <a:sym typeface="Times New Roman"/>
                <a:hlinkClick r:id="rId4">
                  <a:extLst>
                    <a:ext uri="{A12FA001-AC4F-418D-AE19-62706E023703}">
                      <ahyp:hlinkClr xmlns:ahyp="http://schemas.microsoft.com/office/drawing/2018/hyperlinkcolor" val="tx"/>
                    </a:ext>
                  </a:extLst>
                </a:hlinkClick>
              </a:rPr>
              <a:t>https://doi.org/10.63125/4sjfn272</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err="1">
                <a:latin typeface="Times New Roman" panose="02020603050405020304" pitchFamily="18" charset="0"/>
                <a:cs typeface="Times New Roman" panose="02020603050405020304" pitchFamily="18" charset="0"/>
                <a:sym typeface="Times New Roman"/>
              </a:rPr>
              <a:t>Batabyal</a:t>
            </a:r>
            <a:r>
              <a:rPr lang="en-US" sz="400" dirty="0">
                <a:latin typeface="Times New Roman" panose="02020603050405020304" pitchFamily="18" charset="0"/>
                <a:cs typeface="Times New Roman" panose="02020603050405020304" pitchFamily="18" charset="0"/>
                <a:sym typeface="Times New Roman"/>
              </a:rPr>
              <a:t>, D. and Das, D.K. eds., 2019. </a:t>
            </a:r>
            <a:r>
              <a:rPr lang="en-US" sz="400" i="1" dirty="0">
                <a:latin typeface="Times New Roman" panose="02020603050405020304" pitchFamily="18" charset="0"/>
                <a:cs typeface="Times New Roman" panose="02020603050405020304" pitchFamily="18" charset="0"/>
                <a:sym typeface="Times New Roman"/>
              </a:rPr>
              <a:t>Global Trends, Practices, and Challenges in Contemporary Tourism and Hospitality Management.</a:t>
            </a:r>
            <a:r>
              <a:rPr lang="en-US" sz="400" dirty="0">
                <a:latin typeface="Times New Roman" panose="02020603050405020304" pitchFamily="18" charset="0"/>
                <a:cs typeface="Times New Roman" panose="02020603050405020304" pitchFamily="18" charset="0"/>
                <a:sym typeface="Times New Roman"/>
              </a:rPr>
              <a:t> IGI Global.</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Booking.com, 2024. </a:t>
            </a:r>
            <a:r>
              <a:rPr lang="en-US" sz="400" i="1" dirty="0">
                <a:latin typeface="Times New Roman" panose="02020603050405020304" pitchFamily="18" charset="0"/>
                <a:cs typeface="Times New Roman" panose="02020603050405020304" pitchFamily="18" charset="0"/>
                <a:sym typeface="Times New Roman"/>
              </a:rPr>
              <a:t>Latest Booking.com sustainable travel data reveals ongoing challenges for consumers &amp; highlights a heightened opportunity for cross-industry collaboration. </a:t>
            </a:r>
            <a:r>
              <a:rPr lang="en-US" sz="400" dirty="0">
                <a:latin typeface="Times New Roman" panose="02020603050405020304" pitchFamily="18" charset="0"/>
                <a:cs typeface="Times New Roman" panose="02020603050405020304" pitchFamily="18" charset="0"/>
                <a:sym typeface="Times New Roman"/>
              </a:rPr>
              <a:t>Available at: https://news.booking.com/latest-bookingcom-sustainable-travel-data-reveals-ongoing-challenges-for-consumers--highlights-a-heightened-opportunity-for-cross-industry-collaboration/ [Accessed on: 22-05-2025]</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Borowski, P.F., 2021. Digitization, digital twins, blockchain, and industry 4.0 as elements of management process in enterprises in the energy sector. </a:t>
            </a:r>
            <a:r>
              <a:rPr lang="en-US" sz="400" i="1" dirty="0">
                <a:latin typeface="Times New Roman" panose="02020603050405020304" pitchFamily="18" charset="0"/>
                <a:cs typeface="Times New Roman" panose="02020603050405020304" pitchFamily="18" charset="0"/>
                <a:sym typeface="Times New Roman"/>
              </a:rPr>
              <a:t>Energies, 14</a:t>
            </a:r>
            <a:r>
              <a:rPr lang="en-US" sz="400" dirty="0">
                <a:latin typeface="Times New Roman" panose="02020603050405020304" pitchFamily="18" charset="0"/>
                <a:cs typeface="Times New Roman" panose="02020603050405020304" pitchFamily="18" charset="0"/>
                <a:sym typeface="Times New Roman"/>
              </a:rPr>
              <a:t>(7), p.1885. DOI: </a:t>
            </a:r>
            <a:r>
              <a:rPr lang="en-US" sz="400" u="sng" dirty="0">
                <a:latin typeface="Times New Roman" panose="02020603050405020304" pitchFamily="18" charset="0"/>
                <a:cs typeface="Times New Roman" panose="02020603050405020304" pitchFamily="18" charset="0"/>
                <a:sym typeface="Times New Roman"/>
                <a:hlinkClick r:id="rId5">
                  <a:extLst>
                    <a:ext uri="{A12FA001-AC4F-418D-AE19-62706E023703}">
                      <ahyp:hlinkClr xmlns:ahyp="http://schemas.microsoft.com/office/drawing/2018/hyperlinkcolor" val="tx"/>
                    </a:ext>
                  </a:extLst>
                </a:hlinkClick>
              </a:rPr>
              <a:t>https://doi.org/10.3390/en14071885</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Cooper, C. and Hall, C.M., 2022. </a:t>
            </a:r>
            <a:r>
              <a:rPr lang="en-US" sz="400" i="1" dirty="0">
                <a:latin typeface="Times New Roman" panose="02020603050405020304" pitchFamily="18" charset="0"/>
                <a:cs typeface="Times New Roman" panose="02020603050405020304" pitchFamily="18" charset="0"/>
                <a:sym typeface="Times New Roman"/>
              </a:rPr>
              <a:t>Contemporary tourism: An international approach</a:t>
            </a:r>
            <a:r>
              <a:rPr lang="en-US" sz="400" dirty="0">
                <a:latin typeface="Times New Roman" panose="02020603050405020304" pitchFamily="18" charset="0"/>
                <a:cs typeface="Times New Roman" panose="02020603050405020304" pitchFamily="18" charset="0"/>
                <a:sym typeface="Times New Roman"/>
              </a:rPr>
              <a:t>. </a:t>
            </a:r>
            <a:r>
              <a:rPr lang="en-US" sz="400" u="sng" dirty="0">
                <a:latin typeface="Times New Roman" panose="02020603050405020304" pitchFamily="18" charset="0"/>
                <a:cs typeface="Times New Roman" panose="02020603050405020304" pitchFamily="18" charset="0"/>
                <a:sym typeface="Times New Roman"/>
                <a:hlinkClick r:id="rId6">
                  <a:extLst>
                    <a:ext uri="{A12FA001-AC4F-418D-AE19-62706E023703}">
                      <ahyp:hlinkClr xmlns:ahyp="http://schemas.microsoft.com/office/drawing/2018/hyperlinkcolor" val="tx"/>
                    </a:ext>
                  </a:extLst>
                </a:hlinkClick>
              </a:rPr>
              <a:t>http://www.goodfellowpublishers.com/free_files/Preface,%20contents%20and%20copyright-49fb75618a791b44632d1b317a8d7aa8.pdf</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Costa, V. and Costa, C. eds., 2022. </a:t>
            </a:r>
            <a:r>
              <a:rPr lang="en-US" sz="400" i="1" dirty="0">
                <a:latin typeface="Times New Roman" panose="02020603050405020304" pitchFamily="18" charset="0"/>
                <a:cs typeface="Times New Roman" panose="02020603050405020304" pitchFamily="18" charset="0"/>
                <a:sym typeface="Times New Roman"/>
              </a:rPr>
              <a:t>Sustainability and Competitiveness in the Hospitality Industry.</a:t>
            </a:r>
            <a:r>
              <a:rPr lang="en-US" sz="400" dirty="0">
                <a:latin typeface="Times New Roman" panose="02020603050405020304" pitchFamily="18" charset="0"/>
                <a:cs typeface="Times New Roman" panose="02020603050405020304" pitchFamily="18" charset="0"/>
                <a:sym typeface="Times New Roman"/>
              </a:rPr>
              <a:t> IGI Global.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Ford, R.C. and Sturman, M.C., 2019. </a:t>
            </a:r>
            <a:r>
              <a:rPr lang="en-US" sz="400" i="1" dirty="0">
                <a:latin typeface="Times New Roman" panose="02020603050405020304" pitchFamily="18" charset="0"/>
                <a:cs typeface="Times New Roman" panose="02020603050405020304" pitchFamily="18" charset="0"/>
                <a:sym typeface="Times New Roman"/>
              </a:rPr>
              <a:t>Managing hospitality organizations: Achieving excellence in the guest experience</a:t>
            </a:r>
            <a:r>
              <a:rPr lang="en-US" sz="400" dirty="0">
                <a:latin typeface="Times New Roman" panose="02020603050405020304" pitchFamily="18" charset="0"/>
                <a:cs typeface="Times New Roman" panose="02020603050405020304" pitchFamily="18" charset="0"/>
                <a:sym typeface="Times New Roman"/>
              </a:rPr>
              <a:t>. SAGE Publications.</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Gillespie, A., </a:t>
            </a:r>
            <a:r>
              <a:rPr lang="en-US" sz="400" dirty="0" err="1">
                <a:latin typeface="Times New Roman" panose="02020603050405020304" pitchFamily="18" charset="0"/>
                <a:cs typeface="Times New Roman" panose="02020603050405020304" pitchFamily="18" charset="0"/>
                <a:sym typeface="Times New Roman"/>
              </a:rPr>
              <a:t>Glăveanu</a:t>
            </a:r>
            <a:r>
              <a:rPr lang="en-US" sz="400" dirty="0">
                <a:latin typeface="Times New Roman" panose="02020603050405020304" pitchFamily="18" charset="0"/>
                <a:cs typeface="Times New Roman" panose="02020603050405020304" pitchFamily="18" charset="0"/>
                <a:sym typeface="Times New Roman"/>
              </a:rPr>
              <a:t>, V. and de Saint Laurent, C., 2024. Pragmatism and methodology: Doing research that matters with mixed methods. </a:t>
            </a:r>
            <a:r>
              <a:rPr lang="en-US" sz="400" i="1" dirty="0">
                <a:latin typeface="Times New Roman" panose="02020603050405020304" pitchFamily="18" charset="0"/>
                <a:cs typeface="Times New Roman" panose="02020603050405020304" pitchFamily="18" charset="0"/>
                <a:sym typeface="Times New Roman"/>
              </a:rPr>
              <a:t>Cambridge University Press</a:t>
            </a:r>
            <a:r>
              <a:rPr lang="en-US" sz="400" dirty="0">
                <a:latin typeface="Times New Roman" panose="02020603050405020304" pitchFamily="18" charset="0"/>
                <a:cs typeface="Times New Roman" panose="02020603050405020304" pitchFamily="18" charset="0"/>
                <a:sym typeface="Times New Roman"/>
              </a:rPr>
              <a:t>. </a:t>
            </a:r>
            <a:r>
              <a:rPr lang="en-US" sz="400" u="sng" dirty="0">
                <a:latin typeface="Times New Roman" panose="02020603050405020304" pitchFamily="18" charset="0"/>
                <a:cs typeface="Times New Roman" panose="02020603050405020304" pitchFamily="18" charset="0"/>
                <a:sym typeface="Times New Roman"/>
                <a:hlinkClick r:id="rId7">
                  <a:extLst>
                    <a:ext uri="{A12FA001-AC4F-418D-AE19-62706E023703}">
                      <ahyp:hlinkClr xmlns:ahyp="http://schemas.microsoft.com/office/drawing/2018/hyperlinkcolor" val="tx"/>
                    </a:ext>
                  </a:extLst>
                </a:hlinkClick>
              </a:rPr>
              <a:t>https://eprints.lse.ac.uk/121579/1/Gillespie_pragmatism_and_methodology_published.pdf</a:t>
            </a:r>
            <a:endParaRPr lang="en-US" sz="400" dirty="0">
              <a:latin typeface="Times New Roman" panose="02020603050405020304" pitchFamily="18" charset="0"/>
              <a:cs typeface="Times New Roman" panose="02020603050405020304" pitchFamily="18" charset="0"/>
              <a:sym typeface="Times New Roman"/>
            </a:endParaRP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Hilton, 2024. </a:t>
            </a:r>
            <a:r>
              <a:rPr lang="en-US" sz="400" i="1" dirty="0">
                <a:latin typeface="Times New Roman" panose="02020603050405020304" pitchFamily="18" charset="0"/>
                <a:cs typeface="Times New Roman" panose="02020603050405020304" pitchFamily="18" charset="0"/>
                <a:sym typeface="Times New Roman"/>
              </a:rPr>
              <a:t>Hilton Worldwide, Inc. - Climate Change 2022.</a:t>
            </a:r>
            <a:r>
              <a:rPr lang="en-US" sz="400" dirty="0">
                <a:latin typeface="Times New Roman" panose="02020603050405020304" pitchFamily="18" charset="0"/>
                <a:cs typeface="Times New Roman" panose="02020603050405020304" pitchFamily="18" charset="0"/>
                <a:sym typeface="Times New Roman"/>
              </a:rPr>
              <a:t> Available at: </a:t>
            </a:r>
            <a:r>
              <a:rPr lang="en-US" sz="400" u="sng" dirty="0">
                <a:latin typeface="Times New Roman" panose="02020603050405020304" pitchFamily="18" charset="0"/>
                <a:cs typeface="Times New Roman" panose="02020603050405020304" pitchFamily="18" charset="0"/>
                <a:sym typeface="Times New Roman"/>
                <a:hlinkClick r:id="rId8">
                  <a:extLst>
                    <a:ext uri="{A12FA001-AC4F-418D-AE19-62706E023703}">
                      <ahyp:hlinkClr xmlns:ahyp="http://schemas.microsoft.com/office/drawing/2018/hyperlinkcolor" val="tx"/>
                    </a:ext>
                  </a:extLst>
                </a:hlinkClick>
              </a:rPr>
              <a:t>https://esg.hilton.com/wp-content/uploads/sites/4/2023/05/CDP-Climate-2022_Hilton-Worldwide.pdf</a:t>
            </a:r>
            <a:r>
              <a:rPr lang="en-US" sz="400" dirty="0">
                <a:latin typeface="Times New Roman" panose="02020603050405020304" pitchFamily="18" charset="0"/>
                <a:cs typeface="Times New Roman" panose="02020603050405020304" pitchFamily="18" charset="0"/>
                <a:sym typeface="Times New Roman"/>
              </a:rPr>
              <a:t> [Accessed on: 22-05-2025]</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Ho, J.K.K., 2014. Formulation of a systemic PEST analysis for strategic analysis. </a:t>
            </a:r>
            <a:r>
              <a:rPr lang="en-US" sz="400" i="1" dirty="0">
                <a:latin typeface="Times New Roman" panose="02020603050405020304" pitchFamily="18" charset="0"/>
                <a:cs typeface="Times New Roman" panose="02020603050405020304" pitchFamily="18" charset="0"/>
                <a:sym typeface="Times New Roman"/>
              </a:rPr>
              <a:t>European academic research, 2</a:t>
            </a:r>
            <a:r>
              <a:rPr lang="en-US" sz="400" dirty="0">
                <a:latin typeface="Times New Roman" panose="02020603050405020304" pitchFamily="18" charset="0"/>
                <a:cs typeface="Times New Roman" panose="02020603050405020304" pitchFamily="18" charset="0"/>
                <a:sym typeface="Times New Roman"/>
              </a:rPr>
              <a:t>(5), pp.6478-6492. </a:t>
            </a:r>
            <a:r>
              <a:rPr lang="en-US" sz="400" u="sng" dirty="0">
                <a:latin typeface="Times New Roman" panose="02020603050405020304" pitchFamily="18" charset="0"/>
                <a:cs typeface="Times New Roman" panose="02020603050405020304" pitchFamily="18" charset="0"/>
                <a:sym typeface="Times New Roman"/>
                <a:hlinkClick r:id="rId9">
                  <a:extLst>
                    <a:ext uri="{A12FA001-AC4F-418D-AE19-62706E023703}">
                      <ahyp:hlinkClr xmlns:ahyp="http://schemas.microsoft.com/office/drawing/2018/hyperlinkcolor" val="tx"/>
                    </a:ext>
                  </a:extLst>
                </a:hlinkClick>
              </a:rPr>
              <a:t>https://www.academia.edu/download/38097664/ear_formulation_systemic_pest_analysis.pdf</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err="1">
                <a:latin typeface="Times New Roman" panose="02020603050405020304" pitchFamily="18" charset="0"/>
                <a:cs typeface="Times New Roman" panose="02020603050405020304" pitchFamily="18" charset="0"/>
                <a:sym typeface="Times New Roman"/>
              </a:rPr>
              <a:t>Iwuanyanwu</a:t>
            </a:r>
            <a:r>
              <a:rPr lang="en-US" sz="400" dirty="0">
                <a:latin typeface="Times New Roman" panose="02020603050405020304" pitchFamily="18" charset="0"/>
                <a:cs typeface="Times New Roman" panose="02020603050405020304" pitchFamily="18" charset="0"/>
                <a:sym typeface="Times New Roman"/>
              </a:rPr>
              <a:t>, O., Gil-</a:t>
            </a:r>
            <a:r>
              <a:rPr lang="en-US" sz="400" dirty="0" err="1">
                <a:latin typeface="Times New Roman" panose="02020603050405020304" pitchFamily="18" charset="0"/>
                <a:cs typeface="Times New Roman" panose="02020603050405020304" pitchFamily="18" charset="0"/>
                <a:sym typeface="Times New Roman"/>
              </a:rPr>
              <a:t>Ozoudeh</a:t>
            </a:r>
            <a:r>
              <a:rPr lang="en-US" sz="400" dirty="0">
                <a:latin typeface="Times New Roman" panose="02020603050405020304" pitchFamily="18" charset="0"/>
                <a:cs typeface="Times New Roman" panose="02020603050405020304" pitchFamily="18" charset="0"/>
                <a:sym typeface="Times New Roman"/>
              </a:rPr>
              <a:t>, I., </a:t>
            </a:r>
            <a:r>
              <a:rPr lang="en-US" sz="400" dirty="0" err="1">
                <a:latin typeface="Times New Roman" panose="02020603050405020304" pitchFamily="18" charset="0"/>
                <a:cs typeface="Times New Roman" panose="02020603050405020304" pitchFamily="18" charset="0"/>
                <a:sym typeface="Times New Roman"/>
              </a:rPr>
              <a:t>Okwandu</a:t>
            </a:r>
            <a:r>
              <a:rPr lang="en-US" sz="400" dirty="0">
                <a:latin typeface="Times New Roman" panose="02020603050405020304" pitchFamily="18" charset="0"/>
                <a:cs typeface="Times New Roman" panose="02020603050405020304" pitchFamily="18" charset="0"/>
                <a:sym typeface="Times New Roman"/>
              </a:rPr>
              <a:t>, A.C. and Ike, C.S., 2024. Retrofitting existing buildings for sustainability: Challenges and innovations.</a:t>
            </a:r>
            <a:r>
              <a:rPr lang="en-US" sz="400" i="1" dirty="0">
                <a:latin typeface="Times New Roman" panose="02020603050405020304" pitchFamily="18" charset="0"/>
                <a:cs typeface="Times New Roman" panose="02020603050405020304" pitchFamily="18" charset="0"/>
                <a:sym typeface="Times New Roman"/>
              </a:rPr>
              <a:t> Engineering Science &amp; Technology Journal, 5,</a:t>
            </a:r>
            <a:r>
              <a:rPr lang="en-US" sz="400" dirty="0">
                <a:latin typeface="Times New Roman" panose="02020603050405020304" pitchFamily="18" charset="0"/>
                <a:cs typeface="Times New Roman" panose="02020603050405020304" pitchFamily="18" charset="0"/>
                <a:sym typeface="Times New Roman"/>
              </a:rPr>
              <a:t> pp.2616-31. DOI: 10.51594/</a:t>
            </a:r>
            <a:r>
              <a:rPr lang="en-US" sz="400" dirty="0" err="1">
                <a:latin typeface="Times New Roman" panose="02020603050405020304" pitchFamily="18" charset="0"/>
                <a:cs typeface="Times New Roman" panose="02020603050405020304" pitchFamily="18" charset="0"/>
                <a:sym typeface="Times New Roman"/>
              </a:rPr>
              <a:t>estj</a:t>
            </a:r>
            <a:r>
              <a:rPr lang="en-US" sz="400" dirty="0">
                <a:latin typeface="Times New Roman" panose="02020603050405020304" pitchFamily="18" charset="0"/>
                <a:cs typeface="Times New Roman" panose="02020603050405020304" pitchFamily="18" charset="0"/>
                <a:sym typeface="Times New Roman"/>
              </a:rPr>
              <a:t>. v5i8.1515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MacAskill, S., Becken, S. and Coghlan, A., 2023. Engaging hotel guests to reduce energy and water consumption: A quantitative review of guest impact on resource use in tourist accommodation. </a:t>
            </a:r>
            <a:r>
              <a:rPr lang="en-US" sz="400" i="1" dirty="0">
                <a:latin typeface="Times New Roman" panose="02020603050405020304" pitchFamily="18" charset="0"/>
                <a:cs typeface="Times New Roman" panose="02020603050405020304" pitchFamily="18" charset="0"/>
                <a:sym typeface="Times New Roman"/>
              </a:rPr>
              <a:t>Cleaner and Responsible Consumption, 11,</a:t>
            </a:r>
            <a:r>
              <a:rPr lang="en-US" sz="400" dirty="0">
                <a:latin typeface="Times New Roman" panose="02020603050405020304" pitchFamily="18" charset="0"/>
                <a:cs typeface="Times New Roman" panose="02020603050405020304" pitchFamily="18" charset="0"/>
                <a:sym typeface="Times New Roman"/>
              </a:rPr>
              <a:t> p.100156. DOI: </a:t>
            </a:r>
            <a:r>
              <a:rPr lang="en-US" sz="400" u="sng" dirty="0">
                <a:latin typeface="Times New Roman" panose="02020603050405020304" pitchFamily="18" charset="0"/>
                <a:cs typeface="Times New Roman" panose="02020603050405020304" pitchFamily="18" charset="0"/>
                <a:sym typeface="Times New Roman"/>
                <a:hlinkClick r:id="rId10">
                  <a:extLst>
                    <a:ext uri="{A12FA001-AC4F-418D-AE19-62706E023703}">
                      <ahyp:hlinkClr xmlns:ahyp="http://schemas.microsoft.com/office/drawing/2018/hyperlinkcolor" val="tx"/>
                    </a:ext>
                  </a:extLst>
                </a:hlinkClick>
              </a:rPr>
              <a:t>https://doi.org/10.1016/j.clrc.2023.100156</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err="1">
                <a:latin typeface="Times New Roman" panose="02020603050405020304" pitchFamily="18" charset="0"/>
                <a:cs typeface="Times New Roman" panose="02020603050405020304" pitchFamily="18" charset="0"/>
                <a:sym typeface="Times New Roman"/>
              </a:rPr>
              <a:t>Menegaki</a:t>
            </a:r>
            <a:r>
              <a:rPr lang="en-US" sz="400" dirty="0">
                <a:latin typeface="Times New Roman" panose="02020603050405020304" pitchFamily="18" charset="0"/>
                <a:cs typeface="Times New Roman" panose="02020603050405020304" pitchFamily="18" charset="0"/>
                <a:sym typeface="Times New Roman"/>
              </a:rPr>
              <a:t>, A.N., 2025. Powering Down Hospitality Through a Policy-Driven, Case-Based and Scenario Approach. </a:t>
            </a:r>
            <a:r>
              <a:rPr lang="en-US" sz="400" i="1" dirty="0">
                <a:latin typeface="Times New Roman" panose="02020603050405020304" pitchFamily="18" charset="0"/>
                <a:cs typeface="Times New Roman" panose="02020603050405020304" pitchFamily="18" charset="0"/>
                <a:sym typeface="Times New Roman"/>
              </a:rPr>
              <a:t>Energies, 18</a:t>
            </a:r>
            <a:r>
              <a:rPr lang="en-US" sz="400" dirty="0">
                <a:latin typeface="Times New Roman" panose="02020603050405020304" pitchFamily="18" charset="0"/>
                <a:cs typeface="Times New Roman" panose="02020603050405020304" pitchFamily="18" charset="0"/>
                <a:sym typeface="Times New Roman"/>
              </a:rPr>
              <a:t>(2), pp.1-36. DOI: </a:t>
            </a:r>
            <a:r>
              <a:rPr lang="en-US" sz="400" u="sng" dirty="0">
                <a:latin typeface="Times New Roman" panose="02020603050405020304" pitchFamily="18" charset="0"/>
                <a:cs typeface="Times New Roman" panose="02020603050405020304" pitchFamily="18" charset="0"/>
                <a:sym typeface="Times New Roman"/>
                <a:hlinkClick r:id="rId11">
                  <a:extLst>
                    <a:ext uri="{A12FA001-AC4F-418D-AE19-62706E023703}">
                      <ahyp:hlinkClr xmlns:ahyp="http://schemas.microsoft.com/office/drawing/2018/hyperlinkcolor" val="tx"/>
                    </a:ext>
                  </a:extLst>
                </a:hlinkClick>
              </a:rPr>
              <a:t>https://doi.org/10.3390/en18020328</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Singh, A.B., Mishra, Y. and Yadav, S., 2024. Toward Sustainability: Interventions for Implementing Energy-Efficient Systems into Hotel Buildings. </a:t>
            </a:r>
            <a:r>
              <a:rPr lang="en-US" sz="400" i="1" dirty="0">
                <a:latin typeface="Times New Roman" panose="02020603050405020304" pitchFamily="18" charset="0"/>
                <a:cs typeface="Times New Roman" panose="02020603050405020304" pitchFamily="18" charset="0"/>
                <a:sym typeface="Times New Roman"/>
              </a:rPr>
              <a:t>Engineering Proceedings, 67</a:t>
            </a:r>
            <a:r>
              <a:rPr lang="en-US" sz="400" dirty="0">
                <a:latin typeface="Times New Roman" panose="02020603050405020304" pitchFamily="18" charset="0"/>
                <a:cs typeface="Times New Roman" panose="02020603050405020304" pitchFamily="18" charset="0"/>
                <a:sym typeface="Times New Roman"/>
              </a:rPr>
              <a:t>(1), p.80. DOI: </a:t>
            </a:r>
            <a:r>
              <a:rPr lang="en-US" sz="400" u="sng" dirty="0">
                <a:latin typeface="Times New Roman" panose="02020603050405020304" pitchFamily="18" charset="0"/>
                <a:cs typeface="Times New Roman" panose="02020603050405020304" pitchFamily="18" charset="0"/>
                <a:sym typeface="Times New Roman"/>
                <a:hlinkClick r:id="rId12">
                  <a:extLst>
                    <a:ext uri="{A12FA001-AC4F-418D-AE19-62706E023703}">
                      <ahyp:hlinkClr xmlns:ahyp="http://schemas.microsoft.com/office/drawing/2018/hyperlinkcolor" val="tx"/>
                    </a:ext>
                  </a:extLst>
                </a:hlinkClick>
              </a:rPr>
              <a:t>https://doi.org/10.3390/engproc2024067080</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The hotel journal, 2024. </a:t>
            </a:r>
            <a:r>
              <a:rPr lang="en-US" sz="400" i="1" dirty="0">
                <a:latin typeface="Times New Roman" panose="02020603050405020304" pitchFamily="18" charset="0"/>
                <a:cs typeface="Times New Roman" panose="02020603050405020304" pitchFamily="18" charset="0"/>
                <a:sym typeface="Times New Roman"/>
              </a:rPr>
              <a:t>The best eco-friendly hotels in the United Kingdom offer sustainable sanctuaries for every occasion.</a:t>
            </a:r>
            <a:r>
              <a:rPr lang="en-US" sz="400" dirty="0">
                <a:latin typeface="Times New Roman" panose="02020603050405020304" pitchFamily="18" charset="0"/>
                <a:cs typeface="Times New Roman" panose="02020603050405020304" pitchFamily="18" charset="0"/>
                <a:sym typeface="Times New Roman"/>
              </a:rPr>
              <a:t> Available at: </a:t>
            </a:r>
            <a:r>
              <a:rPr lang="en-US" sz="400" u="sng" dirty="0">
                <a:latin typeface="Times New Roman" panose="02020603050405020304" pitchFamily="18" charset="0"/>
                <a:cs typeface="Times New Roman" panose="02020603050405020304" pitchFamily="18" charset="0"/>
                <a:sym typeface="Times New Roman"/>
                <a:hlinkClick r:id="rId13">
                  <a:extLst>
                    <a:ext uri="{A12FA001-AC4F-418D-AE19-62706E023703}">
                      <ahyp:hlinkClr xmlns:ahyp="http://schemas.microsoft.com/office/drawing/2018/hyperlinkcolor" val="tx"/>
                    </a:ext>
                  </a:extLst>
                </a:hlinkClick>
              </a:rPr>
              <a:t>https://thehoteljournal.com/best-eco-friendly-hotels-united-kingdom-sustainable/</a:t>
            </a:r>
            <a:r>
              <a:rPr lang="en-US" sz="400" dirty="0">
                <a:latin typeface="Times New Roman" panose="02020603050405020304" pitchFamily="18" charset="0"/>
                <a:cs typeface="Times New Roman" panose="02020603050405020304" pitchFamily="18" charset="0"/>
                <a:sym typeface="Times New Roman"/>
              </a:rPr>
              <a:t>  [Accessed on: 22-05-2025]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err="1">
                <a:latin typeface="Times New Roman" panose="02020603050405020304" pitchFamily="18" charset="0"/>
                <a:cs typeface="Times New Roman" panose="02020603050405020304" pitchFamily="18" charset="0"/>
                <a:sym typeface="Times New Roman"/>
              </a:rPr>
              <a:t>Velaoras</a:t>
            </a:r>
            <a:r>
              <a:rPr lang="en-US" sz="400" dirty="0">
                <a:latin typeface="Times New Roman" panose="02020603050405020304" pitchFamily="18" charset="0"/>
                <a:cs typeface="Times New Roman" panose="02020603050405020304" pitchFamily="18" charset="0"/>
                <a:sym typeface="Times New Roman"/>
              </a:rPr>
              <a:t>, K., </a:t>
            </a:r>
            <a:r>
              <a:rPr lang="en-US" sz="400" dirty="0" err="1">
                <a:latin typeface="Times New Roman" panose="02020603050405020304" pitchFamily="18" charset="0"/>
                <a:cs typeface="Times New Roman" panose="02020603050405020304" pitchFamily="18" charset="0"/>
                <a:sym typeface="Times New Roman"/>
              </a:rPr>
              <a:t>Menegaki</a:t>
            </a:r>
            <a:r>
              <a:rPr lang="en-US" sz="400" dirty="0">
                <a:latin typeface="Times New Roman" panose="02020603050405020304" pitchFamily="18" charset="0"/>
                <a:cs typeface="Times New Roman" panose="02020603050405020304" pitchFamily="18" charset="0"/>
                <a:sym typeface="Times New Roman"/>
              </a:rPr>
              <a:t>, A.N., Polyzos, S. and </a:t>
            </a:r>
            <a:r>
              <a:rPr lang="en-US" sz="400" dirty="0" err="1">
                <a:latin typeface="Times New Roman" panose="02020603050405020304" pitchFamily="18" charset="0"/>
                <a:cs typeface="Times New Roman" panose="02020603050405020304" pitchFamily="18" charset="0"/>
                <a:sym typeface="Times New Roman"/>
              </a:rPr>
              <a:t>Gotzamani</a:t>
            </a:r>
            <a:r>
              <a:rPr lang="en-US" sz="400" dirty="0">
                <a:latin typeface="Times New Roman" panose="02020603050405020304" pitchFamily="18" charset="0"/>
                <a:cs typeface="Times New Roman" panose="02020603050405020304" pitchFamily="18" charset="0"/>
                <a:sym typeface="Times New Roman"/>
              </a:rPr>
              <a:t>, K., 2025. The role of environmental certification in the hospitality industry: Assessing sustainability, consumer preferences, and the economic impact. </a:t>
            </a:r>
            <a:r>
              <a:rPr lang="en-US" sz="400" i="1" dirty="0">
                <a:latin typeface="Times New Roman" panose="02020603050405020304" pitchFamily="18" charset="0"/>
                <a:cs typeface="Times New Roman" panose="02020603050405020304" pitchFamily="18" charset="0"/>
                <a:sym typeface="Times New Roman"/>
              </a:rPr>
              <a:t>Sustainability, 17</a:t>
            </a:r>
            <a:r>
              <a:rPr lang="en-US" sz="400" dirty="0">
                <a:latin typeface="Times New Roman" panose="02020603050405020304" pitchFamily="18" charset="0"/>
                <a:cs typeface="Times New Roman" panose="02020603050405020304" pitchFamily="18" charset="0"/>
                <a:sym typeface="Times New Roman"/>
              </a:rPr>
              <a:t>(2), p.650. DOI: </a:t>
            </a:r>
            <a:r>
              <a:rPr lang="en-US" sz="400" u="sng" dirty="0">
                <a:latin typeface="Times New Roman" panose="02020603050405020304" pitchFamily="18" charset="0"/>
                <a:cs typeface="Times New Roman" panose="02020603050405020304" pitchFamily="18" charset="0"/>
                <a:sym typeface="Times New Roman"/>
                <a:hlinkClick r:id="rId14">
                  <a:extLst>
                    <a:ext uri="{A12FA001-AC4F-418D-AE19-62706E023703}">
                      <ahyp:hlinkClr xmlns:ahyp="http://schemas.microsoft.com/office/drawing/2018/hyperlinkcolor" val="tx"/>
                    </a:ext>
                  </a:extLst>
                </a:hlinkClick>
              </a:rPr>
              <a:t>https://doi.org/10.3390/su17020650</a:t>
            </a:r>
            <a:r>
              <a:rPr lang="en-US" sz="400" dirty="0">
                <a:latin typeface="Times New Roman" panose="02020603050405020304" pitchFamily="18" charset="0"/>
                <a:cs typeface="Times New Roman" panose="02020603050405020304" pitchFamily="18" charset="0"/>
                <a:sym typeface="Times New Roman"/>
              </a:rPr>
              <a:t> </a:t>
            </a:r>
          </a:p>
          <a:p>
            <a:pPr marL="457200" lvl="0" indent="-228600">
              <a:lnSpc>
                <a:spcPct val="90000"/>
              </a:lnSpc>
              <a:spcBef>
                <a:spcPts val="0"/>
              </a:spcBef>
              <a:spcAft>
                <a:spcPts val="600"/>
              </a:spcAft>
              <a:buClr>
                <a:schemeClr val="lt1"/>
              </a:buClr>
              <a:buSzPts val="700"/>
              <a:buFont typeface="Arial" panose="020B0604020202020204" pitchFamily="34" charset="0"/>
              <a:buChar char="•"/>
            </a:pPr>
            <a:r>
              <a:rPr lang="en-US" sz="400" dirty="0">
                <a:latin typeface="Times New Roman" panose="02020603050405020304" pitchFamily="18" charset="0"/>
                <a:cs typeface="Times New Roman" panose="02020603050405020304" pitchFamily="18" charset="0"/>
                <a:sym typeface="Times New Roman"/>
              </a:rPr>
              <a:t>Vijayan, D.S., Koda, E., </a:t>
            </a:r>
            <a:r>
              <a:rPr lang="en-US" sz="400" dirty="0" err="1">
                <a:latin typeface="Times New Roman" panose="02020603050405020304" pitchFamily="18" charset="0"/>
                <a:cs typeface="Times New Roman" panose="02020603050405020304" pitchFamily="18" charset="0"/>
                <a:sym typeface="Times New Roman"/>
              </a:rPr>
              <a:t>Sivasuriyan</a:t>
            </a:r>
            <a:r>
              <a:rPr lang="en-US" sz="400" dirty="0">
                <a:latin typeface="Times New Roman" panose="02020603050405020304" pitchFamily="18" charset="0"/>
                <a:cs typeface="Times New Roman" panose="02020603050405020304" pitchFamily="18" charset="0"/>
                <a:sym typeface="Times New Roman"/>
              </a:rPr>
              <a:t>, A., Winkler, J., Devarajan, P., Kumar, R.S., </a:t>
            </a:r>
            <a:r>
              <a:rPr lang="en-US" sz="400" dirty="0" err="1">
                <a:latin typeface="Times New Roman" panose="02020603050405020304" pitchFamily="18" charset="0"/>
                <a:cs typeface="Times New Roman" panose="02020603050405020304" pitchFamily="18" charset="0"/>
                <a:sym typeface="Times New Roman"/>
              </a:rPr>
              <a:t>Jakimiuk</a:t>
            </a:r>
            <a:r>
              <a:rPr lang="en-US" sz="400" dirty="0">
                <a:latin typeface="Times New Roman" panose="02020603050405020304" pitchFamily="18" charset="0"/>
                <a:cs typeface="Times New Roman" panose="02020603050405020304" pitchFamily="18" charset="0"/>
                <a:sym typeface="Times New Roman"/>
              </a:rPr>
              <a:t>, A., Osinski, P., Podlasek, A. and Vaverková, M.D., 2023. Advancements in solar panel technology in civil engineering for revolutionizing renewable energy solutions—a review. </a:t>
            </a:r>
            <a:r>
              <a:rPr lang="en-US" sz="400" i="1" dirty="0">
                <a:latin typeface="Times New Roman" panose="02020603050405020304" pitchFamily="18" charset="0"/>
                <a:cs typeface="Times New Roman" panose="02020603050405020304" pitchFamily="18" charset="0"/>
                <a:sym typeface="Times New Roman"/>
              </a:rPr>
              <a:t>Energies, 16</a:t>
            </a:r>
            <a:r>
              <a:rPr lang="en-US" sz="400" dirty="0">
                <a:latin typeface="Times New Roman" panose="02020603050405020304" pitchFamily="18" charset="0"/>
                <a:cs typeface="Times New Roman" panose="02020603050405020304" pitchFamily="18" charset="0"/>
                <a:sym typeface="Times New Roman"/>
              </a:rPr>
              <a:t>(18), p.6579. DOI: </a:t>
            </a:r>
            <a:r>
              <a:rPr lang="en-US" sz="400" u="sng" dirty="0">
                <a:latin typeface="Times New Roman" panose="02020603050405020304" pitchFamily="18" charset="0"/>
                <a:cs typeface="Times New Roman" panose="02020603050405020304" pitchFamily="18" charset="0"/>
                <a:sym typeface="Times New Roman"/>
                <a:hlinkClick r:id="rId15">
                  <a:extLst>
                    <a:ext uri="{A12FA001-AC4F-418D-AE19-62706E023703}">
                      <ahyp:hlinkClr xmlns:ahyp="http://schemas.microsoft.com/office/drawing/2018/hyperlinkcolor" val="tx"/>
                    </a:ext>
                  </a:extLst>
                </a:hlinkClick>
              </a:rPr>
              <a:t>https://doi.org/10.3390/en16186579</a:t>
            </a:r>
            <a:endParaRPr lang="en-US" sz="400" dirty="0">
              <a:latin typeface="Times New Roman" panose="02020603050405020304" pitchFamily="18" charset="0"/>
              <a:cs typeface="Times New Roman" panose="02020603050405020304" pitchFamily="18" charset="0"/>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53"/>
        <p:cNvGrpSpPr/>
        <p:nvPr/>
      </p:nvGrpSpPr>
      <p:grpSpPr>
        <a:xfrm>
          <a:off x="0" y="0"/>
          <a:ext cx="0" cy="0"/>
          <a:chOff x="0" y="0"/>
          <a:chExt cx="0" cy="0"/>
        </a:xfrm>
      </p:grpSpPr>
      <p:sp useBgFill="1">
        <p:nvSpPr>
          <p:cNvPr id="560" name="Rectangle 55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4" name="Google Shape;554;p62"/>
          <p:cNvSpPr txBox="1">
            <a:spLocks noGrp="1"/>
          </p:cNvSpPr>
          <p:nvPr>
            <p:ph type="title"/>
          </p:nvPr>
        </p:nvSpPr>
        <p:spPr>
          <a:xfrm>
            <a:off x="667753" y="480060"/>
            <a:ext cx="2800511" cy="2674620"/>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4100" b="1" dirty="0">
                <a:latin typeface="Times New Roman" panose="02020603050405020304" pitchFamily="18" charset="0"/>
                <a:ea typeface="+mj-ea"/>
                <a:cs typeface="Times New Roman" panose="02020603050405020304" pitchFamily="18" charset="0"/>
                <a:sym typeface="Times New Roman"/>
              </a:rPr>
              <a:t>THANK YOU</a:t>
            </a:r>
          </a:p>
        </p:txBody>
      </p:sp>
      <p:sp>
        <p:nvSpPr>
          <p:cNvPr id="56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3306950"/>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6" name="Picture 555" descr="Aerial view of a highway near the ocean">
            <a:extLst>
              <a:ext uri="{FF2B5EF4-FFF2-40B4-BE49-F238E27FC236}">
                <a16:creationId xmlns:a16="http://schemas.microsoft.com/office/drawing/2014/main" id="{D4DE8C98-3584-D067-A6A9-DBCC2AD2D6FC}"/>
              </a:ext>
            </a:extLst>
          </p:cNvPr>
          <p:cNvPicPr>
            <a:picLocks noChangeAspect="1"/>
          </p:cNvPicPr>
          <p:nvPr/>
        </p:nvPicPr>
        <p:blipFill>
          <a:blip r:embed="rId3"/>
          <a:srcRect l="15934" r="8839"/>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TotalTime>
  <Words>2671</Words>
  <Application>Microsoft Office PowerPoint</Application>
  <PresentationFormat>On-screen Show (16:9)</PresentationFormat>
  <Paragraphs>101</Paragraphs>
  <Slides>15</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Calibri</vt:lpstr>
      <vt:lpstr>Aptos</vt:lpstr>
      <vt:lpstr>Jost</vt:lpstr>
      <vt:lpstr>Figtree Medium</vt:lpstr>
      <vt:lpstr>Jost Light</vt:lpstr>
      <vt:lpstr>Times New Roman</vt:lpstr>
      <vt:lpstr>Arial</vt:lpstr>
      <vt:lpstr>Aptos Display</vt:lpstr>
      <vt:lpstr>Figtree</vt:lpstr>
      <vt:lpstr>Figtree Light</vt:lpstr>
      <vt:lpstr>Office Theme</vt:lpstr>
      <vt:lpstr>SUSTAINABILITY AND NET-ZERO IN THE HOTEL INDUSTRY </vt:lpstr>
      <vt:lpstr>PowerPoint Presentation</vt:lpstr>
      <vt:lpstr>PowerPoint Presentation</vt:lpstr>
      <vt:lpstr>PowerPoint Presentation</vt:lpstr>
      <vt:lpstr>PowerPoint Presentation</vt:lpstr>
      <vt:lpstr>Methodology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calujac Luisa</cp:lastModifiedBy>
  <cp:revision>3</cp:revision>
  <dcterms:modified xsi:type="dcterms:W3CDTF">2025-06-10T17:52:14Z</dcterms:modified>
</cp:coreProperties>
</file>