
<file path=[Content_Types].xml><?xml version="1.0" encoding="utf-8"?>
<Types xmlns="http://schemas.openxmlformats.org/package/2006/content-types">
  <Default Extension="jpeg" ContentType="image/jpeg"/>
  <Default Extension="pFufgp9DFeT5O0EqAdoJonXNNDJTzYzBmKgB5Uidnpw"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321" r:id="rId4"/>
    <p:sldId id="346" r:id="rId5"/>
    <p:sldId id="349" r:id="rId6"/>
    <p:sldId id="347" r:id="rId7"/>
    <p:sldId id="350" r:id="rId8"/>
    <p:sldId id="352" r:id="rId9"/>
    <p:sldId id="353" r:id="rId10"/>
    <p:sldId id="351" r:id="rId11"/>
    <p:sldId id="348" r:id="rId12"/>
    <p:sldId id="354" r:id="rId13"/>
    <p:sldId id="345" r:id="rId14"/>
    <p:sldId id="355" r:id="rId15"/>
    <p:sldId id="356" r:id="rId16"/>
    <p:sldId id="292" r:id="rId17"/>
    <p:sldId id="35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EC1224-81D5-45B6-8094-4A060FFE0B6F}" v="10" dt="2023-05-11T11:58:32.6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71" autoAdjust="0"/>
    <p:restoredTop sz="86774" autoAdjust="0"/>
  </p:normalViewPr>
  <p:slideViewPr>
    <p:cSldViewPr snapToGrid="0">
      <p:cViewPr varScale="1">
        <p:scale>
          <a:sx n="99" d="100"/>
          <a:sy n="99" d="100"/>
        </p:scale>
        <p:origin x="93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drigo Fernandes Aguilera" userId="b4cce546-3ec2-4ede-9ebf-49c92c0feba5" providerId="ADAL" clId="{71EC1224-81D5-45B6-8094-4A060FFE0B6F}"/>
    <pc:docChg chg="modSld">
      <pc:chgData name="Rodrigo Fernandes Aguilera" userId="b4cce546-3ec2-4ede-9ebf-49c92c0feba5" providerId="ADAL" clId="{71EC1224-81D5-45B6-8094-4A060FFE0B6F}" dt="2023-05-11T11:58:32.608" v="73"/>
      <pc:docMkLst>
        <pc:docMk/>
      </pc:docMkLst>
      <pc:sldChg chg="modSp mod">
        <pc:chgData name="Rodrigo Fernandes Aguilera" userId="b4cce546-3ec2-4ede-9ebf-49c92c0feba5" providerId="ADAL" clId="{71EC1224-81D5-45B6-8094-4A060FFE0B6F}" dt="2023-05-08T15:12:22.736" v="63" actId="20577"/>
        <pc:sldMkLst>
          <pc:docMk/>
          <pc:sldMk cId="2177421471" sldId="346"/>
        </pc:sldMkLst>
        <pc:spChg chg="mod">
          <ac:chgData name="Rodrigo Fernandes Aguilera" userId="b4cce546-3ec2-4ede-9ebf-49c92c0feba5" providerId="ADAL" clId="{71EC1224-81D5-45B6-8094-4A060FFE0B6F}" dt="2023-05-08T15:12:22.736" v="63" actId="20577"/>
          <ac:spMkLst>
            <pc:docMk/>
            <pc:sldMk cId="2177421471" sldId="346"/>
            <ac:spMk id="6" creationId="{5899A1C2-AB71-2648-37A6-6F9B620B7066}"/>
          </ac:spMkLst>
        </pc:spChg>
      </pc:sldChg>
      <pc:sldChg chg="modSp">
        <pc:chgData name="Rodrigo Fernandes Aguilera" userId="b4cce546-3ec2-4ede-9ebf-49c92c0feba5" providerId="ADAL" clId="{71EC1224-81D5-45B6-8094-4A060FFE0B6F}" dt="2023-05-11T11:58:32.608" v="73"/>
        <pc:sldMkLst>
          <pc:docMk/>
          <pc:sldMk cId="2311800221" sldId="347"/>
        </pc:sldMkLst>
        <pc:graphicFrameChg chg="mod">
          <ac:chgData name="Rodrigo Fernandes Aguilera" userId="b4cce546-3ec2-4ede-9ebf-49c92c0feba5" providerId="ADAL" clId="{71EC1224-81D5-45B6-8094-4A060FFE0B6F}" dt="2023-05-11T11:58:32.608" v="73"/>
          <ac:graphicFrameMkLst>
            <pc:docMk/>
            <pc:sldMk cId="2311800221" sldId="347"/>
            <ac:graphicFrameMk id="8" creationId="{C2268150-D007-0433-8FFE-D6B257A864C1}"/>
          </ac:graphicFrameMkLst>
        </pc:graphicFrame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www.hofstede-insights.com/product/compare-countries/"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1" Type="http://schemas.openxmlformats.org/officeDocument/2006/relationships/hyperlink" Target="https://www.hofstede-insights.com/product/compare-countries/"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83CBE2-C913-426C-887A-80BC881CF5DB}" type="doc">
      <dgm:prSet loTypeId="urn:microsoft.com/office/officeart/2005/8/layout/vList2" loCatId="list" qsTypeId="urn:microsoft.com/office/officeart/2005/8/quickstyle/3d4" qsCatId="3D" csTypeId="urn:microsoft.com/office/officeart/2005/8/colors/colorful1" csCatId="colorful" phldr="1"/>
      <dgm:spPr/>
      <dgm:t>
        <a:bodyPr/>
        <a:lstStyle/>
        <a:p>
          <a:endParaRPr lang="en-US"/>
        </a:p>
      </dgm:t>
    </dgm:pt>
    <dgm:pt modelId="{DE2B13E5-C6DC-4AC7-9409-5A1BEDA6CEEB}">
      <dgm:prSet/>
      <dgm:spPr/>
      <dgm:t>
        <a:bodyPr/>
        <a:lstStyle/>
        <a:p>
          <a:r>
            <a:rPr lang="en-GB" dirty="0"/>
            <a:t>1. Select your second country for your Assignment Case Study </a:t>
          </a:r>
          <a:endParaRPr lang="en-US" dirty="0"/>
        </a:p>
      </dgm:t>
    </dgm:pt>
    <dgm:pt modelId="{165A51AE-12A1-4E27-9D9E-08AE68547573}" type="parTrans" cxnId="{5C98EE5D-A398-41AA-A2C5-C4DB6F005F17}">
      <dgm:prSet/>
      <dgm:spPr/>
      <dgm:t>
        <a:bodyPr/>
        <a:lstStyle/>
        <a:p>
          <a:endParaRPr lang="en-US"/>
        </a:p>
      </dgm:t>
    </dgm:pt>
    <dgm:pt modelId="{80F5B3F9-34A7-40C8-A319-43C18A7D2CF8}" type="sibTrans" cxnId="{5C98EE5D-A398-41AA-A2C5-C4DB6F005F17}">
      <dgm:prSet/>
      <dgm:spPr/>
      <dgm:t>
        <a:bodyPr/>
        <a:lstStyle/>
        <a:p>
          <a:endParaRPr lang="en-US"/>
        </a:p>
      </dgm:t>
    </dgm:pt>
    <dgm:pt modelId="{E959670D-D181-40B9-A572-18C10930465A}">
      <dgm:prSet/>
      <dgm:spPr/>
      <dgm:t>
        <a:bodyPr/>
        <a:lstStyle/>
        <a:p>
          <a:r>
            <a:rPr lang="en-GB" dirty="0"/>
            <a:t>2. Use the Hofstede Insight tool on Moodle to understand the value of the 6 cultural dimensions for your chosen case studies </a:t>
          </a:r>
          <a:endParaRPr lang="en-US" dirty="0"/>
        </a:p>
      </dgm:t>
    </dgm:pt>
    <dgm:pt modelId="{28D78B12-57A2-43DC-9EA0-CBBB6DB01CFC}" type="parTrans" cxnId="{B4AAD104-3AC2-4558-988A-336DBE5B115D}">
      <dgm:prSet/>
      <dgm:spPr/>
      <dgm:t>
        <a:bodyPr/>
        <a:lstStyle/>
        <a:p>
          <a:endParaRPr lang="en-US"/>
        </a:p>
      </dgm:t>
    </dgm:pt>
    <dgm:pt modelId="{4893A26F-C149-4D28-97E3-0248DC8CB3C4}" type="sibTrans" cxnId="{B4AAD104-3AC2-4558-988A-336DBE5B115D}">
      <dgm:prSet/>
      <dgm:spPr/>
      <dgm:t>
        <a:bodyPr/>
        <a:lstStyle/>
        <a:p>
          <a:endParaRPr lang="en-US"/>
        </a:p>
      </dgm:t>
    </dgm:pt>
    <dgm:pt modelId="{53062C54-AA6E-4C07-81D9-E0F72DC21921}">
      <dgm:prSet/>
      <dgm:spPr/>
      <dgm:t>
        <a:bodyPr/>
        <a:lstStyle/>
        <a:p>
          <a:r>
            <a:rPr lang="en-GB" dirty="0"/>
            <a:t>3. Once you have all of the 6 dimensions, this will provide the framework to describe the values of your chosen Country A (Hotel location) and your Country B (your visitor from another culture) </a:t>
          </a:r>
          <a:endParaRPr lang="en-US" dirty="0"/>
        </a:p>
      </dgm:t>
    </dgm:pt>
    <dgm:pt modelId="{2EC1325D-F26A-48C1-A8DC-A373BE38CC16}" type="parTrans" cxnId="{46F0A1C4-CD43-4337-BAD4-5886FB76A125}">
      <dgm:prSet/>
      <dgm:spPr/>
      <dgm:t>
        <a:bodyPr/>
        <a:lstStyle/>
        <a:p>
          <a:endParaRPr lang="en-US"/>
        </a:p>
      </dgm:t>
    </dgm:pt>
    <dgm:pt modelId="{B3F7B523-CEBC-411D-A89E-613ABE6C3D41}" type="sibTrans" cxnId="{46F0A1C4-CD43-4337-BAD4-5886FB76A125}">
      <dgm:prSet/>
      <dgm:spPr/>
      <dgm:t>
        <a:bodyPr/>
        <a:lstStyle/>
        <a:p>
          <a:endParaRPr lang="en-US"/>
        </a:p>
      </dgm:t>
    </dgm:pt>
    <dgm:pt modelId="{1B083DB4-39FC-47F7-9F24-714922BED385}">
      <dgm:prSet/>
      <dgm:spPr/>
      <dgm:t>
        <a:bodyPr/>
        <a:lstStyle/>
        <a:p>
          <a:r>
            <a:rPr lang="en-GB" dirty="0"/>
            <a:t>4. The dimensions will allow you to use a theoretical platform for your analysis of the cultural values and differences for each country </a:t>
          </a:r>
          <a:endParaRPr lang="en-US" dirty="0"/>
        </a:p>
      </dgm:t>
    </dgm:pt>
    <dgm:pt modelId="{243CDD4B-DEAA-4BEE-996E-BEAE77949A43}" type="parTrans" cxnId="{68BBBC57-A63C-4C32-8677-40BA8BD11E1E}">
      <dgm:prSet/>
      <dgm:spPr/>
      <dgm:t>
        <a:bodyPr/>
        <a:lstStyle/>
        <a:p>
          <a:endParaRPr lang="en-US"/>
        </a:p>
      </dgm:t>
    </dgm:pt>
    <dgm:pt modelId="{7ECF93F4-1744-4500-95C6-3A2A0EFB5602}" type="sibTrans" cxnId="{68BBBC57-A63C-4C32-8677-40BA8BD11E1E}">
      <dgm:prSet/>
      <dgm:spPr/>
      <dgm:t>
        <a:bodyPr/>
        <a:lstStyle/>
        <a:p>
          <a:endParaRPr lang="en-US"/>
        </a:p>
      </dgm:t>
    </dgm:pt>
    <dgm:pt modelId="{E51F9F30-D8D6-40D5-8D47-8CCDDB263162}">
      <dgm:prSet/>
      <dgm:spPr/>
      <dgm:t>
        <a:bodyPr/>
        <a:lstStyle/>
        <a:p>
          <a:r>
            <a:rPr lang="en-GB" dirty="0"/>
            <a:t>5. Once you understand the values and differences between Country A and Country B- this will generate the handbook required for training the hotel staff</a:t>
          </a:r>
          <a:endParaRPr lang="en-US" dirty="0"/>
        </a:p>
      </dgm:t>
    </dgm:pt>
    <dgm:pt modelId="{69535187-E732-42AE-ABBE-CFCFB8DA0387}" type="parTrans" cxnId="{8F591FEE-6B47-4A93-9603-A4AC07500D9C}">
      <dgm:prSet/>
      <dgm:spPr/>
      <dgm:t>
        <a:bodyPr/>
        <a:lstStyle/>
        <a:p>
          <a:endParaRPr lang="en-US"/>
        </a:p>
      </dgm:t>
    </dgm:pt>
    <dgm:pt modelId="{4792E313-0863-41B9-8046-E9B2C0796E39}" type="sibTrans" cxnId="{8F591FEE-6B47-4A93-9603-A4AC07500D9C}">
      <dgm:prSet/>
      <dgm:spPr/>
      <dgm:t>
        <a:bodyPr/>
        <a:lstStyle/>
        <a:p>
          <a:endParaRPr lang="en-US"/>
        </a:p>
      </dgm:t>
    </dgm:pt>
    <dgm:pt modelId="{56AF9AB9-37AA-4853-B1F7-D2F65654A121}">
      <dgm:prSet/>
      <dgm:spPr/>
      <dgm:t>
        <a:bodyPr/>
        <a:lstStyle/>
        <a:p>
          <a:r>
            <a:rPr lang="en-US" dirty="0">
              <a:hlinkClick xmlns:r="http://schemas.openxmlformats.org/officeDocument/2006/relationships" r:id="rId1">
                <a:extLst>
                  <a:ext uri="{A12FA001-AC4F-418D-AE19-62706E023703}">
                    <ahyp:hlinkClr xmlns:ahyp="http://schemas.microsoft.com/office/drawing/2018/hyperlinkcolor" val="tx"/>
                  </a:ext>
                </a:extLst>
              </a:hlinkClick>
            </a:rPr>
            <a:t>https://www.hofstede-insights.com/product/compare-countries/</a:t>
          </a:r>
          <a:endParaRPr lang="en-US" dirty="0"/>
        </a:p>
      </dgm:t>
    </dgm:pt>
    <dgm:pt modelId="{E966BD8C-2638-413C-9973-BE5CCA7AD108}" type="parTrans" cxnId="{3099EFFA-EB7B-46E8-845B-3265D9E94A41}">
      <dgm:prSet/>
      <dgm:spPr/>
      <dgm:t>
        <a:bodyPr/>
        <a:lstStyle/>
        <a:p>
          <a:endParaRPr lang="en-US"/>
        </a:p>
      </dgm:t>
    </dgm:pt>
    <dgm:pt modelId="{805628E3-306E-41E7-89E2-AC02698B4669}" type="sibTrans" cxnId="{3099EFFA-EB7B-46E8-845B-3265D9E94A41}">
      <dgm:prSet/>
      <dgm:spPr/>
      <dgm:t>
        <a:bodyPr/>
        <a:lstStyle/>
        <a:p>
          <a:endParaRPr lang="en-US"/>
        </a:p>
      </dgm:t>
    </dgm:pt>
    <dgm:pt modelId="{E4D38E66-E818-4B95-A500-9E43DEA31F79}" type="pres">
      <dgm:prSet presAssocID="{6583CBE2-C913-426C-887A-80BC881CF5DB}" presName="linear" presStyleCnt="0">
        <dgm:presLayoutVars>
          <dgm:animLvl val="lvl"/>
          <dgm:resizeHandles val="exact"/>
        </dgm:presLayoutVars>
      </dgm:prSet>
      <dgm:spPr/>
    </dgm:pt>
    <dgm:pt modelId="{CC6166E5-6D42-4FC1-8109-DB32BC25EF3E}" type="pres">
      <dgm:prSet presAssocID="{DE2B13E5-C6DC-4AC7-9409-5A1BEDA6CEEB}" presName="parentText" presStyleLbl="node1" presStyleIdx="0" presStyleCnt="6">
        <dgm:presLayoutVars>
          <dgm:chMax val="0"/>
          <dgm:bulletEnabled val="1"/>
        </dgm:presLayoutVars>
      </dgm:prSet>
      <dgm:spPr/>
    </dgm:pt>
    <dgm:pt modelId="{2E9D3AEE-D168-4043-8E8D-B9D7B6BAC3EA}" type="pres">
      <dgm:prSet presAssocID="{80F5B3F9-34A7-40C8-A319-43C18A7D2CF8}" presName="spacer" presStyleCnt="0"/>
      <dgm:spPr/>
    </dgm:pt>
    <dgm:pt modelId="{90B0F6CC-C539-4ADE-98AF-D41420F79C52}" type="pres">
      <dgm:prSet presAssocID="{E959670D-D181-40B9-A572-18C10930465A}" presName="parentText" presStyleLbl="node1" presStyleIdx="1" presStyleCnt="6">
        <dgm:presLayoutVars>
          <dgm:chMax val="0"/>
          <dgm:bulletEnabled val="1"/>
        </dgm:presLayoutVars>
      </dgm:prSet>
      <dgm:spPr/>
    </dgm:pt>
    <dgm:pt modelId="{2EB65A23-5BA3-442C-A0A3-7BC2E67AA313}" type="pres">
      <dgm:prSet presAssocID="{4893A26F-C149-4D28-97E3-0248DC8CB3C4}" presName="spacer" presStyleCnt="0"/>
      <dgm:spPr/>
    </dgm:pt>
    <dgm:pt modelId="{DB638946-AB82-49B6-8B70-45EA9CC3F2F1}" type="pres">
      <dgm:prSet presAssocID="{53062C54-AA6E-4C07-81D9-E0F72DC21921}" presName="parentText" presStyleLbl="node1" presStyleIdx="2" presStyleCnt="6">
        <dgm:presLayoutVars>
          <dgm:chMax val="0"/>
          <dgm:bulletEnabled val="1"/>
        </dgm:presLayoutVars>
      </dgm:prSet>
      <dgm:spPr/>
    </dgm:pt>
    <dgm:pt modelId="{FB56186C-D4A9-4FCC-ABFF-F15816EA6081}" type="pres">
      <dgm:prSet presAssocID="{B3F7B523-CEBC-411D-A89E-613ABE6C3D41}" presName="spacer" presStyleCnt="0"/>
      <dgm:spPr/>
    </dgm:pt>
    <dgm:pt modelId="{0D8EEF2B-041D-44D9-B456-8A5885403984}" type="pres">
      <dgm:prSet presAssocID="{1B083DB4-39FC-47F7-9F24-714922BED385}" presName="parentText" presStyleLbl="node1" presStyleIdx="3" presStyleCnt="6">
        <dgm:presLayoutVars>
          <dgm:chMax val="0"/>
          <dgm:bulletEnabled val="1"/>
        </dgm:presLayoutVars>
      </dgm:prSet>
      <dgm:spPr/>
    </dgm:pt>
    <dgm:pt modelId="{E94729D9-7F4B-4D44-8BA3-94CF35D21DD2}" type="pres">
      <dgm:prSet presAssocID="{7ECF93F4-1744-4500-95C6-3A2A0EFB5602}" presName="spacer" presStyleCnt="0"/>
      <dgm:spPr/>
    </dgm:pt>
    <dgm:pt modelId="{F06708F9-63AF-43B0-98F5-81AF26671E30}" type="pres">
      <dgm:prSet presAssocID="{E51F9F30-D8D6-40D5-8D47-8CCDDB263162}" presName="parentText" presStyleLbl="node1" presStyleIdx="4" presStyleCnt="6">
        <dgm:presLayoutVars>
          <dgm:chMax val="0"/>
          <dgm:bulletEnabled val="1"/>
        </dgm:presLayoutVars>
      </dgm:prSet>
      <dgm:spPr/>
    </dgm:pt>
    <dgm:pt modelId="{B3420199-71CD-4990-82B2-1E2D1D3A1D0C}" type="pres">
      <dgm:prSet presAssocID="{4792E313-0863-41B9-8046-E9B2C0796E39}" presName="spacer" presStyleCnt="0"/>
      <dgm:spPr/>
    </dgm:pt>
    <dgm:pt modelId="{A3ACA8E6-1BEC-41D2-A43A-C41F24F34C8F}" type="pres">
      <dgm:prSet presAssocID="{56AF9AB9-37AA-4853-B1F7-D2F65654A121}" presName="parentText" presStyleLbl="node1" presStyleIdx="5" presStyleCnt="6" custLinFactY="1302" custLinFactNeighborX="-2838" custLinFactNeighborY="100000">
        <dgm:presLayoutVars>
          <dgm:chMax val="0"/>
          <dgm:bulletEnabled val="1"/>
        </dgm:presLayoutVars>
      </dgm:prSet>
      <dgm:spPr/>
    </dgm:pt>
  </dgm:ptLst>
  <dgm:cxnLst>
    <dgm:cxn modelId="{B4AAD104-3AC2-4558-988A-336DBE5B115D}" srcId="{6583CBE2-C913-426C-887A-80BC881CF5DB}" destId="{E959670D-D181-40B9-A572-18C10930465A}" srcOrd="1" destOrd="0" parTransId="{28D78B12-57A2-43DC-9EA0-CBBB6DB01CFC}" sibTransId="{4893A26F-C149-4D28-97E3-0248DC8CB3C4}"/>
    <dgm:cxn modelId="{3D58015C-EE61-4D1F-9FBF-5EA8BB0AD9DE}" type="presOf" srcId="{6583CBE2-C913-426C-887A-80BC881CF5DB}" destId="{E4D38E66-E818-4B95-A500-9E43DEA31F79}" srcOrd="0" destOrd="0" presId="urn:microsoft.com/office/officeart/2005/8/layout/vList2"/>
    <dgm:cxn modelId="{5C98EE5D-A398-41AA-A2C5-C4DB6F005F17}" srcId="{6583CBE2-C913-426C-887A-80BC881CF5DB}" destId="{DE2B13E5-C6DC-4AC7-9409-5A1BEDA6CEEB}" srcOrd="0" destOrd="0" parTransId="{165A51AE-12A1-4E27-9D9E-08AE68547573}" sibTransId="{80F5B3F9-34A7-40C8-A319-43C18A7D2CF8}"/>
    <dgm:cxn modelId="{68BBBC57-A63C-4C32-8677-40BA8BD11E1E}" srcId="{6583CBE2-C913-426C-887A-80BC881CF5DB}" destId="{1B083DB4-39FC-47F7-9F24-714922BED385}" srcOrd="3" destOrd="0" parTransId="{243CDD4B-DEAA-4BEE-996E-BEAE77949A43}" sibTransId="{7ECF93F4-1744-4500-95C6-3A2A0EFB5602}"/>
    <dgm:cxn modelId="{8C6FC759-EEC2-4D2B-A39C-2941A38FF40A}" type="presOf" srcId="{DE2B13E5-C6DC-4AC7-9409-5A1BEDA6CEEB}" destId="{CC6166E5-6D42-4FC1-8109-DB32BC25EF3E}" srcOrd="0" destOrd="0" presId="urn:microsoft.com/office/officeart/2005/8/layout/vList2"/>
    <dgm:cxn modelId="{9D408DC3-AE9B-4C1B-8474-F43FC2B1495C}" type="presOf" srcId="{E51F9F30-D8D6-40D5-8D47-8CCDDB263162}" destId="{F06708F9-63AF-43B0-98F5-81AF26671E30}" srcOrd="0" destOrd="0" presId="urn:microsoft.com/office/officeart/2005/8/layout/vList2"/>
    <dgm:cxn modelId="{46F0A1C4-CD43-4337-BAD4-5886FB76A125}" srcId="{6583CBE2-C913-426C-887A-80BC881CF5DB}" destId="{53062C54-AA6E-4C07-81D9-E0F72DC21921}" srcOrd="2" destOrd="0" parTransId="{2EC1325D-F26A-48C1-A8DC-A373BE38CC16}" sibTransId="{B3F7B523-CEBC-411D-A89E-613ABE6C3D41}"/>
    <dgm:cxn modelId="{B441DCCE-F76D-4270-B7C4-45950CB3AE9F}" type="presOf" srcId="{53062C54-AA6E-4C07-81D9-E0F72DC21921}" destId="{DB638946-AB82-49B6-8B70-45EA9CC3F2F1}" srcOrd="0" destOrd="0" presId="urn:microsoft.com/office/officeart/2005/8/layout/vList2"/>
    <dgm:cxn modelId="{F72427DF-7D61-4A91-9BB4-7331B32D4B38}" type="presOf" srcId="{1B083DB4-39FC-47F7-9F24-714922BED385}" destId="{0D8EEF2B-041D-44D9-B456-8A5885403984}" srcOrd="0" destOrd="0" presId="urn:microsoft.com/office/officeart/2005/8/layout/vList2"/>
    <dgm:cxn modelId="{781790E9-206B-4320-A2E3-063D7714ED16}" type="presOf" srcId="{E959670D-D181-40B9-A572-18C10930465A}" destId="{90B0F6CC-C539-4ADE-98AF-D41420F79C52}" srcOrd="0" destOrd="0" presId="urn:microsoft.com/office/officeart/2005/8/layout/vList2"/>
    <dgm:cxn modelId="{8F591FEE-6B47-4A93-9603-A4AC07500D9C}" srcId="{6583CBE2-C913-426C-887A-80BC881CF5DB}" destId="{E51F9F30-D8D6-40D5-8D47-8CCDDB263162}" srcOrd="4" destOrd="0" parTransId="{69535187-E732-42AE-ABBE-CFCFB8DA0387}" sibTransId="{4792E313-0863-41B9-8046-E9B2C0796E39}"/>
    <dgm:cxn modelId="{3099EFFA-EB7B-46E8-845B-3265D9E94A41}" srcId="{6583CBE2-C913-426C-887A-80BC881CF5DB}" destId="{56AF9AB9-37AA-4853-B1F7-D2F65654A121}" srcOrd="5" destOrd="0" parTransId="{E966BD8C-2638-413C-9973-BE5CCA7AD108}" sibTransId="{805628E3-306E-41E7-89E2-AC02698B4669}"/>
    <dgm:cxn modelId="{118DC6FC-1891-4DC6-851B-E9BEB7744A27}" type="presOf" srcId="{56AF9AB9-37AA-4853-B1F7-D2F65654A121}" destId="{A3ACA8E6-1BEC-41D2-A43A-C41F24F34C8F}" srcOrd="0" destOrd="0" presId="urn:microsoft.com/office/officeart/2005/8/layout/vList2"/>
    <dgm:cxn modelId="{5F4254A1-02D8-46FE-8EAC-EFB997F660AD}" type="presParOf" srcId="{E4D38E66-E818-4B95-A500-9E43DEA31F79}" destId="{CC6166E5-6D42-4FC1-8109-DB32BC25EF3E}" srcOrd="0" destOrd="0" presId="urn:microsoft.com/office/officeart/2005/8/layout/vList2"/>
    <dgm:cxn modelId="{1839E49C-7E47-4C0D-845C-8F08EA59DC1F}" type="presParOf" srcId="{E4D38E66-E818-4B95-A500-9E43DEA31F79}" destId="{2E9D3AEE-D168-4043-8E8D-B9D7B6BAC3EA}" srcOrd="1" destOrd="0" presId="urn:microsoft.com/office/officeart/2005/8/layout/vList2"/>
    <dgm:cxn modelId="{145075AC-65C3-45D8-A1DD-E1240455964D}" type="presParOf" srcId="{E4D38E66-E818-4B95-A500-9E43DEA31F79}" destId="{90B0F6CC-C539-4ADE-98AF-D41420F79C52}" srcOrd="2" destOrd="0" presId="urn:microsoft.com/office/officeart/2005/8/layout/vList2"/>
    <dgm:cxn modelId="{AEA09B19-6810-49E8-B6FB-2CF22136E4AB}" type="presParOf" srcId="{E4D38E66-E818-4B95-A500-9E43DEA31F79}" destId="{2EB65A23-5BA3-442C-A0A3-7BC2E67AA313}" srcOrd="3" destOrd="0" presId="urn:microsoft.com/office/officeart/2005/8/layout/vList2"/>
    <dgm:cxn modelId="{4DB24E51-3B74-4241-93CF-EA1DB8E09EDE}" type="presParOf" srcId="{E4D38E66-E818-4B95-A500-9E43DEA31F79}" destId="{DB638946-AB82-49B6-8B70-45EA9CC3F2F1}" srcOrd="4" destOrd="0" presId="urn:microsoft.com/office/officeart/2005/8/layout/vList2"/>
    <dgm:cxn modelId="{DDC162DE-F14E-4599-9C38-F1626C013D8B}" type="presParOf" srcId="{E4D38E66-E818-4B95-A500-9E43DEA31F79}" destId="{FB56186C-D4A9-4FCC-ABFF-F15816EA6081}" srcOrd="5" destOrd="0" presId="urn:microsoft.com/office/officeart/2005/8/layout/vList2"/>
    <dgm:cxn modelId="{3F35A99D-73AA-4C35-B759-4A8C0275541F}" type="presParOf" srcId="{E4D38E66-E818-4B95-A500-9E43DEA31F79}" destId="{0D8EEF2B-041D-44D9-B456-8A5885403984}" srcOrd="6" destOrd="0" presId="urn:microsoft.com/office/officeart/2005/8/layout/vList2"/>
    <dgm:cxn modelId="{F0749CF5-8688-45AF-8FAD-7122FB58B71A}" type="presParOf" srcId="{E4D38E66-E818-4B95-A500-9E43DEA31F79}" destId="{E94729D9-7F4B-4D44-8BA3-94CF35D21DD2}" srcOrd="7" destOrd="0" presId="urn:microsoft.com/office/officeart/2005/8/layout/vList2"/>
    <dgm:cxn modelId="{A9D5E587-83DA-44B7-A151-85A887080A0B}" type="presParOf" srcId="{E4D38E66-E818-4B95-A500-9E43DEA31F79}" destId="{F06708F9-63AF-43B0-98F5-81AF26671E30}" srcOrd="8" destOrd="0" presId="urn:microsoft.com/office/officeart/2005/8/layout/vList2"/>
    <dgm:cxn modelId="{59B24898-9388-4516-9C05-4AEEBDA53402}" type="presParOf" srcId="{E4D38E66-E818-4B95-A500-9E43DEA31F79}" destId="{B3420199-71CD-4990-82B2-1E2D1D3A1D0C}" srcOrd="9" destOrd="0" presId="urn:microsoft.com/office/officeart/2005/8/layout/vList2"/>
    <dgm:cxn modelId="{D6361C3A-F72E-4C1B-A002-5ABFDB844518}" type="presParOf" srcId="{E4D38E66-E818-4B95-A500-9E43DEA31F79}" destId="{A3ACA8E6-1BEC-41D2-A43A-C41F24F34C8F}"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729669-26BA-47A8-B7B7-539BD96EF6D0}" type="doc">
      <dgm:prSet loTypeId="urn:microsoft.com/office/officeart/2005/8/layout/bList2" loCatId="list" qsTypeId="urn:microsoft.com/office/officeart/2005/8/quickstyle/simple1" qsCatId="simple" csTypeId="urn:microsoft.com/office/officeart/2005/8/colors/accent0_1" csCatId="mainScheme" phldr="1"/>
      <dgm:spPr/>
    </dgm:pt>
    <dgm:pt modelId="{C3E98B29-7C8B-484A-BC60-4947EF3269EA}">
      <dgm:prSet phldrT="[Text]"/>
      <dgm:spPr/>
      <dgm:t>
        <a:bodyPr/>
        <a:lstStyle/>
        <a:p>
          <a:r>
            <a:rPr lang="en-GB" dirty="0"/>
            <a:t>10%</a:t>
          </a:r>
        </a:p>
      </dgm:t>
    </dgm:pt>
    <dgm:pt modelId="{4E234C0F-6E3D-42B2-8780-AB71A1314FBD}" type="parTrans" cxnId="{797E888C-AC57-4530-9588-87D8FBCD99FC}">
      <dgm:prSet/>
      <dgm:spPr/>
      <dgm:t>
        <a:bodyPr/>
        <a:lstStyle/>
        <a:p>
          <a:endParaRPr lang="en-GB"/>
        </a:p>
      </dgm:t>
    </dgm:pt>
    <dgm:pt modelId="{F39F458D-C0DE-41F1-8CF0-E8ABA024BAE2}" type="sibTrans" cxnId="{797E888C-AC57-4530-9588-87D8FBCD99FC}">
      <dgm:prSet/>
      <dgm:spPr/>
      <dgm:t>
        <a:bodyPr/>
        <a:lstStyle/>
        <a:p>
          <a:endParaRPr lang="en-GB"/>
        </a:p>
      </dgm:t>
    </dgm:pt>
    <dgm:pt modelId="{D3B09114-701F-4689-80EB-8BC624B7DD4C}">
      <dgm:prSet phldrT="[Text]"/>
      <dgm:spPr/>
      <dgm:t>
        <a:bodyPr/>
        <a:lstStyle/>
        <a:p>
          <a:r>
            <a:rPr lang="en-GB" dirty="0"/>
            <a:t>20%</a:t>
          </a:r>
        </a:p>
      </dgm:t>
    </dgm:pt>
    <dgm:pt modelId="{58ADD441-0C86-43A5-9F71-2CA4FB6B628F}" type="parTrans" cxnId="{C191ACEF-6843-48E3-B7A4-3FCE638BF256}">
      <dgm:prSet/>
      <dgm:spPr/>
      <dgm:t>
        <a:bodyPr/>
        <a:lstStyle/>
        <a:p>
          <a:endParaRPr lang="en-GB"/>
        </a:p>
      </dgm:t>
    </dgm:pt>
    <dgm:pt modelId="{786DD024-64C9-4097-8EF2-B406B8CE598B}" type="sibTrans" cxnId="{C191ACEF-6843-48E3-B7A4-3FCE638BF256}">
      <dgm:prSet/>
      <dgm:spPr/>
      <dgm:t>
        <a:bodyPr/>
        <a:lstStyle/>
        <a:p>
          <a:endParaRPr lang="en-GB"/>
        </a:p>
      </dgm:t>
    </dgm:pt>
    <dgm:pt modelId="{3A674CAB-5FFE-4A43-AEA8-6D9BB0DA1F58}">
      <dgm:prSet phldrT="[Text]"/>
      <dgm:spPr/>
      <dgm:t>
        <a:bodyPr/>
        <a:lstStyle/>
        <a:p>
          <a:r>
            <a:rPr lang="en-GB" dirty="0"/>
            <a:t>30%</a:t>
          </a:r>
        </a:p>
      </dgm:t>
    </dgm:pt>
    <dgm:pt modelId="{1A84D2A5-EBA1-4A93-AE45-ABD9ED0448FF}" type="parTrans" cxnId="{70BE65A7-3298-4CAF-8042-31AFBCC707FC}">
      <dgm:prSet/>
      <dgm:spPr/>
      <dgm:t>
        <a:bodyPr/>
        <a:lstStyle/>
        <a:p>
          <a:endParaRPr lang="en-GB"/>
        </a:p>
      </dgm:t>
    </dgm:pt>
    <dgm:pt modelId="{532E0E44-CF95-4896-9438-476DE14A3499}" type="sibTrans" cxnId="{70BE65A7-3298-4CAF-8042-31AFBCC707FC}">
      <dgm:prSet/>
      <dgm:spPr/>
      <dgm:t>
        <a:bodyPr/>
        <a:lstStyle/>
        <a:p>
          <a:endParaRPr lang="en-GB"/>
        </a:p>
      </dgm:t>
    </dgm:pt>
    <dgm:pt modelId="{8AAB527D-FD10-47B9-8EBC-DB1DFD9E25C4}">
      <dgm:prSet phldrT="[Text]"/>
      <dgm:spPr/>
      <dgm:t>
        <a:bodyPr/>
        <a:lstStyle/>
        <a:p>
          <a:r>
            <a:rPr lang="en-GB" dirty="0"/>
            <a:t>10%</a:t>
          </a:r>
        </a:p>
      </dgm:t>
    </dgm:pt>
    <dgm:pt modelId="{CE9B63B1-62F2-42C2-895C-8690A02CF9A4}" type="parTrans" cxnId="{56BAFD2F-C302-4773-860D-D30D65C5EEE0}">
      <dgm:prSet/>
      <dgm:spPr/>
      <dgm:t>
        <a:bodyPr/>
        <a:lstStyle/>
        <a:p>
          <a:endParaRPr lang="en-GB"/>
        </a:p>
      </dgm:t>
    </dgm:pt>
    <dgm:pt modelId="{F1D3009F-A514-4EA3-89CB-100DAB7823F6}" type="sibTrans" cxnId="{56BAFD2F-C302-4773-860D-D30D65C5EEE0}">
      <dgm:prSet/>
      <dgm:spPr/>
      <dgm:t>
        <a:bodyPr/>
        <a:lstStyle/>
        <a:p>
          <a:endParaRPr lang="en-GB"/>
        </a:p>
      </dgm:t>
    </dgm:pt>
    <dgm:pt modelId="{62BCCD88-201F-4D8C-9F98-332BED2920E4}">
      <dgm:prSet phldrT="[Text]"/>
      <dgm:spPr/>
      <dgm:t>
        <a:bodyPr/>
        <a:lstStyle/>
        <a:p>
          <a:r>
            <a:rPr lang="en-GB" dirty="0"/>
            <a:t>30%</a:t>
          </a:r>
        </a:p>
      </dgm:t>
    </dgm:pt>
    <dgm:pt modelId="{3473AB45-30A3-4E28-9D52-9C7145CDB046}" type="parTrans" cxnId="{3235EDAE-C9D2-43E5-8C94-E5BA480BA8A1}">
      <dgm:prSet/>
      <dgm:spPr/>
      <dgm:t>
        <a:bodyPr/>
        <a:lstStyle/>
        <a:p>
          <a:endParaRPr lang="en-GB"/>
        </a:p>
      </dgm:t>
    </dgm:pt>
    <dgm:pt modelId="{F01CD6C0-92A7-4BD6-90B9-CC4095510435}" type="sibTrans" cxnId="{3235EDAE-C9D2-43E5-8C94-E5BA480BA8A1}">
      <dgm:prSet/>
      <dgm:spPr/>
      <dgm:t>
        <a:bodyPr/>
        <a:lstStyle/>
        <a:p>
          <a:endParaRPr lang="en-GB"/>
        </a:p>
      </dgm:t>
    </dgm:pt>
    <dgm:pt modelId="{752C3F1A-0261-4D4F-ADDD-CCE4B36258FE}">
      <dgm:prSet/>
      <dgm:spPr/>
      <dgm:t>
        <a:bodyPr/>
        <a:lstStyle/>
        <a:p>
          <a:pPr algn="ctr"/>
          <a:r>
            <a:rPr lang="en-GB" dirty="0"/>
            <a:t>Engagement with Literature</a:t>
          </a:r>
        </a:p>
      </dgm:t>
    </dgm:pt>
    <dgm:pt modelId="{69897A5A-9ACB-4323-9613-6AD0A6A742DB}" type="parTrans" cxnId="{09AD21BC-E41A-483C-9629-2EDB6D556350}">
      <dgm:prSet/>
      <dgm:spPr/>
      <dgm:t>
        <a:bodyPr/>
        <a:lstStyle/>
        <a:p>
          <a:endParaRPr lang="en-GB"/>
        </a:p>
      </dgm:t>
    </dgm:pt>
    <dgm:pt modelId="{FD79285A-D3F1-4C3D-879B-27EE57A67DEB}" type="sibTrans" cxnId="{09AD21BC-E41A-483C-9629-2EDB6D556350}">
      <dgm:prSet/>
      <dgm:spPr/>
      <dgm:t>
        <a:bodyPr/>
        <a:lstStyle/>
        <a:p>
          <a:endParaRPr lang="en-GB"/>
        </a:p>
      </dgm:t>
    </dgm:pt>
    <dgm:pt modelId="{E7FC6990-BFBB-4D42-8090-BF5F4C8B56CB}">
      <dgm:prSet/>
      <dgm:spPr/>
      <dgm:t>
        <a:bodyPr/>
        <a:lstStyle/>
        <a:p>
          <a:pPr algn="ctr"/>
          <a:r>
            <a:rPr lang="en-GB" dirty="0"/>
            <a:t>Knowledge and Understanding Skills</a:t>
          </a:r>
        </a:p>
      </dgm:t>
    </dgm:pt>
    <dgm:pt modelId="{DB64F8EB-CF39-4E91-BDB0-FD393B77795B}" type="parTrans" cxnId="{E3E8AE67-E271-47AF-8B89-0517044887F2}">
      <dgm:prSet/>
      <dgm:spPr/>
      <dgm:t>
        <a:bodyPr/>
        <a:lstStyle/>
        <a:p>
          <a:endParaRPr lang="en-GB"/>
        </a:p>
      </dgm:t>
    </dgm:pt>
    <dgm:pt modelId="{2F0333C5-8608-4BDD-AA8E-C9F702A3E00F}" type="sibTrans" cxnId="{E3E8AE67-E271-47AF-8B89-0517044887F2}">
      <dgm:prSet/>
      <dgm:spPr/>
      <dgm:t>
        <a:bodyPr/>
        <a:lstStyle/>
        <a:p>
          <a:endParaRPr lang="en-GB"/>
        </a:p>
      </dgm:t>
    </dgm:pt>
    <dgm:pt modelId="{6E2E5B26-D0F9-478D-BC49-97AA0021AA9B}">
      <dgm:prSet/>
      <dgm:spPr/>
      <dgm:t>
        <a:bodyPr/>
        <a:lstStyle/>
        <a:p>
          <a:pPr algn="ctr"/>
          <a:r>
            <a:rPr lang="en-GB" dirty="0"/>
            <a:t>Cognitive &amp; Intellectual Skills</a:t>
          </a:r>
        </a:p>
      </dgm:t>
    </dgm:pt>
    <dgm:pt modelId="{DE79F0AC-CB53-423B-92A8-FFFB2997306B}" type="parTrans" cxnId="{0281A8FC-8ADB-4F44-B822-C013DD7E4F6B}">
      <dgm:prSet/>
      <dgm:spPr/>
      <dgm:t>
        <a:bodyPr/>
        <a:lstStyle/>
        <a:p>
          <a:endParaRPr lang="en-GB"/>
        </a:p>
      </dgm:t>
    </dgm:pt>
    <dgm:pt modelId="{9026CD85-0E63-4EE0-8FBE-B10E2A092185}" type="sibTrans" cxnId="{0281A8FC-8ADB-4F44-B822-C013DD7E4F6B}">
      <dgm:prSet/>
      <dgm:spPr/>
      <dgm:t>
        <a:bodyPr/>
        <a:lstStyle/>
        <a:p>
          <a:endParaRPr lang="en-GB"/>
        </a:p>
      </dgm:t>
    </dgm:pt>
    <dgm:pt modelId="{E3E50A3C-9834-4CD5-9E76-A7867DFDB767}">
      <dgm:prSet/>
      <dgm:spPr/>
      <dgm:t>
        <a:bodyPr/>
        <a:lstStyle/>
        <a:p>
          <a:pPr algn="ctr"/>
          <a:r>
            <a:rPr lang="en-GB" dirty="0"/>
            <a:t>Practical Application Skills</a:t>
          </a:r>
        </a:p>
      </dgm:t>
    </dgm:pt>
    <dgm:pt modelId="{09C0F23A-8255-418B-B44C-1C9DCD67F60E}" type="parTrans" cxnId="{9A2D2311-FD27-43A0-B135-45A05D44E668}">
      <dgm:prSet/>
      <dgm:spPr/>
      <dgm:t>
        <a:bodyPr/>
        <a:lstStyle/>
        <a:p>
          <a:endParaRPr lang="en-GB"/>
        </a:p>
      </dgm:t>
    </dgm:pt>
    <dgm:pt modelId="{85716521-4042-455C-A25F-7CC244D647EB}" type="sibTrans" cxnId="{9A2D2311-FD27-43A0-B135-45A05D44E668}">
      <dgm:prSet/>
      <dgm:spPr/>
      <dgm:t>
        <a:bodyPr/>
        <a:lstStyle/>
        <a:p>
          <a:endParaRPr lang="en-GB"/>
        </a:p>
      </dgm:t>
    </dgm:pt>
    <dgm:pt modelId="{357CB85F-742F-44D6-B5DA-F71C10F045C6}">
      <dgm:prSet/>
      <dgm:spPr/>
      <dgm:t>
        <a:bodyPr/>
        <a:lstStyle/>
        <a:p>
          <a:pPr algn="ctr"/>
          <a:r>
            <a:rPr lang="en-GB" dirty="0"/>
            <a:t>Transferable Skills for Life &amp; Professional Practice</a:t>
          </a:r>
        </a:p>
      </dgm:t>
    </dgm:pt>
    <dgm:pt modelId="{7F353555-5CFE-435F-A3DA-8C1D97B1CE3A}" type="parTrans" cxnId="{1819CB64-4321-48B4-B1BE-473BA484FBBF}">
      <dgm:prSet/>
      <dgm:spPr/>
      <dgm:t>
        <a:bodyPr/>
        <a:lstStyle/>
        <a:p>
          <a:endParaRPr lang="en-GB"/>
        </a:p>
      </dgm:t>
    </dgm:pt>
    <dgm:pt modelId="{C9829D03-697A-4762-A572-12F4B3ED949F}" type="sibTrans" cxnId="{1819CB64-4321-48B4-B1BE-473BA484FBBF}">
      <dgm:prSet/>
      <dgm:spPr/>
      <dgm:t>
        <a:bodyPr/>
        <a:lstStyle/>
        <a:p>
          <a:endParaRPr lang="en-GB"/>
        </a:p>
      </dgm:t>
    </dgm:pt>
    <dgm:pt modelId="{BACEE520-13CD-4C6A-B90A-A0B32B722C1D}" type="pres">
      <dgm:prSet presAssocID="{F1729669-26BA-47A8-B7B7-539BD96EF6D0}" presName="diagram" presStyleCnt="0">
        <dgm:presLayoutVars>
          <dgm:dir/>
          <dgm:animLvl val="lvl"/>
          <dgm:resizeHandles val="exact"/>
        </dgm:presLayoutVars>
      </dgm:prSet>
      <dgm:spPr/>
    </dgm:pt>
    <dgm:pt modelId="{C9D76236-9164-4E59-BD3D-43995D9A3388}" type="pres">
      <dgm:prSet presAssocID="{C3E98B29-7C8B-484A-BC60-4947EF3269EA}" presName="compNode" presStyleCnt="0"/>
      <dgm:spPr/>
    </dgm:pt>
    <dgm:pt modelId="{FF0EA9B9-28FE-48C8-991B-1348E26DFAA9}" type="pres">
      <dgm:prSet presAssocID="{C3E98B29-7C8B-484A-BC60-4947EF3269EA}" presName="childRect" presStyleLbl="bgAcc1" presStyleIdx="0" presStyleCnt="5">
        <dgm:presLayoutVars>
          <dgm:bulletEnabled val="1"/>
        </dgm:presLayoutVars>
      </dgm:prSet>
      <dgm:spPr/>
    </dgm:pt>
    <dgm:pt modelId="{4B9D7121-E56C-4B5A-A4C6-AF8AE8DE73EA}" type="pres">
      <dgm:prSet presAssocID="{C3E98B29-7C8B-484A-BC60-4947EF3269EA}" presName="parentText" presStyleLbl="node1" presStyleIdx="0" presStyleCnt="0">
        <dgm:presLayoutVars>
          <dgm:chMax val="0"/>
          <dgm:bulletEnabled val="1"/>
        </dgm:presLayoutVars>
      </dgm:prSet>
      <dgm:spPr/>
    </dgm:pt>
    <dgm:pt modelId="{4D831E5E-D7E3-4CCC-855A-86CF940B07D6}" type="pres">
      <dgm:prSet presAssocID="{C3E98B29-7C8B-484A-BC60-4947EF3269EA}" presName="parentRect" presStyleLbl="alignNode1" presStyleIdx="0" presStyleCnt="5"/>
      <dgm:spPr/>
    </dgm:pt>
    <dgm:pt modelId="{038481B1-A4E8-4DDA-85C4-681A46BCE38A}" type="pres">
      <dgm:prSet presAssocID="{C3E98B29-7C8B-484A-BC60-4947EF3269EA}" presName="adorn" presStyleLbl="fgAccFollow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111B517B-8E47-4CDC-9DC0-1777DE093C46}" type="pres">
      <dgm:prSet presAssocID="{F39F458D-C0DE-41F1-8CF0-E8ABA024BAE2}" presName="sibTrans" presStyleLbl="sibTrans2D1" presStyleIdx="0" presStyleCnt="0"/>
      <dgm:spPr/>
    </dgm:pt>
    <dgm:pt modelId="{174CD71F-2189-4D51-A50B-06FDB401CD3E}" type="pres">
      <dgm:prSet presAssocID="{D3B09114-701F-4689-80EB-8BC624B7DD4C}" presName="compNode" presStyleCnt="0"/>
      <dgm:spPr/>
    </dgm:pt>
    <dgm:pt modelId="{C1F87D48-2AA0-4375-BF72-9476BF27ECE1}" type="pres">
      <dgm:prSet presAssocID="{D3B09114-701F-4689-80EB-8BC624B7DD4C}" presName="childRect" presStyleLbl="bgAcc1" presStyleIdx="1" presStyleCnt="5">
        <dgm:presLayoutVars>
          <dgm:bulletEnabled val="1"/>
        </dgm:presLayoutVars>
      </dgm:prSet>
      <dgm:spPr/>
    </dgm:pt>
    <dgm:pt modelId="{5B663A5E-B48B-43F0-BCB3-42A0EB3A5A89}" type="pres">
      <dgm:prSet presAssocID="{D3B09114-701F-4689-80EB-8BC624B7DD4C}" presName="parentText" presStyleLbl="node1" presStyleIdx="0" presStyleCnt="0">
        <dgm:presLayoutVars>
          <dgm:chMax val="0"/>
          <dgm:bulletEnabled val="1"/>
        </dgm:presLayoutVars>
      </dgm:prSet>
      <dgm:spPr/>
    </dgm:pt>
    <dgm:pt modelId="{7C0D1F92-CD5B-403D-B5E8-D5AA215610D7}" type="pres">
      <dgm:prSet presAssocID="{D3B09114-701F-4689-80EB-8BC624B7DD4C}" presName="parentRect" presStyleLbl="alignNode1" presStyleIdx="1" presStyleCnt="5"/>
      <dgm:spPr/>
    </dgm:pt>
    <dgm:pt modelId="{05524F69-A509-4A51-917B-A09EB30DDCBC}" type="pres">
      <dgm:prSet presAssocID="{D3B09114-701F-4689-80EB-8BC624B7DD4C}" presName="adorn" presStyleLbl="fgAccFollow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eft Brain outline"/>
        </a:ext>
      </dgm:extLst>
    </dgm:pt>
    <dgm:pt modelId="{00FAD7C4-5B4D-4A08-B1E6-944CD55DAF29}" type="pres">
      <dgm:prSet presAssocID="{786DD024-64C9-4097-8EF2-B406B8CE598B}" presName="sibTrans" presStyleLbl="sibTrans2D1" presStyleIdx="0" presStyleCnt="0"/>
      <dgm:spPr/>
    </dgm:pt>
    <dgm:pt modelId="{3258C267-1AEB-4149-A85B-7EA42BC5E495}" type="pres">
      <dgm:prSet presAssocID="{3A674CAB-5FFE-4A43-AEA8-6D9BB0DA1F58}" presName="compNode" presStyleCnt="0"/>
      <dgm:spPr/>
    </dgm:pt>
    <dgm:pt modelId="{5134879E-4414-497F-8FB2-33807C87FE5A}" type="pres">
      <dgm:prSet presAssocID="{3A674CAB-5FFE-4A43-AEA8-6D9BB0DA1F58}" presName="childRect" presStyleLbl="bgAcc1" presStyleIdx="2" presStyleCnt="5">
        <dgm:presLayoutVars>
          <dgm:bulletEnabled val="1"/>
        </dgm:presLayoutVars>
      </dgm:prSet>
      <dgm:spPr/>
    </dgm:pt>
    <dgm:pt modelId="{7BA31B25-4420-4D91-915C-92802D288746}" type="pres">
      <dgm:prSet presAssocID="{3A674CAB-5FFE-4A43-AEA8-6D9BB0DA1F58}" presName="parentText" presStyleLbl="node1" presStyleIdx="0" presStyleCnt="0">
        <dgm:presLayoutVars>
          <dgm:chMax val="0"/>
          <dgm:bulletEnabled val="1"/>
        </dgm:presLayoutVars>
      </dgm:prSet>
      <dgm:spPr/>
    </dgm:pt>
    <dgm:pt modelId="{727307DD-52BE-49B8-8270-BD2118B85052}" type="pres">
      <dgm:prSet presAssocID="{3A674CAB-5FFE-4A43-AEA8-6D9BB0DA1F58}" presName="parentRect" presStyleLbl="alignNode1" presStyleIdx="2" presStyleCnt="5"/>
      <dgm:spPr/>
    </dgm:pt>
    <dgm:pt modelId="{857499CD-92B6-4A0A-854B-0F6DD9D1685C}" type="pres">
      <dgm:prSet presAssocID="{3A674CAB-5FFE-4A43-AEA8-6D9BB0DA1F58}" presName="adorn" presStyleLbl="fgAccFollow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Thought with solid fill"/>
        </a:ext>
      </dgm:extLst>
    </dgm:pt>
    <dgm:pt modelId="{8C968AC1-74B5-4C6E-BEE1-F8734515D3D9}" type="pres">
      <dgm:prSet presAssocID="{532E0E44-CF95-4896-9438-476DE14A3499}" presName="sibTrans" presStyleLbl="sibTrans2D1" presStyleIdx="0" presStyleCnt="0"/>
      <dgm:spPr/>
    </dgm:pt>
    <dgm:pt modelId="{C280439B-AC56-436D-B3DB-5E485989A1DA}" type="pres">
      <dgm:prSet presAssocID="{62BCCD88-201F-4D8C-9F98-332BED2920E4}" presName="compNode" presStyleCnt="0"/>
      <dgm:spPr/>
    </dgm:pt>
    <dgm:pt modelId="{A986CD2E-4B25-4CF9-BC79-BD88CC960125}" type="pres">
      <dgm:prSet presAssocID="{62BCCD88-201F-4D8C-9F98-332BED2920E4}" presName="childRect" presStyleLbl="bgAcc1" presStyleIdx="3" presStyleCnt="5" custLinFactNeighborX="4" custLinFactNeighborY="-343">
        <dgm:presLayoutVars>
          <dgm:bulletEnabled val="1"/>
        </dgm:presLayoutVars>
      </dgm:prSet>
      <dgm:spPr/>
    </dgm:pt>
    <dgm:pt modelId="{EECD6B67-31B1-4EC9-A676-11AD3EFCA4A4}" type="pres">
      <dgm:prSet presAssocID="{62BCCD88-201F-4D8C-9F98-332BED2920E4}" presName="parentText" presStyleLbl="node1" presStyleIdx="0" presStyleCnt="0">
        <dgm:presLayoutVars>
          <dgm:chMax val="0"/>
          <dgm:bulletEnabled val="1"/>
        </dgm:presLayoutVars>
      </dgm:prSet>
      <dgm:spPr/>
    </dgm:pt>
    <dgm:pt modelId="{18BAF993-516D-450E-B46D-BC860F0B5380}" type="pres">
      <dgm:prSet presAssocID="{62BCCD88-201F-4D8C-9F98-332BED2920E4}" presName="parentRect" presStyleLbl="alignNode1" presStyleIdx="3" presStyleCnt="5"/>
      <dgm:spPr/>
    </dgm:pt>
    <dgm:pt modelId="{336F4BE9-E1DC-46E4-A40C-E5AF6E916C36}" type="pres">
      <dgm:prSet presAssocID="{62BCCD88-201F-4D8C-9F98-332BED2920E4}" presName="adorn" presStyleLbl="fgAccFollow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Clipboard with solid fill"/>
        </a:ext>
      </dgm:extLst>
    </dgm:pt>
    <dgm:pt modelId="{7A117B4A-AEE6-4961-93A1-82A84408B06E}" type="pres">
      <dgm:prSet presAssocID="{F01CD6C0-92A7-4BD6-90B9-CC4095510435}" presName="sibTrans" presStyleLbl="sibTrans2D1" presStyleIdx="0" presStyleCnt="0"/>
      <dgm:spPr/>
    </dgm:pt>
    <dgm:pt modelId="{C580F2B9-F425-4E6B-9879-60570DF0358F}" type="pres">
      <dgm:prSet presAssocID="{8AAB527D-FD10-47B9-8EBC-DB1DFD9E25C4}" presName="compNode" presStyleCnt="0"/>
      <dgm:spPr/>
    </dgm:pt>
    <dgm:pt modelId="{F87A907A-3924-4996-89CC-A9C7ED90A032}" type="pres">
      <dgm:prSet presAssocID="{8AAB527D-FD10-47B9-8EBC-DB1DFD9E25C4}" presName="childRect" presStyleLbl="bgAcc1" presStyleIdx="4" presStyleCnt="5">
        <dgm:presLayoutVars>
          <dgm:bulletEnabled val="1"/>
        </dgm:presLayoutVars>
      </dgm:prSet>
      <dgm:spPr/>
    </dgm:pt>
    <dgm:pt modelId="{0CF00234-4DA9-4536-85F5-B22EF1431975}" type="pres">
      <dgm:prSet presAssocID="{8AAB527D-FD10-47B9-8EBC-DB1DFD9E25C4}" presName="parentText" presStyleLbl="node1" presStyleIdx="0" presStyleCnt="0">
        <dgm:presLayoutVars>
          <dgm:chMax val="0"/>
          <dgm:bulletEnabled val="1"/>
        </dgm:presLayoutVars>
      </dgm:prSet>
      <dgm:spPr/>
    </dgm:pt>
    <dgm:pt modelId="{985AA57D-D77F-42D9-A76B-4476A96C0E96}" type="pres">
      <dgm:prSet presAssocID="{8AAB527D-FD10-47B9-8EBC-DB1DFD9E25C4}" presName="parentRect" presStyleLbl="alignNode1" presStyleIdx="4" presStyleCnt="5"/>
      <dgm:spPr/>
    </dgm:pt>
    <dgm:pt modelId="{9286C5BC-EB39-413D-A65B-D1B9F41ECB0F}" type="pres">
      <dgm:prSet presAssocID="{8AAB527D-FD10-47B9-8EBC-DB1DFD9E25C4}" presName="adorn" presStyleLbl="fgAccFollow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Person with idea outline"/>
        </a:ext>
      </dgm:extLst>
    </dgm:pt>
  </dgm:ptLst>
  <dgm:cxnLst>
    <dgm:cxn modelId="{84C49810-8074-4CA9-977D-2BAF68A57ED1}" type="presOf" srcId="{3A674CAB-5FFE-4A43-AEA8-6D9BB0DA1F58}" destId="{727307DD-52BE-49B8-8270-BD2118B85052}" srcOrd="1" destOrd="0" presId="urn:microsoft.com/office/officeart/2005/8/layout/bList2"/>
    <dgm:cxn modelId="{9A2D2311-FD27-43A0-B135-45A05D44E668}" srcId="{62BCCD88-201F-4D8C-9F98-332BED2920E4}" destId="{E3E50A3C-9834-4CD5-9E76-A7867DFDB767}" srcOrd="0" destOrd="0" parTransId="{09C0F23A-8255-418B-B44C-1C9DCD67F60E}" sibTransId="{85716521-4042-455C-A25F-7CC244D647EB}"/>
    <dgm:cxn modelId="{83C6AD13-E23F-4288-987D-4271E8FCEA88}" type="presOf" srcId="{62BCCD88-201F-4D8C-9F98-332BED2920E4}" destId="{18BAF993-516D-450E-B46D-BC860F0B5380}" srcOrd="1" destOrd="0" presId="urn:microsoft.com/office/officeart/2005/8/layout/bList2"/>
    <dgm:cxn modelId="{C8C1C620-50E5-4692-9B5F-1C8BE3121C5F}" type="presOf" srcId="{357CB85F-742F-44D6-B5DA-F71C10F045C6}" destId="{F87A907A-3924-4996-89CC-A9C7ED90A032}" srcOrd="0" destOrd="0" presId="urn:microsoft.com/office/officeart/2005/8/layout/bList2"/>
    <dgm:cxn modelId="{C2140424-716E-415C-9A23-7AB4A3E85010}" type="presOf" srcId="{C3E98B29-7C8B-484A-BC60-4947EF3269EA}" destId="{4D831E5E-D7E3-4CCC-855A-86CF940B07D6}" srcOrd="1" destOrd="0" presId="urn:microsoft.com/office/officeart/2005/8/layout/bList2"/>
    <dgm:cxn modelId="{4B5F532C-A34A-4243-8A0C-3A661AC81C55}" type="presOf" srcId="{3A674CAB-5FFE-4A43-AEA8-6D9BB0DA1F58}" destId="{7BA31B25-4420-4D91-915C-92802D288746}" srcOrd="0" destOrd="0" presId="urn:microsoft.com/office/officeart/2005/8/layout/bList2"/>
    <dgm:cxn modelId="{56BAFD2F-C302-4773-860D-D30D65C5EEE0}" srcId="{F1729669-26BA-47A8-B7B7-539BD96EF6D0}" destId="{8AAB527D-FD10-47B9-8EBC-DB1DFD9E25C4}" srcOrd="4" destOrd="0" parTransId="{CE9B63B1-62F2-42C2-895C-8690A02CF9A4}" sibTransId="{F1D3009F-A514-4EA3-89CB-100DAB7823F6}"/>
    <dgm:cxn modelId="{7D566B36-7A85-470D-B100-FA04C927A1D7}" type="presOf" srcId="{D3B09114-701F-4689-80EB-8BC624B7DD4C}" destId="{5B663A5E-B48B-43F0-BCB3-42A0EB3A5A89}" srcOrd="0" destOrd="0" presId="urn:microsoft.com/office/officeart/2005/8/layout/bList2"/>
    <dgm:cxn modelId="{2623CB3C-2641-499F-921A-CC1CCFDA7681}" type="presOf" srcId="{F39F458D-C0DE-41F1-8CF0-E8ABA024BAE2}" destId="{111B517B-8E47-4CDC-9DC0-1777DE093C46}" srcOrd="0" destOrd="0" presId="urn:microsoft.com/office/officeart/2005/8/layout/bList2"/>
    <dgm:cxn modelId="{D152313F-F5CF-437A-9878-044875A0091B}" type="presOf" srcId="{C3E98B29-7C8B-484A-BC60-4947EF3269EA}" destId="{4B9D7121-E56C-4B5A-A4C6-AF8AE8DE73EA}" srcOrd="0" destOrd="0" presId="urn:microsoft.com/office/officeart/2005/8/layout/bList2"/>
    <dgm:cxn modelId="{A5EE995B-3A5A-4852-9E0F-BBEF4724328F}" type="presOf" srcId="{8AAB527D-FD10-47B9-8EBC-DB1DFD9E25C4}" destId="{985AA57D-D77F-42D9-A76B-4476A96C0E96}" srcOrd="1" destOrd="0" presId="urn:microsoft.com/office/officeart/2005/8/layout/bList2"/>
    <dgm:cxn modelId="{77E8E45E-4064-4509-94AE-02FF97E4B1E8}" type="presOf" srcId="{F1729669-26BA-47A8-B7B7-539BD96EF6D0}" destId="{BACEE520-13CD-4C6A-B90A-A0B32B722C1D}" srcOrd="0" destOrd="0" presId="urn:microsoft.com/office/officeart/2005/8/layout/bList2"/>
    <dgm:cxn modelId="{1819CB64-4321-48B4-B1BE-473BA484FBBF}" srcId="{8AAB527D-FD10-47B9-8EBC-DB1DFD9E25C4}" destId="{357CB85F-742F-44D6-B5DA-F71C10F045C6}" srcOrd="0" destOrd="0" parTransId="{7F353555-5CFE-435F-A3DA-8C1D97B1CE3A}" sibTransId="{C9829D03-697A-4762-A572-12F4B3ED949F}"/>
    <dgm:cxn modelId="{E3E8AE67-E271-47AF-8B89-0517044887F2}" srcId="{D3B09114-701F-4689-80EB-8BC624B7DD4C}" destId="{E7FC6990-BFBB-4D42-8090-BF5F4C8B56CB}" srcOrd="0" destOrd="0" parTransId="{DB64F8EB-CF39-4E91-BDB0-FD393B77795B}" sibTransId="{2F0333C5-8608-4BDD-AA8E-C9F702A3E00F}"/>
    <dgm:cxn modelId="{11A4326A-1C20-42A5-A6BC-57FA8582659E}" type="presOf" srcId="{D3B09114-701F-4689-80EB-8BC624B7DD4C}" destId="{7C0D1F92-CD5B-403D-B5E8-D5AA215610D7}" srcOrd="1" destOrd="0" presId="urn:microsoft.com/office/officeart/2005/8/layout/bList2"/>
    <dgm:cxn modelId="{797E888C-AC57-4530-9588-87D8FBCD99FC}" srcId="{F1729669-26BA-47A8-B7B7-539BD96EF6D0}" destId="{C3E98B29-7C8B-484A-BC60-4947EF3269EA}" srcOrd="0" destOrd="0" parTransId="{4E234C0F-6E3D-42B2-8780-AB71A1314FBD}" sibTransId="{F39F458D-C0DE-41F1-8CF0-E8ABA024BAE2}"/>
    <dgm:cxn modelId="{2E5B7D93-9972-4963-BFA6-94812B2A09C8}" type="presOf" srcId="{62BCCD88-201F-4D8C-9F98-332BED2920E4}" destId="{EECD6B67-31B1-4EC9-A676-11AD3EFCA4A4}" srcOrd="0" destOrd="0" presId="urn:microsoft.com/office/officeart/2005/8/layout/bList2"/>
    <dgm:cxn modelId="{2BF84898-A797-43DA-9488-F34A2B2131DF}" type="presOf" srcId="{752C3F1A-0261-4D4F-ADDD-CCE4B36258FE}" destId="{FF0EA9B9-28FE-48C8-991B-1348E26DFAA9}" srcOrd="0" destOrd="0" presId="urn:microsoft.com/office/officeart/2005/8/layout/bList2"/>
    <dgm:cxn modelId="{E2F9E99E-E2B5-4B82-AB22-755ACEF12F30}" type="presOf" srcId="{E7FC6990-BFBB-4D42-8090-BF5F4C8B56CB}" destId="{C1F87D48-2AA0-4375-BF72-9476BF27ECE1}" srcOrd="0" destOrd="0" presId="urn:microsoft.com/office/officeart/2005/8/layout/bList2"/>
    <dgm:cxn modelId="{ADA0E7A2-7FBF-4F05-BAD2-B0BF6124D9A4}" type="presOf" srcId="{E3E50A3C-9834-4CD5-9E76-A7867DFDB767}" destId="{A986CD2E-4B25-4CF9-BC79-BD88CC960125}" srcOrd="0" destOrd="0" presId="urn:microsoft.com/office/officeart/2005/8/layout/bList2"/>
    <dgm:cxn modelId="{70BE65A7-3298-4CAF-8042-31AFBCC707FC}" srcId="{F1729669-26BA-47A8-B7B7-539BD96EF6D0}" destId="{3A674CAB-5FFE-4A43-AEA8-6D9BB0DA1F58}" srcOrd="2" destOrd="0" parTransId="{1A84D2A5-EBA1-4A93-AE45-ABD9ED0448FF}" sibTransId="{532E0E44-CF95-4896-9438-476DE14A3499}"/>
    <dgm:cxn modelId="{3235EDAE-C9D2-43E5-8C94-E5BA480BA8A1}" srcId="{F1729669-26BA-47A8-B7B7-539BD96EF6D0}" destId="{62BCCD88-201F-4D8C-9F98-332BED2920E4}" srcOrd="3" destOrd="0" parTransId="{3473AB45-30A3-4E28-9D52-9C7145CDB046}" sibTransId="{F01CD6C0-92A7-4BD6-90B9-CC4095510435}"/>
    <dgm:cxn modelId="{09AD21BC-E41A-483C-9629-2EDB6D556350}" srcId="{C3E98B29-7C8B-484A-BC60-4947EF3269EA}" destId="{752C3F1A-0261-4D4F-ADDD-CCE4B36258FE}" srcOrd="0" destOrd="0" parTransId="{69897A5A-9ACB-4323-9613-6AD0A6A742DB}" sibTransId="{FD79285A-D3F1-4C3D-879B-27EE57A67DEB}"/>
    <dgm:cxn modelId="{A2F2F4CC-7052-4C7A-B239-8DC6EE77E449}" type="presOf" srcId="{6E2E5B26-D0F9-478D-BC49-97AA0021AA9B}" destId="{5134879E-4414-497F-8FB2-33807C87FE5A}" srcOrd="0" destOrd="0" presId="urn:microsoft.com/office/officeart/2005/8/layout/bList2"/>
    <dgm:cxn modelId="{67DC7ACE-99DD-41F2-859D-8EBA43B5E1D6}" type="presOf" srcId="{786DD024-64C9-4097-8EF2-B406B8CE598B}" destId="{00FAD7C4-5B4D-4A08-B1E6-944CD55DAF29}" srcOrd="0" destOrd="0" presId="urn:microsoft.com/office/officeart/2005/8/layout/bList2"/>
    <dgm:cxn modelId="{E889B7D3-8F0D-4085-8B1E-CD1188AFF4DC}" type="presOf" srcId="{532E0E44-CF95-4896-9438-476DE14A3499}" destId="{8C968AC1-74B5-4C6E-BEE1-F8734515D3D9}" srcOrd="0" destOrd="0" presId="urn:microsoft.com/office/officeart/2005/8/layout/bList2"/>
    <dgm:cxn modelId="{DDBCEBDA-D8C8-47B4-9B04-4C20685C02EF}" type="presOf" srcId="{8AAB527D-FD10-47B9-8EBC-DB1DFD9E25C4}" destId="{0CF00234-4DA9-4536-85F5-B22EF1431975}" srcOrd="0" destOrd="0" presId="urn:microsoft.com/office/officeart/2005/8/layout/bList2"/>
    <dgm:cxn modelId="{C191ACEF-6843-48E3-B7A4-3FCE638BF256}" srcId="{F1729669-26BA-47A8-B7B7-539BD96EF6D0}" destId="{D3B09114-701F-4689-80EB-8BC624B7DD4C}" srcOrd="1" destOrd="0" parTransId="{58ADD441-0C86-43A5-9F71-2CA4FB6B628F}" sibTransId="{786DD024-64C9-4097-8EF2-B406B8CE598B}"/>
    <dgm:cxn modelId="{A459C3F6-4890-4BFD-B69A-5A43AF9D65BA}" type="presOf" srcId="{F01CD6C0-92A7-4BD6-90B9-CC4095510435}" destId="{7A117B4A-AEE6-4961-93A1-82A84408B06E}" srcOrd="0" destOrd="0" presId="urn:microsoft.com/office/officeart/2005/8/layout/bList2"/>
    <dgm:cxn modelId="{0281A8FC-8ADB-4F44-B822-C013DD7E4F6B}" srcId="{3A674CAB-5FFE-4A43-AEA8-6D9BB0DA1F58}" destId="{6E2E5B26-D0F9-478D-BC49-97AA0021AA9B}" srcOrd="0" destOrd="0" parTransId="{DE79F0AC-CB53-423B-92A8-FFFB2997306B}" sibTransId="{9026CD85-0E63-4EE0-8FBE-B10E2A092185}"/>
    <dgm:cxn modelId="{4B4028F7-3A9B-494E-AEB6-A22D102DFDFE}" type="presParOf" srcId="{BACEE520-13CD-4C6A-B90A-A0B32B722C1D}" destId="{C9D76236-9164-4E59-BD3D-43995D9A3388}" srcOrd="0" destOrd="0" presId="urn:microsoft.com/office/officeart/2005/8/layout/bList2"/>
    <dgm:cxn modelId="{3A32F19D-4A00-4160-9A30-0CD109F2FA7C}" type="presParOf" srcId="{C9D76236-9164-4E59-BD3D-43995D9A3388}" destId="{FF0EA9B9-28FE-48C8-991B-1348E26DFAA9}" srcOrd="0" destOrd="0" presId="urn:microsoft.com/office/officeart/2005/8/layout/bList2"/>
    <dgm:cxn modelId="{8EDF5A3C-B75F-490C-9CBD-67803BD22B14}" type="presParOf" srcId="{C9D76236-9164-4E59-BD3D-43995D9A3388}" destId="{4B9D7121-E56C-4B5A-A4C6-AF8AE8DE73EA}" srcOrd="1" destOrd="0" presId="urn:microsoft.com/office/officeart/2005/8/layout/bList2"/>
    <dgm:cxn modelId="{AD35C4A6-8E71-4F4D-B8E1-7F7E9C82A6E2}" type="presParOf" srcId="{C9D76236-9164-4E59-BD3D-43995D9A3388}" destId="{4D831E5E-D7E3-4CCC-855A-86CF940B07D6}" srcOrd="2" destOrd="0" presId="urn:microsoft.com/office/officeart/2005/8/layout/bList2"/>
    <dgm:cxn modelId="{C2DFCB2E-79B3-4AC3-847E-42CBD60CC02F}" type="presParOf" srcId="{C9D76236-9164-4E59-BD3D-43995D9A3388}" destId="{038481B1-A4E8-4DDA-85C4-681A46BCE38A}" srcOrd="3" destOrd="0" presId="urn:microsoft.com/office/officeart/2005/8/layout/bList2"/>
    <dgm:cxn modelId="{9970219F-CF59-4383-82A4-D34DD7C59BF5}" type="presParOf" srcId="{BACEE520-13CD-4C6A-B90A-A0B32B722C1D}" destId="{111B517B-8E47-4CDC-9DC0-1777DE093C46}" srcOrd="1" destOrd="0" presId="urn:microsoft.com/office/officeart/2005/8/layout/bList2"/>
    <dgm:cxn modelId="{14FA5BC9-F6F5-4C3D-9AAE-F574809801B3}" type="presParOf" srcId="{BACEE520-13CD-4C6A-B90A-A0B32B722C1D}" destId="{174CD71F-2189-4D51-A50B-06FDB401CD3E}" srcOrd="2" destOrd="0" presId="urn:microsoft.com/office/officeart/2005/8/layout/bList2"/>
    <dgm:cxn modelId="{077B2F60-6673-4F49-8A02-F1880D498867}" type="presParOf" srcId="{174CD71F-2189-4D51-A50B-06FDB401CD3E}" destId="{C1F87D48-2AA0-4375-BF72-9476BF27ECE1}" srcOrd="0" destOrd="0" presId="urn:microsoft.com/office/officeart/2005/8/layout/bList2"/>
    <dgm:cxn modelId="{7F24FF30-6BC7-42D5-85A1-B8F4DE89A9E8}" type="presParOf" srcId="{174CD71F-2189-4D51-A50B-06FDB401CD3E}" destId="{5B663A5E-B48B-43F0-BCB3-42A0EB3A5A89}" srcOrd="1" destOrd="0" presId="urn:microsoft.com/office/officeart/2005/8/layout/bList2"/>
    <dgm:cxn modelId="{410602C6-B645-425B-85D7-D3C3242317B0}" type="presParOf" srcId="{174CD71F-2189-4D51-A50B-06FDB401CD3E}" destId="{7C0D1F92-CD5B-403D-B5E8-D5AA215610D7}" srcOrd="2" destOrd="0" presId="urn:microsoft.com/office/officeart/2005/8/layout/bList2"/>
    <dgm:cxn modelId="{A9C5F14D-22E0-4C39-B613-A903F16CC3FA}" type="presParOf" srcId="{174CD71F-2189-4D51-A50B-06FDB401CD3E}" destId="{05524F69-A509-4A51-917B-A09EB30DDCBC}" srcOrd="3" destOrd="0" presId="urn:microsoft.com/office/officeart/2005/8/layout/bList2"/>
    <dgm:cxn modelId="{D87F1D27-D039-4056-BA41-B32A475ECE1D}" type="presParOf" srcId="{BACEE520-13CD-4C6A-B90A-A0B32B722C1D}" destId="{00FAD7C4-5B4D-4A08-B1E6-944CD55DAF29}" srcOrd="3" destOrd="0" presId="urn:microsoft.com/office/officeart/2005/8/layout/bList2"/>
    <dgm:cxn modelId="{5AE197FE-5C72-478A-931F-5B24B7633B0E}" type="presParOf" srcId="{BACEE520-13CD-4C6A-B90A-A0B32B722C1D}" destId="{3258C267-1AEB-4149-A85B-7EA42BC5E495}" srcOrd="4" destOrd="0" presId="urn:microsoft.com/office/officeart/2005/8/layout/bList2"/>
    <dgm:cxn modelId="{642F8B89-C1CB-47F6-A2C9-934D7746BE7D}" type="presParOf" srcId="{3258C267-1AEB-4149-A85B-7EA42BC5E495}" destId="{5134879E-4414-497F-8FB2-33807C87FE5A}" srcOrd="0" destOrd="0" presId="urn:microsoft.com/office/officeart/2005/8/layout/bList2"/>
    <dgm:cxn modelId="{55650064-6F00-4BDE-9D50-35DC04FD7C5B}" type="presParOf" srcId="{3258C267-1AEB-4149-A85B-7EA42BC5E495}" destId="{7BA31B25-4420-4D91-915C-92802D288746}" srcOrd="1" destOrd="0" presId="urn:microsoft.com/office/officeart/2005/8/layout/bList2"/>
    <dgm:cxn modelId="{1624A553-FC02-49EB-9AFD-40FF7C52E799}" type="presParOf" srcId="{3258C267-1AEB-4149-A85B-7EA42BC5E495}" destId="{727307DD-52BE-49B8-8270-BD2118B85052}" srcOrd="2" destOrd="0" presId="urn:microsoft.com/office/officeart/2005/8/layout/bList2"/>
    <dgm:cxn modelId="{4E6CDA69-85E0-4A01-8E93-5B7150EB816E}" type="presParOf" srcId="{3258C267-1AEB-4149-A85B-7EA42BC5E495}" destId="{857499CD-92B6-4A0A-854B-0F6DD9D1685C}" srcOrd="3" destOrd="0" presId="urn:microsoft.com/office/officeart/2005/8/layout/bList2"/>
    <dgm:cxn modelId="{A5587E69-7FD6-4E13-A282-3200B8A11374}" type="presParOf" srcId="{BACEE520-13CD-4C6A-B90A-A0B32B722C1D}" destId="{8C968AC1-74B5-4C6E-BEE1-F8734515D3D9}" srcOrd="5" destOrd="0" presId="urn:microsoft.com/office/officeart/2005/8/layout/bList2"/>
    <dgm:cxn modelId="{5103AC77-F714-433D-9086-8C5238B97DED}" type="presParOf" srcId="{BACEE520-13CD-4C6A-B90A-A0B32B722C1D}" destId="{C280439B-AC56-436D-B3DB-5E485989A1DA}" srcOrd="6" destOrd="0" presId="urn:microsoft.com/office/officeart/2005/8/layout/bList2"/>
    <dgm:cxn modelId="{7BE7693E-C8C6-402D-AA6C-7430B0A86B29}" type="presParOf" srcId="{C280439B-AC56-436D-B3DB-5E485989A1DA}" destId="{A986CD2E-4B25-4CF9-BC79-BD88CC960125}" srcOrd="0" destOrd="0" presId="urn:microsoft.com/office/officeart/2005/8/layout/bList2"/>
    <dgm:cxn modelId="{77BCA4A7-0A8A-4410-966C-B30DA893E19F}" type="presParOf" srcId="{C280439B-AC56-436D-B3DB-5E485989A1DA}" destId="{EECD6B67-31B1-4EC9-A676-11AD3EFCA4A4}" srcOrd="1" destOrd="0" presId="urn:microsoft.com/office/officeart/2005/8/layout/bList2"/>
    <dgm:cxn modelId="{AF6CFF90-CA4C-4ABA-BE76-B5CDE0684217}" type="presParOf" srcId="{C280439B-AC56-436D-B3DB-5E485989A1DA}" destId="{18BAF993-516D-450E-B46D-BC860F0B5380}" srcOrd="2" destOrd="0" presId="urn:microsoft.com/office/officeart/2005/8/layout/bList2"/>
    <dgm:cxn modelId="{210A1692-421F-4730-A286-8A079E901D13}" type="presParOf" srcId="{C280439B-AC56-436D-B3DB-5E485989A1DA}" destId="{336F4BE9-E1DC-46E4-A40C-E5AF6E916C36}" srcOrd="3" destOrd="0" presId="urn:microsoft.com/office/officeart/2005/8/layout/bList2"/>
    <dgm:cxn modelId="{28D2112D-6196-42F1-8E88-5A318E0514BA}" type="presParOf" srcId="{BACEE520-13CD-4C6A-B90A-A0B32B722C1D}" destId="{7A117B4A-AEE6-4961-93A1-82A84408B06E}" srcOrd="7" destOrd="0" presId="urn:microsoft.com/office/officeart/2005/8/layout/bList2"/>
    <dgm:cxn modelId="{153C06AA-AA55-40A9-B51B-DA45CC90C2C4}" type="presParOf" srcId="{BACEE520-13CD-4C6A-B90A-A0B32B722C1D}" destId="{C580F2B9-F425-4E6B-9879-60570DF0358F}" srcOrd="8" destOrd="0" presId="urn:microsoft.com/office/officeart/2005/8/layout/bList2"/>
    <dgm:cxn modelId="{B9C1E42C-6151-4688-BC85-E9E4E2329007}" type="presParOf" srcId="{C580F2B9-F425-4E6B-9879-60570DF0358F}" destId="{F87A907A-3924-4996-89CC-A9C7ED90A032}" srcOrd="0" destOrd="0" presId="urn:microsoft.com/office/officeart/2005/8/layout/bList2"/>
    <dgm:cxn modelId="{CE8DA51D-EDAA-4D2E-839E-27F8324E9F4D}" type="presParOf" srcId="{C580F2B9-F425-4E6B-9879-60570DF0358F}" destId="{0CF00234-4DA9-4536-85F5-B22EF1431975}" srcOrd="1" destOrd="0" presId="urn:microsoft.com/office/officeart/2005/8/layout/bList2"/>
    <dgm:cxn modelId="{2CE3B68A-867F-48EC-A287-621660C63751}" type="presParOf" srcId="{C580F2B9-F425-4E6B-9879-60570DF0358F}" destId="{985AA57D-D77F-42D9-A76B-4476A96C0E96}" srcOrd="2" destOrd="0" presId="urn:microsoft.com/office/officeart/2005/8/layout/bList2"/>
    <dgm:cxn modelId="{BF9A08FB-78A9-472F-93A0-7CC1F5BE4216}" type="presParOf" srcId="{C580F2B9-F425-4E6B-9879-60570DF0358F}" destId="{9286C5BC-EB39-413D-A65B-D1B9F41ECB0F}" srcOrd="3" destOrd="0" presId="urn:microsoft.com/office/officeart/2005/8/layout/b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A32052-2F4E-4C38-B5C1-5C8007D5A303}" type="doc">
      <dgm:prSet loTypeId="urn:microsoft.com/office/officeart/2005/8/layout/vList3" loCatId="picture" qsTypeId="urn:microsoft.com/office/officeart/2005/8/quickstyle/simple1" qsCatId="simple" csTypeId="urn:microsoft.com/office/officeart/2005/8/colors/colorful1" csCatId="colorful" phldr="1"/>
      <dgm:spPr/>
    </dgm:pt>
    <dgm:pt modelId="{46B817B6-3316-4A85-9E94-B999C43226C7}">
      <dgm:prSet phldrT="[Text]"/>
      <dgm:spPr/>
      <dgm:t>
        <a:bodyPr/>
        <a:lstStyle/>
        <a:p>
          <a:r>
            <a:rPr lang="en-GB" dirty="0"/>
            <a:t>INTRODUCTION</a:t>
          </a:r>
        </a:p>
      </dgm:t>
    </dgm:pt>
    <dgm:pt modelId="{6CB9A07A-AFF6-42DE-8D19-57D208F3F446}" type="parTrans" cxnId="{6050F6F7-548A-4574-8020-2DD8EBD6142B}">
      <dgm:prSet/>
      <dgm:spPr/>
      <dgm:t>
        <a:bodyPr/>
        <a:lstStyle/>
        <a:p>
          <a:endParaRPr lang="en-GB"/>
        </a:p>
      </dgm:t>
    </dgm:pt>
    <dgm:pt modelId="{D0ADAF93-F325-466B-8CE2-A3101E0E20CB}" type="sibTrans" cxnId="{6050F6F7-548A-4574-8020-2DD8EBD6142B}">
      <dgm:prSet/>
      <dgm:spPr/>
      <dgm:t>
        <a:bodyPr/>
        <a:lstStyle/>
        <a:p>
          <a:endParaRPr lang="en-GB"/>
        </a:p>
      </dgm:t>
    </dgm:pt>
    <dgm:pt modelId="{44714BDA-E67E-44B9-A09B-10E366EB362F}">
      <dgm:prSet phldrT="[Text]"/>
      <dgm:spPr/>
      <dgm:t>
        <a:bodyPr/>
        <a:lstStyle/>
        <a:p>
          <a:r>
            <a:rPr lang="en-GB" dirty="0"/>
            <a:t>HOFSTEDE (THE THEORISTS)</a:t>
          </a:r>
        </a:p>
      </dgm:t>
    </dgm:pt>
    <dgm:pt modelId="{C653FDD3-A341-43CC-881B-B80B05385B21}" type="parTrans" cxnId="{08C53AE4-F6FF-46BD-A664-9E2063057577}">
      <dgm:prSet/>
      <dgm:spPr/>
      <dgm:t>
        <a:bodyPr/>
        <a:lstStyle/>
        <a:p>
          <a:endParaRPr lang="en-GB"/>
        </a:p>
      </dgm:t>
    </dgm:pt>
    <dgm:pt modelId="{B0079CEB-28C1-4238-9BD2-CE2E59A32747}" type="sibTrans" cxnId="{08C53AE4-F6FF-46BD-A664-9E2063057577}">
      <dgm:prSet/>
      <dgm:spPr/>
      <dgm:t>
        <a:bodyPr/>
        <a:lstStyle/>
        <a:p>
          <a:endParaRPr lang="en-GB"/>
        </a:p>
      </dgm:t>
    </dgm:pt>
    <dgm:pt modelId="{16C8ED79-6C0C-47C3-8BE1-EFD27A2BA376}">
      <dgm:prSet phldrT="[Text]"/>
      <dgm:spPr/>
      <dgm:t>
        <a:bodyPr/>
        <a:lstStyle/>
        <a:p>
          <a:r>
            <a:rPr lang="en-GB" dirty="0"/>
            <a:t>HOW THE REPORT WILL FOCUS ON THE APPLICATION OF THE HOFSTEDE MODEL ON CULTURAL DIFFERENCES</a:t>
          </a:r>
        </a:p>
      </dgm:t>
    </dgm:pt>
    <dgm:pt modelId="{7791000A-8E09-4A4E-8A2E-A87F9BCD37DE}" type="parTrans" cxnId="{58C604F1-15D2-40D2-86C1-9076FCDDA272}">
      <dgm:prSet/>
      <dgm:spPr/>
      <dgm:t>
        <a:bodyPr/>
        <a:lstStyle/>
        <a:p>
          <a:endParaRPr lang="en-GB"/>
        </a:p>
      </dgm:t>
    </dgm:pt>
    <dgm:pt modelId="{39F16B86-B93D-4A94-B305-B8211AF3EA63}" type="sibTrans" cxnId="{58C604F1-15D2-40D2-86C1-9076FCDDA272}">
      <dgm:prSet/>
      <dgm:spPr/>
      <dgm:t>
        <a:bodyPr/>
        <a:lstStyle/>
        <a:p>
          <a:endParaRPr lang="en-GB"/>
        </a:p>
      </dgm:t>
    </dgm:pt>
    <dgm:pt modelId="{7B3B5572-45D9-4419-A2FE-A084135A4554}">
      <dgm:prSet/>
      <dgm:spPr/>
      <dgm:t>
        <a:bodyPr/>
        <a:lstStyle/>
        <a:p>
          <a:r>
            <a:rPr lang="en-GB" dirty="0"/>
            <a:t>‘THIS REPORT WILL…’ &amp; SUMMARISE TASK – THAT’S IT!</a:t>
          </a:r>
        </a:p>
      </dgm:t>
    </dgm:pt>
    <dgm:pt modelId="{ECA3908F-BEE8-42FA-BBAB-83C4450758D2}" type="parTrans" cxnId="{DF412A06-0EA4-4F1C-9C1E-797BEC637DD8}">
      <dgm:prSet/>
      <dgm:spPr/>
      <dgm:t>
        <a:bodyPr/>
        <a:lstStyle/>
        <a:p>
          <a:endParaRPr lang="en-GB"/>
        </a:p>
      </dgm:t>
    </dgm:pt>
    <dgm:pt modelId="{F633EC17-3FB0-4891-8567-87788DD46711}" type="sibTrans" cxnId="{DF412A06-0EA4-4F1C-9C1E-797BEC637DD8}">
      <dgm:prSet/>
      <dgm:spPr/>
      <dgm:t>
        <a:bodyPr/>
        <a:lstStyle/>
        <a:p>
          <a:endParaRPr lang="en-GB"/>
        </a:p>
      </dgm:t>
    </dgm:pt>
    <dgm:pt modelId="{B0E2636B-D458-40C9-BD0E-7265110D4646}" type="pres">
      <dgm:prSet presAssocID="{71A32052-2F4E-4C38-B5C1-5C8007D5A303}" presName="linearFlow" presStyleCnt="0">
        <dgm:presLayoutVars>
          <dgm:dir/>
          <dgm:resizeHandles val="exact"/>
        </dgm:presLayoutVars>
      </dgm:prSet>
      <dgm:spPr/>
    </dgm:pt>
    <dgm:pt modelId="{F766D9B6-A39E-4A61-AC48-96028A5AFD48}" type="pres">
      <dgm:prSet presAssocID="{46B817B6-3316-4A85-9E94-B999C43226C7}" presName="composite" presStyleCnt="0"/>
      <dgm:spPr/>
    </dgm:pt>
    <dgm:pt modelId="{67BA7D9B-6456-47DA-99AB-C496B1D52666}" type="pres">
      <dgm:prSet presAssocID="{46B817B6-3316-4A85-9E94-B999C43226C7}"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Newspaper outline"/>
        </a:ext>
      </dgm:extLst>
    </dgm:pt>
    <dgm:pt modelId="{2C58BE04-22D8-4BE2-9D8A-A52F36994915}" type="pres">
      <dgm:prSet presAssocID="{46B817B6-3316-4A85-9E94-B999C43226C7}" presName="txShp" presStyleLbl="node1" presStyleIdx="0" presStyleCnt="4">
        <dgm:presLayoutVars>
          <dgm:bulletEnabled val="1"/>
        </dgm:presLayoutVars>
      </dgm:prSet>
      <dgm:spPr/>
    </dgm:pt>
    <dgm:pt modelId="{BB3AB7FC-A573-4A6B-8597-D36652AAA4F5}" type="pres">
      <dgm:prSet presAssocID="{D0ADAF93-F325-466B-8CE2-A3101E0E20CB}" presName="spacing" presStyleCnt="0"/>
      <dgm:spPr/>
    </dgm:pt>
    <dgm:pt modelId="{94592449-CC4E-466E-8909-226070CB4D04}" type="pres">
      <dgm:prSet presAssocID="{44714BDA-E67E-44B9-A09B-10E366EB362F}" presName="composite" presStyleCnt="0"/>
      <dgm:spPr/>
    </dgm:pt>
    <dgm:pt modelId="{526AD760-7EAF-4CD4-B9B9-C7BC326B4DBD}" type="pres">
      <dgm:prSet presAssocID="{44714BDA-E67E-44B9-A09B-10E366EB362F}" presName="imgShp" presStyleLbl="fgImgPlac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ist with solid fill"/>
        </a:ext>
      </dgm:extLst>
    </dgm:pt>
    <dgm:pt modelId="{262AD819-B645-4380-A974-CDB71D110D46}" type="pres">
      <dgm:prSet presAssocID="{44714BDA-E67E-44B9-A09B-10E366EB362F}" presName="txShp" presStyleLbl="node1" presStyleIdx="1" presStyleCnt="4">
        <dgm:presLayoutVars>
          <dgm:bulletEnabled val="1"/>
        </dgm:presLayoutVars>
      </dgm:prSet>
      <dgm:spPr/>
    </dgm:pt>
    <dgm:pt modelId="{7D70CE13-CE7D-4EE3-BB4C-C8C0FD8A60BE}" type="pres">
      <dgm:prSet presAssocID="{B0079CEB-28C1-4238-9BD2-CE2E59A32747}" presName="spacing" presStyleCnt="0"/>
      <dgm:spPr/>
    </dgm:pt>
    <dgm:pt modelId="{2DF5DACE-EA17-4CC8-8BF7-5B9F20BB404C}" type="pres">
      <dgm:prSet presAssocID="{16C8ED79-6C0C-47C3-8BE1-EFD27A2BA376}" presName="composite" presStyleCnt="0"/>
      <dgm:spPr/>
    </dgm:pt>
    <dgm:pt modelId="{F83DB03D-9BC1-49D0-87D5-45A165D251E0}" type="pres">
      <dgm:prSet presAssocID="{16C8ED79-6C0C-47C3-8BE1-EFD27A2BA376}" presName="imgShp" presStyleLbl="fgImgPlac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Group with solid fill"/>
        </a:ext>
      </dgm:extLst>
    </dgm:pt>
    <dgm:pt modelId="{AA1498DF-55B5-4076-8744-6D53E5BBEF3B}" type="pres">
      <dgm:prSet presAssocID="{16C8ED79-6C0C-47C3-8BE1-EFD27A2BA376}" presName="txShp" presStyleLbl="node1" presStyleIdx="2" presStyleCnt="4">
        <dgm:presLayoutVars>
          <dgm:bulletEnabled val="1"/>
        </dgm:presLayoutVars>
      </dgm:prSet>
      <dgm:spPr/>
    </dgm:pt>
    <dgm:pt modelId="{850F2FE4-2279-4C0E-B970-A50179C823F2}" type="pres">
      <dgm:prSet presAssocID="{39F16B86-B93D-4A94-B305-B8211AF3EA63}" presName="spacing" presStyleCnt="0"/>
      <dgm:spPr/>
    </dgm:pt>
    <dgm:pt modelId="{D3543FE1-7305-49F2-8DBC-C0DEDA585250}" type="pres">
      <dgm:prSet presAssocID="{7B3B5572-45D9-4419-A2FE-A084135A4554}" presName="composite" presStyleCnt="0"/>
      <dgm:spPr/>
    </dgm:pt>
    <dgm:pt modelId="{40ABD1A9-490D-43D9-9A24-EA20AC999E71}" type="pres">
      <dgm:prSet presAssocID="{7B3B5572-45D9-4419-A2FE-A084135A4554}" presName="imgShp" presStyleLbl="fgImgPlac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Document with solid fill"/>
        </a:ext>
      </dgm:extLst>
    </dgm:pt>
    <dgm:pt modelId="{F4D5AC35-1E75-4314-8BC3-987A5F300D70}" type="pres">
      <dgm:prSet presAssocID="{7B3B5572-45D9-4419-A2FE-A084135A4554}" presName="txShp" presStyleLbl="node1" presStyleIdx="3" presStyleCnt="4">
        <dgm:presLayoutVars>
          <dgm:bulletEnabled val="1"/>
        </dgm:presLayoutVars>
      </dgm:prSet>
      <dgm:spPr/>
    </dgm:pt>
  </dgm:ptLst>
  <dgm:cxnLst>
    <dgm:cxn modelId="{DF412A06-0EA4-4F1C-9C1E-797BEC637DD8}" srcId="{71A32052-2F4E-4C38-B5C1-5C8007D5A303}" destId="{7B3B5572-45D9-4419-A2FE-A084135A4554}" srcOrd="3" destOrd="0" parTransId="{ECA3908F-BEE8-42FA-BBAB-83C4450758D2}" sibTransId="{F633EC17-3FB0-4891-8567-87788DD46711}"/>
    <dgm:cxn modelId="{A7FFCF22-08BA-4649-A64E-2CC37D55380D}" type="presOf" srcId="{16C8ED79-6C0C-47C3-8BE1-EFD27A2BA376}" destId="{AA1498DF-55B5-4076-8744-6D53E5BBEF3B}" srcOrd="0" destOrd="0" presId="urn:microsoft.com/office/officeart/2005/8/layout/vList3"/>
    <dgm:cxn modelId="{5FD56C32-DE21-4691-AC63-74AE0C59A292}" type="presOf" srcId="{7B3B5572-45D9-4419-A2FE-A084135A4554}" destId="{F4D5AC35-1E75-4314-8BC3-987A5F300D70}" srcOrd="0" destOrd="0" presId="urn:microsoft.com/office/officeart/2005/8/layout/vList3"/>
    <dgm:cxn modelId="{EAE62F8B-3434-404D-ACF8-352EAFB5CE77}" type="presOf" srcId="{46B817B6-3316-4A85-9E94-B999C43226C7}" destId="{2C58BE04-22D8-4BE2-9D8A-A52F36994915}" srcOrd="0" destOrd="0" presId="urn:microsoft.com/office/officeart/2005/8/layout/vList3"/>
    <dgm:cxn modelId="{1B061298-E553-4D0F-A862-4810CAD6ABF8}" type="presOf" srcId="{71A32052-2F4E-4C38-B5C1-5C8007D5A303}" destId="{B0E2636B-D458-40C9-BD0E-7265110D4646}" srcOrd="0" destOrd="0" presId="urn:microsoft.com/office/officeart/2005/8/layout/vList3"/>
    <dgm:cxn modelId="{0AA6C2DA-7734-4897-96AA-4E0203DA2387}" type="presOf" srcId="{44714BDA-E67E-44B9-A09B-10E366EB362F}" destId="{262AD819-B645-4380-A974-CDB71D110D46}" srcOrd="0" destOrd="0" presId="urn:microsoft.com/office/officeart/2005/8/layout/vList3"/>
    <dgm:cxn modelId="{08C53AE4-F6FF-46BD-A664-9E2063057577}" srcId="{71A32052-2F4E-4C38-B5C1-5C8007D5A303}" destId="{44714BDA-E67E-44B9-A09B-10E366EB362F}" srcOrd="1" destOrd="0" parTransId="{C653FDD3-A341-43CC-881B-B80B05385B21}" sibTransId="{B0079CEB-28C1-4238-9BD2-CE2E59A32747}"/>
    <dgm:cxn modelId="{58C604F1-15D2-40D2-86C1-9076FCDDA272}" srcId="{71A32052-2F4E-4C38-B5C1-5C8007D5A303}" destId="{16C8ED79-6C0C-47C3-8BE1-EFD27A2BA376}" srcOrd="2" destOrd="0" parTransId="{7791000A-8E09-4A4E-8A2E-A87F9BCD37DE}" sibTransId="{39F16B86-B93D-4A94-B305-B8211AF3EA63}"/>
    <dgm:cxn modelId="{6050F6F7-548A-4574-8020-2DD8EBD6142B}" srcId="{71A32052-2F4E-4C38-B5C1-5C8007D5A303}" destId="{46B817B6-3316-4A85-9E94-B999C43226C7}" srcOrd="0" destOrd="0" parTransId="{6CB9A07A-AFF6-42DE-8D19-57D208F3F446}" sibTransId="{D0ADAF93-F325-466B-8CE2-A3101E0E20CB}"/>
    <dgm:cxn modelId="{1699405D-5DD5-42BA-A290-49B75E196D4B}" type="presParOf" srcId="{B0E2636B-D458-40C9-BD0E-7265110D4646}" destId="{F766D9B6-A39E-4A61-AC48-96028A5AFD48}" srcOrd="0" destOrd="0" presId="urn:microsoft.com/office/officeart/2005/8/layout/vList3"/>
    <dgm:cxn modelId="{00F171B0-316B-4A6E-A569-47BE4A9FBABD}" type="presParOf" srcId="{F766D9B6-A39E-4A61-AC48-96028A5AFD48}" destId="{67BA7D9B-6456-47DA-99AB-C496B1D52666}" srcOrd="0" destOrd="0" presId="urn:microsoft.com/office/officeart/2005/8/layout/vList3"/>
    <dgm:cxn modelId="{B43869DF-EB18-4574-BCA0-7B22F68DD956}" type="presParOf" srcId="{F766D9B6-A39E-4A61-AC48-96028A5AFD48}" destId="{2C58BE04-22D8-4BE2-9D8A-A52F36994915}" srcOrd="1" destOrd="0" presId="urn:microsoft.com/office/officeart/2005/8/layout/vList3"/>
    <dgm:cxn modelId="{9D76BD50-8668-4826-AA3B-86B3FF860124}" type="presParOf" srcId="{B0E2636B-D458-40C9-BD0E-7265110D4646}" destId="{BB3AB7FC-A573-4A6B-8597-D36652AAA4F5}" srcOrd="1" destOrd="0" presId="urn:microsoft.com/office/officeart/2005/8/layout/vList3"/>
    <dgm:cxn modelId="{098BE3D1-041E-4DA0-80D1-88434AD645AA}" type="presParOf" srcId="{B0E2636B-D458-40C9-BD0E-7265110D4646}" destId="{94592449-CC4E-466E-8909-226070CB4D04}" srcOrd="2" destOrd="0" presId="urn:microsoft.com/office/officeart/2005/8/layout/vList3"/>
    <dgm:cxn modelId="{1F2FA92A-0DF8-4586-9CB8-77CBDF07A9B7}" type="presParOf" srcId="{94592449-CC4E-466E-8909-226070CB4D04}" destId="{526AD760-7EAF-4CD4-B9B9-C7BC326B4DBD}" srcOrd="0" destOrd="0" presId="urn:microsoft.com/office/officeart/2005/8/layout/vList3"/>
    <dgm:cxn modelId="{14E122AB-7260-4F04-A3F3-54584BBE6066}" type="presParOf" srcId="{94592449-CC4E-466E-8909-226070CB4D04}" destId="{262AD819-B645-4380-A974-CDB71D110D46}" srcOrd="1" destOrd="0" presId="urn:microsoft.com/office/officeart/2005/8/layout/vList3"/>
    <dgm:cxn modelId="{ADA89BE2-9142-45D9-AD0F-2547BAA73F9F}" type="presParOf" srcId="{B0E2636B-D458-40C9-BD0E-7265110D4646}" destId="{7D70CE13-CE7D-4EE3-BB4C-C8C0FD8A60BE}" srcOrd="3" destOrd="0" presId="urn:microsoft.com/office/officeart/2005/8/layout/vList3"/>
    <dgm:cxn modelId="{430C76B2-CB40-4918-BDE6-F849CED2824A}" type="presParOf" srcId="{B0E2636B-D458-40C9-BD0E-7265110D4646}" destId="{2DF5DACE-EA17-4CC8-8BF7-5B9F20BB404C}" srcOrd="4" destOrd="0" presId="urn:microsoft.com/office/officeart/2005/8/layout/vList3"/>
    <dgm:cxn modelId="{B3EFC067-C0A8-4203-BE52-FA5E2D393A23}" type="presParOf" srcId="{2DF5DACE-EA17-4CC8-8BF7-5B9F20BB404C}" destId="{F83DB03D-9BC1-49D0-87D5-45A165D251E0}" srcOrd="0" destOrd="0" presId="urn:microsoft.com/office/officeart/2005/8/layout/vList3"/>
    <dgm:cxn modelId="{C5315C00-D11F-4DC5-B8D5-7A059AD2AB5A}" type="presParOf" srcId="{2DF5DACE-EA17-4CC8-8BF7-5B9F20BB404C}" destId="{AA1498DF-55B5-4076-8744-6D53E5BBEF3B}" srcOrd="1" destOrd="0" presId="urn:microsoft.com/office/officeart/2005/8/layout/vList3"/>
    <dgm:cxn modelId="{F81AF828-5656-427E-ADCA-8391A0A5B081}" type="presParOf" srcId="{B0E2636B-D458-40C9-BD0E-7265110D4646}" destId="{850F2FE4-2279-4C0E-B970-A50179C823F2}" srcOrd="5" destOrd="0" presId="urn:microsoft.com/office/officeart/2005/8/layout/vList3"/>
    <dgm:cxn modelId="{BEB0002E-CF51-442A-813F-C3A282FDCBBD}" type="presParOf" srcId="{B0E2636B-D458-40C9-BD0E-7265110D4646}" destId="{D3543FE1-7305-49F2-8DBC-C0DEDA585250}" srcOrd="6" destOrd="0" presId="urn:microsoft.com/office/officeart/2005/8/layout/vList3"/>
    <dgm:cxn modelId="{B6B1E263-A43E-4138-B9FD-BB0F8D570EDC}" type="presParOf" srcId="{D3543FE1-7305-49F2-8DBC-C0DEDA585250}" destId="{40ABD1A9-490D-43D9-9A24-EA20AC999E71}" srcOrd="0" destOrd="0" presId="urn:microsoft.com/office/officeart/2005/8/layout/vList3"/>
    <dgm:cxn modelId="{5EA28B03-D9CA-4130-9629-51B07551057E}" type="presParOf" srcId="{D3543FE1-7305-49F2-8DBC-C0DEDA585250}" destId="{F4D5AC35-1E75-4314-8BC3-987A5F300D70}"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1F14CA-7FFE-4BE0-9E79-835AA4120116}"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GB"/>
        </a:p>
      </dgm:t>
    </dgm:pt>
    <dgm:pt modelId="{EBFB0826-9544-42D8-BE19-697EEB702E70}">
      <dgm:prSet phldrT="[Text]"/>
      <dgm:spPr/>
      <dgm:t>
        <a:bodyPr/>
        <a:lstStyle/>
        <a:p>
          <a:r>
            <a:rPr lang="en-GB" dirty="0"/>
            <a:t>Tell  me what country it is – tell me about the culture of your country</a:t>
          </a:r>
        </a:p>
      </dgm:t>
    </dgm:pt>
    <dgm:pt modelId="{BBAF8D7A-3DB4-4946-8148-F46544E5ACC0}" type="parTrans" cxnId="{156CF49B-65F3-43CB-B586-4E6E2EF16110}">
      <dgm:prSet/>
      <dgm:spPr/>
      <dgm:t>
        <a:bodyPr/>
        <a:lstStyle/>
        <a:p>
          <a:endParaRPr lang="en-GB"/>
        </a:p>
      </dgm:t>
    </dgm:pt>
    <dgm:pt modelId="{8D2F5506-CB5F-4A2A-B882-72C5BDB65B47}" type="sibTrans" cxnId="{156CF49B-65F3-43CB-B586-4E6E2EF16110}">
      <dgm:prSet/>
      <dgm:spPr/>
      <dgm:t>
        <a:bodyPr/>
        <a:lstStyle/>
        <a:p>
          <a:endParaRPr lang="en-GB"/>
        </a:p>
      </dgm:t>
    </dgm:pt>
    <dgm:pt modelId="{26510147-26D0-4ABA-8925-B9A0C676F66D}">
      <dgm:prSet phldrT="[Text]"/>
      <dgm:spPr/>
      <dgm:t>
        <a:bodyPr/>
        <a:lstStyle/>
        <a:p>
          <a:r>
            <a:rPr lang="en-GB" dirty="0"/>
            <a:t>Use Hofstede model to examine</a:t>
          </a:r>
        </a:p>
      </dgm:t>
    </dgm:pt>
    <dgm:pt modelId="{F36D8C7D-BBD5-4700-BDF4-721DEF2B5C45}" type="parTrans" cxnId="{1D451AE3-A316-49AF-8419-FD09E76D07D3}">
      <dgm:prSet/>
      <dgm:spPr/>
      <dgm:t>
        <a:bodyPr/>
        <a:lstStyle/>
        <a:p>
          <a:endParaRPr lang="en-GB"/>
        </a:p>
      </dgm:t>
    </dgm:pt>
    <dgm:pt modelId="{611F338F-0062-474F-B493-4C347FD56C32}" type="sibTrans" cxnId="{1D451AE3-A316-49AF-8419-FD09E76D07D3}">
      <dgm:prSet/>
      <dgm:spPr/>
      <dgm:t>
        <a:bodyPr/>
        <a:lstStyle/>
        <a:p>
          <a:endParaRPr lang="en-GB"/>
        </a:p>
      </dgm:t>
    </dgm:pt>
    <dgm:pt modelId="{3B2EF21F-DD4F-4F05-9A4E-A5998EA90759}">
      <dgm:prSet phldrT="[Text]"/>
      <dgm:spPr/>
      <dgm:t>
        <a:bodyPr/>
        <a:lstStyle/>
        <a:p>
          <a:r>
            <a:rPr lang="en-GB" dirty="0"/>
            <a:t>Tool on Moodle</a:t>
          </a:r>
        </a:p>
      </dgm:t>
    </dgm:pt>
    <dgm:pt modelId="{53498F44-1219-4FA0-824B-21B8AE7127E3}" type="parTrans" cxnId="{C4FBB29E-528F-476C-918C-2B8527B9EA57}">
      <dgm:prSet/>
      <dgm:spPr/>
      <dgm:t>
        <a:bodyPr/>
        <a:lstStyle/>
        <a:p>
          <a:endParaRPr lang="en-GB"/>
        </a:p>
      </dgm:t>
    </dgm:pt>
    <dgm:pt modelId="{F4640003-7196-4670-A513-AC365533C91C}" type="sibTrans" cxnId="{C4FBB29E-528F-476C-918C-2B8527B9EA57}">
      <dgm:prSet/>
      <dgm:spPr/>
      <dgm:t>
        <a:bodyPr/>
        <a:lstStyle/>
        <a:p>
          <a:endParaRPr lang="en-GB"/>
        </a:p>
      </dgm:t>
    </dgm:pt>
    <dgm:pt modelId="{9D8C6BC3-A680-475A-9868-5F25A3A7EDA1}">
      <dgm:prSet phldrT="[Text]"/>
      <dgm:spPr/>
      <dgm:t>
        <a:bodyPr/>
        <a:lstStyle/>
        <a:p>
          <a:r>
            <a:rPr lang="en-GB" dirty="0"/>
            <a:t>Knowledge &amp; Understanding</a:t>
          </a:r>
        </a:p>
      </dgm:t>
    </dgm:pt>
    <dgm:pt modelId="{7444F5A7-7677-4F77-9F36-A9C03CB3CCB2}" type="parTrans" cxnId="{D45938EB-0EC9-403D-B71D-C8C14930AD4D}">
      <dgm:prSet/>
      <dgm:spPr/>
      <dgm:t>
        <a:bodyPr/>
        <a:lstStyle/>
        <a:p>
          <a:endParaRPr lang="en-GB"/>
        </a:p>
      </dgm:t>
    </dgm:pt>
    <dgm:pt modelId="{176E1FDA-29C4-4656-AC1B-F27FDE28105B}" type="sibTrans" cxnId="{D45938EB-0EC9-403D-B71D-C8C14930AD4D}">
      <dgm:prSet/>
      <dgm:spPr/>
      <dgm:t>
        <a:bodyPr/>
        <a:lstStyle/>
        <a:p>
          <a:endParaRPr lang="en-GB"/>
        </a:p>
      </dgm:t>
    </dgm:pt>
    <dgm:pt modelId="{6659A626-0ED3-4808-9446-B161978092B2}">
      <dgm:prSet phldrT="[Text]"/>
      <dgm:spPr/>
      <dgm:t>
        <a:bodyPr/>
        <a:lstStyle/>
        <a:p>
          <a:r>
            <a:rPr lang="en-GB" dirty="0"/>
            <a:t>You can also insert the table into your report for reference.</a:t>
          </a:r>
        </a:p>
      </dgm:t>
    </dgm:pt>
    <dgm:pt modelId="{B31C6210-8F98-4A4A-BDA7-9C01BC7C13E6}" type="parTrans" cxnId="{F354E843-B4E0-4F6D-9606-19F28EC9DF16}">
      <dgm:prSet/>
      <dgm:spPr/>
      <dgm:t>
        <a:bodyPr/>
        <a:lstStyle/>
        <a:p>
          <a:endParaRPr lang="en-GB"/>
        </a:p>
      </dgm:t>
    </dgm:pt>
    <dgm:pt modelId="{641BB5C8-6895-4F15-9F05-2CB6398A1ADC}" type="sibTrans" cxnId="{F354E843-B4E0-4F6D-9606-19F28EC9DF16}">
      <dgm:prSet/>
      <dgm:spPr/>
      <dgm:t>
        <a:bodyPr/>
        <a:lstStyle/>
        <a:p>
          <a:endParaRPr lang="en-GB"/>
        </a:p>
      </dgm:t>
    </dgm:pt>
    <dgm:pt modelId="{E367459D-D293-41CC-B579-C5DF7007A938}" type="pres">
      <dgm:prSet presAssocID="{B91F14CA-7FFE-4BE0-9E79-835AA4120116}" presName="vert0" presStyleCnt="0">
        <dgm:presLayoutVars>
          <dgm:dir/>
          <dgm:animOne val="branch"/>
          <dgm:animLvl val="lvl"/>
        </dgm:presLayoutVars>
      </dgm:prSet>
      <dgm:spPr/>
    </dgm:pt>
    <dgm:pt modelId="{E1E0B193-E155-4872-9F5B-FCDCB165E7C2}" type="pres">
      <dgm:prSet presAssocID="{EBFB0826-9544-42D8-BE19-697EEB702E70}" presName="thickLine" presStyleLbl="alignNode1" presStyleIdx="0" presStyleCnt="5"/>
      <dgm:spPr/>
    </dgm:pt>
    <dgm:pt modelId="{28A4E4C2-2476-4307-89F0-476D01D8F606}" type="pres">
      <dgm:prSet presAssocID="{EBFB0826-9544-42D8-BE19-697EEB702E70}" presName="horz1" presStyleCnt="0"/>
      <dgm:spPr/>
    </dgm:pt>
    <dgm:pt modelId="{473FC209-9A91-43CB-86DF-7048C145C26B}" type="pres">
      <dgm:prSet presAssocID="{EBFB0826-9544-42D8-BE19-697EEB702E70}" presName="tx1" presStyleLbl="revTx" presStyleIdx="0" presStyleCnt="5"/>
      <dgm:spPr/>
    </dgm:pt>
    <dgm:pt modelId="{75E5134F-FF8E-4818-8C2F-D2D1A53E2EA7}" type="pres">
      <dgm:prSet presAssocID="{EBFB0826-9544-42D8-BE19-697EEB702E70}" presName="vert1" presStyleCnt="0"/>
      <dgm:spPr/>
    </dgm:pt>
    <dgm:pt modelId="{4BA26EE9-651D-451C-9D13-35DADF5E183D}" type="pres">
      <dgm:prSet presAssocID="{26510147-26D0-4ABA-8925-B9A0C676F66D}" presName="thickLine" presStyleLbl="alignNode1" presStyleIdx="1" presStyleCnt="5"/>
      <dgm:spPr/>
    </dgm:pt>
    <dgm:pt modelId="{54D2AE27-CC2A-4328-97AC-0982D3B76F62}" type="pres">
      <dgm:prSet presAssocID="{26510147-26D0-4ABA-8925-B9A0C676F66D}" presName="horz1" presStyleCnt="0"/>
      <dgm:spPr/>
    </dgm:pt>
    <dgm:pt modelId="{AE54CB89-B20E-4BF2-A12A-C269C325BB2B}" type="pres">
      <dgm:prSet presAssocID="{26510147-26D0-4ABA-8925-B9A0C676F66D}" presName="tx1" presStyleLbl="revTx" presStyleIdx="1" presStyleCnt="5"/>
      <dgm:spPr/>
    </dgm:pt>
    <dgm:pt modelId="{18026021-1C43-47B4-BECE-29A0A608831B}" type="pres">
      <dgm:prSet presAssocID="{26510147-26D0-4ABA-8925-B9A0C676F66D}" presName="vert1" presStyleCnt="0"/>
      <dgm:spPr/>
    </dgm:pt>
    <dgm:pt modelId="{2132F87D-AE46-422E-8757-7C3D5C4165CB}" type="pres">
      <dgm:prSet presAssocID="{3B2EF21F-DD4F-4F05-9A4E-A5998EA90759}" presName="thickLine" presStyleLbl="alignNode1" presStyleIdx="2" presStyleCnt="5"/>
      <dgm:spPr/>
    </dgm:pt>
    <dgm:pt modelId="{79ED0B55-72D5-48ED-9C30-A16DA7395F91}" type="pres">
      <dgm:prSet presAssocID="{3B2EF21F-DD4F-4F05-9A4E-A5998EA90759}" presName="horz1" presStyleCnt="0"/>
      <dgm:spPr/>
    </dgm:pt>
    <dgm:pt modelId="{DF7C0C70-7DB0-4E99-A4AE-AF2387EAAB39}" type="pres">
      <dgm:prSet presAssocID="{3B2EF21F-DD4F-4F05-9A4E-A5998EA90759}" presName="tx1" presStyleLbl="revTx" presStyleIdx="2" presStyleCnt="5"/>
      <dgm:spPr/>
    </dgm:pt>
    <dgm:pt modelId="{F5A1349B-0D3B-4E8F-8C74-CD287F1F8789}" type="pres">
      <dgm:prSet presAssocID="{3B2EF21F-DD4F-4F05-9A4E-A5998EA90759}" presName="vert1" presStyleCnt="0"/>
      <dgm:spPr/>
    </dgm:pt>
    <dgm:pt modelId="{893C423F-EBF7-43B5-B659-B079F12EFFED}" type="pres">
      <dgm:prSet presAssocID="{6659A626-0ED3-4808-9446-B161978092B2}" presName="thickLine" presStyleLbl="alignNode1" presStyleIdx="3" presStyleCnt="5"/>
      <dgm:spPr/>
    </dgm:pt>
    <dgm:pt modelId="{53D57CD4-0D28-404A-B328-FFB313C5E72C}" type="pres">
      <dgm:prSet presAssocID="{6659A626-0ED3-4808-9446-B161978092B2}" presName="horz1" presStyleCnt="0"/>
      <dgm:spPr/>
    </dgm:pt>
    <dgm:pt modelId="{5D275A3A-4E05-4DB1-B0A4-F1F02A9E7C33}" type="pres">
      <dgm:prSet presAssocID="{6659A626-0ED3-4808-9446-B161978092B2}" presName="tx1" presStyleLbl="revTx" presStyleIdx="3" presStyleCnt="5"/>
      <dgm:spPr/>
    </dgm:pt>
    <dgm:pt modelId="{B22EFBB3-0A11-4D98-948F-8911BD34E4DF}" type="pres">
      <dgm:prSet presAssocID="{6659A626-0ED3-4808-9446-B161978092B2}" presName="vert1" presStyleCnt="0"/>
      <dgm:spPr/>
    </dgm:pt>
    <dgm:pt modelId="{321EAEAC-A87A-47A0-ADE5-CD8D72AD5C89}" type="pres">
      <dgm:prSet presAssocID="{9D8C6BC3-A680-475A-9868-5F25A3A7EDA1}" presName="thickLine" presStyleLbl="alignNode1" presStyleIdx="4" presStyleCnt="5"/>
      <dgm:spPr/>
    </dgm:pt>
    <dgm:pt modelId="{3B29B499-F6A1-48C8-A3DE-6C65266D998C}" type="pres">
      <dgm:prSet presAssocID="{9D8C6BC3-A680-475A-9868-5F25A3A7EDA1}" presName="horz1" presStyleCnt="0"/>
      <dgm:spPr/>
    </dgm:pt>
    <dgm:pt modelId="{796E9BD5-56AB-40F3-82CF-AEE5D88E9DD7}" type="pres">
      <dgm:prSet presAssocID="{9D8C6BC3-A680-475A-9868-5F25A3A7EDA1}" presName="tx1" presStyleLbl="revTx" presStyleIdx="4" presStyleCnt="5"/>
      <dgm:spPr/>
    </dgm:pt>
    <dgm:pt modelId="{728EDB9D-A801-4449-B514-BADBBE6B0FD0}" type="pres">
      <dgm:prSet presAssocID="{9D8C6BC3-A680-475A-9868-5F25A3A7EDA1}" presName="vert1" presStyleCnt="0"/>
      <dgm:spPr/>
    </dgm:pt>
  </dgm:ptLst>
  <dgm:cxnLst>
    <dgm:cxn modelId="{F354E843-B4E0-4F6D-9606-19F28EC9DF16}" srcId="{B91F14CA-7FFE-4BE0-9E79-835AA4120116}" destId="{6659A626-0ED3-4808-9446-B161978092B2}" srcOrd="3" destOrd="0" parTransId="{B31C6210-8F98-4A4A-BDA7-9C01BC7C13E6}" sibTransId="{641BB5C8-6895-4F15-9F05-2CB6398A1ADC}"/>
    <dgm:cxn modelId="{574EDF47-1CDA-44AB-8E73-FBB4C97D7528}" type="presOf" srcId="{EBFB0826-9544-42D8-BE19-697EEB702E70}" destId="{473FC209-9A91-43CB-86DF-7048C145C26B}" srcOrd="0" destOrd="0" presId="urn:microsoft.com/office/officeart/2008/layout/LinedList"/>
    <dgm:cxn modelId="{FCBD105A-6B73-4821-A448-EC028EBE7814}" type="presOf" srcId="{3B2EF21F-DD4F-4F05-9A4E-A5998EA90759}" destId="{DF7C0C70-7DB0-4E99-A4AE-AF2387EAAB39}" srcOrd="0" destOrd="0" presId="urn:microsoft.com/office/officeart/2008/layout/LinedList"/>
    <dgm:cxn modelId="{64ADD680-B206-4115-AE01-D24641E550B3}" type="presOf" srcId="{6659A626-0ED3-4808-9446-B161978092B2}" destId="{5D275A3A-4E05-4DB1-B0A4-F1F02A9E7C33}" srcOrd="0" destOrd="0" presId="urn:microsoft.com/office/officeart/2008/layout/LinedList"/>
    <dgm:cxn modelId="{156CF49B-65F3-43CB-B586-4E6E2EF16110}" srcId="{B91F14CA-7FFE-4BE0-9E79-835AA4120116}" destId="{EBFB0826-9544-42D8-BE19-697EEB702E70}" srcOrd="0" destOrd="0" parTransId="{BBAF8D7A-3DB4-4946-8148-F46544E5ACC0}" sibTransId="{8D2F5506-CB5F-4A2A-B882-72C5BDB65B47}"/>
    <dgm:cxn modelId="{C4FBB29E-528F-476C-918C-2B8527B9EA57}" srcId="{B91F14CA-7FFE-4BE0-9E79-835AA4120116}" destId="{3B2EF21F-DD4F-4F05-9A4E-A5998EA90759}" srcOrd="2" destOrd="0" parTransId="{53498F44-1219-4FA0-824B-21B8AE7127E3}" sibTransId="{F4640003-7196-4670-A513-AC365533C91C}"/>
    <dgm:cxn modelId="{AB3CD7A6-3A3D-4073-8FA6-C5F7F658CD6D}" type="presOf" srcId="{26510147-26D0-4ABA-8925-B9A0C676F66D}" destId="{AE54CB89-B20E-4BF2-A12A-C269C325BB2B}" srcOrd="0" destOrd="0" presId="urn:microsoft.com/office/officeart/2008/layout/LinedList"/>
    <dgm:cxn modelId="{FCC9F5CB-3CE2-49B0-A261-2E1B513E2129}" type="presOf" srcId="{B91F14CA-7FFE-4BE0-9E79-835AA4120116}" destId="{E367459D-D293-41CC-B579-C5DF7007A938}" srcOrd="0" destOrd="0" presId="urn:microsoft.com/office/officeart/2008/layout/LinedList"/>
    <dgm:cxn modelId="{422265DB-D47D-4C1F-99E5-6C2FCDFA0A9A}" type="presOf" srcId="{9D8C6BC3-A680-475A-9868-5F25A3A7EDA1}" destId="{796E9BD5-56AB-40F3-82CF-AEE5D88E9DD7}" srcOrd="0" destOrd="0" presId="urn:microsoft.com/office/officeart/2008/layout/LinedList"/>
    <dgm:cxn modelId="{1D451AE3-A316-49AF-8419-FD09E76D07D3}" srcId="{B91F14CA-7FFE-4BE0-9E79-835AA4120116}" destId="{26510147-26D0-4ABA-8925-B9A0C676F66D}" srcOrd="1" destOrd="0" parTransId="{F36D8C7D-BBD5-4700-BDF4-721DEF2B5C45}" sibTransId="{611F338F-0062-474F-B493-4C347FD56C32}"/>
    <dgm:cxn modelId="{D45938EB-0EC9-403D-B71D-C8C14930AD4D}" srcId="{B91F14CA-7FFE-4BE0-9E79-835AA4120116}" destId="{9D8C6BC3-A680-475A-9868-5F25A3A7EDA1}" srcOrd="4" destOrd="0" parTransId="{7444F5A7-7677-4F77-9F36-A9C03CB3CCB2}" sibTransId="{176E1FDA-29C4-4656-AC1B-F27FDE28105B}"/>
    <dgm:cxn modelId="{77971FFE-C59E-4972-9733-AB7C22B5CC09}" type="presParOf" srcId="{E367459D-D293-41CC-B579-C5DF7007A938}" destId="{E1E0B193-E155-4872-9F5B-FCDCB165E7C2}" srcOrd="0" destOrd="0" presId="urn:microsoft.com/office/officeart/2008/layout/LinedList"/>
    <dgm:cxn modelId="{3675A39A-D17B-4D13-8334-BCE042254570}" type="presParOf" srcId="{E367459D-D293-41CC-B579-C5DF7007A938}" destId="{28A4E4C2-2476-4307-89F0-476D01D8F606}" srcOrd="1" destOrd="0" presId="urn:microsoft.com/office/officeart/2008/layout/LinedList"/>
    <dgm:cxn modelId="{169AB9CF-8041-435F-A89F-00B74D46654E}" type="presParOf" srcId="{28A4E4C2-2476-4307-89F0-476D01D8F606}" destId="{473FC209-9A91-43CB-86DF-7048C145C26B}" srcOrd="0" destOrd="0" presId="urn:microsoft.com/office/officeart/2008/layout/LinedList"/>
    <dgm:cxn modelId="{10976C1B-89C5-4E47-8C4F-792F103D657B}" type="presParOf" srcId="{28A4E4C2-2476-4307-89F0-476D01D8F606}" destId="{75E5134F-FF8E-4818-8C2F-D2D1A53E2EA7}" srcOrd="1" destOrd="0" presId="urn:microsoft.com/office/officeart/2008/layout/LinedList"/>
    <dgm:cxn modelId="{94A3DAE7-EABB-4EFE-BFF7-A0343462E987}" type="presParOf" srcId="{E367459D-D293-41CC-B579-C5DF7007A938}" destId="{4BA26EE9-651D-451C-9D13-35DADF5E183D}" srcOrd="2" destOrd="0" presId="urn:microsoft.com/office/officeart/2008/layout/LinedList"/>
    <dgm:cxn modelId="{27CD43C0-C707-4A14-99DD-3AAFFBACE06E}" type="presParOf" srcId="{E367459D-D293-41CC-B579-C5DF7007A938}" destId="{54D2AE27-CC2A-4328-97AC-0982D3B76F62}" srcOrd="3" destOrd="0" presId="urn:microsoft.com/office/officeart/2008/layout/LinedList"/>
    <dgm:cxn modelId="{334690F9-7249-46EB-8EEF-EA6F735280A4}" type="presParOf" srcId="{54D2AE27-CC2A-4328-97AC-0982D3B76F62}" destId="{AE54CB89-B20E-4BF2-A12A-C269C325BB2B}" srcOrd="0" destOrd="0" presId="urn:microsoft.com/office/officeart/2008/layout/LinedList"/>
    <dgm:cxn modelId="{B07CCB4A-CAC7-452D-B924-FBD522466AC8}" type="presParOf" srcId="{54D2AE27-CC2A-4328-97AC-0982D3B76F62}" destId="{18026021-1C43-47B4-BECE-29A0A608831B}" srcOrd="1" destOrd="0" presId="urn:microsoft.com/office/officeart/2008/layout/LinedList"/>
    <dgm:cxn modelId="{8DE5E22E-D4D8-4625-9A01-CEF0EFA1CB37}" type="presParOf" srcId="{E367459D-D293-41CC-B579-C5DF7007A938}" destId="{2132F87D-AE46-422E-8757-7C3D5C4165CB}" srcOrd="4" destOrd="0" presId="urn:microsoft.com/office/officeart/2008/layout/LinedList"/>
    <dgm:cxn modelId="{AC5314E6-7178-4F77-980F-EFB4523C909A}" type="presParOf" srcId="{E367459D-D293-41CC-B579-C5DF7007A938}" destId="{79ED0B55-72D5-48ED-9C30-A16DA7395F91}" srcOrd="5" destOrd="0" presId="urn:microsoft.com/office/officeart/2008/layout/LinedList"/>
    <dgm:cxn modelId="{3B5A816E-88A4-493B-961D-6192E288D7F5}" type="presParOf" srcId="{79ED0B55-72D5-48ED-9C30-A16DA7395F91}" destId="{DF7C0C70-7DB0-4E99-A4AE-AF2387EAAB39}" srcOrd="0" destOrd="0" presId="urn:microsoft.com/office/officeart/2008/layout/LinedList"/>
    <dgm:cxn modelId="{3019DF36-62FB-4041-8309-E210318D1BB3}" type="presParOf" srcId="{79ED0B55-72D5-48ED-9C30-A16DA7395F91}" destId="{F5A1349B-0D3B-4E8F-8C74-CD287F1F8789}" srcOrd="1" destOrd="0" presId="urn:microsoft.com/office/officeart/2008/layout/LinedList"/>
    <dgm:cxn modelId="{1B256B65-B8EF-4B80-9112-61737188B136}" type="presParOf" srcId="{E367459D-D293-41CC-B579-C5DF7007A938}" destId="{893C423F-EBF7-43B5-B659-B079F12EFFED}" srcOrd="6" destOrd="0" presId="urn:microsoft.com/office/officeart/2008/layout/LinedList"/>
    <dgm:cxn modelId="{A958D55C-3816-44CD-8F6C-874651152CEA}" type="presParOf" srcId="{E367459D-D293-41CC-B579-C5DF7007A938}" destId="{53D57CD4-0D28-404A-B328-FFB313C5E72C}" srcOrd="7" destOrd="0" presId="urn:microsoft.com/office/officeart/2008/layout/LinedList"/>
    <dgm:cxn modelId="{EA4391B9-5E51-48DE-B669-F3A88921E7C0}" type="presParOf" srcId="{53D57CD4-0D28-404A-B328-FFB313C5E72C}" destId="{5D275A3A-4E05-4DB1-B0A4-F1F02A9E7C33}" srcOrd="0" destOrd="0" presId="urn:microsoft.com/office/officeart/2008/layout/LinedList"/>
    <dgm:cxn modelId="{C154C455-66F0-40CC-8DD5-4484B493A6CF}" type="presParOf" srcId="{53D57CD4-0D28-404A-B328-FFB313C5E72C}" destId="{B22EFBB3-0A11-4D98-948F-8911BD34E4DF}" srcOrd="1" destOrd="0" presId="urn:microsoft.com/office/officeart/2008/layout/LinedList"/>
    <dgm:cxn modelId="{AFB991E1-7545-4A8C-896A-CEABFC92EF65}" type="presParOf" srcId="{E367459D-D293-41CC-B579-C5DF7007A938}" destId="{321EAEAC-A87A-47A0-ADE5-CD8D72AD5C89}" srcOrd="8" destOrd="0" presId="urn:microsoft.com/office/officeart/2008/layout/LinedList"/>
    <dgm:cxn modelId="{C918ADBF-AC35-4AB3-9F73-037D8E89FCC2}" type="presParOf" srcId="{E367459D-D293-41CC-B579-C5DF7007A938}" destId="{3B29B499-F6A1-48C8-A3DE-6C65266D998C}" srcOrd="9" destOrd="0" presId="urn:microsoft.com/office/officeart/2008/layout/LinedList"/>
    <dgm:cxn modelId="{EF9CD8B0-8DBC-4816-B596-119678AA1E70}" type="presParOf" srcId="{3B29B499-F6A1-48C8-A3DE-6C65266D998C}" destId="{796E9BD5-56AB-40F3-82CF-AEE5D88E9DD7}" srcOrd="0" destOrd="0" presId="urn:microsoft.com/office/officeart/2008/layout/LinedList"/>
    <dgm:cxn modelId="{3C8D633F-FC0E-4A02-9708-70EC81ABFF0E}" type="presParOf" srcId="{3B29B499-F6A1-48C8-A3DE-6C65266D998C}" destId="{728EDB9D-A801-4449-B514-BADBBE6B0FD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1F14CA-7FFE-4BE0-9E79-835AA4120116}"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GB"/>
        </a:p>
      </dgm:t>
    </dgm:pt>
    <dgm:pt modelId="{EBFB0826-9544-42D8-BE19-697EEB702E70}">
      <dgm:prSet phldrT="[Text]"/>
      <dgm:spPr/>
      <dgm:t>
        <a:bodyPr/>
        <a:lstStyle/>
        <a:p>
          <a:r>
            <a:rPr lang="en-GB" dirty="0"/>
            <a:t>Introduce the country &amp; its culture</a:t>
          </a:r>
        </a:p>
      </dgm:t>
    </dgm:pt>
    <dgm:pt modelId="{BBAF8D7A-3DB4-4946-8148-F46544E5ACC0}" type="parTrans" cxnId="{156CF49B-65F3-43CB-B586-4E6E2EF16110}">
      <dgm:prSet/>
      <dgm:spPr/>
      <dgm:t>
        <a:bodyPr/>
        <a:lstStyle/>
        <a:p>
          <a:endParaRPr lang="en-GB"/>
        </a:p>
      </dgm:t>
    </dgm:pt>
    <dgm:pt modelId="{8D2F5506-CB5F-4A2A-B882-72C5BDB65B47}" type="sibTrans" cxnId="{156CF49B-65F3-43CB-B586-4E6E2EF16110}">
      <dgm:prSet/>
      <dgm:spPr/>
      <dgm:t>
        <a:bodyPr/>
        <a:lstStyle/>
        <a:p>
          <a:endParaRPr lang="en-GB"/>
        </a:p>
      </dgm:t>
    </dgm:pt>
    <dgm:pt modelId="{26510147-26D0-4ABA-8925-B9A0C676F66D}">
      <dgm:prSet phldrT="[Text]"/>
      <dgm:spPr/>
      <dgm:t>
        <a:bodyPr/>
        <a:lstStyle/>
        <a:p>
          <a:r>
            <a:rPr lang="en-GB" dirty="0"/>
            <a:t>Use Hofstede model to examine country</a:t>
          </a:r>
        </a:p>
      </dgm:t>
    </dgm:pt>
    <dgm:pt modelId="{F36D8C7D-BBD5-4700-BDF4-721DEF2B5C45}" type="parTrans" cxnId="{1D451AE3-A316-49AF-8419-FD09E76D07D3}">
      <dgm:prSet/>
      <dgm:spPr/>
      <dgm:t>
        <a:bodyPr/>
        <a:lstStyle/>
        <a:p>
          <a:endParaRPr lang="en-GB"/>
        </a:p>
      </dgm:t>
    </dgm:pt>
    <dgm:pt modelId="{611F338F-0062-474F-B493-4C347FD56C32}" type="sibTrans" cxnId="{1D451AE3-A316-49AF-8419-FD09E76D07D3}">
      <dgm:prSet/>
      <dgm:spPr/>
      <dgm:t>
        <a:bodyPr/>
        <a:lstStyle/>
        <a:p>
          <a:endParaRPr lang="en-GB"/>
        </a:p>
      </dgm:t>
    </dgm:pt>
    <dgm:pt modelId="{3B2EF21F-DD4F-4F05-9A4E-A5998EA90759}">
      <dgm:prSet phldrT="[Text]"/>
      <dgm:spPr/>
      <dgm:t>
        <a:bodyPr/>
        <a:lstStyle/>
        <a:p>
          <a:r>
            <a:rPr lang="en-GB" dirty="0"/>
            <a:t>Tool on Moodle</a:t>
          </a:r>
        </a:p>
      </dgm:t>
    </dgm:pt>
    <dgm:pt modelId="{53498F44-1219-4FA0-824B-21B8AE7127E3}" type="parTrans" cxnId="{C4FBB29E-528F-476C-918C-2B8527B9EA57}">
      <dgm:prSet/>
      <dgm:spPr/>
      <dgm:t>
        <a:bodyPr/>
        <a:lstStyle/>
        <a:p>
          <a:endParaRPr lang="en-GB"/>
        </a:p>
      </dgm:t>
    </dgm:pt>
    <dgm:pt modelId="{F4640003-7196-4670-A513-AC365533C91C}" type="sibTrans" cxnId="{C4FBB29E-528F-476C-918C-2B8527B9EA57}">
      <dgm:prSet/>
      <dgm:spPr/>
      <dgm:t>
        <a:bodyPr/>
        <a:lstStyle/>
        <a:p>
          <a:endParaRPr lang="en-GB"/>
        </a:p>
      </dgm:t>
    </dgm:pt>
    <dgm:pt modelId="{9D8C6BC3-A680-475A-9868-5F25A3A7EDA1}">
      <dgm:prSet phldrT="[Text]"/>
      <dgm:spPr/>
      <dgm:t>
        <a:bodyPr/>
        <a:lstStyle/>
        <a:p>
          <a:r>
            <a:rPr lang="en-GB" dirty="0"/>
            <a:t>Knowledge &amp; Understanding</a:t>
          </a:r>
        </a:p>
      </dgm:t>
    </dgm:pt>
    <dgm:pt modelId="{7444F5A7-7677-4F77-9F36-A9C03CB3CCB2}" type="parTrans" cxnId="{D45938EB-0EC9-403D-B71D-C8C14930AD4D}">
      <dgm:prSet/>
      <dgm:spPr/>
      <dgm:t>
        <a:bodyPr/>
        <a:lstStyle/>
        <a:p>
          <a:endParaRPr lang="en-GB"/>
        </a:p>
      </dgm:t>
    </dgm:pt>
    <dgm:pt modelId="{176E1FDA-29C4-4656-AC1B-F27FDE28105B}" type="sibTrans" cxnId="{D45938EB-0EC9-403D-B71D-C8C14930AD4D}">
      <dgm:prSet/>
      <dgm:spPr/>
      <dgm:t>
        <a:bodyPr/>
        <a:lstStyle/>
        <a:p>
          <a:endParaRPr lang="en-GB"/>
        </a:p>
      </dgm:t>
    </dgm:pt>
    <dgm:pt modelId="{6659A626-0ED3-4808-9446-B161978092B2}">
      <dgm:prSet phldrT="[Text]"/>
      <dgm:spPr/>
      <dgm:t>
        <a:bodyPr/>
        <a:lstStyle/>
        <a:p>
          <a:r>
            <a:rPr lang="en-GB" dirty="0"/>
            <a:t>You can also insert the table into your report for reference.</a:t>
          </a:r>
        </a:p>
      </dgm:t>
    </dgm:pt>
    <dgm:pt modelId="{B31C6210-8F98-4A4A-BDA7-9C01BC7C13E6}" type="parTrans" cxnId="{F354E843-B4E0-4F6D-9606-19F28EC9DF16}">
      <dgm:prSet/>
      <dgm:spPr/>
      <dgm:t>
        <a:bodyPr/>
        <a:lstStyle/>
        <a:p>
          <a:endParaRPr lang="en-GB"/>
        </a:p>
      </dgm:t>
    </dgm:pt>
    <dgm:pt modelId="{641BB5C8-6895-4F15-9F05-2CB6398A1ADC}" type="sibTrans" cxnId="{F354E843-B4E0-4F6D-9606-19F28EC9DF16}">
      <dgm:prSet/>
      <dgm:spPr/>
      <dgm:t>
        <a:bodyPr/>
        <a:lstStyle/>
        <a:p>
          <a:endParaRPr lang="en-GB"/>
        </a:p>
      </dgm:t>
    </dgm:pt>
    <dgm:pt modelId="{E367459D-D293-41CC-B579-C5DF7007A938}" type="pres">
      <dgm:prSet presAssocID="{B91F14CA-7FFE-4BE0-9E79-835AA4120116}" presName="vert0" presStyleCnt="0">
        <dgm:presLayoutVars>
          <dgm:dir/>
          <dgm:animOne val="branch"/>
          <dgm:animLvl val="lvl"/>
        </dgm:presLayoutVars>
      </dgm:prSet>
      <dgm:spPr/>
    </dgm:pt>
    <dgm:pt modelId="{E1E0B193-E155-4872-9F5B-FCDCB165E7C2}" type="pres">
      <dgm:prSet presAssocID="{EBFB0826-9544-42D8-BE19-697EEB702E70}" presName="thickLine" presStyleLbl="alignNode1" presStyleIdx="0" presStyleCnt="5"/>
      <dgm:spPr/>
    </dgm:pt>
    <dgm:pt modelId="{28A4E4C2-2476-4307-89F0-476D01D8F606}" type="pres">
      <dgm:prSet presAssocID="{EBFB0826-9544-42D8-BE19-697EEB702E70}" presName="horz1" presStyleCnt="0"/>
      <dgm:spPr/>
    </dgm:pt>
    <dgm:pt modelId="{473FC209-9A91-43CB-86DF-7048C145C26B}" type="pres">
      <dgm:prSet presAssocID="{EBFB0826-9544-42D8-BE19-697EEB702E70}" presName="tx1" presStyleLbl="revTx" presStyleIdx="0" presStyleCnt="5"/>
      <dgm:spPr/>
    </dgm:pt>
    <dgm:pt modelId="{75E5134F-FF8E-4818-8C2F-D2D1A53E2EA7}" type="pres">
      <dgm:prSet presAssocID="{EBFB0826-9544-42D8-BE19-697EEB702E70}" presName="vert1" presStyleCnt="0"/>
      <dgm:spPr/>
    </dgm:pt>
    <dgm:pt modelId="{4BA26EE9-651D-451C-9D13-35DADF5E183D}" type="pres">
      <dgm:prSet presAssocID="{26510147-26D0-4ABA-8925-B9A0C676F66D}" presName="thickLine" presStyleLbl="alignNode1" presStyleIdx="1" presStyleCnt="5"/>
      <dgm:spPr/>
    </dgm:pt>
    <dgm:pt modelId="{54D2AE27-CC2A-4328-97AC-0982D3B76F62}" type="pres">
      <dgm:prSet presAssocID="{26510147-26D0-4ABA-8925-B9A0C676F66D}" presName="horz1" presStyleCnt="0"/>
      <dgm:spPr/>
    </dgm:pt>
    <dgm:pt modelId="{AE54CB89-B20E-4BF2-A12A-C269C325BB2B}" type="pres">
      <dgm:prSet presAssocID="{26510147-26D0-4ABA-8925-B9A0C676F66D}" presName="tx1" presStyleLbl="revTx" presStyleIdx="1" presStyleCnt="5"/>
      <dgm:spPr/>
    </dgm:pt>
    <dgm:pt modelId="{18026021-1C43-47B4-BECE-29A0A608831B}" type="pres">
      <dgm:prSet presAssocID="{26510147-26D0-4ABA-8925-B9A0C676F66D}" presName="vert1" presStyleCnt="0"/>
      <dgm:spPr/>
    </dgm:pt>
    <dgm:pt modelId="{2132F87D-AE46-422E-8757-7C3D5C4165CB}" type="pres">
      <dgm:prSet presAssocID="{3B2EF21F-DD4F-4F05-9A4E-A5998EA90759}" presName="thickLine" presStyleLbl="alignNode1" presStyleIdx="2" presStyleCnt="5"/>
      <dgm:spPr/>
    </dgm:pt>
    <dgm:pt modelId="{79ED0B55-72D5-48ED-9C30-A16DA7395F91}" type="pres">
      <dgm:prSet presAssocID="{3B2EF21F-DD4F-4F05-9A4E-A5998EA90759}" presName="horz1" presStyleCnt="0"/>
      <dgm:spPr/>
    </dgm:pt>
    <dgm:pt modelId="{DF7C0C70-7DB0-4E99-A4AE-AF2387EAAB39}" type="pres">
      <dgm:prSet presAssocID="{3B2EF21F-DD4F-4F05-9A4E-A5998EA90759}" presName="tx1" presStyleLbl="revTx" presStyleIdx="2" presStyleCnt="5"/>
      <dgm:spPr/>
    </dgm:pt>
    <dgm:pt modelId="{F5A1349B-0D3B-4E8F-8C74-CD287F1F8789}" type="pres">
      <dgm:prSet presAssocID="{3B2EF21F-DD4F-4F05-9A4E-A5998EA90759}" presName="vert1" presStyleCnt="0"/>
      <dgm:spPr/>
    </dgm:pt>
    <dgm:pt modelId="{893C423F-EBF7-43B5-B659-B079F12EFFED}" type="pres">
      <dgm:prSet presAssocID="{6659A626-0ED3-4808-9446-B161978092B2}" presName="thickLine" presStyleLbl="alignNode1" presStyleIdx="3" presStyleCnt="5"/>
      <dgm:spPr/>
    </dgm:pt>
    <dgm:pt modelId="{53D57CD4-0D28-404A-B328-FFB313C5E72C}" type="pres">
      <dgm:prSet presAssocID="{6659A626-0ED3-4808-9446-B161978092B2}" presName="horz1" presStyleCnt="0"/>
      <dgm:spPr/>
    </dgm:pt>
    <dgm:pt modelId="{5D275A3A-4E05-4DB1-B0A4-F1F02A9E7C33}" type="pres">
      <dgm:prSet presAssocID="{6659A626-0ED3-4808-9446-B161978092B2}" presName="tx1" presStyleLbl="revTx" presStyleIdx="3" presStyleCnt="5"/>
      <dgm:spPr/>
    </dgm:pt>
    <dgm:pt modelId="{B22EFBB3-0A11-4D98-948F-8911BD34E4DF}" type="pres">
      <dgm:prSet presAssocID="{6659A626-0ED3-4808-9446-B161978092B2}" presName="vert1" presStyleCnt="0"/>
      <dgm:spPr/>
    </dgm:pt>
    <dgm:pt modelId="{321EAEAC-A87A-47A0-ADE5-CD8D72AD5C89}" type="pres">
      <dgm:prSet presAssocID="{9D8C6BC3-A680-475A-9868-5F25A3A7EDA1}" presName="thickLine" presStyleLbl="alignNode1" presStyleIdx="4" presStyleCnt="5"/>
      <dgm:spPr/>
    </dgm:pt>
    <dgm:pt modelId="{3B29B499-F6A1-48C8-A3DE-6C65266D998C}" type="pres">
      <dgm:prSet presAssocID="{9D8C6BC3-A680-475A-9868-5F25A3A7EDA1}" presName="horz1" presStyleCnt="0"/>
      <dgm:spPr/>
    </dgm:pt>
    <dgm:pt modelId="{796E9BD5-56AB-40F3-82CF-AEE5D88E9DD7}" type="pres">
      <dgm:prSet presAssocID="{9D8C6BC3-A680-475A-9868-5F25A3A7EDA1}" presName="tx1" presStyleLbl="revTx" presStyleIdx="4" presStyleCnt="5"/>
      <dgm:spPr/>
    </dgm:pt>
    <dgm:pt modelId="{728EDB9D-A801-4449-B514-BADBBE6B0FD0}" type="pres">
      <dgm:prSet presAssocID="{9D8C6BC3-A680-475A-9868-5F25A3A7EDA1}" presName="vert1" presStyleCnt="0"/>
      <dgm:spPr/>
    </dgm:pt>
  </dgm:ptLst>
  <dgm:cxnLst>
    <dgm:cxn modelId="{F354E843-B4E0-4F6D-9606-19F28EC9DF16}" srcId="{B91F14CA-7FFE-4BE0-9E79-835AA4120116}" destId="{6659A626-0ED3-4808-9446-B161978092B2}" srcOrd="3" destOrd="0" parTransId="{B31C6210-8F98-4A4A-BDA7-9C01BC7C13E6}" sibTransId="{641BB5C8-6895-4F15-9F05-2CB6398A1ADC}"/>
    <dgm:cxn modelId="{574EDF47-1CDA-44AB-8E73-FBB4C97D7528}" type="presOf" srcId="{EBFB0826-9544-42D8-BE19-697EEB702E70}" destId="{473FC209-9A91-43CB-86DF-7048C145C26B}" srcOrd="0" destOrd="0" presId="urn:microsoft.com/office/officeart/2008/layout/LinedList"/>
    <dgm:cxn modelId="{FCBD105A-6B73-4821-A448-EC028EBE7814}" type="presOf" srcId="{3B2EF21F-DD4F-4F05-9A4E-A5998EA90759}" destId="{DF7C0C70-7DB0-4E99-A4AE-AF2387EAAB39}" srcOrd="0" destOrd="0" presId="urn:microsoft.com/office/officeart/2008/layout/LinedList"/>
    <dgm:cxn modelId="{64ADD680-B206-4115-AE01-D24641E550B3}" type="presOf" srcId="{6659A626-0ED3-4808-9446-B161978092B2}" destId="{5D275A3A-4E05-4DB1-B0A4-F1F02A9E7C33}" srcOrd="0" destOrd="0" presId="urn:microsoft.com/office/officeart/2008/layout/LinedList"/>
    <dgm:cxn modelId="{156CF49B-65F3-43CB-B586-4E6E2EF16110}" srcId="{B91F14CA-7FFE-4BE0-9E79-835AA4120116}" destId="{EBFB0826-9544-42D8-BE19-697EEB702E70}" srcOrd="0" destOrd="0" parTransId="{BBAF8D7A-3DB4-4946-8148-F46544E5ACC0}" sibTransId="{8D2F5506-CB5F-4A2A-B882-72C5BDB65B47}"/>
    <dgm:cxn modelId="{C4FBB29E-528F-476C-918C-2B8527B9EA57}" srcId="{B91F14CA-7FFE-4BE0-9E79-835AA4120116}" destId="{3B2EF21F-DD4F-4F05-9A4E-A5998EA90759}" srcOrd="2" destOrd="0" parTransId="{53498F44-1219-4FA0-824B-21B8AE7127E3}" sibTransId="{F4640003-7196-4670-A513-AC365533C91C}"/>
    <dgm:cxn modelId="{AB3CD7A6-3A3D-4073-8FA6-C5F7F658CD6D}" type="presOf" srcId="{26510147-26D0-4ABA-8925-B9A0C676F66D}" destId="{AE54CB89-B20E-4BF2-A12A-C269C325BB2B}" srcOrd="0" destOrd="0" presId="urn:microsoft.com/office/officeart/2008/layout/LinedList"/>
    <dgm:cxn modelId="{FCC9F5CB-3CE2-49B0-A261-2E1B513E2129}" type="presOf" srcId="{B91F14CA-7FFE-4BE0-9E79-835AA4120116}" destId="{E367459D-D293-41CC-B579-C5DF7007A938}" srcOrd="0" destOrd="0" presId="urn:microsoft.com/office/officeart/2008/layout/LinedList"/>
    <dgm:cxn modelId="{422265DB-D47D-4C1F-99E5-6C2FCDFA0A9A}" type="presOf" srcId="{9D8C6BC3-A680-475A-9868-5F25A3A7EDA1}" destId="{796E9BD5-56AB-40F3-82CF-AEE5D88E9DD7}" srcOrd="0" destOrd="0" presId="urn:microsoft.com/office/officeart/2008/layout/LinedList"/>
    <dgm:cxn modelId="{1D451AE3-A316-49AF-8419-FD09E76D07D3}" srcId="{B91F14CA-7FFE-4BE0-9E79-835AA4120116}" destId="{26510147-26D0-4ABA-8925-B9A0C676F66D}" srcOrd="1" destOrd="0" parTransId="{F36D8C7D-BBD5-4700-BDF4-721DEF2B5C45}" sibTransId="{611F338F-0062-474F-B493-4C347FD56C32}"/>
    <dgm:cxn modelId="{D45938EB-0EC9-403D-B71D-C8C14930AD4D}" srcId="{B91F14CA-7FFE-4BE0-9E79-835AA4120116}" destId="{9D8C6BC3-A680-475A-9868-5F25A3A7EDA1}" srcOrd="4" destOrd="0" parTransId="{7444F5A7-7677-4F77-9F36-A9C03CB3CCB2}" sibTransId="{176E1FDA-29C4-4656-AC1B-F27FDE28105B}"/>
    <dgm:cxn modelId="{77971FFE-C59E-4972-9733-AB7C22B5CC09}" type="presParOf" srcId="{E367459D-D293-41CC-B579-C5DF7007A938}" destId="{E1E0B193-E155-4872-9F5B-FCDCB165E7C2}" srcOrd="0" destOrd="0" presId="urn:microsoft.com/office/officeart/2008/layout/LinedList"/>
    <dgm:cxn modelId="{3675A39A-D17B-4D13-8334-BCE042254570}" type="presParOf" srcId="{E367459D-D293-41CC-B579-C5DF7007A938}" destId="{28A4E4C2-2476-4307-89F0-476D01D8F606}" srcOrd="1" destOrd="0" presId="urn:microsoft.com/office/officeart/2008/layout/LinedList"/>
    <dgm:cxn modelId="{169AB9CF-8041-435F-A89F-00B74D46654E}" type="presParOf" srcId="{28A4E4C2-2476-4307-89F0-476D01D8F606}" destId="{473FC209-9A91-43CB-86DF-7048C145C26B}" srcOrd="0" destOrd="0" presId="urn:microsoft.com/office/officeart/2008/layout/LinedList"/>
    <dgm:cxn modelId="{10976C1B-89C5-4E47-8C4F-792F103D657B}" type="presParOf" srcId="{28A4E4C2-2476-4307-89F0-476D01D8F606}" destId="{75E5134F-FF8E-4818-8C2F-D2D1A53E2EA7}" srcOrd="1" destOrd="0" presId="urn:microsoft.com/office/officeart/2008/layout/LinedList"/>
    <dgm:cxn modelId="{94A3DAE7-EABB-4EFE-BFF7-A0343462E987}" type="presParOf" srcId="{E367459D-D293-41CC-B579-C5DF7007A938}" destId="{4BA26EE9-651D-451C-9D13-35DADF5E183D}" srcOrd="2" destOrd="0" presId="urn:microsoft.com/office/officeart/2008/layout/LinedList"/>
    <dgm:cxn modelId="{27CD43C0-C707-4A14-99DD-3AAFFBACE06E}" type="presParOf" srcId="{E367459D-D293-41CC-B579-C5DF7007A938}" destId="{54D2AE27-CC2A-4328-97AC-0982D3B76F62}" srcOrd="3" destOrd="0" presId="urn:microsoft.com/office/officeart/2008/layout/LinedList"/>
    <dgm:cxn modelId="{334690F9-7249-46EB-8EEF-EA6F735280A4}" type="presParOf" srcId="{54D2AE27-CC2A-4328-97AC-0982D3B76F62}" destId="{AE54CB89-B20E-4BF2-A12A-C269C325BB2B}" srcOrd="0" destOrd="0" presId="urn:microsoft.com/office/officeart/2008/layout/LinedList"/>
    <dgm:cxn modelId="{B07CCB4A-CAC7-452D-B924-FBD522466AC8}" type="presParOf" srcId="{54D2AE27-CC2A-4328-97AC-0982D3B76F62}" destId="{18026021-1C43-47B4-BECE-29A0A608831B}" srcOrd="1" destOrd="0" presId="urn:microsoft.com/office/officeart/2008/layout/LinedList"/>
    <dgm:cxn modelId="{8DE5E22E-D4D8-4625-9A01-CEF0EFA1CB37}" type="presParOf" srcId="{E367459D-D293-41CC-B579-C5DF7007A938}" destId="{2132F87D-AE46-422E-8757-7C3D5C4165CB}" srcOrd="4" destOrd="0" presId="urn:microsoft.com/office/officeart/2008/layout/LinedList"/>
    <dgm:cxn modelId="{AC5314E6-7178-4F77-980F-EFB4523C909A}" type="presParOf" srcId="{E367459D-D293-41CC-B579-C5DF7007A938}" destId="{79ED0B55-72D5-48ED-9C30-A16DA7395F91}" srcOrd="5" destOrd="0" presId="urn:microsoft.com/office/officeart/2008/layout/LinedList"/>
    <dgm:cxn modelId="{3B5A816E-88A4-493B-961D-6192E288D7F5}" type="presParOf" srcId="{79ED0B55-72D5-48ED-9C30-A16DA7395F91}" destId="{DF7C0C70-7DB0-4E99-A4AE-AF2387EAAB39}" srcOrd="0" destOrd="0" presId="urn:microsoft.com/office/officeart/2008/layout/LinedList"/>
    <dgm:cxn modelId="{3019DF36-62FB-4041-8309-E210318D1BB3}" type="presParOf" srcId="{79ED0B55-72D5-48ED-9C30-A16DA7395F91}" destId="{F5A1349B-0D3B-4E8F-8C74-CD287F1F8789}" srcOrd="1" destOrd="0" presId="urn:microsoft.com/office/officeart/2008/layout/LinedList"/>
    <dgm:cxn modelId="{1B256B65-B8EF-4B80-9112-61737188B136}" type="presParOf" srcId="{E367459D-D293-41CC-B579-C5DF7007A938}" destId="{893C423F-EBF7-43B5-B659-B079F12EFFED}" srcOrd="6" destOrd="0" presId="urn:microsoft.com/office/officeart/2008/layout/LinedList"/>
    <dgm:cxn modelId="{A958D55C-3816-44CD-8F6C-874651152CEA}" type="presParOf" srcId="{E367459D-D293-41CC-B579-C5DF7007A938}" destId="{53D57CD4-0D28-404A-B328-FFB313C5E72C}" srcOrd="7" destOrd="0" presId="urn:microsoft.com/office/officeart/2008/layout/LinedList"/>
    <dgm:cxn modelId="{EA4391B9-5E51-48DE-B669-F3A88921E7C0}" type="presParOf" srcId="{53D57CD4-0D28-404A-B328-FFB313C5E72C}" destId="{5D275A3A-4E05-4DB1-B0A4-F1F02A9E7C33}" srcOrd="0" destOrd="0" presId="urn:microsoft.com/office/officeart/2008/layout/LinedList"/>
    <dgm:cxn modelId="{C154C455-66F0-40CC-8DD5-4484B493A6CF}" type="presParOf" srcId="{53D57CD4-0D28-404A-B328-FFB313C5E72C}" destId="{B22EFBB3-0A11-4D98-948F-8911BD34E4DF}" srcOrd="1" destOrd="0" presId="urn:microsoft.com/office/officeart/2008/layout/LinedList"/>
    <dgm:cxn modelId="{AFB991E1-7545-4A8C-896A-CEABFC92EF65}" type="presParOf" srcId="{E367459D-D293-41CC-B579-C5DF7007A938}" destId="{321EAEAC-A87A-47A0-ADE5-CD8D72AD5C89}" srcOrd="8" destOrd="0" presId="urn:microsoft.com/office/officeart/2008/layout/LinedList"/>
    <dgm:cxn modelId="{C918ADBF-AC35-4AB3-9F73-037D8E89FCC2}" type="presParOf" srcId="{E367459D-D293-41CC-B579-C5DF7007A938}" destId="{3B29B499-F6A1-48C8-A3DE-6C65266D998C}" srcOrd="9" destOrd="0" presId="urn:microsoft.com/office/officeart/2008/layout/LinedList"/>
    <dgm:cxn modelId="{EF9CD8B0-8DBC-4816-B596-119678AA1E70}" type="presParOf" srcId="{3B29B499-F6A1-48C8-A3DE-6C65266D998C}" destId="{796E9BD5-56AB-40F3-82CF-AEE5D88E9DD7}" srcOrd="0" destOrd="0" presId="urn:microsoft.com/office/officeart/2008/layout/LinedList"/>
    <dgm:cxn modelId="{3C8D633F-FC0E-4A02-9708-70EC81ABFF0E}" type="presParOf" srcId="{3B29B499-F6A1-48C8-A3DE-6C65266D998C}" destId="{728EDB9D-A801-4449-B514-BADBBE6B0FD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C3A713-CA69-43F6-8403-9F326085CB86}" type="doc">
      <dgm:prSet loTypeId="urn:microsoft.com/office/officeart/2008/layout/BendingPictureCaptionList" loCatId="picture" qsTypeId="urn:microsoft.com/office/officeart/2005/8/quickstyle/simple3" qsCatId="simple" csTypeId="urn:microsoft.com/office/officeart/2005/8/colors/colorful3" csCatId="colorful" phldr="1"/>
      <dgm:spPr/>
      <dgm:t>
        <a:bodyPr/>
        <a:lstStyle/>
        <a:p>
          <a:endParaRPr lang="en-GB"/>
        </a:p>
      </dgm:t>
    </dgm:pt>
    <dgm:pt modelId="{1C33B6DD-6717-4E1A-915C-A82C4BA73141}">
      <dgm:prSet phldrT="[Text]"/>
      <dgm:spPr/>
      <dgm:t>
        <a:bodyPr/>
        <a:lstStyle/>
        <a:p>
          <a:r>
            <a:rPr lang="en-GB" dirty="0"/>
            <a:t>PROOF READ BEFORE SUBMISSION</a:t>
          </a:r>
        </a:p>
      </dgm:t>
    </dgm:pt>
    <dgm:pt modelId="{CA793B87-45D6-47EA-9994-1CE0566D82EC}" type="parTrans" cxnId="{7B758ADD-C72C-47CB-BFEB-A65CE7D36069}">
      <dgm:prSet/>
      <dgm:spPr/>
      <dgm:t>
        <a:bodyPr/>
        <a:lstStyle/>
        <a:p>
          <a:endParaRPr lang="en-GB"/>
        </a:p>
      </dgm:t>
    </dgm:pt>
    <dgm:pt modelId="{598ED3DD-DE69-4D85-9C6D-2C871C91E2F1}" type="sibTrans" cxnId="{7B758ADD-C72C-47CB-BFEB-A65CE7D36069}">
      <dgm:prSet/>
      <dgm:spPr/>
      <dgm:t>
        <a:bodyPr/>
        <a:lstStyle/>
        <a:p>
          <a:endParaRPr lang="en-GB"/>
        </a:p>
      </dgm:t>
    </dgm:pt>
    <dgm:pt modelId="{D1EFAFE3-2F6B-4512-8CF9-1C19F85643EA}">
      <dgm:prSet phldrT="[Text]"/>
      <dgm:spPr/>
      <dgm:t>
        <a:bodyPr/>
        <a:lstStyle/>
        <a:p>
          <a:r>
            <a:rPr lang="en-GB"/>
            <a:t>CHECK YOU’VE ADDRESSED THE TASK</a:t>
          </a:r>
        </a:p>
      </dgm:t>
    </dgm:pt>
    <dgm:pt modelId="{6460C18F-2945-4EF2-869E-CBE85F230517}" type="parTrans" cxnId="{6AF3A5D8-37BC-4054-AE18-ADA650A7A511}">
      <dgm:prSet/>
      <dgm:spPr/>
      <dgm:t>
        <a:bodyPr/>
        <a:lstStyle/>
        <a:p>
          <a:endParaRPr lang="en-GB"/>
        </a:p>
      </dgm:t>
    </dgm:pt>
    <dgm:pt modelId="{7E987DCD-A04A-4AF4-B766-7E6FE5D4D198}" type="sibTrans" cxnId="{6AF3A5D8-37BC-4054-AE18-ADA650A7A511}">
      <dgm:prSet/>
      <dgm:spPr/>
      <dgm:t>
        <a:bodyPr/>
        <a:lstStyle/>
        <a:p>
          <a:endParaRPr lang="en-GB"/>
        </a:p>
      </dgm:t>
    </dgm:pt>
    <dgm:pt modelId="{CAE1CC06-A85E-4D9D-A752-B1BFC1F34A5C}">
      <dgm:prSet phldrT="[Text]"/>
      <dgm:spPr/>
      <dgm:t>
        <a:bodyPr/>
        <a:lstStyle/>
        <a:p>
          <a:r>
            <a:rPr lang="en-GB"/>
            <a:t>BREIF CONCLUSION – NOTHING NEW</a:t>
          </a:r>
        </a:p>
      </dgm:t>
    </dgm:pt>
    <dgm:pt modelId="{0F8BF8A0-9809-4438-8E6C-9BFD3DF83025}" type="parTrans" cxnId="{EF8B0AF7-4E3D-4353-B4A5-90C93CCE9BB4}">
      <dgm:prSet/>
      <dgm:spPr/>
      <dgm:t>
        <a:bodyPr/>
        <a:lstStyle/>
        <a:p>
          <a:endParaRPr lang="en-GB"/>
        </a:p>
      </dgm:t>
    </dgm:pt>
    <dgm:pt modelId="{9C43FBF4-F3EF-46D7-8219-FEF06F0199C9}" type="sibTrans" cxnId="{EF8B0AF7-4E3D-4353-B4A5-90C93CCE9BB4}">
      <dgm:prSet/>
      <dgm:spPr/>
      <dgm:t>
        <a:bodyPr/>
        <a:lstStyle/>
        <a:p>
          <a:endParaRPr lang="en-GB"/>
        </a:p>
      </dgm:t>
    </dgm:pt>
    <dgm:pt modelId="{9F71C812-2B96-497E-A5AF-25CE6DB409D0}" type="pres">
      <dgm:prSet presAssocID="{09C3A713-CA69-43F6-8403-9F326085CB86}" presName="Name0" presStyleCnt="0">
        <dgm:presLayoutVars>
          <dgm:dir/>
          <dgm:resizeHandles val="exact"/>
        </dgm:presLayoutVars>
      </dgm:prSet>
      <dgm:spPr/>
    </dgm:pt>
    <dgm:pt modelId="{72A0BF0C-88C9-4211-B34B-95F49B80E6B0}" type="pres">
      <dgm:prSet presAssocID="{1C33B6DD-6717-4E1A-915C-A82C4BA73141}" presName="composite" presStyleCnt="0"/>
      <dgm:spPr/>
    </dgm:pt>
    <dgm:pt modelId="{55689918-2AB7-4B58-BCB6-346AF8F941A1}" type="pres">
      <dgm:prSet presAssocID="{1C33B6DD-6717-4E1A-915C-A82C4BA73141}" presName="rect1" presStyleLbl="b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0D6A9B7B-B065-4528-BE0B-4CA79D6EB6A7}" type="pres">
      <dgm:prSet presAssocID="{1C33B6DD-6717-4E1A-915C-A82C4BA73141}" presName="wedgeRectCallout1" presStyleLbl="node1" presStyleIdx="0" presStyleCnt="3">
        <dgm:presLayoutVars>
          <dgm:bulletEnabled val="1"/>
        </dgm:presLayoutVars>
      </dgm:prSet>
      <dgm:spPr/>
    </dgm:pt>
    <dgm:pt modelId="{AFF94CF2-AFE0-41D6-9BAE-F959344EE979}" type="pres">
      <dgm:prSet presAssocID="{598ED3DD-DE69-4D85-9C6D-2C871C91E2F1}" presName="sibTrans" presStyleCnt="0"/>
      <dgm:spPr/>
    </dgm:pt>
    <dgm:pt modelId="{7B39E5D8-2784-4648-AA30-094389C22D89}" type="pres">
      <dgm:prSet presAssocID="{D1EFAFE3-2F6B-4512-8CF9-1C19F85643EA}" presName="composite" presStyleCnt="0"/>
      <dgm:spPr/>
    </dgm:pt>
    <dgm:pt modelId="{F08EBCEE-A563-4B8A-9C48-554B114A4A33}" type="pres">
      <dgm:prSet presAssocID="{D1EFAFE3-2F6B-4512-8CF9-1C19F85643EA}" presName="rect1" presStyleLbl="b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23000" b="-23000"/>
          </a:stretch>
        </a:blipFill>
      </dgm:spPr>
      <dgm:extLst>
        <a:ext uri="{E40237B7-FDA0-4F09-8148-C483321AD2D9}">
          <dgm14:cNvPr xmlns:dgm14="http://schemas.microsoft.com/office/drawing/2010/diagram" id="0" name="" descr="Clipboard Checked with solid fill"/>
        </a:ext>
      </dgm:extLst>
    </dgm:pt>
    <dgm:pt modelId="{30495959-E9FD-400B-9725-AC9F4448D228}" type="pres">
      <dgm:prSet presAssocID="{D1EFAFE3-2F6B-4512-8CF9-1C19F85643EA}" presName="wedgeRectCallout1" presStyleLbl="node1" presStyleIdx="1" presStyleCnt="3">
        <dgm:presLayoutVars>
          <dgm:bulletEnabled val="1"/>
        </dgm:presLayoutVars>
      </dgm:prSet>
      <dgm:spPr/>
    </dgm:pt>
    <dgm:pt modelId="{DDDE1937-86ED-4443-B151-BF18C2432BDD}" type="pres">
      <dgm:prSet presAssocID="{7E987DCD-A04A-4AF4-B766-7E6FE5D4D198}" presName="sibTrans" presStyleCnt="0"/>
      <dgm:spPr/>
    </dgm:pt>
    <dgm:pt modelId="{98E0DED6-C2BB-45F0-82B9-EA3248A7EB9E}" type="pres">
      <dgm:prSet presAssocID="{CAE1CC06-A85E-4D9D-A752-B1BFC1F34A5C}" presName="composite" presStyleCnt="0"/>
      <dgm:spPr/>
    </dgm:pt>
    <dgm:pt modelId="{DD16CAC2-C1D0-473B-A83B-AC8D9D2F0472}" type="pres">
      <dgm:prSet presAssocID="{CAE1CC06-A85E-4D9D-A752-B1BFC1F34A5C}" presName="rect1" presStyleLbl="b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23000" b="-23000"/>
          </a:stretch>
        </a:blipFill>
      </dgm:spPr>
      <dgm:extLst>
        <a:ext uri="{E40237B7-FDA0-4F09-8148-C483321AD2D9}">
          <dgm14:cNvPr xmlns:dgm14="http://schemas.microsoft.com/office/drawing/2010/diagram" id="0" name="" descr="Lightbulb and pencil with solid fill"/>
        </a:ext>
      </dgm:extLst>
    </dgm:pt>
    <dgm:pt modelId="{8287DF51-C898-4948-9DC6-50BACF96B700}" type="pres">
      <dgm:prSet presAssocID="{CAE1CC06-A85E-4D9D-A752-B1BFC1F34A5C}" presName="wedgeRectCallout1" presStyleLbl="node1" presStyleIdx="2" presStyleCnt="3">
        <dgm:presLayoutVars>
          <dgm:bulletEnabled val="1"/>
        </dgm:presLayoutVars>
      </dgm:prSet>
      <dgm:spPr/>
    </dgm:pt>
  </dgm:ptLst>
  <dgm:cxnLst>
    <dgm:cxn modelId="{F4122A04-EDE3-468F-BA6A-253199F3546F}" type="presOf" srcId="{D1EFAFE3-2F6B-4512-8CF9-1C19F85643EA}" destId="{30495959-E9FD-400B-9725-AC9F4448D228}" srcOrd="0" destOrd="0" presId="urn:microsoft.com/office/officeart/2008/layout/BendingPictureCaptionList"/>
    <dgm:cxn modelId="{21159513-4294-4582-8EF4-932C6B5A8720}" type="presOf" srcId="{CAE1CC06-A85E-4D9D-A752-B1BFC1F34A5C}" destId="{8287DF51-C898-4948-9DC6-50BACF96B700}" srcOrd="0" destOrd="0" presId="urn:microsoft.com/office/officeart/2008/layout/BendingPictureCaptionList"/>
    <dgm:cxn modelId="{90107625-A8EE-4476-8779-C74F57634770}" type="presOf" srcId="{1C33B6DD-6717-4E1A-915C-A82C4BA73141}" destId="{0D6A9B7B-B065-4528-BE0B-4CA79D6EB6A7}" srcOrd="0" destOrd="0" presId="urn:microsoft.com/office/officeart/2008/layout/BendingPictureCaptionList"/>
    <dgm:cxn modelId="{4C64553D-F7A5-40E7-93B4-48B8FD518C44}" type="presOf" srcId="{09C3A713-CA69-43F6-8403-9F326085CB86}" destId="{9F71C812-2B96-497E-A5AF-25CE6DB409D0}" srcOrd="0" destOrd="0" presId="urn:microsoft.com/office/officeart/2008/layout/BendingPictureCaptionList"/>
    <dgm:cxn modelId="{6AF3A5D8-37BC-4054-AE18-ADA650A7A511}" srcId="{09C3A713-CA69-43F6-8403-9F326085CB86}" destId="{D1EFAFE3-2F6B-4512-8CF9-1C19F85643EA}" srcOrd="1" destOrd="0" parTransId="{6460C18F-2945-4EF2-869E-CBE85F230517}" sibTransId="{7E987DCD-A04A-4AF4-B766-7E6FE5D4D198}"/>
    <dgm:cxn modelId="{7B758ADD-C72C-47CB-BFEB-A65CE7D36069}" srcId="{09C3A713-CA69-43F6-8403-9F326085CB86}" destId="{1C33B6DD-6717-4E1A-915C-A82C4BA73141}" srcOrd="0" destOrd="0" parTransId="{CA793B87-45D6-47EA-9994-1CE0566D82EC}" sibTransId="{598ED3DD-DE69-4D85-9C6D-2C871C91E2F1}"/>
    <dgm:cxn modelId="{EF8B0AF7-4E3D-4353-B4A5-90C93CCE9BB4}" srcId="{09C3A713-CA69-43F6-8403-9F326085CB86}" destId="{CAE1CC06-A85E-4D9D-A752-B1BFC1F34A5C}" srcOrd="2" destOrd="0" parTransId="{0F8BF8A0-9809-4438-8E6C-9BFD3DF83025}" sibTransId="{9C43FBF4-F3EF-46D7-8219-FEF06F0199C9}"/>
    <dgm:cxn modelId="{078CDA3D-338C-4533-BC28-96ABAE5F6A27}" type="presParOf" srcId="{9F71C812-2B96-497E-A5AF-25CE6DB409D0}" destId="{72A0BF0C-88C9-4211-B34B-95F49B80E6B0}" srcOrd="0" destOrd="0" presId="urn:microsoft.com/office/officeart/2008/layout/BendingPictureCaptionList"/>
    <dgm:cxn modelId="{6D69FA89-F64F-4ABC-8062-2B017AB0BFF0}" type="presParOf" srcId="{72A0BF0C-88C9-4211-B34B-95F49B80E6B0}" destId="{55689918-2AB7-4B58-BCB6-346AF8F941A1}" srcOrd="0" destOrd="0" presId="urn:microsoft.com/office/officeart/2008/layout/BendingPictureCaptionList"/>
    <dgm:cxn modelId="{0663CE67-C2B2-40AF-A825-2CC5C47F7AC1}" type="presParOf" srcId="{72A0BF0C-88C9-4211-B34B-95F49B80E6B0}" destId="{0D6A9B7B-B065-4528-BE0B-4CA79D6EB6A7}" srcOrd="1" destOrd="0" presId="urn:microsoft.com/office/officeart/2008/layout/BendingPictureCaptionList"/>
    <dgm:cxn modelId="{55B5B977-B1F0-4BAF-9873-7A59B174AE90}" type="presParOf" srcId="{9F71C812-2B96-497E-A5AF-25CE6DB409D0}" destId="{AFF94CF2-AFE0-41D6-9BAE-F959344EE979}" srcOrd="1" destOrd="0" presId="urn:microsoft.com/office/officeart/2008/layout/BendingPictureCaptionList"/>
    <dgm:cxn modelId="{02D707D4-2671-43CA-8934-BDEC61C8ED28}" type="presParOf" srcId="{9F71C812-2B96-497E-A5AF-25CE6DB409D0}" destId="{7B39E5D8-2784-4648-AA30-094389C22D89}" srcOrd="2" destOrd="0" presId="urn:microsoft.com/office/officeart/2008/layout/BendingPictureCaptionList"/>
    <dgm:cxn modelId="{BFAFDC16-D0F7-4480-8A16-E81070147F6B}" type="presParOf" srcId="{7B39E5D8-2784-4648-AA30-094389C22D89}" destId="{F08EBCEE-A563-4B8A-9C48-554B114A4A33}" srcOrd="0" destOrd="0" presId="urn:microsoft.com/office/officeart/2008/layout/BendingPictureCaptionList"/>
    <dgm:cxn modelId="{84A94BF9-4BFD-4652-B816-159AD5106D07}" type="presParOf" srcId="{7B39E5D8-2784-4648-AA30-094389C22D89}" destId="{30495959-E9FD-400B-9725-AC9F4448D228}" srcOrd="1" destOrd="0" presId="urn:microsoft.com/office/officeart/2008/layout/BendingPictureCaptionList"/>
    <dgm:cxn modelId="{6845924C-EC1E-4EEC-B1CE-B9DE7398F865}" type="presParOf" srcId="{9F71C812-2B96-497E-A5AF-25CE6DB409D0}" destId="{DDDE1937-86ED-4443-B151-BF18C2432BDD}" srcOrd="3" destOrd="0" presId="urn:microsoft.com/office/officeart/2008/layout/BendingPictureCaptionList"/>
    <dgm:cxn modelId="{EE472596-DFE7-4690-AE59-BD1E615E4F06}" type="presParOf" srcId="{9F71C812-2B96-497E-A5AF-25CE6DB409D0}" destId="{98E0DED6-C2BB-45F0-82B9-EA3248A7EB9E}" srcOrd="4" destOrd="0" presId="urn:microsoft.com/office/officeart/2008/layout/BendingPictureCaptionList"/>
    <dgm:cxn modelId="{616E0C1B-2446-4000-90CE-CBEDEF9EC935}" type="presParOf" srcId="{98E0DED6-C2BB-45F0-82B9-EA3248A7EB9E}" destId="{DD16CAC2-C1D0-473B-A83B-AC8D9D2F0472}" srcOrd="0" destOrd="0" presId="urn:microsoft.com/office/officeart/2008/layout/BendingPictureCaptionList"/>
    <dgm:cxn modelId="{7CC9B242-A755-4258-992D-8D2996B8FDEF}" type="presParOf" srcId="{98E0DED6-C2BB-45F0-82B9-EA3248A7EB9E}" destId="{8287DF51-C898-4948-9DC6-50BACF96B700}" srcOrd="1" destOrd="0" presId="urn:microsoft.com/office/officeart/2008/layout/BendingPictureCa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166E5-6D42-4FC1-8109-DB32BC25EF3E}">
      <dsp:nvSpPr>
        <dsp:cNvPr id="0" name=""/>
        <dsp:cNvSpPr/>
      </dsp:nvSpPr>
      <dsp:spPr>
        <a:xfrm>
          <a:off x="0" y="27286"/>
          <a:ext cx="10515600" cy="675327"/>
        </a:xfrm>
        <a:prstGeom prst="roundRect">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1. Select your second country for your Assignment Case Study </a:t>
          </a:r>
          <a:endParaRPr lang="en-US" sz="1700" kern="1200" dirty="0"/>
        </a:p>
      </dsp:txBody>
      <dsp:txXfrm>
        <a:off x="32967" y="60253"/>
        <a:ext cx="10449666" cy="609393"/>
      </dsp:txXfrm>
    </dsp:sp>
    <dsp:sp modelId="{90B0F6CC-C539-4ADE-98AF-D41420F79C52}">
      <dsp:nvSpPr>
        <dsp:cNvPr id="0" name=""/>
        <dsp:cNvSpPr/>
      </dsp:nvSpPr>
      <dsp:spPr>
        <a:xfrm>
          <a:off x="0" y="751573"/>
          <a:ext cx="10515600" cy="675327"/>
        </a:xfrm>
        <a:prstGeom prst="roundRect">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2. Use the Hofstede Insight tool on Moodle to understand the value of the 6 cultural dimensions for your chosen case studies </a:t>
          </a:r>
          <a:endParaRPr lang="en-US" sz="1700" kern="1200" dirty="0"/>
        </a:p>
      </dsp:txBody>
      <dsp:txXfrm>
        <a:off x="32967" y="784540"/>
        <a:ext cx="10449666" cy="609393"/>
      </dsp:txXfrm>
    </dsp:sp>
    <dsp:sp modelId="{DB638946-AB82-49B6-8B70-45EA9CC3F2F1}">
      <dsp:nvSpPr>
        <dsp:cNvPr id="0" name=""/>
        <dsp:cNvSpPr/>
      </dsp:nvSpPr>
      <dsp:spPr>
        <a:xfrm>
          <a:off x="0" y="1475861"/>
          <a:ext cx="10515600" cy="675327"/>
        </a:xfrm>
        <a:prstGeom prst="roundRect">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3. Once you have all of the 6 dimensions, this will provide the framework to describe the values of your chosen Country A (Hotel location) and your Country B (your visitor from another culture) </a:t>
          </a:r>
          <a:endParaRPr lang="en-US" sz="1700" kern="1200" dirty="0"/>
        </a:p>
      </dsp:txBody>
      <dsp:txXfrm>
        <a:off x="32967" y="1508828"/>
        <a:ext cx="10449666" cy="609393"/>
      </dsp:txXfrm>
    </dsp:sp>
    <dsp:sp modelId="{0D8EEF2B-041D-44D9-B456-8A5885403984}">
      <dsp:nvSpPr>
        <dsp:cNvPr id="0" name=""/>
        <dsp:cNvSpPr/>
      </dsp:nvSpPr>
      <dsp:spPr>
        <a:xfrm>
          <a:off x="0" y="2200149"/>
          <a:ext cx="10515600" cy="675327"/>
        </a:xfrm>
        <a:prstGeom prst="roundRect">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4. The dimensions will allow you to use a theoretical platform for your analysis of the cultural values and differences for each country </a:t>
          </a:r>
          <a:endParaRPr lang="en-US" sz="1700" kern="1200" dirty="0"/>
        </a:p>
      </dsp:txBody>
      <dsp:txXfrm>
        <a:off x="32967" y="2233116"/>
        <a:ext cx="10449666" cy="609393"/>
      </dsp:txXfrm>
    </dsp:sp>
    <dsp:sp modelId="{F06708F9-63AF-43B0-98F5-81AF26671E30}">
      <dsp:nvSpPr>
        <dsp:cNvPr id="0" name=""/>
        <dsp:cNvSpPr/>
      </dsp:nvSpPr>
      <dsp:spPr>
        <a:xfrm>
          <a:off x="0" y="2924436"/>
          <a:ext cx="10515600" cy="675327"/>
        </a:xfrm>
        <a:prstGeom prst="roundRect">
          <a:avLst/>
        </a:prstGeom>
        <a:solidFill>
          <a:schemeClr val="accent6">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5. Once you understand the values and differences between Country A and Country B- this will generate the handbook required for training the hotel staff</a:t>
          </a:r>
          <a:endParaRPr lang="en-US" sz="1700" kern="1200" dirty="0"/>
        </a:p>
      </dsp:txBody>
      <dsp:txXfrm>
        <a:off x="32967" y="2957403"/>
        <a:ext cx="10449666" cy="609393"/>
      </dsp:txXfrm>
    </dsp:sp>
    <dsp:sp modelId="{A3ACA8E6-1BEC-41D2-A43A-C41F24F34C8F}">
      <dsp:nvSpPr>
        <dsp:cNvPr id="0" name=""/>
        <dsp:cNvSpPr/>
      </dsp:nvSpPr>
      <dsp:spPr>
        <a:xfrm>
          <a:off x="0" y="3676010"/>
          <a:ext cx="10515600" cy="675327"/>
        </a:xfrm>
        <a:prstGeom prst="roundRect">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hlinkClick xmlns:r="http://schemas.openxmlformats.org/officeDocument/2006/relationships" r:id="rId1">
                <a:extLst>
                  <a:ext uri="{A12FA001-AC4F-418D-AE19-62706E023703}">
                    <ahyp:hlinkClr xmlns:ahyp="http://schemas.microsoft.com/office/drawing/2018/hyperlinkcolor" val="tx"/>
                  </a:ext>
                </a:extLst>
              </a:hlinkClick>
            </a:rPr>
            <a:t>https://www.hofstede-insights.com/product/compare-countries/</a:t>
          </a:r>
          <a:endParaRPr lang="en-US" sz="1700" kern="1200" dirty="0"/>
        </a:p>
      </dsp:txBody>
      <dsp:txXfrm>
        <a:off x="32967" y="3708977"/>
        <a:ext cx="10449666" cy="6093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EA9B9-28FE-48C8-991B-1348E26DFAA9}">
      <dsp:nvSpPr>
        <dsp:cNvPr id="0" name=""/>
        <dsp:cNvSpPr/>
      </dsp:nvSpPr>
      <dsp:spPr>
        <a:xfrm>
          <a:off x="6546" y="1203262"/>
          <a:ext cx="2090554" cy="1560555"/>
        </a:xfrm>
        <a:prstGeom prst="round2SameRect">
          <a:avLst>
            <a:gd name="adj1" fmla="val 8000"/>
            <a:gd name="adj2" fmla="val 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83820" rIns="27940" bIns="27940" numCol="1" spcCol="1270" anchor="t" anchorCtr="0">
          <a:noAutofit/>
        </a:bodyPr>
        <a:lstStyle/>
        <a:p>
          <a:pPr marL="228600" lvl="1" indent="-228600" algn="ctr" defTabSz="977900">
            <a:lnSpc>
              <a:spcPct val="90000"/>
            </a:lnSpc>
            <a:spcBef>
              <a:spcPct val="0"/>
            </a:spcBef>
            <a:spcAft>
              <a:spcPct val="15000"/>
            </a:spcAft>
            <a:buChar char="•"/>
          </a:pPr>
          <a:r>
            <a:rPr lang="en-GB" sz="2200" kern="1200" dirty="0"/>
            <a:t>Engagement with Literature</a:t>
          </a:r>
        </a:p>
      </dsp:txBody>
      <dsp:txXfrm>
        <a:off x="43112" y="1239828"/>
        <a:ext cx="2017422" cy="1523989"/>
      </dsp:txXfrm>
    </dsp:sp>
    <dsp:sp modelId="{4D831E5E-D7E3-4CCC-855A-86CF940B07D6}">
      <dsp:nvSpPr>
        <dsp:cNvPr id="0" name=""/>
        <dsp:cNvSpPr/>
      </dsp:nvSpPr>
      <dsp:spPr>
        <a:xfrm>
          <a:off x="6546" y="2763817"/>
          <a:ext cx="2090554" cy="67103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0" rIns="60960" bIns="0" numCol="1" spcCol="1270" anchor="ctr" anchorCtr="0">
          <a:noAutofit/>
        </a:bodyPr>
        <a:lstStyle/>
        <a:p>
          <a:pPr marL="0" lvl="0" indent="0" algn="l" defTabSz="2133600">
            <a:lnSpc>
              <a:spcPct val="90000"/>
            </a:lnSpc>
            <a:spcBef>
              <a:spcPct val="0"/>
            </a:spcBef>
            <a:spcAft>
              <a:spcPct val="35000"/>
            </a:spcAft>
            <a:buNone/>
          </a:pPr>
          <a:r>
            <a:rPr lang="en-GB" sz="4800" kern="1200" dirty="0"/>
            <a:t>10%</a:t>
          </a:r>
        </a:p>
      </dsp:txBody>
      <dsp:txXfrm>
        <a:off x="6546" y="2763817"/>
        <a:ext cx="1472221" cy="671038"/>
      </dsp:txXfrm>
    </dsp:sp>
    <dsp:sp modelId="{038481B1-A4E8-4DDA-85C4-681A46BCE38A}">
      <dsp:nvSpPr>
        <dsp:cNvPr id="0" name=""/>
        <dsp:cNvSpPr/>
      </dsp:nvSpPr>
      <dsp:spPr>
        <a:xfrm>
          <a:off x="1537906" y="2870406"/>
          <a:ext cx="731694" cy="73169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F87D48-2AA0-4375-BF72-9476BF27ECE1}">
      <dsp:nvSpPr>
        <dsp:cNvPr id="0" name=""/>
        <dsp:cNvSpPr/>
      </dsp:nvSpPr>
      <dsp:spPr>
        <a:xfrm>
          <a:off x="2450873" y="1203262"/>
          <a:ext cx="2090554" cy="1560555"/>
        </a:xfrm>
        <a:prstGeom prst="round2SameRect">
          <a:avLst>
            <a:gd name="adj1" fmla="val 8000"/>
            <a:gd name="adj2" fmla="val 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83820" rIns="27940" bIns="27940" numCol="1" spcCol="1270" anchor="t" anchorCtr="0">
          <a:noAutofit/>
        </a:bodyPr>
        <a:lstStyle/>
        <a:p>
          <a:pPr marL="228600" lvl="1" indent="-228600" algn="ctr" defTabSz="977900">
            <a:lnSpc>
              <a:spcPct val="90000"/>
            </a:lnSpc>
            <a:spcBef>
              <a:spcPct val="0"/>
            </a:spcBef>
            <a:spcAft>
              <a:spcPct val="15000"/>
            </a:spcAft>
            <a:buChar char="•"/>
          </a:pPr>
          <a:r>
            <a:rPr lang="en-GB" sz="2200" kern="1200" dirty="0"/>
            <a:t>Knowledge and Understanding Skills</a:t>
          </a:r>
        </a:p>
      </dsp:txBody>
      <dsp:txXfrm>
        <a:off x="2487439" y="1239828"/>
        <a:ext cx="2017422" cy="1523989"/>
      </dsp:txXfrm>
    </dsp:sp>
    <dsp:sp modelId="{7C0D1F92-CD5B-403D-B5E8-D5AA215610D7}">
      <dsp:nvSpPr>
        <dsp:cNvPr id="0" name=""/>
        <dsp:cNvSpPr/>
      </dsp:nvSpPr>
      <dsp:spPr>
        <a:xfrm>
          <a:off x="2450873" y="2763817"/>
          <a:ext cx="2090554" cy="67103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0" rIns="60960" bIns="0" numCol="1" spcCol="1270" anchor="ctr" anchorCtr="0">
          <a:noAutofit/>
        </a:bodyPr>
        <a:lstStyle/>
        <a:p>
          <a:pPr marL="0" lvl="0" indent="0" algn="l" defTabSz="2133600">
            <a:lnSpc>
              <a:spcPct val="90000"/>
            </a:lnSpc>
            <a:spcBef>
              <a:spcPct val="0"/>
            </a:spcBef>
            <a:spcAft>
              <a:spcPct val="35000"/>
            </a:spcAft>
            <a:buNone/>
          </a:pPr>
          <a:r>
            <a:rPr lang="en-GB" sz="4800" kern="1200" dirty="0"/>
            <a:t>20%</a:t>
          </a:r>
        </a:p>
      </dsp:txBody>
      <dsp:txXfrm>
        <a:off x="2450873" y="2763817"/>
        <a:ext cx="1472221" cy="671038"/>
      </dsp:txXfrm>
    </dsp:sp>
    <dsp:sp modelId="{05524F69-A509-4A51-917B-A09EB30DDCBC}">
      <dsp:nvSpPr>
        <dsp:cNvPr id="0" name=""/>
        <dsp:cNvSpPr/>
      </dsp:nvSpPr>
      <dsp:spPr>
        <a:xfrm>
          <a:off x="3982233" y="2870406"/>
          <a:ext cx="731694" cy="73169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34879E-4414-497F-8FB2-33807C87FE5A}">
      <dsp:nvSpPr>
        <dsp:cNvPr id="0" name=""/>
        <dsp:cNvSpPr/>
      </dsp:nvSpPr>
      <dsp:spPr>
        <a:xfrm>
          <a:off x="4895200" y="1203262"/>
          <a:ext cx="2090554" cy="1560555"/>
        </a:xfrm>
        <a:prstGeom prst="round2SameRect">
          <a:avLst>
            <a:gd name="adj1" fmla="val 8000"/>
            <a:gd name="adj2" fmla="val 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83820" rIns="27940" bIns="27940" numCol="1" spcCol="1270" anchor="t" anchorCtr="0">
          <a:noAutofit/>
        </a:bodyPr>
        <a:lstStyle/>
        <a:p>
          <a:pPr marL="228600" lvl="1" indent="-228600" algn="ctr" defTabSz="977900">
            <a:lnSpc>
              <a:spcPct val="90000"/>
            </a:lnSpc>
            <a:spcBef>
              <a:spcPct val="0"/>
            </a:spcBef>
            <a:spcAft>
              <a:spcPct val="15000"/>
            </a:spcAft>
            <a:buChar char="•"/>
          </a:pPr>
          <a:r>
            <a:rPr lang="en-GB" sz="2200" kern="1200" dirty="0"/>
            <a:t>Cognitive &amp; Intellectual Skills</a:t>
          </a:r>
        </a:p>
      </dsp:txBody>
      <dsp:txXfrm>
        <a:off x="4931766" y="1239828"/>
        <a:ext cx="2017422" cy="1523989"/>
      </dsp:txXfrm>
    </dsp:sp>
    <dsp:sp modelId="{727307DD-52BE-49B8-8270-BD2118B85052}">
      <dsp:nvSpPr>
        <dsp:cNvPr id="0" name=""/>
        <dsp:cNvSpPr/>
      </dsp:nvSpPr>
      <dsp:spPr>
        <a:xfrm>
          <a:off x="4895200" y="2763817"/>
          <a:ext cx="2090554" cy="67103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0" rIns="60960" bIns="0" numCol="1" spcCol="1270" anchor="ctr" anchorCtr="0">
          <a:noAutofit/>
        </a:bodyPr>
        <a:lstStyle/>
        <a:p>
          <a:pPr marL="0" lvl="0" indent="0" algn="l" defTabSz="2133600">
            <a:lnSpc>
              <a:spcPct val="90000"/>
            </a:lnSpc>
            <a:spcBef>
              <a:spcPct val="0"/>
            </a:spcBef>
            <a:spcAft>
              <a:spcPct val="35000"/>
            </a:spcAft>
            <a:buNone/>
          </a:pPr>
          <a:r>
            <a:rPr lang="en-GB" sz="4800" kern="1200" dirty="0"/>
            <a:t>30%</a:t>
          </a:r>
        </a:p>
      </dsp:txBody>
      <dsp:txXfrm>
        <a:off x="4895200" y="2763817"/>
        <a:ext cx="1472221" cy="671038"/>
      </dsp:txXfrm>
    </dsp:sp>
    <dsp:sp modelId="{857499CD-92B6-4A0A-854B-0F6DD9D1685C}">
      <dsp:nvSpPr>
        <dsp:cNvPr id="0" name=""/>
        <dsp:cNvSpPr/>
      </dsp:nvSpPr>
      <dsp:spPr>
        <a:xfrm>
          <a:off x="6426560" y="2870406"/>
          <a:ext cx="731694" cy="73169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86CD2E-4B25-4CF9-BC79-BD88CC960125}">
      <dsp:nvSpPr>
        <dsp:cNvPr id="0" name=""/>
        <dsp:cNvSpPr/>
      </dsp:nvSpPr>
      <dsp:spPr>
        <a:xfrm>
          <a:off x="7339611" y="1197909"/>
          <a:ext cx="2090554" cy="1560555"/>
        </a:xfrm>
        <a:prstGeom prst="round2SameRect">
          <a:avLst>
            <a:gd name="adj1" fmla="val 8000"/>
            <a:gd name="adj2" fmla="val 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83820" rIns="27940" bIns="27940" numCol="1" spcCol="1270" anchor="t" anchorCtr="0">
          <a:noAutofit/>
        </a:bodyPr>
        <a:lstStyle/>
        <a:p>
          <a:pPr marL="228600" lvl="1" indent="-228600" algn="ctr" defTabSz="977900">
            <a:lnSpc>
              <a:spcPct val="90000"/>
            </a:lnSpc>
            <a:spcBef>
              <a:spcPct val="0"/>
            </a:spcBef>
            <a:spcAft>
              <a:spcPct val="15000"/>
            </a:spcAft>
            <a:buChar char="•"/>
          </a:pPr>
          <a:r>
            <a:rPr lang="en-GB" sz="2200" kern="1200" dirty="0"/>
            <a:t>Practical Application Skills</a:t>
          </a:r>
        </a:p>
      </dsp:txBody>
      <dsp:txXfrm>
        <a:off x="7376177" y="1234475"/>
        <a:ext cx="2017422" cy="1523989"/>
      </dsp:txXfrm>
    </dsp:sp>
    <dsp:sp modelId="{18BAF993-516D-450E-B46D-BC860F0B5380}">
      <dsp:nvSpPr>
        <dsp:cNvPr id="0" name=""/>
        <dsp:cNvSpPr/>
      </dsp:nvSpPr>
      <dsp:spPr>
        <a:xfrm>
          <a:off x="7339527" y="2763817"/>
          <a:ext cx="2090554" cy="67103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0" rIns="60960" bIns="0" numCol="1" spcCol="1270" anchor="ctr" anchorCtr="0">
          <a:noAutofit/>
        </a:bodyPr>
        <a:lstStyle/>
        <a:p>
          <a:pPr marL="0" lvl="0" indent="0" algn="l" defTabSz="2133600">
            <a:lnSpc>
              <a:spcPct val="90000"/>
            </a:lnSpc>
            <a:spcBef>
              <a:spcPct val="0"/>
            </a:spcBef>
            <a:spcAft>
              <a:spcPct val="35000"/>
            </a:spcAft>
            <a:buNone/>
          </a:pPr>
          <a:r>
            <a:rPr lang="en-GB" sz="4800" kern="1200" dirty="0"/>
            <a:t>30%</a:t>
          </a:r>
        </a:p>
      </dsp:txBody>
      <dsp:txXfrm>
        <a:off x="7339527" y="2763817"/>
        <a:ext cx="1472221" cy="671038"/>
      </dsp:txXfrm>
    </dsp:sp>
    <dsp:sp modelId="{336F4BE9-E1DC-46E4-A40C-E5AF6E916C36}">
      <dsp:nvSpPr>
        <dsp:cNvPr id="0" name=""/>
        <dsp:cNvSpPr/>
      </dsp:nvSpPr>
      <dsp:spPr>
        <a:xfrm>
          <a:off x="8870887" y="2870406"/>
          <a:ext cx="731694" cy="731694"/>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7A907A-3924-4996-89CC-A9C7ED90A032}">
      <dsp:nvSpPr>
        <dsp:cNvPr id="0" name=""/>
        <dsp:cNvSpPr/>
      </dsp:nvSpPr>
      <dsp:spPr>
        <a:xfrm>
          <a:off x="9783854" y="1203262"/>
          <a:ext cx="2090554" cy="1560555"/>
        </a:xfrm>
        <a:prstGeom prst="round2SameRect">
          <a:avLst>
            <a:gd name="adj1" fmla="val 8000"/>
            <a:gd name="adj2" fmla="val 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83820" rIns="27940" bIns="27940" numCol="1" spcCol="1270" anchor="t" anchorCtr="0">
          <a:noAutofit/>
        </a:bodyPr>
        <a:lstStyle/>
        <a:p>
          <a:pPr marL="228600" lvl="1" indent="-228600" algn="ctr" defTabSz="977900">
            <a:lnSpc>
              <a:spcPct val="90000"/>
            </a:lnSpc>
            <a:spcBef>
              <a:spcPct val="0"/>
            </a:spcBef>
            <a:spcAft>
              <a:spcPct val="15000"/>
            </a:spcAft>
            <a:buChar char="•"/>
          </a:pPr>
          <a:r>
            <a:rPr lang="en-GB" sz="2200" kern="1200" dirty="0"/>
            <a:t>Transferable Skills for Life &amp; Professional Practice</a:t>
          </a:r>
        </a:p>
      </dsp:txBody>
      <dsp:txXfrm>
        <a:off x="9820420" y="1239828"/>
        <a:ext cx="2017422" cy="1523989"/>
      </dsp:txXfrm>
    </dsp:sp>
    <dsp:sp modelId="{985AA57D-D77F-42D9-A76B-4476A96C0E96}">
      <dsp:nvSpPr>
        <dsp:cNvPr id="0" name=""/>
        <dsp:cNvSpPr/>
      </dsp:nvSpPr>
      <dsp:spPr>
        <a:xfrm>
          <a:off x="9783854" y="2763817"/>
          <a:ext cx="2090554" cy="67103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0" rIns="60960" bIns="0" numCol="1" spcCol="1270" anchor="ctr" anchorCtr="0">
          <a:noAutofit/>
        </a:bodyPr>
        <a:lstStyle/>
        <a:p>
          <a:pPr marL="0" lvl="0" indent="0" algn="l" defTabSz="2133600">
            <a:lnSpc>
              <a:spcPct val="90000"/>
            </a:lnSpc>
            <a:spcBef>
              <a:spcPct val="0"/>
            </a:spcBef>
            <a:spcAft>
              <a:spcPct val="35000"/>
            </a:spcAft>
            <a:buNone/>
          </a:pPr>
          <a:r>
            <a:rPr lang="en-GB" sz="4800" kern="1200" dirty="0"/>
            <a:t>10%</a:t>
          </a:r>
        </a:p>
      </dsp:txBody>
      <dsp:txXfrm>
        <a:off x="9783854" y="2763817"/>
        <a:ext cx="1472221" cy="671038"/>
      </dsp:txXfrm>
    </dsp:sp>
    <dsp:sp modelId="{9286C5BC-EB39-413D-A65B-D1B9F41ECB0F}">
      <dsp:nvSpPr>
        <dsp:cNvPr id="0" name=""/>
        <dsp:cNvSpPr/>
      </dsp:nvSpPr>
      <dsp:spPr>
        <a:xfrm>
          <a:off x="11315214" y="2870406"/>
          <a:ext cx="731694" cy="731694"/>
        </a:xfrm>
        <a:prstGeom prst="ellipse">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8BE04-22D8-4BE2-9D8A-A52F36994915}">
      <dsp:nvSpPr>
        <dsp:cNvPr id="0" name=""/>
        <dsp:cNvSpPr/>
      </dsp:nvSpPr>
      <dsp:spPr>
        <a:xfrm rot="10800000">
          <a:off x="1999594" y="3185"/>
          <a:ext cx="6992874" cy="952924"/>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0213"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INTRODUCTION</a:t>
          </a:r>
        </a:p>
      </dsp:txBody>
      <dsp:txXfrm rot="10800000">
        <a:off x="2237825" y="3185"/>
        <a:ext cx="6754643" cy="952924"/>
      </dsp:txXfrm>
    </dsp:sp>
    <dsp:sp modelId="{67BA7D9B-6456-47DA-99AB-C496B1D52666}">
      <dsp:nvSpPr>
        <dsp:cNvPr id="0" name=""/>
        <dsp:cNvSpPr/>
      </dsp:nvSpPr>
      <dsp:spPr>
        <a:xfrm>
          <a:off x="1523131" y="3185"/>
          <a:ext cx="952924" cy="95292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2AD819-B645-4380-A974-CDB71D110D46}">
      <dsp:nvSpPr>
        <dsp:cNvPr id="0" name=""/>
        <dsp:cNvSpPr/>
      </dsp:nvSpPr>
      <dsp:spPr>
        <a:xfrm rot="10800000">
          <a:off x="1999594" y="1240565"/>
          <a:ext cx="6992874" cy="952924"/>
        </a:xfrm>
        <a:prstGeom prst="homePlat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0213"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HOFSTEDE (THE THEORISTS)</a:t>
          </a:r>
        </a:p>
      </dsp:txBody>
      <dsp:txXfrm rot="10800000">
        <a:off x="2237825" y="1240565"/>
        <a:ext cx="6754643" cy="952924"/>
      </dsp:txXfrm>
    </dsp:sp>
    <dsp:sp modelId="{526AD760-7EAF-4CD4-B9B9-C7BC326B4DBD}">
      <dsp:nvSpPr>
        <dsp:cNvPr id="0" name=""/>
        <dsp:cNvSpPr/>
      </dsp:nvSpPr>
      <dsp:spPr>
        <a:xfrm>
          <a:off x="1523131" y="1240565"/>
          <a:ext cx="952924" cy="95292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1498DF-55B5-4076-8744-6D53E5BBEF3B}">
      <dsp:nvSpPr>
        <dsp:cNvPr id="0" name=""/>
        <dsp:cNvSpPr/>
      </dsp:nvSpPr>
      <dsp:spPr>
        <a:xfrm rot="10800000">
          <a:off x="1999594" y="2477945"/>
          <a:ext cx="6992874" cy="952924"/>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0213"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HOW THE REPORT WILL FOCUS ON THE APPLICATION OF THE HOFSTEDE MODEL ON CULTURAL DIFFERENCES</a:t>
          </a:r>
        </a:p>
      </dsp:txBody>
      <dsp:txXfrm rot="10800000">
        <a:off x="2237825" y="2477945"/>
        <a:ext cx="6754643" cy="952924"/>
      </dsp:txXfrm>
    </dsp:sp>
    <dsp:sp modelId="{F83DB03D-9BC1-49D0-87D5-45A165D251E0}">
      <dsp:nvSpPr>
        <dsp:cNvPr id="0" name=""/>
        <dsp:cNvSpPr/>
      </dsp:nvSpPr>
      <dsp:spPr>
        <a:xfrm>
          <a:off x="1523131" y="2477945"/>
          <a:ext cx="952924" cy="95292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D5AC35-1E75-4314-8BC3-987A5F300D70}">
      <dsp:nvSpPr>
        <dsp:cNvPr id="0" name=""/>
        <dsp:cNvSpPr/>
      </dsp:nvSpPr>
      <dsp:spPr>
        <a:xfrm rot="10800000">
          <a:off x="1999594" y="3715325"/>
          <a:ext cx="6992874" cy="952924"/>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0213"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‘THIS REPORT WILL…’ &amp; SUMMARISE TASK – THAT’S IT!</a:t>
          </a:r>
        </a:p>
      </dsp:txBody>
      <dsp:txXfrm rot="10800000">
        <a:off x="2237825" y="3715325"/>
        <a:ext cx="6754643" cy="952924"/>
      </dsp:txXfrm>
    </dsp:sp>
    <dsp:sp modelId="{40ABD1A9-490D-43D9-9A24-EA20AC999E71}">
      <dsp:nvSpPr>
        <dsp:cNvPr id="0" name=""/>
        <dsp:cNvSpPr/>
      </dsp:nvSpPr>
      <dsp:spPr>
        <a:xfrm>
          <a:off x="1523131" y="3715325"/>
          <a:ext cx="952924" cy="952924"/>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0B193-E155-4872-9F5B-FCDCB165E7C2}">
      <dsp:nvSpPr>
        <dsp:cNvPr id="0" name=""/>
        <dsp:cNvSpPr/>
      </dsp:nvSpPr>
      <dsp:spPr>
        <a:xfrm>
          <a:off x="0" y="576"/>
          <a:ext cx="5744684"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73FC209-9A91-43CB-86DF-7048C145C26B}">
      <dsp:nvSpPr>
        <dsp:cNvPr id="0" name=""/>
        <dsp:cNvSpPr/>
      </dsp:nvSpPr>
      <dsp:spPr>
        <a:xfrm>
          <a:off x="0" y="576"/>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Tell  me what country it is – tell me about the culture of your country</a:t>
          </a:r>
        </a:p>
      </dsp:txBody>
      <dsp:txXfrm>
        <a:off x="0" y="576"/>
        <a:ext cx="5744684" cy="945024"/>
      </dsp:txXfrm>
    </dsp:sp>
    <dsp:sp modelId="{4BA26EE9-651D-451C-9D13-35DADF5E183D}">
      <dsp:nvSpPr>
        <dsp:cNvPr id="0" name=""/>
        <dsp:cNvSpPr/>
      </dsp:nvSpPr>
      <dsp:spPr>
        <a:xfrm>
          <a:off x="0" y="945601"/>
          <a:ext cx="5744684" cy="0"/>
        </a:xfrm>
        <a:prstGeom prst="line">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E54CB89-B20E-4BF2-A12A-C269C325BB2B}">
      <dsp:nvSpPr>
        <dsp:cNvPr id="0" name=""/>
        <dsp:cNvSpPr/>
      </dsp:nvSpPr>
      <dsp:spPr>
        <a:xfrm>
          <a:off x="0" y="945601"/>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Use Hofstede model to examine</a:t>
          </a:r>
        </a:p>
      </dsp:txBody>
      <dsp:txXfrm>
        <a:off x="0" y="945601"/>
        <a:ext cx="5744684" cy="945024"/>
      </dsp:txXfrm>
    </dsp:sp>
    <dsp:sp modelId="{2132F87D-AE46-422E-8757-7C3D5C4165CB}">
      <dsp:nvSpPr>
        <dsp:cNvPr id="0" name=""/>
        <dsp:cNvSpPr/>
      </dsp:nvSpPr>
      <dsp:spPr>
        <a:xfrm>
          <a:off x="0" y="1890625"/>
          <a:ext cx="5744684"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F7C0C70-7DB0-4E99-A4AE-AF2387EAAB39}">
      <dsp:nvSpPr>
        <dsp:cNvPr id="0" name=""/>
        <dsp:cNvSpPr/>
      </dsp:nvSpPr>
      <dsp:spPr>
        <a:xfrm>
          <a:off x="0" y="1890625"/>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Tool on Moodle</a:t>
          </a:r>
        </a:p>
      </dsp:txBody>
      <dsp:txXfrm>
        <a:off x="0" y="1890625"/>
        <a:ext cx="5744684" cy="945024"/>
      </dsp:txXfrm>
    </dsp:sp>
    <dsp:sp modelId="{893C423F-EBF7-43B5-B659-B079F12EFFED}">
      <dsp:nvSpPr>
        <dsp:cNvPr id="0" name=""/>
        <dsp:cNvSpPr/>
      </dsp:nvSpPr>
      <dsp:spPr>
        <a:xfrm>
          <a:off x="0" y="2835650"/>
          <a:ext cx="5744684" cy="0"/>
        </a:xfrm>
        <a:prstGeom prst="line">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275A3A-4E05-4DB1-B0A4-F1F02A9E7C33}">
      <dsp:nvSpPr>
        <dsp:cNvPr id="0" name=""/>
        <dsp:cNvSpPr/>
      </dsp:nvSpPr>
      <dsp:spPr>
        <a:xfrm>
          <a:off x="0" y="2835650"/>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You can also insert the table into your report for reference.</a:t>
          </a:r>
        </a:p>
      </dsp:txBody>
      <dsp:txXfrm>
        <a:off x="0" y="2835650"/>
        <a:ext cx="5744684" cy="945024"/>
      </dsp:txXfrm>
    </dsp:sp>
    <dsp:sp modelId="{321EAEAC-A87A-47A0-ADE5-CD8D72AD5C89}">
      <dsp:nvSpPr>
        <dsp:cNvPr id="0" name=""/>
        <dsp:cNvSpPr/>
      </dsp:nvSpPr>
      <dsp:spPr>
        <a:xfrm>
          <a:off x="0" y="3780674"/>
          <a:ext cx="5744684"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96E9BD5-56AB-40F3-82CF-AEE5D88E9DD7}">
      <dsp:nvSpPr>
        <dsp:cNvPr id="0" name=""/>
        <dsp:cNvSpPr/>
      </dsp:nvSpPr>
      <dsp:spPr>
        <a:xfrm>
          <a:off x="0" y="3780674"/>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Knowledge &amp; Understanding</a:t>
          </a:r>
        </a:p>
      </dsp:txBody>
      <dsp:txXfrm>
        <a:off x="0" y="3780674"/>
        <a:ext cx="5744684" cy="9450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0B193-E155-4872-9F5B-FCDCB165E7C2}">
      <dsp:nvSpPr>
        <dsp:cNvPr id="0" name=""/>
        <dsp:cNvSpPr/>
      </dsp:nvSpPr>
      <dsp:spPr>
        <a:xfrm>
          <a:off x="0" y="576"/>
          <a:ext cx="5744684"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73FC209-9A91-43CB-86DF-7048C145C26B}">
      <dsp:nvSpPr>
        <dsp:cNvPr id="0" name=""/>
        <dsp:cNvSpPr/>
      </dsp:nvSpPr>
      <dsp:spPr>
        <a:xfrm>
          <a:off x="0" y="576"/>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Introduce the country &amp; its culture</a:t>
          </a:r>
        </a:p>
      </dsp:txBody>
      <dsp:txXfrm>
        <a:off x="0" y="576"/>
        <a:ext cx="5744684" cy="945024"/>
      </dsp:txXfrm>
    </dsp:sp>
    <dsp:sp modelId="{4BA26EE9-651D-451C-9D13-35DADF5E183D}">
      <dsp:nvSpPr>
        <dsp:cNvPr id="0" name=""/>
        <dsp:cNvSpPr/>
      </dsp:nvSpPr>
      <dsp:spPr>
        <a:xfrm>
          <a:off x="0" y="945601"/>
          <a:ext cx="5744684" cy="0"/>
        </a:xfrm>
        <a:prstGeom prst="line">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E54CB89-B20E-4BF2-A12A-C269C325BB2B}">
      <dsp:nvSpPr>
        <dsp:cNvPr id="0" name=""/>
        <dsp:cNvSpPr/>
      </dsp:nvSpPr>
      <dsp:spPr>
        <a:xfrm>
          <a:off x="0" y="945601"/>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Use Hofstede model to examine country</a:t>
          </a:r>
        </a:p>
      </dsp:txBody>
      <dsp:txXfrm>
        <a:off x="0" y="945601"/>
        <a:ext cx="5744684" cy="945024"/>
      </dsp:txXfrm>
    </dsp:sp>
    <dsp:sp modelId="{2132F87D-AE46-422E-8757-7C3D5C4165CB}">
      <dsp:nvSpPr>
        <dsp:cNvPr id="0" name=""/>
        <dsp:cNvSpPr/>
      </dsp:nvSpPr>
      <dsp:spPr>
        <a:xfrm>
          <a:off x="0" y="1890625"/>
          <a:ext cx="5744684"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F7C0C70-7DB0-4E99-A4AE-AF2387EAAB39}">
      <dsp:nvSpPr>
        <dsp:cNvPr id="0" name=""/>
        <dsp:cNvSpPr/>
      </dsp:nvSpPr>
      <dsp:spPr>
        <a:xfrm>
          <a:off x="0" y="1890625"/>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Tool on Moodle</a:t>
          </a:r>
        </a:p>
      </dsp:txBody>
      <dsp:txXfrm>
        <a:off x="0" y="1890625"/>
        <a:ext cx="5744684" cy="945024"/>
      </dsp:txXfrm>
    </dsp:sp>
    <dsp:sp modelId="{893C423F-EBF7-43B5-B659-B079F12EFFED}">
      <dsp:nvSpPr>
        <dsp:cNvPr id="0" name=""/>
        <dsp:cNvSpPr/>
      </dsp:nvSpPr>
      <dsp:spPr>
        <a:xfrm>
          <a:off x="0" y="2835650"/>
          <a:ext cx="5744684" cy="0"/>
        </a:xfrm>
        <a:prstGeom prst="line">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275A3A-4E05-4DB1-B0A4-F1F02A9E7C33}">
      <dsp:nvSpPr>
        <dsp:cNvPr id="0" name=""/>
        <dsp:cNvSpPr/>
      </dsp:nvSpPr>
      <dsp:spPr>
        <a:xfrm>
          <a:off x="0" y="2835650"/>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You can also insert the table into your report for reference.</a:t>
          </a:r>
        </a:p>
      </dsp:txBody>
      <dsp:txXfrm>
        <a:off x="0" y="2835650"/>
        <a:ext cx="5744684" cy="945024"/>
      </dsp:txXfrm>
    </dsp:sp>
    <dsp:sp modelId="{321EAEAC-A87A-47A0-ADE5-CD8D72AD5C89}">
      <dsp:nvSpPr>
        <dsp:cNvPr id="0" name=""/>
        <dsp:cNvSpPr/>
      </dsp:nvSpPr>
      <dsp:spPr>
        <a:xfrm>
          <a:off x="0" y="3780674"/>
          <a:ext cx="5744684"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96E9BD5-56AB-40F3-82CF-AEE5D88E9DD7}">
      <dsp:nvSpPr>
        <dsp:cNvPr id="0" name=""/>
        <dsp:cNvSpPr/>
      </dsp:nvSpPr>
      <dsp:spPr>
        <a:xfrm>
          <a:off x="0" y="3780674"/>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Knowledge &amp; Understanding</a:t>
          </a:r>
        </a:p>
      </dsp:txBody>
      <dsp:txXfrm>
        <a:off x="0" y="3780674"/>
        <a:ext cx="5744684" cy="9450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89918-2AB7-4B58-BCB6-346AF8F941A1}">
      <dsp:nvSpPr>
        <dsp:cNvPr id="0" name=""/>
        <dsp:cNvSpPr/>
      </dsp:nvSpPr>
      <dsp:spPr>
        <a:xfrm>
          <a:off x="58076" y="205"/>
          <a:ext cx="2610039" cy="2088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0D6A9B7B-B065-4528-BE0B-4CA79D6EB6A7}">
      <dsp:nvSpPr>
        <dsp:cNvPr id="0" name=""/>
        <dsp:cNvSpPr/>
      </dsp:nvSpPr>
      <dsp:spPr>
        <a:xfrm>
          <a:off x="292980" y="1879433"/>
          <a:ext cx="2322934" cy="730810"/>
        </a:xfrm>
        <a:prstGeom prst="wedgeRectCallout">
          <a:avLst>
            <a:gd name="adj1" fmla="val 20250"/>
            <a:gd name="adj2" fmla="val -607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PROOF READ BEFORE SUBMISSION</a:t>
          </a:r>
        </a:p>
      </dsp:txBody>
      <dsp:txXfrm>
        <a:off x="292980" y="1879433"/>
        <a:ext cx="2322934" cy="730810"/>
      </dsp:txXfrm>
    </dsp:sp>
    <dsp:sp modelId="{F08EBCEE-A563-4B8A-9C48-554B114A4A33}">
      <dsp:nvSpPr>
        <dsp:cNvPr id="0" name=""/>
        <dsp:cNvSpPr/>
      </dsp:nvSpPr>
      <dsp:spPr>
        <a:xfrm>
          <a:off x="2929119" y="205"/>
          <a:ext cx="2610039" cy="2088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23000" b="-2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0495959-E9FD-400B-9725-AC9F4448D228}">
      <dsp:nvSpPr>
        <dsp:cNvPr id="0" name=""/>
        <dsp:cNvSpPr/>
      </dsp:nvSpPr>
      <dsp:spPr>
        <a:xfrm>
          <a:off x="3164023" y="1879433"/>
          <a:ext cx="2322934" cy="730810"/>
        </a:xfrm>
        <a:prstGeom prst="wedgeRectCallout">
          <a:avLst>
            <a:gd name="adj1" fmla="val 20250"/>
            <a:gd name="adj2" fmla="val -6070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CHECK YOU’VE ADDRESSED THE TASK</a:t>
          </a:r>
        </a:p>
      </dsp:txBody>
      <dsp:txXfrm>
        <a:off x="3164023" y="1879433"/>
        <a:ext cx="2322934" cy="730810"/>
      </dsp:txXfrm>
    </dsp:sp>
    <dsp:sp modelId="{DD16CAC2-C1D0-473B-A83B-AC8D9D2F0472}">
      <dsp:nvSpPr>
        <dsp:cNvPr id="0" name=""/>
        <dsp:cNvSpPr/>
      </dsp:nvSpPr>
      <dsp:spPr>
        <a:xfrm>
          <a:off x="1493598" y="2871248"/>
          <a:ext cx="2610039" cy="2088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23000" b="-2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8287DF51-C898-4948-9DC6-50BACF96B700}">
      <dsp:nvSpPr>
        <dsp:cNvPr id="0" name=""/>
        <dsp:cNvSpPr/>
      </dsp:nvSpPr>
      <dsp:spPr>
        <a:xfrm>
          <a:off x="1728501" y="4750476"/>
          <a:ext cx="2322934" cy="730810"/>
        </a:xfrm>
        <a:prstGeom prst="wedgeRectCallout">
          <a:avLst>
            <a:gd name="adj1" fmla="val 20250"/>
            <a:gd name="adj2" fmla="val -6070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BREIF CONCLUSION – NOTHING NEW</a:t>
          </a:r>
        </a:p>
      </dsp:txBody>
      <dsp:txXfrm>
        <a:off x="1728501" y="4750476"/>
        <a:ext cx="2322934" cy="7308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5ED991-0A98-41EA-A179-B8847C04CB66}" type="datetimeFigureOut">
              <a:rPr lang="en-GB" smtClean="0"/>
              <a:t>11/05/2023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2947C0-1C47-442E-94EA-4128D0B54DA0}" type="slidenum">
              <a:rPr lang="en-GB" smtClean="0"/>
              <a:t>‹#›</a:t>
            </a:fld>
            <a:endParaRPr lang="en-GB"/>
          </a:p>
        </p:txBody>
      </p:sp>
    </p:spTree>
    <p:extLst>
      <p:ext uri="{BB962C8B-B14F-4D97-AF65-F5344CB8AC3E}">
        <p14:creationId xmlns:p14="http://schemas.microsoft.com/office/powerpoint/2010/main" val="4006548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a:t>
            </a:fld>
            <a:endParaRPr lang="en-GB"/>
          </a:p>
        </p:txBody>
      </p:sp>
    </p:spTree>
    <p:extLst>
      <p:ext uri="{BB962C8B-B14F-4D97-AF65-F5344CB8AC3E}">
        <p14:creationId xmlns:p14="http://schemas.microsoft.com/office/powerpoint/2010/main" val="1776650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3</a:t>
            </a:fld>
            <a:endParaRPr lang="en-GB"/>
          </a:p>
        </p:txBody>
      </p:sp>
    </p:spTree>
    <p:extLst>
      <p:ext uri="{BB962C8B-B14F-4D97-AF65-F5344CB8AC3E}">
        <p14:creationId xmlns:p14="http://schemas.microsoft.com/office/powerpoint/2010/main" val="3745358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4</a:t>
            </a:fld>
            <a:endParaRPr lang="en-GB"/>
          </a:p>
        </p:txBody>
      </p:sp>
    </p:spTree>
    <p:extLst>
      <p:ext uri="{BB962C8B-B14F-4D97-AF65-F5344CB8AC3E}">
        <p14:creationId xmlns:p14="http://schemas.microsoft.com/office/powerpoint/2010/main" val="239422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5</a:t>
            </a:fld>
            <a:endParaRPr lang="en-GB"/>
          </a:p>
        </p:txBody>
      </p:sp>
    </p:spTree>
    <p:extLst>
      <p:ext uri="{BB962C8B-B14F-4D97-AF65-F5344CB8AC3E}">
        <p14:creationId xmlns:p14="http://schemas.microsoft.com/office/powerpoint/2010/main" val="1634434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6</a:t>
            </a:fld>
            <a:endParaRPr lang="en-GB"/>
          </a:p>
        </p:txBody>
      </p:sp>
    </p:spTree>
    <p:extLst>
      <p:ext uri="{BB962C8B-B14F-4D97-AF65-F5344CB8AC3E}">
        <p14:creationId xmlns:p14="http://schemas.microsoft.com/office/powerpoint/2010/main" val="828394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Engagement to literature : </a:t>
            </a:r>
            <a:r>
              <a:rPr lang="en-GB" b="1" i="0" dirty="0">
                <a:solidFill>
                  <a:srgbClr val="202124"/>
                </a:solidFill>
                <a:effectLst/>
                <a:latin typeface="arial" panose="020B0604020202020204" pitchFamily="34" charset="0"/>
              </a:rPr>
              <a:t>explore different ways of seeing the world</a:t>
            </a:r>
            <a:r>
              <a:rPr lang="en-GB" dirty="0"/>
              <a:t>.</a:t>
            </a:r>
          </a:p>
          <a:p>
            <a:r>
              <a:rPr lang="en-GB" dirty="0"/>
              <a:t>2. : </a:t>
            </a:r>
            <a:r>
              <a:rPr lang="en-GB" b="1" i="0" dirty="0">
                <a:solidFill>
                  <a:srgbClr val="202124"/>
                </a:solidFill>
                <a:effectLst/>
                <a:latin typeface="arial" panose="020B0604020202020204" pitchFamily="34" charset="0"/>
              </a:rPr>
              <a:t>demonstrate perspective by seeing the big picture and recognising different points of view</a:t>
            </a:r>
          </a:p>
          <a:p>
            <a:r>
              <a:rPr lang="en-GB" b="1" i="0" dirty="0">
                <a:solidFill>
                  <a:srgbClr val="202124"/>
                </a:solidFill>
                <a:effectLst/>
                <a:latin typeface="arial" panose="020B0604020202020204" pitchFamily="34" charset="0"/>
              </a:rPr>
              <a:t>3: Focus and concentrate on task and do not go off topic</a:t>
            </a:r>
          </a:p>
          <a:p>
            <a:r>
              <a:rPr lang="en-GB" b="1" i="0" dirty="0">
                <a:solidFill>
                  <a:srgbClr val="202124"/>
                </a:solidFill>
                <a:effectLst/>
                <a:latin typeface="arial" panose="020B0604020202020204" pitchFamily="34" charset="0"/>
              </a:rPr>
              <a:t>4: Research, organisational and writing skills </a:t>
            </a:r>
          </a:p>
          <a:p>
            <a:r>
              <a:rPr lang="en-GB" b="1" i="0" dirty="0">
                <a:solidFill>
                  <a:srgbClr val="202124"/>
                </a:solidFill>
                <a:effectLst/>
                <a:latin typeface="arial" panose="020B0604020202020204" pitchFamily="34" charset="0"/>
              </a:rPr>
              <a:t>5: the skills that you use in every job, no matter the title or the field</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7</a:t>
            </a:fld>
            <a:endParaRPr lang="en-GB"/>
          </a:p>
        </p:txBody>
      </p:sp>
    </p:spTree>
    <p:extLst>
      <p:ext uri="{BB962C8B-B14F-4D97-AF65-F5344CB8AC3E}">
        <p14:creationId xmlns:p14="http://schemas.microsoft.com/office/powerpoint/2010/main" val="4031051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8</a:t>
            </a:fld>
            <a:endParaRPr lang="en-GB"/>
          </a:p>
        </p:txBody>
      </p:sp>
    </p:spTree>
    <p:extLst>
      <p:ext uri="{BB962C8B-B14F-4D97-AF65-F5344CB8AC3E}">
        <p14:creationId xmlns:p14="http://schemas.microsoft.com/office/powerpoint/2010/main" val="3044850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9</a:t>
            </a:fld>
            <a:endParaRPr lang="en-GB"/>
          </a:p>
        </p:txBody>
      </p:sp>
    </p:spTree>
    <p:extLst>
      <p:ext uri="{BB962C8B-B14F-4D97-AF65-F5344CB8AC3E}">
        <p14:creationId xmlns:p14="http://schemas.microsoft.com/office/powerpoint/2010/main" val="41461453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10</a:t>
            </a:fld>
            <a:endParaRPr lang="en-GB"/>
          </a:p>
        </p:txBody>
      </p:sp>
    </p:spTree>
    <p:extLst>
      <p:ext uri="{BB962C8B-B14F-4D97-AF65-F5344CB8AC3E}">
        <p14:creationId xmlns:p14="http://schemas.microsoft.com/office/powerpoint/2010/main" val="15329104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11</a:t>
            </a:fld>
            <a:endParaRPr lang="en-GB"/>
          </a:p>
        </p:txBody>
      </p:sp>
    </p:spTree>
    <p:extLst>
      <p:ext uri="{BB962C8B-B14F-4D97-AF65-F5344CB8AC3E}">
        <p14:creationId xmlns:p14="http://schemas.microsoft.com/office/powerpoint/2010/main" val="3719960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12</a:t>
            </a:fld>
            <a:endParaRPr lang="en-GB"/>
          </a:p>
        </p:txBody>
      </p:sp>
    </p:spTree>
    <p:extLst>
      <p:ext uri="{BB962C8B-B14F-4D97-AF65-F5344CB8AC3E}">
        <p14:creationId xmlns:p14="http://schemas.microsoft.com/office/powerpoint/2010/main" val="41640543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13</a:t>
            </a:fld>
            <a:endParaRPr lang="en-GB"/>
          </a:p>
        </p:txBody>
      </p:sp>
    </p:spTree>
    <p:extLst>
      <p:ext uri="{BB962C8B-B14F-4D97-AF65-F5344CB8AC3E}">
        <p14:creationId xmlns:p14="http://schemas.microsoft.com/office/powerpoint/2010/main" val="21630217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14</a:t>
            </a:fld>
            <a:endParaRPr lang="en-GB"/>
          </a:p>
        </p:txBody>
      </p:sp>
    </p:spTree>
    <p:extLst>
      <p:ext uri="{BB962C8B-B14F-4D97-AF65-F5344CB8AC3E}">
        <p14:creationId xmlns:p14="http://schemas.microsoft.com/office/powerpoint/2010/main" val="12566020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15</a:t>
            </a:fld>
            <a:endParaRPr lang="en-GB"/>
          </a:p>
        </p:txBody>
      </p:sp>
    </p:spTree>
    <p:extLst>
      <p:ext uri="{BB962C8B-B14F-4D97-AF65-F5344CB8AC3E}">
        <p14:creationId xmlns:p14="http://schemas.microsoft.com/office/powerpoint/2010/main" val="3783983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78AB9-760D-4B22-8ADC-3A0ED2ED2E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8113E8-DBBF-4578-A277-1259901173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801E5-236E-460A-B4A9-0EA4F53F194E}"/>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5" name="Footer Placeholder 4">
            <a:extLst>
              <a:ext uri="{FF2B5EF4-FFF2-40B4-BE49-F238E27FC236}">
                <a16:creationId xmlns:a16="http://schemas.microsoft.com/office/drawing/2014/main" id="{2C7A67D7-675C-46A2-A09E-1375D4AC3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141CBA-7C25-467A-A67E-F31298E69B86}"/>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4115264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66D71-4F94-4EBE-9745-5F2BEE22C5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A3DA7E-F28E-40D8-90F1-98EEA75657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65BB55-F7E1-402F-A5CE-D153A1B95CE4}"/>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5" name="Footer Placeholder 4">
            <a:extLst>
              <a:ext uri="{FF2B5EF4-FFF2-40B4-BE49-F238E27FC236}">
                <a16:creationId xmlns:a16="http://schemas.microsoft.com/office/drawing/2014/main" id="{9E4B224C-E1B9-4D75-903B-F13CFD944A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26FBD3-8C46-4967-B336-23737C99DE0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157891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64FAA-A3CC-46F4-A3A5-67DAE9C09C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29EAD6-A63E-495A-816C-8B2DB430B6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9821CF-E4ED-46D8-99C9-9DF540F89E0C}"/>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5" name="Footer Placeholder 4">
            <a:extLst>
              <a:ext uri="{FF2B5EF4-FFF2-40B4-BE49-F238E27FC236}">
                <a16:creationId xmlns:a16="http://schemas.microsoft.com/office/drawing/2014/main" id="{092D29FF-9179-4088-AC7E-D4820ACD6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316227-2D51-44FA-B64E-1A699D2178FB}"/>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584124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29273-1AD4-4AED-8C44-A2F525ADF4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EAB71C-BA03-4D64-A40C-736BC00147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B99F05-ED25-4A9A-8BC8-EB59B14183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41425B-EB07-48D6-9DE1-3BFF99D94F6B}"/>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6" name="Footer Placeholder 5">
            <a:extLst>
              <a:ext uri="{FF2B5EF4-FFF2-40B4-BE49-F238E27FC236}">
                <a16:creationId xmlns:a16="http://schemas.microsoft.com/office/drawing/2014/main" id="{7F33C718-E0E3-436D-BE2F-0ECA44CFE6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B28FDC-F02B-430D-91ED-37A1FE4A6B79}"/>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213724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B101-6B80-4605-939E-12581608EF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B141F8-2743-4382-A76B-608CAA81DA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348EF6-1494-4F4D-B341-E25E6C465E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60BFFC-4287-495A-A39F-4F47FE0DB0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69D7F6-D5DC-412F-8B37-B708A7CACD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924728-BDFC-40CE-B8DC-894013948300}"/>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8" name="Footer Placeholder 7">
            <a:extLst>
              <a:ext uri="{FF2B5EF4-FFF2-40B4-BE49-F238E27FC236}">
                <a16:creationId xmlns:a16="http://schemas.microsoft.com/office/drawing/2014/main" id="{6DE63F14-4FEE-4234-B92D-632CAD98BE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1728F7-F34A-4980-BFA1-0901C01D00A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359634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0C47B-DCF4-483B-AEC7-69F63AE1DC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EA1D35-5D67-48DC-90E0-BE3D12C653AD}"/>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4" name="Footer Placeholder 3">
            <a:extLst>
              <a:ext uri="{FF2B5EF4-FFF2-40B4-BE49-F238E27FC236}">
                <a16:creationId xmlns:a16="http://schemas.microsoft.com/office/drawing/2014/main" id="{5EC23BD0-3401-4B92-81F3-453C181415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A9D87B-158A-43C6-A764-2A61B9133764}"/>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977148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8661CF-4B6E-4DDC-A2F7-DD2A9AEC5E62}"/>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3" name="Footer Placeholder 2">
            <a:extLst>
              <a:ext uri="{FF2B5EF4-FFF2-40B4-BE49-F238E27FC236}">
                <a16:creationId xmlns:a16="http://schemas.microsoft.com/office/drawing/2014/main" id="{0C39EDC0-1A6E-4AE4-AAEB-921A1BE34C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D8BE42-E343-42DE-AAA8-E33741C82417}"/>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972965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864D0-2D8A-4C7F-954E-C3CDBB2215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B4F2DE-7E7E-4B6D-A394-35DBCF2F26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824261-EE4A-42B2-B0FF-1931EC7710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0CF0DF-3596-4D44-967B-9D95D2E9C72F}"/>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6" name="Footer Placeholder 5">
            <a:extLst>
              <a:ext uri="{FF2B5EF4-FFF2-40B4-BE49-F238E27FC236}">
                <a16:creationId xmlns:a16="http://schemas.microsoft.com/office/drawing/2014/main" id="{0E3A65DF-1CEA-4AEA-9210-995BE4FCF0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561D40-05A5-4534-BE8E-3869E8CC032A}"/>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298858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AC07F-4C31-43EA-BCBC-F98AA7EB64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ADBAB6-F26D-4BA0-A84B-3A3AF4B036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804B2A-BB8D-4AF4-9BA0-9C1E7769BC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EFCF46-2D04-48DD-8C15-2B04740D0791}"/>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6" name="Footer Placeholder 5">
            <a:extLst>
              <a:ext uri="{FF2B5EF4-FFF2-40B4-BE49-F238E27FC236}">
                <a16:creationId xmlns:a16="http://schemas.microsoft.com/office/drawing/2014/main" id="{B592DA29-06F2-42AB-86DF-F352E408C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2A58F6-6F61-47E4-87FD-4D386393AE9D}"/>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106445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8349B-6EC8-4ECE-A959-107D0894B8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1F46C9-5F1C-49C2-9590-C68B57D1AE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7C7658-58DB-4631-870C-49B7961B0F82}"/>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5" name="Footer Placeholder 4">
            <a:extLst>
              <a:ext uri="{FF2B5EF4-FFF2-40B4-BE49-F238E27FC236}">
                <a16:creationId xmlns:a16="http://schemas.microsoft.com/office/drawing/2014/main" id="{62C89517-F101-4B06-ABF1-C948CB0F71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6652E-49FE-4DD4-AFE7-63B1AA8F805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037595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BCF816-0029-461D-AAE7-02F77071D6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D3C9A7-786F-4DF5-BF65-69946E483D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D0AF2C-4BA0-4E95-911A-BE317BE83B7C}"/>
              </a:ext>
            </a:extLst>
          </p:cNvPr>
          <p:cNvSpPr>
            <a:spLocks noGrp="1"/>
          </p:cNvSpPr>
          <p:nvPr>
            <p:ph type="dt" sz="half" idx="10"/>
          </p:nvPr>
        </p:nvSpPr>
        <p:spPr/>
        <p:txBody>
          <a:bodyPr/>
          <a:lstStyle/>
          <a:p>
            <a:fld id="{F2A362FA-88F8-4298-AD66-245A9F03B2FD}" type="datetimeFigureOut">
              <a:rPr lang="en-GB" smtClean="0"/>
              <a:t>11/05/2023</a:t>
            </a:fld>
            <a:endParaRPr lang="en-GB"/>
          </a:p>
        </p:txBody>
      </p:sp>
      <p:sp>
        <p:nvSpPr>
          <p:cNvPr id="5" name="Footer Placeholder 4">
            <a:extLst>
              <a:ext uri="{FF2B5EF4-FFF2-40B4-BE49-F238E27FC236}">
                <a16:creationId xmlns:a16="http://schemas.microsoft.com/office/drawing/2014/main" id="{25B8067A-A2D4-4F38-A6F0-CACC46DE51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05779-B4D4-43DD-AA45-74D9597C209F}"/>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177415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7C2D8-2566-4A6A-8F25-B26F428475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F631F5-9F79-4F10-BED8-D9DC31F07F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B6C022-7043-4904-A412-A21F7D57F7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A362FA-88F8-4298-AD66-245A9F03B2FD}" type="datetimeFigureOut">
              <a:rPr lang="en-GB" smtClean="0"/>
              <a:t>11/05/2023</a:t>
            </a:fld>
            <a:endParaRPr lang="en-GB"/>
          </a:p>
        </p:txBody>
      </p:sp>
      <p:sp>
        <p:nvSpPr>
          <p:cNvPr id="5" name="Footer Placeholder 4">
            <a:extLst>
              <a:ext uri="{FF2B5EF4-FFF2-40B4-BE49-F238E27FC236}">
                <a16:creationId xmlns:a16="http://schemas.microsoft.com/office/drawing/2014/main" id="{DCED0EBA-B18F-4432-8229-F49DFC3230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947A3-2771-4A86-8249-4366B008FB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2F2EFC-22D6-46EF-B3B0-9EA047A9AA73}" type="slidenum">
              <a:rPr lang="en-GB" smtClean="0"/>
              <a:t>‹#›</a:t>
            </a:fld>
            <a:endParaRPr lang="en-GB"/>
          </a:p>
        </p:txBody>
      </p:sp>
    </p:spTree>
    <p:extLst>
      <p:ext uri="{BB962C8B-B14F-4D97-AF65-F5344CB8AC3E}">
        <p14:creationId xmlns:p14="http://schemas.microsoft.com/office/powerpoint/2010/main" val="9940091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mailto:Rodrigo.faguilera@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articaonline.com/2016/09/moodle-software-libre-para-la-gestion-del-aprendizaje/"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Fufgp9DFeT5O0EqAdoJonXNNDJTzYzBmKgB5Uidnpw"/><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deviantart.com/sharklord1/art/World-Map-Sept-16-1942-Colored-794880904" TargetMode="Externa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5.sv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png"/><Relationship Id="rId7" Type="http://schemas.openxmlformats.org/officeDocument/2006/relationships/diagramColors" Target="../diagrams/colors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D5CB7-3432-4F8B-B5FA-AE529A04CCE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4FD0B2-2C83-40BF-BFE9-0D466CD80F0B}"/>
              </a:ext>
            </a:extLst>
          </p:cNvPr>
          <p:cNvSpPr>
            <a:spLocks noGrp="1"/>
          </p:cNvSpPr>
          <p:nvPr>
            <p:ph type="subTitle" idx="1"/>
          </p:nvPr>
        </p:nvSpPr>
        <p:spPr/>
        <p:txBody>
          <a:bodyPr/>
          <a:lstStyle/>
          <a:p>
            <a:endParaRPr lang="en-GB"/>
          </a:p>
        </p:txBody>
      </p:sp>
      <p:pic>
        <p:nvPicPr>
          <p:cNvPr id="4" name="Picture 2" descr="https://ukc-powerpoint.officeapps.live.com/pods/GetClipboardImage.ashx?Id=8eb4999a-41ae-4bc4-bddb-6b525d7a12d9&amp;DC=GUK1&amp;pkey=072e0956-4acf-40ee-ba2d-e0ec6ece1343&amp;wdwaccluster=GUK1">
            <a:extLst>
              <a:ext uri="{FF2B5EF4-FFF2-40B4-BE49-F238E27FC236}">
                <a16:creationId xmlns:a16="http://schemas.microsoft.com/office/drawing/2014/main" id="{4E23A846-6E92-44ED-9AC5-47AF8B74E448}"/>
              </a:ext>
            </a:extLst>
          </p:cNvPr>
          <p:cNvPicPr>
            <a:picLocks noChangeAspect="1"/>
          </p:cNvPicPr>
          <p:nvPr/>
        </p:nvPicPr>
        <p:blipFill>
          <a:blip r:embed="rId2"/>
          <a:srcRect/>
          <a:stretch>
            <a:fillRect/>
          </a:stretch>
        </p:blipFill>
        <p:spPr>
          <a:xfrm>
            <a:off x="4" y="0"/>
            <a:ext cx="12191996" cy="7203057"/>
          </a:xfrm>
          <a:prstGeom prst="rect">
            <a:avLst/>
          </a:prstGeom>
          <a:noFill/>
          <a:ln cap="flat">
            <a:noFill/>
          </a:ln>
        </p:spPr>
      </p:pic>
    </p:spTree>
    <p:extLst>
      <p:ext uri="{BB962C8B-B14F-4D97-AF65-F5344CB8AC3E}">
        <p14:creationId xmlns:p14="http://schemas.microsoft.com/office/powerpoint/2010/main" val="1092896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3B3C3-96D8-47EC-B0FF-6A9DBDAAE9D3}"/>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5E40440-2239-4426-8A3F-656B4FDBD42E}"/>
              </a:ext>
            </a:extLst>
          </p:cNvPr>
          <p:cNvSpPr txBox="1">
            <a:spLocks noGrp="1"/>
          </p:cNvSpPr>
          <p:nvPr>
            <p:ph type="subTitle" idx="1"/>
          </p:nvPr>
        </p:nvSpPr>
        <p:spPr/>
        <p:txBody>
          <a:bodyPr/>
          <a:lstStyle/>
          <a:p>
            <a:endParaRPr lang="en-GB"/>
          </a:p>
        </p:txBody>
      </p:sp>
      <p:pic>
        <p:nvPicPr>
          <p:cNvPr id="4" name="Picture 2" descr="https://ukc-powerpoint.officeapps.live.com/pods/GetClipboardImage.ashx?Id=ccfc8ce9-ad9d-4f51-8b84-10fd13fbe952&amp;DC=GUK1&amp;pkey=9af5823f-a61b-4cdf-ab80-1b22b7c297c9&amp;wdwaccluster=GUK1">
            <a:extLst>
              <a:ext uri="{FF2B5EF4-FFF2-40B4-BE49-F238E27FC236}">
                <a16:creationId xmlns:a16="http://schemas.microsoft.com/office/drawing/2014/main" id="{BFB9B996-6DD8-49EE-B180-35366B8F3C60}"/>
              </a:ext>
            </a:extLst>
          </p:cNvPr>
          <p:cNvPicPr>
            <a:picLocks noChangeAspect="1"/>
          </p:cNvPicPr>
          <p:nvPr/>
        </p:nvPicPr>
        <p:blipFill>
          <a:blip r:embed="rId3"/>
          <a:srcRect/>
          <a:stretch>
            <a:fillRect/>
          </a:stretch>
        </p:blipFill>
        <p:spPr>
          <a:xfrm>
            <a:off x="9" y="-31117"/>
            <a:ext cx="12191996" cy="6872282"/>
          </a:xfrm>
          <a:prstGeom prst="rect">
            <a:avLst/>
          </a:prstGeom>
          <a:noFill/>
          <a:ln cap="flat">
            <a:noFill/>
          </a:ln>
        </p:spPr>
      </p:pic>
      <p:sp>
        <p:nvSpPr>
          <p:cNvPr id="5" name="Rectangle 4">
            <a:extLst>
              <a:ext uri="{FF2B5EF4-FFF2-40B4-BE49-F238E27FC236}">
                <a16:creationId xmlns:a16="http://schemas.microsoft.com/office/drawing/2014/main" id="{90FF201D-8AEC-4C34-AE3C-F5A7C3EC7DCF}"/>
              </a:ext>
            </a:extLst>
          </p:cNvPr>
          <p:cNvSpPr/>
          <p:nvPr/>
        </p:nvSpPr>
        <p:spPr>
          <a:xfrm>
            <a:off x="268220" y="1358935"/>
            <a:ext cx="5775963" cy="2062103"/>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dirty="0">
                <a:solidFill>
                  <a:srgbClr val="FFFFFF"/>
                </a:solidFill>
                <a:uFillTx/>
                <a:latin typeface="Calibri"/>
              </a:rPr>
              <a:t>Foreign languages &amp; cultural awareness</a:t>
            </a:r>
            <a:br>
              <a:rPr lang="en-US" sz="3200" b="0" i="0" u="none" strike="noStrike" kern="1200" cap="none" spc="0" baseline="0" dirty="0">
                <a:solidFill>
                  <a:srgbClr val="FFFFFF"/>
                </a:solidFill>
                <a:uFillTx/>
                <a:latin typeface="Calibri"/>
              </a:rPr>
            </a:br>
            <a:r>
              <a:rPr lang="en-US" sz="3200" b="0" i="0" u="none" strike="noStrike" kern="1200" cap="none" spc="0" baseline="0" dirty="0">
                <a:solidFill>
                  <a:srgbClr val="FFFFFF"/>
                </a:solidFill>
                <a:uFillTx/>
                <a:latin typeface="Calibri"/>
              </a:rPr>
              <a:t>Cultural Awareness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dirty="0">
                <a:solidFill>
                  <a:schemeClr val="bg1"/>
                </a:solidFill>
              </a:rPr>
              <a:t>Preparing your assignment</a:t>
            </a:r>
            <a:endParaRPr lang="en-GB" sz="3200" b="0" i="0" u="none" strike="noStrike" kern="1200" cap="none" spc="0" baseline="0" dirty="0">
              <a:solidFill>
                <a:schemeClr val="bg1"/>
              </a:solidFill>
              <a:uFillTx/>
              <a:latin typeface="Calibri"/>
            </a:endParaRPr>
          </a:p>
        </p:txBody>
      </p:sp>
      <p:sp>
        <p:nvSpPr>
          <p:cNvPr id="6" name="Rectangle 5">
            <a:extLst>
              <a:ext uri="{FF2B5EF4-FFF2-40B4-BE49-F238E27FC236}">
                <a16:creationId xmlns:a16="http://schemas.microsoft.com/office/drawing/2014/main" id="{79F54C0B-677C-4287-8C19-30A7B149B2F9}"/>
              </a:ext>
            </a:extLst>
          </p:cNvPr>
          <p:cNvSpPr/>
          <p:nvPr/>
        </p:nvSpPr>
        <p:spPr>
          <a:xfrm>
            <a:off x="423668" y="4768431"/>
            <a:ext cx="6096003" cy="978728"/>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Rodrigo Aguilera</a:t>
            </a: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International hotel Management </a:t>
            </a: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hlinkClick r:id="rId4"/>
              </a:rPr>
              <a:t>Rodrigo.faguilera@uwtsd.ac.uk</a:t>
            </a: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1113810" y="1444113"/>
            <a:ext cx="4036334" cy="1877609"/>
          </a:xfrm>
        </p:spPr>
        <p:txBody>
          <a:bodyPr vert="horz" lIns="91440" tIns="45720" rIns="91440" bIns="45720" rtlCol="0" anchor="t">
            <a:normAutofit/>
          </a:bodyPr>
          <a:lstStyle/>
          <a:p>
            <a:pPr algn="ctr"/>
            <a:r>
              <a:rPr lang="en-US" sz="5400" kern="1200" dirty="0">
                <a:solidFill>
                  <a:schemeClr val="tx1"/>
                </a:solidFill>
                <a:latin typeface="+mj-lt"/>
                <a:ea typeface="+mj-ea"/>
                <a:cs typeface="+mj-cs"/>
              </a:rPr>
              <a:t>Assignment Criteria </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1164567" y="2984992"/>
            <a:ext cx="4036333" cy="1709849"/>
          </a:xfrm>
        </p:spPr>
        <p:txBody>
          <a:bodyPr vert="horz" lIns="91440" tIns="45720" rIns="91440" bIns="45720" rtlCol="0" anchor="b">
            <a:normAutofit/>
          </a:bodyPr>
          <a:lstStyle/>
          <a:p>
            <a:pPr marL="0" indent="0" algn="ctr">
              <a:buNone/>
            </a:pPr>
            <a:r>
              <a:rPr lang="en-US" kern="1200" dirty="0">
                <a:solidFill>
                  <a:schemeClr val="tx1"/>
                </a:solidFill>
                <a:latin typeface="+mn-lt"/>
                <a:ea typeface="+mn-ea"/>
                <a:cs typeface="+mn-cs"/>
              </a:rPr>
              <a:t>See the brief in the module handbook (see Moodle/Teams</a:t>
            </a:r>
            <a:r>
              <a:rPr lang="en-US" sz="2000" kern="1200" dirty="0">
                <a:solidFill>
                  <a:schemeClr val="tx1"/>
                </a:solidFill>
                <a:latin typeface="+mn-lt"/>
                <a:ea typeface="+mn-ea"/>
                <a:cs typeface="+mn-cs"/>
              </a:rPr>
              <a:t>)</a:t>
            </a:r>
          </a:p>
        </p:txBody>
      </p:sp>
      <p:grpSp>
        <p:nvGrpSpPr>
          <p:cNvPr id="13" name="Group 1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3B186C03-9CA1-7B78-42C9-A75250E8213C}"/>
              </a:ext>
            </a:extLst>
          </p:cNvPr>
          <p:cNvPicPr>
            <a:picLocks noChangeAspect="1"/>
          </p:cNvPicPr>
          <p:nvPr/>
        </p:nvPicPr>
        <p:blipFill>
          <a:blip r:embed="rId3"/>
          <a:stretch>
            <a:fillRect/>
          </a:stretch>
        </p:blipFill>
        <p:spPr>
          <a:xfrm>
            <a:off x="5922492" y="1323623"/>
            <a:ext cx="5536001" cy="4152000"/>
          </a:xfrm>
          <a:prstGeom prst="rect">
            <a:avLst/>
          </a:prstGeom>
        </p:spPr>
      </p:pic>
      <p:pic>
        <p:nvPicPr>
          <p:cNvPr id="7" name="Picture 6" descr="Logo, icon&#10;&#10;Description automatically generated">
            <a:extLst>
              <a:ext uri="{FF2B5EF4-FFF2-40B4-BE49-F238E27FC236}">
                <a16:creationId xmlns:a16="http://schemas.microsoft.com/office/drawing/2014/main" id="{0D4D8004-A37B-36C6-86E6-1EB7723BB0B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37929" y="1563450"/>
            <a:ext cx="5443803" cy="2794532"/>
          </a:xfrm>
          <a:prstGeom prst="rect">
            <a:avLst/>
          </a:prstGeom>
        </p:spPr>
      </p:pic>
    </p:spTree>
    <p:extLst>
      <p:ext uri="{BB962C8B-B14F-4D97-AF65-F5344CB8AC3E}">
        <p14:creationId xmlns:p14="http://schemas.microsoft.com/office/powerpoint/2010/main" val="724420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p:txBody>
          <a:bodyPr/>
          <a:lstStyle/>
          <a:p>
            <a:pPr marL="571500" indent="-571500">
              <a:buFont typeface="Wingdings" panose="05000000000000000000" pitchFamily="2" charset="2"/>
              <a:buChar char="ü"/>
            </a:pPr>
            <a:r>
              <a:rPr lang="en-GB" dirty="0"/>
              <a:t>Task</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838200" y="1417411"/>
            <a:ext cx="10515600" cy="4351338"/>
          </a:xfrm>
        </p:spPr>
        <p:txBody>
          <a:bodyPr>
            <a:normAutofit fontScale="92500" lnSpcReduction="20000"/>
          </a:bodyPr>
          <a:lstStyle/>
          <a:p>
            <a:r>
              <a:rPr lang="en-GB" dirty="0"/>
              <a:t>Students are to compile a report for hotel staff to help them to prepare and manage the guest experience for international visitors. </a:t>
            </a:r>
          </a:p>
          <a:p>
            <a:r>
              <a:rPr lang="en-GB" dirty="0"/>
              <a:t>Using relevant cross cultural theories and models, begin by critically evaluating why cultural intelligence and sensitivity is essential for hotel personnel before focusing on the hotel guest service implications for guests from ONE international country of your choice and ONE of the STUDIED LANGUAGE. </a:t>
            </a:r>
          </a:p>
          <a:p>
            <a:r>
              <a:rPr lang="en-GB" dirty="0"/>
              <a:t>Please consider relevant hotel departments/functions and how they might need to adapt their service delivery to accommodate the guests’ specific cultural norms and requirements. </a:t>
            </a:r>
          </a:p>
          <a:p>
            <a:r>
              <a:rPr lang="en-GB" dirty="0"/>
              <a:t>Summarise the above in a table of ‘Do’s and Don’ts’ which can act as a briefing document to relevant staff in the hotel. </a:t>
            </a:r>
          </a:p>
          <a:p>
            <a:r>
              <a:rPr lang="en-GB" dirty="0"/>
              <a:t>Use a report format for your work. (1000 Words) </a:t>
            </a:r>
          </a:p>
        </p:txBody>
      </p:sp>
    </p:spTree>
    <p:extLst>
      <p:ext uri="{BB962C8B-B14F-4D97-AF65-F5344CB8AC3E}">
        <p14:creationId xmlns:p14="http://schemas.microsoft.com/office/powerpoint/2010/main" val="2177421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map of the world&#10;&#10;Description automatically generated with medium confidence">
            <a:extLst>
              <a:ext uri="{FF2B5EF4-FFF2-40B4-BE49-F238E27FC236}">
                <a16:creationId xmlns:a16="http://schemas.microsoft.com/office/drawing/2014/main" id="{68F49A72-38FB-19AF-23A7-86E9F808A534}"/>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778" r="-1" b="-1"/>
          <a:stretch/>
        </p:blipFill>
        <p:spPr>
          <a:xfrm>
            <a:off x="-140043"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Choose ONE Country </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92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936523" y="69870"/>
            <a:ext cx="10515600" cy="1325563"/>
          </a:xfrm>
        </p:spPr>
        <p:txBody>
          <a:bodyPr/>
          <a:lstStyle/>
          <a:p>
            <a:r>
              <a:rPr lang="en-GB" b="1" u="sng" dirty="0"/>
              <a:t>Hofstede Insight Comparison Tool On Moodle</a:t>
            </a:r>
          </a:p>
        </p:txBody>
      </p:sp>
      <p:graphicFrame>
        <p:nvGraphicFramePr>
          <p:cNvPr id="8" name="Content Placeholder 5">
            <a:extLst>
              <a:ext uri="{FF2B5EF4-FFF2-40B4-BE49-F238E27FC236}">
                <a16:creationId xmlns:a16="http://schemas.microsoft.com/office/drawing/2014/main" id="{C2268150-D007-0433-8FFE-D6B257A864C1}"/>
              </a:ext>
            </a:extLst>
          </p:cNvPr>
          <p:cNvGraphicFramePr>
            <a:graphicFrameLocks noGrp="1"/>
          </p:cNvGraphicFramePr>
          <p:nvPr>
            <p:ph idx="1"/>
            <p:extLst>
              <p:ext uri="{D42A27DB-BD31-4B8C-83A1-F6EECF244321}">
                <p14:modId xmlns:p14="http://schemas.microsoft.com/office/powerpoint/2010/main" val="1711030756"/>
              </p:ext>
            </p:extLst>
          </p:nvPr>
        </p:nvGraphicFramePr>
        <p:xfrm>
          <a:off x="838200" y="1433739"/>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1800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p:txBody>
          <a:bodyPr/>
          <a:lstStyle/>
          <a:p>
            <a:pPr algn="ctr"/>
            <a:r>
              <a:rPr lang="en-GB" b="1" u="sng" dirty="0"/>
              <a:t>Grading Criteria</a:t>
            </a:r>
          </a:p>
        </p:txBody>
      </p:sp>
      <p:graphicFrame>
        <p:nvGraphicFramePr>
          <p:cNvPr id="8" name="Content Placeholder 7">
            <a:extLst>
              <a:ext uri="{FF2B5EF4-FFF2-40B4-BE49-F238E27FC236}">
                <a16:creationId xmlns:a16="http://schemas.microsoft.com/office/drawing/2014/main" id="{B452B833-E76A-6C7C-F490-A3DECA68F07F}"/>
              </a:ext>
            </a:extLst>
          </p:cNvPr>
          <p:cNvGraphicFramePr>
            <a:graphicFrameLocks noGrp="1"/>
          </p:cNvGraphicFramePr>
          <p:nvPr>
            <p:ph idx="1"/>
            <p:extLst>
              <p:ext uri="{D42A27DB-BD31-4B8C-83A1-F6EECF244321}">
                <p14:modId xmlns:p14="http://schemas.microsoft.com/office/powerpoint/2010/main" val="3809472746"/>
              </p:ext>
            </p:extLst>
          </p:nvPr>
        </p:nvGraphicFramePr>
        <p:xfrm>
          <a:off x="138545" y="1334654"/>
          <a:ext cx="12053455" cy="4805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69327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6EA89242-B2CC-1C98-1674-CEEFC2FD7E7E}"/>
              </a:ext>
            </a:extLst>
          </p:cNvPr>
          <p:cNvPicPr>
            <a:picLocks noChangeAspect="1"/>
          </p:cNvPicPr>
          <p:nvPr/>
        </p:nvPicPr>
        <p:blipFill rotWithShape="1">
          <a:blip r:embed="rId3">
            <a:alphaModFix amt="35000"/>
          </a:blip>
          <a:srcRect t="25000"/>
          <a:stretch/>
        </p:blipFill>
        <p:spPr>
          <a:xfrm>
            <a:off x="20" y="1"/>
            <a:ext cx="12191980" cy="6857999"/>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1065862"/>
            <a:ext cx="3313164" cy="4726276"/>
          </a:xfrm>
        </p:spPr>
        <p:txBody>
          <a:bodyPr>
            <a:normAutofit/>
          </a:bodyPr>
          <a:lstStyle/>
          <a:p>
            <a:pPr algn="r"/>
            <a:r>
              <a:rPr lang="en-GB" sz="4000" b="1" dirty="0">
                <a:solidFill>
                  <a:srgbClr val="FFFFFF"/>
                </a:solidFill>
              </a:rPr>
              <a:t>Suggested Framework</a:t>
            </a: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5155379" y="1065862"/>
            <a:ext cx="5744685" cy="4726276"/>
          </a:xfrm>
        </p:spPr>
        <p:txBody>
          <a:bodyPr anchor="ctr">
            <a:normAutofit/>
          </a:bodyPr>
          <a:lstStyle/>
          <a:p>
            <a:r>
              <a:rPr lang="en-GB" sz="2400" dirty="0">
                <a:solidFill>
                  <a:srgbClr val="FFFFFF"/>
                </a:solidFill>
              </a:rPr>
              <a:t>Executive Summary </a:t>
            </a:r>
          </a:p>
          <a:p>
            <a:r>
              <a:rPr lang="en-GB" sz="2400" dirty="0">
                <a:solidFill>
                  <a:srgbClr val="FFFFFF"/>
                </a:solidFill>
              </a:rPr>
              <a:t>Contents Page </a:t>
            </a:r>
          </a:p>
          <a:p>
            <a:r>
              <a:rPr lang="en-GB" sz="2400" dirty="0">
                <a:solidFill>
                  <a:srgbClr val="FFFFFF"/>
                </a:solidFill>
              </a:rPr>
              <a:t>Introduction Country A (Hotel location) </a:t>
            </a:r>
          </a:p>
          <a:p>
            <a:r>
              <a:rPr lang="en-GB" sz="2400" dirty="0">
                <a:solidFill>
                  <a:srgbClr val="FFFFFF"/>
                </a:solidFill>
              </a:rPr>
              <a:t>Country B (guest’s home country &amp; culture) </a:t>
            </a:r>
          </a:p>
          <a:p>
            <a:r>
              <a:rPr lang="en-GB" sz="2400" dirty="0">
                <a:solidFill>
                  <a:srgbClr val="FFFFFF"/>
                </a:solidFill>
              </a:rPr>
              <a:t>Country Analysis </a:t>
            </a:r>
          </a:p>
          <a:p>
            <a:r>
              <a:rPr lang="en-GB" sz="2400" dirty="0">
                <a:solidFill>
                  <a:srgbClr val="FFFFFF"/>
                </a:solidFill>
              </a:rPr>
              <a:t>Hotel Handbook (do’s &amp; don’ts) </a:t>
            </a:r>
          </a:p>
          <a:p>
            <a:r>
              <a:rPr lang="en-GB" sz="2400" dirty="0">
                <a:solidFill>
                  <a:srgbClr val="FFFFFF"/>
                </a:solidFill>
              </a:rPr>
              <a:t>Conclusion</a:t>
            </a:r>
          </a:p>
        </p:txBody>
      </p:sp>
    </p:spTree>
    <p:extLst>
      <p:ext uri="{BB962C8B-B14F-4D97-AF65-F5344CB8AC3E}">
        <p14:creationId xmlns:p14="http://schemas.microsoft.com/office/powerpoint/2010/main" val="81109319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793662" y="386930"/>
            <a:ext cx="10066122" cy="1298448"/>
          </a:xfrm>
        </p:spPr>
        <p:txBody>
          <a:bodyPr anchor="b">
            <a:normAutofit/>
          </a:bodyPr>
          <a:lstStyle/>
          <a:p>
            <a:r>
              <a:rPr lang="en-GB" sz="4800" b="1" u="sng" dirty="0"/>
              <a:t>Executive Summary</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808638" y="2257732"/>
            <a:ext cx="10066123" cy="3639450"/>
          </a:xfrm>
        </p:spPr>
        <p:txBody>
          <a:bodyPr anchor="ctr">
            <a:normAutofit/>
          </a:bodyPr>
          <a:lstStyle/>
          <a:p>
            <a:r>
              <a:rPr lang="en-GB" sz="2400" dirty="0"/>
              <a:t>Tell me what the report will be examining – the country and the cultural differences to provide the handbook for staff to be successful in the hotel service delivery. </a:t>
            </a:r>
          </a:p>
          <a:p>
            <a:r>
              <a:rPr lang="en-GB" sz="2400" dirty="0"/>
              <a:t>Explain why an understanding of culture is essential for a successful hotel’s operation and guest hospitality experience. </a:t>
            </a:r>
          </a:p>
          <a:p>
            <a:r>
              <a:rPr lang="en-GB" sz="2400" dirty="0"/>
              <a:t>Summarise key findings here – a one page summary of the whole report </a:t>
            </a:r>
          </a:p>
          <a:p>
            <a:r>
              <a:rPr lang="en-GB" sz="2400" dirty="0"/>
              <a:t>Not included in word count </a:t>
            </a:r>
          </a:p>
        </p:txBody>
      </p:sp>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6404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274782" y="1219199"/>
            <a:ext cx="3318164" cy="4419601"/>
          </a:xfrm>
        </p:spPr>
        <p:txBody>
          <a:bodyPr/>
          <a:lstStyle/>
          <a:p>
            <a:r>
              <a:rPr lang="en-GB" b="1" u="sng" dirty="0"/>
              <a:t>Introduction</a:t>
            </a:r>
          </a:p>
        </p:txBody>
      </p:sp>
      <p:graphicFrame>
        <p:nvGraphicFramePr>
          <p:cNvPr id="2" name="Content Placeholder 1">
            <a:extLst>
              <a:ext uri="{FF2B5EF4-FFF2-40B4-BE49-F238E27FC236}">
                <a16:creationId xmlns:a16="http://schemas.microsoft.com/office/drawing/2014/main" id="{E7C01F06-3BF9-68D4-A045-D8B34B20F24E}"/>
              </a:ext>
            </a:extLst>
          </p:cNvPr>
          <p:cNvGraphicFramePr>
            <a:graphicFrameLocks noGrp="1"/>
          </p:cNvGraphicFramePr>
          <p:nvPr>
            <p:ph idx="1"/>
            <p:extLst>
              <p:ext uri="{D42A27DB-BD31-4B8C-83A1-F6EECF244321}">
                <p14:modId xmlns:p14="http://schemas.microsoft.com/office/powerpoint/2010/main" val="3417307674"/>
              </p:ext>
            </p:extLst>
          </p:nvPr>
        </p:nvGraphicFramePr>
        <p:xfrm>
          <a:off x="2445328" y="1219199"/>
          <a:ext cx="10515600" cy="46714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17431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F073160-5DB8-DB7A-0C1E-407448F64E91}"/>
              </a:ext>
            </a:extLst>
          </p:cNvPr>
          <p:cNvPicPr>
            <a:picLocks noChangeAspect="1"/>
          </p:cNvPicPr>
          <p:nvPr/>
        </p:nvPicPr>
        <p:blipFill rotWithShape="1">
          <a:blip r:embed="rId3">
            <a:alphaModFix amt="35000"/>
          </a:blip>
          <a:srcRect t="25000"/>
          <a:stretch/>
        </p:blipFill>
        <p:spPr>
          <a:xfrm>
            <a:off x="20" y="1"/>
            <a:ext cx="12191980" cy="6857999"/>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1065862"/>
            <a:ext cx="3313164" cy="4726276"/>
          </a:xfrm>
        </p:spPr>
        <p:txBody>
          <a:bodyPr>
            <a:normAutofit/>
          </a:bodyPr>
          <a:lstStyle/>
          <a:p>
            <a:pPr algn="ctr"/>
            <a:r>
              <a:rPr lang="en-GB" sz="4000" dirty="0">
                <a:solidFill>
                  <a:srgbClr val="FFFFFF"/>
                </a:solidFill>
              </a:rPr>
              <a:t>Country A Hotel location</a:t>
            </a:r>
            <a:br>
              <a:rPr lang="en-GB" sz="4000" dirty="0">
                <a:solidFill>
                  <a:srgbClr val="FFFFFF"/>
                </a:solidFill>
              </a:rPr>
            </a:br>
            <a:r>
              <a:rPr lang="en-GB" sz="2800" b="1" dirty="0">
                <a:solidFill>
                  <a:srgbClr val="FFFFFF"/>
                </a:solidFill>
              </a:rPr>
              <a:t>Language</a:t>
            </a:r>
          </a:p>
        </p:txBody>
      </p:sp>
      <p:cxnSp>
        <p:nvCxnSpPr>
          <p:cNvPr id="14" name="Straight Connector 13">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2" name="Content Placeholder 1">
            <a:extLst>
              <a:ext uri="{FF2B5EF4-FFF2-40B4-BE49-F238E27FC236}">
                <a16:creationId xmlns:a16="http://schemas.microsoft.com/office/drawing/2014/main" id="{11B55D30-C380-7973-4B59-FAF611486503}"/>
              </a:ext>
            </a:extLst>
          </p:cNvPr>
          <p:cNvGraphicFramePr>
            <a:graphicFrameLocks noGrp="1"/>
          </p:cNvGraphicFramePr>
          <p:nvPr>
            <p:ph idx="1"/>
            <p:extLst>
              <p:ext uri="{D42A27DB-BD31-4B8C-83A1-F6EECF244321}">
                <p14:modId xmlns:p14="http://schemas.microsoft.com/office/powerpoint/2010/main" val="4168503227"/>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5635112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F073160-5DB8-DB7A-0C1E-407448F64E91}"/>
              </a:ext>
            </a:extLst>
          </p:cNvPr>
          <p:cNvPicPr>
            <a:picLocks noChangeAspect="1"/>
          </p:cNvPicPr>
          <p:nvPr/>
        </p:nvPicPr>
        <p:blipFill rotWithShape="1">
          <a:blip r:embed="rId3">
            <a:alphaModFix amt="35000"/>
          </a:blip>
          <a:srcRect t="25000"/>
          <a:stretch/>
        </p:blipFill>
        <p:spPr>
          <a:xfrm>
            <a:off x="20" y="1"/>
            <a:ext cx="12191980" cy="6857999"/>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1065862"/>
            <a:ext cx="3313164" cy="4726276"/>
          </a:xfrm>
        </p:spPr>
        <p:txBody>
          <a:bodyPr>
            <a:normAutofit/>
          </a:bodyPr>
          <a:lstStyle/>
          <a:p>
            <a:pPr algn="ctr"/>
            <a:r>
              <a:rPr lang="en-GB" sz="4000" dirty="0">
                <a:solidFill>
                  <a:srgbClr val="FFFFFF"/>
                </a:solidFill>
              </a:rPr>
              <a:t>Country B </a:t>
            </a:r>
            <a:br>
              <a:rPr lang="en-GB" sz="4000" dirty="0">
                <a:solidFill>
                  <a:srgbClr val="FFFFFF"/>
                </a:solidFill>
              </a:rPr>
            </a:br>
            <a:r>
              <a:rPr lang="en-GB" sz="2000" dirty="0"/>
              <a:t>GUEST’S CULTURAL BACKGROUND</a:t>
            </a:r>
            <a:endParaRPr lang="en-GB" sz="2000" dirty="0">
              <a:solidFill>
                <a:srgbClr val="FFFFFF"/>
              </a:solidFill>
            </a:endParaRPr>
          </a:p>
        </p:txBody>
      </p:sp>
      <p:cxnSp>
        <p:nvCxnSpPr>
          <p:cNvPr id="14" name="Straight Connector 13">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2" name="Content Placeholder 1">
            <a:extLst>
              <a:ext uri="{FF2B5EF4-FFF2-40B4-BE49-F238E27FC236}">
                <a16:creationId xmlns:a16="http://schemas.microsoft.com/office/drawing/2014/main" id="{11B55D30-C380-7973-4B59-FAF611486503}"/>
              </a:ext>
            </a:extLst>
          </p:cNvPr>
          <p:cNvGraphicFramePr>
            <a:graphicFrameLocks noGrp="1"/>
          </p:cNvGraphicFramePr>
          <p:nvPr>
            <p:ph idx="1"/>
            <p:extLst>
              <p:ext uri="{D42A27DB-BD31-4B8C-83A1-F6EECF244321}">
                <p14:modId xmlns:p14="http://schemas.microsoft.com/office/powerpoint/2010/main" val="1561755005"/>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7532235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FF40E02B-23A4-3178-AC92-1173193B8C48}"/>
              </a:ext>
            </a:extLst>
          </p:cNvPr>
          <p:cNvPicPr>
            <a:picLocks noChangeAspect="1"/>
          </p:cNvPicPr>
          <p:nvPr/>
        </p:nvPicPr>
        <p:blipFill rotWithShape="1">
          <a:blip r:embed="rId3"/>
          <a:srcRect t="5436"/>
          <a:stretch/>
        </p:blipFill>
        <p:spPr>
          <a:xfrm>
            <a:off x="2519309"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0" y="365125"/>
            <a:ext cx="3822189" cy="1899912"/>
          </a:xfrm>
        </p:spPr>
        <p:txBody>
          <a:bodyPr>
            <a:normAutofit/>
          </a:bodyPr>
          <a:lstStyle/>
          <a:p>
            <a:r>
              <a:rPr lang="en-GB" sz="4000" b="1" u="sng" dirty="0"/>
              <a:t>Country Analysis</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973601" y="2001581"/>
            <a:ext cx="8699090" cy="3742762"/>
          </a:xfrm>
        </p:spPr>
        <p:txBody>
          <a:bodyPr>
            <a:normAutofit/>
          </a:bodyPr>
          <a:lstStyle/>
          <a:p>
            <a:r>
              <a:rPr lang="en-GB" sz="2400" dirty="0"/>
              <a:t>Comparison Analysis</a:t>
            </a:r>
          </a:p>
          <a:p>
            <a:r>
              <a:rPr lang="en-GB" sz="2400" dirty="0"/>
              <a:t>Critical Analysis </a:t>
            </a:r>
          </a:p>
          <a:p>
            <a:r>
              <a:rPr lang="en-GB" sz="2400" dirty="0"/>
              <a:t>Use the tool and compare the two and any significant differences that could be misunderstood or a service failure if a hotel employee got it wrong ! </a:t>
            </a:r>
          </a:p>
        </p:txBody>
      </p:sp>
      <p:pic>
        <p:nvPicPr>
          <p:cNvPr id="7" name="Graphic 6" descr="Presentation with org chart with solid fill">
            <a:extLst>
              <a:ext uri="{FF2B5EF4-FFF2-40B4-BE49-F238E27FC236}">
                <a16:creationId xmlns:a16="http://schemas.microsoft.com/office/drawing/2014/main" id="{501A7BC4-95D7-3814-AA7C-8B00F00164E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145249" y="329414"/>
            <a:ext cx="2385447" cy="2385447"/>
          </a:xfrm>
          <a:prstGeom prst="rect">
            <a:avLst/>
          </a:prstGeom>
        </p:spPr>
      </p:pic>
    </p:spTree>
    <p:extLst>
      <p:ext uri="{BB962C8B-B14F-4D97-AF65-F5344CB8AC3E}">
        <p14:creationId xmlns:p14="http://schemas.microsoft.com/office/powerpoint/2010/main" val="1420585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41248" y="548640"/>
            <a:ext cx="3600860" cy="5431536"/>
          </a:xfrm>
        </p:spPr>
        <p:txBody>
          <a:bodyPr>
            <a:normAutofit/>
          </a:bodyPr>
          <a:lstStyle/>
          <a:p>
            <a:r>
              <a:rPr lang="en-GB" sz="5400"/>
              <a:t>Hotel Handbook</a:t>
            </a:r>
          </a:p>
        </p:txBody>
      </p:sp>
      <p:sp>
        <p:nvSpPr>
          <p:cNvPr id="2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5126418" y="552091"/>
            <a:ext cx="6224335" cy="5431536"/>
          </a:xfrm>
        </p:spPr>
        <p:txBody>
          <a:bodyPr anchor="ctr">
            <a:normAutofit/>
          </a:bodyPr>
          <a:lstStyle/>
          <a:p>
            <a:r>
              <a:rPr lang="en-GB" sz="2200"/>
              <a:t>This will give the hotel employee a Do’s and Don’t list. </a:t>
            </a:r>
          </a:p>
          <a:p>
            <a:r>
              <a:rPr lang="en-GB" sz="2200"/>
              <a:t>This can be displayed in a table </a:t>
            </a:r>
          </a:p>
          <a:p>
            <a:r>
              <a:rPr lang="en-GB" sz="2200"/>
              <a:t>This is where demonstrate a bullet point type summary for teaching staff in country A and staff in country B how successful they can be with a ‘summary sheet’ to understand the culture </a:t>
            </a:r>
          </a:p>
          <a:p>
            <a:r>
              <a:rPr lang="en-GB" sz="2200"/>
              <a:t>You are providing them a handbook for training purposes in understanding cultural behaviour and delivering the appropriate service to guests of each country </a:t>
            </a:r>
          </a:p>
          <a:p>
            <a:r>
              <a:rPr lang="en-GB" sz="2200"/>
              <a:t>e.g. hand shake – is this a factor for your countries? Tell me what would be the way to hand shake in country A or country B</a:t>
            </a:r>
          </a:p>
        </p:txBody>
      </p:sp>
    </p:spTree>
    <p:extLst>
      <p:ext uri="{BB962C8B-B14F-4D97-AF65-F5344CB8AC3E}">
        <p14:creationId xmlns:p14="http://schemas.microsoft.com/office/powerpoint/2010/main" val="3245740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636814" y="365124"/>
            <a:ext cx="4868060" cy="5481493"/>
          </a:xfrm>
        </p:spPr>
        <p:txBody>
          <a:bodyPr>
            <a:normAutofit/>
          </a:bodyPr>
          <a:lstStyle/>
          <a:p>
            <a:r>
              <a:rPr lang="en-GB" sz="2800" b="1" dirty="0"/>
              <a:t>Conclusion &amp; Professional</a:t>
            </a:r>
            <a:br>
              <a:rPr lang="en-GB" sz="2800" b="1" dirty="0"/>
            </a:br>
            <a:br>
              <a:rPr lang="en-GB" sz="2800" b="1" dirty="0"/>
            </a:br>
            <a:r>
              <a:rPr lang="en-GB" sz="2800" b="1" dirty="0"/>
              <a:t>Practice Bring to a Close </a:t>
            </a:r>
            <a:br>
              <a:rPr lang="en-GB" sz="2800" b="1" dirty="0"/>
            </a:br>
            <a:br>
              <a:rPr lang="en-GB" sz="2800" b="1" dirty="0"/>
            </a:br>
            <a:r>
              <a:rPr lang="en-GB" sz="2800" b="1" dirty="0"/>
              <a:t>Ensure you have addressed all points in all sections </a:t>
            </a:r>
            <a:br>
              <a:rPr lang="en-GB" sz="2800" b="1" dirty="0"/>
            </a:br>
            <a:br>
              <a:rPr lang="en-GB" sz="2800" b="1" dirty="0"/>
            </a:br>
            <a:r>
              <a:rPr lang="en-GB" sz="2800" b="1" dirty="0"/>
              <a:t>Report – is it orderly ? does it answer the assignment? </a:t>
            </a:r>
            <a:br>
              <a:rPr lang="en-GB" sz="2800" b="1" dirty="0"/>
            </a:br>
            <a:br>
              <a:rPr lang="en-GB" sz="2800" b="1" dirty="0"/>
            </a:br>
            <a:r>
              <a:rPr lang="en-GB" sz="2800" b="1" dirty="0"/>
              <a:t>Spell Check </a:t>
            </a:r>
            <a:br>
              <a:rPr lang="en-GB" sz="2800" b="1" dirty="0"/>
            </a:br>
            <a:br>
              <a:rPr lang="en-GB" sz="2800" b="1" dirty="0"/>
            </a:br>
            <a:r>
              <a:rPr lang="en-GB" sz="2800" b="1" dirty="0"/>
              <a:t>Bibliography </a:t>
            </a:r>
          </a:p>
        </p:txBody>
      </p:sp>
      <p:graphicFrame>
        <p:nvGraphicFramePr>
          <p:cNvPr id="2" name="Content Placeholder 1">
            <a:extLst>
              <a:ext uri="{FF2B5EF4-FFF2-40B4-BE49-F238E27FC236}">
                <a16:creationId xmlns:a16="http://schemas.microsoft.com/office/drawing/2014/main" id="{EF9754D0-C6A7-E56C-2F9C-8B91756E898C}"/>
              </a:ext>
            </a:extLst>
          </p:cNvPr>
          <p:cNvGraphicFramePr>
            <a:graphicFrameLocks noGrp="1"/>
          </p:cNvGraphicFramePr>
          <p:nvPr>
            <p:ph idx="1"/>
            <p:extLst>
              <p:ext uri="{D42A27DB-BD31-4B8C-83A1-F6EECF244321}">
                <p14:modId xmlns:p14="http://schemas.microsoft.com/office/powerpoint/2010/main" val="1524763329"/>
              </p:ext>
            </p:extLst>
          </p:nvPr>
        </p:nvGraphicFramePr>
        <p:xfrm>
          <a:off x="6262254" y="365124"/>
          <a:ext cx="5597236" cy="54814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510150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244C3A3E-FAA0-443C-BDDC-439EB31E6145}"/>
              </a:ext>
            </a:extLst>
          </p:cNvPr>
          <p:cNvPicPr>
            <a:picLocks noGrp="1" noChangeAspect="1"/>
          </p:cNvPicPr>
          <p:nvPr>
            <p:ph idx="1"/>
          </p:nvPr>
        </p:nvPicPr>
        <p:blipFill rotWithShape="1">
          <a:blip r:embed="rId2"/>
          <a:srcRect t="29730"/>
          <a:stretch/>
        </p:blipFill>
        <p:spPr>
          <a:xfrm>
            <a:off x="457200" y="457200"/>
            <a:ext cx="11277600" cy="5943600"/>
          </a:xfrm>
          <a:prstGeom prst="rect">
            <a:avLst/>
          </a:prstGeom>
          <a:noFill/>
        </p:spPr>
      </p:pic>
      <p:sp>
        <p:nvSpPr>
          <p:cNvPr id="5" name="TextBox 4">
            <a:extLst>
              <a:ext uri="{FF2B5EF4-FFF2-40B4-BE49-F238E27FC236}">
                <a16:creationId xmlns:a16="http://schemas.microsoft.com/office/drawing/2014/main" id="{0D0FDD88-4F75-4D7C-ADBD-8D509D71B2A2}"/>
              </a:ext>
            </a:extLst>
          </p:cNvPr>
          <p:cNvSpPr txBox="1"/>
          <p:nvPr/>
        </p:nvSpPr>
        <p:spPr>
          <a:xfrm>
            <a:off x="3959743" y="2133600"/>
            <a:ext cx="4271747" cy="1015663"/>
          </a:xfrm>
          <a:prstGeom prst="rect">
            <a:avLst/>
          </a:prstGeom>
          <a:noFill/>
        </p:spPr>
        <p:txBody>
          <a:bodyPr wrap="none" rtlCol="0">
            <a:spAutoFit/>
          </a:bodyPr>
          <a:lstStyle/>
          <a:p>
            <a:r>
              <a:rPr lang="en-GB" sz="6000" b="1" dirty="0"/>
              <a:t>QUESTIONS?</a:t>
            </a:r>
          </a:p>
        </p:txBody>
      </p:sp>
    </p:spTree>
    <p:extLst>
      <p:ext uri="{BB962C8B-B14F-4D97-AF65-F5344CB8AC3E}">
        <p14:creationId xmlns:p14="http://schemas.microsoft.com/office/powerpoint/2010/main" val="3019418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244C3A3E-FAA0-443C-BDDC-439EB31E6145}"/>
              </a:ext>
            </a:extLst>
          </p:cNvPr>
          <p:cNvPicPr>
            <a:picLocks noGrp="1" noChangeAspect="1"/>
          </p:cNvPicPr>
          <p:nvPr>
            <p:ph idx="1"/>
          </p:nvPr>
        </p:nvPicPr>
        <p:blipFill rotWithShape="1">
          <a:blip r:embed="rId2"/>
          <a:srcRect t="29730"/>
          <a:stretch/>
        </p:blipFill>
        <p:spPr>
          <a:xfrm>
            <a:off x="457200" y="457200"/>
            <a:ext cx="11277600" cy="5943600"/>
          </a:xfrm>
          <a:prstGeom prst="rect">
            <a:avLst/>
          </a:prstGeom>
          <a:noFill/>
        </p:spPr>
      </p:pic>
      <p:sp>
        <p:nvSpPr>
          <p:cNvPr id="5" name="TextBox 4">
            <a:extLst>
              <a:ext uri="{FF2B5EF4-FFF2-40B4-BE49-F238E27FC236}">
                <a16:creationId xmlns:a16="http://schemas.microsoft.com/office/drawing/2014/main" id="{0D0FDD88-4F75-4D7C-ADBD-8D509D71B2A2}"/>
              </a:ext>
            </a:extLst>
          </p:cNvPr>
          <p:cNvSpPr txBox="1"/>
          <p:nvPr/>
        </p:nvSpPr>
        <p:spPr>
          <a:xfrm>
            <a:off x="2137169" y="1963436"/>
            <a:ext cx="7916911" cy="1938992"/>
          </a:xfrm>
          <a:prstGeom prst="rect">
            <a:avLst/>
          </a:prstGeom>
          <a:noFill/>
        </p:spPr>
        <p:txBody>
          <a:bodyPr wrap="none" rtlCol="0">
            <a:spAutoFit/>
          </a:bodyPr>
          <a:lstStyle/>
          <a:p>
            <a:pPr algn="ctr"/>
            <a:r>
              <a:rPr lang="en-GB" sz="6000" b="1" dirty="0"/>
              <a:t>ASSIGNMENT DUE </a:t>
            </a:r>
          </a:p>
          <a:p>
            <a:pPr algn="ctr"/>
            <a:r>
              <a:rPr lang="en-GB" sz="6000" b="1" dirty="0"/>
              <a:t>16</a:t>
            </a:r>
            <a:r>
              <a:rPr lang="en-GB" sz="6000" b="1" baseline="30000" dirty="0"/>
              <a:t>th</a:t>
            </a:r>
            <a:r>
              <a:rPr lang="en-GB" sz="6000" b="1" dirty="0"/>
              <a:t> June 2023, BY 23:59</a:t>
            </a:r>
          </a:p>
        </p:txBody>
      </p:sp>
    </p:spTree>
    <p:extLst>
      <p:ext uri="{BB962C8B-B14F-4D97-AF65-F5344CB8AC3E}">
        <p14:creationId xmlns:p14="http://schemas.microsoft.com/office/powerpoint/2010/main" val="17965707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1062</Words>
  <Application>Microsoft Office PowerPoint</Application>
  <PresentationFormat>Widescreen</PresentationFormat>
  <Paragraphs>110</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arial</vt:lpstr>
      <vt:lpstr>Calibri</vt:lpstr>
      <vt:lpstr>Calibri Light</vt:lpstr>
      <vt:lpstr>Wingdings</vt:lpstr>
      <vt:lpstr>Office Theme</vt:lpstr>
      <vt:lpstr>PowerPoint Presentation</vt:lpstr>
      <vt:lpstr>PowerPoint Presentation</vt:lpstr>
      <vt:lpstr>Assignment Criteria </vt:lpstr>
      <vt:lpstr>Task</vt:lpstr>
      <vt:lpstr>Choose ONE Country </vt:lpstr>
      <vt:lpstr>Hofstede Insight Comparison Tool On Moodle</vt:lpstr>
      <vt:lpstr>Grading Criteria</vt:lpstr>
      <vt:lpstr>Suggested Framework</vt:lpstr>
      <vt:lpstr>Executive Summary</vt:lpstr>
      <vt:lpstr>Introduction</vt:lpstr>
      <vt:lpstr>Country A Hotel location Language</vt:lpstr>
      <vt:lpstr>Country B  GUEST’S CULTURAL BACKGROUND</vt:lpstr>
      <vt:lpstr>Country Analysis</vt:lpstr>
      <vt:lpstr>Hotel Handbook</vt:lpstr>
      <vt:lpstr>Conclusion &amp; Professional  Practice Bring to a Close   Ensure you have addressed all points in all sections   Report – is it orderly ? does it answer the assignment?   Spell Check   Bibliography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Rodrigo Fernandes Aguilera</dc:creator>
  <cp:lastModifiedBy>Rodrigo Fernandes Aguilera</cp:lastModifiedBy>
  <cp:revision>16</cp:revision>
  <dcterms:created xsi:type="dcterms:W3CDTF">2022-04-15T11:21:37Z</dcterms:created>
  <dcterms:modified xsi:type="dcterms:W3CDTF">2023-05-11T11:58:42Z</dcterms:modified>
</cp:coreProperties>
</file>