
<file path=[Content_Types].xml><?xml version="1.0" encoding="utf-8"?>
<Types xmlns="http://schemas.openxmlformats.org/package/2006/content-types">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Lst>
  <p:sldSz cy="5143500" cx="9144000"/>
  <p:notesSz cx="6858000" cy="9144000"/>
  <p:embeddedFontLst>
    <p:embeddedFont>
      <p:font typeface="Raleway"/>
      <p:regular r:id="rId13"/>
      <p:bold r:id="rId14"/>
      <p:italic r:id="rId15"/>
      <p:boldItalic r:id="rId16"/>
    </p:embeddedFont>
    <p:embeddedFont>
      <p:font typeface="Lato"/>
      <p:regular r:id="rId17"/>
      <p:bold r:id="rId18"/>
      <p:italic r:id="rId19"/>
      <p:boldItalic r:id="rId2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Lato-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Raleway-regular.fntdata"/><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Raleway-italic.fntdata"/><Relationship Id="rId14" Type="http://schemas.openxmlformats.org/officeDocument/2006/relationships/font" Target="fonts/Raleway-bold.fntdata"/><Relationship Id="rId17" Type="http://schemas.openxmlformats.org/officeDocument/2006/relationships/font" Target="fonts/Lato-regular.fntdata"/><Relationship Id="rId16" Type="http://schemas.openxmlformats.org/officeDocument/2006/relationships/font" Target="fonts/Raleway-boldItalic.fntdata"/><Relationship Id="rId5" Type="http://schemas.openxmlformats.org/officeDocument/2006/relationships/notesMaster" Target="notesMasters/notesMaster1.xml"/><Relationship Id="rId19" Type="http://schemas.openxmlformats.org/officeDocument/2006/relationships/font" Target="fonts/Lato-italic.fntdata"/><Relationship Id="rId6" Type="http://schemas.openxmlformats.org/officeDocument/2006/relationships/slide" Target="slides/slide1.xml"/><Relationship Id="rId18" Type="http://schemas.openxmlformats.org/officeDocument/2006/relationships/font" Target="fonts/Lato-bold.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3e155b77e40_0_2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3e155b77e40_0_2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3e155b77e40_0_2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3e155b77e40_0_2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3e155b77e40_0_2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3e155b77e40_0_2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e155b77e40_0_2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3e155b77e40_0_2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3e155b77e40_0_2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3e155b77e40_0_2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3e155b77e40_0_2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3e155b77e40_0_2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lt2"/>
        </a:solidFill>
      </p:bgPr>
    </p:bg>
    <p:spTree>
      <p:nvGrpSpPr>
        <p:cNvPr id="9" name="Shape 9"/>
        <p:cNvGrpSpPr/>
        <p:nvPr/>
      </p:nvGrpSpPr>
      <p:grpSpPr>
        <a:xfrm>
          <a:off x="0" y="0"/>
          <a:ext cx="0" cy="0"/>
          <a:chOff x="0" y="0"/>
          <a:chExt cx="0" cy="0"/>
        </a:xfrm>
      </p:grpSpPr>
      <p:sp>
        <p:nvSpPr>
          <p:cNvPr id="10" name="Google Shape;10;p2"/>
          <p:cNvSpPr/>
          <p:nvPr/>
        </p:nvSpPr>
        <p:spPr>
          <a:xfrm>
            <a:off x="0" y="0"/>
            <a:ext cx="9144000" cy="4878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 name="Google Shape;11;p2"/>
          <p:cNvGrpSpPr/>
          <p:nvPr/>
        </p:nvGrpSpPr>
        <p:grpSpPr>
          <a:xfrm>
            <a:off x="830392" y="1191256"/>
            <a:ext cx="745763" cy="45826"/>
            <a:chOff x="4580561" y="2589004"/>
            <a:chExt cx="1064464" cy="25200"/>
          </a:xfrm>
        </p:grpSpPr>
        <p:sp>
          <p:nvSpPr>
            <p:cNvPr id="12" name="Google Shape;12;p2"/>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 name="Google Shape;14;p2"/>
          <p:cNvSpPr txBox="1"/>
          <p:nvPr>
            <p:ph type="ctrTitle"/>
          </p:nvPr>
        </p:nvSpPr>
        <p:spPr>
          <a:xfrm>
            <a:off x="729450" y="1322450"/>
            <a:ext cx="7688100" cy="1664700"/>
          </a:xfrm>
          <a:prstGeom prst="rect">
            <a:avLst/>
          </a:prstGeom>
        </p:spPr>
        <p:txBody>
          <a:bodyPr anchorCtr="0" anchor="t" bIns="91425" lIns="91425" spcFirstLastPara="1" rIns="91425" wrap="square" tIns="91425">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p:txBody>
      </p:sp>
      <p:sp>
        <p:nvSpPr>
          <p:cNvPr id="15" name="Google Shape;15;p2"/>
          <p:cNvSpPr txBox="1"/>
          <p:nvPr>
            <p:ph idx="1" type="subTitle"/>
          </p:nvPr>
        </p:nvSpPr>
        <p:spPr>
          <a:xfrm>
            <a:off x="729627" y="3172900"/>
            <a:ext cx="7688100" cy="5412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p:txBody>
      </p:sp>
      <p:sp>
        <p:nvSpPr>
          <p:cNvPr id="16" name="Google Shape;16;p2"/>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7" name="Shape 17"/>
        <p:cNvGrpSpPr/>
        <p:nvPr/>
      </p:nvGrpSpPr>
      <p:grpSpPr>
        <a:xfrm>
          <a:off x="0" y="0"/>
          <a:ext cx="0" cy="0"/>
          <a:chOff x="0" y="0"/>
          <a:chExt cx="0" cy="0"/>
        </a:xfrm>
      </p:grpSpPr>
      <p:grpSp>
        <p:nvGrpSpPr>
          <p:cNvPr id="18" name="Google Shape;18;p3"/>
          <p:cNvGrpSpPr/>
          <p:nvPr/>
        </p:nvGrpSpPr>
        <p:grpSpPr>
          <a:xfrm>
            <a:off x="830392" y="1191256"/>
            <a:ext cx="745763" cy="45826"/>
            <a:chOff x="4580561" y="2589004"/>
            <a:chExt cx="1064464" cy="25200"/>
          </a:xfrm>
        </p:grpSpPr>
        <p:sp>
          <p:nvSpPr>
            <p:cNvPr id="19" name="Google Shape;19;p3"/>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3"/>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3"/>
          <p:cNvSpPr txBox="1"/>
          <p:nvPr>
            <p:ph type="title"/>
          </p:nvPr>
        </p:nvSpPr>
        <p:spPr>
          <a:xfrm>
            <a:off x="729450" y="1322450"/>
            <a:ext cx="7688400" cy="15186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22" name="Google Shape;22;p3"/>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3" name="Shape 23"/>
        <p:cNvGrpSpPr/>
        <p:nvPr/>
      </p:nvGrpSpPr>
      <p:grpSpPr>
        <a:xfrm>
          <a:off x="0" y="0"/>
          <a:ext cx="0" cy="0"/>
          <a:chOff x="0" y="0"/>
          <a:chExt cx="0" cy="0"/>
        </a:xfrm>
      </p:grpSpPr>
      <p:sp>
        <p:nvSpPr>
          <p:cNvPr id="24" name="Google Shape;24;p4"/>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 name="Google Shape;25;p4"/>
          <p:cNvGrpSpPr/>
          <p:nvPr/>
        </p:nvGrpSpPr>
        <p:grpSpPr>
          <a:xfrm>
            <a:off x="830392" y="1191256"/>
            <a:ext cx="745763" cy="45826"/>
            <a:chOff x="4580561" y="2589004"/>
            <a:chExt cx="1064464" cy="25200"/>
          </a:xfrm>
        </p:grpSpPr>
        <p:sp>
          <p:nvSpPr>
            <p:cNvPr id="26" name="Google Shape;26;p4"/>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4"/>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 name="Google Shape;28;p4"/>
          <p:cNvSpPr txBox="1"/>
          <p:nvPr>
            <p:ph type="title"/>
          </p:nvPr>
        </p:nvSpPr>
        <p:spPr>
          <a:xfrm>
            <a:off x="729450" y="1318650"/>
            <a:ext cx="7688700" cy="5352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29" name="Google Shape;29;p4"/>
          <p:cNvSpPr txBox="1"/>
          <p:nvPr>
            <p:ph idx="1" type="body"/>
          </p:nvPr>
        </p:nvSpPr>
        <p:spPr>
          <a:xfrm>
            <a:off x="729450" y="2078875"/>
            <a:ext cx="7688700" cy="22611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30" name="Google Shape;30;p4"/>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1" name="Shape 31"/>
        <p:cNvGrpSpPr/>
        <p:nvPr/>
      </p:nvGrpSpPr>
      <p:grpSpPr>
        <a:xfrm>
          <a:off x="0" y="0"/>
          <a:ext cx="0" cy="0"/>
          <a:chOff x="0" y="0"/>
          <a:chExt cx="0" cy="0"/>
        </a:xfrm>
      </p:grpSpPr>
      <p:sp>
        <p:nvSpPr>
          <p:cNvPr id="32" name="Google Shape;32;p5"/>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3" name="Google Shape;33;p5"/>
          <p:cNvGrpSpPr/>
          <p:nvPr/>
        </p:nvGrpSpPr>
        <p:grpSpPr>
          <a:xfrm>
            <a:off x="830392" y="1191256"/>
            <a:ext cx="745763" cy="45826"/>
            <a:chOff x="4580561" y="2589004"/>
            <a:chExt cx="1064464" cy="25200"/>
          </a:xfrm>
        </p:grpSpPr>
        <p:sp>
          <p:nvSpPr>
            <p:cNvPr id="34" name="Google Shape;34;p5"/>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5"/>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 name="Google Shape;36;p5"/>
          <p:cNvSpPr txBox="1"/>
          <p:nvPr>
            <p:ph type="title"/>
          </p:nvPr>
        </p:nvSpPr>
        <p:spPr>
          <a:xfrm>
            <a:off x="729450" y="1318650"/>
            <a:ext cx="7688400" cy="5352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37" name="Google Shape;37;p5"/>
          <p:cNvSpPr txBox="1"/>
          <p:nvPr>
            <p:ph idx="1" type="body"/>
          </p:nvPr>
        </p:nvSpPr>
        <p:spPr>
          <a:xfrm>
            <a:off x="729325" y="2078875"/>
            <a:ext cx="3774300" cy="22611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38" name="Google Shape;38;p5"/>
          <p:cNvSpPr txBox="1"/>
          <p:nvPr>
            <p:ph idx="2" type="body"/>
          </p:nvPr>
        </p:nvSpPr>
        <p:spPr>
          <a:xfrm>
            <a:off x="4643604" y="2078875"/>
            <a:ext cx="3774300" cy="22611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39" name="Google Shape;39;p5"/>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0" name="Shape 40"/>
        <p:cNvGrpSpPr/>
        <p:nvPr/>
      </p:nvGrpSpPr>
      <p:grpSpPr>
        <a:xfrm>
          <a:off x="0" y="0"/>
          <a:ext cx="0" cy="0"/>
          <a:chOff x="0" y="0"/>
          <a:chExt cx="0" cy="0"/>
        </a:xfrm>
      </p:grpSpPr>
      <p:sp>
        <p:nvSpPr>
          <p:cNvPr id="41" name="Google Shape;41;p6"/>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2" name="Google Shape;42;p6"/>
          <p:cNvGrpSpPr/>
          <p:nvPr/>
        </p:nvGrpSpPr>
        <p:grpSpPr>
          <a:xfrm>
            <a:off x="830392" y="1191256"/>
            <a:ext cx="745763" cy="45826"/>
            <a:chOff x="4580561" y="2589004"/>
            <a:chExt cx="1064464" cy="25200"/>
          </a:xfrm>
        </p:grpSpPr>
        <p:sp>
          <p:nvSpPr>
            <p:cNvPr id="43" name="Google Shape;43;p6"/>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6"/>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 name="Google Shape;45;p6"/>
          <p:cNvSpPr txBox="1"/>
          <p:nvPr>
            <p:ph type="title"/>
          </p:nvPr>
        </p:nvSpPr>
        <p:spPr>
          <a:xfrm>
            <a:off x="729450" y="1318650"/>
            <a:ext cx="7688400" cy="5352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46" name="Google Shape;46;p6"/>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7" name="Shape 47"/>
        <p:cNvGrpSpPr/>
        <p:nvPr/>
      </p:nvGrpSpPr>
      <p:grpSpPr>
        <a:xfrm>
          <a:off x="0" y="0"/>
          <a:ext cx="0" cy="0"/>
          <a:chOff x="0" y="0"/>
          <a:chExt cx="0" cy="0"/>
        </a:xfrm>
      </p:grpSpPr>
      <p:sp>
        <p:nvSpPr>
          <p:cNvPr id="48" name="Google Shape;48;p7"/>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9" name="Google Shape;49;p7"/>
          <p:cNvGrpSpPr/>
          <p:nvPr/>
        </p:nvGrpSpPr>
        <p:grpSpPr>
          <a:xfrm>
            <a:off x="830392" y="1191256"/>
            <a:ext cx="745763" cy="45826"/>
            <a:chOff x="4580561" y="2589004"/>
            <a:chExt cx="1064464" cy="25200"/>
          </a:xfrm>
        </p:grpSpPr>
        <p:sp>
          <p:nvSpPr>
            <p:cNvPr id="50" name="Google Shape;50;p7"/>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7"/>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 name="Google Shape;52;p7"/>
          <p:cNvSpPr txBox="1"/>
          <p:nvPr>
            <p:ph type="title"/>
          </p:nvPr>
        </p:nvSpPr>
        <p:spPr>
          <a:xfrm>
            <a:off x="730000" y="1318650"/>
            <a:ext cx="3300900" cy="13815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53" name="Google Shape;53;p7"/>
          <p:cNvSpPr txBox="1"/>
          <p:nvPr>
            <p:ph idx="1" type="body"/>
          </p:nvPr>
        </p:nvSpPr>
        <p:spPr>
          <a:xfrm>
            <a:off x="721225" y="2781725"/>
            <a:ext cx="3300900" cy="1597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4" name="Google Shape;54;p7"/>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55" name="Shape 55"/>
        <p:cNvGrpSpPr/>
        <p:nvPr/>
      </p:nvGrpSpPr>
      <p:grpSpPr>
        <a:xfrm>
          <a:off x="0" y="0"/>
          <a:ext cx="0" cy="0"/>
          <a:chOff x="0" y="0"/>
          <a:chExt cx="0" cy="0"/>
        </a:xfrm>
      </p:grpSpPr>
      <p:grpSp>
        <p:nvGrpSpPr>
          <p:cNvPr id="56" name="Google Shape;56;p8"/>
          <p:cNvGrpSpPr/>
          <p:nvPr/>
        </p:nvGrpSpPr>
        <p:grpSpPr>
          <a:xfrm>
            <a:off x="830392" y="4169130"/>
            <a:ext cx="745763" cy="45826"/>
            <a:chOff x="4580561" y="2589004"/>
            <a:chExt cx="1064464" cy="25200"/>
          </a:xfrm>
        </p:grpSpPr>
        <p:sp>
          <p:nvSpPr>
            <p:cNvPr id="57" name="Google Shape;57;p8"/>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8"/>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9" name="Google Shape;59;p8"/>
          <p:cNvSpPr txBox="1"/>
          <p:nvPr>
            <p:ph type="title"/>
          </p:nvPr>
        </p:nvSpPr>
        <p:spPr>
          <a:xfrm>
            <a:off x="729450" y="864300"/>
            <a:ext cx="7021200" cy="29850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60" name="Google Shape;60;p8"/>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1" name="Shape 61"/>
        <p:cNvGrpSpPr/>
        <p:nvPr/>
      </p:nvGrpSpPr>
      <p:grpSpPr>
        <a:xfrm>
          <a:off x="0" y="0"/>
          <a:ext cx="0" cy="0"/>
          <a:chOff x="0" y="0"/>
          <a:chExt cx="0" cy="0"/>
        </a:xfrm>
      </p:grpSpPr>
      <p:sp>
        <p:nvSpPr>
          <p:cNvPr id="62" name="Google Shape;62;p9"/>
          <p:cNvSpPr/>
          <p:nvPr/>
        </p:nvSpPr>
        <p:spPr>
          <a:xfrm>
            <a:off x="0" y="0"/>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3" name="Google Shape;63;p9"/>
          <p:cNvGrpSpPr/>
          <p:nvPr/>
        </p:nvGrpSpPr>
        <p:grpSpPr>
          <a:xfrm>
            <a:off x="830392" y="1191256"/>
            <a:ext cx="745763" cy="45826"/>
            <a:chOff x="4580561" y="2589004"/>
            <a:chExt cx="1064464" cy="25200"/>
          </a:xfrm>
        </p:grpSpPr>
        <p:sp>
          <p:nvSpPr>
            <p:cNvPr id="64" name="Google Shape;64;p9"/>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9"/>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6" name="Google Shape;66;p9"/>
          <p:cNvSpPr txBox="1"/>
          <p:nvPr>
            <p:ph type="title"/>
          </p:nvPr>
        </p:nvSpPr>
        <p:spPr>
          <a:xfrm>
            <a:off x="730000" y="1318650"/>
            <a:ext cx="3300900" cy="16872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67" name="Google Shape;67;p9"/>
          <p:cNvSpPr txBox="1"/>
          <p:nvPr>
            <p:ph idx="1" type="subTitle"/>
          </p:nvPr>
        </p:nvSpPr>
        <p:spPr>
          <a:xfrm>
            <a:off x="724950" y="3161525"/>
            <a:ext cx="3300900" cy="7590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p:txBody>
      </p:sp>
      <p:sp>
        <p:nvSpPr>
          <p:cNvPr id="68" name="Google Shape;68;p9"/>
          <p:cNvSpPr txBox="1"/>
          <p:nvPr>
            <p:ph idx="2" type="body"/>
          </p:nvPr>
        </p:nvSpPr>
        <p:spPr>
          <a:xfrm>
            <a:off x="5174225" y="1352625"/>
            <a:ext cx="3374400" cy="3025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9" name="Google Shape;69;p9"/>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70" name="Shape 70"/>
        <p:cNvGrpSpPr/>
        <p:nvPr/>
      </p:nvGrpSpPr>
      <p:grpSpPr>
        <a:xfrm>
          <a:off x="0" y="0"/>
          <a:ext cx="0" cy="0"/>
          <a:chOff x="0" y="0"/>
          <a:chExt cx="0" cy="0"/>
        </a:xfrm>
      </p:grpSpPr>
      <p:sp>
        <p:nvSpPr>
          <p:cNvPr id="71" name="Google Shape;71;p10"/>
          <p:cNvSpPr txBox="1"/>
          <p:nvPr>
            <p:ph idx="1" type="body"/>
          </p:nvPr>
        </p:nvSpPr>
        <p:spPr>
          <a:xfrm>
            <a:off x="724950" y="4372551"/>
            <a:ext cx="7697400" cy="4605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72" name="Google Shape;72;p10"/>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73" name="Shape 73"/>
        <p:cNvGrpSpPr/>
        <p:nvPr/>
      </p:nvGrpSpPr>
      <p:grpSpPr>
        <a:xfrm>
          <a:off x="0" y="0"/>
          <a:ext cx="0" cy="0"/>
          <a:chOff x="0" y="0"/>
          <a:chExt cx="0" cy="0"/>
        </a:xfrm>
      </p:grpSpPr>
      <p:grpSp>
        <p:nvGrpSpPr>
          <p:cNvPr id="74" name="Google Shape;74;p11"/>
          <p:cNvGrpSpPr/>
          <p:nvPr/>
        </p:nvGrpSpPr>
        <p:grpSpPr>
          <a:xfrm>
            <a:off x="830392" y="4169130"/>
            <a:ext cx="745763" cy="45826"/>
            <a:chOff x="4580561" y="2589004"/>
            <a:chExt cx="1064464" cy="25200"/>
          </a:xfrm>
        </p:grpSpPr>
        <p:sp>
          <p:nvSpPr>
            <p:cNvPr id="75" name="Google Shape;75;p11"/>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1"/>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11"/>
          <p:cNvSpPr txBox="1"/>
          <p:nvPr>
            <p:ph hasCustomPrompt="1" type="title"/>
          </p:nvPr>
        </p:nvSpPr>
        <p:spPr>
          <a:xfrm>
            <a:off x="729450" y="733950"/>
            <a:ext cx="7688400" cy="12447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8000"/>
              <a:buNone/>
              <a:defRPr sz="8000">
                <a:solidFill>
                  <a:schemeClr val="lt1"/>
                </a:solidFill>
              </a:defRPr>
            </a:lvl1pPr>
            <a:lvl2pPr lvl="1">
              <a:spcBef>
                <a:spcPts val="0"/>
              </a:spcBef>
              <a:spcAft>
                <a:spcPts val="0"/>
              </a:spcAft>
              <a:buClr>
                <a:schemeClr val="lt1"/>
              </a:buClr>
              <a:buSzPts val="8000"/>
              <a:buNone/>
              <a:defRPr sz="8000">
                <a:solidFill>
                  <a:schemeClr val="lt1"/>
                </a:solidFill>
              </a:defRPr>
            </a:lvl2pPr>
            <a:lvl3pPr lvl="2">
              <a:spcBef>
                <a:spcPts val="0"/>
              </a:spcBef>
              <a:spcAft>
                <a:spcPts val="0"/>
              </a:spcAft>
              <a:buClr>
                <a:schemeClr val="lt1"/>
              </a:buClr>
              <a:buSzPts val="8000"/>
              <a:buNone/>
              <a:defRPr sz="8000">
                <a:solidFill>
                  <a:schemeClr val="lt1"/>
                </a:solidFill>
              </a:defRPr>
            </a:lvl3pPr>
            <a:lvl4pPr lvl="3">
              <a:spcBef>
                <a:spcPts val="0"/>
              </a:spcBef>
              <a:spcAft>
                <a:spcPts val="0"/>
              </a:spcAft>
              <a:buClr>
                <a:schemeClr val="lt1"/>
              </a:buClr>
              <a:buSzPts val="8000"/>
              <a:buNone/>
              <a:defRPr sz="8000">
                <a:solidFill>
                  <a:schemeClr val="lt1"/>
                </a:solidFill>
              </a:defRPr>
            </a:lvl4pPr>
            <a:lvl5pPr lvl="4">
              <a:spcBef>
                <a:spcPts val="0"/>
              </a:spcBef>
              <a:spcAft>
                <a:spcPts val="0"/>
              </a:spcAft>
              <a:buClr>
                <a:schemeClr val="lt1"/>
              </a:buClr>
              <a:buSzPts val="8000"/>
              <a:buNone/>
              <a:defRPr sz="8000">
                <a:solidFill>
                  <a:schemeClr val="lt1"/>
                </a:solidFill>
              </a:defRPr>
            </a:lvl5pPr>
            <a:lvl6pPr lvl="5">
              <a:spcBef>
                <a:spcPts val="0"/>
              </a:spcBef>
              <a:spcAft>
                <a:spcPts val="0"/>
              </a:spcAft>
              <a:buClr>
                <a:schemeClr val="lt1"/>
              </a:buClr>
              <a:buSzPts val="8000"/>
              <a:buNone/>
              <a:defRPr sz="8000">
                <a:solidFill>
                  <a:schemeClr val="lt1"/>
                </a:solidFill>
              </a:defRPr>
            </a:lvl6pPr>
            <a:lvl7pPr lvl="6">
              <a:spcBef>
                <a:spcPts val="0"/>
              </a:spcBef>
              <a:spcAft>
                <a:spcPts val="0"/>
              </a:spcAft>
              <a:buClr>
                <a:schemeClr val="lt1"/>
              </a:buClr>
              <a:buSzPts val="8000"/>
              <a:buNone/>
              <a:defRPr sz="8000">
                <a:solidFill>
                  <a:schemeClr val="lt1"/>
                </a:solidFill>
              </a:defRPr>
            </a:lvl7pPr>
            <a:lvl8pPr lvl="7">
              <a:spcBef>
                <a:spcPts val="0"/>
              </a:spcBef>
              <a:spcAft>
                <a:spcPts val="0"/>
              </a:spcAft>
              <a:buClr>
                <a:schemeClr val="lt1"/>
              </a:buClr>
              <a:buSzPts val="8000"/>
              <a:buNone/>
              <a:defRPr sz="8000">
                <a:solidFill>
                  <a:schemeClr val="lt1"/>
                </a:solidFill>
              </a:defRPr>
            </a:lvl8pPr>
            <a:lvl9pPr lvl="8">
              <a:spcBef>
                <a:spcPts val="0"/>
              </a:spcBef>
              <a:spcAft>
                <a:spcPts val="0"/>
              </a:spcAft>
              <a:buClr>
                <a:schemeClr val="lt1"/>
              </a:buClr>
              <a:buSzPts val="8000"/>
              <a:buNone/>
              <a:defRPr sz="8000">
                <a:solidFill>
                  <a:schemeClr val="lt1"/>
                </a:solidFill>
              </a:defRPr>
            </a:lvl9pPr>
          </a:lstStyle>
          <a:p>
            <a:r>
              <a:t>xx%</a:t>
            </a:r>
          </a:p>
        </p:txBody>
      </p:sp>
      <p:sp>
        <p:nvSpPr>
          <p:cNvPr id="78" name="Google Shape;78;p11"/>
          <p:cNvSpPr txBox="1"/>
          <p:nvPr>
            <p:ph idx="1" type="body"/>
          </p:nvPr>
        </p:nvSpPr>
        <p:spPr>
          <a:xfrm>
            <a:off x="729450" y="2272888"/>
            <a:ext cx="7688400" cy="15804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Clr>
                <a:schemeClr val="lt1"/>
              </a:buClr>
              <a:buSzPts val="1300"/>
              <a:buChar char="●"/>
              <a:defRPr>
                <a:solidFill>
                  <a:schemeClr val="lt1"/>
                </a:solidFill>
              </a:defRPr>
            </a:lvl1pPr>
            <a:lvl2pPr indent="-298450" lvl="1" marL="914400">
              <a:spcBef>
                <a:spcPts val="0"/>
              </a:spcBef>
              <a:spcAft>
                <a:spcPts val="0"/>
              </a:spcAft>
              <a:buClr>
                <a:schemeClr val="lt1"/>
              </a:buClr>
              <a:buSzPts val="1100"/>
              <a:buChar char="○"/>
              <a:defRPr>
                <a:solidFill>
                  <a:schemeClr val="lt1"/>
                </a:solidFill>
              </a:defRPr>
            </a:lvl2pPr>
            <a:lvl3pPr indent="-298450" lvl="2" marL="1371600">
              <a:spcBef>
                <a:spcPts val="0"/>
              </a:spcBef>
              <a:spcAft>
                <a:spcPts val="0"/>
              </a:spcAft>
              <a:buClr>
                <a:schemeClr val="lt1"/>
              </a:buClr>
              <a:buSzPts val="1100"/>
              <a:buChar char="■"/>
              <a:defRPr>
                <a:solidFill>
                  <a:schemeClr val="lt1"/>
                </a:solidFill>
              </a:defRPr>
            </a:lvl3pPr>
            <a:lvl4pPr indent="-298450" lvl="3" marL="1828800">
              <a:spcBef>
                <a:spcPts val="0"/>
              </a:spcBef>
              <a:spcAft>
                <a:spcPts val="0"/>
              </a:spcAft>
              <a:buClr>
                <a:schemeClr val="lt1"/>
              </a:buClr>
              <a:buSzPts val="1100"/>
              <a:buChar char="●"/>
              <a:defRPr>
                <a:solidFill>
                  <a:schemeClr val="lt1"/>
                </a:solidFill>
              </a:defRPr>
            </a:lvl4pPr>
            <a:lvl5pPr indent="-298450" lvl="4" marL="2286000">
              <a:spcBef>
                <a:spcPts val="0"/>
              </a:spcBef>
              <a:spcAft>
                <a:spcPts val="0"/>
              </a:spcAft>
              <a:buClr>
                <a:schemeClr val="lt1"/>
              </a:buClr>
              <a:buSzPts val="1100"/>
              <a:buChar char="○"/>
              <a:defRPr>
                <a:solidFill>
                  <a:schemeClr val="lt1"/>
                </a:solidFill>
              </a:defRPr>
            </a:lvl5pPr>
            <a:lvl6pPr indent="-298450" lvl="5" marL="2743200">
              <a:spcBef>
                <a:spcPts val="0"/>
              </a:spcBef>
              <a:spcAft>
                <a:spcPts val="0"/>
              </a:spcAft>
              <a:buClr>
                <a:schemeClr val="lt1"/>
              </a:buClr>
              <a:buSzPts val="1100"/>
              <a:buChar char="■"/>
              <a:defRPr>
                <a:solidFill>
                  <a:schemeClr val="lt1"/>
                </a:solidFill>
              </a:defRPr>
            </a:lvl6pPr>
            <a:lvl7pPr indent="-298450" lvl="6" marL="3200400">
              <a:spcBef>
                <a:spcPts val="0"/>
              </a:spcBef>
              <a:spcAft>
                <a:spcPts val="0"/>
              </a:spcAft>
              <a:buClr>
                <a:schemeClr val="lt1"/>
              </a:buClr>
              <a:buSzPts val="1100"/>
              <a:buChar char="●"/>
              <a:defRPr>
                <a:solidFill>
                  <a:schemeClr val="lt1"/>
                </a:solidFill>
              </a:defRPr>
            </a:lvl7pPr>
            <a:lvl8pPr indent="-298450" lvl="7" marL="3657600">
              <a:spcBef>
                <a:spcPts val="0"/>
              </a:spcBef>
              <a:spcAft>
                <a:spcPts val="0"/>
              </a:spcAft>
              <a:buClr>
                <a:schemeClr val="lt1"/>
              </a:buClr>
              <a:buSzPts val="1100"/>
              <a:buChar char="○"/>
              <a:defRPr>
                <a:solidFill>
                  <a:schemeClr val="lt1"/>
                </a:solidFill>
              </a:defRPr>
            </a:lvl8pPr>
            <a:lvl9pPr indent="-298450" lvl="8" marL="4114800">
              <a:spcBef>
                <a:spcPts val="0"/>
              </a:spcBef>
              <a:spcAft>
                <a:spcPts val="0"/>
              </a:spcAft>
              <a:buClr>
                <a:schemeClr val="lt1"/>
              </a:buClr>
              <a:buSzPts val="1100"/>
              <a:buChar char="■"/>
              <a:defRPr>
                <a:solidFill>
                  <a:schemeClr val="lt1"/>
                </a:solidFill>
              </a:defRPr>
            </a:lvl9pPr>
          </a:lstStyle>
          <a:p/>
        </p:txBody>
      </p:sp>
      <p:sp>
        <p:nvSpPr>
          <p:cNvPr id="79" name="Google Shape;79;p11"/>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0" name="Shape 80"/>
        <p:cNvGrpSpPr/>
        <p:nvPr/>
      </p:nvGrpSpPr>
      <p:grpSpPr>
        <a:xfrm>
          <a:off x="0" y="0"/>
          <a:ext cx="0" cy="0"/>
          <a:chOff x="0" y="0"/>
          <a:chExt cx="0" cy="0"/>
        </a:xfrm>
      </p:grpSpPr>
      <p:sp>
        <p:nvSpPr>
          <p:cNvPr id="81" name="Google Shape;81;p12"/>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treamline">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1pPr>
            <a:lvl2pPr lvl="1">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2pPr>
            <a:lvl3pPr lvl="2">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3pPr>
            <a:lvl4pPr lvl="3">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4pPr>
            <a:lvl5pPr lvl="4">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5pPr>
            <a:lvl6pPr lvl="5">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6pPr>
            <a:lvl7pPr lvl="6">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7pPr>
            <a:lvl8pPr lvl="7">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8pPr>
            <a:lvl9pPr lvl="8">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accent1"/>
              </a:buClr>
              <a:buSzPts val="1300"/>
              <a:buFont typeface="Lato"/>
              <a:buChar char="●"/>
              <a:defRPr sz="1300">
                <a:solidFill>
                  <a:schemeClr val="accent1"/>
                </a:solidFill>
                <a:latin typeface="Lato"/>
                <a:ea typeface="Lato"/>
                <a:cs typeface="Lato"/>
                <a:sym typeface="Lato"/>
              </a:defRPr>
            </a:lvl1pPr>
            <a:lvl2pPr indent="-298450" lvl="1" marL="9144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2pPr>
            <a:lvl3pPr indent="-298450" lvl="2" marL="13716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3pPr>
            <a:lvl4pPr indent="-298450" lvl="3" marL="18288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4pPr>
            <a:lvl5pPr indent="-298450" lvl="4" marL="22860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5pPr>
            <a:lvl6pPr indent="-298450" lvl="5" marL="27432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6pPr>
            <a:lvl7pPr indent="-298450" lvl="6" marL="32004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7pPr>
            <a:lvl8pPr indent="-298450" lvl="7" marL="36576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8pPr>
            <a:lvl9pPr indent="-298450" lvl="8" marL="41148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9pPr>
          </a:lstStyle>
          <a:p/>
        </p:txBody>
      </p:sp>
      <p:sp>
        <p:nvSpPr>
          <p:cNvPr id="8" name="Google Shape;8;p1"/>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accent1"/>
                </a:solidFill>
                <a:latin typeface="Lato"/>
                <a:ea typeface="Lato"/>
                <a:cs typeface="Lato"/>
                <a:sym typeface="Lato"/>
              </a:defRPr>
            </a:lvl1pPr>
            <a:lvl2pPr lvl="1" algn="r">
              <a:buNone/>
              <a:defRPr sz="1000">
                <a:solidFill>
                  <a:schemeClr val="accent1"/>
                </a:solidFill>
                <a:latin typeface="Lato"/>
                <a:ea typeface="Lato"/>
                <a:cs typeface="Lato"/>
                <a:sym typeface="Lato"/>
              </a:defRPr>
            </a:lvl2pPr>
            <a:lvl3pPr lvl="2" algn="r">
              <a:buNone/>
              <a:defRPr sz="1000">
                <a:solidFill>
                  <a:schemeClr val="accent1"/>
                </a:solidFill>
                <a:latin typeface="Lato"/>
                <a:ea typeface="Lato"/>
                <a:cs typeface="Lato"/>
                <a:sym typeface="Lato"/>
              </a:defRPr>
            </a:lvl3pPr>
            <a:lvl4pPr lvl="3" algn="r">
              <a:buNone/>
              <a:defRPr sz="1000">
                <a:solidFill>
                  <a:schemeClr val="accent1"/>
                </a:solidFill>
                <a:latin typeface="Lato"/>
                <a:ea typeface="Lato"/>
                <a:cs typeface="Lato"/>
                <a:sym typeface="Lato"/>
              </a:defRPr>
            </a:lvl4pPr>
            <a:lvl5pPr lvl="4" algn="r">
              <a:buNone/>
              <a:defRPr sz="1000">
                <a:solidFill>
                  <a:schemeClr val="accent1"/>
                </a:solidFill>
                <a:latin typeface="Lato"/>
                <a:ea typeface="Lato"/>
                <a:cs typeface="Lato"/>
                <a:sym typeface="Lato"/>
              </a:defRPr>
            </a:lvl5pPr>
            <a:lvl6pPr lvl="5" algn="r">
              <a:buNone/>
              <a:defRPr sz="1000">
                <a:solidFill>
                  <a:schemeClr val="accent1"/>
                </a:solidFill>
                <a:latin typeface="Lato"/>
                <a:ea typeface="Lato"/>
                <a:cs typeface="Lato"/>
                <a:sym typeface="Lato"/>
              </a:defRPr>
            </a:lvl6pPr>
            <a:lvl7pPr lvl="6" algn="r">
              <a:buNone/>
              <a:defRPr sz="1000">
                <a:solidFill>
                  <a:schemeClr val="accent1"/>
                </a:solidFill>
                <a:latin typeface="Lato"/>
                <a:ea typeface="Lato"/>
                <a:cs typeface="Lato"/>
                <a:sym typeface="Lato"/>
              </a:defRPr>
            </a:lvl7pPr>
            <a:lvl8pPr lvl="7" algn="r">
              <a:buNone/>
              <a:defRPr sz="1000">
                <a:solidFill>
                  <a:schemeClr val="accent1"/>
                </a:solidFill>
                <a:latin typeface="Lato"/>
                <a:ea typeface="Lato"/>
                <a:cs typeface="Lato"/>
                <a:sym typeface="Lato"/>
              </a:defRPr>
            </a:lvl8pPr>
            <a:lvl9pPr lvl="8" algn="r">
              <a:buNone/>
              <a:defRPr sz="1000">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3"/>
          <p:cNvSpPr txBox="1"/>
          <p:nvPr>
            <p:ph type="ctrTitle"/>
          </p:nvPr>
        </p:nvSpPr>
        <p:spPr>
          <a:xfrm>
            <a:off x="729450" y="1322450"/>
            <a:ext cx="7688100" cy="1664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Plan/Teaching</a:t>
            </a:r>
            <a:endParaRPr/>
          </a:p>
          <a:p>
            <a:pPr indent="0" lvl="0" marL="0" rtl="0" algn="l">
              <a:spcBef>
                <a:spcPts val="0"/>
              </a:spcBef>
              <a:spcAft>
                <a:spcPts val="0"/>
              </a:spcAft>
              <a:buNone/>
            </a:pPr>
            <a:r>
              <a:rPr lang="en"/>
              <a:t>Reflection </a:t>
            </a:r>
            <a:endParaRPr/>
          </a:p>
        </p:txBody>
      </p:sp>
      <p:sp>
        <p:nvSpPr>
          <p:cNvPr id="87" name="Google Shape;87;p13"/>
          <p:cNvSpPr txBox="1"/>
          <p:nvPr>
            <p:ph idx="1" type="subTitle"/>
          </p:nvPr>
        </p:nvSpPr>
        <p:spPr>
          <a:xfrm>
            <a:off x="729627" y="3172900"/>
            <a:ext cx="7688100" cy="541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By Dylan Arnold</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4"/>
          <p:cNvSpPr txBox="1"/>
          <p:nvPr>
            <p:ph type="title"/>
          </p:nvPr>
        </p:nvSpPr>
        <p:spPr>
          <a:xfrm>
            <a:off x="729450" y="1318650"/>
            <a:ext cx="7688700" cy="5352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Reflection on how well my plan was implemented</a:t>
            </a:r>
            <a:endParaRPr/>
          </a:p>
        </p:txBody>
      </p:sp>
      <p:sp>
        <p:nvSpPr>
          <p:cNvPr id="93" name="Google Shape;93;p14"/>
          <p:cNvSpPr txBox="1"/>
          <p:nvPr>
            <p:ph idx="1" type="body"/>
          </p:nvPr>
        </p:nvSpPr>
        <p:spPr>
          <a:xfrm>
            <a:off x="729450" y="2078875"/>
            <a:ext cx="7688700" cy="22611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None/>
            </a:pPr>
            <a:r>
              <a:rPr lang="en"/>
              <a:t>Across the 4 lessons, the overall structure worked well with every group and everyone seemed to understand the </a:t>
            </a:r>
            <a:r>
              <a:rPr lang="en"/>
              <a:t>tasks</a:t>
            </a:r>
            <a:r>
              <a:rPr lang="en"/>
              <a:t>.</a:t>
            </a:r>
            <a:endParaRPr/>
          </a:p>
          <a:p>
            <a:pPr indent="0" lvl="0" marL="0" rtl="0" algn="l">
              <a:spcBef>
                <a:spcPts val="1200"/>
              </a:spcBef>
              <a:spcAft>
                <a:spcPts val="0"/>
              </a:spcAft>
              <a:buNone/>
            </a:pPr>
            <a:r>
              <a:rPr lang="en"/>
              <a:t>Pupils engaged well with the map‑reading and teamwork elements, and most groups were able to navigate independently without teacher assistance. </a:t>
            </a:r>
            <a:endParaRPr/>
          </a:p>
          <a:p>
            <a:pPr indent="0" lvl="0" marL="0" rtl="0" algn="l">
              <a:spcBef>
                <a:spcPts val="1200"/>
              </a:spcBef>
              <a:spcAft>
                <a:spcPts val="1200"/>
              </a:spcAft>
              <a:buNone/>
            </a:pPr>
            <a:r>
              <a:rPr lang="en"/>
              <a:t>I picked up on </a:t>
            </a:r>
            <a:r>
              <a:rPr lang="en"/>
              <a:t>something</a:t>
            </a:r>
            <a:r>
              <a:rPr lang="en"/>
              <a:t> that may </a:t>
            </a:r>
            <a:r>
              <a:rPr lang="en"/>
              <a:t>confuse</a:t>
            </a:r>
            <a:r>
              <a:rPr lang="en"/>
              <a:t> the children - Activity 1, </a:t>
            </a:r>
            <a:r>
              <a:rPr i="1" lang="en"/>
              <a:t>I</a:t>
            </a:r>
            <a:r>
              <a:rPr lang="en"/>
              <a:t> placed the flags.  in Activity 2, </a:t>
            </a:r>
            <a:r>
              <a:rPr i="1" lang="en"/>
              <a:t>the pupils</a:t>
            </a:r>
            <a:r>
              <a:rPr lang="en"/>
              <a:t> placed them. Some pupils may get </a:t>
            </a:r>
            <a:r>
              <a:rPr lang="en"/>
              <a:t>confused</a:t>
            </a:r>
            <a:r>
              <a:rPr lang="en"/>
              <a:t> which is which. So i had to adjust my plan.</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5"/>
          <p:cNvSpPr txBox="1"/>
          <p:nvPr>
            <p:ph type="title"/>
          </p:nvPr>
        </p:nvSpPr>
        <p:spPr>
          <a:xfrm>
            <a:off x="729450" y="1157625"/>
            <a:ext cx="7688700" cy="6963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Reflection on my chosen teaching and facilitation styles</a:t>
            </a:r>
            <a:endParaRPr/>
          </a:p>
        </p:txBody>
      </p:sp>
      <p:sp>
        <p:nvSpPr>
          <p:cNvPr id="99" name="Google Shape;99;p15"/>
          <p:cNvSpPr txBox="1"/>
          <p:nvPr>
            <p:ph idx="1" type="body"/>
          </p:nvPr>
        </p:nvSpPr>
        <p:spPr>
          <a:xfrm>
            <a:off x="729450" y="2078875"/>
            <a:ext cx="7688700" cy="2261100"/>
          </a:xfrm>
          <a:prstGeom prst="rect">
            <a:avLst/>
          </a:prstGeom>
        </p:spPr>
        <p:txBody>
          <a:bodyPr anchorCtr="0" anchor="t" bIns="91425" lIns="91425" spcFirstLastPara="1" rIns="91425" wrap="square" tIns="91425">
            <a:normAutofit fontScale="92500" lnSpcReduction="20000"/>
          </a:bodyPr>
          <a:lstStyle/>
          <a:p>
            <a:pPr indent="0" lvl="0" marL="0" rtl="0" algn="l">
              <a:spcBef>
                <a:spcPts val="0"/>
              </a:spcBef>
              <a:spcAft>
                <a:spcPts val="0"/>
              </a:spcAft>
              <a:buNone/>
            </a:pPr>
            <a:r>
              <a:rPr lang="en" sz="1308"/>
              <a:t>I mainly used Guided Discovery from Mosston &amp; Ashworth (2008). This meant I set the task, but the pupils had to work things out for themselves, such as choosing flag locations and deciding how to read the map. I didn’t give them the answers, I let them explore and problem‑solve.</a:t>
            </a:r>
            <a:endParaRPr sz="1308"/>
          </a:p>
          <a:p>
            <a:pPr indent="0" lvl="0" marL="0" rtl="0" algn="l">
              <a:spcBef>
                <a:spcPts val="1200"/>
              </a:spcBef>
              <a:spcAft>
                <a:spcPts val="0"/>
              </a:spcAft>
              <a:buNone/>
            </a:pPr>
            <a:r>
              <a:rPr lang="en"/>
              <a:t>I also used the Task Style (Practice Style). I gave pupils clear instructions and then let them complete the activity at their own pace. This worked well for the map‑reading and navigation parts because pupils could move around, talk as a pair, and make decisions.</a:t>
            </a:r>
            <a:endParaRPr/>
          </a:p>
          <a:p>
            <a:pPr indent="0" lvl="0" marL="0" rtl="0" algn="l">
              <a:spcBef>
                <a:spcPts val="1200"/>
              </a:spcBef>
              <a:spcAft>
                <a:spcPts val="0"/>
              </a:spcAft>
              <a:buNone/>
            </a:pPr>
            <a:r>
              <a:rPr lang="en"/>
              <a:t>At the start of each lesson, I used Command Style for safety and clarity. This was important when explaining boundaries, rules, and expectations before going outside.</a:t>
            </a:r>
            <a:endParaRPr/>
          </a:p>
          <a:p>
            <a:pPr indent="0" lvl="0" marL="0" rtl="0" algn="l">
              <a:spcBef>
                <a:spcPts val="1200"/>
              </a:spcBef>
              <a:spcAft>
                <a:spcPts val="1200"/>
              </a:spcAft>
              <a:buNone/>
            </a:pPr>
            <a:r>
              <a:t/>
            </a:r>
            <a:endParaRPr sz="11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6"/>
          <p:cNvSpPr txBox="1"/>
          <p:nvPr>
            <p:ph type="title"/>
          </p:nvPr>
        </p:nvSpPr>
        <p:spPr>
          <a:xfrm>
            <a:off x="729450" y="1192700"/>
            <a:ext cx="7688700" cy="6612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Reflection on development of my teaching throughout the module </a:t>
            </a:r>
            <a:endParaRPr/>
          </a:p>
        </p:txBody>
      </p:sp>
      <p:sp>
        <p:nvSpPr>
          <p:cNvPr id="105" name="Google Shape;105;p16"/>
          <p:cNvSpPr txBox="1"/>
          <p:nvPr>
            <p:ph idx="1" type="body"/>
          </p:nvPr>
        </p:nvSpPr>
        <p:spPr>
          <a:xfrm>
            <a:off x="729450" y="2078875"/>
            <a:ext cx="7688700" cy="2261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Teaching the same lesson four times helped me see clear progression in my confidence and delivery.</a:t>
            </a:r>
            <a:endParaRPr/>
          </a:p>
          <a:p>
            <a:pPr indent="0" lvl="0" marL="0" rtl="0" algn="l">
              <a:spcBef>
                <a:spcPts val="1200"/>
              </a:spcBef>
              <a:spcAft>
                <a:spcPts val="0"/>
              </a:spcAft>
              <a:buNone/>
            </a:pPr>
            <a:r>
              <a:rPr lang="en"/>
              <a:t>I became better at anticipating problems, such as map confusion, and adapting resources quickly, such as odd numbers.</a:t>
            </a:r>
            <a:endParaRPr/>
          </a:p>
          <a:p>
            <a:pPr indent="0" lvl="0" marL="0" rtl="0" algn="l">
              <a:spcBef>
                <a:spcPts val="1200"/>
              </a:spcBef>
              <a:spcAft>
                <a:spcPts val="1200"/>
              </a:spcAft>
              <a:buNone/>
            </a:pPr>
            <a:r>
              <a:rPr lang="en"/>
              <a:t>I became more aware of pupil needs, noticing who needed extra support and who could be challenged more.</a:t>
            </a:r>
            <a:endParaRPr sz="15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7"/>
          <p:cNvSpPr txBox="1"/>
          <p:nvPr>
            <p:ph type="title"/>
          </p:nvPr>
        </p:nvSpPr>
        <p:spPr>
          <a:xfrm>
            <a:off x="729450" y="1318650"/>
            <a:ext cx="7688700" cy="5352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 would i change for the future?</a:t>
            </a:r>
            <a:endParaRPr/>
          </a:p>
        </p:txBody>
      </p:sp>
      <p:sp>
        <p:nvSpPr>
          <p:cNvPr id="111" name="Google Shape;111;p17"/>
          <p:cNvSpPr txBox="1"/>
          <p:nvPr>
            <p:ph idx="1" type="body"/>
          </p:nvPr>
        </p:nvSpPr>
        <p:spPr>
          <a:xfrm>
            <a:off x="729450" y="2078875"/>
            <a:ext cx="7688700" cy="2261100"/>
          </a:xfrm>
          <a:prstGeom prst="rect">
            <a:avLst/>
          </a:prstGeom>
          <a:ln cap="flat" cmpd="sng" w="9525">
            <a:solidFill>
              <a:schemeClr val="dk2"/>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None/>
            </a:pPr>
            <a:r>
              <a:rPr lang="en"/>
              <a:t>Reduce time taken in the first activity to ensure i get onto the second </a:t>
            </a:r>
            <a:r>
              <a:rPr lang="en"/>
              <a:t>activity</a:t>
            </a:r>
            <a:endParaRPr/>
          </a:p>
          <a:p>
            <a:pPr indent="0" lvl="0" marL="0" rtl="0" algn="l">
              <a:spcBef>
                <a:spcPts val="1200"/>
              </a:spcBef>
              <a:spcAft>
                <a:spcPts val="0"/>
              </a:spcAft>
              <a:buNone/>
            </a:pPr>
            <a:r>
              <a:rPr lang="en"/>
              <a:t>I would keep the split‑map approach, as it clearly separates the two activities and avoids confusion.</a:t>
            </a:r>
            <a:endParaRPr/>
          </a:p>
          <a:p>
            <a:pPr indent="0" lvl="0" marL="0" rtl="0" algn="l">
              <a:spcBef>
                <a:spcPts val="1200"/>
              </a:spcBef>
              <a:spcAft>
                <a:spcPts val="1200"/>
              </a:spcAft>
              <a:buNone/>
            </a:pPr>
            <a:r>
              <a:rPr lang="en"/>
              <a:t>I would give pupils clearer roles (e.g one map‑reader, one navigator) so they work better as a team.</a:t>
            </a:r>
            <a:r>
              <a:rPr lang="en" sz="1700"/>
              <a:t> </a:t>
            </a:r>
            <a:endParaRPr sz="17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8"/>
          <p:cNvSpPr txBox="1"/>
          <p:nvPr>
            <p:ph type="title"/>
          </p:nvPr>
        </p:nvSpPr>
        <p:spPr>
          <a:xfrm>
            <a:off x="729450" y="1216075"/>
            <a:ext cx="7688700" cy="63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How </a:t>
            </a:r>
            <a:r>
              <a:rPr lang="en"/>
              <a:t>will</a:t>
            </a:r>
            <a:r>
              <a:rPr lang="en"/>
              <a:t> i apply my learning in a professional role as a facilitator/Teacher?</a:t>
            </a:r>
            <a:endParaRPr/>
          </a:p>
        </p:txBody>
      </p:sp>
      <p:sp>
        <p:nvSpPr>
          <p:cNvPr id="117" name="Google Shape;117;p18"/>
          <p:cNvSpPr txBox="1"/>
          <p:nvPr>
            <p:ph idx="1" type="body"/>
          </p:nvPr>
        </p:nvSpPr>
        <p:spPr>
          <a:xfrm>
            <a:off x="729450" y="2078875"/>
            <a:ext cx="7688700" cy="2261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1100"/>
              <a:t>I will plan lessons that are flexible, so I can adapt quickly if something doesn’t work (like I did with the maps).</a:t>
            </a:r>
            <a:endParaRPr sz="1100"/>
          </a:p>
          <a:p>
            <a:pPr indent="0" lvl="0" marL="0" rtl="0" algn="l">
              <a:spcBef>
                <a:spcPts val="1200"/>
              </a:spcBef>
              <a:spcAft>
                <a:spcPts val="0"/>
              </a:spcAft>
              <a:buNone/>
            </a:pPr>
            <a:r>
              <a:rPr lang="en" sz="1100"/>
              <a:t>I will encourage teamwork, as it builds communication and confidence in pupils.</a:t>
            </a:r>
            <a:endParaRPr sz="1100"/>
          </a:p>
          <a:p>
            <a:pPr indent="0" lvl="0" marL="0" rtl="0" algn="l">
              <a:spcBef>
                <a:spcPts val="1200"/>
              </a:spcBef>
              <a:spcAft>
                <a:spcPts val="0"/>
              </a:spcAft>
              <a:buNone/>
            </a:pPr>
            <a:r>
              <a:rPr lang="en" sz="1100"/>
              <a:t>I will check for understanding before sending them off, as they may start the activity </a:t>
            </a:r>
            <a:r>
              <a:rPr lang="en" sz="1100"/>
              <a:t>and</a:t>
            </a:r>
            <a:r>
              <a:rPr lang="en" sz="1100"/>
              <a:t> be </a:t>
            </a:r>
            <a:r>
              <a:rPr lang="en" sz="1100"/>
              <a:t>confused.</a:t>
            </a:r>
            <a:r>
              <a:rPr lang="en" sz="1100"/>
              <a:t> </a:t>
            </a:r>
            <a:endParaRPr sz="1100"/>
          </a:p>
          <a:p>
            <a:pPr indent="0" lvl="0" marL="0" rtl="0" algn="l">
              <a:spcBef>
                <a:spcPts val="1200"/>
              </a:spcBef>
              <a:spcAft>
                <a:spcPts val="1200"/>
              </a:spcAft>
              <a:buNone/>
            </a:pPr>
            <a:r>
              <a:rPr lang="en" sz="1100"/>
              <a:t>I will use short and simple </a:t>
            </a:r>
            <a:r>
              <a:rPr lang="en" sz="1100"/>
              <a:t>instructions</a:t>
            </a:r>
            <a:r>
              <a:rPr lang="en" sz="1100"/>
              <a:t> as i found the </a:t>
            </a:r>
            <a:r>
              <a:rPr lang="en" sz="1100"/>
              <a:t>pupils</a:t>
            </a:r>
            <a:r>
              <a:rPr lang="en" sz="1100"/>
              <a:t> respond better to this, as their attention span </a:t>
            </a:r>
            <a:r>
              <a:rPr lang="en" sz="1100"/>
              <a:t>isn't</a:t>
            </a:r>
            <a:r>
              <a:rPr lang="en" sz="1100"/>
              <a:t> the biggest.</a:t>
            </a:r>
            <a:endParaRPr sz="11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19"/>
          <p:cNvSpPr txBox="1"/>
          <p:nvPr>
            <p:ph type="title"/>
          </p:nvPr>
        </p:nvSpPr>
        <p:spPr>
          <a:xfrm>
            <a:off x="729450" y="1318650"/>
            <a:ext cx="7688700" cy="5352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Reference</a:t>
            </a:r>
            <a:r>
              <a:rPr lang="en"/>
              <a:t> list </a:t>
            </a:r>
            <a:endParaRPr/>
          </a:p>
        </p:txBody>
      </p:sp>
      <p:sp>
        <p:nvSpPr>
          <p:cNvPr id="123" name="Google Shape;123;p19"/>
          <p:cNvSpPr txBox="1"/>
          <p:nvPr>
            <p:ph idx="1" type="body"/>
          </p:nvPr>
        </p:nvSpPr>
        <p:spPr>
          <a:xfrm>
            <a:off x="729450" y="2078875"/>
            <a:ext cx="7688700" cy="22611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None/>
            </a:pPr>
            <a:r>
              <a:rPr lang="en"/>
              <a:t>Mosston, M. &amp; Ashworth, S. (2008) </a:t>
            </a:r>
            <a:r>
              <a:rPr i="1" lang="en"/>
              <a:t>Teaching Physical Education</a:t>
            </a:r>
            <a:r>
              <a:rPr lang="en"/>
              <a:t>. 1st online edn. Spectrum Institute for Teaching and Learning.</a:t>
            </a:r>
            <a:endParaRPr/>
          </a:p>
          <a:p>
            <a:pPr indent="0" lvl="0" marL="0" rtl="0" algn="l">
              <a:spcBef>
                <a:spcPts val="120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treamline">
  <a:themeElements>
    <a:clrScheme name="Streamline">
      <a:dk1>
        <a:srgbClr val="1A9988"/>
      </a:dk1>
      <a:lt1>
        <a:srgbClr val="FFFFFF"/>
      </a:lt1>
      <a:dk2>
        <a:srgbClr val="1A1A1A"/>
      </a:dk2>
      <a:lt2>
        <a:srgbClr val="E9EDEE"/>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