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8197FC-C495-4BC5-B409-40958E695160}" v="126" dt="2023-03-31T14:40:08.1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66" autoAdjust="0"/>
    <p:restoredTop sz="94660"/>
  </p:normalViewPr>
  <p:slideViewPr>
    <p:cSldViewPr snapToGrid="0">
      <p:cViewPr varScale="1">
        <p:scale>
          <a:sx n="68" d="100"/>
          <a:sy n="68" d="100"/>
        </p:scale>
        <p:origin x="58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Beecham" userId="67ed8d23f4e75a2a" providerId="LiveId" clId="{238197FC-C495-4BC5-B409-40958E695160}"/>
    <pc:docChg chg="undo custSel addSld delSld modSld">
      <pc:chgData name="Victoria Beecham" userId="67ed8d23f4e75a2a" providerId="LiveId" clId="{238197FC-C495-4BC5-B409-40958E695160}" dt="2023-03-31T14:40:08.197" v="407"/>
      <pc:docMkLst>
        <pc:docMk/>
      </pc:docMkLst>
      <pc:sldChg chg="addSp delSp modSp mod modTransition delAnim modAnim">
        <pc:chgData name="Victoria Beecham" userId="67ed8d23f4e75a2a" providerId="LiveId" clId="{238197FC-C495-4BC5-B409-40958E695160}" dt="2023-03-31T14:33:04.736" v="380"/>
        <pc:sldMkLst>
          <pc:docMk/>
          <pc:sldMk cId="3501448121" sldId="256"/>
        </pc:sldMkLst>
        <pc:picChg chg="add del mod">
          <ac:chgData name="Victoria Beecham" userId="67ed8d23f4e75a2a" providerId="LiveId" clId="{238197FC-C495-4BC5-B409-40958E695160}" dt="2023-03-31T13:45:03.583" v="264"/>
          <ac:picMkLst>
            <pc:docMk/>
            <pc:sldMk cId="3501448121" sldId="256"/>
            <ac:picMk id="7" creationId="{9FA0A093-3A50-0E2E-5605-10E6BDD93523}"/>
          </ac:picMkLst>
        </pc:picChg>
        <pc:picChg chg="add del mod ord">
          <ac:chgData name="Victoria Beecham" userId="67ed8d23f4e75a2a" providerId="LiveId" clId="{238197FC-C495-4BC5-B409-40958E695160}" dt="2023-03-31T13:45:15.031" v="265"/>
          <ac:picMkLst>
            <pc:docMk/>
            <pc:sldMk cId="3501448121" sldId="256"/>
            <ac:picMk id="10" creationId="{1B934796-E860-E6F9-F85C-9109E6D30A93}"/>
          </ac:picMkLst>
        </pc:picChg>
        <pc:picChg chg="add del mod">
          <ac:chgData name="Victoria Beecham" userId="67ed8d23f4e75a2a" providerId="LiveId" clId="{238197FC-C495-4BC5-B409-40958E695160}" dt="2023-03-31T13:45:18.503" v="267"/>
          <ac:picMkLst>
            <pc:docMk/>
            <pc:sldMk cId="3501448121" sldId="256"/>
            <ac:picMk id="11" creationId="{36A2A6C7-AD16-8D6A-9ECC-D9C2FD205764}"/>
          </ac:picMkLst>
        </pc:picChg>
        <pc:picChg chg="add del mod ord">
          <ac:chgData name="Victoria Beecham" userId="67ed8d23f4e75a2a" providerId="LiveId" clId="{238197FC-C495-4BC5-B409-40958E695160}" dt="2023-03-31T13:45:39.639" v="268"/>
          <ac:picMkLst>
            <pc:docMk/>
            <pc:sldMk cId="3501448121" sldId="256"/>
            <ac:picMk id="14" creationId="{55712400-C885-6BAA-EAC3-B32F5987DC23}"/>
          </ac:picMkLst>
        </pc:picChg>
        <pc:picChg chg="add del mod">
          <ac:chgData name="Victoria Beecham" userId="67ed8d23f4e75a2a" providerId="LiveId" clId="{238197FC-C495-4BC5-B409-40958E695160}" dt="2023-03-31T13:45:42.595" v="270"/>
          <ac:picMkLst>
            <pc:docMk/>
            <pc:sldMk cId="3501448121" sldId="256"/>
            <ac:picMk id="15" creationId="{59CC66B7-8E8D-DA17-1B80-EDC2C3FE4B37}"/>
          </ac:picMkLst>
        </pc:picChg>
        <pc:picChg chg="add del mod ord">
          <ac:chgData name="Victoria Beecham" userId="67ed8d23f4e75a2a" providerId="LiveId" clId="{238197FC-C495-4BC5-B409-40958E695160}" dt="2023-03-31T13:45:50.349" v="271"/>
          <ac:picMkLst>
            <pc:docMk/>
            <pc:sldMk cId="3501448121" sldId="256"/>
            <ac:picMk id="19" creationId="{3DD92682-4AE4-DAB2-474F-3DC8B02C39A7}"/>
          </ac:picMkLst>
        </pc:picChg>
        <pc:picChg chg="add del mod">
          <ac:chgData name="Victoria Beecham" userId="67ed8d23f4e75a2a" providerId="LiveId" clId="{238197FC-C495-4BC5-B409-40958E695160}" dt="2023-03-31T13:59:39.907" v="298"/>
          <ac:picMkLst>
            <pc:docMk/>
            <pc:sldMk cId="3501448121" sldId="256"/>
            <ac:picMk id="21" creationId="{92A96407-2889-0123-FA5F-456FC1C02A8B}"/>
          </ac:picMkLst>
        </pc:picChg>
        <pc:picChg chg="add del mod ord">
          <ac:chgData name="Victoria Beecham" userId="67ed8d23f4e75a2a" providerId="LiveId" clId="{238197FC-C495-4BC5-B409-40958E695160}" dt="2023-03-31T13:59:46.739" v="299"/>
          <ac:picMkLst>
            <pc:docMk/>
            <pc:sldMk cId="3501448121" sldId="256"/>
            <ac:picMk id="26" creationId="{9BE65A4F-186A-BFC1-6691-073BE8863056}"/>
          </ac:picMkLst>
        </pc:picChg>
        <pc:picChg chg="add del mod">
          <ac:chgData name="Victoria Beecham" userId="67ed8d23f4e75a2a" providerId="LiveId" clId="{238197FC-C495-4BC5-B409-40958E695160}" dt="2023-03-31T13:59:57.346" v="301"/>
          <ac:picMkLst>
            <pc:docMk/>
            <pc:sldMk cId="3501448121" sldId="256"/>
            <ac:picMk id="27" creationId="{6291A5E5-E061-886E-932D-8CE6F1FB7D4C}"/>
          </ac:picMkLst>
        </pc:picChg>
        <pc:picChg chg="add del mod ord">
          <ac:chgData name="Victoria Beecham" userId="67ed8d23f4e75a2a" providerId="LiveId" clId="{238197FC-C495-4BC5-B409-40958E695160}" dt="2023-03-31T14:00:04.936" v="302"/>
          <ac:picMkLst>
            <pc:docMk/>
            <pc:sldMk cId="3501448121" sldId="256"/>
            <ac:picMk id="30" creationId="{C41EB1B1-6541-50C1-1BCB-112CEC052A76}"/>
          </ac:picMkLst>
        </pc:picChg>
        <pc:picChg chg="add del mod">
          <ac:chgData name="Victoria Beecham" userId="67ed8d23f4e75a2a" providerId="LiveId" clId="{238197FC-C495-4BC5-B409-40958E695160}" dt="2023-03-31T14:12:37.525" v="328"/>
          <ac:picMkLst>
            <pc:docMk/>
            <pc:sldMk cId="3501448121" sldId="256"/>
            <ac:picMk id="31" creationId="{D8C634FC-9978-A693-0626-BE7A9A961EF9}"/>
          </ac:picMkLst>
        </pc:picChg>
        <pc:picChg chg="add del mod ord">
          <ac:chgData name="Victoria Beecham" userId="67ed8d23f4e75a2a" providerId="LiveId" clId="{238197FC-C495-4BC5-B409-40958E695160}" dt="2023-03-31T14:12:45.286" v="329"/>
          <ac:picMkLst>
            <pc:docMk/>
            <pc:sldMk cId="3501448121" sldId="256"/>
            <ac:picMk id="42" creationId="{8EA7325F-755D-DD7F-CEA6-C8614426CD15}"/>
          </ac:picMkLst>
        </pc:picChg>
        <pc:picChg chg="add del mod">
          <ac:chgData name="Victoria Beecham" userId="67ed8d23f4e75a2a" providerId="LiveId" clId="{238197FC-C495-4BC5-B409-40958E695160}" dt="2023-03-31T14:13:07.507" v="331"/>
          <ac:picMkLst>
            <pc:docMk/>
            <pc:sldMk cId="3501448121" sldId="256"/>
            <ac:picMk id="43" creationId="{007C71A0-E574-E039-4D4B-18706E83D904}"/>
          </ac:picMkLst>
        </pc:picChg>
        <pc:picChg chg="add del mod ord">
          <ac:chgData name="Victoria Beecham" userId="67ed8d23f4e75a2a" providerId="LiveId" clId="{238197FC-C495-4BC5-B409-40958E695160}" dt="2023-03-31T14:13:15.481" v="332"/>
          <ac:picMkLst>
            <pc:docMk/>
            <pc:sldMk cId="3501448121" sldId="256"/>
            <ac:picMk id="48" creationId="{5C2A94D0-2834-B9F6-9926-31BBBD468184}"/>
          </ac:picMkLst>
        </pc:picChg>
        <pc:picChg chg="add del mod">
          <ac:chgData name="Victoria Beecham" userId="67ed8d23f4e75a2a" providerId="LiveId" clId="{238197FC-C495-4BC5-B409-40958E695160}" dt="2023-03-31T14:13:18.413" v="334"/>
          <ac:picMkLst>
            <pc:docMk/>
            <pc:sldMk cId="3501448121" sldId="256"/>
            <ac:picMk id="49" creationId="{770F8D88-28B7-9FE5-8718-C217DA766D2D}"/>
          </ac:picMkLst>
        </pc:picChg>
        <pc:picChg chg="add del mod ord">
          <ac:chgData name="Victoria Beecham" userId="67ed8d23f4e75a2a" providerId="LiveId" clId="{238197FC-C495-4BC5-B409-40958E695160}" dt="2023-03-31T14:13:26.118" v="335"/>
          <ac:picMkLst>
            <pc:docMk/>
            <pc:sldMk cId="3501448121" sldId="256"/>
            <ac:picMk id="52" creationId="{9F4D32AC-00CD-373B-C9B2-FC3AD3F03F1B}"/>
          </ac:picMkLst>
        </pc:picChg>
        <pc:picChg chg="add del mod">
          <ac:chgData name="Victoria Beecham" userId="67ed8d23f4e75a2a" providerId="LiveId" clId="{238197FC-C495-4BC5-B409-40958E695160}" dt="2023-03-31T14:31:33.978" v="378" actId="478"/>
          <ac:picMkLst>
            <pc:docMk/>
            <pc:sldMk cId="3501448121" sldId="256"/>
            <ac:picMk id="53" creationId="{143DD8B5-94AD-0520-A1F1-577CB5D0EB90}"/>
          </ac:picMkLst>
        </pc:picChg>
      </pc:sldChg>
      <pc:sldChg chg="addSp delSp modSp mod modTransition modAnim">
        <pc:chgData name="Victoria Beecham" userId="67ed8d23f4e75a2a" providerId="LiveId" clId="{238197FC-C495-4BC5-B409-40958E695160}" dt="2023-03-31T14:35:39.933" v="386"/>
        <pc:sldMkLst>
          <pc:docMk/>
          <pc:sldMk cId="4027762949" sldId="257"/>
        </pc:sldMkLst>
        <pc:spChg chg="add mod">
          <ac:chgData name="Victoria Beecham" userId="67ed8d23f4e75a2a" providerId="LiveId" clId="{238197FC-C495-4BC5-B409-40958E695160}" dt="2023-03-30T22:05:43.671" v="217" actId="2711"/>
          <ac:spMkLst>
            <pc:docMk/>
            <pc:sldMk cId="4027762949" sldId="257"/>
            <ac:spMk id="4" creationId="{CF44ABCF-26A0-C272-3965-F582656E3D59}"/>
          </ac:spMkLst>
        </pc:spChg>
        <pc:picChg chg="add del mod">
          <ac:chgData name="Victoria Beecham" userId="67ed8d23f4e75a2a" providerId="LiveId" clId="{238197FC-C495-4BC5-B409-40958E695160}" dt="2023-03-31T13:46:34.225" v="274"/>
          <ac:picMkLst>
            <pc:docMk/>
            <pc:sldMk cId="4027762949" sldId="257"/>
            <ac:picMk id="10" creationId="{EDE6D670-0020-FE6C-95DE-2C3BAACD7E37}"/>
          </ac:picMkLst>
        </pc:picChg>
        <pc:picChg chg="add del mod">
          <ac:chgData name="Victoria Beecham" userId="67ed8d23f4e75a2a" providerId="LiveId" clId="{238197FC-C495-4BC5-B409-40958E695160}" dt="2023-03-31T13:46:37.278" v="276"/>
          <ac:picMkLst>
            <pc:docMk/>
            <pc:sldMk cId="4027762949" sldId="257"/>
            <ac:picMk id="11" creationId="{E6596CAB-3B45-0157-ED85-BE2CCF3D7F42}"/>
          </ac:picMkLst>
        </pc:picChg>
        <pc:picChg chg="add del mod ord">
          <ac:chgData name="Victoria Beecham" userId="67ed8d23f4e75a2a" providerId="LiveId" clId="{238197FC-C495-4BC5-B409-40958E695160}" dt="2023-03-31T13:46:49.818" v="277"/>
          <ac:picMkLst>
            <pc:docMk/>
            <pc:sldMk cId="4027762949" sldId="257"/>
            <ac:picMk id="17" creationId="{79C971F9-DB03-20DE-EA0C-866D0A412720}"/>
          </ac:picMkLst>
        </pc:picChg>
        <pc:picChg chg="add del mod">
          <ac:chgData name="Victoria Beecham" userId="67ed8d23f4e75a2a" providerId="LiveId" clId="{238197FC-C495-4BC5-B409-40958E695160}" dt="2023-03-31T13:46:52.016" v="279"/>
          <ac:picMkLst>
            <pc:docMk/>
            <pc:sldMk cId="4027762949" sldId="257"/>
            <ac:picMk id="18" creationId="{B8D73185-D37D-36F1-9E03-0D5C35D41349}"/>
          </ac:picMkLst>
        </pc:picChg>
        <pc:picChg chg="add del mod ord">
          <ac:chgData name="Victoria Beecham" userId="67ed8d23f4e75a2a" providerId="LiveId" clId="{238197FC-C495-4BC5-B409-40958E695160}" dt="2023-03-31T13:47:04.353" v="280"/>
          <ac:picMkLst>
            <pc:docMk/>
            <pc:sldMk cId="4027762949" sldId="257"/>
            <ac:picMk id="21" creationId="{1F595FCC-9A95-E26B-AF48-B8B0F4463252}"/>
          </ac:picMkLst>
        </pc:picChg>
        <pc:picChg chg="add del mod">
          <ac:chgData name="Victoria Beecham" userId="67ed8d23f4e75a2a" providerId="LiveId" clId="{238197FC-C495-4BC5-B409-40958E695160}" dt="2023-03-31T14:00:47.924" v="304"/>
          <ac:picMkLst>
            <pc:docMk/>
            <pc:sldMk cId="4027762949" sldId="257"/>
            <ac:picMk id="22" creationId="{5AD356A6-03AB-FCE6-05D7-EBCB28926512}"/>
          </ac:picMkLst>
        </pc:picChg>
        <pc:picChg chg="add del mod ord">
          <ac:chgData name="Victoria Beecham" userId="67ed8d23f4e75a2a" providerId="LiveId" clId="{238197FC-C495-4BC5-B409-40958E695160}" dt="2023-03-31T14:00:57.349" v="305"/>
          <ac:picMkLst>
            <pc:docMk/>
            <pc:sldMk cId="4027762949" sldId="257"/>
            <ac:picMk id="31" creationId="{576E85D0-A66C-3878-4F74-75562EEBEB38}"/>
          </ac:picMkLst>
        </pc:picChg>
        <pc:picChg chg="add del mod">
          <ac:chgData name="Victoria Beecham" userId="67ed8d23f4e75a2a" providerId="LiveId" clId="{238197FC-C495-4BC5-B409-40958E695160}" dt="2023-03-31T14:13:36.451" v="337"/>
          <ac:picMkLst>
            <pc:docMk/>
            <pc:sldMk cId="4027762949" sldId="257"/>
            <ac:picMk id="32" creationId="{7B83364D-EA95-7BFB-12E1-90CF3DFD68D7}"/>
          </ac:picMkLst>
        </pc:picChg>
        <pc:picChg chg="add del mod ord">
          <ac:chgData name="Victoria Beecham" userId="67ed8d23f4e75a2a" providerId="LiveId" clId="{238197FC-C495-4BC5-B409-40958E695160}" dt="2023-03-31T14:13:44.863" v="338"/>
          <ac:picMkLst>
            <pc:docMk/>
            <pc:sldMk cId="4027762949" sldId="257"/>
            <ac:picMk id="46" creationId="{F4D577D4-F320-C8B0-2CB5-2BFA1C6EEC2C}"/>
          </ac:picMkLst>
        </pc:picChg>
        <pc:picChg chg="add del mod">
          <ac:chgData name="Victoria Beecham" userId="67ed8d23f4e75a2a" providerId="LiveId" clId="{238197FC-C495-4BC5-B409-40958E695160}" dt="2023-03-31T14:35:09.844" v="382"/>
          <ac:picMkLst>
            <pc:docMk/>
            <pc:sldMk cId="4027762949" sldId="257"/>
            <ac:picMk id="47" creationId="{C1CA5686-626C-8D78-2C27-D509C636CD27}"/>
          </ac:picMkLst>
        </pc:picChg>
        <pc:picChg chg="add del mod ord">
          <ac:chgData name="Victoria Beecham" userId="67ed8d23f4e75a2a" providerId="LiveId" clId="{238197FC-C495-4BC5-B409-40958E695160}" dt="2023-03-31T14:35:16.003" v="383"/>
          <ac:picMkLst>
            <pc:docMk/>
            <pc:sldMk cId="4027762949" sldId="257"/>
            <ac:picMk id="60" creationId="{D5429F22-BE2B-9563-7E42-A5A732F05929}"/>
          </ac:picMkLst>
        </pc:picChg>
        <pc:picChg chg="add del mod">
          <ac:chgData name="Victoria Beecham" userId="67ed8d23f4e75a2a" providerId="LiveId" clId="{238197FC-C495-4BC5-B409-40958E695160}" dt="2023-03-31T14:35:33.180" v="385"/>
          <ac:picMkLst>
            <pc:docMk/>
            <pc:sldMk cId="4027762949" sldId="257"/>
            <ac:picMk id="61" creationId="{4D5356F2-7952-CF60-C5AC-E7F2CB03B846}"/>
          </ac:picMkLst>
        </pc:picChg>
        <pc:picChg chg="add del mod ord">
          <ac:chgData name="Victoria Beecham" userId="67ed8d23f4e75a2a" providerId="LiveId" clId="{238197FC-C495-4BC5-B409-40958E695160}" dt="2023-03-31T14:35:39.933" v="386"/>
          <ac:picMkLst>
            <pc:docMk/>
            <pc:sldMk cId="4027762949" sldId="257"/>
            <ac:picMk id="68" creationId="{7A7F9700-D1F4-4549-8F60-7E3A164C9624}"/>
          </ac:picMkLst>
        </pc:picChg>
        <pc:picChg chg="add mod">
          <ac:chgData name="Victoria Beecham" userId="67ed8d23f4e75a2a" providerId="LiveId" clId="{238197FC-C495-4BC5-B409-40958E695160}" dt="2023-03-31T14:35:39.933" v="386"/>
          <ac:picMkLst>
            <pc:docMk/>
            <pc:sldMk cId="4027762949" sldId="257"/>
            <ac:picMk id="69" creationId="{AF8AC0C3-27C0-7EA7-E762-BD6D0F4B1A02}"/>
          </ac:picMkLst>
        </pc:picChg>
      </pc:sldChg>
      <pc:sldChg chg="addSp delSp modSp mod modTransition modAnim setClrOvrMap">
        <pc:chgData name="Victoria Beecham" userId="67ed8d23f4e75a2a" providerId="LiveId" clId="{238197FC-C495-4BC5-B409-40958E695160}" dt="2023-03-31T14:20:35.519" v="347"/>
        <pc:sldMkLst>
          <pc:docMk/>
          <pc:sldMk cId="3719138722" sldId="258"/>
        </pc:sldMkLst>
        <pc:spChg chg="mod">
          <ac:chgData name="Victoria Beecham" userId="67ed8d23f4e75a2a" providerId="LiveId" clId="{238197FC-C495-4BC5-B409-40958E695160}" dt="2023-03-30T22:06:28.602" v="219" actId="255"/>
          <ac:spMkLst>
            <pc:docMk/>
            <pc:sldMk cId="3719138722" sldId="258"/>
            <ac:spMk id="3" creationId="{78C98973-DC25-37FA-61DC-29340AB44EEE}"/>
          </ac:spMkLst>
        </pc:spChg>
        <pc:spChg chg="add mod ord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6" creationId="{EEC9E911-ED6D-1F1B-F6A3-9A397A7567C6}"/>
          </ac:spMkLst>
        </pc:spChg>
        <pc:spChg chg="del">
          <ac:chgData name="Victoria Beecham" userId="67ed8d23f4e75a2a" providerId="LiveId" clId="{238197FC-C495-4BC5-B409-40958E695160}" dt="2023-03-30T21:50:36.132" v="89" actId="26606"/>
          <ac:spMkLst>
            <pc:docMk/>
            <pc:sldMk cId="3719138722" sldId="258"/>
            <ac:spMk id="8" creationId="{DA381740-063A-41A4-836D-85D14980EEF0}"/>
          </ac:spMkLst>
        </pc:spChg>
        <pc:spChg chg="del">
          <ac:chgData name="Victoria Beecham" userId="67ed8d23f4e75a2a" providerId="LiveId" clId="{238197FC-C495-4BC5-B409-40958E695160}" dt="2023-03-30T21:50:36.132" v="89" actId="26606"/>
          <ac:spMkLst>
            <pc:docMk/>
            <pc:sldMk cId="3719138722" sldId="258"/>
            <ac:spMk id="10" creationId="{AD35AE2F-5E3A-49D9-8DE1-8A333BA4088E}"/>
          </ac:spMkLst>
        </pc:spChg>
        <pc:spChg chg="del">
          <ac:chgData name="Victoria Beecham" userId="67ed8d23f4e75a2a" providerId="LiveId" clId="{238197FC-C495-4BC5-B409-40958E695160}" dt="2023-03-30T21:50:36.132" v="89" actId="26606"/>
          <ac:spMkLst>
            <pc:docMk/>
            <pc:sldMk cId="3719138722" sldId="258"/>
            <ac:spMk id="12" creationId="{04D8AD8F-EF7F-481F-B99A-B8513897050A}"/>
          </ac:spMkLst>
        </pc:spChg>
        <pc:spChg chg="del">
          <ac:chgData name="Victoria Beecham" userId="67ed8d23f4e75a2a" providerId="LiveId" clId="{238197FC-C495-4BC5-B409-40958E695160}" dt="2023-03-30T21:50:36.132" v="89" actId="26606"/>
          <ac:spMkLst>
            <pc:docMk/>
            <pc:sldMk cId="3719138722" sldId="258"/>
            <ac:spMk id="14" creationId="{79EB4626-023C-436D-9F57-9EB46080909D}"/>
          </ac:spMkLst>
        </pc:spChg>
        <pc:spChg chg="add del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19" creationId="{DA381740-063A-41A4-836D-85D14980EEF0}"/>
          </ac:spMkLst>
        </pc:spChg>
        <pc:spChg chg="add del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21" creationId="{168AB93A-48BC-4C25-A3AD-C17B5A682A94}"/>
          </ac:spMkLst>
        </pc:spChg>
        <pc:spChg chg="add del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23" creationId="{AF4AE179-A75B-4007-B5FA-8139ACFB9B81}"/>
          </ac:spMkLst>
        </pc:spChg>
        <pc:spChg chg="add del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25" creationId="{3FCFB1DE-0B7E-48CC-BA90-B2AB0889F9D6}"/>
          </ac:spMkLst>
        </pc:spChg>
        <pc:spChg chg="add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30" creationId="{EBDD1931-9E86-4402-9A68-33A2D9EFB198}"/>
          </ac:spMkLst>
        </pc:spChg>
        <pc:spChg chg="add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32" creationId="{B72DE4C0-EE12-4CAC-98CF-A89349319A3F}"/>
          </ac:spMkLst>
        </pc:spChg>
        <pc:spChg chg="add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34" creationId="{029CF03F-5E6E-4B23-89A5-81548BA4C635}"/>
          </ac:spMkLst>
        </pc:spChg>
        <pc:spChg chg="add">
          <ac:chgData name="Victoria Beecham" userId="67ed8d23f4e75a2a" providerId="LiveId" clId="{238197FC-C495-4BC5-B409-40958E695160}" dt="2023-03-30T22:06:06.544" v="218" actId="26606"/>
          <ac:spMkLst>
            <pc:docMk/>
            <pc:sldMk cId="3719138722" sldId="258"/>
            <ac:spMk id="36" creationId="{3FCFB1DE-0B7E-48CC-BA90-B2AB0889F9D6}"/>
          </ac:spMkLst>
        </pc:spChg>
        <pc:picChg chg="mod ord">
          <ac:chgData name="Victoria Beecham" userId="67ed8d23f4e75a2a" providerId="LiveId" clId="{238197FC-C495-4BC5-B409-40958E695160}" dt="2023-03-30T22:06:06.544" v="218" actId="26606"/>
          <ac:picMkLst>
            <pc:docMk/>
            <pc:sldMk cId="3719138722" sldId="258"/>
            <ac:picMk id="2" creationId="{838B7BE6-D7EA-C7EE-F727-738BAEF0AA13}"/>
          </ac:picMkLst>
        </pc:picChg>
        <pc:picChg chg="add del mod">
          <ac:chgData name="Victoria Beecham" userId="67ed8d23f4e75a2a" providerId="LiveId" clId="{238197FC-C495-4BC5-B409-40958E695160}" dt="2023-03-31T13:47:42.055" v="283"/>
          <ac:picMkLst>
            <pc:docMk/>
            <pc:sldMk cId="3719138722" sldId="258"/>
            <ac:picMk id="7" creationId="{F4E76E5C-A7FD-47F8-7BA2-EDAA4D4677CD}"/>
          </ac:picMkLst>
        </pc:picChg>
        <pc:picChg chg="add del mod ord">
          <ac:chgData name="Victoria Beecham" userId="67ed8d23f4e75a2a" providerId="LiveId" clId="{238197FC-C495-4BC5-B409-40958E695160}" dt="2023-03-31T13:48:07.344" v="284"/>
          <ac:picMkLst>
            <pc:docMk/>
            <pc:sldMk cId="3719138722" sldId="258"/>
            <ac:picMk id="10" creationId="{F4AA95D0-32C2-8AD9-49B6-CCE8B0A9088E}"/>
          </ac:picMkLst>
        </pc:picChg>
        <pc:picChg chg="add del mod">
          <ac:chgData name="Victoria Beecham" userId="67ed8d23f4e75a2a" providerId="LiveId" clId="{238197FC-C495-4BC5-B409-40958E695160}" dt="2023-03-31T13:48:14.809" v="286"/>
          <ac:picMkLst>
            <pc:docMk/>
            <pc:sldMk cId="3719138722" sldId="258"/>
            <ac:picMk id="11" creationId="{578DCEA5-0CE3-7F0F-22B9-F3094C172DA7}"/>
          </ac:picMkLst>
        </pc:picChg>
        <pc:picChg chg="add del mod ord">
          <ac:chgData name="Victoria Beecham" userId="67ed8d23f4e75a2a" providerId="LiveId" clId="{238197FC-C495-4BC5-B409-40958E695160}" dt="2023-03-31T13:51:24.148" v="287"/>
          <ac:picMkLst>
            <pc:docMk/>
            <pc:sldMk cId="3719138722" sldId="258"/>
            <ac:picMk id="14" creationId="{BF83EF63-0CE6-3AB2-7B8D-051DEEC7FF54}"/>
          </ac:picMkLst>
        </pc:picChg>
        <pc:picChg chg="add del mod">
          <ac:chgData name="Victoria Beecham" userId="67ed8d23f4e75a2a" providerId="LiveId" clId="{238197FC-C495-4BC5-B409-40958E695160}" dt="2023-03-31T14:02:30.453" v="307"/>
          <ac:picMkLst>
            <pc:docMk/>
            <pc:sldMk cId="3719138722" sldId="258"/>
            <ac:picMk id="15" creationId="{F36DBB1E-1A4B-523A-97C2-4191CEBE5FF6}"/>
          </ac:picMkLst>
        </pc:picChg>
        <pc:picChg chg="add del mod ord">
          <ac:chgData name="Victoria Beecham" userId="67ed8d23f4e75a2a" providerId="LiveId" clId="{238197FC-C495-4BC5-B409-40958E695160}" dt="2023-03-31T14:02:44.479" v="308"/>
          <ac:picMkLst>
            <pc:docMk/>
            <pc:sldMk cId="3719138722" sldId="258"/>
            <ac:picMk id="26" creationId="{273A3FFD-088E-8958-E92E-0A2E916804E2}"/>
          </ac:picMkLst>
        </pc:picChg>
        <pc:picChg chg="add del mod">
          <ac:chgData name="Victoria Beecham" userId="67ed8d23f4e75a2a" providerId="LiveId" clId="{238197FC-C495-4BC5-B409-40958E695160}" dt="2023-03-31T14:02:48.768" v="310"/>
          <ac:picMkLst>
            <pc:docMk/>
            <pc:sldMk cId="3719138722" sldId="258"/>
            <ac:picMk id="27" creationId="{B42D2E23-A979-BCC7-CAFC-C66EABBBB736}"/>
          </ac:picMkLst>
        </pc:picChg>
        <pc:picChg chg="add del mod ord">
          <ac:chgData name="Victoria Beecham" userId="67ed8d23f4e75a2a" providerId="LiveId" clId="{238197FC-C495-4BC5-B409-40958E695160}" dt="2023-03-31T14:03:10.757" v="311"/>
          <ac:picMkLst>
            <pc:docMk/>
            <pc:sldMk cId="3719138722" sldId="258"/>
            <ac:picMk id="31" creationId="{91775975-BD1A-435E-FCDE-D52D106510CE}"/>
          </ac:picMkLst>
        </pc:picChg>
        <pc:picChg chg="add del mod">
          <ac:chgData name="Victoria Beecham" userId="67ed8d23f4e75a2a" providerId="LiveId" clId="{238197FC-C495-4BC5-B409-40958E695160}" dt="2023-03-31T14:03:22.317" v="313"/>
          <ac:picMkLst>
            <pc:docMk/>
            <pc:sldMk cId="3719138722" sldId="258"/>
            <ac:picMk id="33" creationId="{2767A924-504A-2383-5D84-FEA642BE6CE1}"/>
          </ac:picMkLst>
        </pc:picChg>
        <pc:picChg chg="add del mod ord">
          <ac:chgData name="Victoria Beecham" userId="67ed8d23f4e75a2a" providerId="LiveId" clId="{238197FC-C495-4BC5-B409-40958E695160}" dt="2023-03-31T14:04:19.003" v="314"/>
          <ac:picMkLst>
            <pc:docMk/>
            <pc:sldMk cId="3719138722" sldId="258"/>
            <ac:picMk id="38" creationId="{523578C0-F4D6-1B9B-F7F3-FED2A31C1F85}"/>
          </ac:picMkLst>
        </pc:picChg>
        <pc:picChg chg="add del mod">
          <ac:chgData name="Victoria Beecham" userId="67ed8d23f4e75a2a" providerId="LiveId" clId="{238197FC-C495-4BC5-B409-40958E695160}" dt="2023-03-31T14:04:21.908" v="316"/>
          <ac:picMkLst>
            <pc:docMk/>
            <pc:sldMk cId="3719138722" sldId="258"/>
            <ac:picMk id="39" creationId="{F7CF41C3-D458-2621-B2F6-428E28344E47}"/>
          </ac:picMkLst>
        </pc:picChg>
        <pc:picChg chg="add del mod ord">
          <ac:chgData name="Victoria Beecham" userId="67ed8d23f4e75a2a" providerId="LiveId" clId="{238197FC-C495-4BC5-B409-40958E695160}" dt="2023-03-31T14:06:03.877" v="317"/>
          <ac:picMkLst>
            <pc:docMk/>
            <pc:sldMk cId="3719138722" sldId="258"/>
            <ac:picMk id="42" creationId="{5E5D72C8-EB8F-2E43-1E70-E8C81D37F42E}"/>
          </ac:picMkLst>
        </pc:picChg>
        <pc:picChg chg="add del mod">
          <ac:chgData name="Victoria Beecham" userId="67ed8d23f4e75a2a" providerId="LiveId" clId="{238197FC-C495-4BC5-B409-40958E695160}" dt="2023-03-31T14:06:20.529" v="319"/>
          <ac:picMkLst>
            <pc:docMk/>
            <pc:sldMk cId="3719138722" sldId="258"/>
            <ac:picMk id="43" creationId="{118AB8B5-5922-A655-77B4-1081A3FE7ED0}"/>
          </ac:picMkLst>
        </pc:picChg>
        <pc:picChg chg="add del mod ord">
          <ac:chgData name="Victoria Beecham" userId="67ed8d23f4e75a2a" providerId="LiveId" clId="{238197FC-C495-4BC5-B409-40958E695160}" dt="2023-03-31T14:06:26.972" v="320"/>
          <ac:picMkLst>
            <pc:docMk/>
            <pc:sldMk cId="3719138722" sldId="258"/>
            <ac:picMk id="46" creationId="{D1790929-C3B0-71FB-40A8-856868517B10}"/>
          </ac:picMkLst>
        </pc:picChg>
        <pc:picChg chg="add del mod">
          <ac:chgData name="Victoria Beecham" userId="67ed8d23f4e75a2a" providerId="LiveId" clId="{238197FC-C495-4BC5-B409-40958E695160}" dt="2023-03-31T14:06:29.909" v="322"/>
          <ac:picMkLst>
            <pc:docMk/>
            <pc:sldMk cId="3719138722" sldId="258"/>
            <ac:picMk id="47" creationId="{F470D060-F142-17F6-678F-E146EFCA2E55}"/>
          </ac:picMkLst>
        </pc:picChg>
        <pc:picChg chg="add del mod ord">
          <ac:chgData name="Victoria Beecham" userId="67ed8d23f4e75a2a" providerId="LiveId" clId="{238197FC-C495-4BC5-B409-40958E695160}" dt="2023-03-31T14:08:27.034" v="323"/>
          <ac:picMkLst>
            <pc:docMk/>
            <pc:sldMk cId="3719138722" sldId="258"/>
            <ac:picMk id="50" creationId="{48F452C0-F352-0203-8D20-31D6AD2F8C01}"/>
          </ac:picMkLst>
        </pc:picChg>
        <pc:picChg chg="add del mod">
          <ac:chgData name="Victoria Beecham" userId="67ed8d23f4e75a2a" providerId="LiveId" clId="{238197FC-C495-4BC5-B409-40958E695160}" dt="2023-03-31T14:08:46.079" v="325"/>
          <ac:picMkLst>
            <pc:docMk/>
            <pc:sldMk cId="3719138722" sldId="258"/>
            <ac:picMk id="51" creationId="{B2C14D44-CDFF-E173-664C-0D6634D474EB}"/>
          </ac:picMkLst>
        </pc:picChg>
        <pc:picChg chg="add del mod ord">
          <ac:chgData name="Victoria Beecham" userId="67ed8d23f4e75a2a" providerId="LiveId" clId="{238197FC-C495-4BC5-B409-40958E695160}" dt="2023-03-31T14:10:57.677" v="326"/>
          <ac:picMkLst>
            <pc:docMk/>
            <pc:sldMk cId="3719138722" sldId="258"/>
            <ac:picMk id="54" creationId="{06E2D237-A444-8580-765C-CE4479259C49}"/>
          </ac:picMkLst>
        </pc:picChg>
        <pc:picChg chg="add del mod">
          <ac:chgData name="Victoria Beecham" userId="67ed8d23f4e75a2a" providerId="LiveId" clId="{238197FC-C495-4BC5-B409-40958E695160}" dt="2023-03-31T14:15:31.334" v="340"/>
          <ac:picMkLst>
            <pc:docMk/>
            <pc:sldMk cId="3719138722" sldId="258"/>
            <ac:picMk id="55" creationId="{74A113C9-C016-4145-5246-1467B62177CA}"/>
          </ac:picMkLst>
        </pc:picChg>
        <pc:picChg chg="add del mod ord">
          <ac:chgData name="Victoria Beecham" userId="67ed8d23f4e75a2a" providerId="LiveId" clId="{238197FC-C495-4BC5-B409-40958E695160}" dt="2023-03-31T14:15:40.648" v="341"/>
          <ac:picMkLst>
            <pc:docMk/>
            <pc:sldMk cId="3719138722" sldId="258"/>
            <ac:picMk id="71" creationId="{BEC2FD12-9B83-C014-8A25-315D426B5B3C}"/>
          </ac:picMkLst>
        </pc:picChg>
        <pc:picChg chg="add del mod">
          <ac:chgData name="Victoria Beecham" userId="67ed8d23f4e75a2a" providerId="LiveId" clId="{238197FC-C495-4BC5-B409-40958E695160}" dt="2023-03-31T14:15:43.214" v="343"/>
          <ac:picMkLst>
            <pc:docMk/>
            <pc:sldMk cId="3719138722" sldId="258"/>
            <ac:picMk id="72" creationId="{374067EC-86F4-A843-CBDB-67A3F89EF531}"/>
          </ac:picMkLst>
        </pc:picChg>
        <pc:picChg chg="add del mod ord">
          <ac:chgData name="Victoria Beecham" userId="67ed8d23f4e75a2a" providerId="LiveId" clId="{238197FC-C495-4BC5-B409-40958E695160}" dt="2023-03-31T14:17:57.897" v="344"/>
          <ac:picMkLst>
            <pc:docMk/>
            <pc:sldMk cId="3719138722" sldId="258"/>
            <ac:picMk id="75" creationId="{717566A5-2BB9-6F2F-CF3B-6E9E71996BC8}"/>
          </ac:picMkLst>
        </pc:picChg>
        <pc:picChg chg="add del mod">
          <ac:chgData name="Victoria Beecham" userId="67ed8d23f4e75a2a" providerId="LiveId" clId="{238197FC-C495-4BC5-B409-40958E695160}" dt="2023-03-31T14:18:27.504" v="346"/>
          <ac:picMkLst>
            <pc:docMk/>
            <pc:sldMk cId="3719138722" sldId="258"/>
            <ac:picMk id="76" creationId="{7E2E6971-3C97-4E65-8D25-74F48F1B3A89}"/>
          </ac:picMkLst>
        </pc:picChg>
        <pc:picChg chg="add del mod ord">
          <ac:chgData name="Victoria Beecham" userId="67ed8d23f4e75a2a" providerId="LiveId" clId="{238197FC-C495-4BC5-B409-40958E695160}" dt="2023-03-31T14:20:35.519" v="347"/>
          <ac:picMkLst>
            <pc:docMk/>
            <pc:sldMk cId="3719138722" sldId="258"/>
            <ac:picMk id="81" creationId="{C0CBB6BB-CE11-DAF2-5F92-F3DC0D53460F}"/>
          </ac:picMkLst>
        </pc:picChg>
        <pc:picChg chg="add mod">
          <ac:chgData name="Victoria Beecham" userId="67ed8d23f4e75a2a" providerId="LiveId" clId="{238197FC-C495-4BC5-B409-40958E695160}" dt="2023-03-31T14:20:35.519" v="347"/>
          <ac:picMkLst>
            <pc:docMk/>
            <pc:sldMk cId="3719138722" sldId="258"/>
            <ac:picMk id="82" creationId="{C4D77B43-85E8-A6D5-2787-F20E697961F1}"/>
          </ac:picMkLst>
        </pc:picChg>
      </pc:sldChg>
      <pc:sldChg chg="addSp delSp modSp mod modTransition modAnim setClrOvrMap">
        <pc:chgData name="Victoria Beecham" userId="67ed8d23f4e75a2a" providerId="LiveId" clId="{238197FC-C495-4BC5-B409-40958E695160}" dt="2023-03-31T14:28:23.201" v="374"/>
        <pc:sldMkLst>
          <pc:docMk/>
          <pc:sldMk cId="3303371202" sldId="259"/>
        </pc:sldMkLst>
        <pc:spChg chg="mod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3" creationId="{36FA71B5-4C50-4BC3-1602-246194C4681F}"/>
          </ac:spMkLst>
        </pc:spChg>
        <pc:spChg chg="add mod">
          <ac:chgData name="Victoria Beecham" userId="67ed8d23f4e75a2a" providerId="LiveId" clId="{238197FC-C495-4BC5-B409-40958E695160}" dt="2023-03-31T13:16:02.723" v="222" actId="255"/>
          <ac:spMkLst>
            <pc:docMk/>
            <pc:sldMk cId="3303371202" sldId="259"/>
            <ac:spMk id="4" creationId="{7880E108-8073-0A1D-D4AA-BA33D908AC1A}"/>
          </ac:spMkLst>
        </pc:spChg>
        <pc:spChg chg="del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8" creationId="{DA381740-063A-41A4-836D-85D14980EEF0}"/>
          </ac:spMkLst>
        </pc:spChg>
        <pc:spChg chg="del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10" creationId="{798FE0E0-D95D-46EF-A375-475D4DB0ED45}"/>
          </ac:spMkLst>
        </pc:spChg>
        <pc:spChg chg="del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12" creationId="{D503E11D-D7FB-44ED-80F1-8CDAD7A9A4BE}"/>
          </ac:spMkLst>
        </pc:spChg>
        <pc:spChg chg="del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14" creationId="{2D82A42F-AEBE-4065-9792-036A904D8564}"/>
          </ac:spMkLst>
        </pc:spChg>
        <pc:spChg chg="add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19" creationId="{EBDD1931-9E86-4402-9A68-33A2D9EFB198}"/>
          </ac:spMkLst>
        </pc:spChg>
        <pc:spChg chg="add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21" creationId="{1A9F7B4E-B03D-4F64-BE33-00D074458D45}"/>
          </ac:spMkLst>
        </pc:spChg>
        <pc:spChg chg="add">
          <ac:chgData name="Victoria Beecham" userId="67ed8d23f4e75a2a" providerId="LiveId" clId="{238197FC-C495-4BC5-B409-40958E695160}" dt="2023-03-30T21:56:29.155" v="151" actId="26606"/>
          <ac:spMkLst>
            <pc:docMk/>
            <pc:sldMk cId="3303371202" sldId="259"/>
            <ac:spMk id="23" creationId="{1CA8A97F-67F0-4D5F-A850-0C30727D1CE3}"/>
          </ac:spMkLst>
        </pc:spChg>
        <pc:picChg chg="mod">
          <ac:chgData name="Victoria Beecham" userId="67ed8d23f4e75a2a" providerId="LiveId" clId="{238197FC-C495-4BC5-B409-40958E695160}" dt="2023-03-30T21:56:29.155" v="151" actId="26606"/>
          <ac:picMkLst>
            <pc:docMk/>
            <pc:sldMk cId="3303371202" sldId="259"/>
            <ac:picMk id="2" creationId="{0B325568-1E03-0752-E080-814CF8A07CFA}"/>
          </ac:picMkLst>
        </pc:picChg>
        <pc:picChg chg="add del mod">
          <ac:chgData name="Victoria Beecham" userId="67ed8d23f4e75a2a" providerId="LiveId" clId="{238197FC-C495-4BC5-B409-40958E695160}" dt="2023-03-31T14:21:30.835" v="349"/>
          <ac:picMkLst>
            <pc:docMk/>
            <pc:sldMk cId="3303371202" sldId="259"/>
            <ac:picMk id="7" creationId="{3D6EF6C9-0180-39BC-2949-762771F79F58}"/>
          </ac:picMkLst>
        </pc:picChg>
        <pc:picChg chg="add del mod ord">
          <ac:chgData name="Victoria Beecham" userId="67ed8d23f4e75a2a" providerId="LiveId" clId="{238197FC-C495-4BC5-B409-40958E695160}" dt="2023-03-31T14:22:37.464" v="350"/>
          <ac:picMkLst>
            <pc:docMk/>
            <pc:sldMk cId="3303371202" sldId="259"/>
            <ac:picMk id="31" creationId="{BBFA3F40-21F3-5B50-0816-8AE5AF1E2022}"/>
          </ac:picMkLst>
        </pc:picChg>
        <pc:picChg chg="add del mod">
          <ac:chgData name="Victoria Beecham" userId="67ed8d23f4e75a2a" providerId="LiveId" clId="{238197FC-C495-4BC5-B409-40958E695160}" dt="2023-03-31T14:22:41.013" v="352"/>
          <ac:picMkLst>
            <pc:docMk/>
            <pc:sldMk cId="3303371202" sldId="259"/>
            <ac:picMk id="32" creationId="{63C462D5-9761-B838-5FFB-6EE74A1F52EF}"/>
          </ac:picMkLst>
        </pc:picChg>
        <pc:picChg chg="add del mod ord">
          <ac:chgData name="Victoria Beecham" userId="67ed8d23f4e75a2a" providerId="LiveId" clId="{238197FC-C495-4BC5-B409-40958E695160}" dt="2023-03-31T14:22:52.723" v="353"/>
          <ac:picMkLst>
            <pc:docMk/>
            <pc:sldMk cId="3303371202" sldId="259"/>
            <ac:picMk id="35" creationId="{1CDA0E3C-3703-5DEC-2B2A-6F6C1F5B4FF1}"/>
          </ac:picMkLst>
        </pc:picChg>
        <pc:picChg chg="add del mod">
          <ac:chgData name="Victoria Beecham" userId="67ed8d23f4e75a2a" providerId="LiveId" clId="{238197FC-C495-4BC5-B409-40958E695160}" dt="2023-03-31T14:22:54.874" v="355"/>
          <ac:picMkLst>
            <pc:docMk/>
            <pc:sldMk cId="3303371202" sldId="259"/>
            <ac:picMk id="36" creationId="{959B523B-3D1C-9664-5DB8-7F27BAEF0E85}"/>
          </ac:picMkLst>
        </pc:picChg>
        <pc:picChg chg="add del mod ord">
          <ac:chgData name="Victoria Beecham" userId="67ed8d23f4e75a2a" providerId="LiveId" clId="{238197FC-C495-4BC5-B409-40958E695160}" dt="2023-03-31T14:23:05.327" v="356"/>
          <ac:picMkLst>
            <pc:docMk/>
            <pc:sldMk cId="3303371202" sldId="259"/>
            <ac:picMk id="39" creationId="{1EE62DC6-F7BC-4D09-7A46-5BAAA39BC0DD}"/>
          </ac:picMkLst>
        </pc:picChg>
        <pc:picChg chg="add del mod">
          <ac:chgData name="Victoria Beecham" userId="67ed8d23f4e75a2a" providerId="LiveId" clId="{238197FC-C495-4BC5-B409-40958E695160}" dt="2023-03-31T14:23:07.816" v="358"/>
          <ac:picMkLst>
            <pc:docMk/>
            <pc:sldMk cId="3303371202" sldId="259"/>
            <ac:picMk id="40" creationId="{22B532C3-6EAD-8375-4D83-6763B45595C3}"/>
          </ac:picMkLst>
        </pc:picChg>
        <pc:picChg chg="add del mod ord">
          <ac:chgData name="Victoria Beecham" userId="67ed8d23f4e75a2a" providerId="LiveId" clId="{238197FC-C495-4BC5-B409-40958E695160}" dt="2023-03-31T14:23:15.658" v="359"/>
          <ac:picMkLst>
            <pc:docMk/>
            <pc:sldMk cId="3303371202" sldId="259"/>
            <ac:picMk id="43" creationId="{8025596A-0995-F129-DD9C-B4CC89AD53C0}"/>
          </ac:picMkLst>
        </pc:picChg>
        <pc:picChg chg="add del mod">
          <ac:chgData name="Victoria Beecham" userId="67ed8d23f4e75a2a" providerId="LiveId" clId="{238197FC-C495-4BC5-B409-40958E695160}" dt="2023-03-31T14:23:17.933" v="361"/>
          <ac:picMkLst>
            <pc:docMk/>
            <pc:sldMk cId="3303371202" sldId="259"/>
            <ac:picMk id="44" creationId="{BC243A7E-B66B-D45D-4B27-FA6745A2CAC4}"/>
          </ac:picMkLst>
        </pc:picChg>
        <pc:picChg chg="add del mod ord">
          <ac:chgData name="Victoria Beecham" userId="67ed8d23f4e75a2a" providerId="LiveId" clId="{238197FC-C495-4BC5-B409-40958E695160}" dt="2023-03-31T14:24:57.243" v="362"/>
          <ac:picMkLst>
            <pc:docMk/>
            <pc:sldMk cId="3303371202" sldId="259"/>
            <ac:picMk id="47" creationId="{E8268E00-6524-0317-1C17-6FEC566B6A59}"/>
          </ac:picMkLst>
        </pc:picChg>
        <pc:picChg chg="add del mod">
          <ac:chgData name="Victoria Beecham" userId="67ed8d23f4e75a2a" providerId="LiveId" clId="{238197FC-C495-4BC5-B409-40958E695160}" dt="2023-03-31T14:25:05.821" v="364"/>
          <ac:picMkLst>
            <pc:docMk/>
            <pc:sldMk cId="3303371202" sldId="259"/>
            <ac:picMk id="48" creationId="{EFE12F61-AA98-5CAC-4E0D-05D1E584D8AD}"/>
          </ac:picMkLst>
        </pc:picChg>
        <pc:picChg chg="add del mod ord">
          <ac:chgData name="Victoria Beecham" userId="67ed8d23f4e75a2a" providerId="LiveId" clId="{238197FC-C495-4BC5-B409-40958E695160}" dt="2023-03-31T14:25:17.335" v="365"/>
          <ac:picMkLst>
            <pc:docMk/>
            <pc:sldMk cId="3303371202" sldId="259"/>
            <ac:picMk id="51" creationId="{630CC731-E005-5E87-0C43-871A050020CB}"/>
          </ac:picMkLst>
        </pc:picChg>
        <pc:picChg chg="add del mod">
          <ac:chgData name="Victoria Beecham" userId="67ed8d23f4e75a2a" providerId="LiveId" clId="{238197FC-C495-4BC5-B409-40958E695160}" dt="2023-03-31T14:25:20.106" v="367"/>
          <ac:picMkLst>
            <pc:docMk/>
            <pc:sldMk cId="3303371202" sldId="259"/>
            <ac:picMk id="52" creationId="{B8B84520-E154-617E-EA72-76BB3668DA04}"/>
          </ac:picMkLst>
        </pc:picChg>
        <pc:picChg chg="add del mod ord">
          <ac:chgData name="Victoria Beecham" userId="67ed8d23f4e75a2a" providerId="LiveId" clId="{238197FC-C495-4BC5-B409-40958E695160}" dt="2023-03-31T14:25:48.192" v="368"/>
          <ac:picMkLst>
            <pc:docMk/>
            <pc:sldMk cId="3303371202" sldId="259"/>
            <ac:picMk id="55" creationId="{6D003147-BB95-5082-5087-642530D4F39B}"/>
          </ac:picMkLst>
        </pc:picChg>
        <pc:picChg chg="add del mod">
          <ac:chgData name="Victoria Beecham" userId="67ed8d23f4e75a2a" providerId="LiveId" clId="{238197FC-C495-4BC5-B409-40958E695160}" dt="2023-03-31T14:25:50.327" v="370"/>
          <ac:picMkLst>
            <pc:docMk/>
            <pc:sldMk cId="3303371202" sldId="259"/>
            <ac:picMk id="56" creationId="{533D135C-EDFE-6D6C-BC5C-0D0A202C2D62}"/>
          </ac:picMkLst>
        </pc:picChg>
        <pc:picChg chg="add del mod ord">
          <ac:chgData name="Victoria Beecham" userId="67ed8d23f4e75a2a" providerId="LiveId" clId="{238197FC-C495-4BC5-B409-40958E695160}" dt="2023-03-31T14:26:00.025" v="371"/>
          <ac:picMkLst>
            <pc:docMk/>
            <pc:sldMk cId="3303371202" sldId="259"/>
            <ac:picMk id="59" creationId="{4F68610F-CEF8-3B70-4D35-98EF2B19D6B5}"/>
          </ac:picMkLst>
        </pc:picChg>
        <pc:picChg chg="add del mod">
          <ac:chgData name="Victoria Beecham" userId="67ed8d23f4e75a2a" providerId="LiveId" clId="{238197FC-C495-4BC5-B409-40958E695160}" dt="2023-03-31T14:26:02.291" v="373"/>
          <ac:picMkLst>
            <pc:docMk/>
            <pc:sldMk cId="3303371202" sldId="259"/>
            <ac:picMk id="60" creationId="{BF45CA43-A882-FA69-C6C6-80B1C912DCC2}"/>
          </ac:picMkLst>
        </pc:picChg>
        <pc:picChg chg="add del mod ord">
          <ac:chgData name="Victoria Beecham" userId="67ed8d23f4e75a2a" providerId="LiveId" clId="{238197FC-C495-4BC5-B409-40958E695160}" dt="2023-03-31T14:28:23.201" v="374"/>
          <ac:picMkLst>
            <pc:docMk/>
            <pc:sldMk cId="3303371202" sldId="259"/>
            <ac:picMk id="63" creationId="{662905EA-405E-7788-99E1-7E44E2F1C391}"/>
          </ac:picMkLst>
        </pc:picChg>
        <pc:picChg chg="add mod">
          <ac:chgData name="Victoria Beecham" userId="67ed8d23f4e75a2a" providerId="LiveId" clId="{238197FC-C495-4BC5-B409-40958E695160}" dt="2023-03-31T14:28:23.201" v="374"/>
          <ac:picMkLst>
            <pc:docMk/>
            <pc:sldMk cId="3303371202" sldId="259"/>
            <ac:picMk id="64" creationId="{06E0D6DB-08C4-6EAB-4154-0E3D832B9231}"/>
          </ac:picMkLst>
        </pc:picChg>
      </pc:sldChg>
      <pc:sldChg chg="addSp delSp modSp mod modTransition modAnim">
        <pc:chgData name="Victoria Beecham" userId="67ed8d23f4e75a2a" providerId="LiveId" clId="{238197FC-C495-4BC5-B409-40958E695160}" dt="2023-03-31T14:29:37.360" v="377"/>
        <pc:sldMkLst>
          <pc:docMk/>
          <pc:sldMk cId="2591724123" sldId="260"/>
        </pc:sldMkLst>
        <pc:spChg chg="add mod">
          <ac:chgData name="Victoria Beecham" userId="67ed8d23f4e75a2a" providerId="LiveId" clId="{238197FC-C495-4BC5-B409-40958E695160}" dt="2023-03-30T21:58:13.259" v="182" actId="1076"/>
          <ac:spMkLst>
            <pc:docMk/>
            <pc:sldMk cId="2591724123" sldId="260"/>
            <ac:spMk id="4" creationId="{163ADBA6-E085-2D06-5FA2-10542A3109E2}"/>
          </ac:spMkLst>
        </pc:spChg>
        <pc:picChg chg="add del mod">
          <ac:chgData name="Victoria Beecham" userId="67ed8d23f4e75a2a" providerId="LiveId" clId="{238197FC-C495-4BC5-B409-40958E695160}" dt="2023-03-31T13:56:15.191" v="291"/>
          <ac:picMkLst>
            <pc:docMk/>
            <pc:sldMk cId="2591724123" sldId="260"/>
            <ac:picMk id="7" creationId="{BC86C99B-6F70-4B7D-1C72-E28BCB580A27}"/>
          </ac:picMkLst>
        </pc:picChg>
        <pc:picChg chg="add del mod ord">
          <ac:chgData name="Victoria Beecham" userId="67ed8d23f4e75a2a" providerId="LiveId" clId="{238197FC-C495-4BC5-B409-40958E695160}" dt="2023-03-31T13:56:40.016" v="292"/>
          <ac:picMkLst>
            <pc:docMk/>
            <pc:sldMk cId="2591724123" sldId="260"/>
            <ac:picMk id="13" creationId="{ADBA8A01-BA57-FAF6-2583-947AF5025AE0}"/>
          </ac:picMkLst>
        </pc:picChg>
        <pc:picChg chg="add del mod">
          <ac:chgData name="Victoria Beecham" userId="67ed8d23f4e75a2a" providerId="LiveId" clId="{238197FC-C495-4BC5-B409-40958E695160}" dt="2023-03-31T13:56:43.094" v="294"/>
          <ac:picMkLst>
            <pc:docMk/>
            <pc:sldMk cId="2591724123" sldId="260"/>
            <ac:picMk id="15" creationId="{0C9605B5-E3A0-1810-59A2-85FBC9AC9206}"/>
          </ac:picMkLst>
        </pc:picChg>
        <pc:picChg chg="add del mod ord">
          <ac:chgData name="Victoria Beecham" userId="67ed8d23f4e75a2a" providerId="LiveId" clId="{238197FC-C495-4BC5-B409-40958E695160}" dt="2023-03-31T13:57:31.222" v="295"/>
          <ac:picMkLst>
            <pc:docMk/>
            <pc:sldMk cId="2591724123" sldId="260"/>
            <ac:picMk id="18" creationId="{F58B2F8F-2777-DFC2-885D-A8D88DB9D1A2}"/>
          </ac:picMkLst>
        </pc:picChg>
        <pc:picChg chg="add del mod">
          <ac:chgData name="Victoria Beecham" userId="67ed8d23f4e75a2a" providerId="LiveId" clId="{238197FC-C495-4BC5-B409-40958E695160}" dt="2023-03-31T14:28:52.023" v="376"/>
          <ac:picMkLst>
            <pc:docMk/>
            <pc:sldMk cId="2591724123" sldId="260"/>
            <ac:picMk id="19" creationId="{CAD9A937-DE0A-ABF3-92D2-0B54D6A1441D}"/>
          </ac:picMkLst>
        </pc:picChg>
        <pc:picChg chg="add del mod ord">
          <ac:chgData name="Victoria Beecham" userId="67ed8d23f4e75a2a" providerId="LiveId" clId="{238197FC-C495-4BC5-B409-40958E695160}" dt="2023-03-31T14:29:37.360" v="377"/>
          <ac:picMkLst>
            <pc:docMk/>
            <pc:sldMk cId="2591724123" sldId="260"/>
            <ac:picMk id="31" creationId="{32E801FC-8770-8C8B-A355-D033A5B3EFF0}"/>
          </ac:picMkLst>
        </pc:picChg>
        <pc:picChg chg="add mod">
          <ac:chgData name="Victoria Beecham" userId="67ed8d23f4e75a2a" providerId="LiveId" clId="{238197FC-C495-4BC5-B409-40958E695160}" dt="2023-03-31T14:29:37.360" v="377"/>
          <ac:picMkLst>
            <pc:docMk/>
            <pc:sldMk cId="2591724123" sldId="260"/>
            <ac:picMk id="32" creationId="{9FDFE14D-B7AC-6C1B-65BB-28D29D4B3A32}"/>
          </ac:picMkLst>
        </pc:picChg>
      </pc:sldChg>
      <pc:sldChg chg="addSp delSp modSp mod modTransition modAnim">
        <pc:chgData name="Victoria Beecham" userId="67ed8d23f4e75a2a" providerId="LiveId" clId="{238197FC-C495-4BC5-B409-40958E695160}" dt="2023-03-31T14:40:08.197" v="407"/>
        <pc:sldMkLst>
          <pc:docMk/>
          <pc:sldMk cId="1653681504" sldId="261"/>
        </pc:sldMkLst>
        <pc:picChg chg="add del mod">
          <ac:chgData name="Victoria Beecham" userId="67ed8d23f4e75a2a" providerId="LiveId" clId="{238197FC-C495-4BC5-B409-40958E695160}" dt="2023-03-31T14:36:44.385" v="388"/>
          <ac:picMkLst>
            <pc:docMk/>
            <pc:sldMk cId="1653681504" sldId="261"/>
            <ac:picMk id="6" creationId="{FDA7CAAE-9673-2A38-A7F8-AF6909B8D4D3}"/>
          </ac:picMkLst>
        </pc:picChg>
        <pc:picChg chg="add del mod ord">
          <ac:chgData name="Victoria Beecham" userId="67ed8d23f4e75a2a" providerId="LiveId" clId="{238197FC-C495-4BC5-B409-40958E695160}" dt="2023-03-31T14:36:51.043" v="389"/>
          <ac:picMkLst>
            <pc:docMk/>
            <pc:sldMk cId="1653681504" sldId="261"/>
            <ac:picMk id="22" creationId="{0E22AF8F-4471-157F-93D6-15897D20C52B}"/>
          </ac:picMkLst>
        </pc:picChg>
        <pc:picChg chg="add del mod">
          <ac:chgData name="Victoria Beecham" userId="67ed8d23f4e75a2a" providerId="LiveId" clId="{238197FC-C495-4BC5-B409-40958E695160}" dt="2023-03-31T14:36:53.493" v="391"/>
          <ac:picMkLst>
            <pc:docMk/>
            <pc:sldMk cId="1653681504" sldId="261"/>
            <ac:picMk id="23" creationId="{0F082F6C-341E-B924-3154-0574C81CC42A}"/>
          </ac:picMkLst>
        </pc:picChg>
        <pc:picChg chg="add del mod ord">
          <ac:chgData name="Victoria Beecham" userId="67ed8d23f4e75a2a" providerId="LiveId" clId="{238197FC-C495-4BC5-B409-40958E695160}" dt="2023-03-31T14:37:00.562" v="392"/>
          <ac:picMkLst>
            <pc:docMk/>
            <pc:sldMk cId="1653681504" sldId="261"/>
            <ac:picMk id="26" creationId="{EBB89E08-35E9-540F-E664-00B89F9D2F07}"/>
          </ac:picMkLst>
        </pc:picChg>
        <pc:picChg chg="add del mod">
          <ac:chgData name="Victoria Beecham" userId="67ed8d23f4e75a2a" providerId="LiveId" clId="{238197FC-C495-4BC5-B409-40958E695160}" dt="2023-03-31T14:37:02.932" v="394"/>
          <ac:picMkLst>
            <pc:docMk/>
            <pc:sldMk cId="1653681504" sldId="261"/>
            <ac:picMk id="27" creationId="{2549B580-FD8D-5110-724A-10C4D5DE9FE5}"/>
          </ac:picMkLst>
        </pc:picChg>
        <pc:picChg chg="add del mod ord">
          <ac:chgData name="Victoria Beecham" userId="67ed8d23f4e75a2a" providerId="LiveId" clId="{238197FC-C495-4BC5-B409-40958E695160}" dt="2023-03-31T14:37:43.073" v="395"/>
          <ac:picMkLst>
            <pc:docMk/>
            <pc:sldMk cId="1653681504" sldId="261"/>
            <ac:picMk id="30" creationId="{2A8424ED-07C6-A33E-9B24-1866298AA06F}"/>
          </ac:picMkLst>
        </pc:picChg>
        <pc:picChg chg="add del mod">
          <ac:chgData name="Victoria Beecham" userId="67ed8d23f4e75a2a" providerId="LiveId" clId="{238197FC-C495-4BC5-B409-40958E695160}" dt="2023-03-31T14:37:53.269" v="397"/>
          <ac:picMkLst>
            <pc:docMk/>
            <pc:sldMk cId="1653681504" sldId="261"/>
            <ac:picMk id="31" creationId="{D2C73C7B-42FB-9A00-9F7D-DEE85F27A1B9}"/>
          </ac:picMkLst>
        </pc:picChg>
        <pc:picChg chg="add del mod ord">
          <ac:chgData name="Victoria Beecham" userId="67ed8d23f4e75a2a" providerId="LiveId" clId="{238197FC-C495-4BC5-B409-40958E695160}" dt="2023-03-31T14:37:59.966" v="398"/>
          <ac:picMkLst>
            <pc:docMk/>
            <pc:sldMk cId="1653681504" sldId="261"/>
            <ac:picMk id="34" creationId="{32384255-FBFA-1D28-D715-E810E38D1DE6}"/>
          </ac:picMkLst>
        </pc:picChg>
        <pc:picChg chg="add del mod">
          <ac:chgData name="Victoria Beecham" userId="67ed8d23f4e75a2a" providerId="LiveId" clId="{238197FC-C495-4BC5-B409-40958E695160}" dt="2023-03-31T14:38:02.335" v="400"/>
          <ac:picMkLst>
            <pc:docMk/>
            <pc:sldMk cId="1653681504" sldId="261"/>
            <ac:picMk id="35" creationId="{142DBA82-19C7-A6BE-3EBC-321856C4546A}"/>
          </ac:picMkLst>
        </pc:picChg>
        <pc:picChg chg="add del mod ord">
          <ac:chgData name="Victoria Beecham" userId="67ed8d23f4e75a2a" providerId="LiveId" clId="{238197FC-C495-4BC5-B409-40958E695160}" dt="2023-03-31T14:38:13.205" v="401"/>
          <ac:picMkLst>
            <pc:docMk/>
            <pc:sldMk cId="1653681504" sldId="261"/>
            <ac:picMk id="38" creationId="{EA96799D-6CFF-F979-1F05-4AAF60BC4C02}"/>
          </ac:picMkLst>
        </pc:picChg>
        <pc:picChg chg="add del mod">
          <ac:chgData name="Victoria Beecham" userId="67ed8d23f4e75a2a" providerId="LiveId" clId="{238197FC-C495-4BC5-B409-40958E695160}" dt="2023-03-31T14:38:15.334" v="403"/>
          <ac:picMkLst>
            <pc:docMk/>
            <pc:sldMk cId="1653681504" sldId="261"/>
            <ac:picMk id="39" creationId="{0F8A03CB-9971-2806-3FEF-8D96BA6B4055}"/>
          </ac:picMkLst>
        </pc:picChg>
        <pc:picChg chg="add del mod ord">
          <ac:chgData name="Victoria Beecham" userId="67ed8d23f4e75a2a" providerId="LiveId" clId="{238197FC-C495-4BC5-B409-40958E695160}" dt="2023-03-31T14:39:07.356" v="404"/>
          <ac:picMkLst>
            <pc:docMk/>
            <pc:sldMk cId="1653681504" sldId="261"/>
            <ac:picMk id="42" creationId="{0EF9885A-B287-B44A-294F-A6D93500FFC4}"/>
          </ac:picMkLst>
        </pc:picChg>
        <pc:picChg chg="add del mod">
          <ac:chgData name="Victoria Beecham" userId="67ed8d23f4e75a2a" providerId="LiveId" clId="{238197FC-C495-4BC5-B409-40958E695160}" dt="2023-03-31T14:39:12.373" v="406"/>
          <ac:picMkLst>
            <pc:docMk/>
            <pc:sldMk cId="1653681504" sldId="261"/>
            <ac:picMk id="43" creationId="{0BFAE27A-0F8E-D2A3-3FB4-B4F2D78F0E72}"/>
          </ac:picMkLst>
        </pc:picChg>
        <pc:picChg chg="add del mod ord">
          <ac:chgData name="Victoria Beecham" userId="67ed8d23f4e75a2a" providerId="LiveId" clId="{238197FC-C495-4BC5-B409-40958E695160}" dt="2023-03-31T14:40:08.197" v="407"/>
          <ac:picMkLst>
            <pc:docMk/>
            <pc:sldMk cId="1653681504" sldId="261"/>
            <ac:picMk id="46" creationId="{7FA8B331-74BA-F372-A9A5-EC8B64EF651C}"/>
          </ac:picMkLst>
        </pc:picChg>
        <pc:picChg chg="add mod">
          <ac:chgData name="Victoria Beecham" userId="67ed8d23f4e75a2a" providerId="LiveId" clId="{238197FC-C495-4BC5-B409-40958E695160}" dt="2023-03-31T14:40:08.197" v="407"/>
          <ac:picMkLst>
            <pc:docMk/>
            <pc:sldMk cId="1653681504" sldId="261"/>
            <ac:picMk id="47" creationId="{6336A397-0F06-DBC3-2224-1E73936BBB5B}"/>
          </ac:picMkLst>
        </pc:picChg>
      </pc:sldChg>
      <pc:sldChg chg="addSp delSp modSp new mod setBg">
        <pc:chgData name="Victoria Beecham" userId="67ed8d23f4e75a2a" providerId="LiveId" clId="{238197FC-C495-4BC5-B409-40958E695160}" dt="2023-03-31T13:41:09.834" v="261" actId="1076"/>
        <pc:sldMkLst>
          <pc:docMk/>
          <pc:sldMk cId="1220703570" sldId="262"/>
        </pc:sldMkLst>
        <pc:spChg chg="add mod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2" creationId="{FDE870E8-D96E-2ED5-A2E7-CA8ED786C4D9}"/>
          </ac:spMkLst>
        </pc:spChg>
        <pc:spChg chg="add del">
          <ac:chgData name="Victoria Beecham" userId="67ed8d23f4e75a2a" providerId="LiveId" clId="{238197FC-C495-4BC5-B409-40958E695160}" dt="2023-03-31T13:37:49.151" v="227"/>
          <ac:spMkLst>
            <pc:docMk/>
            <pc:sldMk cId="1220703570" sldId="262"/>
            <ac:spMk id="3" creationId="{94911FB6-FF1C-A372-F818-B31EB42B0050}"/>
          </ac:spMkLst>
        </pc:spChg>
        <pc:spChg chg="add del mod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3" creationId="{E78CB0A4-457E-4C2C-1BBA-55E9152D5DE8}"/>
          </ac:spMkLst>
        </pc:spChg>
        <pc:spChg chg="add del mod">
          <ac:chgData name="Victoria Beecham" userId="67ed8d23f4e75a2a" providerId="LiveId" clId="{238197FC-C495-4BC5-B409-40958E695160}" dt="2023-03-31T13:38:07.578" v="231"/>
          <ac:spMkLst>
            <pc:docMk/>
            <pc:sldMk cId="1220703570" sldId="262"/>
            <ac:spMk id="4" creationId="{34102CE1-D449-B983-D1EB-E9009AC3E48F}"/>
          </ac:spMkLst>
        </pc:spChg>
        <pc:spChg chg="add mod">
          <ac:chgData name="Victoria Beecham" userId="67ed8d23f4e75a2a" providerId="LiveId" clId="{238197FC-C495-4BC5-B409-40958E695160}" dt="2023-03-31T13:41:09.834" v="261" actId="1076"/>
          <ac:spMkLst>
            <pc:docMk/>
            <pc:sldMk cId="1220703570" sldId="262"/>
            <ac:spMk id="5" creationId="{F374E904-8542-4E00-4A18-E3C3E8BB670A}"/>
          </ac:spMkLst>
        </pc:spChg>
        <pc:spChg chg="add del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7" creationId="{DA381740-063A-41A4-836D-85D14980EEF0}"/>
          </ac:spMkLst>
        </pc:spChg>
        <pc:spChg chg="add del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9" creationId="{943CAA20-3569-4189-9E48-239A229A86CA}"/>
          </ac:spMkLst>
        </pc:spChg>
        <pc:spChg chg="add del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11" creationId="{DA542B6D-E775-4832-91DC-2D20F857813A}"/>
          </ac:spMkLst>
        </pc:spChg>
        <pc:spChg chg="add del">
          <ac:chgData name="Victoria Beecham" userId="67ed8d23f4e75a2a" providerId="LiveId" clId="{238197FC-C495-4BC5-B409-40958E695160}" dt="2023-03-30T22:01:18.376" v="201" actId="26606"/>
          <ac:spMkLst>
            <pc:docMk/>
            <pc:sldMk cId="1220703570" sldId="262"/>
            <ac:spMk id="16" creationId="{EBDD1931-9E86-4402-9A68-33A2D9EFB198}"/>
          </ac:spMkLst>
        </pc:spChg>
        <pc:spChg chg="add del">
          <ac:chgData name="Victoria Beecham" userId="67ed8d23f4e75a2a" providerId="LiveId" clId="{238197FC-C495-4BC5-B409-40958E695160}" dt="2023-03-30T22:01:20.707" v="203" actId="26606"/>
          <ac:spMkLst>
            <pc:docMk/>
            <pc:sldMk cId="1220703570" sldId="262"/>
            <ac:spMk id="17" creationId="{EBDD1931-9E86-4402-9A68-33A2D9EFB198}"/>
          </ac:spMkLst>
        </pc:spChg>
        <pc:spChg chg="add del">
          <ac:chgData name="Victoria Beecham" userId="67ed8d23f4e75a2a" providerId="LiveId" clId="{238197FC-C495-4BC5-B409-40958E695160}" dt="2023-03-30T22:01:18.376" v="201" actId="26606"/>
          <ac:spMkLst>
            <pc:docMk/>
            <pc:sldMk cId="1220703570" sldId="262"/>
            <ac:spMk id="18" creationId="{777A147A-9ED8-46B4-8660-1B3C2AA880B5}"/>
          </ac:spMkLst>
        </pc:spChg>
        <pc:spChg chg="add del">
          <ac:chgData name="Victoria Beecham" userId="67ed8d23f4e75a2a" providerId="LiveId" clId="{238197FC-C495-4BC5-B409-40958E695160}" dt="2023-03-30T22:01:20.707" v="203" actId="26606"/>
          <ac:spMkLst>
            <pc:docMk/>
            <pc:sldMk cId="1220703570" sldId="262"/>
            <ac:spMk id="19" creationId="{2E442304-DDBD-4F7B-8017-36BCC863FB40}"/>
          </ac:spMkLst>
        </pc:spChg>
        <pc:spChg chg="add del">
          <ac:chgData name="Victoria Beecham" userId="67ed8d23f4e75a2a" providerId="LiveId" clId="{238197FC-C495-4BC5-B409-40958E695160}" dt="2023-03-30T22:01:18.376" v="201" actId="26606"/>
          <ac:spMkLst>
            <pc:docMk/>
            <pc:sldMk cId="1220703570" sldId="262"/>
            <ac:spMk id="20" creationId="{5D6C15A0-C087-4593-8414-2B4EC1CDC3DE}"/>
          </ac:spMkLst>
        </pc:spChg>
        <pc:spChg chg="add del">
          <ac:chgData name="Victoria Beecham" userId="67ed8d23f4e75a2a" providerId="LiveId" clId="{238197FC-C495-4BC5-B409-40958E695160}" dt="2023-03-30T22:01:20.707" v="203" actId="26606"/>
          <ac:spMkLst>
            <pc:docMk/>
            <pc:sldMk cId="1220703570" sldId="262"/>
            <ac:spMk id="21" creationId="{535742DD-1B16-4E9D-B715-0D74B4574A68}"/>
          </ac:spMkLst>
        </pc:spChg>
        <pc:spChg chg="add del">
          <ac:chgData name="Victoria Beecham" userId="67ed8d23f4e75a2a" providerId="LiveId" clId="{238197FC-C495-4BC5-B409-40958E695160}" dt="2023-03-30T22:01:31.802" v="205" actId="26606"/>
          <ac:spMkLst>
            <pc:docMk/>
            <pc:sldMk cId="1220703570" sldId="262"/>
            <ac:spMk id="23" creationId="{EBDD1931-9E86-4402-9A68-33A2D9EFB198}"/>
          </ac:spMkLst>
        </pc:spChg>
        <pc:spChg chg="add del">
          <ac:chgData name="Victoria Beecham" userId="67ed8d23f4e75a2a" providerId="LiveId" clId="{238197FC-C495-4BC5-B409-40958E695160}" dt="2023-03-30T22:01:31.802" v="205" actId="26606"/>
          <ac:spMkLst>
            <pc:docMk/>
            <pc:sldMk cId="1220703570" sldId="262"/>
            <ac:spMk id="24" creationId="{777A147A-9ED8-46B4-8660-1B3C2AA880B5}"/>
          </ac:spMkLst>
        </pc:spChg>
        <pc:spChg chg="add del">
          <ac:chgData name="Victoria Beecham" userId="67ed8d23f4e75a2a" providerId="LiveId" clId="{238197FC-C495-4BC5-B409-40958E695160}" dt="2023-03-30T22:01:31.802" v="205" actId="26606"/>
          <ac:spMkLst>
            <pc:docMk/>
            <pc:sldMk cId="1220703570" sldId="262"/>
            <ac:spMk id="25" creationId="{5D6C15A0-C087-4593-8414-2B4EC1CDC3DE}"/>
          </ac:spMkLst>
        </pc:spChg>
        <pc:spChg chg="add del">
          <ac:chgData name="Victoria Beecham" userId="67ed8d23f4e75a2a" providerId="LiveId" clId="{238197FC-C495-4BC5-B409-40958E695160}" dt="2023-03-30T22:01:31.802" v="205" actId="26606"/>
          <ac:spMkLst>
            <pc:docMk/>
            <pc:sldMk cId="1220703570" sldId="262"/>
            <ac:spMk id="26" creationId="{E78CB0A4-457E-4C2C-1BBA-55E9152D5DE8}"/>
          </ac:spMkLst>
        </pc:spChg>
        <pc:spChg chg="add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28" creationId="{EBDD1931-9E86-4402-9A68-33A2D9EFB198}"/>
          </ac:spMkLst>
        </pc:spChg>
        <pc:spChg chg="add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29" creationId="{AC17DE74-01C9-4859-B65A-85CF999E8580}"/>
          </ac:spMkLst>
        </pc:spChg>
        <pc:spChg chg="add">
          <ac:chgData name="Victoria Beecham" userId="67ed8d23f4e75a2a" providerId="LiveId" clId="{238197FC-C495-4BC5-B409-40958E695160}" dt="2023-03-30T22:01:31.818" v="206" actId="26606"/>
          <ac:spMkLst>
            <pc:docMk/>
            <pc:sldMk cId="1220703570" sldId="262"/>
            <ac:spMk id="30" creationId="{068C0432-0E90-4CC1-8CD3-D44A90DF07EF}"/>
          </ac:spMkLst>
        </pc:spChg>
        <pc:spChg chg="add mod">
          <ac:chgData name="Victoria Beecham" userId="67ed8d23f4e75a2a" providerId="LiveId" clId="{238197FC-C495-4BC5-B409-40958E695160}" dt="2023-03-31T13:37:41.312" v="225" actId="6549"/>
          <ac:spMkLst>
            <pc:docMk/>
            <pc:sldMk cId="1220703570" sldId="262"/>
            <ac:spMk id="31" creationId="{E78CB0A4-457E-4C2C-1BBA-55E9152D5DE8}"/>
          </ac:spMkLst>
        </pc:spChg>
        <pc:graphicFrameChg chg="add del">
          <ac:chgData name="Victoria Beecham" userId="67ed8d23f4e75a2a" providerId="LiveId" clId="{238197FC-C495-4BC5-B409-40958E695160}" dt="2023-03-30T22:01:20.707" v="203" actId="26606"/>
          <ac:graphicFrameMkLst>
            <pc:docMk/>
            <pc:sldMk cId="1220703570" sldId="262"/>
            <ac:graphicFrameMk id="13" creationId="{50D06412-33B4-E682-D9D7-7ECBF1B9BE70}"/>
          </ac:graphicFrameMkLst>
        </pc:graphicFrameChg>
      </pc:sldChg>
      <pc:sldChg chg="new del">
        <pc:chgData name="Victoria Beecham" userId="67ed8d23f4e75a2a" providerId="LiveId" clId="{238197FC-C495-4BC5-B409-40958E695160}" dt="2023-03-31T13:39:23.796" v="241" actId="2696"/>
        <pc:sldMkLst>
          <pc:docMk/>
          <pc:sldMk cId="682979354" sldId="263"/>
        </pc:sldMkLst>
      </pc:sldChg>
      <pc:sldChg chg="addSp delSp modSp new mod">
        <pc:chgData name="Victoria Beecham" userId="67ed8d23f4e75a2a" providerId="LiveId" clId="{238197FC-C495-4BC5-B409-40958E695160}" dt="2023-03-31T13:40:32.788" v="255" actId="20577"/>
        <pc:sldMkLst>
          <pc:docMk/>
          <pc:sldMk cId="3131584721" sldId="263"/>
        </pc:sldMkLst>
        <pc:spChg chg="add del mod">
          <ac:chgData name="Victoria Beecham" userId="67ed8d23f4e75a2a" providerId="LiveId" clId="{238197FC-C495-4BC5-B409-40958E695160}" dt="2023-03-31T13:39:36.466" v="245"/>
          <ac:spMkLst>
            <pc:docMk/>
            <pc:sldMk cId="3131584721" sldId="263"/>
            <ac:spMk id="2" creationId="{31C9E38A-094E-6B92-95E1-0BF644D42D2F}"/>
          </ac:spMkLst>
        </pc:spChg>
        <pc:spChg chg="add mod">
          <ac:chgData name="Victoria Beecham" userId="67ed8d23f4e75a2a" providerId="LiveId" clId="{238197FC-C495-4BC5-B409-40958E695160}" dt="2023-03-31T13:40:32.788" v="255" actId="20577"/>
          <ac:spMkLst>
            <pc:docMk/>
            <pc:sldMk cId="3131584721" sldId="263"/>
            <ac:spMk id="3" creationId="{7A0D6037-7819-2683-E8F9-724D17A314BC}"/>
          </ac:spMkLst>
        </pc:spChg>
      </pc:sldChg>
    </pc:docChg>
  </pc:docChgLst>
  <pc:docChgLst>
    <pc:chgData name="Victoria Beecham (2108844)" userId="6cbda25f-09e3-4c95-8953-e90e80eefaf9" providerId="ADAL" clId="{6BD2756C-6CC3-4D22-8B09-5AE30341AA89}"/>
    <pc:docChg chg="undo custSel addSld delSld modSld addMainMaster delMainMaster">
      <pc:chgData name="Victoria Beecham (2108844)" userId="6cbda25f-09e3-4c95-8953-e90e80eefaf9" providerId="ADAL" clId="{6BD2756C-6CC3-4D22-8B09-5AE30341AA89}" dt="2023-03-20T13:34:58.408" v="59" actId="26606"/>
      <pc:docMkLst>
        <pc:docMk/>
      </pc:docMkLst>
      <pc:sldChg chg="addSp delSp modSp mod setBg modClrScheme chgLayout">
        <pc:chgData name="Victoria Beecham (2108844)" userId="6cbda25f-09e3-4c95-8953-e90e80eefaf9" providerId="ADAL" clId="{6BD2756C-6CC3-4D22-8B09-5AE30341AA89}" dt="2023-03-20T12:17:41.927" v="4" actId="26606"/>
        <pc:sldMkLst>
          <pc:docMk/>
          <pc:sldMk cId="3501448121" sldId="256"/>
        </pc:sldMkLst>
        <pc:spChg chg="mod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2" creationId="{D214B522-7BF1-CF21-0AD3-B15D115ED999}"/>
          </ac:spMkLst>
        </pc:spChg>
        <pc:spChg chg="mod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3" creationId="{7F96C981-321D-13E1-D7B2-BD84430BBBC5}"/>
          </ac:spMkLst>
        </pc:spChg>
        <pc:spChg chg="del">
          <ac:chgData name="Victoria Beecham (2108844)" userId="6cbda25f-09e3-4c95-8953-e90e80eefaf9" providerId="ADAL" clId="{6BD2756C-6CC3-4D22-8B09-5AE30341AA89}" dt="2023-03-20T12:05:00.725" v="1" actId="26606"/>
          <ac:spMkLst>
            <pc:docMk/>
            <pc:sldMk cId="3501448121" sldId="256"/>
            <ac:spMk id="9" creationId="{D2306AB6-9D65-4F8E-9FD7-C3F3A3DE395D}"/>
          </ac:spMkLst>
        </pc:spChg>
        <pc:spChg chg="del">
          <ac:chgData name="Victoria Beecham (2108844)" userId="6cbda25f-09e3-4c95-8953-e90e80eefaf9" providerId="ADAL" clId="{6BD2756C-6CC3-4D22-8B09-5AE30341AA89}" dt="2023-03-20T12:05:00.725" v="1" actId="26606"/>
          <ac:spMkLst>
            <pc:docMk/>
            <pc:sldMk cId="3501448121" sldId="256"/>
            <ac:spMk id="11" creationId="{284C940E-7A1D-418E-A9E8-C9852CA8EE57}"/>
          </ac:spMkLst>
        </pc:spChg>
        <pc:spChg chg="del">
          <ac:chgData name="Victoria Beecham (2108844)" userId="6cbda25f-09e3-4c95-8953-e90e80eefaf9" providerId="ADAL" clId="{6BD2756C-6CC3-4D22-8B09-5AE30341AA89}" dt="2023-03-20T12:05:00.725" v="1" actId="26606"/>
          <ac:spMkLst>
            <pc:docMk/>
            <pc:sldMk cId="3501448121" sldId="256"/>
            <ac:spMk id="13" creationId="{72E0F698-EDF5-464C-B466-8D34B8AF17C7}"/>
          </ac:spMkLst>
        </pc:spChg>
        <pc:spChg chg="add del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18" creationId="{657F69E0-C4B0-4BEC-A689-4F8D877F05D4}"/>
          </ac:spMkLst>
        </pc:spChg>
        <pc:spChg chg="add del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20" creationId="{8F51725E-A483-43B2-A6F2-C44F502FE033}"/>
          </ac:spMkLst>
        </pc:spChg>
        <pc:spChg chg="add del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22" creationId="{9F6380B4-6A1C-481E-8408-B4E6C75B9B81}"/>
          </ac:spMkLst>
        </pc:spChg>
        <pc:spChg chg="add del">
          <ac:chgData name="Victoria Beecham (2108844)" userId="6cbda25f-09e3-4c95-8953-e90e80eefaf9" providerId="ADAL" clId="{6BD2756C-6CC3-4D22-8B09-5AE30341AA89}" dt="2023-03-20T12:17:41.927" v="4" actId="26606"/>
          <ac:spMkLst>
            <pc:docMk/>
            <pc:sldMk cId="3501448121" sldId="256"/>
            <ac:spMk id="27" creationId="{D26BC87E-DCC8-4E66-972D-A587756DF30A}"/>
          </ac:spMkLst>
        </pc:spChg>
        <pc:picChg chg="mod ord">
          <ac:chgData name="Victoria Beecham (2108844)" userId="6cbda25f-09e3-4c95-8953-e90e80eefaf9" providerId="ADAL" clId="{6BD2756C-6CC3-4D22-8B09-5AE30341AA89}" dt="2023-03-20T12:17:41.927" v="4" actId="26606"/>
          <ac:picMkLst>
            <pc:docMk/>
            <pc:sldMk cId="3501448121" sldId="256"/>
            <ac:picMk id="4" creationId="{2A59D6C2-BE2F-9091-24DC-F6232022B75D}"/>
          </ac:picMkLst>
        </pc:picChg>
        <pc:cxnChg chg="add del">
          <ac:chgData name="Victoria Beecham (2108844)" userId="6cbda25f-09e3-4c95-8953-e90e80eefaf9" providerId="ADAL" clId="{6BD2756C-6CC3-4D22-8B09-5AE30341AA89}" dt="2023-03-20T12:17:41.927" v="4" actId="26606"/>
          <ac:cxnSpMkLst>
            <pc:docMk/>
            <pc:sldMk cId="3501448121" sldId="256"/>
            <ac:cxnSpMk id="29" creationId="{8B45C962-0D68-4A01-9627-70DEBBC363C7}"/>
          </ac:cxnSpMkLst>
        </pc:cxnChg>
        <pc:cxnChg chg="add del">
          <ac:chgData name="Victoria Beecham (2108844)" userId="6cbda25f-09e3-4c95-8953-e90e80eefaf9" providerId="ADAL" clId="{6BD2756C-6CC3-4D22-8B09-5AE30341AA89}" dt="2023-03-20T12:17:41.927" v="4" actId="26606"/>
          <ac:cxnSpMkLst>
            <pc:docMk/>
            <pc:sldMk cId="3501448121" sldId="256"/>
            <ac:cxnSpMk id="31" creationId="{F1D89FBF-493B-4E7D-B511-7E40674F6323}"/>
          </ac:cxnSpMkLst>
        </pc:cxnChg>
        <pc:cxnChg chg="add del">
          <ac:chgData name="Victoria Beecham (2108844)" userId="6cbda25f-09e3-4c95-8953-e90e80eefaf9" providerId="ADAL" clId="{6BD2756C-6CC3-4D22-8B09-5AE30341AA89}" dt="2023-03-20T12:17:41.927" v="4" actId="26606"/>
          <ac:cxnSpMkLst>
            <pc:docMk/>
            <pc:sldMk cId="3501448121" sldId="256"/>
            <ac:cxnSpMk id="33" creationId="{4BCC744E-5590-4542-B37F-B764470BF05E}"/>
          </ac:cxnSpMkLst>
        </pc:cxnChg>
      </pc:sldChg>
      <pc:sldChg chg="new del">
        <pc:chgData name="Victoria Beecham (2108844)" userId="6cbda25f-09e3-4c95-8953-e90e80eefaf9" providerId="ADAL" clId="{6BD2756C-6CC3-4D22-8B09-5AE30341AA89}" dt="2023-03-20T12:17:23.001" v="2" actId="2696"/>
        <pc:sldMkLst>
          <pc:docMk/>
          <pc:sldMk cId="120326186" sldId="257"/>
        </pc:sldMkLst>
      </pc:sldChg>
      <pc:sldChg chg="addSp delSp modSp new mod setBg">
        <pc:chgData name="Victoria Beecham (2108844)" userId="6cbda25f-09e3-4c95-8953-e90e80eefaf9" providerId="ADAL" clId="{6BD2756C-6CC3-4D22-8B09-5AE30341AA89}" dt="2023-03-20T12:22:09.010" v="36" actId="26606"/>
        <pc:sldMkLst>
          <pc:docMk/>
          <pc:sldMk cId="4027762949" sldId="257"/>
        </pc:sldMkLst>
        <pc:spChg chg="add mod">
          <ac:chgData name="Victoria Beecham (2108844)" userId="6cbda25f-09e3-4c95-8953-e90e80eefaf9" providerId="ADAL" clId="{6BD2756C-6CC3-4D22-8B09-5AE30341AA89}" dt="2023-03-20T12:22:09.010" v="36" actId="26606"/>
          <ac:spMkLst>
            <pc:docMk/>
            <pc:sldMk cId="4027762949" sldId="257"/>
            <ac:spMk id="3" creationId="{993BCCAE-9084-F5AF-FE58-60411FD624AE}"/>
          </ac:spMkLst>
        </pc:spChg>
        <pc:spChg chg="add del">
          <ac:chgData name="Victoria Beecham (2108844)" userId="6cbda25f-09e3-4c95-8953-e90e80eefaf9" providerId="ADAL" clId="{6BD2756C-6CC3-4D22-8B09-5AE30341AA89}" dt="2023-03-20T12:22:09.010" v="36" actId="26606"/>
          <ac:spMkLst>
            <pc:docMk/>
            <pc:sldMk cId="4027762949" sldId="257"/>
            <ac:spMk id="7" creationId="{F027EB3A-DF05-4A1A-99F5-BE83E7654676}"/>
          </ac:spMkLst>
        </pc:spChg>
        <pc:spChg chg="add">
          <ac:chgData name="Victoria Beecham (2108844)" userId="6cbda25f-09e3-4c95-8953-e90e80eefaf9" providerId="ADAL" clId="{6BD2756C-6CC3-4D22-8B09-5AE30341AA89}" dt="2023-03-20T12:22:09.010" v="36" actId="26606"/>
          <ac:spMkLst>
            <pc:docMk/>
            <pc:sldMk cId="4027762949" sldId="257"/>
            <ac:spMk id="12" creationId="{DA381740-063A-41A4-836D-85D14980EEF0}"/>
          </ac:spMkLst>
        </pc:spChg>
        <pc:spChg chg="add">
          <ac:chgData name="Victoria Beecham (2108844)" userId="6cbda25f-09e3-4c95-8953-e90e80eefaf9" providerId="ADAL" clId="{6BD2756C-6CC3-4D22-8B09-5AE30341AA89}" dt="2023-03-20T12:22:09.010" v="36" actId="26606"/>
          <ac:spMkLst>
            <pc:docMk/>
            <pc:sldMk cId="4027762949" sldId="257"/>
            <ac:spMk id="14" creationId="{9B7AD9F6-8CE7-4299-8FC6-328F4DCD3FF9}"/>
          </ac:spMkLst>
        </pc:spChg>
        <pc:spChg chg="add">
          <ac:chgData name="Victoria Beecham (2108844)" userId="6cbda25f-09e3-4c95-8953-e90e80eefaf9" providerId="ADAL" clId="{6BD2756C-6CC3-4D22-8B09-5AE30341AA89}" dt="2023-03-20T12:22:09.010" v="36" actId="26606"/>
          <ac:spMkLst>
            <pc:docMk/>
            <pc:sldMk cId="4027762949" sldId="257"/>
            <ac:spMk id="16" creationId="{F49775AF-8896-43EE-92C6-83497D6DC56F}"/>
          </ac:spMkLst>
        </pc:spChg>
        <pc:picChg chg="add mod ord">
          <ac:chgData name="Victoria Beecham (2108844)" userId="6cbda25f-09e3-4c95-8953-e90e80eefaf9" providerId="ADAL" clId="{6BD2756C-6CC3-4D22-8B09-5AE30341AA89}" dt="2023-03-20T12:22:09.010" v="36" actId="26606"/>
          <ac:picMkLst>
            <pc:docMk/>
            <pc:sldMk cId="4027762949" sldId="257"/>
            <ac:picMk id="2" creationId="{523056ED-98A0-3CF8-497B-CF8C601A2971}"/>
          </ac:picMkLst>
        </pc:picChg>
      </pc:sldChg>
      <pc:sldChg chg="addSp modSp new mod setBg setClrOvrMap">
        <pc:chgData name="Victoria Beecham (2108844)" userId="6cbda25f-09e3-4c95-8953-e90e80eefaf9" providerId="ADAL" clId="{6BD2756C-6CC3-4D22-8B09-5AE30341AA89}" dt="2023-03-20T12:36:30.283" v="42" actId="26606"/>
        <pc:sldMkLst>
          <pc:docMk/>
          <pc:sldMk cId="3719138722" sldId="258"/>
        </pc:sldMkLst>
        <pc:spChg chg="add mod">
          <ac:chgData name="Victoria Beecham (2108844)" userId="6cbda25f-09e3-4c95-8953-e90e80eefaf9" providerId="ADAL" clId="{6BD2756C-6CC3-4D22-8B09-5AE30341AA89}" dt="2023-03-20T12:36:30.283" v="42" actId="26606"/>
          <ac:spMkLst>
            <pc:docMk/>
            <pc:sldMk cId="3719138722" sldId="258"/>
            <ac:spMk id="3" creationId="{78C98973-DC25-37FA-61DC-29340AB44EEE}"/>
          </ac:spMkLst>
        </pc:spChg>
        <pc:spChg chg="add">
          <ac:chgData name="Victoria Beecham (2108844)" userId="6cbda25f-09e3-4c95-8953-e90e80eefaf9" providerId="ADAL" clId="{6BD2756C-6CC3-4D22-8B09-5AE30341AA89}" dt="2023-03-20T12:36:30.283" v="42" actId="26606"/>
          <ac:spMkLst>
            <pc:docMk/>
            <pc:sldMk cId="3719138722" sldId="258"/>
            <ac:spMk id="8" creationId="{DA381740-063A-41A4-836D-85D14980EEF0}"/>
          </ac:spMkLst>
        </pc:spChg>
        <pc:spChg chg="add">
          <ac:chgData name="Victoria Beecham (2108844)" userId="6cbda25f-09e3-4c95-8953-e90e80eefaf9" providerId="ADAL" clId="{6BD2756C-6CC3-4D22-8B09-5AE30341AA89}" dt="2023-03-20T12:36:30.283" v="42" actId="26606"/>
          <ac:spMkLst>
            <pc:docMk/>
            <pc:sldMk cId="3719138722" sldId="258"/>
            <ac:spMk id="10" creationId="{AD35AE2F-5E3A-49D9-8DE1-8A333BA4088E}"/>
          </ac:spMkLst>
        </pc:spChg>
        <pc:spChg chg="add">
          <ac:chgData name="Victoria Beecham (2108844)" userId="6cbda25f-09e3-4c95-8953-e90e80eefaf9" providerId="ADAL" clId="{6BD2756C-6CC3-4D22-8B09-5AE30341AA89}" dt="2023-03-20T12:36:30.283" v="42" actId="26606"/>
          <ac:spMkLst>
            <pc:docMk/>
            <pc:sldMk cId="3719138722" sldId="258"/>
            <ac:spMk id="12" creationId="{04D8AD8F-EF7F-481F-B99A-B8513897050A}"/>
          </ac:spMkLst>
        </pc:spChg>
        <pc:spChg chg="add">
          <ac:chgData name="Victoria Beecham (2108844)" userId="6cbda25f-09e3-4c95-8953-e90e80eefaf9" providerId="ADAL" clId="{6BD2756C-6CC3-4D22-8B09-5AE30341AA89}" dt="2023-03-20T12:36:30.283" v="42" actId="26606"/>
          <ac:spMkLst>
            <pc:docMk/>
            <pc:sldMk cId="3719138722" sldId="258"/>
            <ac:spMk id="14" creationId="{79EB4626-023C-436D-9F57-9EB46080909D}"/>
          </ac:spMkLst>
        </pc:spChg>
        <pc:picChg chg="add mod">
          <ac:chgData name="Victoria Beecham (2108844)" userId="6cbda25f-09e3-4c95-8953-e90e80eefaf9" providerId="ADAL" clId="{6BD2756C-6CC3-4D22-8B09-5AE30341AA89}" dt="2023-03-20T12:36:30.283" v="42" actId="26606"/>
          <ac:picMkLst>
            <pc:docMk/>
            <pc:sldMk cId="3719138722" sldId="258"/>
            <ac:picMk id="2" creationId="{838B7BE6-D7EA-C7EE-F727-738BAEF0AA13}"/>
          </ac:picMkLst>
        </pc:picChg>
      </pc:sldChg>
      <pc:sldChg chg="addSp modSp new mod setBg">
        <pc:chgData name="Victoria Beecham (2108844)" userId="6cbda25f-09e3-4c95-8953-e90e80eefaf9" providerId="ADAL" clId="{6BD2756C-6CC3-4D22-8B09-5AE30341AA89}" dt="2023-03-20T13:32:38.292" v="47" actId="26606"/>
        <pc:sldMkLst>
          <pc:docMk/>
          <pc:sldMk cId="3303371202" sldId="259"/>
        </pc:sldMkLst>
        <pc:spChg chg="add mod">
          <ac:chgData name="Victoria Beecham (2108844)" userId="6cbda25f-09e3-4c95-8953-e90e80eefaf9" providerId="ADAL" clId="{6BD2756C-6CC3-4D22-8B09-5AE30341AA89}" dt="2023-03-20T13:32:38.292" v="47" actId="26606"/>
          <ac:spMkLst>
            <pc:docMk/>
            <pc:sldMk cId="3303371202" sldId="259"/>
            <ac:spMk id="3" creationId="{36FA71B5-4C50-4BC3-1602-246194C4681F}"/>
          </ac:spMkLst>
        </pc:spChg>
        <pc:spChg chg="add">
          <ac:chgData name="Victoria Beecham (2108844)" userId="6cbda25f-09e3-4c95-8953-e90e80eefaf9" providerId="ADAL" clId="{6BD2756C-6CC3-4D22-8B09-5AE30341AA89}" dt="2023-03-20T13:32:38.292" v="47" actId="26606"/>
          <ac:spMkLst>
            <pc:docMk/>
            <pc:sldMk cId="3303371202" sldId="259"/>
            <ac:spMk id="8" creationId="{DA381740-063A-41A4-836D-85D14980EEF0}"/>
          </ac:spMkLst>
        </pc:spChg>
        <pc:spChg chg="add">
          <ac:chgData name="Victoria Beecham (2108844)" userId="6cbda25f-09e3-4c95-8953-e90e80eefaf9" providerId="ADAL" clId="{6BD2756C-6CC3-4D22-8B09-5AE30341AA89}" dt="2023-03-20T13:32:38.292" v="47" actId="26606"/>
          <ac:spMkLst>
            <pc:docMk/>
            <pc:sldMk cId="3303371202" sldId="259"/>
            <ac:spMk id="10" creationId="{798FE0E0-D95D-46EF-A375-475D4DB0ED45}"/>
          </ac:spMkLst>
        </pc:spChg>
        <pc:spChg chg="add">
          <ac:chgData name="Victoria Beecham (2108844)" userId="6cbda25f-09e3-4c95-8953-e90e80eefaf9" providerId="ADAL" clId="{6BD2756C-6CC3-4D22-8B09-5AE30341AA89}" dt="2023-03-20T13:32:38.292" v="47" actId="26606"/>
          <ac:spMkLst>
            <pc:docMk/>
            <pc:sldMk cId="3303371202" sldId="259"/>
            <ac:spMk id="12" creationId="{D503E11D-D7FB-44ED-80F1-8CDAD7A9A4BE}"/>
          </ac:spMkLst>
        </pc:spChg>
        <pc:spChg chg="add">
          <ac:chgData name="Victoria Beecham (2108844)" userId="6cbda25f-09e3-4c95-8953-e90e80eefaf9" providerId="ADAL" clId="{6BD2756C-6CC3-4D22-8B09-5AE30341AA89}" dt="2023-03-20T13:32:38.292" v="47" actId="26606"/>
          <ac:spMkLst>
            <pc:docMk/>
            <pc:sldMk cId="3303371202" sldId="259"/>
            <ac:spMk id="14" creationId="{2D82A42F-AEBE-4065-9792-036A904D8564}"/>
          </ac:spMkLst>
        </pc:spChg>
        <pc:picChg chg="add mod">
          <ac:chgData name="Victoria Beecham (2108844)" userId="6cbda25f-09e3-4c95-8953-e90e80eefaf9" providerId="ADAL" clId="{6BD2756C-6CC3-4D22-8B09-5AE30341AA89}" dt="2023-03-20T13:32:38.292" v="47" actId="26606"/>
          <ac:picMkLst>
            <pc:docMk/>
            <pc:sldMk cId="3303371202" sldId="259"/>
            <ac:picMk id="2" creationId="{0B325568-1E03-0752-E080-814CF8A07CFA}"/>
          </ac:picMkLst>
        </pc:picChg>
      </pc:sldChg>
      <pc:sldChg chg="addSp modSp new mod setBg setClrOvrMap">
        <pc:chgData name="Victoria Beecham (2108844)" userId="6cbda25f-09e3-4c95-8953-e90e80eefaf9" providerId="ADAL" clId="{6BD2756C-6CC3-4D22-8B09-5AE30341AA89}" dt="2023-03-20T13:33:34.739" v="52" actId="26606"/>
        <pc:sldMkLst>
          <pc:docMk/>
          <pc:sldMk cId="2591724123" sldId="260"/>
        </pc:sldMkLst>
        <pc:spChg chg="add mod">
          <ac:chgData name="Victoria Beecham (2108844)" userId="6cbda25f-09e3-4c95-8953-e90e80eefaf9" providerId="ADAL" clId="{6BD2756C-6CC3-4D22-8B09-5AE30341AA89}" dt="2023-03-20T13:33:34.739" v="52" actId="26606"/>
          <ac:spMkLst>
            <pc:docMk/>
            <pc:sldMk cId="2591724123" sldId="260"/>
            <ac:spMk id="3" creationId="{1472CFAB-D941-BAB1-D00C-2A8E2BA04E66}"/>
          </ac:spMkLst>
        </pc:spChg>
        <pc:spChg chg="add">
          <ac:chgData name="Victoria Beecham (2108844)" userId="6cbda25f-09e3-4c95-8953-e90e80eefaf9" providerId="ADAL" clId="{6BD2756C-6CC3-4D22-8B09-5AE30341AA89}" dt="2023-03-20T13:33:34.739" v="52" actId="26606"/>
          <ac:spMkLst>
            <pc:docMk/>
            <pc:sldMk cId="2591724123" sldId="260"/>
            <ac:spMk id="8" creationId="{DA381740-063A-41A4-836D-85D14980EEF0}"/>
          </ac:spMkLst>
        </pc:spChg>
        <pc:spChg chg="add">
          <ac:chgData name="Victoria Beecham (2108844)" userId="6cbda25f-09e3-4c95-8953-e90e80eefaf9" providerId="ADAL" clId="{6BD2756C-6CC3-4D22-8B09-5AE30341AA89}" dt="2023-03-20T13:33:34.739" v="52" actId="26606"/>
          <ac:spMkLst>
            <pc:docMk/>
            <pc:sldMk cId="2591724123" sldId="260"/>
            <ac:spMk id="10" creationId="{CFA5B9DB-0BF9-4260-A97B-936524F9668F}"/>
          </ac:spMkLst>
        </pc:spChg>
        <pc:spChg chg="add">
          <ac:chgData name="Victoria Beecham (2108844)" userId="6cbda25f-09e3-4c95-8953-e90e80eefaf9" providerId="ADAL" clId="{6BD2756C-6CC3-4D22-8B09-5AE30341AA89}" dt="2023-03-20T13:33:34.739" v="52" actId="26606"/>
          <ac:spMkLst>
            <pc:docMk/>
            <pc:sldMk cId="2591724123" sldId="260"/>
            <ac:spMk id="12" creationId="{59824785-89B4-4433-955A-F2C847B1534D}"/>
          </ac:spMkLst>
        </pc:spChg>
        <pc:spChg chg="add">
          <ac:chgData name="Victoria Beecham (2108844)" userId="6cbda25f-09e3-4c95-8953-e90e80eefaf9" providerId="ADAL" clId="{6BD2756C-6CC3-4D22-8B09-5AE30341AA89}" dt="2023-03-20T13:33:34.739" v="52" actId="26606"/>
          <ac:spMkLst>
            <pc:docMk/>
            <pc:sldMk cId="2591724123" sldId="260"/>
            <ac:spMk id="14" creationId="{CB2E64D6-3AEB-4AFF-9475-E210F85E0AA7}"/>
          </ac:spMkLst>
        </pc:spChg>
        <pc:picChg chg="add mod">
          <ac:chgData name="Victoria Beecham (2108844)" userId="6cbda25f-09e3-4c95-8953-e90e80eefaf9" providerId="ADAL" clId="{6BD2756C-6CC3-4D22-8B09-5AE30341AA89}" dt="2023-03-20T13:33:34.739" v="52" actId="26606"/>
          <ac:picMkLst>
            <pc:docMk/>
            <pc:sldMk cId="2591724123" sldId="260"/>
            <ac:picMk id="2" creationId="{DA656C89-3C5E-2F60-4301-293CB4FD3F0A}"/>
          </ac:picMkLst>
        </pc:picChg>
      </pc:sldChg>
      <pc:sldChg chg="addSp delSp modSp new mod setBg setClrOvrMap">
        <pc:chgData name="Victoria Beecham (2108844)" userId="6cbda25f-09e3-4c95-8953-e90e80eefaf9" providerId="ADAL" clId="{6BD2756C-6CC3-4D22-8B09-5AE30341AA89}" dt="2023-03-20T13:34:58.408" v="59" actId="26606"/>
        <pc:sldMkLst>
          <pc:docMk/>
          <pc:sldMk cId="1653681504" sldId="261"/>
        </pc:sldMkLst>
        <pc:spChg chg="add mod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3" creationId="{05CA8A3B-404C-547D-C7C7-830F163A232A}"/>
          </ac:spMkLst>
        </pc:spChg>
        <pc:spChg chg="add del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7" creationId="{F027EB3A-DF05-4A1A-99F5-BE83E7654676}"/>
          </ac:spMkLst>
        </pc:spChg>
        <pc:spChg chg="add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12" creationId="{DA381740-063A-41A4-836D-85D14980EEF0}"/>
          </ac:spMkLst>
        </pc:spChg>
        <pc:spChg chg="add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14" creationId="{8A95209C-5275-4E15-8EA7-7F42980ABF2D}"/>
          </ac:spMkLst>
        </pc:spChg>
        <pc:spChg chg="add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16" creationId="{4F2ED431-E304-4FF0-9F4E-032783C9D612}"/>
          </ac:spMkLst>
        </pc:spChg>
        <pc:spChg chg="add">
          <ac:chgData name="Victoria Beecham (2108844)" userId="6cbda25f-09e3-4c95-8953-e90e80eefaf9" providerId="ADAL" clId="{6BD2756C-6CC3-4D22-8B09-5AE30341AA89}" dt="2023-03-20T13:34:58.408" v="59" actId="26606"/>
          <ac:spMkLst>
            <pc:docMk/>
            <pc:sldMk cId="1653681504" sldId="261"/>
            <ac:spMk id="18" creationId="{4E87FCFB-2CCE-460D-B3DD-557C8BD1B94A}"/>
          </ac:spMkLst>
        </pc:spChg>
        <pc:picChg chg="add mod">
          <ac:chgData name="Victoria Beecham (2108844)" userId="6cbda25f-09e3-4c95-8953-e90e80eefaf9" providerId="ADAL" clId="{6BD2756C-6CC3-4D22-8B09-5AE30341AA89}" dt="2023-03-20T13:34:58.408" v="59" actId="26606"/>
          <ac:picMkLst>
            <pc:docMk/>
            <pc:sldMk cId="1653681504" sldId="261"/>
            <ac:picMk id="2" creationId="{1B8D7867-70AA-BA10-C58A-E516FEE700ED}"/>
          </ac:picMkLst>
        </pc:picChg>
      </pc:sldChg>
      <pc:sldMasterChg chg="add del addSldLayout delSldLayout">
        <pc:chgData name="Victoria Beecham (2108844)" userId="6cbda25f-09e3-4c95-8953-e90e80eefaf9" providerId="ADAL" clId="{6BD2756C-6CC3-4D22-8B09-5AE30341AA89}" dt="2023-03-20T12:17:41.927" v="4" actId="26606"/>
        <pc:sldMasterMkLst>
          <pc:docMk/>
          <pc:sldMasterMk cId="633063789" sldId="2147483660"/>
        </pc:sldMasterMkLst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2061547916" sldId="2147483661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3949354324" sldId="2147483662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3534791709" sldId="2147483663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994062353" sldId="2147483664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1643637291" sldId="2147483665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1812113435" sldId="2147483666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1367883729" sldId="2147483667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3695959200" sldId="2147483668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2017753265" sldId="2147483669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4279765" sldId="2147483670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633063789" sldId="2147483660"/>
            <pc:sldLayoutMk cId="3249537635" sldId="2147483671"/>
          </pc:sldLayoutMkLst>
        </pc:sldLayoutChg>
      </pc:sldMasterChg>
      <pc:sldMasterChg chg="add del addSldLayout delSldLayout">
        <pc:chgData name="Victoria Beecham (2108844)" userId="6cbda25f-09e3-4c95-8953-e90e80eefaf9" providerId="ADAL" clId="{6BD2756C-6CC3-4D22-8B09-5AE30341AA89}" dt="2023-03-20T12:17:41.927" v="4" actId="26606"/>
        <pc:sldMasterMkLst>
          <pc:docMk/>
          <pc:sldMasterMk cId="4278960207" sldId="2147483708"/>
        </pc:sldMasterMkLst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112641075" sldId="2147483697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2085864507" sldId="2147483698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936995589" sldId="2147483699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3730302494" sldId="2147483700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4091956051" sldId="2147483701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2481027908" sldId="2147483702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2329271486" sldId="2147483703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1762227875" sldId="2147483704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499734368" sldId="2147483705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3805432803" sldId="2147483706"/>
          </pc:sldLayoutMkLst>
        </pc:sldLayoutChg>
        <pc:sldLayoutChg chg="add del">
          <pc:chgData name="Victoria Beecham (2108844)" userId="6cbda25f-09e3-4c95-8953-e90e80eefaf9" providerId="ADAL" clId="{6BD2756C-6CC3-4D22-8B09-5AE30341AA89}" dt="2023-03-20T12:17:41.927" v="4" actId="26606"/>
          <pc:sldLayoutMkLst>
            <pc:docMk/>
            <pc:sldMasterMk cId="4278960207" sldId="2147483708"/>
            <pc:sldLayoutMk cId="2303663344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537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753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959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7883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113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637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062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79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354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47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063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resume.io/blog/time-management-skills" TargetMode="External"/><Relationship Id="rId2" Type="http://schemas.openxmlformats.org/officeDocument/2006/relationships/hyperlink" Target="https://www.monster.com/career-advice/article/administrative-assistant-skill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nationalcareers.service.gov.uk/job-profiles/admin-assistant" TargetMode="External"/><Relationship Id="rId4" Type="http://schemas.openxmlformats.org/officeDocument/2006/relationships/hyperlink" Target="https://www.jobscan.co/blog/organizational-skills/#:~:text=Organizational%20skills%20are%20your%20abilities,and%20handle%20complex%20projects%20efficientl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technology-skills#:~:text=What%20are%20technology%20skills%3F,job%20tasks%20efficiently%20and%20independently" TargetMode="External"/><Relationship Id="rId2" Type="http://schemas.openxmlformats.org/officeDocument/2006/relationships/hyperlink" Target="https://uk.indeed.com/career-advice/career-development/organisational-skill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k.indeed.com/career-advice/career-development/written-communication" TargetMode="External"/><Relationship Id="rId4" Type="http://schemas.openxmlformats.org/officeDocument/2006/relationships/hyperlink" Target="https://www.indeed.com/career-advice/resumes-cover-letters/administrative-assistant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2A59D6C2-BE2F-9091-24DC-F6232022B7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709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F51725E-A483-43B2-A6F2-C44F502FE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4B522-7BF1-CF21-0AD3-B15D115ED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300">
                <a:solidFill>
                  <a:schemeClr val="bg1"/>
                </a:solidFill>
              </a:rPr>
              <a:t>Changemakers: Building your Personal brand sustainable Employment</a:t>
            </a:r>
            <a:br>
              <a:rPr lang="en-GB" sz="4300">
                <a:solidFill>
                  <a:schemeClr val="bg1"/>
                </a:solidFill>
              </a:rPr>
            </a:br>
            <a:r>
              <a:rPr lang="en-GB" sz="4300">
                <a:solidFill>
                  <a:schemeClr val="bg1"/>
                </a:solidFill>
              </a:rPr>
              <a:t>BMSP5014</a:t>
            </a:r>
            <a:br>
              <a:rPr lang="en-GB" sz="4300">
                <a:solidFill>
                  <a:schemeClr val="bg1"/>
                </a:solidFill>
              </a:rPr>
            </a:br>
            <a:br>
              <a:rPr lang="en-GB" sz="4300">
                <a:solidFill>
                  <a:schemeClr val="bg1"/>
                </a:solidFill>
              </a:rPr>
            </a:br>
            <a:r>
              <a:rPr lang="en-GB" sz="43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96C981-321D-13E1-D7B2-BD84430BBB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500">
                <a:solidFill>
                  <a:schemeClr val="bg1"/>
                </a:solidFill>
              </a:rPr>
              <a:t>Lecturer Anthony Burns</a:t>
            </a:r>
          </a:p>
          <a:p>
            <a:pPr algn="ctr">
              <a:lnSpc>
                <a:spcPct val="100000"/>
              </a:lnSpc>
            </a:pPr>
            <a:r>
              <a:rPr lang="en-GB" sz="2500">
                <a:solidFill>
                  <a:schemeClr val="bg1"/>
                </a:solidFill>
              </a:rPr>
              <a:t>Student: Victoria Beecham </a:t>
            </a:r>
          </a:p>
          <a:p>
            <a:pPr algn="ctr">
              <a:lnSpc>
                <a:spcPct val="100000"/>
              </a:lnSpc>
            </a:pPr>
            <a:r>
              <a:rPr lang="en-GB" sz="2500">
                <a:solidFill>
                  <a:schemeClr val="bg1"/>
                </a:solidFill>
              </a:rPr>
              <a:t>2108844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448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3BCCAE-9084-F5AF-FE58-60411FD624AE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latin typeface="+mj-lt"/>
                <a:ea typeface="+mj-ea"/>
                <a:cs typeface="+mj-cs"/>
              </a:rPr>
              <a:t>What Job you want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3B9EB1"/>
          </a:solidFill>
          <a:ln w="38100" cap="rnd">
            <a:solidFill>
              <a:srgbClr val="3B9EB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3056ED-98A0-3CF8-497B-CF8C601A29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918" r="1666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44ABCF-26A0-C272-3965-F582656E3D59}"/>
              </a:ext>
            </a:extLst>
          </p:cNvPr>
          <p:cNvSpPr txBox="1"/>
          <p:nvPr/>
        </p:nvSpPr>
        <p:spPr>
          <a:xfrm>
            <a:off x="6234545" y="1465070"/>
            <a:ext cx="47659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+mj-lt"/>
                <a:ea typeface="Calibri" panose="020F0502020204030204" pitchFamily="34" charset="0"/>
              </a:rPr>
              <a:t>A</a:t>
            </a:r>
            <a:r>
              <a:rPr lang="en-GB" sz="6000" dirty="0">
                <a:solidFill>
                  <a:schemeClr val="bg1"/>
                </a:solidFill>
                <a:effectLst/>
                <a:latin typeface="+mj-lt"/>
                <a:ea typeface="Calibri" panose="020F0502020204030204" pitchFamily="34" charset="0"/>
              </a:rPr>
              <a:t>dministrative </a:t>
            </a:r>
            <a:r>
              <a:rPr lang="en-GB" sz="6000" dirty="0">
                <a:solidFill>
                  <a:schemeClr val="bg1"/>
                </a:solidFill>
                <a:latin typeface="+mj-lt"/>
                <a:ea typeface="Calibri" panose="020F0502020204030204" pitchFamily="34" charset="0"/>
              </a:rPr>
              <a:t>A</a:t>
            </a:r>
            <a:r>
              <a:rPr lang="en-GB" sz="6000" dirty="0">
                <a:solidFill>
                  <a:schemeClr val="bg1"/>
                </a:solidFill>
                <a:effectLst/>
                <a:latin typeface="+mj-lt"/>
                <a:ea typeface="Calibri" panose="020F0502020204030204" pitchFamily="34" charset="0"/>
              </a:rPr>
              <a:t>ssistant </a:t>
            </a:r>
            <a:endParaRPr lang="en-GB" sz="60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9" name="Audio 68">
            <a:hlinkClick r:id="" action="ppaction://media"/>
            <a:extLst>
              <a:ext uri="{FF2B5EF4-FFF2-40B4-BE49-F238E27FC236}">
                <a16:creationId xmlns:a16="http://schemas.microsoft.com/office/drawing/2014/main" id="{AF8AC0C3-27C0-7EA7-E762-BD6D0F4B1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147454" y="442298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7762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33"/>
    </mc:Choice>
    <mc:Fallback>
      <p:transition spd="slow" advTm="3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3B9E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C9E911-ED6D-1F1B-F6A3-9A397A7567C6}"/>
              </a:ext>
            </a:extLst>
          </p:cNvPr>
          <p:cNvSpPr txBox="1"/>
          <p:nvPr/>
        </p:nvSpPr>
        <p:spPr>
          <a:xfrm>
            <a:off x="4654296" y="329184"/>
            <a:ext cx="6894576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>
                <a:latin typeface="+mj-lt"/>
                <a:ea typeface="+mj-ea"/>
                <a:cs typeface="+mj-cs"/>
              </a:rPr>
              <a:t>Skills I have</a:t>
            </a: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C98973-DC25-37FA-61DC-29340AB44EEE}"/>
              </a:ext>
            </a:extLst>
          </p:cNvPr>
          <p:cNvSpPr txBox="1"/>
          <p:nvPr/>
        </p:nvSpPr>
        <p:spPr>
          <a:xfrm>
            <a:off x="4654296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Organisational Skills</a:t>
            </a:r>
          </a:p>
          <a:p>
            <a:pPr indent="-22860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Time Management</a:t>
            </a:r>
          </a:p>
          <a:p>
            <a:pPr indent="-22860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Problem solving </a:t>
            </a:r>
          </a:p>
          <a:p>
            <a:pPr indent="-22860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Communication</a:t>
            </a:r>
          </a:p>
          <a:p>
            <a:pPr indent="-22860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Adaptability</a:t>
            </a:r>
          </a:p>
        </p:txBody>
      </p:sp>
      <p:pic>
        <p:nvPicPr>
          <p:cNvPr id="2" name="Picture 1" descr="Colored pencils inside a pencil holder which is on top of a wood table">
            <a:extLst>
              <a:ext uri="{FF2B5EF4-FFF2-40B4-BE49-F238E27FC236}">
                <a16:creationId xmlns:a16="http://schemas.microsoft.com/office/drawing/2014/main" id="{838B7BE6-D7EA-C7EE-F727-738BAEF0AA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462" r="8084" b="-1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  <p:pic>
        <p:nvPicPr>
          <p:cNvPr id="82" name="Audio 81">
            <a:hlinkClick r:id="" action="ppaction://media"/>
            <a:extLst>
              <a:ext uri="{FF2B5EF4-FFF2-40B4-BE49-F238E27FC236}">
                <a16:creationId xmlns:a16="http://schemas.microsoft.com/office/drawing/2014/main" id="{C4D77B43-85E8-A6D5-2787-F20E69796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9138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4511"/>
    </mc:Choice>
    <mc:Fallback>
      <p:transition spd="slow" advTm="124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Colored pencils inside a pencil holder which is on top of a wood table">
            <a:extLst>
              <a:ext uri="{FF2B5EF4-FFF2-40B4-BE49-F238E27FC236}">
                <a16:creationId xmlns:a16="http://schemas.microsoft.com/office/drawing/2014/main" id="{0B325568-1E03-0752-E080-814CF8A07C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FA71B5-4C50-4BC3-1602-246194C4681F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effectLst/>
                <a:latin typeface="+mj-lt"/>
                <a:ea typeface="+mj-ea"/>
                <a:cs typeface="+mj-cs"/>
              </a:rPr>
              <a:t>skills the job we want have</a:t>
            </a:r>
            <a:endParaRPr lang="en-US" sz="7200" dirty="0">
              <a:latin typeface="+mj-lt"/>
              <a:ea typeface="+mj-ea"/>
              <a:cs typeface="+mj-cs"/>
            </a:endParaRP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1CA8A97F-67F0-4D5F-A850-0C30727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578" y="1802192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80E108-8073-0A1D-D4AA-BA33D908AC1A}"/>
              </a:ext>
            </a:extLst>
          </p:cNvPr>
          <p:cNvSpPr txBox="1"/>
          <p:nvPr/>
        </p:nvSpPr>
        <p:spPr>
          <a:xfrm>
            <a:off x="838200" y="2004446"/>
            <a:ext cx="10515600" cy="4176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1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effectLst/>
              </a:rPr>
              <a:t>Written communication.</a:t>
            </a:r>
            <a:endParaRPr lang="en-US" sz="4000" dirty="0">
              <a:effectLst/>
            </a:endParaRPr>
          </a:p>
          <a:p>
            <a:pPr marL="228600" indent="-228600">
              <a:lnSpc>
                <a:spcPct val="11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effectLst/>
              </a:rPr>
              <a:t>Organization skills</a:t>
            </a:r>
            <a:endParaRPr lang="en-US" sz="4000" dirty="0">
              <a:effectLst/>
            </a:endParaRPr>
          </a:p>
          <a:p>
            <a:pPr marL="228600" indent="-228600">
              <a:lnSpc>
                <a:spcPct val="11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effectLst/>
              </a:rPr>
              <a:t>Time management. </a:t>
            </a:r>
            <a:endParaRPr lang="en-US" sz="4000" dirty="0">
              <a:effectLst/>
            </a:endParaRPr>
          </a:p>
          <a:p>
            <a:pPr marL="228600" indent="-228600">
              <a:lnSpc>
                <a:spcPct val="11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effectLst/>
              </a:rPr>
              <a:t>Problem-solving. </a:t>
            </a:r>
            <a:endParaRPr lang="en-US" sz="4000" dirty="0">
              <a:effectLst/>
            </a:endParaRPr>
          </a:p>
          <a:p>
            <a:pPr marL="228600" indent="-228600">
              <a:lnSpc>
                <a:spcPct val="110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effectLst/>
              </a:rPr>
              <a:t>Technology</a:t>
            </a:r>
            <a:endParaRPr lang="en-US" sz="4000" dirty="0"/>
          </a:p>
        </p:txBody>
      </p:sp>
      <p:pic>
        <p:nvPicPr>
          <p:cNvPr id="64" name="Audio 63">
            <a:hlinkClick r:id="" action="ppaction://media"/>
            <a:extLst>
              <a:ext uri="{FF2B5EF4-FFF2-40B4-BE49-F238E27FC236}">
                <a16:creationId xmlns:a16="http://schemas.microsoft.com/office/drawing/2014/main" id="{06E0D6DB-08C4-6EAB-4154-0E3D832B9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3371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7321"/>
    </mc:Choice>
    <mc:Fallback>
      <p:transition spd="slow" advTm="137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FA5B9DB-0BF9-4260-A97B-936524F96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Colored pencils inside a pencil holder which is on top of a wood table">
            <a:extLst>
              <a:ext uri="{FF2B5EF4-FFF2-40B4-BE49-F238E27FC236}">
                <a16:creationId xmlns:a16="http://schemas.microsoft.com/office/drawing/2014/main" id="{DA656C89-3C5E-2F60-4301-293CB4FD3F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9824785-89B4-4433-955A-F2C847B15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859" y="614291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rgbClr val="3B9EB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72CFAB-D941-BAB1-D00C-2A8E2BA04E66}"/>
              </a:ext>
            </a:extLst>
          </p:cNvPr>
          <p:cNvSpPr txBox="1"/>
          <p:nvPr/>
        </p:nvSpPr>
        <p:spPr>
          <a:xfrm>
            <a:off x="2066925" y="1731762"/>
            <a:ext cx="8058150" cy="2453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100">
                <a:effectLst/>
                <a:latin typeface="+mj-lt"/>
                <a:ea typeface="+mj-ea"/>
                <a:cs typeface="+mj-cs"/>
              </a:rPr>
              <a:t>development of skills that I need</a:t>
            </a:r>
            <a:endParaRPr lang="en-US" sz="8100">
              <a:latin typeface="+mj-lt"/>
              <a:ea typeface="+mj-ea"/>
              <a:cs typeface="+mj-cs"/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CB2E64D6-3AEB-4AFF-9475-E210F85E0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3ADBA6-E085-2D06-5FA2-10542A3109E2}"/>
              </a:ext>
            </a:extLst>
          </p:cNvPr>
          <p:cNvSpPr txBox="1"/>
          <p:nvPr/>
        </p:nvSpPr>
        <p:spPr>
          <a:xfrm>
            <a:off x="4324778" y="4569333"/>
            <a:ext cx="35376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Communication</a:t>
            </a:r>
          </a:p>
          <a:p>
            <a:pPr algn="ctr"/>
            <a:r>
              <a:rPr lang="en-GB" sz="3600" dirty="0"/>
              <a:t>IT Skills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9FDFE14D-B7AC-6C1B-65BB-28D29D4B3A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1724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1867"/>
    </mc:Choice>
    <mc:Fallback>
      <p:transition spd="slow" advTm="41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Colored pencils inside a pencil holder which is on top of a wood table">
            <a:extLst>
              <a:ext uri="{FF2B5EF4-FFF2-40B4-BE49-F238E27FC236}">
                <a16:creationId xmlns:a16="http://schemas.microsoft.com/office/drawing/2014/main" id="{1B8D7867-70AA-BA10-C58A-E516FEE700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5709" r="-1" b="-1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CA8A3B-404C-547D-C7C7-830F163A232A}"/>
              </a:ext>
            </a:extLst>
          </p:cNvPr>
          <p:cNvSpPr txBox="1"/>
          <p:nvPr/>
        </p:nvSpPr>
        <p:spPr>
          <a:xfrm>
            <a:off x="1527048" y="1124712"/>
            <a:ext cx="9144000" cy="3063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9600">
                <a:effectLst/>
                <a:latin typeface="+mj-lt"/>
                <a:ea typeface="+mj-ea"/>
                <a:cs typeface="+mj-cs"/>
              </a:rPr>
              <a:t>unique selling point</a:t>
            </a:r>
            <a:endParaRPr lang="en-US" sz="9600">
              <a:latin typeface="+mj-lt"/>
              <a:ea typeface="+mj-ea"/>
              <a:cs typeface="+mj-cs"/>
            </a:endParaRP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6336A397-0F06-DBC3-2224-1E73936BBB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53681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361"/>
    </mc:Choice>
    <mc:Fallback>
      <p:transition spd="slow" advTm="52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9" name="Rectangle 1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1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rgbClr val="3B9EB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E870E8-D96E-2ED5-A2E7-CA8ED786C4D9}"/>
              </a:ext>
            </a:extLst>
          </p:cNvPr>
          <p:cNvSpPr txBox="1"/>
          <p:nvPr/>
        </p:nvSpPr>
        <p:spPr>
          <a:xfrm>
            <a:off x="838200" y="401221"/>
            <a:ext cx="10515600" cy="13480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8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1" name="TextBox 2">
            <a:extLst>
              <a:ext uri="{FF2B5EF4-FFF2-40B4-BE49-F238E27FC236}">
                <a16:creationId xmlns:a16="http://schemas.microsoft.com/office/drawing/2014/main" id="{E78CB0A4-457E-4C2C-1BBA-55E9152D5DE8}"/>
              </a:ext>
            </a:extLst>
          </p:cNvPr>
          <p:cNvSpPr txBox="1"/>
          <p:nvPr/>
        </p:nvSpPr>
        <p:spPr>
          <a:xfrm>
            <a:off x="457200" y="2715500"/>
            <a:ext cx="10515600" cy="3590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374E904-8542-4E00-4A18-E3C3E8BB67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4217" y="2494437"/>
            <a:ext cx="10719582" cy="421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Bortz, D. (2023).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Administrative Assistant.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Monster: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https://www.monster.com/career-advice/article/administrative-assistant-skills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Drury, P. (n.d.).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14 time management skills: definitions and examples for your resume.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Resume: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https://resume.io/blog/time-management-skills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Henderson, R. (2022, December 13).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Top 10 Organizational Skills To Put On Your Resume in 2023.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Jobscan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https://www.jobscan.co/blog/organizational-skills/#:~:text=Organizational%20skills%20are%20your%20abilities,and%20handle%20complex%20projects%20efficiently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Careers Service. (n.d.).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Government.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https://nationalcareers.service.gov.uk/job-profiles/admin-assistant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703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0D6037-7819-2683-E8F9-724D17A314BC}"/>
              </a:ext>
            </a:extLst>
          </p:cNvPr>
          <p:cNvSpPr txBox="1"/>
          <p:nvPr/>
        </p:nvSpPr>
        <p:spPr>
          <a:xfrm>
            <a:off x="295423" y="1252025"/>
            <a:ext cx="11465168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(2022, November 15).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Skills? (Types and Examples).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Indeed: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https://uk.indeed.com/career-advice/career-development/organisational-skills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(2023, February 28).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 Essential Technology Skills (And How To Improve Them)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Retrieved from Indeed: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https://www.indeed.com/career-advice/career-development/technology-skills#:~:text=What%20are%20technology%20skills%3F,job%20tasks%20efficiently%20and%20independently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(2023, March 11).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 Must-Have Administrative Assistant Skills.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Indeed: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https://www.indeed.com/career-advice/resumes-cover-letters/administrative-assistant-skills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(2023, February 22).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Written communication skills: definition and examples.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Indeed: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https://uk.indeed.com/career-advice/career-development/written-communication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58472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391</Words>
  <Application>Microsoft Office PowerPoint</Application>
  <PresentationFormat>Widescreen</PresentationFormat>
  <Paragraphs>38</Paragraphs>
  <Slides>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The Hand Bold</vt:lpstr>
      <vt:lpstr>The Serif Hand Black</vt:lpstr>
      <vt:lpstr>SketchyVTI</vt:lpstr>
      <vt:lpstr>Changemakers: Building your Personal brand sustainable Employment BMSP5014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sustainable Employment BMSP5014   </dc:title>
  <dc:creator>Victoria Beecham (2108844)</dc:creator>
  <cp:lastModifiedBy>Victoria Beecham (2108844)</cp:lastModifiedBy>
  <cp:revision>1</cp:revision>
  <dcterms:created xsi:type="dcterms:W3CDTF">2023-03-20T11:52:44Z</dcterms:created>
  <dcterms:modified xsi:type="dcterms:W3CDTF">2023-03-31T14:40:17Z</dcterms:modified>
</cp:coreProperties>
</file>