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B426ACA-5D11-4110-AF2D-754E65AA8D44}" v="3" dt="2023-06-09T15:27:42.0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474" autoAdjust="0"/>
    <p:restoredTop sz="94660"/>
  </p:normalViewPr>
  <p:slideViewPr>
    <p:cSldViewPr snapToGrid="0">
      <p:cViewPr varScale="1">
        <p:scale>
          <a:sx n="41" d="100"/>
          <a:sy n="41" d="100"/>
        </p:scale>
        <p:origin x="56" y="5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anyal akhter" userId="f118d3da26949585" providerId="LiveId" clId="{4B426ACA-5D11-4110-AF2D-754E65AA8D44}"/>
    <pc:docChg chg="custSel addSld modSld">
      <pc:chgData name="daanyal akhter" userId="f118d3da26949585" providerId="LiveId" clId="{4B426ACA-5D11-4110-AF2D-754E65AA8D44}" dt="2023-06-09T15:27:57.761" v="13" actId="1076"/>
      <pc:docMkLst>
        <pc:docMk/>
      </pc:docMkLst>
      <pc:sldChg chg="modSp mod">
        <pc:chgData name="daanyal akhter" userId="f118d3da26949585" providerId="LiveId" clId="{4B426ACA-5D11-4110-AF2D-754E65AA8D44}" dt="2023-06-09T15:11:47.501" v="7" actId="14100"/>
        <pc:sldMkLst>
          <pc:docMk/>
          <pc:sldMk cId="3713405500" sldId="256"/>
        </pc:sldMkLst>
        <pc:spChg chg="mod">
          <ac:chgData name="daanyal akhter" userId="f118d3da26949585" providerId="LiveId" clId="{4B426ACA-5D11-4110-AF2D-754E65AA8D44}" dt="2023-06-09T15:11:47.501" v="7" actId="14100"/>
          <ac:spMkLst>
            <pc:docMk/>
            <pc:sldMk cId="3713405500" sldId="256"/>
            <ac:spMk id="7" creationId="{7903D06B-D85A-DC59-1C83-B395CE183916}"/>
          </ac:spMkLst>
        </pc:spChg>
      </pc:sldChg>
      <pc:sldChg chg="addSp delSp modSp new mod">
        <pc:chgData name="daanyal akhter" userId="f118d3da26949585" providerId="LiveId" clId="{4B426ACA-5D11-4110-AF2D-754E65AA8D44}" dt="2023-06-09T15:27:57.761" v="13" actId="1076"/>
        <pc:sldMkLst>
          <pc:docMk/>
          <pc:sldMk cId="3244717265" sldId="257"/>
        </pc:sldMkLst>
        <pc:spChg chg="del">
          <ac:chgData name="daanyal akhter" userId="f118d3da26949585" providerId="LiveId" clId="{4B426ACA-5D11-4110-AF2D-754E65AA8D44}" dt="2023-06-09T15:27:38.810" v="10" actId="478"/>
          <ac:spMkLst>
            <pc:docMk/>
            <pc:sldMk cId="3244717265" sldId="257"/>
            <ac:spMk id="2" creationId="{4266D6F9-5D02-4FB1-4ABF-3AAFB9E01412}"/>
          </ac:spMkLst>
        </pc:spChg>
        <pc:spChg chg="del">
          <ac:chgData name="daanyal akhter" userId="f118d3da26949585" providerId="LiveId" clId="{4B426ACA-5D11-4110-AF2D-754E65AA8D44}" dt="2023-06-09T15:27:01.693" v="9" actId="478"/>
          <ac:spMkLst>
            <pc:docMk/>
            <pc:sldMk cId="3244717265" sldId="257"/>
            <ac:spMk id="3" creationId="{BA0176FC-F318-0D91-BFBE-809F62E9D7B1}"/>
          </ac:spMkLst>
        </pc:spChg>
        <pc:spChg chg="add mod">
          <ac:chgData name="daanyal akhter" userId="f118d3da26949585" providerId="LiveId" clId="{4B426ACA-5D11-4110-AF2D-754E65AA8D44}" dt="2023-06-09T15:27:57.761" v="13" actId="1076"/>
          <ac:spMkLst>
            <pc:docMk/>
            <pc:sldMk cId="3244717265" sldId="257"/>
            <ac:spMk id="4" creationId="{EC277587-C336-D503-7547-32BA09C0013A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76C17-7DD2-4B1E-A513-6BF12F51335A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D5279-7FE9-4EEF-A68B-B6A7EE753E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803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76C17-7DD2-4B1E-A513-6BF12F51335A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D5279-7FE9-4EEF-A68B-B6A7EE753E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974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76C17-7DD2-4B1E-A513-6BF12F51335A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D5279-7FE9-4EEF-A68B-B6A7EE753E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2754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76C17-7DD2-4B1E-A513-6BF12F51335A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D5279-7FE9-4EEF-A68B-B6A7EE753E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3279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76C17-7DD2-4B1E-A513-6BF12F51335A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D5279-7FE9-4EEF-A68B-B6A7EE753E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311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76C17-7DD2-4B1E-A513-6BF12F51335A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D5279-7FE9-4EEF-A68B-B6A7EE753E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145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76C17-7DD2-4B1E-A513-6BF12F51335A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D5279-7FE9-4EEF-A68B-B6A7EE753E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769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76C17-7DD2-4B1E-A513-6BF12F51335A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D5279-7FE9-4EEF-A68B-B6A7EE753E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1697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76C17-7DD2-4B1E-A513-6BF12F51335A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D5279-7FE9-4EEF-A68B-B6A7EE753E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9159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76C17-7DD2-4B1E-A513-6BF12F51335A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D5279-7FE9-4EEF-A68B-B6A7EE753E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3346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76C17-7DD2-4B1E-A513-6BF12F51335A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D5279-7FE9-4EEF-A68B-B6A7EE753E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195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576C17-7DD2-4B1E-A513-6BF12F51335A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4D5279-7FE9-4EEF-A68B-B6A7EE753E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41101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C277587-C336-D503-7547-32BA09C0013A}"/>
              </a:ext>
            </a:extLst>
          </p:cNvPr>
          <p:cNvSpPr txBox="1"/>
          <p:nvPr/>
        </p:nvSpPr>
        <p:spPr>
          <a:xfrm>
            <a:off x="3830783" y="-821411"/>
            <a:ext cx="4084901" cy="73116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300000"/>
              </a:lnSpc>
              <a:spcAft>
                <a:spcPts val="800"/>
              </a:spcAft>
            </a:pPr>
            <a:r>
              <a:rPr lang="en-GB" sz="18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300000"/>
              </a:lnSpc>
              <a:spcAft>
                <a:spcPts val="800"/>
              </a:spcAft>
            </a:pPr>
            <a:r>
              <a:rPr lang="en-GB" sz="18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Student Name: Anara Akhter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300000"/>
              </a:lnSpc>
              <a:spcAft>
                <a:spcPts val="800"/>
              </a:spcAft>
            </a:pPr>
            <a:r>
              <a:rPr lang="en-GB" sz="18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Student Number: 2130974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300000"/>
              </a:lnSpc>
              <a:spcAft>
                <a:spcPts val="800"/>
              </a:spcAft>
            </a:pPr>
            <a:r>
              <a:rPr lang="en-GB" sz="18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Module Name: Foreign language Spanish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300000"/>
              </a:lnSpc>
              <a:spcAft>
                <a:spcPts val="800"/>
              </a:spcAft>
            </a:pPr>
            <a:r>
              <a:rPr lang="en-GB" sz="18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Module code: BMIH5003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300000"/>
              </a:lnSpc>
              <a:spcAft>
                <a:spcPts val="800"/>
              </a:spcAft>
            </a:pPr>
            <a:r>
              <a:rPr lang="en-GB" sz="18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Assignment Title   Hotel Breakfast Board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300000"/>
              </a:lnSpc>
              <a:spcAft>
                <a:spcPts val="800"/>
              </a:spcAft>
            </a:pPr>
            <a:r>
              <a:rPr lang="en-GB" sz="18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Lecturer: Rodrigo F Aguilera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300000"/>
              </a:lnSpc>
              <a:spcAft>
                <a:spcPts val="800"/>
              </a:spcAft>
            </a:pPr>
            <a:r>
              <a:rPr lang="en-GB" sz="18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Submission Date   9 June 2023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4717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9156C44-788E-2FE1-4129-F78C017CC9D5}"/>
              </a:ext>
            </a:extLst>
          </p:cNvPr>
          <p:cNvSpPr/>
          <p:nvPr/>
        </p:nvSpPr>
        <p:spPr>
          <a:xfrm>
            <a:off x="3991429" y="135467"/>
            <a:ext cx="4528454" cy="1231106"/>
          </a:xfrm>
          <a:custGeom>
            <a:avLst/>
            <a:gdLst>
              <a:gd name="connsiteX0" fmla="*/ 0 w 4528454"/>
              <a:gd name="connsiteY0" fmla="*/ 0 h 1231106"/>
              <a:gd name="connsiteX1" fmla="*/ 556353 w 4528454"/>
              <a:gd name="connsiteY1" fmla="*/ 0 h 1231106"/>
              <a:gd name="connsiteX2" fmla="*/ 1293844 w 4528454"/>
              <a:gd name="connsiteY2" fmla="*/ 0 h 1231106"/>
              <a:gd name="connsiteX3" fmla="*/ 1940766 w 4528454"/>
              <a:gd name="connsiteY3" fmla="*/ 0 h 1231106"/>
              <a:gd name="connsiteX4" fmla="*/ 2678257 w 4528454"/>
              <a:gd name="connsiteY4" fmla="*/ 0 h 1231106"/>
              <a:gd name="connsiteX5" fmla="*/ 3415748 w 4528454"/>
              <a:gd name="connsiteY5" fmla="*/ 0 h 1231106"/>
              <a:gd name="connsiteX6" fmla="*/ 4528454 w 4528454"/>
              <a:gd name="connsiteY6" fmla="*/ 0 h 1231106"/>
              <a:gd name="connsiteX7" fmla="*/ 4528454 w 4528454"/>
              <a:gd name="connsiteY7" fmla="*/ 615553 h 1231106"/>
              <a:gd name="connsiteX8" fmla="*/ 4528454 w 4528454"/>
              <a:gd name="connsiteY8" fmla="*/ 1231106 h 1231106"/>
              <a:gd name="connsiteX9" fmla="*/ 3881532 w 4528454"/>
              <a:gd name="connsiteY9" fmla="*/ 1231106 h 1231106"/>
              <a:gd name="connsiteX10" fmla="*/ 3189325 w 4528454"/>
              <a:gd name="connsiteY10" fmla="*/ 1231106 h 1231106"/>
              <a:gd name="connsiteX11" fmla="*/ 2632973 w 4528454"/>
              <a:gd name="connsiteY11" fmla="*/ 1231106 h 1231106"/>
              <a:gd name="connsiteX12" fmla="*/ 2076620 w 4528454"/>
              <a:gd name="connsiteY12" fmla="*/ 1231106 h 1231106"/>
              <a:gd name="connsiteX13" fmla="*/ 1474982 w 4528454"/>
              <a:gd name="connsiteY13" fmla="*/ 1231106 h 1231106"/>
              <a:gd name="connsiteX14" fmla="*/ 918629 w 4528454"/>
              <a:gd name="connsiteY14" fmla="*/ 1231106 h 1231106"/>
              <a:gd name="connsiteX15" fmla="*/ 0 w 4528454"/>
              <a:gd name="connsiteY15" fmla="*/ 1231106 h 1231106"/>
              <a:gd name="connsiteX16" fmla="*/ 0 w 4528454"/>
              <a:gd name="connsiteY16" fmla="*/ 627864 h 1231106"/>
              <a:gd name="connsiteX17" fmla="*/ 0 w 4528454"/>
              <a:gd name="connsiteY17" fmla="*/ 0 h 1231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4528454" h="1231106" extrusionOk="0">
                <a:moveTo>
                  <a:pt x="0" y="0"/>
                </a:moveTo>
                <a:cubicBezTo>
                  <a:pt x="126713" y="12213"/>
                  <a:pt x="281293" y="20420"/>
                  <a:pt x="556353" y="0"/>
                </a:cubicBezTo>
                <a:cubicBezTo>
                  <a:pt x="831413" y="-20420"/>
                  <a:pt x="950176" y="-20427"/>
                  <a:pt x="1293844" y="0"/>
                </a:cubicBezTo>
                <a:cubicBezTo>
                  <a:pt x="1637512" y="20427"/>
                  <a:pt x="1620660" y="8004"/>
                  <a:pt x="1940766" y="0"/>
                </a:cubicBezTo>
                <a:cubicBezTo>
                  <a:pt x="2260872" y="-8004"/>
                  <a:pt x="2406791" y="32045"/>
                  <a:pt x="2678257" y="0"/>
                </a:cubicBezTo>
                <a:cubicBezTo>
                  <a:pt x="2949723" y="-32045"/>
                  <a:pt x="3081478" y="-23220"/>
                  <a:pt x="3415748" y="0"/>
                </a:cubicBezTo>
                <a:cubicBezTo>
                  <a:pt x="3750018" y="23220"/>
                  <a:pt x="4304777" y="7508"/>
                  <a:pt x="4528454" y="0"/>
                </a:cubicBezTo>
                <a:cubicBezTo>
                  <a:pt x="4554672" y="228145"/>
                  <a:pt x="4525668" y="314191"/>
                  <a:pt x="4528454" y="615553"/>
                </a:cubicBezTo>
                <a:cubicBezTo>
                  <a:pt x="4531240" y="916915"/>
                  <a:pt x="4512773" y="973981"/>
                  <a:pt x="4528454" y="1231106"/>
                </a:cubicBezTo>
                <a:cubicBezTo>
                  <a:pt x="4369704" y="1243488"/>
                  <a:pt x="4138140" y="1261553"/>
                  <a:pt x="3881532" y="1231106"/>
                </a:cubicBezTo>
                <a:cubicBezTo>
                  <a:pt x="3624924" y="1200659"/>
                  <a:pt x="3346641" y="1227671"/>
                  <a:pt x="3189325" y="1231106"/>
                </a:cubicBezTo>
                <a:cubicBezTo>
                  <a:pt x="3032009" y="1234541"/>
                  <a:pt x="2895596" y="1235191"/>
                  <a:pt x="2632973" y="1231106"/>
                </a:cubicBezTo>
                <a:cubicBezTo>
                  <a:pt x="2370350" y="1227021"/>
                  <a:pt x="2316082" y="1213041"/>
                  <a:pt x="2076620" y="1231106"/>
                </a:cubicBezTo>
                <a:cubicBezTo>
                  <a:pt x="1837158" y="1249171"/>
                  <a:pt x="1623230" y="1207202"/>
                  <a:pt x="1474982" y="1231106"/>
                </a:cubicBezTo>
                <a:cubicBezTo>
                  <a:pt x="1326734" y="1255010"/>
                  <a:pt x="1171321" y="1223291"/>
                  <a:pt x="918629" y="1231106"/>
                </a:cubicBezTo>
                <a:cubicBezTo>
                  <a:pt x="665937" y="1238921"/>
                  <a:pt x="345517" y="1222508"/>
                  <a:pt x="0" y="1231106"/>
                </a:cubicBezTo>
                <a:cubicBezTo>
                  <a:pt x="-21609" y="1081691"/>
                  <a:pt x="-5863" y="834702"/>
                  <a:pt x="0" y="627864"/>
                </a:cubicBezTo>
                <a:cubicBezTo>
                  <a:pt x="5863" y="421026"/>
                  <a:pt x="27444" y="283165"/>
                  <a:pt x="0" y="0"/>
                </a:cubicBezTo>
                <a:close/>
              </a:path>
            </a:pathLst>
          </a:custGeom>
          <a:noFill/>
          <a:ln w="381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951131194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125CD805-ECA4-48A7-AB22-15AF8B0CE035}"/>
              </a:ext>
            </a:extLst>
          </p:cNvPr>
          <p:cNvGrpSpPr/>
          <p:nvPr/>
        </p:nvGrpSpPr>
        <p:grpSpPr>
          <a:xfrm>
            <a:off x="4078511" y="159732"/>
            <a:ext cx="4256509" cy="2032688"/>
            <a:chOff x="4103720" y="135466"/>
            <a:chExt cx="4256509" cy="2032688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543C296C-C524-DD4F-9DD1-D1C5A794F5DB}"/>
                </a:ext>
              </a:extLst>
            </p:cNvPr>
            <p:cNvSpPr txBox="1"/>
            <p:nvPr/>
          </p:nvSpPr>
          <p:spPr>
            <a:xfrm>
              <a:off x="4338924" y="135466"/>
              <a:ext cx="375615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200" dirty="0">
                  <a:latin typeface="Goudy Old Style" panose="02020502050305020303" pitchFamily="18" charset="0"/>
                </a:rPr>
                <a:t>HOTEL MARRIOTT</a:t>
              </a: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087C8878-B0A1-E936-FD73-384E59C38309}"/>
                </a:ext>
              </a:extLst>
            </p:cNvPr>
            <p:cNvSpPr txBox="1"/>
            <p:nvPr/>
          </p:nvSpPr>
          <p:spPr>
            <a:xfrm flipH="1">
              <a:off x="4103720" y="720241"/>
              <a:ext cx="425650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solidFill>
                    <a:srgbClr val="FF0000"/>
                  </a:solidFill>
                  <a:latin typeface="Arial Narrow" panose="020B0606020202030204" pitchFamily="34" charset="0"/>
                </a:rPr>
                <a:t>EL DESAYUNO COMIENZA DE </a:t>
              </a:r>
              <a:r>
                <a:rPr lang="en-GB" b="1" u="sng" dirty="0">
                  <a:solidFill>
                    <a:srgbClr val="FF0000"/>
                  </a:solidFill>
                  <a:latin typeface="Arial Narrow" panose="020B0606020202030204" pitchFamily="34" charset="0"/>
                </a:rPr>
                <a:t>7 A 9</a:t>
              </a:r>
            </a:p>
            <a:p>
              <a:pPr algn="ctr"/>
              <a:r>
                <a:rPr lang="en-GB" b="1" dirty="0">
                  <a:solidFill>
                    <a:srgbClr val="FF0000"/>
                  </a:solidFill>
                  <a:latin typeface="Arial Narrow" panose="020B0606020202030204" pitchFamily="34" charset="0"/>
                </a:rPr>
                <a:t>DESAYUNO ILIMITADO!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7903D06B-D85A-DC59-1C83-B395CE183916}"/>
                </a:ext>
              </a:extLst>
            </p:cNvPr>
            <p:cNvSpPr txBox="1"/>
            <p:nvPr/>
          </p:nvSpPr>
          <p:spPr>
            <a:xfrm>
              <a:off x="4873049" y="1521823"/>
              <a:ext cx="2966124" cy="646331"/>
            </a:xfrm>
            <a:custGeom>
              <a:avLst/>
              <a:gdLst>
                <a:gd name="connsiteX0" fmla="*/ 0 w 2966124"/>
                <a:gd name="connsiteY0" fmla="*/ 0 h 646331"/>
                <a:gd name="connsiteX1" fmla="*/ 652547 w 2966124"/>
                <a:gd name="connsiteY1" fmla="*/ 0 h 646331"/>
                <a:gd name="connsiteX2" fmla="*/ 1245772 w 2966124"/>
                <a:gd name="connsiteY2" fmla="*/ 0 h 646331"/>
                <a:gd name="connsiteX3" fmla="*/ 1868658 w 2966124"/>
                <a:gd name="connsiteY3" fmla="*/ 0 h 646331"/>
                <a:gd name="connsiteX4" fmla="*/ 2372899 w 2966124"/>
                <a:gd name="connsiteY4" fmla="*/ 0 h 646331"/>
                <a:gd name="connsiteX5" fmla="*/ 2966124 w 2966124"/>
                <a:gd name="connsiteY5" fmla="*/ 0 h 646331"/>
                <a:gd name="connsiteX6" fmla="*/ 2966124 w 2966124"/>
                <a:gd name="connsiteY6" fmla="*/ 646331 h 646331"/>
                <a:gd name="connsiteX7" fmla="*/ 2372899 w 2966124"/>
                <a:gd name="connsiteY7" fmla="*/ 646331 h 646331"/>
                <a:gd name="connsiteX8" fmla="*/ 1809336 w 2966124"/>
                <a:gd name="connsiteY8" fmla="*/ 646331 h 646331"/>
                <a:gd name="connsiteX9" fmla="*/ 1275433 w 2966124"/>
                <a:gd name="connsiteY9" fmla="*/ 646331 h 646331"/>
                <a:gd name="connsiteX10" fmla="*/ 622886 w 2966124"/>
                <a:gd name="connsiteY10" fmla="*/ 646331 h 646331"/>
                <a:gd name="connsiteX11" fmla="*/ 0 w 2966124"/>
                <a:gd name="connsiteY11" fmla="*/ 646331 h 646331"/>
                <a:gd name="connsiteX12" fmla="*/ 0 w 2966124"/>
                <a:gd name="connsiteY12" fmla="*/ 0 h 6463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966124" h="646331" extrusionOk="0">
                  <a:moveTo>
                    <a:pt x="0" y="0"/>
                  </a:moveTo>
                  <a:cubicBezTo>
                    <a:pt x="251304" y="30710"/>
                    <a:pt x="382694" y="-21205"/>
                    <a:pt x="652547" y="0"/>
                  </a:cubicBezTo>
                  <a:cubicBezTo>
                    <a:pt x="922400" y="21205"/>
                    <a:pt x="1037078" y="-4888"/>
                    <a:pt x="1245772" y="0"/>
                  </a:cubicBezTo>
                  <a:cubicBezTo>
                    <a:pt x="1454466" y="4888"/>
                    <a:pt x="1679302" y="-24361"/>
                    <a:pt x="1868658" y="0"/>
                  </a:cubicBezTo>
                  <a:cubicBezTo>
                    <a:pt x="2058014" y="24361"/>
                    <a:pt x="2176621" y="17959"/>
                    <a:pt x="2372899" y="0"/>
                  </a:cubicBezTo>
                  <a:cubicBezTo>
                    <a:pt x="2569177" y="-17959"/>
                    <a:pt x="2792402" y="23505"/>
                    <a:pt x="2966124" y="0"/>
                  </a:cubicBezTo>
                  <a:cubicBezTo>
                    <a:pt x="2937689" y="234686"/>
                    <a:pt x="2946867" y="506899"/>
                    <a:pt x="2966124" y="646331"/>
                  </a:cubicBezTo>
                  <a:cubicBezTo>
                    <a:pt x="2681692" y="649982"/>
                    <a:pt x="2646402" y="616693"/>
                    <a:pt x="2372899" y="646331"/>
                  </a:cubicBezTo>
                  <a:cubicBezTo>
                    <a:pt x="2099397" y="675969"/>
                    <a:pt x="1988143" y="669625"/>
                    <a:pt x="1809336" y="646331"/>
                  </a:cubicBezTo>
                  <a:cubicBezTo>
                    <a:pt x="1630529" y="623037"/>
                    <a:pt x="1430421" y="653354"/>
                    <a:pt x="1275433" y="646331"/>
                  </a:cubicBezTo>
                  <a:cubicBezTo>
                    <a:pt x="1120445" y="639308"/>
                    <a:pt x="824011" y="678751"/>
                    <a:pt x="622886" y="646331"/>
                  </a:cubicBezTo>
                  <a:cubicBezTo>
                    <a:pt x="421761" y="613911"/>
                    <a:pt x="284853" y="646067"/>
                    <a:pt x="0" y="646331"/>
                  </a:cubicBezTo>
                  <a:cubicBezTo>
                    <a:pt x="-18703" y="411016"/>
                    <a:pt x="330" y="290048"/>
                    <a:pt x="0" y="0"/>
                  </a:cubicBez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extLst>
                <a:ext uri="{C807C97D-BFC1-408E-A445-0C87EB9F89A2}">
                  <ask:lineSketchStyleProps xmlns:ask="http://schemas.microsoft.com/office/drawing/2018/sketchyshapes" sd="691127627">
                    <a:prstGeom prst="rect">
                      <a:avLst/>
                    </a:prstGeom>
                    <ask:type>
                      <ask:lineSketchFreehand/>
                    </ask:type>
                  </ask:lineSketchStyleProps>
                </a:ext>
              </a:extLst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latin typeface="Arial Narrow" panose="020B0606020202030204" pitchFamily="34" charset="0"/>
                </a:rPr>
                <a:t>ADULTAS €9.99</a:t>
              </a:r>
            </a:p>
            <a:p>
              <a:pPr algn="ctr"/>
              <a:r>
                <a:rPr lang="en-GB" b="1" dirty="0">
                  <a:latin typeface="Arial Narrow" panose="020B0606020202030204" pitchFamily="34" charset="0"/>
                </a:rPr>
                <a:t>MENORES DE 12 ANOS €4.99</a:t>
              </a: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7EB70674-0A19-B56E-C670-49CD1AF691A4}"/>
              </a:ext>
            </a:extLst>
          </p:cNvPr>
          <p:cNvSpPr txBox="1"/>
          <p:nvPr/>
        </p:nvSpPr>
        <p:spPr>
          <a:xfrm>
            <a:off x="269050" y="2264950"/>
            <a:ext cx="48926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Ink Free" panose="03080402000500000000" pitchFamily="66" charset="0"/>
              </a:rPr>
              <a:t>ESPECIALES DE HOY…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3E81801-261D-D74A-E1F4-14CEC570C3CE}"/>
              </a:ext>
            </a:extLst>
          </p:cNvPr>
          <p:cNvSpPr/>
          <p:nvPr/>
        </p:nvSpPr>
        <p:spPr>
          <a:xfrm>
            <a:off x="333827" y="3123389"/>
            <a:ext cx="2090057" cy="3004457"/>
          </a:xfrm>
          <a:custGeom>
            <a:avLst/>
            <a:gdLst>
              <a:gd name="connsiteX0" fmla="*/ 0 w 2090057"/>
              <a:gd name="connsiteY0" fmla="*/ 0 h 3004457"/>
              <a:gd name="connsiteX1" fmla="*/ 696686 w 2090057"/>
              <a:gd name="connsiteY1" fmla="*/ 0 h 3004457"/>
              <a:gd name="connsiteX2" fmla="*/ 1435172 w 2090057"/>
              <a:gd name="connsiteY2" fmla="*/ 0 h 3004457"/>
              <a:gd name="connsiteX3" fmla="*/ 2090057 w 2090057"/>
              <a:gd name="connsiteY3" fmla="*/ 0 h 3004457"/>
              <a:gd name="connsiteX4" fmla="*/ 2090057 w 2090057"/>
              <a:gd name="connsiteY4" fmla="*/ 510758 h 3004457"/>
              <a:gd name="connsiteX5" fmla="*/ 2090057 w 2090057"/>
              <a:gd name="connsiteY5" fmla="*/ 1111649 h 3004457"/>
              <a:gd name="connsiteX6" fmla="*/ 2090057 w 2090057"/>
              <a:gd name="connsiteY6" fmla="*/ 1712540 h 3004457"/>
              <a:gd name="connsiteX7" fmla="*/ 2090057 w 2090057"/>
              <a:gd name="connsiteY7" fmla="*/ 2373521 h 3004457"/>
              <a:gd name="connsiteX8" fmla="*/ 2090057 w 2090057"/>
              <a:gd name="connsiteY8" fmla="*/ 3004457 h 3004457"/>
              <a:gd name="connsiteX9" fmla="*/ 1414272 w 2090057"/>
              <a:gd name="connsiteY9" fmla="*/ 3004457 h 3004457"/>
              <a:gd name="connsiteX10" fmla="*/ 738487 w 2090057"/>
              <a:gd name="connsiteY10" fmla="*/ 3004457 h 3004457"/>
              <a:gd name="connsiteX11" fmla="*/ 0 w 2090057"/>
              <a:gd name="connsiteY11" fmla="*/ 3004457 h 3004457"/>
              <a:gd name="connsiteX12" fmla="*/ 0 w 2090057"/>
              <a:gd name="connsiteY12" fmla="*/ 2493699 h 3004457"/>
              <a:gd name="connsiteX13" fmla="*/ 0 w 2090057"/>
              <a:gd name="connsiteY13" fmla="*/ 1862763 h 3004457"/>
              <a:gd name="connsiteX14" fmla="*/ 0 w 2090057"/>
              <a:gd name="connsiteY14" fmla="*/ 1261872 h 3004457"/>
              <a:gd name="connsiteX15" fmla="*/ 0 w 2090057"/>
              <a:gd name="connsiteY15" fmla="*/ 600891 h 3004457"/>
              <a:gd name="connsiteX16" fmla="*/ 0 w 2090057"/>
              <a:gd name="connsiteY16" fmla="*/ 0 h 3004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090057" h="3004457" extrusionOk="0">
                <a:moveTo>
                  <a:pt x="0" y="0"/>
                </a:moveTo>
                <a:cubicBezTo>
                  <a:pt x="151488" y="-23218"/>
                  <a:pt x="456499" y="-2788"/>
                  <a:pt x="696686" y="0"/>
                </a:cubicBezTo>
                <a:cubicBezTo>
                  <a:pt x="936873" y="2788"/>
                  <a:pt x="1140006" y="-22427"/>
                  <a:pt x="1435172" y="0"/>
                </a:cubicBezTo>
                <a:cubicBezTo>
                  <a:pt x="1730338" y="22427"/>
                  <a:pt x="1809704" y="-18924"/>
                  <a:pt x="2090057" y="0"/>
                </a:cubicBezTo>
                <a:cubicBezTo>
                  <a:pt x="2072342" y="236800"/>
                  <a:pt x="2094235" y="371817"/>
                  <a:pt x="2090057" y="510758"/>
                </a:cubicBezTo>
                <a:cubicBezTo>
                  <a:pt x="2085879" y="649699"/>
                  <a:pt x="2065716" y="948758"/>
                  <a:pt x="2090057" y="1111649"/>
                </a:cubicBezTo>
                <a:cubicBezTo>
                  <a:pt x="2114398" y="1274540"/>
                  <a:pt x="2080944" y="1476161"/>
                  <a:pt x="2090057" y="1712540"/>
                </a:cubicBezTo>
                <a:cubicBezTo>
                  <a:pt x="2099170" y="1948919"/>
                  <a:pt x="2097262" y="2104210"/>
                  <a:pt x="2090057" y="2373521"/>
                </a:cubicBezTo>
                <a:cubicBezTo>
                  <a:pt x="2082852" y="2642832"/>
                  <a:pt x="2100711" y="2868273"/>
                  <a:pt x="2090057" y="3004457"/>
                </a:cubicBezTo>
                <a:cubicBezTo>
                  <a:pt x="1809709" y="3026643"/>
                  <a:pt x="1556292" y="3012902"/>
                  <a:pt x="1414272" y="3004457"/>
                </a:cubicBezTo>
                <a:cubicBezTo>
                  <a:pt x="1272253" y="2996012"/>
                  <a:pt x="942332" y="2992541"/>
                  <a:pt x="738487" y="3004457"/>
                </a:cubicBezTo>
                <a:cubicBezTo>
                  <a:pt x="534643" y="3016373"/>
                  <a:pt x="325314" y="3019180"/>
                  <a:pt x="0" y="3004457"/>
                </a:cubicBezTo>
                <a:cubicBezTo>
                  <a:pt x="-1661" y="2838475"/>
                  <a:pt x="2761" y="2744295"/>
                  <a:pt x="0" y="2493699"/>
                </a:cubicBezTo>
                <a:cubicBezTo>
                  <a:pt x="-2761" y="2243103"/>
                  <a:pt x="-15989" y="2079441"/>
                  <a:pt x="0" y="1862763"/>
                </a:cubicBezTo>
                <a:cubicBezTo>
                  <a:pt x="15989" y="1646085"/>
                  <a:pt x="21529" y="1392974"/>
                  <a:pt x="0" y="1261872"/>
                </a:cubicBezTo>
                <a:cubicBezTo>
                  <a:pt x="-21529" y="1130770"/>
                  <a:pt x="20741" y="885721"/>
                  <a:pt x="0" y="600891"/>
                </a:cubicBezTo>
                <a:cubicBezTo>
                  <a:pt x="-20741" y="316061"/>
                  <a:pt x="-24006" y="155273"/>
                  <a:pt x="0" y="0"/>
                </a:cubicBezTo>
                <a:close/>
              </a:path>
            </a:pathLst>
          </a:custGeom>
          <a:noFill/>
          <a:ln w="381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311971630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7AD7915-506C-2EDC-7E63-CBC1A29958D6}"/>
              </a:ext>
            </a:extLst>
          </p:cNvPr>
          <p:cNvSpPr/>
          <p:nvPr/>
        </p:nvSpPr>
        <p:spPr>
          <a:xfrm>
            <a:off x="2696754" y="3123387"/>
            <a:ext cx="2090057" cy="3004457"/>
          </a:xfrm>
          <a:custGeom>
            <a:avLst/>
            <a:gdLst>
              <a:gd name="connsiteX0" fmla="*/ 0 w 2090057"/>
              <a:gd name="connsiteY0" fmla="*/ 0 h 3004457"/>
              <a:gd name="connsiteX1" fmla="*/ 675785 w 2090057"/>
              <a:gd name="connsiteY1" fmla="*/ 0 h 3004457"/>
              <a:gd name="connsiteX2" fmla="*/ 1330670 w 2090057"/>
              <a:gd name="connsiteY2" fmla="*/ 0 h 3004457"/>
              <a:gd name="connsiteX3" fmla="*/ 2090057 w 2090057"/>
              <a:gd name="connsiteY3" fmla="*/ 0 h 3004457"/>
              <a:gd name="connsiteX4" fmla="*/ 2090057 w 2090057"/>
              <a:gd name="connsiteY4" fmla="*/ 510758 h 3004457"/>
              <a:gd name="connsiteX5" fmla="*/ 2090057 w 2090057"/>
              <a:gd name="connsiteY5" fmla="*/ 1111649 h 3004457"/>
              <a:gd name="connsiteX6" fmla="*/ 2090057 w 2090057"/>
              <a:gd name="connsiteY6" fmla="*/ 1712540 h 3004457"/>
              <a:gd name="connsiteX7" fmla="*/ 2090057 w 2090057"/>
              <a:gd name="connsiteY7" fmla="*/ 2313432 h 3004457"/>
              <a:gd name="connsiteX8" fmla="*/ 2090057 w 2090057"/>
              <a:gd name="connsiteY8" fmla="*/ 3004457 h 3004457"/>
              <a:gd name="connsiteX9" fmla="*/ 1435172 w 2090057"/>
              <a:gd name="connsiteY9" fmla="*/ 3004457 h 3004457"/>
              <a:gd name="connsiteX10" fmla="*/ 696686 w 2090057"/>
              <a:gd name="connsiteY10" fmla="*/ 3004457 h 3004457"/>
              <a:gd name="connsiteX11" fmla="*/ 0 w 2090057"/>
              <a:gd name="connsiteY11" fmla="*/ 3004457 h 3004457"/>
              <a:gd name="connsiteX12" fmla="*/ 0 w 2090057"/>
              <a:gd name="connsiteY12" fmla="*/ 2403566 h 3004457"/>
              <a:gd name="connsiteX13" fmla="*/ 0 w 2090057"/>
              <a:gd name="connsiteY13" fmla="*/ 1862763 h 3004457"/>
              <a:gd name="connsiteX14" fmla="*/ 0 w 2090057"/>
              <a:gd name="connsiteY14" fmla="*/ 1291917 h 3004457"/>
              <a:gd name="connsiteX15" fmla="*/ 0 w 2090057"/>
              <a:gd name="connsiteY15" fmla="*/ 660981 h 3004457"/>
              <a:gd name="connsiteX16" fmla="*/ 0 w 2090057"/>
              <a:gd name="connsiteY16" fmla="*/ 0 h 3004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090057" h="3004457" extrusionOk="0">
                <a:moveTo>
                  <a:pt x="0" y="0"/>
                </a:moveTo>
                <a:cubicBezTo>
                  <a:pt x="197045" y="-29221"/>
                  <a:pt x="368249" y="22085"/>
                  <a:pt x="675785" y="0"/>
                </a:cubicBezTo>
                <a:cubicBezTo>
                  <a:pt x="983322" y="-22085"/>
                  <a:pt x="1158698" y="21282"/>
                  <a:pt x="1330670" y="0"/>
                </a:cubicBezTo>
                <a:cubicBezTo>
                  <a:pt x="1502642" y="-21282"/>
                  <a:pt x="1771394" y="-7532"/>
                  <a:pt x="2090057" y="0"/>
                </a:cubicBezTo>
                <a:cubicBezTo>
                  <a:pt x="2099907" y="159534"/>
                  <a:pt x="2075415" y="321664"/>
                  <a:pt x="2090057" y="510758"/>
                </a:cubicBezTo>
                <a:cubicBezTo>
                  <a:pt x="2104699" y="699852"/>
                  <a:pt x="2081720" y="925483"/>
                  <a:pt x="2090057" y="1111649"/>
                </a:cubicBezTo>
                <a:cubicBezTo>
                  <a:pt x="2098394" y="1297815"/>
                  <a:pt x="2092366" y="1590206"/>
                  <a:pt x="2090057" y="1712540"/>
                </a:cubicBezTo>
                <a:cubicBezTo>
                  <a:pt x="2087748" y="1834874"/>
                  <a:pt x="2095165" y="2014560"/>
                  <a:pt x="2090057" y="2313432"/>
                </a:cubicBezTo>
                <a:cubicBezTo>
                  <a:pt x="2084949" y="2612304"/>
                  <a:pt x="2082806" y="2863582"/>
                  <a:pt x="2090057" y="3004457"/>
                </a:cubicBezTo>
                <a:cubicBezTo>
                  <a:pt x="1813029" y="2979487"/>
                  <a:pt x="1695711" y="3019701"/>
                  <a:pt x="1435172" y="3004457"/>
                </a:cubicBezTo>
                <a:cubicBezTo>
                  <a:pt x="1174633" y="2989213"/>
                  <a:pt x="1010508" y="3034648"/>
                  <a:pt x="696686" y="3004457"/>
                </a:cubicBezTo>
                <a:cubicBezTo>
                  <a:pt x="382864" y="2974266"/>
                  <a:pt x="337913" y="2988114"/>
                  <a:pt x="0" y="3004457"/>
                </a:cubicBezTo>
                <a:cubicBezTo>
                  <a:pt x="-10609" y="2741137"/>
                  <a:pt x="-9688" y="2577359"/>
                  <a:pt x="0" y="2403566"/>
                </a:cubicBezTo>
                <a:cubicBezTo>
                  <a:pt x="9688" y="2229773"/>
                  <a:pt x="-26273" y="2100682"/>
                  <a:pt x="0" y="1862763"/>
                </a:cubicBezTo>
                <a:cubicBezTo>
                  <a:pt x="26273" y="1624844"/>
                  <a:pt x="21783" y="1555001"/>
                  <a:pt x="0" y="1291917"/>
                </a:cubicBezTo>
                <a:cubicBezTo>
                  <a:pt x="-21783" y="1028833"/>
                  <a:pt x="11971" y="855442"/>
                  <a:pt x="0" y="660981"/>
                </a:cubicBezTo>
                <a:cubicBezTo>
                  <a:pt x="-11971" y="466520"/>
                  <a:pt x="-4163" y="205099"/>
                  <a:pt x="0" y="0"/>
                </a:cubicBezTo>
                <a:close/>
              </a:path>
            </a:pathLst>
          </a:custGeom>
          <a:noFill/>
          <a:ln w="381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559668610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B0A6994-8E03-65FD-460C-0B24B128A5B4}"/>
              </a:ext>
            </a:extLst>
          </p:cNvPr>
          <p:cNvSpPr/>
          <p:nvPr/>
        </p:nvSpPr>
        <p:spPr>
          <a:xfrm>
            <a:off x="5146765" y="3123387"/>
            <a:ext cx="2090057" cy="3004457"/>
          </a:xfrm>
          <a:custGeom>
            <a:avLst/>
            <a:gdLst>
              <a:gd name="connsiteX0" fmla="*/ 0 w 2090057"/>
              <a:gd name="connsiteY0" fmla="*/ 0 h 3004457"/>
              <a:gd name="connsiteX1" fmla="*/ 696686 w 2090057"/>
              <a:gd name="connsiteY1" fmla="*/ 0 h 3004457"/>
              <a:gd name="connsiteX2" fmla="*/ 1393371 w 2090057"/>
              <a:gd name="connsiteY2" fmla="*/ 0 h 3004457"/>
              <a:gd name="connsiteX3" fmla="*/ 2090057 w 2090057"/>
              <a:gd name="connsiteY3" fmla="*/ 0 h 3004457"/>
              <a:gd name="connsiteX4" fmla="*/ 2090057 w 2090057"/>
              <a:gd name="connsiteY4" fmla="*/ 510758 h 3004457"/>
              <a:gd name="connsiteX5" fmla="*/ 2090057 w 2090057"/>
              <a:gd name="connsiteY5" fmla="*/ 1111649 h 3004457"/>
              <a:gd name="connsiteX6" fmla="*/ 2090057 w 2090057"/>
              <a:gd name="connsiteY6" fmla="*/ 1712540 h 3004457"/>
              <a:gd name="connsiteX7" fmla="*/ 2090057 w 2090057"/>
              <a:gd name="connsiteY7" fmla="*/ 2283387 h 3004457"/>
              <a:gd name="connsiteX8" fmla="*/ 2090057 w 2090057"/>
              <a:gd name="connsiteY8" fmla="*/ 3004457 h 3004457"/>
              <a:gd name="connsiteX9" fmla="*/ 1456073 w 2090057"/>
              <a:gd name="connsiteY9" fmla="*/ 3004457 h 3004457"/>
              <a:gd name="connsiteX10" fmla="*/ 738487 w 2090057"/>
              <a:gd name="connsiteY10" fmla="*/ 3004457 h 3004457"/>
              <a:gd name="connsiteX11" fmla="*/ 0 w 2090057"/>
              <a:gd name="connsiteY11" fmla="*/ 3004457 h 3004457"/>
              <a:gd name="connsiteX12" fmla="*/ 0 w 2090057"/>
              <a:gd name="connsiteY12" fmla="*/ 2493699 h 3004457"/>
              <a:gd name="connsiteX13" fmla="*/ 0 w 2090057"/>
              <a:gd name="connsiteY13" fmla="*/ 1862763 h 3004457"/>
              <a:gd name="connsiteX14" fmla="*/ 0 w 2090057"/>
              <a:gd name="connsiteY14" fmla="*/ 1352006 h 3004457"/>
              <a:gd name="connsiteX15" fmla="*/ 0 w 2090057"/>
              <a:gd name="connsiteY15" fmla="*/ 841248 h 3004457"/>
              <a:gd name="connsiteX16" fmla="*/ 0 w 2090057"/>
              <a:gd name="connsiteY16" fmla="*/ 0 h 3004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090057" h="3004457" extrusionOk="0">
                <a:moveTo>
                  <a:pt x="0" y="0"/>
                </a:moveTo>
                <a:cubicBezTo>
                  <a:pt x="242177" y="-21780"/>
                  <a:pt x="512240" y="25480"/>
                  <a:pt x="696686" y="0"/>
                </a:cubicBezTo>
                <a:cubicBezTo>
                  <a:pt x="881132" y="-25480"/>
                  <a:pt x="1110506" y="7610"/>
                  <a:pt x="1393371" y="0"/>
                </a:cubicBezTo>
                <a:cubicBezTo>
                  <a:pt x="1676236" y="-7610"/>
                  <a:pt x="1798638" y="-15254"/>
                  <a:pt x="2090057" y="0"/>
                </a:cubicBezTo>
                <a:cubicBezTo>
                  <a:pt x="2071629" y="148430"/>
                  <a:pt x="2097980" y="271891"/>
                  <a:pt x="2090057" y="510758"/>
                </a:cubicBezTo>
                <a:cubicBezTo>
                  <a:pt x="2082134" y="749625"/>
                  <a:pt x="2119192" y="896128"/>
                  <a:pt x="2090057" y="1111649"/>
                </a:cubicBezTo>
                <a:cubicBezTo>
                  <a:pt x="2060922" y="1327170"/>
                  <a:pt x="2062572" y="1518861"/>
                  <a:pt x="2090057" y="1712540"/>
                </a:cubicBezTo>
                <a:cubicBezTo>
                  <a:pt x="2117542" y="1906219"/>
                  <a:pt x="2073537" y="2138496"/>
                  <a:pt x="2090057" y="2283387"/>
                </a:cubicBezTo>
                <a:cubicBezTo>
                  <a:pt x="2106577" y="2428278"/>
                  <a:pt x="2085512" y="2689206"/>
                  <a:pt x="2090057" y="3004457"/>
                </a:cubicBezTo>
                <a:cubicBezTo>
                  <a:pt x="1849772" y="3028554"/>
                  <a:pt x="1703080" y="3031259"/>
                  <a:pt x="1456073" y="3004457"/>
                </a:cubicBezTo>
                <a:cubicBezTo>
                  <a:pt x="1209066" y="2977655"/>
                  <a:pt x="996578" y="3018925"/>
                  <a:pt x="738487" y="3004457"/>
                </a:cubicBezTo>
                <a:cubicBezTo>
                  <a:pt x="480396" y="2989989"/>
                  <a:pt x="335466" y="3036728"/>
                  <a:pt x="0" y="3004457"/>
                </a:cubicBezTo>
                <a:cubicBezTo>
                  <a:pt x="14098" y="2849113"/>
                  <a:pt x="-10811" y="2625378"/>
                  <a:pt x="0" y="2493699"/>
                </a:cubicBezTo>
                <a:cubicBezTo>
                  <a:pt x="10811" y="2362020"/>
                  <a:pt x="16448" y="2051645"/>
                  <a:pt x="0" y="1862763"/>
                </a:cubicBezTo>
                <a:cubicBezTo>
                  <a:pt x="-16448" y="1673881"/>
                  <a:pt x="-15773" y="1473257"/>
                  <a:pt x="0" y="1352006"/>
                </a:cubicBezTo>
                <a:cubicBezTo>
                  <a:pt x="15773" y="1230755"/>
                  <a:pt x="-13127" y="951050"/>
                  <a:pt x="0" y="841248"/>
                </a:cubicBezTo>
                <a:cubicBezTo>
                  <a:pt x="13127" y="731446"/>
                  <a:pt x="5698" y="358014"/>
                  <a:pt x="0" y="0"/>
                </a:cubicBezTo>
                <a:close/>
              </a:path>
            </a:pathLst>
          </a:custGeom>
          <a:noFill/>
          <a:ln w="381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1536681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3A4AE06-1B35-589E-1EC9-F718E5749FE5}"/>
              </a:ext>
            </a:extLst>
          </p:cNvPr>
          <p:cNvSpPr/>
          <p:nvPr/>
        </p:nvSpPr>
        <p:spPr>
          <a:xfrm>
            <a:off x="7596776" y="3133301"/>
            <a:ext cx="2090057" cy="3004457"/>
          </a:xfrm>
          <a:custGeom>
            <a:avLst/>
            <a:gdLst>
              <a:gd name="connsiteX0" fmla="*/ 0 w 2090057"/>
              <a:gd name="connsiteY0" fmla="*/ 0 h 3004457"/>
              <a:gd name="connsiteX1" fmla="*/ 675785 w 2090057"/>
              <a:gd name="connsiteY1" fmla="*/ 0 h 3004457"/>
              <a:gd name="connsiteX2" fmla="*/ 1330670 w 2090057"/>
              <a:gd name="connsiteY2" fmla="*/ 0 h 3004457"/>
              <a:gd name="connsiteX3" fmla="*/ 2090057 w 2090057"/>
              <a:gd name="connsiteY3" fmla="*/ 0 h 3004457"/>
              <a:gd name="connsiteX4" fmla="*/ 2090057 w 2090057"/>
              <a:gd name="connsiteY4" fmla="*/ 510758 h 3004457"/>
              <a:gd name="connsiteX5" fmla="*/ 2090057 w 2090057"/>
              <a:gd name="connsiteY5" fmla="*/ 1111649 h 3004457"/>
              <a:gd name="connsiteX6" fmla="*/ 2090057 w 2090057"/>
              <a:gd name="connsiteY6" fmla="*/ 1712540 h 3004457"/>
              <a:gd name="connsiteX7" fmla="*/ 2090057 w 2090057"/>
              <a:gd name="connsiteY7" fmla="*/ 2313432 h 3004457"/>
              <a:gd name="connsiteX8" fmla="*/ 2090057 w 2090057"/>
              <a:gd name="connsiteY8" fmla="*/ 3004457 h 3004457"/>
              <a:gd name="connsiteX9" fmla="*/ 1435172 w 2090057"/>
              <a:gd name="connsiteY9" fmla="*/ 3004457 h 3004457"/>
              <a:gd name="connsiteX10" fmla="*/ 696686 w 2090057"/>
              <a:gd name="connsiteY10" fmla="*/ 3004457 h 3004457"/>
              <a:gd name="connsiteX11" fmla="*/ 0 w 2090057"/>
              <a:gd name="connsiteY11" fmla="*/ 3004457 h 3004457"/>
              <a:gd name="connsiteX12" fmla="*/ 0 w 2090057"/>
              <a:gd name="connsiteY12" fmla="*/ 2403566 h 3004457"/>
              <a:gd name="connsiteX13" fmla="*/ 0 w 2090057"/>
              <a:gd name="connsiteY13" fmla="*/ 1862763 h 3004457"/>
              <a:gd name="connsiteX14" fmla="*/ 0 w 2090057"/>
              <a:gd name="connsiteY14" fmla="*/ 1291917 h 3004457"/>
              <a:gd name="connsiteX15" fmla="*/ 0 w 2090057"/>
              <a:gd name="connsiteY15" fmla="*/ 660981 h 3004457"/>
              <a:gd name="connsiteX16" fmla="*/ 0 w 2090057"/>
              <a:gd name="connsiteY16" fmla="*/ 0 h 3004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090057" h="3004457" extrusionOk="0">
                <a:moveTo>
                  <a:pt x="0" y="0"/>
                </a:moveTo>
                <a:cubicBezTo>
                  <a:pt x="197045" y="-29221"/>
                  <a:pt x="368249" y="22085"/>
                  <a:pt x="675785" y="0"/>
                </a:cubicBezTo>
                <a:cubicBezTo>
                  <a:pt x="983322" y="-22085"/>
                  <a:pt x="1158698" y="21282"/>
                  <a:pt x="1330670" y="0"/>
                </a:cubicBezTo>
                <a:cubicBezTo>
                  <a:pt x="1502642" y="-21282"/>
                  <a:pt x="1771394" y="-7532"/>
                  <a:pt x="2090057" y="0"/>
                </a:cubicBezTo>
                <a:cubicBezTo>
                  <a:pt x="2099907" y="159534"/>
                  <a:pt x="2075415" y="321664"/>
                  <a:pt x="2090057" y="510758"/>
                </a:cubicBezTo>
                <a:cubicBezTo>
                  <a:pt x="2104699" y="699852"/>
                  <a:pt x="2081720" y="925483"/>
                  <a:pt x="2090057" y="1111649"/>
                </a:cubicBezTo>
                <a:cubicBezTo>
                  <a:pt x="2098394" y="1297815"/>
                  <a:pt x="2092366" y="1590206"/>
                  <a:pt x="2090057" y="1712540"/>
                </a:cubicBezTo>
                <a:cubicBezTo>
                  <a:pt x="2087748" y="1834874"/>
                  <a:pt x="2095165" y="2014560"/>
                  <a:pt x="2090057" y="2313432"/>
                </a:cubicBezTo>
                <a:cubicBezTo>
                  <a:pt x="2084949" y="2612304"/>
                  <a:pt x="2082806" y="2863582"/>
                  <a:pt x="2090057" y="3004457"/>
                </a:cubicBezTo>
                <a:cubicBezTo>
                  <a:pt x="1813029" y="2979487"/>
                  <a:pt x="1695711" y="3019701"/>
                  <a:pt x="1435172" y="3004457"/>
                </a:cubicBezTo>
                <a:cubicBezTo>
                  <a:pt x="1174633" y="2989213"/>
                  <a:pt x="1010508" y="3034648"/>
                  <a:pt x="696686" y="3004457"/>
                </a:cubicBezTo>
                <a:cubicBezTo>
                  <a:pt x="382864" y="2974266"/>
                  <a:pt x="337913" y="2988114"/>
                  <a:pt x="0" y="3004457"/>
                </a:cubicBezTo>
                <a:cubicBezTo>
                  <a:pt x="-10609" y="2741137"/>
                  <a:pt x="-9688" y="2577359"/>
                  <a:pt x="0" y="2403566"/>
                </a:cubicBezTo>
                <a:cubicBezTo>
                  <a:pt x="9688" y="2229773"/>
                  <a:pt x="-26273" y="2100682"/>
                  <a:pt x="0" y="1862763"/>
                </a:cubicBezTo>
                <a:cubicBezTo>
                  <a:pt x="26273" y="1624844"/>
                  <a:pt x="21783" y="1555001"/>
                  <a:pt x="0" y="1291917"/>
                </a:cubicBezTo>
                <a:cubicBezTo>
                  <a:pt x="-21783" y="1028833"/>
                  <a:pt x="11971" y="855442"/>
                  <a:pt x="0" y="660981"/>
                </a:cubicBezTo>
                <a:cubicBezTo>
                  <a:pt x="-11971" y="466520"/>
                  <a:pt x="-4163" y="205099"/>
                  <a:pt x="0" y="0"/>
                </a:cubicBezTo>
                <a:close/>
              </a:path>
            </a:pathLst>
          </a:custGeom>
          <a:noFill/>
          <a:ln w="381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559668610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6B851C1-B8C4-26F7-E5EE-67944E159E11}"/>
              </a:ext>
            </a:extLst>
          </p:cNvPr>
          <p:cNvSpPr/>
          <p:nvPr/>
        </p:nvSpPr>
        <p:spPr>
          <a:xfrm>
            <a:off x="9959703" y="3133301"/>
            <a:ext cx="2090057" cy="3004457"/>
          </a:xfrm>
          <a:custGeom>
            <a:avLst/>
            <a:gdLst>
              <a:gd name="connsiteX0" fmla="*/ 0 w 2090057"/>
              <a:gd name="connsiteY0" fmla="*/ 0 h 3004457"/>
              <a:gd name="connsiteX1" fmla="*/ 675785 w 2090057"/>
              <a:gd name="connsiteY1" fmla="*/ 0 h 3004457"/>
              <a:gd name="connsiteX2" fmla="*/ 1330670 w 2090057"/>
              <a:gd name="connsiteY2" fmla="*/ 0 h 3004457"/>
              <a:gd name="connsiteX3" fmla="*/ 2090057 w 2090057"/>
              <a:gd name="connsiteY3" fmla="*/ 0 h 3004457"/>
              <a:gd name="connsiteX4" fmla="*/ 2090057 w 2090057"/>
              <a:gd name="connsiteY4" fmla="*/ 510758 h 3004457"/>
              <a:gd name="connsiteX5" fmla="*/ 2090057 w 2090057"/>
              <a:gd name="connsiteY5" fmla="*/ 1111649 h 3004457"/>
              <a:gd name="connsiteX6" fmla="*/ 2090057 w 2090057"/>
              <a:gd name="connsiteY6" fmla="*/ 1712540 h 3004457"/>
              <a:gd name="connsiteX7" fmla="*/ 2090057 w 2090057"/>
              <a:gd name="connsiteY7" fmla="*/ 2313432 h 3004457"/>
              <a:gd name="connsiteX8" fmla="*/ 2090057 w 2090057"/>
              <a:gd name="connsiteY8" fmla="*/ 3004457 h 3004457"/>
              <a:gd name="connsiteX9" fmla="*/ 1435172 w 2090057"/>
              <a:gd name="connsiteY9" fmla="*/ 3004457 h 3004457"/>
              <a:gd name="connsiteX10" fmla="*/ 696686 w 2090057"/>
              <a:gd name="connsiteY10" fmla="*/ 3004457 h 3004457"/>
              <a:gd name="connsiteX11" fmla="*/ 0 w 2090057"/>
              <a:gd name="connsiteY11" fmla="*/ 3004457 h 3004457"/>
              <a:gd name="connsiteX12" fmla="*/ 0 w 2090057"/>
              <a:gd name="connsiteY12" fmla="*/ 2403566 h 3004457"/>
              <a:gd name="connsiteX13" fmla="*/ 0 w 2090057"/>
              <a:gd name="connsiteY13" fmla="*/ 1862763 h 3004457"/>
              <a:gd name="connsiteX14" fmla="*/ 0 w 2090057"/>
              <a:gd name="connsiteY14" fmla="*/ 1291917 h 3004457"/>
              <a:gd name="connsiteX15" fmla="*/ 0 w 2090057"/>
              <a:gd name="connsiteY15" fmla="*/ 660981 h 3004457"/>
              <a:gd name="connsiteX16" fmla="*/ 0 w 2090057"/>
              <a:gd name="connsiteY16" fmla="*/ 0 h 3004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090057" h="3004457" extrusionOk="0">
                <a:moveTo>
                  <a:pt x="0" y="0"/>
                </a:moveTo>
                <a:cubicBezTo>
                  <a:pt x="197045" y="-29221"/>
                  <a:pt x="368249" y="22085"/>
                  <a:pt x="675785" y="0"/>
                </a:cubicBezTo>
                <a:cubicBezTo>
                  <a:pt x="983322" y="-22085"/>
                  <a:pt x="1158698" y="21282"/>
                  <a:pt x="1330670" y="0"/>
                </a:cubicBezTo>
                <a:cubicBezTo>
                  <a:pt x="1502642" y="-21282"/>
                  <a:pt x="1771394" y="-7532"/>
                  <a:pt x="2090057" y="0"/>
                </a:cubicBezTo>
                <a:cubicBezTo>
                  <a:pt x="2099907" y="159534"/>
                  <a:pt x="2075415" y="321664"/>
                  <a:pt x="2090057" y="510758"/>
                </a:cubicBezTo>
                <a:cubicBezTo>
                  <a:pt x="2104699" y="699852"/>
                  <a:pt x="2081720" y="925483"/>
                  <a:pt x="2090057" y="1111649"/>
                </a:cubicBezTo>
                <a:cubicBezTo>
                  <a:pt x="2098394" y="1297815"/>
                  <a:pt x="2092366" y="1590206"/>
                  <a:pt x="2090057" y="1712540"/>
                </a:cubicBezTo>
                <a:cubicBezTo>
                  <a:pt x="2087748" y="1834874"/>
                  <a:pt x="2095165" y="2014560"/>
                  <a:pt x="2090057" y="2313432"/>
                </a:cubicBezTo>
                <a:cubicBezTo>
                  <a:pt x="2084949" y="2612304"/>
                  <a:pt x="2082806" y="2863582"/>
                  <a:pt x="2090057" y="3004457"/>
                </a:cubicBezTo>
                <a:cubicBezTo>
                  <a:pt x="1813029" y="2979487"/>
                  <a:pt x="1695711" y="3019701"/>
                  <a:pt x="1435172" y="3004457"/>
                </a:cubicBezTo>
                <a:cubicBezTo>
                  <a:pt x="1174633" y="2989213"/>
                  <a:pt x="1010508" y="3034648"/>
                  <a:pt x="696686" y="3004457"/>
                </a:cubicBezTo>
                <a:cubicBezTo>
                  <a:pt x="382864" y="2974266"/>
                  <a:pt x="337913" y="2988114"/>
                  <a:pt x="0" y="3004457"/>
                </a:cubicBezTo>
                <a:cubicBezTo>
                  <a:pt x="-10609" y="2741137"/>
                  <a:pt x="-9688" y="2577359"/>
                  <a:pt x="0" y="2403566"/>
                </a:cubicBezTo>
                <a:cubicBezTo>
                  <a:pt x="9688" y="2229773"/>
                  <a:pt x="-26273" y="2100682"/>
                  <a:pt x="0" y="1862763"/>
                </a:cubicBezTo>
                <a:cubicBezTo>
                  <a:pt x="26273" y="1624844"/>
                  <a:pt x="21783" y="1555001"/>
                  <a:pt x="0" y="1291917"/>
                </a:cubicBezTo>
                <a:cubicBezTo>
                  <a:pt x="-21783" y="1028833"/>
                  <a:pt x="11971" y="855442"/>
                  <a:pt x="0" y="660981"/>
                </a:cubicBezTo>
                <a:cubicBezTo>
                  <a:pt x="-11971" y="466520"/>
                  <a:pt x="-4163" y="205099"/>
                  <a:pt x="0" y="0"/>
                </a:cubicBezTo>
                <a:close/>
              </a:path>
            </a:pathLst>
          </a:custGeom>
          <a:noFill/>
          <a:ln w="381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559668610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D339739-76FC-4D0B-7599-C6124DE0257C}"/>
              </a:ext>
            </a:extLst>
          </p:cNvPr>
          <p:cNvSpPr txBox="1"/>
          <p:nvPr/>
        </p:nvSpPr>
        <p:spPr>
          <a:xfrm>
            <a:off x="330844" y="3288610"/>
            <a:ext cx="209602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atin typeface="Arial Narrow" panose="020B0606020202030204" pitchFamily="34" charset="0"/>
              </a:rPr>
              <a:t>TORTILLAS DE </a:t>
            </a:r>
          </a:p>
          <a:p>
            <a:pPr algn="ctr"/>
            <a:r>
              <a:rPr lang="en-GB" b="1" dirty="0">
                <a:latin typeface="Arial Narrow" panose="020B0606020202030204" pitchFamily="34" charset="0"/>
              </a:rPr>
              <a:t>PATATAS (V)</a:t>
            </a:r>
          </a:p>
          <a:p>
            <a:pPr algn="ctr"/>
            <a:endParaRPr lang="en-GB" b="1" dirty="0">
              <a:latin typeface="Arial Narrow" panose="020B0606020202030204" pitchFamily="34" charset="0"/>
            </a:endParaRPr>
          </a:p>
          <a:p>
            <a:pPr algn="ctr"/>
            <a:r>
              <a:rPr lang="en-GB" b="1" dirty="0">
                <a:latin typeface="Arial Narrow" panose="020B0606020202030204" pitchFamily="34" charset="0"/>
              </a:rPr>
              <a:t>SPANISH OMELETTE</a:t>
            </a:r>
          </a:p>
          <a:p>
            <a:pPr algn="ctr"/>
            <a:endParaRPr lang="en-GB" b="1" dirty="0">
              <a:latin typeface="Arial Narrow" panose="020B0606020202030204" pitchFamily="34" charset="0"/>
            </a:endParaRPr>
          </a:p>
          <a:p>
            <a:pPr algn="ctr"/>
            <a:endParaRPr lang="en-GB" b="1" dirty="0">
              <a:latin typeface="Arial Narrow" panose="020B060602020203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6DA0872-6BA6-CBE6-9609-96AF6458E81B}"/>
              </a:ext>
            </a:extLst>
          </p:cNvPr>
          <p:cNvSpPr txBox="1"/>
          <p:nvPr/>
        </p:nvSpPr>
        <p:spPr>
          <a:xfrm>
            <a:off x="2675368" y="3244675"/>
            <a:ext cx="216277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atin typeface="Arial Narrow" panose="020B0606020202030204" pitchFamily="34" charset="0"/>
              </a:rPr>
              <a:t>PAN CON TOMATE</a:t>
            </a:r>
          </a:p>
          <a:p>
            <a:pPr algn="ctr"/>
            <a:r>
              <a:rPr lang="en-GB" b="1" dirty="0">
                <a:latin typeface="Arial Narrow" panose="020B0606020202030204" pitchFamily="34" charset="0"/>
              </a:rPr>
              <a:t>AND JAMON </a:t>
            </a:r>
          </a:p>
          <a:p>
            <a:pPr algn="ctr"/>
            <a:r>
              <a:rPr lang="en-GB" b="1" dirty="0">
                <a:latin typeface="Arial Narrow" panose="020B0606020202030204" pitchFamily="34" charset="0"/>
              </a:rPr>
              <a:t>IBERICO </a:t>
            </a:r>
          </a:p>
          <a:p>
            <a:pPr algn="ctr"/>
            <a:endParaRPr lang="en-GB" b="1" dirty="0">
              <a:latin typeface="Arial Narrow" panose="020B0606020202030204" pitchFamily="34" charset="0"/>
            </a:endParaRPr>
          </a:p>
          <a:p>
            <a:pPr algn="ctr"/>
            <a:r>
              <a:rPr lang="en-GB" b="1" dirty="0">
                <a:latin typeface="Arial Narrow" panose="020B0606020202030204" pitchFamily="34" charset="0"/>
              </a:rPr>
              <a:t>BREAD AND TOMATO</a:t>
            </a:r>
          </a:p>
          <a:p>
            <a:pPr algn="ctr"/>
            <a:r>
              <a:rPr lang="en-GB" b="1" dirty="0">
                <a:latin typeface="Arial Narrow" panose="020B0606020202030204" pitchFamily="34" charset="0"/>
              </a:rPr>
              <a:t>WITH HAM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9F4BF96-C4C6-F1B6-2236-4B2327F7F029}"/>
              </a:ext>
            </a:extLst>
          </p:cNvPr>
          <p:cNvSpPr txBox="1"/>
          <p:nvPr/>
        </p:nvSpPr>
        <p:spPr>
          <a:xfrm>
            <a:off x="5161736" y="3244675"/>
            <a:ext cx="209005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Arial Narrow" panose="020B0606020202030204" pitchFamily="34" charset="0"/>
              </a:rPr>
              <a:t>BOCADILLOS</a:t>
            </a:r>
          </a:p>
          <a:p>
            <a:pPr algn="ctr"/>
            <a:endParaRPr lang="en-GB" b="1" dirty="0">
              <a:latin typeface="Arial Narrow" panose="020B0606020202030204" pitchFamily="34" charset="0"/>
            </a:endParaRPr>
          </a:p>
          <a:p>
            <a:pPr algn="ctr"/>
            <a:r>
              <a:rPr lang="en-GB" b="1" dirty="0">
                <a:latin typeface="Arial Narrow" panose="020B0606020202030204" pitchFamily="34" charset="0"/>
              </a:rPr>
              <a:t>BREAKFAST SANDWICH MODIFIED WITH EGG, JAM, CHEESE OR CHORIZO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30A6D62-D7BB-A3F8-347A-6A377886911C}"/>
              </a:ext>
            </a:extLst>
          </p:cNvPr>
          <p:cNvSpPr txBox="1"/>
          <p:nvPr/>
        </p:nvSpPr>
        <p:spPr>
          <a:xfrm>
            <a:off x="7611747" y="3241759"/>
            <a:ext cx="2038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Arial Narrow" panose="020B0606020202030204" pitchFamily="34" charset="0"/>
              </a:rPr>
              <a:t>TORJAS</a:t>
            </a:r>
          </a:p>
          <a:p>
            <a:pPr algn="ctr"/>
            <a:endParaRPr lang="en-GB" b="1" dirty="0">
              <a:latin typeface="Arial Narrow" panose="020B0606020202030204" pitchFamily="34" charset="0"/>
            </a:endParaRPr>
          </a:p>
          <a:p>
            <a:pPr algn="ctr"/>
            <a:r>
              <a:rPr lang="en-GB" b="1" dirty="0">
                <a:latin typeface="Arial Narrow" panose="020B0606020202030204" pitchFamily="34" charset="0"/>
              </a:rPr>
              <a:t>SPANISH FRENCH TOAST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78BBAFA-DF87-6749-DADF-0132A1A5BA08}"/>
              </a:ext>
            </a:extLst>
          </p:cNvPr>
          <p:cNvSpPr txBox="1"/>
          <p:nvPr/>
        </p:nvSpPr>
        <p:spPr>
          <a:xfrm>
            <a:off x="9889747" y="3244675"/>
            <a:ext cx="2229969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atin typeface="Arial Narrow" panose="020B0606020202030204" pitchFamily="34" charset="0"/>
              </a:rPr>
              <a:t>TAMBIEN</a:t>
            </a:r>
          </a:p>
          <a:p>
            <a:pPr algn="ctr"/>
            <a:r>
              <a:rPr lang="en-GB" b="1" dirty="0">
                <a:latin typeface="Arial Narrow" panose="020B0606020202030204" pitchFamily="34" charset="0"/>
              </a:rPr>
              <a:t>DISPONEMOS DE </a:t>
            </a:r>
          </a:p>
          <a:p>
            <a:pPr algn="ctr"/>
            <a:r>
              <a:rPr lang="en-GB" b="1" dirty="0">
                <a:latin typeface="Arial Narrow" panose="020B0606020202030204" pitchFamily="34" charset="0"/>
              </a:rPr>
              <a:t>MENU VEGETARIANO,</a:t>
            </a:r>
          </a:p>
          <a:p>
            <a:pPr algn="ctr"/>
            <a:r>
              <a:rPr lang="en-GB" b="1" dirty="0">
                <a:latin typeface="Arial Narrow" panose="020B0606020202030204" pitchFamily="34" charset="0"/>
              </a:rPr>
              <a:t>VEGAN Y SIN GLUTEN</a:t>
            </a:r>
          </a:p>
          <a:p>
            <a:pPr algn="ctr"/>
            <a:endParaRPr lang="en-GB" b="1" dirty="0">
              <a:latin typeface="Arial Narrow" panose="020B0606020202030204" pitchFamily="34" charset="0"/>
            </a:endParaRPr>
          </a:p>
          <a:p>
            <a:pPr algn="ctr"/>
            <a:r>
              <a:rPr lang="en-GB" b="1" dirty="0">
                <a:latin typeface="Arial Narrow" panose="020B0606020202030204" pitchFamily="34" charset="0"/>
              </a:rPr>
              <a:t>WE ALSO HAVE A</a:t>
            </a:r>
          </a:p>
          <a:p>
            <a:pPr algn="ctr"/>
            <a:r>
              <a:rPr lang="en-GB" b="1" dirty="0">
                <a:latin typeface="Arial Narrow" panose="020B0606020202030204" pitchFamily="34" charset="0"/>
              </a:rPr>
              <a:t>VEGETARIAN, </a:t>
            </a:r>
          </a:p>
          <a:p>
            <a:pPr algn="ctr"/>
            <a:r>
              <a:rPr lang="en-GB" b="1" dirty="0">
                <a:latin typeface="Arial Narrow" panose="020B0606020202030204" pitchFamily="34" charset="0"/>
              </a:rPr>
              <a:t>VEGAN AND </a:t>
            </a:r>
          </a:p>
          <a:p>
            <a:pPr algn="ctr"/>
            <a:r>
              <a:rPr lang="en-GB" b="1" dirty="0">
                <a:latin typeface="Arial Narrow" panose="020B0606020202030204" pitchFamily="34" charset="0"/>
              </a:rPr>
              <a:t>GLUTEN FREE</a:t>
            </a:r>
          </a:p>
          <a:p>
            <a:pPr algn="ctr"/>
            <a:r>
              <a:rPr lang="en-GB" b="1" dirty="0">
                <a:latin typeface="Arial Narrow" panose="020B0606020202030204" pitchFamily="34" charset="0"/>
              </a:rPr>
              <a:t>MENU.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2E09E6EF-378B-B462-6D03-C0C1F420C31C}"/>
              </a:ext>
            </a:extLst>
          </p:cNvPr>
          <p:cNvSpPr txBox="1"/>
          <p:nvPr/>
        </p:nvSpPr>
        <p:spPr>
          <a:xfrm>
            <a:off x="3738127" y="5245390"/>
            <a:ext cx="135476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800" b="1" dirty="0">
                <a:solidFill>
                  <a:schemeClr val="bg1"/>
                </a:solidFill>
              </a:rPr>
              <a:t>€12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D89E697-80A2-DB0F-5291-B4D51DDA8C34}"/>
              </a:ext>
            </a:extLst>
          </p:cNvPr>
          <p:cNvSpPr txBox="1"/>
          <p:nvPr/>
        </p:nvSpPr>
        <p:spPr>
          <a:xfrm>
            <a:off x="885502" y="5221935"/>
            <a:ext cx="17352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solidFill>
                  <a:srgbClr val="FF0000"/>
                </a:solidFill>
                <a:latin typeface="Ink Free" panose="03080402000500000000" pitchFamily="66" charset="0"/>
              </a:rPr>
              <a:t>€8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2AF9EADE-2684-D626-AA29-50BB84AD30C4}"/>
              </a:ext>
            </a:extLst>
          </p:cNvPr>
          <p:cNvSpPr txBox="1"/>
          <p:nvPr/>
        </p:nvSpPr>
        <p:spPr>
          <a:xfrm>
            <a:off x="3172117" y="5224933"/>
            <a:ext cx="121700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FF0000"/>
                </a:solidFill>
                <a:latin typeface="Ink Free" panose="03080402000500000000" pitchFamily="66" charset="0"/>
              </a:rPr>
              <a:t>€12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8705153E-26E0-5FC1-9735-F7357D78DA3F}"/>
              </a:ext>
            </a:extLst>
          </p:cNvPr>
          <p:cNvSpPr txBox="1"/>
          <p:nvPr/>
        </p:nvSpPr>
        <p:spPr>
          <a:xfrm>
            <a:off x="5614686" y="5245390"/>
            <a:ext cx="15343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rgbClr val="FF0000"/>
                </a:solidFill>
                <a:latin typeface="Ink Free" panose="03080402000500000000" pitchFamily="66" charset="0"/>
              </a:rPr>
              <a:t>€10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025F0834-1652-912C-2FD7-B468C296DA9B}"/>
              </a:ext>
            </a:extLst>
          </p:cNvPr>
          <p:cNvSpPr txBox="1"/>
          <p:nvPr/>
        </p:nvSpPr>
        <p:spPr>
          <a:xfrm>
            <a:off x="8200817" y="5268845"/>
            <a:ext cx="88197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>
                <a:solidFill>
                  <a:srgbClr val="FF0000"/>
                </a:solidFill>
                <a:latin typeface="Ink Free" panose="03080402000500000000" pitchFamily="66" charset="0"/>
              </a:rPr>
              <a:t>€7</a:t>
            </a:r>
          </a:p>
        </p:txBody>
      </p:sp>
      <p:pic>
        <p:nvPicPr>
          <p:cNvPr id="1042" name="Picture 18" descr="breakfast%20clipart">
            <a:extLst>
              <a:ext uri="{FF2B5EF4-FFF2-40B4-BE49-F238E27FC236}">
                <a16:creationId xmlns:a16="http://schemas.microsoft.com/office/drawing/2014/main" id="{1567063D-4E61-07B4-92A7-DC3DE492B1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87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5802" y="198547"/>
            <a:ext cx="3493958" cy="2745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2F7BBC5E-0307-ABC9-BE18-8D5D5B2EFC74}"/>
              </a:ext>
            </a:extLst>
          </p:cNvPr>
          <p:cNvSpPr txBox="1"/>
          <p:nvPr/>
        </p:nvSpPr>
        <p:spPr>
          <a:xfrm>
            <a:off x="764490" y="6339950"/>
            <a:ext cx="13341285" cy="36567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b="1" kern="100" spc="-150" dirty="0">
                <a:effectLst/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 SERVICIO DE HABITACIONES ESTA DISPONIBLE, SOLICITE AYUDA</a:t>
            </a:r>
            <a:r>
              <a:rPr lang="en-GB" b="1" kern="100" spc="-15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   </a:t>
            </a:r>
            <a:r>
              <a:rPr lang="en-GB" sz="1800" b="1" kern="100" spc="-150" dirty="0">
                <a:solidFill>
                  <a:srgbClr val="FF0000"/>
                </a:solidFill>
                <a:effectLst/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(ROOM SERVICE IS ALSO AVAILABLE, PLEASE ASK FOR ASSISTANCE).</a:t>
            </a:r>
          </a:p>
        </p:txBody>
      </p:sp>
    </p:spTree>
    <p:extLst>
      <p:ext uri="{BB962C8B-B14F-4D97-AF65-F5344CB8AC3E}">
        <p14:creationId xmlns:p14="http://schemas.microsoft.com/office/powerpoint/2010/main" val="37134055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146</TotalTime>
  <Words>149</Words>
  <Application>Microsoft Office PowerPoint</Application>
  <PresentationFormat>Widescreen</PresentationFormat>
  <Paragraphs>46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Arial Narrow</vt:lpstr>
      <vt:lpstr>Calibri</vt:lpstr>
      <vt:lpstr>Calibri Light</vt:lpstr>
      <vt:lpstr>Goudy Old Style</vt:lpstr>
      <vt:lpstr>Ink Free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daanyal akhter</dc:creator>
  <cp:lastModifiedBy>daanyal akhter</cp:lastModifiedBy>
  <cp:revision>1</cp:revision>
  <dcterms:created xsi:type="dcterms:W3CDTF">2023-06-09T12:46:08Z</dcterms:created>
  <dcterms:modified xsi:type="dcterms:W3CDTF">2023-06-09T15:28:02Z</dcterms:modified>
</cp:coreProperties>
</file>