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EA1361C-32FE-4704-B731-ED78C4DC2279}" v="70" dt="2025-03-24T20:55:41.0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1FCF8E94-9A1C-0928-D9D8-E5340EA4CCFB}"/>
    <pc:docChg chg="modSld">
      <pc:chgData name="" userId="" providerId="" clId="Web-{1FCF8E94-9A1C-0928-D9D8-E5340EA4CCFB}" dt="2025-03-08T11:44:57.351" v="21" actId="20577"/>
      <pc:docMkLst>
        <pc:docMk/>
      </pc:docMkLst>
      <pc:sldChg chg="modSp">
        <pc:chgData name="" userId="" providerId="" clId="Web-{1FCF8E94-9A1C-0928-D9D8-E5340EA4CCFB}" dt="2025-03-08T11:44:57.351" v="21" actId="20577"/>
        <pc:sldMkLst>
          <pc:docMk/>
          <pc:sldMk cId="109857222" sldId="256"/>
        </pc:sldMkLst>
        <pc:spChg chg="mod">
          <ac:chgData name="" userId="" providerId="" clId="Web-{1FCF8E94-9A1C-0928-D9D8-E5340EA4CCFB}" dt="2025-03-08T11:44:48.709" v="15" actId="20577"/>
          <ac:spMkLst>
            <pc:docMk/>
            <pc:sldMk cId="109857222" sldId="256"/>
            <ac:spMk id="2" creationId="{00000000-0000-0000-0000-000000000000}"/>
          </ac:spMkLst>
        </pc:spChg>
        <pc:spChg chg="mod">
          <ac:chgData name="" userId="" providerId="" clId="Web-{1FCF8E94-9A1C-0928-D9D8-E5340EA4CCFB}" dt="2025-03-08T11:44:57.351" v="21" actId="20577"/>
          <ac:spMkLst>
            <pc:docMk/>
            <pc:sldMk cId="109857222" sldId="256"/>
            <ac:spMk id="3" creationId="{00000000-0000-0000-0000-000000000000}"/>
          </ac:spMkLst>
        </pc:spChg>
      </pc:sldChg>
    </pc:docChg>
  </pc:docChgLst>
  <pc:docChgLst>
    <pc:chgData name="Kamila Sliskova (2422149)" userId="S::2422149@student.uwtsd.ac.uk::d1c53ef1-55fb-4310-a805-7a0cf2af1c28" providerId="AD" clId="Web-{1FCF8E94-9A1C-0928-D9D8-E5340EA4CCFB}"/>
    <pc:docChg chg="addSld modSld sldOrd addMainMaster delMainMaster modMainMaster">
      <pc:chgData name="Kamila Sliskova (2422149)" userId="S::2422149@student.uwtsd.ac.uk::d1c53ef1-55fb-4310-a805-7a0cf2af1c28" providerId="AD" clId="Web-{1FCF8E94-9A1C-0928-D9D8-E5340EA4CCFB}" dt="2025-03-08T17:15:39.212" v="587" actId="1076"/>
      <pc:docMkLst>
        <pc:docMk/>
      </pc:docMkLst>
      <pc:sldChg chg="addSp delSp modSp mod setBg modClrScheme setClrOvrMap delDesignElem chgLayout">
        <pc:chgData name="Kamila Sliskova (2422149)" userId="S::2422149@student.uwtsd.ac.uk::d1c53ef1-55fb-4310-a805-7a0cf2af1c28" providerId="AD" clId="Web-{1FCF8E94-9A1C-0928-D9D8-E5340EA4CCFB}" dt="2025-03-08T12:36:04.999" v="66"/>
        <pc:sldMkLst>
          <pc:docMk/>
          <pc:sldMk cId="109857222" sldId="256"/>
        </pc:sldMkLst>
        <pc:spChg chg="mod ord">
          <ac:chgData name="Kamila Sliskova (2422149)" userId="S::2422149@student.uwtsd.ac.uk::d1c53ef1-55fb-4310-a805-7a0cf2af1c28" providerId="AD" clId="Web-{1FCF8E94-9A1C-0928-D9D8-E5340EA4CCFB}" dt="2025-03-08T12:35:40.092" v="64" actId="20577"/>
          <ac:spMkLst>
            <pc:docMk/>
            <pc:sldMk cId="109857222" sldId="256"/>
            <ac:spMk id="2" creationId="{00000000-0000-0000-0000-000000000000}"/>
          </ac:spMkLst>
        </pc:spChg>
        <pc:spChg chg="mod ord">
          <ac:chgData name="Kamila Sliskova (2422149)" userId="S::2422149@student.uwtsd.ac.uk::d1c53ef1-55fb-4310-a805-7a0cf2af1c28" providerId="AD" clId="Web-{1FCF8E94-9A1C-0928-D9D8-E5340EA4CCFB}" dt="2025-03-08T12:34:08.449" v="60"/>
          <ac:spMkLst>
            <pc:docMk/>
            <pc:sldMk cId="109857222" sldId="256"/>
            <ac:spMk id="3" creationId="{00000000-0000-0000-0000-000000000000}"/>
          </ac:spMkLst>
        </pc:spChg>
        <pc:spChg chg="add del">
          <ac:chgData name="Kamila Sliskova (2422149)" userId="S::2422149@student.uwtsd.ac.uk::d1c53ef1-55fb-4310-a805-7a0cf2af1c28" providerId="AD" clId="Web-{1FCF8E94-9A1C-0928-D9D8-E5340EA4CCFB}" dt="2025-03-08T11:52:46.397" v="17"/>
          <ac:spMkLst>
            <pc:docMk/>
            <pc:sldMk cId="109857222" sldId="256"/>
            <ac:spMk id="5" creationId="{6E37B132-9C54-4236-8910-3340177AD9DB}"/>
          </ac:spMkLst>
        </pc:spChg>
        <pc:spChg chg="add del">
          <ac:chgData name="Kamila Sliskova (2422149)" userId="S::2422149@student.uwtsd.ac.uk::d1c53ef1-55fb-4310-a805-7a0cf2af1c28" providerId="AD" clId="Web-{1FCF8E94-9A1C-0928-D9D8-E5340EA4CCFB}" dt="2025-03-08T11:52:46.397" v="17"/>
          <ac:spMkLst>
            <pc:docMk/>
            <pc:sldMk cId="109857222" sldId="256"/>
            <ac:spMk id="6" creationId="{D472C551-D440-40DF-9260-BDB9AC40960A}"/>
          </ac:spMkLst>
        </pc:spChg>
        <pc:spChg chg="add del">
          <ac:chgData name="Kamila Sliskova (2422149)" userId="S::2422149@student.uwtsd.ac.uk::d1c53ef1-55fb-4310-a805-7a0cf2af1c28" providerId="AD" clId="Web-{1FCF8E94-9A1C-0928-D9D8-E5340EA4CCFB}" dt="2025-03-08T11:50:00.011" v="5"/>
          <ac:spMkLst>
            <pc:docMk/>
            <pc:sldMk cId="109857222" sldId="256"/>
            <ac:spMk id="9" creationId="{A1D7EC86-7CB9-431D-8AC3-8AAF0440B162}"/>
          </ac:spMkLst>
        </pc:spChg>
        <pc:spChg chg="add del">
          <ac:chgData name="Kamila Sliskova (2422149)" userId="S::2422149@student.uwtsd.ac.uk::d1c53ef1-55fb-4310-a805-7a0cf2af1c28" providerId="AD" clId="Web-{1FCF8E94-9A1C-0928-D9D8-E5340EA4CCFB}" dt="2025-03-08T11:52:46.397" v="17"/>
          <ac:spMkLst>
            <pc:docMk/>
            <pc:sldMk cId="109857222" sldId="256"/>
            <ac:spMk id="10" creationId="{508BEF50-7B1E-49A4-BC19-5F4F1D755E64}"/>
          </ac:spMkLst>
        </pc:spChg>
        <pc:spChg chg="add del">
          <ac:chgData name="Kamila Sliskova (2422149)" userId="S::2422149@student.uwtsd.ac.uk::d1c53ef1-55fb-4310-a805-7a0cf2af1c28" providerId="AD" clId="Web-{1FCF8E94-9A1C-0928-D9D8-E5340EA4CCFB}" dt="2025-03-08T11:50:00.011" v="5"/>
          <ac:spMkLst>
            <pc:docMk/>
            <pc:sldMk cId="109857222" sldId="256"/>
            <ac:spMk id="11" creationId="{D4B9777F-B610-419B-9193-80306388F3E2}"/>
          </ac:spMkLst>
        </pc:spChg>
        <pc:spChg chg="add del">
          <ac:chgData name="Kamila Sliskova (2422149)" userId="S::2422149@student.uwtsd.ac.uk::d1c53ef1-55fb-4310-a805-7a0cf2af1c28" providerId="AD" clId="Web-{1FCF8E94-9A1C-0928-D9D8-E5340EA4CCFB}" dt="2025-03-08T11:52:46.397" v="17"/>
          <ac:spMkLst>
            <pc:docMk/>
            <pc:sldMk cId="109857222" sldId="256"/>
            <ac:spMk id="12" creationId="{3FBAD350-5664-4811-A208-657FB882D350}"/>
          </ac:spMkLst>
        </pc:spChg>
        <pc:spChg chg="add del">
          <ac:chgData name="Kamila Sliskova (2422149)" userId="S::2422149@student.uwtsd.ac.uk::d1c53ef1-55fb-4310-a805-7a0cf2af1c28" providerId="AD" clId="Web-{1FCF8E94-9A1C-0928-D9D8-E5340EA4CCFB}" dt="2025-03-08T11:50:00.011" v="5"/>
          <ac:spMkLst>
            <pc:docMk/>
            <pc:sldMk cId="109857222" sldId="256"/>
            <ac:spMk id="13" creationId="{311F016A-A753-449B-9EA6-322199B7119E}"/>
          </ac:spMkLst>
        </pc:spChg>
        <pc:spChg chg="add del">
          <ac:chgData name="Kamila Sliskova (2422149)" userId="S::2422149@student.uwtsd.ac.uk::d1c53ef1-55fb-4310-a805-7a0cf2af1c28" providerId="AD" clId="Web-{1FCF8E94-9A1C-0928-D9D8-E5340EA4CCFB}" dt="2025-03-08T12:26:46.918" v="30"/>
          <ac:spMkLst>
            <pc:docMk/>
            <pc:sldMk cId="109857222" sldId="256"/>
            <ac:spMk id="14" creationId="{19F9BF86-FE94-4517-B97D-026C7515E589}"/>
          </ac:spMkLst>
        </pc:spChg>
        <pc:spChg chg="add del">
          <ac:chgData name="Kamila Sliskova (2422149)" userId="S::2422149@student.uwtsd.ac.uk::d1c53ef1-55fb-4310-a805-7a0cf2af1c28" providerId="AD" clId="Web-{1FCF8E94-9A1C-0928-D9D8-E5340EA4CCFB}" dt="2025-03-08T11:50:00.011" v="5"/>
          <ac:spMkLst>
            <pc:docMk/>
            <pc:sldMk cId="109857222" sldId="256"/>
            <ac:spMk id="15" creationId="{95106A28-883A-4993-BF9E-C403B81A8D66}"/>
          </ac:spMkLst>
        </pc:spChg>
        <pc:spChg chg="add del">
          <ac:chgData name="Kamila Sliskova (2422149)" userId="S::2422149@student.uwtsd.ac.uk::d1c53ef1-55fb-4310-a805-7a0cf2af1c28" providerId="AD" clId="Web-{1FCF8E94-9A1C-0928-D9D8-E5340EA4CCFB}" dt="2025-03-08T11:50:00.011" v="5"/>
          <ac:spMkLst>
            <pc:docMk/>
            <pc:sldMk cId="109857222" sldId="256"/>
            <ac:spMk id="17" creationId="{F5AE4E4F-9F4C-43ED-8299-9BD63B74E8F0}"/>
          </ac:spMkLst>
        </pc:spChg>
        <pc:spChg chg="add del">
          <ac:chgData name="Kamila Sliskova (2422149)" userId="S::2422149@student.uwtsd.ac.uk::d1c53ef1-55fb-4310-a805-7a0cf2af1c28" providerId="AD" clId="Web-{1FCF8E94-9A1C-0928-D9D8-E5340EA4CCFB}" dt="2025-03-08T12:26:46.918" v="30"/>
          <ac:spMkLst>
            <pc:docMk/>
            <pc:sldMk cId="109857222" sldId="256"/>
            <ac:spMk id="18" creationId="{36136311-C81B-47C5-AE0A-5641A5A59520}"/>
          </ac:spMkLst>
        </pc:spChg>
        <pc:spChg chg="add del">
          <ac:chgData name="Kamila Sliskova (2422149)" userId="S::2422149@student.uwtsd.ac.uk::d1c53ef1-55fb-4310-a805-7a0cf2af1c28" providerId="AD" clId="Web-{1FCF8E94-9A1C-0928-D9D8-E5340EA4CCFB}" dt="2025-03-08T11:52:46.397" v="17"/>
          <ac:spMkLst>
            <pc:docMk/>
            <pc:sldMk cId="109857222" sldId="256"/>
            <ac:spMk id="19" creationId="{C39ADB8F-D187-49D7-BDCF-C1B6DC727068}"/>
          </ac:spMkLst>
        </pc:spChg>
        <pc:picChg chg="add del">
          <ac:chgData name="Kamila Sliskova (2422149)" userId="S::2422149@student.uwtsd.ac.uk::d1c53ef1-55fb-4310-a805-7a0cf2af1c28" providerId="AD" clId="Web-{1FCF8E94-9A1C-0928-D9D8-E5340EA4CCFB}" dt="2025-03-08T11:50:00.011" v="5"/>
          <ac:picMkLst>
            <pc:docMk/>
            <pc:sldMk cId="109857222" sldId="256"/>
            <ac:picMk id="4" creationId="{7743BEC0-3A5A-414F-15D5-625C252D07F1}"/>
          </ac:picMkLst>
        </pc:picChg>
        <pc:picChg chg="add mod">
          <ac:chgData name="Kamila Sliskova (2422149)" userId="S::2422149@student.uwtsd.ac.uk::d1c53ef1-55fb-4310-a805-7a0cf2af1c28" providerId="AD" clId="Web-{1FCF8E94-9A1C-0928-D9D8-E5340EA4CCFB}" dt="2025-03-08T12:36:04.999" v="66"/>
          <ac:picMkLst>
            <pc:docMk/>
            <pc:sldMk cId="109857222" sldId="256"/>
            <ac:picMk id="4" creationId="{CE77C6B2-FB2A-E9A7-ED03-4688739653A2}"/>
          </ac:picMkLst>
        </pc:picChg>
        <pc:picChg chg="add mod">
          <ac:chgData name="Kamila Sliskova (2422149)" userId="S::2422149@student.uwtsd.ac.uk::d1c53ef1-55fb-4310-a805-7a0cf2af1c28" providerId="AD" clId="Web-{1FCF8E94-9A1C-0928-D9D8-E5340EA4CCFB}" dt="2025-03-08T12:33:14.823" v="57" actId="14100"/>
          <ac:picMkLst>
            <pc:docMk/>
            <pc:sldMk cId="109857222" sldId="256"/>
            <ac:picMk id="5" creationId="{82F93F2D-58B2-B289-832E-D30E91DD00E3}"/>
          </ac:picMkLst>
        </pc:picChg>
        <pc:picChg chg="add del">
          <ac:chgData name="Kamila Sliskova (2422149)" userId="S::2422149@student.uwtsd.ac.uk::d1c53ef1-55fb-4310-a805-7a0cf2af1c28" providerId="AD" clId="Web-{1FCF8E94-9A1C-0928-D9D8-E5340EA4CCFB}" dt="2025-03-08T11:52:46.397" v="17"/>
          <ac:picMkLst>
            <pc:docMk/>
            <pc:sldMk cId="109857222" sldId="256"/>
            <ac:picMk id="7" creationId="{425D04BF-30E9-9E06-6659-42FBD1887BA4}"/>
          </ac:picMkLst>
        </pc:picChg>
        <pc:picChg chg="add del">
          <ac:chgData name="Kamila Sliskova (2422149)" userId="S::2422149@student.uwtsd.ac.uk::d1c53ef1-55fb-4310-a805-7a0cf2af1c28" providerId="AD" clId="Web-{1FCF8E94-9A1C-0928-D9D8-E5340EA4CCFB}" dt="2025-03-08T12:26:46.918" v="30"/>
          <ac:picMkLst>
            <pc:docMk/>
            <pc:sldMk cId="109857222" sldId="256"/>
            <ac:picMk id="16" creationId="{0EB2BB35-CBD7-FDEF-98A0-ADDC430CF699}"/>
          </ac:picMkLst>
        </pc:picChg>
        <pc:cxnChg chg="add del">
          <ac:chgData name="Kamila Sliskova (2422149)" userId="S::2422149@student.uwtsd.ac.uk::d1c53ef1-55fb-4310-a805-7a0cf2af1c28" providerId="AD" clId="Web-{1FCF8E94-9A1C-0928-D9D8-E5340EA4CCFB}" dt="2025-03-08T11:52:46.397" v="17"/>
          <ac:cxnSpMkLst>
            <pc:docMk/>
            <pc:sldMk cId="109857222" sldId="256"/>
            <ac:cxnSpMk id="8" creationId="{56020367-4FD5-4596-8E10-C5F095CD8DBF}"/>
          </ac:cxnSpMkLst>
        </pc:cxnChg>
        <pc:cxnChg chg="add del">
          <ac:chgData name="Kamila Sliskova (2422149)" userId="S::2422149@student.uwtsd.ac.uk::d1c53ef1-55fb-4310-a805-7a0cf2af1c28" providerId="AD" clId="Web-{1FCF8E94-9A1C-0928-D9D8-E5340EA4CCFB}" dt="2025-03-08T12:26:46.918" v="30"/>
          <ac:cxnSpMkLst>
            <pc:docMk/>
            <pc:sldMk cId="109857222" sldId="256"/>
            <ac:cxnSpMk id="20" creationId="{7CC73A33-65FF-41A9-A3B0-006753CD1028}"/>
          </ac:cxnSpMkLst>
        </pc:cxnChg>
      </pc:sldChg>
      <pc:sldChg chg="addSp modSp new mod modClrScheme chgLayout">
        <pc:chgData name="Kamila Sliskova (2422149)" userId="S::2422149@student.uwtsd.ac.uk::d1c53ef1-55fb-4310-a805-7a0cf2af1c28" providerId="AD" clId="Web-{1FCF8E94-9A1C-0928-D9D8-E5340EA4CCFB}" dt="2025-03-08T17:03:09.840" v="537" actId="1076"/>
        <pc:sldMkLst>
          <pc:docMk/>
          <pc:sldMk cId="1377902359" sldId="257"/>
        </pc:sldMkLst>
        <pc:spChg chg="mod ord">
          <ac:chgData name="Kamila Sliskova (2422149)" userId="S::2422149@student.uwtsd.ac.uk::d1c53ef1-55fb-4310-a805-7a0cf2af1c28" providerId="AD" clId="Web-{1FCF8E94-9A1C-0928-D9D8-E5340EA4CCFB}" dt="2025-03-08T12:46:18.223" v="89" actId="20577"/>
          <ac:spMkLst>
            <pc:docMk/>
            <pc:sldMk cId="1377902359" sldId="257"/>
            <ac:spMk id="2" creationId="{BADDCCB1-817B-5B38-67B9-1BB3A10EF312}"/>
          </ac:spMkLst>
        </pc:spChg>
        <pc:spChg chg="mod ord">
          <ac:chgData name="Kamila Sliskova (2422149)" userId="S::2422149@student.uwtsd.ac.uk::d1c53ef1-55fb-4310-a805-7a0cf2af1c28" providerId="AD" clId="Web-{1FCF8E94-9A1C-0928-D9D8-E5340EA4CCFB}" dt="2025-03-08T12:46:53.208" v="90" actId="20577"/>
          <ac:spMkLst>
            <pc:docMk/>
            <pc:sldMk cId="1377902359" sldId="257"/>
            <ac:spMk id="3" creationId="{E02F59CB-E87F-CC30-760B-EA355F6F4B20}"/>
          </ac:spMkLst>
        </pc:spChg>
        <pc:picChg chg="add mod">
          <ac:chgData name="Kamila Sliskova (2422149)" userId="S::2422149@student.uwtsd.ac.uk::d1c53ef1-55fb-4310-a805-7a0cf2af1c28" providerId="AD" clId="Web-{1FCF8E94-9A1C-0928-D9D8-E5340EA4CCFB}" dt="2025-03-08T17:03:09.840" v="537" actId="1076"/>
          <ac:picMkLst>
            <pc:docMk/>
            <pc:sldMk cId="1377902359" sldId="257"/>
            <ac:picMk id="4" creationId="{2E428180-6C4B-BB31-0325-F786B7FF18E0}"/>
          </ac:picMkLst>
        </pc:picChg>
      </pc:sldChg>
      <pc:sldChg chg="addSp delSp modSp new">
        <pc:chgData name="Kamila Sliskova (2422149)" userId="S::2422149@student.uwtsd.ac.uk::d1c53ef1-55fb-4310-a805-7a0cf2af1c28" providerId="AD" clId="Web-{1FCF8E94-9A1C-0928-D9D8-E5340EA4CCFB}" dt="2025-03-08T17:11:44.876" v="556" actId="1076"/>
        <pc:sldMkLst>
          <pc:docMk/>
          <pc:sldMk cId="4262862523" sldId="258"/>
        </pc:sldMkLst>
        <pc:spChg chg="mod">
          <ac:chgData name="Kamila Sliskova (2422149)" userId="S::2422149@student.uwtsd.ac.uk::d1c53ef1-55fb-4310-a805-7a0cf2af1c28" providerId="AD" clId="Web-{1FCF8E94-9A1C-0928-D9D8-E5340EA4CCFB}" dt="2025-03-08T12:48:11.257" v="107" actId="1076"/>
          <ac:spMkLst>
            <pc:docMk/>
            <pc:sldMk cId="4262862523" sldId="258"/>
            <ac:spMk id="2" creationId="{0945414E-CB1D-112C-A235-CF1A41BDFCD3}"/>
          </ac:spMkLst>
        </pc:spChg>
        <pc:spChg chg="del mod">
          <ac:chgData name="Kamila Sliskova (2422149)" userId="S::2422149@student.uwtsd.ac.uk::d1c53ef1-55fb-4310-a805-7a0cf2af1c28" providerId="AD" clId="Web-{1FCF8E94-9A1C-0928-D9D8-E5340EA4CCFB}" dt="2025-03-08T12:55:50.863" v="153"/>
          <ac:spMkLst>
            <pc:docMk/>
            <pc:sldMk cId="4262862523" sldId="258"/>
            <ac:spMk id="3" creationId="{D5B523F4-6F32-2210-BC1D-8DFD7D5E6282}"/>
          </ac:spMkLst>
        </pc:spChg>
        <pc:spChg chg="add del mod">
          <ac:chgData name="Kamila Sliskova (2422149)" userId="S::2422149@student.uwtsd.ac.uk::d1c53ef1-55fb-4310-a805-7a0cf2af1c28" providerId="AD" clId="Web-{1FCF8E94-9A1C-0928-D9D8-E5340EA4CCFB}" dt="2025-03-08T17:11:36.907" v="554"/>
          <ac:spMkLst>
            <pc:docMk/>
            <pc:sldMk cId="4262862523" sldId="258"/>
            <ac:spMk id="7" creationId="{4FA11109-3A74-82E6-2D62-305F62EB7F5B}"/>
          </ac:spMkLst>
        </pc:spChg>
        <pc:spChg chg="add mod">
          <ac:chgData name="Kamila Sliskova (2422149)" userId="S::2422149@student.uwtsd.ac.uk::d1c53ef1-55fb-4310-a805-7a0cf2af1c28" providerId="AD" clId="Web-{1FCF8E94-9A1C-0928-D9D8-E5340EA4CCFB}" dt="2025-03-08T16:25:40.004" v="353" actId="20577"/>
          <ac:spMkLst>
            <pc:docMk/>
            <pc:sldMk cId="4262862523" sldId="258"/>
            <ac:spMk id="8" creationId="{2650E6F5-0427-465A-68A3-0519EBF6E28B}"/>
          </ac:spMkLst>
        </pc:spChg>
        <pc:picChg chg="add mod">
          <ac:chgData name="Kamila Sliskova (2422149)" userId="S::2422149@student.uwtsd.ac.uk::d1c53ef1-55fb-4310-a805-7a0cf2af1c28" providerId="AD" clId="Web-{1FCF8E94-9A1C-0928-D9D8-E5340EA4CCFB}" dt="2025-03-08T17:11:44.876" v="556" actId="1076"/>
          <ac:picMkLst>
            <pc:docMk/>
            <pc:sldMk cId="4262862523" sldId="258"/>
            <ac:picMk id="3" creationId="{E50B9B77-9539-D9D1-A33E-874794795579}"/>
          </ac:picMkLst>
        </pc:picChg>
      </pc:sldChg>
      <pc:sldChg chg="addSp delSp modSp new">
        <pc:chgData name="Kamila Sliskova (2422149)" userId="S::2422149@student.uwtsd.ac.uk::d1c53ef1-55fb-4310-a805-7a0cf2af1c28" providerId="AD" clId="Web-{1FCF8E94-9A1C-0928-D9D8-E5340EA4CCFB}" dt="2025-03-08T17:13:04.380" v="573"/>
        <pc:sldMkLst>
          <pc:docMk/>
          <pc:sldMk cId="1691176340" sldId="259"/>
        </pc:sldMkLst>
        <pc:spChg chg="mod">
          <ac:chgData name="Kamila Sliskova (2422149)" userId="S::2422149@student.uwtsd.ac.uk::d1c53ef1-55fb-4310-a805-7a0cf2af1c28" providerId="AD" clId="Web-{1FCF8E94-9A1C-0928-D9D8-E5340EA4CCFB}" dt="2025-03-08T16:26:39.443" v="372" actId="20577"/>
          <ac:spMkLst>
            <pc:docMk/>
            <pc:sldMk cId="1691176340" sldId="259"/>
            <ac:spMk id="2" creationId="{C34AF14B-26AB-A274-2728-7C1361E15E6F}"/>
          </ac:spMkLst>
        </pc:spChg>
        <pc:spChg chg="mod">
          <ac:chgData name="Kamila Sliskova (2422149)" userId="S::2422149@student.uwtsd.ac.uk::d1c53ef1-55fb-4310-a805-7a0cf2af1c28" providerId="AD" clId="Web-{1FCF8E94-9A1C-0928-D9D8-E5340EA4CCFB}" dt="2025-03-08T16:27:10.678" v="375" actId="20577"/>
          <ac:spMkLst>
            <pc:docMk/>
            <pc:sldMk cId="1691176340" sldId="259"/>
            <ac:spMk id="3" creationId="{0E41B843-F211-F1E6-6001-0F20278EB009}"/>
          </ac:spMkLst>
        </pc:spChg>
        <pc:spChg chg="add del mod">
          <ac:chgData name="Kamila Sliskova (2422149)" userId="S::2422149@student.uwtsd.ac.uk::d1c53ef1-55fb-4310-a805-7a0cf2af1c28" providerId="AD" clId="Web-{1FCF8E94-9A1C-0928-D9D8-E5340EA4CCFB}" dt="2025-03-08T17:13:04.380" v="573"/>
          <ac:spMkLst>
            <pc:docMk/>
            <pc:sldMk cId="1691176340" sldId="259"/>
            <ac:spMk id="8" creationId="{7765E9DC-A190-54B3-7CA3-B5989C2DE32A}"/>
          </ac:spMkLst>
        </pc:spChg>
        <pc:picChg chg="add mod">
          <ac:chgData name="Kamila Sliskova (2422149)" userId="S::2422149@student.uwtsd.ac.uk::d1c53ef1-55fb-4310-a805-7a0cf2af1c28" providerId="AD" clId="Web-{1FCF8E94-9A1C-0928-D9D8-E5340EA4CCFB}" dt="2025-03-08T17:12:55.223" v="569" actId="1076"/>
          <ac:picMkLst>
            <pc:docMk/>
            <pc:sldMk cId="1691176340" sldId="259"/>
            <ac:picMk id="7" creationId="{BF774B56-4F1F-FE47-1778-B38225B1EB84}"/>
          </ac:picMkLst>
        </pc:picChg>
      </pc:sldChg>
      <pc:sldChg chg="modSp new">
        <pc:chgData name="Kamila Sliskova (2422149)" userId="S::2422149@student.uwtsd.ac.uk::d1c53ef1-55fb-4310-a805-7a0cf2af1c28" providerId="AD" clId="Web-{1FCF8E94-9A1C-0928-D9D8-E5340EA4CCFB}" dt="2025-03-08T16:48:06.271" v="450" actId="20577"/>
        <pc:sldMkLst>
          <pc:docMk/>
          <pc:sldMk cId="2988591862" sldId="260"/>
        </pc:sldMkLst>
        <pc:spChg chg="mod">
          <ac:chgData name="Kamila Sliskova (2422149)" userId="S::2422149@student.uwtsd.ac.uk::d1c53ef1-55fb-4310-a805-7a0cf2af1c28" providerId="AD" clId="Web-{1FCF8E94-9A1C-0928-D9D8-E5340EA4CCFB}" dt="2025-03-08T16:48:06.271" v="450" actId="20577"/>
          <ac:spMkLst>
            <pc:docMk/>
            <pc:sldMk cId="2988591862" sldId="260"/>
            <ac:spMk id="2" creationId="{2833DA86-95CA-3230-1401-18D7B668A603}"/>
          </ac:spMkLst>
        </pc:spChg>
        <pc:spChg chg="mod">
          <ac:chgData name="Kamila Sliskova (2422149)" userId="S::2422149@student.uwtsd.ac.uk::d1c53ef1-55fb-4310-a805-7a0cf2af1c28" providerId="AD" clId="Web-{1FCF8E94-9A1C-0928-D9D8-E5340EA4CCFB}" dt="2025-03-08T16:40:01.244" v="433" actId="14100"/>
          <ac:spMkLst>
            <pc:docMk/>
            <pc:sldMk cId="2988591862" sldId="260"/>
            <ac:spMk id="3" creationId="{8A939FDE-AFA5-9CF2-CFC7-A8F8C9132A58}"/>
          </ac:spMkLst>
        </pc:spChg>
      </pc:sldChg>
      <pc:sldChg chg="modSp new ord">
        <pc:chgData name="Kamila Sliskova (2422149)" userId="S::2422149@student.uwtsd.ac.uk::d1c53ef1-55fb-4310-a805-7a0cf2af1c28" providerId="AD" clId="Web-{1FCF8E94-9A1C-0928-D9D8-E5340EA4CCFB}" dt="2025-03-08T16:47:52.193" v="448" actId="20577"/>
        <pc:sldMkLst>
          <pc:docMk/>
          <pc:sldMk cId="2520017268" sldId="261"/>
        </pc:sldMkLst>
        <pc:spChg chg="mod">
          <ac:chgData name="Kamila Sliskova (2422149)" userId="S::2422149@student.uwtsd.ac.uk::d1c53ef1-55fb-4310-a805-7a0cf2af1c28" providerId="AD" clId="Web-{1FCF8E94-9A1C-0928-D9D8-E5340EA4CCFB}" dt="2025-03-08T16:47:52.193" v="448" actId="20577"/>
          <ac:spMkLst>
            <pc:docMk/>
            <pc:sldMk cId="2520017268" sldId="261"/>
            <ac:spMk id="2" creationId="{5D6CD00C-5006-099E-1589-C5074AB8EA37}"/>
          </ac:spMkLst>
        </pc:spChg>
        <pc:spChg chg="mod">
          <ac:chgData name="Kamila Sliskova (2422149)" userId="S::2422149@student.uwtsd.ac.uk::d1c53ef1-55fb-4310-a805-7a0cf2af1c28" providerId="AD" clId="Web-{1FCF8E94-9A1C-0928-D9D8-E5340EA4CCFB}" dt="2025-03-08T16:47:36.146" v="444" actId="20577"/>
          <ac:spMkLst>
            <pc:docMk/>
            <pc:sldMk cId="2520017268" sldId="261"/>
            <ac:spMk id="3" creationId="{4B739876-80BC-7924-58BA-FC1376A95E27}"/>
          </ac:spMkLst>
        </pc:spChg>
      </pc:sldChg>
      <pc:sldChg chg="addSp modSp new ord">
        <pc:chgData name="Kamila Sliskova (2422149)" userId="S::2422149@student.uwtsd.ac.uk::d1c53ef1-55fb-4310-a805-7a0cf2af1c28" providerId="AD" clId="Web-{1FCF8E94-9A1C-0928-D9D8-E5340EA4CCFB}" dt="2025-03-08T16:57:52.457" v="507"/>
        <pc:sldMkLst>
          <pc:docMk/>
          <pc:sldMk cId="3717575641" sldId="262"/>
        </pc:sldMkLst>
        <pc:spChg chg="mod">
          <ac:chgData name="Kamila Sliskova (2422149)" userId="S::2422149@student.uwtsd.ac.uk::d1c53ef1-55fb-4310-a805-7a0cf2af1c28" providerId="AD" clId="Web-{1FCF8E94-9A1C-0928-D9D8-E5340EA4CCFB}" dt="2025-03-08T16:50:47.494" v="459" actId="1076"/>
          <ac:spMkLst>
            <pc:docMk/>
            <pc:sldMk cId="3717575641" sldId="262"/>
            <ac:spMk id="2" creationId="{4D955D51-C6D5-0FA8-FEBF-99C07300DB8A}"/>
          </ac:spMkLst>
        </pc:spChg>
        <pc:spChg chg="mod">
          <ac:chgData name="Kamila Sliskova (2422149)" userId="S::2422149@student.uwtsd.ac.uk::d1c53ef1-55fb-4310-a805-7a0cf2af1c28" providerId="AD" clId="Web-{1FCF8E94-9A1C-0928-D9D8-E5340EA4CCFB}" dt="2025-03-08T16:57:26.832" v="505" actId="1076"/>
          <ac:spMkLst>
            <pc:docMk/>
            <pc:sldMk cId="3717575641" sldId="262"/>
            <ac:spMk id="3" creationId="{44690575-C659-5410-09F2-0F561EB86CAB}"/>
          </ac:spMkLst>
        </pc:spChg>
        <pc:spChg chg="add mod">
          <ac:chgData name="Kamila Sliskova (2422149)" userId="S::2422149@student.uwtsd.ac.uk::d1c53ef1-55fb-4310-a805-7a0cf2af1c28" providerId="AD" clId="Web-{1FCF8E94-9A1C-0928-D9D8-E5340EA4CCFB}" dt="2025-03-08T16:57:38.426" v="506" actId="1076"/>
          <ac:spMkLst>
            <pc:docMk/>
            <pc:sldMk cId="3717575641" sldId="262"/>
            <ac:spMk id="7" creationId="{C636515F-C65D-B7AE-2777-2EE00AC095E1}"/>
          </ac:spMkLst>
        </pc:spChg>
      </pc:sldChg>
      <pc:sldChg chg="addSp delSp modSp new mod ord modClrScheme chgLayout">
        <pc:chgData name="Kamila Sliskova (2422149)" userId="S::2422149@student.uwtsd.ac.uk::d1c53ef1-55fb-4310-a805-7a0cf2af1c28" providerId="AD" clId="Web-{1FCF8E94-9A1C-0928-D9D8-E5340EA4CCFB}" dt="2025-03-08T17:15:39.212" v="587" actId="1076"/>
        <pc:sldMkLst>
          <pc:docMk/>
          <pc:sldMk cId="2090526675" sldId="263"/>
        </pc:sldMkLst>
        <pc:spChg chg="mod">
          <ac:chgData name="Kamila Sliskova (2422149)" userId="S::2422149@student.uwtsd.ac.uk::d1c53ef1-55fb-4310-a805-7a0cf2af1c28" providerId="AD" clId="Web-{1FCF8E94-9A1C-0928-D9D8-E5340EA4CCFB}" dt="2025-03-08T17:15:10.914" v="584" actId="1076"/>
          <ac:spMkLst>
            <pc:docMk/>
            <pc:sldMk cId="2090526675" sldId="263"/>
            <ac:spMk id="2" creationId="{E279F2EF-B9E7-42ED-7039-B9E57E61086E}"/>
          </ac:spMkLst>
        </pc:spChg>
        <pc:spChg chg="del">
          <ac:chgData name="Kamila Sliskova (2422149)" userId="S::2422149@student.uwtsd.ac.uk::d1c53ef1-55fb-4310-a805-7a0cf2af1c28" providerId="AD" clId="Web-{1FCF8E94-9A1C-0928-D9D8-E5340EA4CCFB}" dt="2025-03-08T17:14:32.773" v="574"/>
          <ac:spMkLst>
            <pc:docMk/>
            <pc:sldMk cId="2090526675" sldId="263"/>
            <ac:spMk id="3" creationId="{935E7EB0-1CDD-8C40-A38F-2C8B72737B60}"/>
          </ac:spMkLst>
        </pc:spChg>
        <pc:spChg chg="mod">
          <ac:chgData name="Kamila Sliskova (2422149)" userId="S::2422149@student.uwtsd.ac.uk::d1c53ef1-55fb-4310-a805-7a0cf2af1c28" providerId="AD" clId="Web-{1FCF8E94-9A1C-0928-D9D8-E5340EA4CCFB}" dt="2025-03-08T17:14:40.179" v="578"/>
          <ac:spMkLst>
            <pc:docMk/>
            <pc:sldMk cId="2090526675" sldId="263"/>
            <ac:spMk id="4" creationId="{2D656DAA-C3D6-14E3-C389-CE5BA4DD9CA9}"/>
          </ac:spMkLst>
        </pc:spChg>
        <pc:spChg chg="mod">
          <ac:chgData name="Kamila Sliskova (2422149)" userId="S::2422149@student.uwtsd.ac.uk::d1c53ef1-55fb-4310-a805-7a0cf2af1c28" providerId="AD" clId="Web-{1FCF8E94-9A1C-0928-D9D8-E5340EA4CCFB}" dt="2025-03-08T17:14:40.179" v="578"/>
          <ac:spMkLst>
            <pc:docMk/>
            <pc:sldMk cId="2090526675" sldId="263"/>
            <ac:spMk id="5" creationId="{520E621B-C33B-BD24-7C51-6928D069D6AB}"/>
          </ac:spMkLst>
        </pc:spChg>
        <pc:spChg chg="mod">
          <ac:chgData name="Kamila Sliskova (2422149)" userId="S::2422149@student.uwtsd.ac.uk::d1c53ef1-55fb-4310-a805-7a0cf2af1c28" providerId="AD" clId="Web-{1FCF8E94-9A1C-0928-D9D8-E5340EA4CCFB}" dt="2025-03-08T17:14:40.179" v="578"/>
          <ac:spMkLst>
            <pc:docMk/>
            <pc:sldMk cId="2090526675" sldId="263"/>
            <ac:spMk id="6" creationId="{8BC4E307-2451-533D-4A2E-82C77BFCBDE0}"/>
          </ac:spMkLst>
        </pc:spChg>
        <pc:spChg chg="add del mod ord">
          <ac:chgData name="Kamila Sliskova (2422149)" userId="S::2422149@student.uwtsd.ac.uk::d1c53ef1-55fb-4310-a805-7a0cf2af1c28" providerId="AD" clId="Web-{1FCF8E94-9A1C-0928-D9D8-E5340EA4CCFB}" dt="2025-03-08T17:15:33.477" v="586"/>
          <ac:spMkLst>
            <pc:docMk/>
            <pc:sldMk cId="2090526675" sldId="263"/>
            <ac:spMk id="8" creationId="{F16A9844-4173-BAA6-F1E9-006FB0BD8FB6}"/>
          </ac:spMkLst>
        </pc:spChg>
        <pc:picChg chg="add mod ord">
          <ac:chgData name="Kamila Sliskova (2422149)" userId="S::2422149@student.uwtsd.ac.uk::d1c53ef1-55fb-4310-a805-7a0cf2af1c28" providerId="AD" clId="Web-{1FCF8E94-9A1C-0928-D9D8-E5340EA4CCFB}" dt="2025-03-08T17:15:39.212" v="587" actId="1076"/>
          <ac:picMkLst>
            <pc:docMk/>
            <pc:sldMk cId="2090526675" sldId="263"/>
            <ac:picMk id="7" creationId="{F1F1AC39-9A19-045C-F2BC-8018D0E20E02}"/>
          </ac:picMkLst>
        </pc:picChg>
      </pc:sldChg>
      <pc:sldChg chg="modSp new ord">
        <pc:chgData name="Kamila Sliskova (2422149)" userId="S::2422149@student.uwtsd.ac.uk::d1c53ef1-55fb-4310-a805-7a0cf2af1c28" providerId="AD" clId="Web-{1FCF8E94-9A1C-0928-D9D8-E5340EA4CCFB}" dt="2025-03-08T17:01:50.166" v="532"/>
        <pc:sldMkLst>
          <pc:docMk/>
          <pc:sldMk cId="2945091735" sldId="264"/>
        </pc:sldMkLst>
        <pc:spChg chg="mod">
          <ac:chgData name="Kamila Sliskova (2422149)" userId="S::2422149@student.uwtsd.ac.uk::d1c53ef1-55fb-4310-a805-7a0cf2af1c28" providerId="AD" clId="Web-{1FCF8E94-9A1C-0928-D9D8-E5340EA4CCFB}" dt="2025-03-08T16:59:44.882" v="524" actId="1076"/>
          <ac:spMkLst>
            <pc:docMk/>
            <pc:sldMk cId="2945091735" sldId="264"/>
            <ac:spMk id="2" creationId="{04C908FA-C7AA-B3CD-323F-3E8A595DE3B8}"/>
          </ac:spMkLst>
        </pc:spChg>
        <pc:spChg chg="mod">
          <ac:chgData name="Kamila Sliskova (2422149)" userId="S::2422149@student.uwtsd.ac.uk::d1c53ef1-55fb-4310-a805-7a0cf2af1c28" providerId="AD" clId="Web-{1FCF8E94-9A1C-0928-D9D8-E5340EA4CCFB}" dt="2025-03-08T17:01:42.822" v="531" actId="20577"/>
          <ac:spMkLst>
            <pc:docMk/>
            <pc:sldMk cId="2945091735" sldId="264"/>
            <ac:spMk id="3" creationId="{8CBC73A5-70CE-636E-198B-A4A39F1F0144}"/>
          </ac:spMkLst>
        </pc:spChg>
      </pc:sldChg>
      <pc:sldMasterChg chg="add del addSldLayout delSldLayout">
        <pc:chgData name="Kamila Sliskova (2422149)" userId="S::2422149@student.uwtsd.ac.uk::d1c53ef1-55fb-4310-a805-7a0cf2af1c28" providerId="AD" clId="Web-{1FCF8E94-9A1C-0928-D9D8-E5340EA4CCFB}" dt="2025-03-08T12:28:39.829" v="33"/>
        <pc:sldMasterMkLst>
          <pc:docMk/>
          <pc:sldMasterMk cId="2460954070" sldId="2147483660"/>
        </pc:sldMasterMkLst>
        <pc:sldLayoutChg chg="add del">
          <pc:chgData name="Kamila Sliskova (2422149)" userId="S::2422149@student.uwtsd.ac.uk::d1c53ef1-55fb-4310-a805-7a0cf2af1c28" providerId="AD" clId="Web-{1FCF8E94-9A1C-0928-D9D8-E5340EA4CCFB}" dt="2025-03-08T12:28:39.829" v="33"/>
          <pc:sldLayoutMkLst>
            <pc:docMk/>
            <pc:sldMasterMk cId="2460954070" sldId="2147483660"/>
            <pc:sldLayoutMk cId="2385387890" sldId="2147483661"/>
          </pc:sldLayoutMkLst>
        </pc:sldLayoutChg>
        <pc:sldLayoutChg chg="add del">
          <pc:chgData name="Kamila Sliskova (2422149)" userId="S::2422149@student.uwtsd.ac.uk::d1c53ef1-55fb-4310-a805-7a0cf2af1c28" providerId="AD" clId="Web-{1FCF8E94-9A1C-0928-D9D8-E5340EA4CCFB}" dt="2025-03-08T12:28:39.829" v="33"/>
          <pc:sldLayoutMkLst>
            <pc:docMk/>
            <pc:sldMasterMk cId="2460954070" sldId="2147483660"/>
            <pc:sldLayoutMk cId="949138452" sldId="2147483662"/>
          </pc:sldLayoutMkLst>
        </pc:sldLayoutChg>
        <pc:sldLayoutChg chg="add del">
          <pc:chgData name="Kamila Sliskova (2422149)" userId="S::2422149@student.uwtsd.ac.uk::d1c53ef1-55fb-4310-a805-7a0cf2af1c28" providerId="AD" clId="Web-{1FCF8E94-9A1C-0928-D9D8-E5340EA4CCFB}" dt="2025-03-08T12:28:39.829" v="33"/>
          <pc:sldLayoutMkLst>
            <pc:docMk/>
            <pc:sldMasterMk cId="2460954070" sldId="2147483660"/>
            <pc:sldLayoutMk cId="2591524520" sldId="2147483663"/>
          </pc:sldLayoutMkLst>
        </pc:sldLayoutChg>
        <pc:sldLayoutChg chg="add del">
          <pc:chgData name="Kamila Sliskova (2422149)" userId="S::2422149@student.uwtsd.ac.uk::d1c53ef1-55fb-4310-a805-7a0cf2af1c28" providerId="AD" clId="Web-{1FCF8E94-9A1C-0928-D9D8-E5340EA4CCFB}" dt="2025-03-08T12:28:39.829" v="33"/>
          <pc:sldLayoutMkLst>
            <pc:docMk/>
            <pc:sldMasterMk cId="2460954070" sldId="2147483660"/>
            <pc:sldLayoutMk cId="1203092039" sldId="2147483664"/>
          </pc:sldLayoutMkLst>
        </pc:sldLayoutChg>
        <pc:sldLayoutChg chg="add del">
          <pc:chgData name="Kamila Sliskova (2422149)" userId="S::2422149@student.uwtsd.ac.uk::d1c53ef1-55fb-4310-a805-7a0cf2af1c28" providerId="AD" clId="Web-{1FCF8E94-9A1C-0928-D9D8-E5340EA4CCFB}" dt="2025-03-08T12:28:39.829" v="33"/>
          <pc:sldLayoutMkLst>
            <pc:docMk/>
            <pc:sldMasterMk cId="2460954070" sldId="2147483660"/>
            <pc:sldLayoutMk cId="3733172339" sldId="2147483665"/>
          </pc:sldLayoutMkLst>
        </pc:sldLayoutChg>
        <pc:sldLayoutChg chg="add del">
          <pc:chgData name="Kamila Sliskova (2422149)" userId="S::2422149@student.uwtsd.ac.uk::d1c53ef1-55fb-4310-a805-7a0cf2af1c28" providerId="AD" clId="Web-{1FCF8E94-9A1C-0928-D9D8-E5340EA4CCFB}" dt="2025-03-08T12:28:39.829" v="33"/>
          <pc:sldLayoutMkLst>
            <pc:docMk/>
            <pc:sldMasterMk cId="2460954070" sldId="2147483660"/>
            <pc:sldLayoutMk cId="3210312558" sldId="2147483666"/>
          </pc:sldLayoutMkLst>
        </pc:sldLayoutChg>
        <pc:sldLayoutChg chg="add del">
          <pc:chgData name="Kamila Sliskova (2422149)" userId="S::2422149@student.uwtsd.ac.uk::d1c53ef1-55fb-4310-a805-7a0cf2af1c28" providerId="AD" clId="Web-{1FCF8E94-9A1C-0928-D9D8-E5340EA4CCFB}" dt="2025-03-08T12:28:39.829" v="33"/>
          <pc:sldLayoutMkLst>
            <pc:docMk/>
            <pc:sldMasterMk cId="2460954070" sldId="2147483660"/>
            <pc:sldLayoutMk cId="3146388984" sldId="2147483667"/>
          </pc:sldLayoutMkLst>
        </pc:sldLayoutChg>
        <pc:sldLayoutChg chg="add del">
          <pc:chgData name="Kamila Sliskova (2422149)" userId="S::2422149@student.uwtsd.ac.uk::d1c53ef1-55fb-4310-a805-7a0cf2af1c28" providerId="AD" clId="Web-{1FCF8E94-9A1C-0928-D9D8-E5340EA4CCFB}" dt="2025-03-08T12:28:39.829" v="33"/>
          <pc:sldLayoutMkLst>
            <pc:docMk/>
            <pc:sldMasterMk cId="2460954070" sldId="2147483660"/>
            <pc:sldLayoutMk cId="3171841454" sldId="2147483668"/>
          </pc:sldLayoutMkLst>
        </pc:sldLayoutChg>
        <pc:sldLayoutChg chg="add del">
          <pc:chgData name="Kamila Sliskova (2422149)" userId="S::2422149@student.uwtsd.ac.uk::d1c53ef1-55fb-4310-a805-7a0cf2af1c28" providerId="AD" clId="Web-{1FCF8E94-9A1C-0928-D9D8-E5340EA4CCFB}" dt="2025-03-08T12:28:39.829" v="33"/>
          <pc:sldLayoutMkLst>
            <pc:docMk/>
            <pc:sldMasterMk cId="2460954070" sldId="2147483660"/>
            <pc:sldLayoutMk cId="1718958274" sldId="2147483669"/>
          </pc:sldLayoutMkLst>
        </pc:sldLayoutChg>
        <pc:sldLayoutChg chg="add del">
          <pc:chgData name="Kamila Sliskova (2422149)" userId="S::2422149@student.uwtsd.ac.uk::d1c53ef1-55fb-4310-a805-7a0cf2af1c28" providerId="AD" clId="Web-{1FCF8E94-9A1C-0928-D9D8-E5340EA4CCFB}" dt="2025-03-08T12:28:39.829" v="33"/>
          <pc:sldLayoutMkLst>
            <pc:docMk/>
            <pc:sldMasterMk cId="2460954070" sldId="2147483660"/>
            <pc:sldLayoutMk cId="2202905451" sldId="2147483670"/>
          </pc:sldLayoutMkLst>
        </pc:sldLayoutChg>
        <pc:sldLayoutChg chg="add del">
          <pc:chgData name="Kamila Sliskova (2422149)" userId="S::2422149@student.uwtsd.ac.uk::d1c53ef1-55fb-4310-a805-7a0cf2af1c28" providerId="AD" clId="Web-{1FCF8E94-9A1C-0928-D9D8-E5340EA4CCFB}" dt="2025-03-08T12:28:39.829" v="33"/>
          <pc:sldLayoutMkLst>
            <pc:docMk/>
            <pc:sldMasterMk cId="2460954070" sldId="2147483660"/>
            <pc:sldLayoutMk cId="3479445657" sldId="2147483671"/>
          </pc:sldLayoutMkLst>
        </pc:sldLayoutChg>
      </pc:sldMasterChg>
      <pc:sldMasterChg chg="add del addSldLayout delSldLayout modSldLayout">
        <pc:chgData name="Kamila Sliskova (2422149)" userId="S::2422149@student.uwtsd.ac.uk::d1c53ef1-55fb-4310-a805-7a0cf2af1c28" providerId="AD" clId="Web-{1FCF8E94-9A1C-0928-D9D8-E5340EA4CCFB}" dt="2025-03-08T12:29:03.050" v="34"/>
        <pc:sldMasterMkLst>
          <pc:docMk/>
          <pc:sldMasterMk cId="2674448671" sldId="2147483672"/>
        </pc:sldMasterMkLst>
        <pc:sldLayoutChg chg="add del mod replId">
          <pc:chgData name="Kamila Sliskova (2422149)" userId="S::2422149@student.uwtsd.ac.uk::d1c53ef1-55fb-4310-a805-7a0cf2af1c28" providerId="AD" clId="Web-{1FCF8E94-9A1C-0928-D9D8-E5340EA4CCFB}" dt="2025-03-08T12:29:03.050" v="34"/>
          <pc:sldLayoutMkLst>
            <pc:docMk/>
            <pc:sldMasterMk cId="2674448671" sldId="2147483672"/>
            <pc:sldLayoutMk cId="1826476560" sldId="2147483673"/>
          </pc:sldLayoutMkLst>
        </pc:sldLayoutChg>
        <pc:sldLayoutChg chg="add del mod replId">
          <pc:chgData name="Kamila Sliskova (2422149)" userId="S::2422149@student.uwtsd.ac.uk::d1c53ef1-55fb-4310-a805-7a0cf2af1c28" providerId="AD" clId="Web-{1FCF8E94-9A1C-0928-D9D8-E5340EA4CCFB}" dt="2025-03-08T12:29:03.050" v="34"/>
          <pc:sldLayoutMkLst>
            <pc:docMk/>
            <pc:sldMasterMk cId="2674448671" sldId="2147483672"/>
            <pc:sldLayoutMk cId="4030988061" sldId="2147483674"/>
          </pc:sldLayoutMkLst>
        </pc:sldLayoutChg>
        <pc:sldLayoutChg chg="add del mod replId">
          <pc:chgData name="Kamila Sliskova (2422149)" userId="S::2422149@student.uwtsd.ac.uk::d1c53ef1-55fb-4310-a805-7a0cf2af1c28" providerId="AD" clId="Web-{1FCF8E94-9A1C-0928-D9D8-E5340EA4CCFB}" dt="2025-03-08T12:29:03.050" v="34"/>
          <pc:sldLayoutMkLst>
            <pc:docMk/>
            <pc:sldMasterMk cId="2674448671" sldId="2147483672"/>
            <pc:sldLayoutMk cId="2348128919" sldId="2147483675"/>
          </pc:sldLayoutMkLst>
        </pc:sldLayoutChg>
        <pc:sldLayoutChg chg="add del mod replId">
          <pc:chgData name="Kamila Sliskova (2422149)" userId="S::2422149@student.uwtsd.ac.uk::d1c53ef1-55fb-4310-a805-7a0cf2af1c28" providerId="AD" clId="Web-{1FCF8E94-9A1C-0928-D9D8-E5340EA4CCFB}" dt="2025-03-08T12:29:03.050" v="34"/>
          <pc:sldLayoutMkLst>
            <pc:docMk/>
            <pc:sldMasterMk cId="2674448671" sldId="2147483672"/>
            <pc:sldLayoutMk cId="144283547" sldId="2147483676"/>
          </pc:sldLayoutMkLst>
        </pc:sldLayoutChg>
        <pc:sldLayoutChg chg="add del mod replId">
          <pc:chgData name="Kamila Sliskova (2422149)" userId="S::2422149@student.uwtsd.ac.uk::d1c53ef1-55fb-4310-a805-7a0cf2af1c28" providerId="AD" clId="Web-{1FCF8E94-9A1C-0928-D9D8-E5340EA4CCFB}" dt="2025-03-08T12:29:03.050" v="34"/>
          <pc:sldLayoutMkLst>
            <pc:docMk/>
            <pc:sldMasterMk cId="2674448671" sldId="2147483672"/>
            <pc:sldLayoutMk cId="2725905702" sldId="2147483677"/>
          </pc:sldLayoutMkLst>
        </pc:sldLayoutChg>
        <pc:sldLayoutChg chg="add del mod replId">
          <pc:chgData name="Kamila Sliskova (2422149)" userId="S::2422149@student.uwtsd.ac.uk::d1c53ef1-55fb-4310-a805-7a0cf2af1c28" providerId="AD" clId="Web-{1FCF8E94-9A1C-0928-D9D8-E5340EA4CCFB}" dt="2025-03-08T12:29:03.050" v="34"/>
          <pc:sldLayoutMkLst>
            <pc:docMk/>
            <pc:sldMasterMk cId="2674448671" sldId="2147483672"/>
            <pc:sldLayoutMk cId="3386941928" sldId="2147483678"/>
          </pc:sldLayoutMkLst>
        </pc:sldLayoutChg>
        <pc:sldLayoutChg chg="add del mod replId">
          <pc:chgData name="Kamila Sliskova (2422149)" userId="S::2422149@student.uwtsd.ac.uk::d1c53ef1-55fb-4310-a805-7a0cf2af1c28" providerId="AD" clId="Web-{1FCF8E94-9A1C-0928-D9D8-E5340EA4CCFB}" dt="2025-03-08T12:29:03.050" v="34"/>
          <pc:sldLayoutMkLst>
            <pc:docMk/>
            <pc:sldMasterMk cId="2674448671" sldId="2147483672"/>
            <pc:sldLayoutMk cId="2440980235" sldId="2147483679"/>
          </pc:sldLayoutMkLst>
        </pc:sldLayoutChg>
        <pc:sldLayoutChg chg="add del mod replId">
          <pc:chgData name="Kamila Sliskova (2422149)" userId="S::2422149@student.uwtsd.ac.uk::d1c53ef1-55fb-4310-a805-7a0cf2af1c28" providerId="AD" clId="Web-{1FCF8E94-9A1C-0928-D9D8-E5340EA4CCFB}" dt="2025-03-08T12:29:03.050" v="34"/>
          <pc:sldLayoutMkLst>
            <pc:docMk/>
            <pc:sldMasterMk cId="2674448671" sldId="2147483672"/>
            <pc:sldLayoutMk cId="3188948971" sldId="2147483680"/>
          </pc:sldLayoutMkLst>
        </pc:sldLayoutChg>
        <pc:sldLayoutChg chg="add del mod replId">
          <pc:chgData name="Kamila Sliskova (2422149)" userId="S::2422149@student.uwtsd.ac.uk::d1c53ef1-55fb-4310-a805-7a0cf2af1c28" providerId="AD" clId="Web-{1FCF8E94-9A1C-0928-D9D8-E5340EA4CCFB}" dt="2025-03-08T12:29:03.050" v="34"/>
          <pc:sldLayoutMkLst>
            <pc:docMk/>
            <pc:sldMasterMk cId="2674448671" sldId="2147483672"/>
            <pc:sldLayoutMk cId="1724180872" sldId="2147483681"/>
          </pc:sldLayoutMkLst>
        </pc:sldLayoutChg>
        <pc:sldLayoutChg chg="add del mod replId">
          <pc:chgData name="Kamila Sliskova (2422149)" userId="S::2422149@student.uwtsd.ac.uk::d1c53ef1-55fb-4310-a805-7a0cf2af1c28" providerId="AD" clId="Web-{1FCF8E94-9A1C-0928-D9D8-E5340EA4CCFB}" dt="2025-03-08T12:29:03.050" v="34"/>
          <pc:sldLayoutMkLst>
            <pc:docMk/>
            <pc:sldMasterMk cId="2674448671" sldId="2147483672"/>
            <pc:sldLayoutMk cId="2568405820" sldId="2147483682"/>
          </pc:sldLayoutMkLst>
        </pc:sldLayoutChg>
        <pc:sldLayoutChg chg="add del mod replId">
          <pc:chgData name="Kamila Sliskova (2422149)" userId="S::2422149@student.uwtsd.ac.uk::d1c53ef1-55fb-4310-a805-7a0cf2af1c28" providerId="AD" clId="Web-{1FCF8E94-9A1C-0928-D9D8-E5340EA4CCFB}" dt="2025-03-08T12:29:03.050" v="34"/>
          <pc:sldLayoutMkLst>
            <pc:docMk/>
            <pc:sldMasterMk cId="2674448671" sldId="2147483672"/>
            <pc:sldLayoutMk cId="3473244306" sldId="2147483683"/>
          </pc:sldLayoutMkLst>
        </pc:sldLayoutChg>
        <pc:sldLayoutChg chg="add del mod replId">
          <pc:chgData name="Kamila Sliskova (2422149)" userId="S::2422149@student.uwtsd.ac.uk::d1c53ef1-55fb-4310-a805-7a0cf2af1c28" providerId="AD" clId="Web-{1FCF8E94-9A1C-0928-D9D8-E5340EA4CCFB}" dt="2025-03-08T12:29:03.050" v="34"/>
          <pc:sldLayoutMkLst>
            <pc:docMk/>
            <pc:sldMasterMk cId="2674448671" sldId="2147483672"/>
            <pc:sldLayoutMk cId="3411247497" sldId="2147483684"/>
          </pc:sldLayoutMkLst>
        </pc:sldLayoutChg>
        <pc:sldLayoutChg chg="add del mod replId">
          <pc:chgData name="Kamila Sliskova (2422149)" userId="S::2422149@student.uwtsd.ac.uk::d1c53ef1-55fb-4310-a805-7a0cf2af1c28" providerId="AD" clId="Web-{1FCF8E94-9A1C-0928-D9D8-E5340EA4CCFB}" dt="2025-03-08T12:29:03.050" v="34"/>
          <pc:sldLayoutMkLst>
            <pc:docMk/>
            <pc:sldMasterMk cId="2674448671" sldId="2147483672"/>
            <pc:sldLayoutMk cId="4250162727" sldId="2147483685"/>
          </pc:sldLayoutMkLst>
        </pc:sldLayoutChg>
        <pc:sldLayoutChg chg="add del mod replId">
          <pc:chgData name="Kamila Sliskova (2422149)" userId="S::2422149@student.uwtsd.ac.uk::d1c53ef1-55fb-4310-a805-7a0cf2af1c28" providerId="AD" clId="Web-{1FCF8E94-9A1C-0928-D9D8-E5340EA4CCFB}" dt="2025-03-08T12:29:03.050" v="34"/>
          <pc:sldLayoutMkLst>
            <pc:docMk/>
            <pc:sldMasterMk cId="2674448671" sldId="2147483672"/>
            <pc:sldLayoutMk cId="3400580779" sldId="2147483686"/>
          </pc:sldLayoutMkLst>
        </pc:sldLayoutChg>
        <pc:sldLayoutChg chg="add del mod replId">
          <pc:chgData name="Kamila Sliskova (2422149)" userId="S::2422149@student.uwtsd.ac.uk::d1c53ef1-55fb-4310-a805-7a0cf2af1c28" providerId="AD" clId="Web-{1FCF8E94-9A1C-0928-D9D8-E5340EA4CCFB}" dt="2025-03-08T12:29:03.050" v="34"/>
          <pc:sldLayoutMkLst>
            <pc:docMk/>
            <pc:sldMasterMk cId="2674448671" sldId="2147483672"/>
            <pc:sldLayoutMk cId="4144055479" sldId="2147483687"/>
          </pc:sldLayoutMkLst>
        </pc:sldLayoutChg>
        <pc:sldLayoutChg chg="add del mod replId">
          <pc:chgData name="Kamila Sliskova (2422149)" userId="S::2422149@student.uwtsd.ac.uk::d1c53ef1-55fb-4310-a805-7a0cf2af1c28" providerId="AD" clId="Web-{1FCF8E94-9A1C-0928-D9D8-E5340EA4CCFB}" dt="2025-03-08T12:29:03.050" v="34"/>
          <pc:sldLayoutMkLst>
            <pc:docMk/>
            <pc:sldMasterMk cId="2674448671" sldId="2147483672"/>
            <pc:sldLayoutMk cId="3041892318" sldId="2147483688"/>
          </pc:sldLayoutMkLst>
        </pc:sldLayoutChg>
        <pc:sldLayoutChg chg="add del mod replId">
          <pc:chgData name="Kamila Sliskova (2422149)" userId="S::2422149@student.uwtsd.ac.uk::d1c53ef1-55fb-4310-a805-7a0cf2af1c28" providerId="AD" clId="Web-{1FCF8E94-9A1C-0928-D9D8-E5340EA4CCFB}" dt="2025-03-08T12:29:03.050" v="34"/>
          <pc:sldLayoutMkLst>
            <pc:docMk/>
            <pc:sldMasterMk cId="2674448671" sldId="2147483672"/>
            <pc:sldLayoutMk cId="3562418389" sldId="2147483689"/>
          </pc:sldLayoutMkLst>
        </pc:sldLayoutChg>
      </pc:sldMasterChg>
      <pc:sldMasterChg chg="add del addSldLayout delSldLayout modSldLayout">
        <pc:chgData name="Kamila Sliskova (2422149)" userId="S::2422149@student.uwtsd.ac.uk::d1c53ef1-55fb-4310-a805-7a0cf2af1c28" providerId="AD" clId="Web-{1FCF8E94-9A1C-0928-D9D8-E5340EA4CCFB}" dt="2025-03-08T12:29:08.082" v="35"/>
        <pc:sldMasterMkLst>
          <pc:docMk/>
          <pc:sldMasterMk cId="1963676506" sldId="2147483690"/>
        </pc:sldMasterMkLst>
        <pc:sldLayoutChg chg="add del mod replId">
          <pc:chgData name="Kamila Sliskova (2422149)" userId="S::2422149@student.uwtsd.ac.uk::d1c53ef1-55fb-4310-a805-7a0cf2af1c28" providerId="AD" clId="Web-{1FCF8E94-9A1C-0928-D9D8-E5340EA4CCFB}" dt="2025-03-08T12:29:08.082" v="35"/>
          <pc:sldLayoutMkLst>
            <pc:docMk/>
            <pc:sldMasterMk cId="1963676506" sldId="2147483690"/>
            <pc:sldLayoutMk cId="3070019098" sldId="2147483691"/>
          </pc:sldLayoutMkLst>
        </pc:sldLayoutChg>
        <pc:sldLayoutChg chg="add del mod replId">
          <pc:chgData name="Kamila Sliskova (2422149)" userId="S::2422149@student.uwtsd.ac.uk::d1c53ef1-55fb-4310-a805-7a0cf2af1c28" providerId="AD" clId="Web-{1FCF8E94-9A1C-0928-D9D8-E5340EA4CCFB}" dt="2025-03-08T12:29:08.082" v="35"/>
          <pc:sldLayoutMkLst>
            <pc:docMk/>
            <pc:sldMasterMk cId="1963676506" sldId="2147483690"/>
            <pc:sldLayoutMk cId="1932407391" sldId="2147483692"/>
          </pc:sldLayoutMkLst>
        </pc:sldLayoutChg>
        <pc:sldLayoutChg chg="add del mod replId">
          <pc:chgData name="Kamila Sliskova (2422149)" userId="S::2422149@student.uwtsd.ac.uk::d1c53ef1-55fb-4310-a805-7a0cf2af1c28" providerId="AD" clId="Web-{1FCF8E94-9A1C-0928-D9D8-E5340EA4CCFB}" dt="2025-03-08T12:29:08.082" v="35"/>
          <pc:sldLayoutMkLst>
            <pc:docMk/>
            <pc:sldMasterMk cId="1963676506" sldId="2147483690"/>
            <pc:sldLayoutMk cId="2456544885" sldId="2147483693"/>
          </pc:sldLayoutMkLst>
        </pc:sldLayoutChg>
        <pc:sldLayoutChg chg="add del mod replId">
          <pc:chgData name="Kamila Sliskova (2422149)" userId="S::2422149@student.uwtsd.ac.uk::d1c53ef1-55fb-4310-a805-7a0cf2af1c28" providerId="AD" clId="Web-{1FCF8E94-9A1C-0928-D9D8-E5340EA4CCFB}" dt="2025-03-08T12:29:08.082" v="35"/>
          <pc:sldLayoutMkLst>
            <pc:docMk/>
            <pc:sldMasterMk cId="1963676506" sldId="2147483690"/>
            <pc:sldLayoutMk cId="953529585" sldId="2147483694"/>
          </pc:sldLayoutMkLst>
        </pc:sldLayoutChg>
        <pc:sldLayoutChg chg="add del mod replId">
          <pc:chgData name="Kamila Sliskova (2422149)" userId="S::2422149@student.uwtsd.ac.uk::d1c53ef1-55fb-4310-a805-7a0cf2af1c28" providerId="AD" clId="Web-{1FCF8E94-9A1C-0928-D9D8-E5340EA4CCFB}" dt="2025-03-08T12:29:08.082" v="35"/>
          <pc:sldLayoutMkLst>
            <pc:docMk/>
            <pc:sldMasterMk cId="1963676506" sldId="2147483690"/>
            <pc:sldLayoutMk cId="2632787753" sldId="2147483695"/>
          </pc:sldLayoutMkLst>
        </pc:sldLayoutChg>
        <pc:sldLayoutChg chg="add del mod replId">
          <pc:chgData name="Kamila Sliskova (2422149)" userId="S::2422149@student.uwtsd.ac.uk::d1c53ef1-55fb-4310-a805-7a0cf2af1c28" providerId="AD" clId="Web-{1FCF8E94-9A1C-0928-D9D8-E5340EA4CCFB}" dt="2025-03-08T12:29:08.082" v="35"/>
          <pc:sldLayoutMkLst>
            <pc:docMk/>
            <pc:sldMasterMk cId="1963676506" sldId="2147483690"/>
            <pc:sldLayoutMk cId="3329362352" sldId="2147483696"/>
          </pc:sldLayoutMkLst>
        </pc:sldLayoutChg>
        <pc:sldLayoutChg chg="add del mod replId">
          <pc:chgData name="Kamila Sliskova (2422149)" userId="S::2422149@student.uwtsd.ac.uk::d1c53ef1-55fb-4310-a805-7a0cf2af1c28" providerId="AD" clId="Web-{1FCF8E94-9A1C-0928-D9D8-E5340EA4CCFB}" dt="2025-03-08T12:29:08.082" v="35"/>
          <pc:sldLayoutMkLst>
            <pc:docMk/>
            <pc:sldMasterMk cId="1963676506" sldId="2147483690"/>
            <pc:sldLayoutMk cId="2145624452" sldId="2147483697"/>
          </pc:sldLayoutMkLst>
        </pc:sldLayoutChg>
        <pc:sldLayoutChg chg="add del mod replId">
          <pc:chgData name="Kamila Sliskova (2422149)" userId="S::2422149@student.uwtsd.ac.uk::d1c53ef1-55fb-4310-a805-7a0cf2af1c28" providerId="AD" clId="Web-{1FCF8E94-9A1C-0928-D9D8-E5340EA4CCFB}" dt="2025-03-08T12:29:08.082" v="35"/>
          <pc:sldLayoutMkLst>
            <pc:docMk/>
            <pc:sldMasterMk cId="1963676506" sldId="2147483690"/>
            <pc:sldLayoutMk cId="517880710" sldId="2147483698"/>
          </pc:sldLayoutMkLst>
        </pc:sldLayoutChg>
        <pc:sldLayoutChg chg="add del mod replId">
          <pc:chgData name="Kamila Sliskova (2422149)" userId="S::2422149@student.uwtsd.ac.uk::d1c53ef1-55fb-4310-a805-7a0cf2af1c28" providerId="AD" clId="Web-{1FCF8E94-9A1C-0928-D9D8-E5340EA4CCFB}" dt="2025-03-08T12:29:08.082" v="35"/>
          <pc:sldLayoutMkLst>
            <pc:docMk/>
            <pc:sldMasterMk cId="1963676506" sldId="2147483690"/>
            <pc:sldLayoutMk cId="3808368811" sldId="2147483699"/>
          </pc:sldLayoutMkLst>
        </pc:sldLayoutChg>
        <pc:sldLayoutChg chg="add del mod replId">
          <pc:chgData name="Kamila Sliskova (2422149)" userId="S::2422149@student.uwtsd.ac.uk::d1c53ef1-55fb-4310-a805-7a0cf2af1c28" providerId="AD" clId="Web-{1FCF8E94-9A1C-0928-D9D8-E5340EA4CCFB}" dt="2025-03-08T12:29:08.082" v="35"/>
          <pc:sldLayoutMkLst>
            <pc:docMk/>
            <pc:sldMasterMk cId="1963676506" sldId="2147483690"/>
            <pc:sldLayoutMk cId="2954263060" sldId="2147483700"/>
          </pc:sldLayoutMkLst>
        </pc:sldLayoutChg>
        <pc:sldLayoutChg chg="add del mod replId">
          <pc:chgData name="Kamila Sliskova (2422149)" userId="S::2422149@student.uwtsd.ac.uk::d1c53ef1-55fb-4310-a805-7a0cf2af1c28" providerId="AD" clId="Web-{1FCF8E94-9A1C-0928-D9D8-E5340EA4CCFB}" dt="2025-03-08T12:29:08.082" v="35"/>
          <pc:sldLayoutMkLst>
            <pc:docMk/>
            <pc:sldMasterMk cId="1963676506" sldId="2147483690"/>
            <pc:sldLayoutMk cId="169446243" sldId="2147483701"/>
          </pc:sldLayoutMkLst>
        </pc:sldLayoutChg>
        <pc:sldLayoutChg chg="add del mod replId">
          <pc:chgData name="Kamila Sliskova (2422149)" userId="S::2422149@student.uwtsd.ac.uk::d1c53ef1-55fb-4310-a805-7a0cf2af1c28" providerId="AD" clId="Web-{1FCF8E94-9A1C-0928-D9D8-E5340EA4CCFB}" dt="2025-03-08T12:29:08.082" v="35"/>
          <pc:sldLayoutMkLst>
            <pc:docMk/>
            <pc:sldMasterMk cId="1963676506" sldId="2147483690"/>
            <pc:sldLayoutMk cId="758587444" sldId="2147483702"/>
          </pc:sldLayoutMkLst>
        </pc:sldLayoutChg>
        <pc:sldLayoutChg chg="add del mod replId">
          <pc:chgData name="Kamila Sliskova (2422149)" userId="S::2422149@student.uwtsd.ac.uk::d1c53ef1-55fb-4310-a805-7a0cf2af1c28" providerId="AD" clId="Web-{1FCF8E94-9A1C-0928-D9D8-E5340EA4CCFB}" dt="2025-03-08T12:29:08.082" v="35"/>
          <pc:sldLayoutMkLst>
            <pc:docMk/>
            <pc:sldMasterMk cId="1963676506" sldId="2147483690"/>
            <pc:sldLayoutMk cId="884177823" sldId="2147483703"/>
          </pc:sldLayoutMkLst>
        </pc:sldLayoutChg>
        <pc:sldLayoutChg chg="add del mod replId">
          <pc:chgData name="Kamila Sliskova (2422149)" userId="S::2422149@student.uwtsd.ac.uk::d1c53ef1-55fb-4310-a805-7a0cf2af1c28" providerId="AD" clId="Web-{1FCF8E94-9A1C-0928-D9D8-E5340EA4CCFB}" dt="2025-03-08T12:29:08.082" v="35"/>
          <pc:sldLayoutMkLst>
            <pc:docMk/>
            <pc:sldMasterMk cId="1963676506" sldId="2147483690"/>
            <pc:sldLayoutMk cId="2802831726" sldId="2147483704"/>
          </pc:sldLayoutMkLst>
        </pc:sldLayoutChg>
        <pc:sldLayoutChg chg="add del mod replId">
          <pc:chgData name="Kamila Sliskova (2422149)" userId="S::2422149@student.uwtsd.ac.uk::d1c53ef1-55fb-4310-a805-7a0cf2af1c28" providerId="AD" clId="Web-{1FCF8E94-9A1C-0928-D9D8-E5340EA4CCFB}" dt="2025-03-08T12:29:08.082" v="35"/>
          <pc:sldLayoutMkLst>
            <pc:docMk/>
            <pc:sldMasterMk cId="1963676506" sldId="2147483690"/>
            <pc:sldLayoutMk cId="3957974766" sldId="2147483705"/>
          </pc:sldLayoutMkLst>
        </pc:sldLayoutChg>
        <pc:sldLayoutChg chg="add del mod replId">
          <pc:chgData name="Kamila Sliskova (2422149)" userId="S::2422149@student.uwtsd.ac.uk::d1c53ef1-55fb-4310-a805-7a0cf2af1c28" providerId="AD" clId="Web-{1FCF8E94-9A1C-0928-D9D8-E5340EA4CCFB}" dt="2025-03-08T12:29:08.082" v="35"/>
          <pc:sldLayoutMkLst>
            <pc:docMk/>
            <pc:sldMasterMk cId="1963676506" sldId="2147483690"/>
            <pc:sldLayoutMk cId="1216073541" sldId="2147483706"/>
          </pc:sldLayoutMkLst>
        </pc:sldLayoutChg>
        <pc:sldLayoutChg chg="add del mod replId">
          <pc:chgData name="Kamila Sliskova (2422149)" userId="S::2422149@student.uwtsd.ac.uk::d1c53ef1-55fb-4310-a805-7a0cf2af1c28" providerId="AD" clId="Web-{1FCF8E94-9A1C-0928-D9D8-E5340EA4CCFB}" dt="2025-03-08T12:29:08.082" v="35"/>
          <pc:sldLayoutMkLst>
            <pc:docMk/>
            <pc:sldMasterMk cId="1963676506" sldId="2147483690"/>
            <pc:sldLayoutMk cId="784393012" sldId="2147483707"/>
          </pc:sldLayoutMkLst>
        </pc:sldLayoutChg>
      </pc:sldMasterChg>
      <pc:sldMasterChg chg="add del addSldLayout delSldLayout">
        <pc:chgData name="Kamila Sliskova (2422149)" userId="S::2422149@student.uwtsd.ac.uk::d1c53ef1-55fb-4310-a805-7a0cf2af1c28" providerId="AD" clId="Web-{1FCF8E94-9A1C-0928-D9D8-E5340EA4CCFB}" dt="2025-03-08T12:26:46.918" v="30"/>
        <pc:sldMasterMkLst>
          <pc:docMk/>
          <pc:sldMasterMk cId="196012922" sldId="2147483708"/>
        </pc:sldMasterMkLst>
        <pc:sldLayoutChg chg="add del">
          <pc:chgData name="Kamila Sliskova (2422149)" userId="S::2422149@student.uwtsd.ac.uk::d1c53ef1-55fb-4310-a805-7a0cf2af1c28" providerId="AD" clId="Web-{1FCF8E94-9A1C-0928-D9D8-E5340EA4CCFB}" dt="2025-03-08T12:26:46.918" v="30"/>
          <pc:sldLayoutMkLst>
            <pc:docMk/>
            <pc:sldMasterMk cId="196012922" sldId="2147483708"/>
            <pc:sldLayoutMk cId="2774358943" sldId="2147483697"/>
          </pc:sldLayoutMkLst>
        </pc:sldLayoutChg>
        <pc:sldLayoutChg chg="add del">
          <pc:chgData name="Kamila Sliskova (2422149)" userId="S::2422149@student.uwtsd.ac.uk::d1c53ef1-55fb-4310-a805-7a0cf2af1c28" providerId="AD" clId="Web-{1FCF8E94-9A1C-0928-D9D8-E5340EA4CCFB}" dt="2025-03-08T12:26:46.918" v="30"/>
          <pc:sldLayoutMkLst>
            <pc:docMk/>
            <pc:sldMasterMk cId="196012922" sldId="2147483708"/>
            <pc:sldLayoutMk cId="872006129" sldId="2147483698"/>
          </pc:sldLayoutMkLst>
        </pc:sldLayoutChg>
        <pc:sldLayoutChg chg="add del">
          <pc:chgData name="Kamila Sliskova (2422149)" userId="S::2422149@student.uwtsd.ac.uk::d1c53ef1-55fb-4310-a805-7a0cf2af1c28" providerId="AD" clId="Web-{1FCF8E94-9A1C-0928-D9D8-E5340EA4CCFB}" dt="2025-03-08T12:26:46.918" v="30"/>
          <pc:sldLayoutMkLst>
            <pc:docMk/>
            <pc:sldMasterMk cId="196012922" sldId="2147483708"/>
            <pc:sldLayoutMk cId="3140874950" sldId="2147483699"/>
          </pc:sldLayoutMkLst>
        </pc:sldLayoutChg>
        <pc:sldLayoutChg chg="add del">
          <pc:chgData name="Kamila Sliskova (2422149)" userId="S::2422149@student.uwtsd.ac.uk::d1c53ef1-55fb-4310-a805-7a0cf2af1c28" providerId="AD" clId="Web-{1FCF8E94-9A1C-0928-D9D8-E5340EA4CCFB}" dt="2025-03-08T12:26:46.918" v="30"/>
          <pc:sldLayoutMkLst>
            <pc:docMk/>
            <pc:sldMasterMk cId="196012922" sldId="2147483708"/>
            <pc:sldLayoutMk cId="83077319" sldId="2147483700"/>
          </pc:sldLayoutMkLst>
        </pc:sldLayoutChg>
        <pc:sldLayoutChg chg="add del">
          <pc:chgData name="Kamila Sliskova (2422149)" userId="S::2422149@student.uwtsd.ac.uk::d1c53ef1-55fb-4310-a805-7a0cf2af1c28" providerId="AD" clId="Web-{1FCF8E94-9A1C-0928-D9D8-E5340EA4CCFB}" dt="2025-03-08T12:26:46.918" v="30"/>
          <pc:sldLayoutMkLst>
            <pc:docMk/>
            <pc:sldMasterMk cId="196012922" sldId="2147483708"/>
            <pc:sldLayoutMk cId="2785966281" sldId="2147483701"/>
          </pc:sldLayoutMkLst>
        </pc:sldLayoutChg>
        <pc:sldLayoutChg chg="add del">
          <pc:chgData name="Kamila Sliskova (2422149)" userId="S::2422149@student.uwtsd.ac.uk::d1c53ef1-55fb-4310-a805-7a0cf2af1c28" providerId="AD" clId="Web-{1FCF8E94-9A1C-0928-D9D8-E5340EA4CCFB}" dt="2025-03-08T12:26:46.918" v="30"/>
          <pc:sldLayoutMkLst>
            <pc:docMk/>
            <pc:sldMasterMk cId="196012922" sldId="2147483708"/>
            <pc:sldLayoutMk cId="271551471" sldId="2147483702"/>
          </pc:sldLayoutMkLst>
        </pc:sldLayoutChg>
        <pc:sldLayoutChg chg="add del">
          <pc:chgData name="Kamila Sliskova (2422149)" userId="S::2422149@student.uwtsd.ac.uk::d1c53ef1-55fb-4310-a805-7a0cf2af1c28" providerId="AD" clId="Web-{1FCF8E94-9A1C-0928-D9D8-E5340EA4CCFB}" dt="2025-03-08T12:26:46.918" v="30"/>
          <pc:sldLayoutMkLst>
            <pc:docMk/>
            <pc:sldMasterMk cId="196012922" sldId="2147483708"/>
            <pc:sldLayoutMk cId="1495577668" sldId="2147483703"/>
          </pc:sldLayoutMkLst>
        </pc:sldLayoutChg>
        <pc:sldLayoutChg chg="add del">
          <pc:chgData name="Kamila Sliskova (2422149)" userId="S::2422149@student.uwtsd.ac.uk::d1c53ef1-55fb-4310-a805-7a0cf2af1c28" providerId="AD" clId="Web-{1FCF8E94-9A1C-0928-D9D8-E5340EA4CCFB}" dt="2025-03-08T12:26:46.918" v="30"/>
          <pc:sldLayoutMkLst>
            <pc:docMk/>
            <pc:sldMasterMk cId="196012922" sldId="2147483708"/>
            <pc:sldLayoutMk cId="2679030331" sldId="2147483704"/>
          </pc:sldLayoutMkLst>
        </pc:sldLayoutChg>
        <pc:sldLayoutChg chg="add del">
          <pc:chgData name="Kamila Sliskova (2422149)" userId="S::2422149@student.uwtsd.ac.uk::d1c53ef1-55fb-4310-a805-7a0cf2af1c28" providerId="AD" clId="Web-{1FCF8E94-9A1C-0928-D9D8-E5340EA4CCFB}" dt="2025-03-08T12:26:46.918" v="30"/>
          <pc:sldLayoutMkLst>
            <pc:docMk/>
            <pc:sldMasterMk cId="196012922" sldId="2147483708"/>
            <pc:sldLayoutMk cId="2040373794" sldId="2147483705"/>
          </pc:sldLayoutMkLst>
        </pc:sldLayoutChg>
        <pc:sldLayoutChg chg="add del">
          <pc:chgData name="Kamila Sliskova (2422149)" userId="S::2422149@student.uwtsd.ac.uk::d1c53ef1-55fb-4310-a805-7a0cf2af1c28" providerId="AD" clId="Web-{1FCF8E94-9A1C-0928-D9D8-E5340EA4CCFB}" dt="2025-03-08T12:26:46.918" v="30"/>
          <pc:sldLayoutMkLst>
            <pc:docMk/>
            <pc:sldMasterMk cId="196012922" sldId="2147483708"/>
            <pc:sldLayoutMk cId="1502812148" sldId="2147483706"/>
          </pc:sldLayoutMkLst>
        </pc:sldLayoutChg>
        <pc:sldLayoutChg chg="add del">
          <pc:chgData name="Kamila Sliskova (2422149)" userId="S::2422149@student.uwtsd.ac.uk::d1c53ef1-55fb-4310-a805-7a0cf2af1c28" providerId="AD" clId="Web-{1FCF8E94-9A1C-0928-D9D8-E5340EA4CCFB}" dt="2025-03-08T12:26:46.918" v="30"/>
          <pc:sldLayoutMkLst>
            <pc:docMk/>
            <pc:sldMasterMk cId="196012922" sldId="2147483708"/>
            <pc:sldLayoutMk cId="3288228788" sldId="2147483707"/>
          </pc:sldLayoutMkLst>
        </pc:sldLayoutChg>
      </pc:sldMasterChg>
      <pc:sldMasterChg chg="add del addSldLayout delSldLayout modSldLayout">
        <pc:chgData name="Kamila Sliskova (2422149)" userId="S::2422149@student.uwtsd.ac.uk::d1c53ef1-55fb-4310-a805-7a0cf2af1c28" providerId="AD" clId="Web-{1FCF8E94-9A1C-0928-D9D8-E5340EA4CCFB}" dt="2025-03-08T12:29:12.535" v="36"/>
        <pc:sldMasterMkLst>
          <pc:docMk/>
          <pc:sldMasterMk cId="3973474316" sldId="2147483708"/>
        </pc:sldMasterMkLst>
        <pc:sldLayoutChg chg="add del mod replId">
          <pc:chgData name="Kamila Sliskova (2422149)" userId="S::2422149@student.uwtsd.ac.uk::d1c53ef1-55fb-4310-a805-7a0cf2af1c28" providerId="AD" clId="Web-{1FCF8E94-9A1C-0928-D9D8-E5340EA4CCFB}" dt="2025-03-08T12:29:12.535" v="36"/>
          <pc:sldLayoutMkLst>
            <pc:docMk/>
            <pc:sldMasterMk cId="3973474316" sldId="2147483708"/>
            <pc:sldLayoutMk cId="1614836164" sldId="2147483709"/>
          </pc:sldLayoutMkLst>
        </pc:sldLayoutChg>
        <pc:sldLayoutChg chg="add del mod replId">
          <pc:chgData name="Kamila Sliskova (2422149)" userId="S::2422149@student.uwtsd.ac.uk::d1c53ef1-55fb-4310-a805-7a0cf2af1c28" providerId="AD" clId="Web-{1FCF8E94-9A1C-0928-D9D8-E5340EA4CCFB}" dt="2025-03-08T12:29:12.535" v="36"/>
          <pc:sldLayoutMkLst>
            <pc:docMk/>
            <pc:sldMasterMk cId="3973474316" sldId="2147483708"/>
            <pc:sldLayoutMk cId="2051524472" sldId="2147483710"/>
          </pc:sldLayoutMkLst>
        </pc:sldLayoutChg>
        <pc:sldLayoutChg chg="add del mod replId">
          <pc:chgData name="Kamila Sliskova (2422149)" userId="S::2422149@student.uwtsd.ac.uk::d1c53ef1-55fb-4310-a805-7a0cf2af1c28" providerId="AD" clId="Web-{1FCF8E94-9A1C-0928-D9D8-E5340EA4CCFB}" dt="2025-03-08T12:29:12.535" v="36"/>
          <pc:sldLayoutMkLst>
            <pc:docMk/>
            <pc:sldMasterMk cId="3973474316" sldId="2147483708"/>
            <pc:sldLayoutMk cId="3581800907" sldId="2147483711"/>
          </pc:sldLayoutMkLst>
        </pc:sldLayoutChg>
        <pc:sldLayoutChg chg="add del mod replId">
          <pc:chgData name="Kamila Sliskova (2422149)" userId="S::2422149@student.uwtsd.ac.uk::d1c53ef1-55fb-4310-a805-7a0cf2af1c28" providerId="AD" clId="Web-{1FCF8E94-9A1C-0928-D9D8-E5340EA4CCFB}" dt="2025-03-08T12:29:12.535" v="36"/>
          <pc:sldLayoutMkLst>
            <pc:docMk/>
            <pc:sldMasterMk cId="3973474316" sldId="2147483708"/>
            <pc:sldLayoutMk cId="415570727" sldId="2147483712"/>
          </pc:sldLayoutMkLst>
        </pc:sldLayoutChg>
        <pc:sldLayoutChg chg="add del mod replId">
          <pc:chgData name="Kamila Sliskova (2422149)" userId="S::2422149@student.uwtsd.ac.uk::d1c53ef1-55fb-4310-a805-7a0cf2af1c28" providerId="AD" clId="Web-{1FCF8E94-9A1C-0928-D9D8-E5340EA4CCFB}" dt="2025-03-08T12:29:12.535" v="36"/>
          <pc:sldLayoutMkLst>
            <pc:docMk/>
            <pc:sldMasterMk cId="3973474316" sldId="2147483708"/>
            <pc:sldLayoutMk cId="97097299" sldId="2147483713"/>
          </pc:sldLayoutMkLst>
        </pc:sldLayoutChg>
        <pc:sldLayoutChg chg="add del mod replId">
          <pc:chgData name="Kamila Sliskova (2422149)" userId="S::2422149@student.uwtsd.ac.uk::d1c53ef1-55fb-4310-a805-7a0cf2af1c28" providerId="AD" clId="Web-{1FCF8E94-9A1C-0928-D9D8-E5340EA4CCFB}" dt="2025-03-08T12:29:12.535" v="36"/>
          <pc:sldLayoutMkLst>
            <pc:docMk/>
            <pc:sldMasterMk cId="3973474316" sldId="2147483708"/>
            <pc:sldLayoutMk cId="387407970" sldId="2147483714"/>
          </pc:sldLayoutMkLst>
        </pc:sldLayoutChg>
        <pc:sldLayoutChg chg="add del mod replId">
          <pc:chgData name="Kamila Sliskova (2422149)" userId="S::2422149@student.uwtsd.ac.uk::d1c53ef1-55fb-4310-a805-7a0cf2af1c28" providerId="AD" clId="Web-{1FCF8E94-9A1C-0928-D9D8-E5340EA4CCFB}" dt="2025-03-08T12:29:12.535" v="36"/>
          <pc:sldLayoutMkLst>
            <pc:docMk/>
            <pc:sldMasterMk cId="3973474316" sldId="2147483708"/>
            <pc:sldLayoutMk cId="3818042428" sldId="2147483715"/>
          </pc:sldLayoutMkLst>
        </pc:sldLayoutChg>
        <pc:sldLayoutChg chg="add del mod replId">
          <pc:chgData name="Kamila Sliskova (2422149)" userId="S::2422149@student.uwtsd.ac.uk::d1c53ef1-55fb-4310-a805-7a0cf2af1c28" providerId="AD" clId="Web-{1FCF8E94-9A1C-0928-D9D8-E5340EA4CCFB}" dt="2025-03-08T12:29:12.535" v="36"/>
          <pc:sldLayoutMkLst>
            <pc:docMk/>
            <pc:sldMasterMk cId="3973474316" sldId="2147483708"/>
            <pc:sldLayoutMk cId="424057736" sldId="2147483716"/>
          </pc:sldLayoutMkLst>
        </pc:sldLayoutChg>
        <pc:sldLayoutChg chg="add del mod replId">
          <pc:chgData name="Kamila Sliskova (2422149)" userId="S::2422149@student.uwtsd.ac.uk::d1c53ef1-55fb-4310-a805-7a0cf2af1c28" providerId="AD" clId="Web-{1FCF8E94-9A1C-0928-D9D8-E5340EA4CCFB}" dt="2025-03-08T12:29:12.535" v="36"/>
          <pc:sldLayoutMkLst>
            <pc:docMk/>
            <pc:sldMasterMk cId="3973474316" sldId="2147483708"/>
            <pc:sldLayoutMk cId="897448812" sldId="2147483717"/>
          </pc:sldLayoutMkLst>
        </pc:sldLayoutChg>
        <pc:sldLayoutChg chg="add del mod replId">
          <pc:chgData name="Kamila Sliskova (2422149)" userId="S::2422149@student.uwtsd.ac.uk::d1c53ef1-55fb-4310-a805-7a0cf2af1c28" providerId="AD" clId="Web-{1FCF8E94-9A1C-0928-D9D8-E5340EA4CCFB}" dt="2025-03-08T12:29:12.535" v="36"/>
          <pc:sldLayoutMkLst>
            <pc:docMk/>
            <pc:sldMasterMk cId="3973474316" sldId="2147483708"/>
            <pc:sldLayoutMk cId="1703426664" sldId="2147483718"/>
          </pc:sldLayoutMkLst>
        </pc:sldLayoutChg>
        <pc:sldLayoutChg chg="add del mod replId">
          <pc:chgData name="Kamila Sliskova (2422149)" userId="S::2422149@student.uwtsd.ac.uk::d1c53ef1-55fb-4310-a805-7a0cf2af1c28" providerId="AD" clId="Web-{1FCF8E94-9A1C-0928-D9D8-E5340EA4CCFB}" dt="2025-03-08T12:29:12.535" v="36"/>
          <pc:sldLayoutMkLst>
            <pc:docMk/>
            <pc:sldMasterMk cId="3973474316" sldId="2147483708"/>
            <pc:sldLayoutMk cId="2432328060" sldId="2147483719"/>
          </pc:sldLayoutMkLst>
        </pc:sldLayoutChg>
        <pc:sldLayoutChg chg="add del mod replId">
          <pc:chgData name="Kamila Sliskova (2422149)" userId="S::2422149@student.uwtsd.ac.uk::d1c53ef1-55fb-4310-a805-7a0cf2af1c28" providerId="AD" clId="Web-{1FCF8E94-9A1C-0928-D9D8-E5340EA4CCFB}" dt="2025-03-08T12:29:12.535" v="36"/>
          <pc:sldLayoutMkLst>
            <pc:docMk/>
            <pc:sldMasterMk cId="3973474316" sldId="2147483708"/>
            <pc:sldLayoutMk cId="2841605548" sldId="2147483720"/>
          </pc:sldLayoutMkLst>
        </pc:sldLayoutChg>
        <pc:sldLayoutChg chg="add del mod replId">
          <pc:chgData name="Kamila Sliskova (2422149)" userId="S::2422149@student.uwtsd.ac.uk::d1c53ef1-55fb-4310-a805-7a0cf2af1c28" providerId="AD" clId="Web-{1FCF8E94-9A1C-0928-D9D8-E5340EA4CCFB}" dt="2025-03-08T12:29:12.535" v="36"/>
          <pc:sldLayoutMkLst>
            <pc:docMk/>
            <pc:sldMasterMk cId="3973474316" sldId="2147483708"/>
            <pc:sldLayoutMk cId="3140343877" sldId="2147483721"/>
          </pc:sldLayoutMkLst>
        </pc:sldLayoutChg>
        <pc:sldLayoutChg chg="add del mod replId">
          <pc:chgData name="Kamila Sliskova (2422149)" userId="S::2422149@student.uwtsd.ac.uk::d1c53ef1-55fb-4310-a805-7a0cf2af1c28" providerId="AD" clId="Web-{1FCF8E94-9A1C-0928-D9D8-E5340EA4CCFB}" dt="2025-03-08T12:29:12.535" v="36"/>
          <pc:sldLayoutMkLst>
            <pc:docMk/>
            <pc:sldMasterMk cId="3973474316" sldId="2147483708"/>
            <pc:sldLayoutMk cId="1472011306" sldId="2147483722"/>
          </pc:sldLayoutMkLst>
        </pc:sldLayoutChg>
        <pc:sldLayoutChg chg="add del mod replId">
          <pc:chgData name="Kamila Sliskova (2422149)" userId="S::2422149@student.uwtsd.ac.uk::d1c53ef1-55fb-4310-a805-7a0cf2af1c28" providerId="AD" clId="Web-{1FCF8E94-9A1C-0928-D9D8-E5340EA4CCFB}" dt="2025-03-08T12:29:12.535" v="36"/>
          <pc:sldLayoutMkLst>
            <pc:docMk/>
            <pc:sldMasterMk cId="3973474316" sldId="2147483708"/>
            <pc:sldLayoutMk cId="2837240715" sldId="2147483723"/>
          </pc:sldLayoutMkLst>
        </pc:sldLayoutChg>
        <pc:sldLayoutChg chg="add del mod replId">
          <pc:chgData name="Kamila Sliskova (2422149)" userId="S::2422149@student.uwtsd.ac.uk::d1c53ef1-55fb-4310-a805-7a0cf2af1c28" providerId="AD" clId="Web-{1FCF8E94-9A1C-0928-D9D8-E5340EA4CCFB}" dt="2025-03-08T12:29:12.535" v="36"/>
          <pc:sldLayoutMkLst>
            <pc:docMk/>
            <pc:sldMasterMk cId="3973474316" sldId="2147483708"/>
            <pc:sldLayoutMk cId="3873792092" sldId="2147483724"/>
          </pc:sldLayoutMkLst>
        </pc:sldLayoutChg>
        <pc:sldLayoutChg chg="add del mod replId">
          <pc:chgData name="Kamila Sliskova (2422149)" userId="S::2422149@student.uwtsd.ac.uk::d1c53ef1-55fb-4310-a805-7a0cf2af1c28" providerId="AD" clId="Web-{1FCF8E94-9A1C-0928-D9D8-E5340EA4CCFB}" dt="2025-03-08T12:29:12.535" v="36"/>
          <pc:sldLayoutMkLst>
            <pc:docMk/>
            <pc:sldMasterMk cId="3973474316" sldId="2147483708"/>
            <pc:sldLayoutMk cId="3738669068" sldId="2147483725"/>
          </pc:sldLayoutMkLst>
        </pc:sldLayoutChg>
      </pc:sldMasterChg>
      <pc:sldMasterChg chg="add del addSldLayout delSldLayout modSldLayout">
        <pc:chgData name="Kamila Sliskova (2422149)" userId="S::2422149@student.uwtsd.ac.uk::d1c53ef1-55fb-4310-a805-7a0cf2af1c28" providerId="AD" clId="Web-{1FCF8E94-9A1C-0928-D9D8-E5340EA4CCFB}" dt="2025-03-08T12:26:29.512" v="25"/>
        <pc:sldMasterMkLst>
          <pc:docMk/>
          <pc:sldMasterMk cId="525137335" sldId="2147483709"/>
        </pc:sldMasterMkLst>
        <pc:sldLayoutChg chg="add del mod replId">
          <pc:chgData name="Kamila Sliskova (2422149)" userId="S::2422149@student.uwtsd.ac.uk::d1c53ef1-55fb-4310-a805-7a0cf2af1c28" providerId="AD" clId="Web-{1FCF8E94-9A1C-0928-D9D8-E5340EA4CCFB}" dt="2025-03-08T12:26:29.512" v="25"/>
          <pc:sldLayoutMkLst>
            <pc:docMk/>
            <pc:sldMasterMk cId="525137335" sldId="2147483709"/>
            <pc:sldLayoutMk cId="3654328969" sldId="2147483710"/>
          </pc:sldLayoutMkLst>
        </pc:sldLayoutChg>
        <pc:sldLayoutChg chg="add del mod replId">
          <pc:chgData name="Kamila Sliskova (2422149)" userId="S::2422149@student.uwtsd.ac.uk::d1c53ef1-55fb-4310-a805-7a0cf2af1c28" providerId="AD" clId="Web-{1FCF8E94-9A1C-0928-D9D8-E5340EA4CCFB}" dt="2025-03-08T12:26:29.512" v="25"/>
          <pc:sldLayoutMkLst>
            <pc:docMk/>
            <pc:sldMasterMk cId="525137335" sldId="2147483709"/>
            <pc:sldLayoutMk cId="3129195794" sldId="2147483711"/>
          </pc:sldLayoutMkLst>
        </pc:sldLayoutChg>
        <pc:sldLayoutChg chg="add del mod replId">
          <pc:chgData name="Kamila Sliskova (2422149)" userId="S::2422149@student.uwtsd.ac.uk::d1c53ef1-55fb-4310-a805-7a0cf2af1c28" providerId="AD" clId="Web-{1FCF8E94-9A1C-0928-D9D8-E5340EA4CCFB}" dt="2025-03-08T12:26:29.512" v="25"/>
          <pc:sldLayoutMkLst>
            <pc:docMk/>
            <pc:sldMasterMk cId="525137335" sldId="2147483709"/>
            <pc:sldLayoutMk cId="1184345912" sldId="2147483712"/>
          </pc:sldLayoutMkLst>
        </pc:sldLayoutChg>
        <pc:sldLayoutChg chg="add del mod replId">
          <pc:chgData name="Kamila Sliskova (2422149)" userId="S::2422149@student.uwtsd.ac.uk::d1c53ef1-55fb-4310-a805-7a0cf2af1c28" providerId="AD" clId="Web-{1FCF8E94-9A1C-0928-D9D8-E5340EA4CCFB}" dt="2025-03-08T12:26:29.512" v="25"/>
          <pc:sldLayoutMkLst>
            <pc:docMk/>
            <pc:sldMasterMk cId="525137335" sldId="2147483709"/>
            <pc:sldLayoutMk cId="3348155293" sldId="2147483713"/>
          </pc:sldLayoutMkLst>
        </pc:sldLayoutChg>
        <pc:sldLayoutChg chg="add del mod replId">
          <pc:chgData name="Kamila Sliskova (2422149)" userId="S::2422149@student.uwtsd.ac.uk::d1c53ef1-55fb-4310-a805-7a0cf2af1c28" providerId="AD" clId="Web-{1FCF8E94-9A1C-0928-D9D8-E5340EA4CCFB}" dt="2025-03-08T12:26:29.512" v="25"/>
          <pc:sldLayoutMkLst>
            <pc:docMk/>
            <pc:sldMasterMk cId="525137335" sldId="2147483709"/>
            <pc:sldLayoutMk cId="4194470099" sldId="2147483714"/>
          </pc:sldLayoutMkLst>
        </pc:sldLayoutChg>
        <pc:sldLayoutChg chg="add del mod replId">
          <pc:chgData name="Kamila Sliskova (2422149)" userId="S::2422149@student.uwtsd.ac.uk::d1c53ef1-55fb-4310-a805-7a0cf2af1c28" providerId="AD" clId="Web-{1FCF8E94-9A1C-0928-D9D8-E5340EA4CCFB}" dt="2025-03-08T12:26:29.512" v="25"/>
          <pc:sldLayoutMkLst>
            <pc:docMk/>
            <pc:sldMasterMk cId="525137335" sldId="2147483709"/>
            <pc:sldLayoutMk cId="1878849687" sldId="2147483715"/>
          </pc:sldLayoutMkLst>
        </pc:sldLayoutChg>
        <pc:sldLayoutChg chg="add del mod replId">
          <pc:chgData name="Kamila Sliskova (2422149)" userId="S::2422149@student.uwtsd.ac.uk::d1c53ef1-55fb-4310-a805-7a0cf2af1c28" providerId="AD" clId="Web-{1FCF8E94-9A1C-0928-D9D8-E5340EA4CCFB}" dt="2025-03-08T12:26:29.512" v="25"/>
          <pc:sldLayoutMkLst>
            <pc:docMk/>
            <pc:sldMasterMk cId="525137335" sldId="2147483709"/>
            <pc:sldLayoutMk cId="1880921227" sldId="2147483716"/>
          </pc:sldLayoutMkLst>
        </pc:sldLayoutChg>
        <pc:sldLayoutChg chg="add del mod replId">
          <pc:chgData name="Kamila Sliskova (2422149)" userId="S::2422149@student.uwtsd.ac.uk::d1c53ef1-55fb-4310-a805-7a0cf2af1c28" providerId="AD" clId="Web-{1FCF8E94-9A1C-0928-D9D8-E5340EA4CCFB}" dt="2025-03-08T12:26:29.512" v="25"/>
          <pc:sldLayoutMkLst>
            <pc:docMk/>
            <pc:sldMasterMk cId="525137335" sldId="2147483709"/>
            <pc:sldLayoutMk cId="3104305798" sldId="2147483717"/>
          </pc:sldLayoutMkLst>
        </pc:sldLayoutChg>
        <pc:sldLayoutChg chg="add del mod replId">
          <pc:chgData name="Kamila Sliskova (2422149)" userId="S::2422149@student.uwtsd.ac.uk::d1c53ef1-55fb-4310-a805-7a0cf2af1c28" providerId="AD" clId="Web-{1FCF8E94-9A1C-0928-D9D8-E5340EA4CCFB}" dt="2025-03-08T12:26:29.512" v="25"/>
          <pc:sldLayoutMkLst>
            <pc:docMk/>
            <pc:sldMasterMk cId="525137335" sldId="2147483709"/>
            <pc:sldLayoutMk cId="628163787" sldId="2147483718"/>
          </pc:sldLayoutMkLst>
        </pc:sldLayoutChg>
        <pc:sldLayoutChg chg="add del mod replId">
          <pc:chgData name="Kamila Sliskova (2422149)" userId="S::2422149@student.uwtsd.ac.uk::d1c53ef1-55fb-4310-a805-7a0cf2af1c28" providerId="AD" clId="Web-{1FCF8E94-9A1C-0928-D9D8-E5340EA4CCFB}" dt="2025-03-08T12:26:29.512" v="25"/>
          <pc:sldLayoutMkLst>
            <pc:docMk/>
            <pc:sldMasterMk cId="525137335" sldId="2147483709"/>
            <pc:sldLayoutMk cId="3691925958" sldId="2147483719"/>
          </pc:sldLayoutMkLst>
        </pc:sldLayoutChg>
        <pc:sldLayoutChg chg="add del mod replId">
          <pc:chgData name="Kamila Sliskova (2422149)" userId="S::2422149@student.uwtsd.ac.uk::d1c53ef1-55fb-4310-a805-7a0cf2af1c28" providerId="AD" clId="Web-{1FCF8E94-9A1C-0928-D9D8-E5340EA4CCFB}" dt="2025-03-08T12:26:29.512" v="25"/>
          <pc:sldLayoutMkLst>
            <pc:docMk/>
            <pc:sldMasterMk cId="525137335" sldId="2147483709"/>
            <pc:sldLayoutMk cId="1562592044" sldId="2147483720"/>
          </pc:sldLayoutMkLst>
        </pc:sldLayoutChg>
      </pc:sldMasterChg>
      <pc:sldMasterChg chg="add del addSldLayout delSldLayout">
        <pc:chgData name="Kamila Sliskova (2422149)" userId="S::2422149@student.uwtsd.ac.uk::d1c53ef1-55fb-4310-a805-7a0cf2af1c28" providerId="AD" clId="Web-{1FCF8E94-9A1C-0928-D9D8-E5340EA4CCFB}" dt="2025-03-08T11:50:00.011" v="5"/>
        <pc:sldMasterMkLst>
          <pc:docMk/>
          <pc:sldMasterMk cId="3513341184" sldId="2147483721"/>
        </pc:sldMasterMkLst>
        <pc:sldLayoutChg chg="add del">
          <pc:chgData name="Kamila Sliskova (2422149)" userId="S::2422149@student.uwtsd.ac.uk::d1c53ef1-55fb-4310-a805-7a0cf2af1c28" providerId="AD" clId="Web-{1FCF8E94-9A1C-0928-D9D8-E5340EA4CCFB}" dt="2025-03-08T11:50:00.011" v="5"/>
          <pc:sldLayoutMkLst>
            <pc:docMk/>
            <pc:sldMasterMk cId="3513341184" sldId="2147483721"/>
            <pc:sldLayoutMk cId="891256922" sldId="2147483710"/>
          </pc:sldLayoutMkLst>
        </pc:sldLayoutChg>
        <pc:sldLayoutChg chg="add del">
          <pc:chgData name="Kamila Sliskova (2422149)" userId="S::2422149@student.uwtsd.ac.uk::d1c53ef1-55fb-4310-a805-7a0cf2af1c28" providerId="AD" clId="Web-{1FCF8E94-9A1C-0928-D9D8-E5340EA4CCFB}" dt="2025-03-08T11:50:00.011" v="5"/>
          <pc:sldLayoutMkLst>
            <pc:docMk/>
            <pc:sldMasterMk cId="3513341184" sldId="2147483721"/>
            <pc:sldLayoutMk cId="299641428" sldId="2147483711"/>
          </pc:sldLayoutMkLst>
        </pc:sldLayoutChg>
        <pc:sldLayoutChg chg="add del">
          <pc:chgData name="Kamila Sliskova (2422149)" userId="S::2422149@student.uwtsd.ac.uk::d1c53ef1-55fb-4310-a805-7a0cf2af1c28" providerId="AD" clId="Web-{1FCF8E94-9A1C-0928-D9D8-E5340EA4CCFB}" dt="2025-03-08T11:50:00.011" v="5"/>
          <pc:sldLayoutMkLst>
            <pc:docMk/>
            <pc:sldMasterMk cId="3513341184" sldId="2147483721"/>
            <pc:sldLayoutMk cId="2059786423" sldId="2147483712"/>
          </pc:sldLayoutMkLst>
        </pc:sldLayoutChg>
        <pc:sldLayoutChg chg="add del">
          <pc:chgData name="Kamila Sliskova (2422149)" userId="S::2422149@student.uwtsd.ac.uk::d1c53ef1-55fb-4310-a805-7a0cf2af1c28" providerId="AD" clId="Web-{1FCF8E94-9A1C-0928-D9D8-E5340EA4CCFB}" dt="2025-03-08T11:50:00.011" v="5"/>
          <pc:sldLayoutMkLst>
            <pc:docMk/>
            <pc:sldMasterMk cId="3513341184" sldId="2147483721"/>
            <pc:sldLayoutMk cId="366190748" sldId="2147483713"/>
          </pc:sldLayoutMkLst>
        </pc:sldLayoutChg>
        <pc:sldLayoutChg chg="add del">
          <pc:chgData name="Kamila Sliskova (2422149)" userId="S::2422149@student.uwtsd.ac.uk::d1c53ef1-55fb-4310-a805-7a0cf2af1c28" providerId="AD" clId="Web-{1FCF8E94-9A1C-0928-D9D8-E5340EA4CCFB}" dt="2025-03-08T11:50:00.011" v="5"/>
          <pc:sldLayoutMkLst>
            <pc:docMk/>
            <pc:sldMasterMk cId="3513341184" sldId="2147483721"/>
            <pc:sldLayoutMk cId="2197465170" sldId="2147483714"/>
          </pc:sldLayoutMkLst>
        </pc:sldLayoutChg>
        <pc:sldLayoutChg chg="add del">
          <pc:chgData name="Kamila Sliskova (2422149)" userId="S::2422149@student.uwtsd.ac.uk::d1c53ef1-55fb-4310-a805-7a0cf2af1c28" providerId="AD" clId="Web-{1FCF8E94-9A1C-0928-D9D8-E5340EA4CCFB}" dt="2025-03-08T11:50:00.011" v="5"/>
          <pc:sldLayoutMkLst>
            <pc:docMk/>
            <pc:sldMasterMk cId="3513341184" sldId="2147483721"/>
            <pc:sldLayoutMk cId="87594585" sldId="2147483715"/>
          </pc:sldLayoutMkLst>
        </pc:sldLayoutChg>
        <pc:sldLayoutChg chg="add del">
          <pc:chgData name="Kamila Sliskova (2422149)" userId="S::2422149@student.uwtsd.ac.uk::d1c53ef1-55fb-4310-a805-7a0cf2af1c28" providerId="AD" clId="Web-{1FCF8E94-9A1C-0928-D9D8-E5340EA4CCFB}" dt="2025-03-08T11:50:00.011" v="5"/>
          <pc:sldLayoutMkLst>
            <pc:docMk/>
            <pc:sldMasterMk cId="3513341184" sldId="2147483721"/>
            <pc:sldLayoutMk cId="1776813299" sldId="2147483716"/>
          </pc:sldLayoutMkLst>
        </pc:sldLayoutChg>
        <pc:sldLayoutChg chg="add del">
          <pc:chgData name="Kamila Sliskova (2422149)" userId="S::2422149@student.uwtsd.ac.uk::d1c53ef1-55fb-4310-a805-7a0cf2af1c28" providerId="AD" clId="Web-{1FCF8E94-9A1C-0928-D9D8-E5340EA4CCFB}" dt="2025-03-08T11:50:00.011" v="5"/>
          <pc:sldLayoutMkLst>
            <pc:docMk/>
            <pc:sldMasterMk cId="3513341184" sldId="2147483721"/>
            <pc:sldLayoutMk cId="50759464" sldId="2147483717"/>
          </pc:sldLayoutMkLst>
        </pc:sldLayoutChg>
        <pc:sldLayoutChg chg="add del">
          <pc:chgData name="Kamila Sliskova (2422149)" userId="S::2422149@student.uwtsd.ac.uk::d1c53ef1-55fb-4310-a805-7a0cf2af1c28" providerId="AD" clId="Web-{1FCF8E94-9A1C-0928-D9D8-E5340EA4CCFB}" dt="2025-03-08T11:50:00.011" v="5"/>
          <pc:sldLayoutMkLst>
            <pc:docMk/>
            <pc:sldMasterMk cId="3513341184" sldId="2147483721"/>
            <pc:sldLayoutMk cId="4054014211" sldId="2147483718"/>
          </pc:sldLayoutMkLst>
        </pc:sldLayoutChg>
        <pc:sldLayoutChg chg="add del">
          <pc:chgData name="Kamila Sliskova (2422149)" userId="S::2422149@student.uwtsd.ac.uk::d1c53ef1-55fb-4310-a805-7a0cf2af1c28" providerId="AD" clId="Web-{1FCF8E94-9A1C-0928-D9D8-E5340EA4CCFB}" dt="2025-03-08T11:50:00.011" v="5"/>
          <pc:sldLayoutMkLst>
            <pc:docMk/>
            <pc:sldMasterMk cId="3513341184" sldId="2147483721"/>
            <pc:sldLayoutMk cId="285042500" sldId="2147483719"/>
          </pc:sldLayoutMkLst>
        </pc:sldLayoutChg>
        <pc:sldLayoutChg chg="add del">
          <pc:chgData name="Kamila Sliskova (2422149)" userId="S::2422149@student.uwtsd.ac.uk::d1c53ef1-55fb-4310-a805-7a0cf2af1c28" providerId="AD" clId="Web-{1FCF8E94-9A1C-0928-D9D8-E5340EA4CCFB}" dt="2025-03-08T11:50:00.011" v="5"/>
          <pc:sldLayoutMkLst>
            <pc:docMk/>
            <pc:sldMasterMk cId="3513341184" sldId="2147483721"/>
            <pc:sldLayoutMk cId="2812381466" sldId="2147483720"/>
          </pc:sldLayoutMkLst>
        </pc:sldLayoutChg>
      </pc:sldMasterChg>
      <pc:sldMasterChg chg="add del mod setBg addSldLayout delSldLayout modSldLayout">
        <pc:chgData name="Kamila Sliskova (2422149)" userId="S::2422149@student.uwtsd.ac.uk::d1c53ef1-55fb-4310-a805-7a0cf2af1c28" providerId="AD" clId="Web-{1FCF8E94-9A1C-0928-D9D8-E5340EA4CCFB}" dt="2025-03-08T12:34:08.449" v="60"/>
        <pc:sldMasterMkLst>
          <pc:docMk/>
          <pc:sldMasterMk cId="1456004117" sldId="2147483726"/>
        </pc:sldMasterMkLst>
        <pc:sldLayoutChg chg="add del mod replId setFolMasterObjs">
          <pc:chgData name="Kamila Sliskova (2422149)" userId="S::2422149@student.uwtsd.ac.uk::d1c53ef1-55fb-4310-a805-7a0cf2af1c28" providerId="AD" clId="Web-{1FCF8E94-9A1C-0928-D9D8-E5340EA4CCFB}" dt="2025-03-08T12:34:08.449" v="60"/>
          <pc:sldLayoutMkLst>
            <pc:docMk/>
            <pc:sldMasterMk cId="1456004117" sldId="2147483726"/>
            <pc:sldLayoutMk cId="4174584969" sldId="2147483727"/>
          </pc:sldLayoutMkLst>
        </pc:sldLayoutChg>
        <pc:sldLayoutChg chg="add del mod replId">
          <pc:chgData name="Kamila Sliskova (2422149)" userId="S::2422149@student.uwtsd.ac.uk::d1c53ef1-55fb-4310-a805-7a0cf2af1c28" providerId="AD" clId="Web-{1FCF8E94-9A1C-0928-D9D8-E5340EA4CCFB}" dt="2025-03-08T12:34:08.449" v="60"/>
          <pc:sldLayoutMkLst>
            <pc:docMk/>
            <pc:sldMasterMk cId="1456004117" sldId="2147483726"/>
            <pc:sldLayoutMk cId="192291223" sldId="2147483728"/>
          </pc:sldLayoutMkLst>
        </pc:sldLayoutChg>
        <pc:sldLayoutChg chg="add del mod replId">
          <pc:chgData name="Kamila Sliskova (2422149)" userId="S::2422149@student.uwtsd.ac.uk::d1c53ef1-55fb-4310-a805-7a0cf2af1c28" providerId="AD" clId="Web-{1FCF8E94-9A1C-0928-D9D8-E5340EA4CCFB}" dt="2025-03-08T12:34:08.449" v="60"/>
          <pc:sldLayoutMkLst>
            <pc:docMk/>
            <pc:sldMasterMk cId="1456004117" sldId="2147483726"/>
            <pc:sldLayoutMk cId="3334210292" sldId="2147483729"/>
          </pc:sldLayoutMkLst>
        </pc:sldLayoutChg>
        <pc:sldLayoutChg chg="add del mod replId">
          <pc:chgData name="Kamila Sliskova (2422149)" userId="S::2422149@student.uwtsd.ac.uk::d1c53ef1-55fb-4310-a805-7a0cf2af1c28" providerId="AD" clId="Web-{1FCF8E94-9A1C-0928-D9D8-E5340EA4CCFB}" dt="2025-03-08T12:34:08.449" v="60"/>
          <pc:sldLayoutMkLst>
            <pc:docMk/>
            <pc:sldMasterMk cId="1456004117" sldId="2147483726"/>
            <pc:sldLayoutMk cId="2470359685" sldId="2147483730"/>
          </pc:sldLayoutMkLst>
        </pc:sldLayoutChg>
        <pc:sldLayoutChg chg="add del mod replId">
          <pc:chgData name="Kamila Sliskova (2422149)" userId="S::2422149@student.uwtsd.ac.uk::d1c53ef1-55fb-4310-a805-7a0cf2af1c28" providerId="AD" clId="Web-{1FCF8E94-9A1C-0928-D9D8-E5340EA4CCFB}" dt="2025-03-08T12:34:08.449" v="60"/>
          <pc:sldLayoutMkLst>
            <pc:docMk/>
            <pc:sldMasterMk cId="1456004117" sldId="2147483726"/>
            <pc:sldLayoutMk cId="3963185685" sldId="2147483731"/>
          </pc:sldLayoutMkLst>
        </pc:sldLayoutChg>
        <pc:sldLayoutChg chg="add del mod replId">
          <pc:chgData name="Kamila Sliskova (2422149)" userId="S::2422149@student.uwtsd.ac.uk::d1c53ef1-55fb-4310-a805-7a0cf2af1c28" providerId="AD" clId="Web-{1FCF8E94-9A1C-0928-D9D8-E5340EA4CCFB}" dt="2025-03-08T12:34:08.449" v="60"/>
          <pc:sldLayoutMkLst>
            <pc:docMk/>
            <pc:sldMasterMk cId="1456004117" sldId="2147483726"/>
            <pc:sldLayoutMk cId="565450762" sldId="2147483732"/>
          </pc:sldLayoutMkLst>
        </pc:sldLayoutChg>
        <pc:sldLayoutChg chg="add del mod replId">
          <pc:chgData name="Kamila Sliskova (2422149)" userId="S::2422149@student.uwtsd.ac.uk::d1c53ef1-55fb-4310-a805-7a0cf2af1c28" providerId="AD" clId="Web-{1FCF8E94-9A1C-0928-D9D8-E5340EA4CCFB}" dt="2025-03-08T12:34:08.449" v="60"/>
          <pc:sldLayoutMkLst>
            <pc:docMk/>
            <pc:sldMasterMk cId="1456004117" sldId="2147483726"/>
            <pc:sldLayoutMk cId="1218439589" sldId="2147483733"/>
          </pc:sldLayoutMkLst>
        </pc:sldLayoutChg>
        <pc:sldLayoutChg chg="add del mod replId">
          <pc:chgData name="Kamila Sliskova (2422149)" userId="S::2422149@student.uwtsd.ac.uk::d1c53ef1-55fb-4310-a805-7a0cf2af1c28" providerId="AD" clId="Web-{1FCF8E94-9A1C-0928-D9D8-E5340EA4CCFB}" dt="2025-03-08T12:34:08.449" v="60"/>
          <pc:sldLayoutMkLst>
            <pc:docMk/>
            <pc:sldMasterMk cId="1456004117" sldId="2147483726"/>
            <pc:sldLayoutMk cId="3144007397" sldId="2147483734"/>
          </pc:sldLayoutMkLst>
        </pc:sldLayoutChg>
        <pc:sldLayoutChg chg="add del mod replId">
          <pc:chgData name="Kamila Sliskova (2422149)" userId="S::2422149@student.uwtsd.ac.uk::d1c53ef1-55fb-4310-a805-7a0cf2af1c28" providerId="AD" clId="Web-{1FCF8E94-9A1C-0928-D9D8-E5340EA4CCFB}" dt="2025-03-08T12:34:08.449" v="60"/>
          <pc:sldLayoutMkLst>
            <pc:docMk/>
            <pc:sldMasterMk cId="1456004117" sldId="2147483726"/>
            <pc:sldLayoutMk cId="1996105643" sldId="2147483735"/>
          </pc:sldLayoutMkLst>
        </pc:sldLayoutChg>
        <pc:sldLayoutChg chg="add del mod replId">
          <pc:chgData name="Kamila Sliskova (2422149)" userId="S::2422149@student.uwtsd.ac.uk::d1c53ef1-55fb-4310-a805-7a0cf2af1c28" providerId="AD" clId="Web-{1FCF8E94-9A1C-0928-D9D8-E5340EA4CCFB}" dt="2025-03-08T12:34:08.449" v="60"/>
          <pc:sldLayoutMkLst>
            <pc:docMk/>
            <pc:sldMasterMk cId="1456004117" sldId="2147483726"/>
            <pc:sldLayoutMk cId="2028307955" sldId="2147483736"/>
          </pc:sldLayoutMkLst>
        </pc:sldLayoutChg>
        <pc:sldLayoutChg chg="add del mod replId">
          <pc:chgData name="Kamila Sliskova (2422149)" userId="S::2422149@student.uwtsd.ac.uk::d1c53ef1-55fb-4310-a805-7a0cf2af1c28" providerId="AD" clId="Web-{1FCF8E94-9A1C-0928-D9D8-E5340EA4CCFB}" dt="2025-03-08T12:34:08.449" v="60"/>
          <pc:sldLayoutMkLst>
            <pc:docMk/>
            <pc:sldMasterMk cId="1456004117" sldId="2147483726"/>
            <pc:sldLayoutMk cId="2067907808" sldId="2147483737"/>
          </pc:sldLayoutMkLst>
        </pc:sldLayoutChg>
        <pc:sldLayoutChg chg="add del mod replId">
          <pc:chgData name="Kamila Sliskova (2422149)" userId="S::2422149@student.uwtsd.ac.uk::d1c53ef1-55fb-4310-a805-7a0cf2af1c28" providerId="AD" clId="Web-{1FCF8E94-9A1C-0928-D9D8-E5340EA4CCFB}" dt="2025-03-08T12:34:08.449" v="60"/>
          <pc:sldLayoutMkLst>
            <pc:docMk/>
            <pc:sldMasterMk cId="1456004117" sldId="2147483726"/>
            <pc:sldLayoutMk cId="2501307372" sldId="2147483738"/>
          </pc:sldLayoutMkLst>
        </pc:sldLayoutChg>
        <pc:sldLayoutChg chg="add del mod replId">
          <pc:chgData name="Kamila Sliskova (2422149)" userId="S::2422149@student.uwtsd.ac.uk::d1c53ef1-55fb-4310-a805-7a0cf2af1c28" providerId="AD" clId="Web-{1FCF8E94-9A1C-0928-D9D8-E5340EA4CCFB}" dt="2025-03-08T12:34:08.449" v="60"/>
          <pc:sldLayoutMkLst>
            <pc:docMk/>
            <pc:sldMasterMk cId="1456004117" sldId="2147483726"/>
            <pc:sldLayoutMk cId="1856743245" sldId="2147483739"/>
          </pc:sldLayoutMkLst>
        </pc:sldLayoutChg>
        <pc:sldLayoutChg chg="add del mod replId">
          <pc:chgData name="Kamila Sliskova (2422149)" userId="S::2422149@student.uwtsd.ac.uk::d1c53ef1-55fb-4310-a805-7a0cf2af1c28" providerId="AD" clId="Web-{1FCF8E94-9A1C-0928-D9D8-E5340EA4CCFB}" dt="2025-03-08T12:34:08.449" v="60"/>
          <pc:sldLayoutMkLst>
            <pc:docMk/>
            <pc:sldMasterMk cId="1456004117" sldId="2147483726"/>
            <pc:sldLayoutMk cId="3410220947" sldId="2147483740"/>
          </pc:sldLayoutMkLst>
        </pc:sldLayoutChg>
        <pc:sldLayoutChg chg="add del mod replId">
          <pc:chgData name="Kamila Sliskova (2422149)" userId="S::2422149@student.uwtsd.ac.uk::d1c53ef1-55fb-4310-a805-7a0cf2af1c28" providerId="AD" clId="Web-{1FCF8E94-9A1C-0928-D9D8-E5340EA4CCFB}" dt="2025-03-08T12:34:08.449" v="60"/>
          <pc:sldLayoutMkLst>
            <pc:docMk/>
            <pc:sldMasterMk cId="1456004117" sldId="2147483726"/>
            <pc:sldLayoutMk cId="1644136526" sldId="2147483741"/>
          </pc:sldLayoutMkLst>
        </pc:sldLayoutChg>
        <pc:sldLayoutChg chg="add del mod replId">
          <pc:chgData name="Kamila Sliskova (2422149)" userId="S::2422149@student.uwtsd.ac.uk::d1c53ef1-55fb-4310-a805-7a0cf2af1c28" providerId="AD" clId="Web-{1FCF8E94-9A1C-0928-D9D8-E5340EA4CCFB}" dt="2025-03-08T12:34:08.449" v="60"/>
          <pc:sldLayoutMkLst>
            <pc:docMk/>
            <pc:sldMasterMk cId="1456004117" sldId="2147483726"/>
            <pc:sldLayoutMk cId="3483910031" sldId="2147483742"/>
          </pc:sldLayoutMkLst>
        </pc:sldLayoutChg>
        <pc:sldLayoutChg chg="add del mod replId">
          <pc:chgData name="Kamila Sliskova (2422149)" userId="S::2422149@student.uwtsd.ac.uk::d1c53ef1-55fb-4310-a805-7a0cf2af1c28" providerId="AD" clId="Web-{1FCF8E94-9A1C-0928-D9D8-E5340EA4CCFB}" dt="2025-03-08T12:34:08.449" v="60"/>
          <pc:sldLayoutMkLst>
            <pc:docMk/>
            <pc:sldMasterMk cId="1456004117" sldId="2147483726"/>
            <pc:sldLayoutMk cId="1625572224" sldId="2147483743"/>
          </pc:sldLayoutMkLst>
        </pc:sldLayoutChg>
      </pc:sldMasterChg>
      <pc:sldMasterChg chg="add del addSldLayout delSldLayout">
        <pc:chgData name="Kamila Sliskova (2422149)" userId="S::2422149@student.uwtsd.ac.uk::d1c53ef1-55fb-4310-a805-7a0cf2af1c28" providerId="AD" clId="Web-{1FCF8E94-9A1C-0928-D9D8-E5340EA4CCFB}" dt="2025-03-08T11:52:46.397" v="17"/>
        <pc:sldMasterMkLst>
          <pc:docMk/>
          <pc:sldMasterMk cId="1792762202" sldId="2147483734"/>
        </pc:sldMasterMkLst>
        <pc:sldLayoutChg chg="add del">
          <pc:chgData name="Kamila Sliskova (2422149)" userId="S::2422149@student.uwtsd.ac.uk::d1c53ef1-55fb-4310-a805-7a0cf2af1c28" providerId="AD" clId="Web-{1FCF8E94-9A1C-0928-D9D8-E5340EA4CCFB}" dt="2025-03-08T11:52:46.397" v="17"/>
          <pc:sldLayoutMkLst>
            <pc:docMk/>
            <pc:sldMasterMk cId="1792762202" sldId="2147483734"/>
            <pc:sldLayoutMk cId="104698520" sldId="2147483723"/>
          </pc:sldLayoutMkLst>
        </pc:sldLayoutChg>
        <pc:sldLayoutChg chg="add del">
          <pc:chgData name="Kamila Sliskova (2422149)" userId="S::2422149@student.uwtsd.ac.uk::d1c53ef1-55fb-4310-a805-7a0cf2af1c28" providerId="AD" clId="Web-{1FCF8E94-9A1C-0928-D9D8-E5340EA4CCFB}" dt="2025-03-08T11:52:46.397" v="17"/>
          <pc:sldLayoutMkLst>
            <pc:docMk/>
            <pc:sldMasterMk cId="1792762202" sldId="2147483734"/>
            <pc:sldLayoutMk cId="2669862219" sldId="2147483724"/>
          </pc:sldLayoutMkLst>
        </pc:sldLayoutChg>
        <pc:sldLayoutChg chg="add del">
          <pc:chgData name="Kamila Sliskova (2422149)" userId="S::2422149@student.uwtsd.ac.uk::d1c53ef1-55fb-4310-a805-7a0cf2af1c28" providerId="AD" clId="Web-{1FCF8E94-9A1C-0928-D9D8-E5340EA4CCFB}" dt="2025-03-08T11:52:46.397" v="17"/>
          <pc:sldLayoutMkLst>
            <pc:docMk/>
            <pc:sldMasterMk cId="1792762202" sldId="2147483734"/>
            <pc:sldLayoutMk cId="3619494623" sldId="2147483725"/>
          </pc:sldLayoutMkLst>
        </pc:sldLayoutChg>
        <pc:sldLayoutChg chg="add del">
          <pc:chgData name="Kamila Sliskova (2422149)" userId="S::2422149@student.uwtsd.ac.uk::d1c53ef1-55fb-4310-a805-7a0cf2af1c28" providerId="AD" clId="Web-{1FCF8E94-9A1C-0928-D9D8-E5340EA4CCFB}" dt="2025-03-08T11:52:46.397" v="17"/>
          <pc:sldLayoutMkLst>
            <pc:docMk/>
            <pc:sldMasterMk cId="1792762202" sldId="2147483734"/>
            <pc:sldLayoutMk cId="3395091476" sldId="2147483726"/>
          </pc:sldLayoutMkLst>
        </pc:sldLayoutChg>
        <pc:sldLayoutChg chg="add del">
          <pc:chgData name="Kamila Sliskova (2422149)" userId="S::2422149@student.uwtsd.ac.uk::d1c53ef1-55fb-4310-a805-7a0cf2af1c28" providerId="AD" clId="Web-{1FCF8E94-9A1C-0928-D9D8-E5340EA4CCFB}" dt="2025-03-08T11:52:46.397" v="17"/>
          <pc:sldLayoutMkLst>
            <pc:docMk/>
            <pc:sldMasterMk cId="1792762202" sldId="2147483734"/>
            <pc:sldLayoutMk cId="3314830541" sldId="2147483727"/>
          </pc:sldLayoutMkLst>
        </pc:sldLayoutChg>
        <pc:sldLayoutChg chg="add del">
          <pc:chgData name="Kamila Sliskova (2422149)" userId="S::2422149@student.uwtsd.ac.uk::d1c53ef1-55fb-4310-a805-7a0cf2af1c28" providerId="AD" clId="Web-{1FCF8E94-9A1C-0928-D9D8-E5340EA4CCFB}" dt="2025-03-08T11:52:46.397" v="17"/>
          <pc:sldLayoutMkLst>
            <pc:docMk/>
            <pc:sldMasterMk cId="1792762202" sldId="2147483734"/>
            <pc:sldLayoutMk cId="895259015" sldId="2147483728"/>
          </pc:sldLayoutMkLst>
        </pc:sldLayoutChg>
        <pc:sldLayoutChg chg="add del">
          <pc:chgData name="Kamila Sliskova (2422149)" userId="S::2422149@student.uwtsd.ac.uk::d1c53ef1-55fb-4310-a805-7a0cf2af1c28" providerId="AD" clId="Web-{1FCF8E94-9A1C-0928-D9D8-E5340EA4CCFB}" dt="2025-03-08T11:52:46.397" v="17"/>
          <pc:sldLayoutMkLst>
            <pc:docMk/>
            <pc:sldMasterMk cId="1792762202" sldId="2147483734"/>
            <pc:sldLayoutMk cId="3500402048" sldId="2147483729"/>
          </pc:sldLayoutMkLst>
        </pc:sldLayoutChg>
        <pc:sldLayoutChg chg="add del">
          <pc:chgData name="Kamila Sliskova (2422149)" userId="S::2422149@student.uwtsd.ac.uk::d1c53ef1-55fb-4310-a805-7a0cf2af1c28" providerId="AD" clId="Web-{1FCF8E94-9A1C-0928-D9D8-E5340EA4CCFB}" dt="2025-03-08T11:52:46.397" v="17"/>
          <pc:sldLayoutMkLst>
            <pc:docMk/>
            <pc:sldMasterMk cId="1792762202" sldId="2147483734"/>
            <pc:sldLayoutMk cId="3917227659" sldId="2147483730"/>
          </pc:sldLayoutMkLst>
        </pc:sldLayoutChg>
        <pc:sldLayoutChg chg="add del">
          <pc:chgData name="Kamila Sliskova (2422149)" userId="S::2422149@student.uwtsd.ac.uk::d1c53ef1-55fb-4310-a805-7a0cf2af1c28" providerId="AD" clId="Web-{1FCF8E94-9A1C-0928-D9D8-E5340EA4CCFB}" dt="2025-03-08T11:52:46.397" v="17"/>
          <pc:sldLayoutMkLst>
            <pc:docMk/>
            <pc:sldMasterMk cId="1792762202" sldId="2147483734"/>
            <pc:sldLayoutMk cId="367171401" sldId="2147483731"/>
          </pc:sldLayoutMkLst>
        </pc:sldLayoutChg>
        <pc:sldLayoutChg chg="add del">
          <pc:chgData name="Kamila Sliskova (2422149)" userId="S::2422149@student.uwtsd.ac.uk::d1c53ef1-55fb-4310-a805-7a0cf2af1c28" providerId="AD" clId="Web-{1FCF8E94-9A1C-0928-D9D8-E5340EA4CCFB}" dt="2025-03-08T11:52:46.397" v="17"/>
          <pc:sldLayoutMkLst>
            <pc:docMk/>
            <pc:sldMasterMk cId="1792762202" sldId="2147483734"/>
            <pc:sldLayoutMk cId="3847335445" sldId="2147483732"/>
          </pc:sldLayoutMkLst>
        </pc:sldLayoutChg>
        <pc:sldLayoutChg chg="add del">
          <pc:chgData name="Kamila Sliskova (2422149)" userId="S::2422149@student.uwtsd.ac.uk::d1c53ef1-55fb-4310-a805-7a0cf2af1c28" providerId="AD" clId="Web-{1FCF8E94-9A1C-0928-D9D8-E5340EA4CCFB}" dt="2025-03-08T11:52:46.397" v="17"/>
          <pc:sldLayoutMkLst>
            <pc:docMk/>
            <pc:sldMasterMk cId="1792762202" sldId="2147483734"/>
            <pc:sldLayoutMk cId="4107134963" sldId="2147483733"/>
          </pc:sldLayoutMkLst>
        </pc:sldLayoutChg>
      </pc:sldMasterChg>
      <pc:sldMasterChg chg="add del addSldLayout delSldLayout modSldLayout">
        <pc:chgData name="Kamila Sliskova (2422149)" userId="S::2422149@student.uwtsd.ac.uk::d1c53ef1-55fb-4310-a805-7a0cf2af1c28" providerId="AD" clId="Web-{1FCF8E94-9A1C-0928-D9D8-E5340EA4CCFB}" dt="2025-03-08T11:52:31.256" v="13"/>
        <pc:sldMasterMkLst>
          <pc:docMk/>
          <pc:sldMasterMk cId="1525912837" sldId="2147483735"/>
        </pc:sldMasterMkLst>
        <pc:sldLayoutChg chg="add del mod replId">
          <pc:chgData name="Kamila Sliskova (2422149)" userId="S::2422149@student.uwtsd.ac.uk::d1c53ef1-55fb-4310-a805-7a0cf2af1c28" providerId="AD" clId="Web-{1FCF8E94-9A1C-0928-D9D8-E5340EA4CCFB}" dt="2025-03-08T11:52:31.256" v="13"/>
          <pc:sldLayoutMkLst>
            <pc:docMk/>
            <pc:sldMasterMk cId="1525912837" sldId="2147483735"/>
            <pc:sldLayoutMk cId="2812418800" sldId="2147483736"/>
          </pc:sldLayoutMkLst>
        </pc:sldLayoutChg>
        <pc:sldLayoutChg chg="add del mod replId">
          <pc:chgData name="Kamila Sliskova (2422149)" userId="S::2422149@student.uwtsd.ac.uk::d1c53ef1-55fb-4310-a805-7a0cf2af1c28" providerId="AD" clId="Web-{1FCF8E94-9A1C-0928-D9D8-E5340EA4CCFB}" dt="2025-03-08T11:52:31.256" v="13"/>
          <pc:sldLayoutMkLst>
            <pc:docMk/>
            <pc:sldMasterMk cId="1525912837" sldId="2147483735"/>
            <pc:sldLayoutMk cId="3778348230" sldId="2147483737"/>
          </pc:sldLayoutMkLst>
        </pc:sldLayoutChg>
        <pc:sldLayoutChg chg="add del mod replId">
          <pc:chgData name="Kamila Sliskova (2422149)" userId="S::2422149@student.uwtsd.ac.uk::d1c53ef1-55fb-4310-a805-7a0cf2af1c28" providerId="AD" clId="Web-{1FCF8E94-9A1C-0928-D9D8-E5340EA4CCFB}" dt="2025-03-08T11:52:31.256" v="13"/>
          <pc:sldLayoutMkLst>
            <pc:docMk/>
            <pc:sldMasterMk cId="1525912837" sldId="2147483735"/>
            <pc:sldLayoutMk cId="3953480773" sldId="2147483738"/>
          </pc:sldLayoutMkLst>
        </pc:sldLayoutChg>
        <pc:sldLayoutChg chg="add del mod replId">
          <pc:chgData name="Kamila Sliskova (2422149)" userId="S::2422149@student.uwtsd.ac.uk::d1c53ef1-55fb-4310-a805-7a0cf2af1c28" providerId="AD" clId="Web-{1FCF8E94-9A1C-0928-D9D8-E5340EA4CCFB}" dt="2025-03-08T11:52:31.256" v="13"/>
          <pc:sldLayoutMkLst>
            <pc:docMk/>
            <pc:sldMasterMk cId="1525912837" sldId="2147483735"/>
            <pc:sldLayoutMk cId="90693823" sldId="2147483739"/>
          </pc:sldLayoutMkLst>
        </pc:sldLayoutChg>
        <pc:sldLayoutChg chg="add del mod replId">
          <pc:chgData name="Kamila Sliskova (2422149)" userId="S::2422149@student.uwtsd.ac.uk::d1c53ef1-55fb-4310-a805-7a0cf2af1c28" providerId="AD" clId="Web-{1FCF8E94-9A1C-0928-D9D8-E5340EA4CCFB}" dt="2025-03-08T11:52:31.256" v="13"/>
          <pc:sldLayoutMkLst>
            <pc:docMk/>
            <pc:sldMasterMk cId="1525912837" sldId="2147483735"/>
            <pc:sldLayoutMk cId="1806740151" sldId="2147483740"/>
          </pc:sldLayoutMkLst>
        </pc:sldLayoutChg>
        <pc:sldLayoutChg chg="add del mod replId">
          <pc:chgData name="Kamila Sliskova (2422149)" userId="S::2422149@student.uwtsd.ac.uk::d1c53ef1-55fb-4310-a805-7a0cf2af1c28" providerId="AD" clId="Web-{1FCF8E94-9A1C-0928-D9D8-E5340EA4CCFB}" dt="2025-03-08T11:52:31.256" v="13"/>
          <pc:sldLayoutMkLst>
            <pc:docMk/>
            <pc:sldMasterMk cId="1525912837" sldId="2147483735"/>
            <pc:sldLayoutMk cId="341848250" sldId="2147483741"/>
          </pc:sldLayoutMkLst>
        </pc:sldLayoutChg>
        <pc:sldLayoutChg chg="add del mod replId">
          <pc:chgData name="Kamila Sliskova (2422149)" userId="S::2422149@student.uwtsd.ac.uk::d1c53ef1-55fb-4310-a805-7a0cf2af1c28" providerId="AD" clId="Web-{1FCF8E94-9A1C-0928-D9D8-E5340EA4CCFB}" dt="2025-03-08T11:52:31.256" v="13"/>
          <pc:sldLayoutMkLst>
            <pc:docMk/>
            <pc:sldMasterMk cId="1525912837" sldId="2147483735"/>
            <pc:sldLayoutMk cId="3285420701" sldId="2147483742"/>
          </pc:sldLayoutMkLst>
        </pc:sldLayoutChg>
        <pc:sldLayoutChg chg="add del mod replId">
          <pc:chgData name="Kamila Sliskova (2422149)" userId="S::2422149@student.uwtsd.ac.uk::d1c53ef1-55fb-4310-a805-7a0cf2af1c28" providerId="AD" clId="Web-{1FCF8E94-9A1C-0928-D9D8-E5340EA4CCFB}" dt="2025-03-08T11:52:31.256" v="13"/>
          <pc:sldLayoutMkLst>
            <pc:docMk/>
            <pc:sldMasterMk cId="1525912837" sldId="2147483735"/>
            <pc:sldLayoutMk cId="2979329088" sldId="2147483743"/>
          </pc:sldLayoutMkLst>
        </pc:sldLayoutChg>
        <pc:sldLayoutChg chg="add del mod replId">
          <pc:chgData name="Kamila Sliskova (2422149)" userId="S::2422149@student.uwtsd.ac.uk::d1c53ef1-55fb-4310-a805-7a0cf2af1c28" providerId="AD" clId="Web-{1FCF8E94-9A1C-0928-D9D8-E5340EA4CCFB}" dt="2025-03-08T11:52:31.256" v="13"/>
          <pc:sldLayoutMkLst>
            <pc:docMk/>
            <pc:sldMasterMk cId="1525912837" sldId="2147483735"/>
            <pc:sldLayoutMk cId="2917960043" sldId="2147483744"/>
          </pc:sldLayoutMkLst>
        </pc:sldLayoutChg>
        <pc:sldLayoutChg chg="add del mod replId">
          <pc:chgData name="Kamila Sliskova (2422149)" userId="S::2422149@student.uwtsd.ac.uk::d1c53ef1-55fb-4310-a805-7a0cf2af1c28" providerId="AD" clId="Web-{1FCF8E94-9A1C-0928-D9D8-E5340EA4CCFB}" dt="2025-03-08T11:52:31.256" v="13"/>
          <pc:sldLayoutMkLst>
            <pc:docMk/>
            <pc:sldMasterMk cId="1525912837" sldId="2147483735"/>
            <pc:sldLayoutMk cId="3762315756" sldId="2147483745"/>
          </pc:sldLayoutMkLst>
        </pc:sldLayoutChg>
        <pc:sldLayoutChg chg="add del mod replId">
          <pc:chgData name="Kamila Sliskova (2422149)" userId="S::2422149@student.uwtsd.ac.uk::d1c53ef1-55fb-4310-a805-7a0cf2af1c28" providerId="AD" clId="Web-{1FCF8E94-9A1C-0928-D9D8-E5340EA4CCFB}" dt="2025-03-08T11:52:31.256" v="13"/>
          <pc:sldLayoutMkLst>
            <pc:docMk/>
            <pc:sldMasterMk cId="1525912837" sldId="2147483735"/>
            <pc:sldLayoutMk cId="2842761627" sldId="2147483746"/>
          </pc:sldLayoutMkLst>
        </pc:sldLayoutChg>
      </pc:sldMasterChg>
      <pc:sldMasterChg chg="add mod setBg addSldLayout modSldLayout">
        <pc:chgData name="Kamila Sliskova (2422149)" userId="S::2422149@student.uwtsd.ac.uk::d1c53ef1-55fb-4310-a805-7a0cf2af1c28" providerId="AD" clId="Web-{1FCF8E94-9A1C-0928-D9D8-E5340EA4CCFB}" dt="2025-03-08T12:34:50.247" v="63"/>
        <pc:sldMasterMkLst>
          <pc:docMk/>
          <pc:sldMasterMk cId="3734545054" sldId="2147483744"/>
        </pc:sldMasterMkLst>
        <pc:sldLayoutChg chg="add mod replId">
          <pc:chgData name="Kamila Sliskova (2422149)" userId="S::2422149@student.uwtsd.ac.uk::d1c53ef1-55fb-4310-a805-7a0cf2af1c28" providerId="AD" clId="Web-{1FCF8E94-9A1C-0928-D9D8-E5340EA4CCFB}" dt="2025-03-08T12:34:50.247" v="63"/>
          <pc:sldLayoutMkLst>
            <pc:docMk/>
            <pc:sldMasterMk cId="3734545054" sldId="2147483744"/>
            <pc:sldLayoutMk cId="492191375" sldId="2147483745"/>
          </pc:sldLayoutMkLst>
        </pc:sldLayoutChg>
        <pc:sldLayoutChg chg="add mod replId">
          <pc:chgData name="Kamila Sliskova (2422149)" userId="S::2422149@student.uwtsd.ac.uk::d1c53ef1-55fb-4310-a805-7a0cf2af1c28" providerId="AD" clId="Web-{1FCF8E94-9A1C-0928-D9D8-E5340EA4CCFB}" dt="2025-03-08T12:34:50.247" v="63"/>
          <pc:sldLayoutMkLst>
            <pc:docMk/>
            <pc:sldMasterMk cId="3734545054" sldId="2147483744"/>
            <pc:sldLayoutMk cId="308559532" sldId="2147483746"/>
          </pc:sldLayoutMkLst>
        </pc:sldLayoutChg>
        <pc:sldLayoutChg chg="add mod replId">
          <pc:chgData name="Kamila Sliskova (2422149)" userId="S::2422149@student.uwtsd.ac.uk::d1c53ef1-55fb-4310-a805-7a0cf2af1c28" providerId="AD" clId="Web-{1FCF8E94-9A1C-0928-D9D8-E5340EA4CCFB}" dt="2025-03-08T12:34:50.247" v="63"/>
          <pc:sldLayoutMkLst>
            <pc:docMk/>
            <pc:sldMasterMk cId="3734545054" sldId="2147483744"/>
            <pc:sldLayoutMk cId="4178692254" sldId="2147483747"/>
          </pc:sldLayoutMkLst>
        </pc:sldLayoutChg>
        <pc:sldLayoutChg chg="add mod replId">
          <pc:chgData name="Kamila Sliskova (2422149)" userId="S::2422149@student.uwtsd.ac.uk::d1c53ef1-55fb-4310-a805-7a0cf2af1c28" providerId="AD" clId="Web-{1FCF8E94-9A1C-0928-D9D8-E5340EA4CCFB}" dt="2025-03-08T12:34:50.247" v="63"/>
          <pc:sldLayoutMkLst>
            <pc:docMk/>
            <pc:sldMasterMk cId="3734545054" sldId="2147483744"/>
            <pc:sldLayoutMk cId="429626567" sldId="2147483748"/>
          </pc:sldLayoutMkLst>
        </pc:sldLayoutChg>
        <pc:sldLayoutChg chg="add mod replId">
          <pc:chgData name="Kamila Sliskova (2422149)" userId="S::2422149@student.uwtsd.ac.uk::d1c53ef1-55fb-4310-a805-7a0cf2af1c28" providerId="AD" clId="Web-{1FCF8E94-9A1C-0928-D9D8-E5340EA4CCFB}" dt="2025-03-08T12:34:50.247" v="63"/>
          <pc:sldLayoutMkLst>
            <pc:docMk/>
            <pc:sldMasterMk cId="3734545054" sldId="2147483744"/>
            <pc:sldLayoutMk cId="263499964" sldId="2147483749"/>
          </pc:sldLayoutMkLst>
        </pc:sldLayoutChg>
        <pc:sldLayoutChg chg="add mod replId">
          <pc:chgData name="Kamila Sliskova (2422149)" userId="S::2422149@student.uwtsd.ac.uk::d1c53ef1-55fb-4310-a805-7a0cf2af1c28" providerId="AD" clId="Web-{1FCF8E94-9A1C-0928-D9D8-E5340EA4CCFB}" dt="2025-03-08T12:34:50.247" v="63"/>
          <pc:sldLayoutMkLst>
            <pc:docMk/>
            <pc:sldMasterMk cId="3734545054" sldId="2147483744"/>
            <pc:sldLayoutMk cId="775254497" sldId="2147483750"/>
          </pc:sldLayoutMkLst>
        </pc:sldLayoutChg>
        <pc:sldLayoutChg chg="add mod replId">
          <pc:chgData name="Kamila Sliskova (2422149)" userId="S::2422149@student.uwtsd.ac.uk::d1c53ef1-55fb-4310-a805-7a0cf2af1c28" providerId="AD" clId="Web-{1FCF8E94-9A1C-0928-D9D8-E5340EA4CCFB}" dt="2025-03-08T12:34:50.247" v="63"/>
          <pc:sldLayoutMkLst>
            <pc:docMk/>
            <pc:sldMasterMk cId="3734545054" sldId="2147483744"/>
            <pc:sldLayoutMk cId="1529890971" sldId="2147483751"/>
          </pc:sldLayoutMkLst>
        </pc:sldLayoutChg>
        <pc:sldLayoutChg chg="add mod replId">
          <pc:chgData name="Kamila Sliskova (2422149)" userId="S::2422149@student.uwtsd.ac.uk::d1c53ef1-55fb-4310-a805-7a0cf2af1c28" providerId="AD" clId="Web-{1FCF8E94-9A1C-0928-D9D8-E5340EA4CCFB}" dt="2025-03-08T12:34:50.247" v="63"/>
          <pc:sldLayoutMkLst>
            <pc:docMk/>
            <pc:sldMasterMk cId="3734545054" sldId="2147483744"/>
            <pc:sldLayoutMk cId="1661255008" sldId="2147483752"/>
          </pc:sldLayoutMkLst>
        </pc:sldLayoutChg>
        <pc:sldLayoutChg chg="add mod replId">
          <pc:chgData name="Kamila Sliskova (2422149)" userId="S::2422149@student.uwtsd.ac.uk::d1c53ef1-55fb-4310-a805-7a0cf2af1c28" providerId="AD" clId="Web-{1FCF8E94-9A1C-0928-D9D8-E5340EA4CCFB}" dt="2025-03-08T12:34:50.247" v="63"/>
          <pc:sldLayoutMkLst>
            <pc:docMk/>
            <pc:sldMasterMk cId="3734545054" sldId="2147483744"/>
            <pc:sldLayoutMk cId="2287000381" sldId="2147483753"/>
          </pc:sldLayoutMkLst>
        </pc:sldLayoutChg>
        <pc:sldLayoutChg chg="add mod replId">
          <pc:chgData name="Kamila Sliskova (2422149)" userId="S::2422149@student.uwtsd.ac.uk::d1c53ef1-55fb-4310-a805-7a0cf2af1c28" providerId="AD" clId="Web-{1FCF8E94-9A1C-0928-D9D8-E5340EA4CCFB}" dt="2025-03-08T12:34:50.247" v="63"/>
          <pc:sldLayoutMkLst>
            <pc:docMk/>
            <pc:sldMasterMk cId="3734545054" sldId="2147483744"/>
            <pc:sldLayoutMk cId="2949935752" sldId="2147483754"/>
          </pc:sldLayoutMkLst>
        </pc:sldLayoutChg>
        <pc:sldLayoutChg chg="add mod replId">
          <pc:chgData name="Kamila Sliskova (2422149)" userId="S::2422149@student.uwtsd.ac.uk::d1c53ef1-55fb-4310-a805-7a0cf2af1c28" providerId="AD" clId="Web-{1FCF8E94-9A1C-0928-D9D8-E5340EA4CCFB}" dt="2025-03-08T12:34:50.247" v="63"/>
          <pc:sldLayoutMkLst>
            <pc:docMk/>
            <pc:sldMasterMk cId="3734545054" sldId="2147483744"/>
            <pc:sldLayoutMk cId="3765049073" sldId="2147483755"/>
          </pc:sldLayoutMkLst>
        </pc:sldLayoutChg>
      </pc:sldMasterChg>
      <pc:sldMasterChg chg="add del addSldLayout delSldLayout modSldLayout">
        <pc:chgData name="Kamila Sliskova (2422149)" userId="S::2422149@student.uwtsd.ac.uk::d1c53ef1-55fb-4310-a805-7a0cf2af1c28" providerId="AD" clId="Web-{1FCF8E94-9A1C-0928-D9D8-E5340EA4CCFB}" dt="2025-03-08T11:52:29.428" v="12"/>
        <pc:sldMasterMkLst>
          <pc:docMk/>
          <pc:sldMasterMk cId="4237471531" sldId="2147483747"/>
        </pc:sldMasterMkLst>
        <pc:sldLayoutChg chg="add del mod replId">
          <pc:chgData name="Kamila Sliskova (2422149)" userId="S::2422149@student.uwtsd.ac.uk::d1c53ef1-55fb-4310-a805-7a0cf2af1c28" providerId="AD" clId="Web-{1FCF8E94-9A1C-0928-D9D8-E5340EA4CCFB}" dt="2025-03-08T11:52:29.428" v="12"/>
          <pc:sldLayoutMkLst>
            <pc:docMk/>
            <pc:sldMasterMk cId="4237471531" sldId="2147483747"/>
            <pc:sldLayoutMk cId="366696752" sldId="2147483748"/>
          </pc:sldLayoutMkLst>
        </pc:sldLayoutChg>
        <pc:sldLayoutChg chg="add del mod replId">
          <pc:chgData name="Kamila Sliskova (2422149)" userId="S::2422149@student.uwtsd.ac.uk::d1c53ef1-55fb-4310-a805-7a0cf2af1c28" providerId="AD" clId="Web-{1FCF8E94-9A1C-0928-D9D8-E5340EA4CCFB}" dt="2025-03-08T11:52:29.428" v="12"/>
          <pc:sldLayoutMkLst>
            <pc:docMk/>
            <pc:sldMasterMk cId="4237471531" sldId="2147483747"/>
            <pc:sldLayoutMk cId="23787906" sldId="2147483749"/>
          </pc:sldLayoutMkLst>
        </pc:sldLayoutChg>
        <pc:sldLayoutChg chg="add del mod replId">
          <pc:chgData name="Kamila Sliskova (2422149)" userId="S::2422149@student.uwtsd.ac.uk::d1c53ef1-55fb-4310-a805-7a0cf2af1c28" providerId="AD" clId="Web-{1FCF8E94-9A1C-0928-D9D8-E5340EA4CCFB}" dt="2025-03-08T11:52:29.428" v="12"/>
          <pc:sldLayoutMkLst>
            <pc:docMk/>
            <pc:sldMasterMk cId="4237471531" sldId="2147483747"/>
            <pc:sldLayoutMk cId="1160168694" sldId="2147483750"/>
          </pc:sldLayoutMkLst>
        </pc:sldLayoutChg>
        <pc:sldLayoutChg chg="add del mod replId">
          <pc:chgData name="Kamila Sliskova (2422149)" userId="S::2422149@student.uwtsd.ac.uk::d1c53ef1-55fb-4310-a805-7a0cf2af1c28" providerId="AD" clId="Web-{1FCF8E94-9A1C-0928-D9D8-E5340EA4CCFB}" dt="2025-03-08T11:52:29.428" v="12"/>
          <pc:sldLayoutMkLst>
            <pc:docMk/>
            <pc:sldMasterMk cId="4237471531" sldId="2147483747"/>
            <pc:sldLayoutMk cId="1476291667" sldId="2147483751"/>
          </pc:sldLayoutMkLst>
        </pc:sldLayoutChg>
        <pc:sldLayoutChg chg="add del mod replId">
          <pc:chgData name="Kamila Sliskova (2422149)" userId="S::2422149@student.uwtsd.ac.uk::d1c53ef1-55fb-4310-a805-7a0cf2af1c28" providerId="AD" clId="Web-{1FCF8E94-9A1C-0928-D9D8-E5340EA4CCFB}" dt="2025-03-08T11:52:29.428" v="12"/>
          <pc:sldLayoutMkLst>
            <pc:docMk/>
            <pc:sldMasterMk cId="4237471531" sldId="2147483747"/>
            <pc:sldLayoutMk cId="3640086610" sldId="2147483752"/>
          </pc:sldLayoutMkLst>
        </pc:sldLayoutChg>
        <pc:sldLayoutChg chg="add del mod replId">
          <pc:chgData name="Kamila Sliskova (2422149)" userId="S::2422149@student.uwtsd.ac.uk::d1c53ef1-55fb-4310-a805-7a0cf2af1c28" providerId="AD" clId="Web-{1FCF8E94-9A1C-0928-D9D8-E5340EA4CCFB}" dt="2025-03-08T11:52:29.428" v="12"/>
          <pc:sldLayoutMkLst>
            <pc:docMk/>
            <pc:sldMasterMk cId="4237471531" sldId="2147483747"/>
            <pc:sldLayoutMk cId="3018663452" sldId="2147483753"/>
          </pc:sldLayoutMkLst>
        </pc:sldLayoutChg>
        <pc:sldLayoutChg chg="add del mod replId">
          <pc:chgData name="Kamila Sliskova (2422149)" userId="S::2422149@student.uwtsd.ac.uk::d1c53ef1-55fb-4310-a805-7a0cf2af1c28" providerId="AD" clId="Web-{1FCF8E94-9A1C-0928-D9D8-E5340EA4CCFB}" dt="2025-03-08T11:52:29.428" v="12"/>
          <pc:sldLayoutMkLst>
            <pc:docMk/>
            <pc:sldMasterMk cId="4237471531" sldId="2147483747"/>
            <pc:sldLayoutMk cId="2846189736" sldId="2147483754"/>
          </pc:sldLayoutMkLst>
        </pc:sldLayoutChg>
        <pc:sldLayoutChg chg="add del mod replId">
          <pc:chgData name="Kamila Sliskova (2422149)" userId="S::2422149@student.uwtsd.ac.uk::d1c53ef1-55fb-4310-a805-7a0cf2af1c28" providerId="AD" clId="Web-{1FCF8E94-9A1C-0928-D9D8-E5340EA4CCFB}" dt="2025-03-08T11:52:29.428" v="12"/>
          <pc:sldLayoutMkLst>
            <pc:docMk/>
            <pc:sldMasterMk cId="4237471531" sldId="2147483747"/>
            <pc:sldLayoutMk cId="2071072488" sldId="2147483755"/>
          </pc:sldLayoutMkLst>
        </pc:sldLayoutChg>
        <pc:sldLayoutChg chg="add del mod replId">
          <pc:chgData name="Kamila Sliskova (2422149)" userId="S::2422149@student.uwtsd.ac.uk::d1c53ef1-55fb-4310-a805-7a0cf2af1c28" providerId="AD" clId="Web-{1FCF8E94-9A1C-0928-D9D8-E5340EA4CCFB}" dt="2025-03-08T11:52:29.428" v="12"/>
          <pc:sldLayoutMkLst>
            <pc:docMk/>
            <pc:sldMasterMk cId="4237471531" sldId="2147483747"/>
            <pc:sldLayoutMk cId="3034090240" sldId="2147483756"/>
          </pc:sldLayoutMkLst>
        </pc:sldLayoutChg>
        <pc:sldLayoutChg chg="add del mod replId">
          <pc:chgData name="Kamila Sliskova (2422149)" userId="S::2422149@student.uwtsd.ac.uk::d1c53ef1-55fb-4310-a805-7a0cf2af1c28" providerId="AD" clId="Web-{1FCF8E94-9A1C-0928-D9D8-E5340EA4CCFB}" dt="2025-03-08T11:52:29.428" v="12"/>
          <pc:sldLayoutMkLst>
            <pc:docMk/>
            <pc:sldMasterMk cId="4237471531" sldId="2147483747"/>
            <pc:sldLayoutMk cId="2188103168" sldId="2147483757"/>
          </pc:sldLayoutMkLst>
        </pc:sldLayoutChg>
        <pc:sldLayoutChg chg="add del mod replId">
          <pc:chgData name="Kamila Sliskova (2422149)" userId="S::2422149@student.uwtsd.ac.uk::d1c53ef1-55fb-4310-a805-7a0cf2af1c28" providerId="AD" clId="Web-{1FCF8E94-9A1C-0928-D9D8-E5340EA4CCFB}" dt="2025-03-08T11:52:29.428" v="12"/>
          <pc:sldLayoutMkLst>
            <pc:docMk/>
            <pc:sldMasterMk cId="4237471531" sldId="2147483747"/>
            <pc:sldLayoutMk cId="2119174963" sldId="2147483758"/>
          </pc:sldLayoutMkLst>
        </pc:sldLayoutChg>
      </pc:sldMasterChg>
    </pc:docChg>
  </pc:docChgLst>
  <pc:docChgLst>
    <pc:chgData name="Kamila Sliskova (2422149)" userId="S::2422149@student.uwtsd.ac.uk::d1c53ef1-55fb-4310-a805-7a0cf2af1c28" providerId="AD" clId="Web-{5EA1361C-32FE-4704-B731-ED78C4DC2279}"/>
    <pc:docChg chg="modSld">
      <pc:chgData name="Kamila Sliskova (2422149)" userId="S::2422149@student.uwtsd.ac.uk::d1c53ef1-55fb-4310-a805-7a0cf2af1c28" providerId="AD" clId="Web-{5EA1361C-32FE-4704-B731-ED78C4DC2279}" dt="2025-03-24T20:55:41.058" v="60" actId="1076"/>
      <pc:docMkLst>
        <pc:docMk/>
      </pc:docMkLst>
      <pc:sldChg chg="modSp">
        <pc:chgData name="Kamila Sliskova (2422149)" userId="S::2422149@student.uwtsd.ac.uk::d1c53ef1-55fb-4310-a805-7a0cf2af1c28" providerId="AD" clId="Web-{5EA1361C-32FE-4704-B731-ED78C4DC2279}" dt="2025-03-24T20:18:57.249" v="13" actId="20577"/>
        <pc:sldMkLst>
          <pc:docMk/>
          <pc:sldMk cId="1377902359" sldId="257"/>
        </pc:sldMkLst>
        <pc:spChg chg="mod">
          <ac:chgData name="Kamila Sliskova (2422149)" userId="S::2422149@student.uwtsd.ac.uk::d1c53ef1-55fb-4310-a805-7a0cf2af1c28" providerId="AD" clId="Web-{5EA1361C-32FE-4704-B731-ED78C4DC2279}" dt="2025-03-24T20:18:33.341" v="11" actId="1076"/>
          <ac:spMkLst>
            <pc:docMk/>
            <pc:sldMk cId="1377902359" sldId="257"/>
            <ac:spMk id="2" creationId="{BADDCCB1-817B-5B38-67B9-1BB3A10EF312}"/>
          </ac:spMkLst>
        </pc:spChg>
        <pc:spChg chg="mod">
          <ac:chgData name="Kamila Sliskova (2422149)" userId="S::2422149@student.uwtsd.ac.uk::d1c53ef1-55fb-4310-a805-7a0cf2af1c28" providerId="AD" clId="Web-{5EA1361C-32FE-4704-B731-ED78C4DC2279}" dt="2025-03-24T20:18:57.249" v="13" actId="20577"/>
          <ac:spMkLst>
            <pc:docMk/>
            <pc:sldMk cId="1377902359" sldId="257"/>
            <ac:spMk id="3" creationId="{E02F59CB-E87F-CC30-760B-EA355F6F4B20}"/>
          </ac:spMkLst>
        </pc:spChg>
        <pc:picChg chg="mod">
          <ac:chgData name="Kamila Sliskova (2422149)" userId="S::2422149@student.uwtsd.ac.uk::d1c53ef1-55fb-4310-a805-7a0cf2af1c28" providerId="AD" clId="Web-{5EA1361C-32FE-4704-B731-ED78C4DC2279}" dt="2025-03-24T20:17:24.632" v="6" actId="1076"/>
          <ac:picMkLst>
            <pc:docMk/>
            <pc:sldMk cId="1377902359" sldId="257"/>
            <ac:picMk id="4" creationId="{2E428180-6C4B-BB31-0325-F786B7FF18E0}"/>
          </ac:picMkLst>
        </pc:picChg>
      </pc:sldChg>
      <pc:sldChg chg="modSp">
        <pc:chgData name="Kamila Sliskova (2422149)" userId="S::2422149@student.uwtsd.ac.uk::d1c53ef1-55fb-4310-a805-7a0cf2af1c28" providerId="AD" clId="Web-{5EA1361C-32FE-4704-B731-ED78C4DC2279}" dt="2025-03-24T20:20:06.942" v="17" actId="20577"/>
        <pc:sldMkLst>
          <pc:docMk/>
          <pc:sldMk cId="4262862523" sldId="258"/>
        </pc:sldMkLst>
        <pc:spChg chg="mod">
          <ac:chgData name="Kamila Sliskova (2422149)" userId="S::2422149@student.uwtsd.ac.uk::d1c53ef1-55fb-4310-a805-7a0cf2af1c28" providerId="AD" clId="Web-{5EA1361C-32FE-4704-B731-ED78C4DC2279}" dt="2025-03-24T20:20:06.942" v="17" actId="20577"/>
          <ac:spMkLst>
            <pc:docMk/>
            <pc:sldMk cId="4262862523" sldId="258"/>
            <ac:spMk id="8" creationId="{2650E6F5-0427-465A-68A3-0519EBF6E28B}"/>
          </ac:spMkLst>
        </pc:spChg>
      </pc:sldChg>
      <pc:sldChg chg="addSp delSp modSp mod modClrScheme chgLayout">
        <pc:chgData name="Kamila Sliskova (2422149)" userId="S::2422149@student.uwtsd.ac.uk::d1c53ef1-55fb-4310-a805-7a0cf2af1c28" providerId="AD" clId="Web-{5EA1361C-32FE-4704-B731-ED78C4DC2279}" dt="2025-03-24T20:33:41.762" v="31" actId="14100"/>
        <pc:sldMkLst>
          <pc:docMk/>
          <pc:sldMk cId="1691176340" sldId="259"/>
        </pc:sldMkLst>
        <pc:spChg chg="mod">
          <ac:chgData name="Kamila Sliskova (2422149)" userId="S::2422149@student.uwtsd.ac.uk::d1c53ef1-55fb-4310-a805-7a0cf2af1c28" providerId="AD" clId="Web-{5EA1361C-32FE-4704-B731-ED78C4DC2279}" dt="2025-03-24T20:33:02.149" v="25" actId="1076"/>
          <ac:spMkLst>
            <pc:docMk/>
            <pc:sldMk cId="1691176340" sldId="259"/>
            <ac:spMk id="2" creationId="{C34AF14B-26AB-A274-2728-7C1361E15E6F}"/>
          </ac:spMkLst>
        </pc:spChg>
        <pc:spChg chg="mod">
          <ac:chgData name="Kamila Sliskova (2422149)" userId="S::2422149@student.uwtsd.ac.uk::d1c53ef1-55fb-4310-a805-7a0cf2af1c28" providerId="AD" clId="Web-{5EA1361C-32FE-4704-B731-ED78C4DC2279}" dt="2025-03-24T20:33:15.260" v="29" actId="1076"/>
          <ac:spMkLst>
            <pc:docMk/>
            <pc:sldMk cId="1691176340" sldId="259"/>
            <ac:spMk id="3" creationId="{0E41B843-F211-F1E6-6001-0F20278EB009}"/>
          </ac:spMkLst>
        </pc:spChg>
        <pc:spChg chg="mod">
          <ac:chgData name="Kamila Sliskova (2422149)" userId="S::2422149@student.uwtsd.ac.uk::d1c53ef1-55fb-4310-a805-7a0cf2af1c28" providerId="AD" clId="Web-{5EA1361C-32FE-4704-B731-ED78C4DC2279}" dt="2025-03-24T20:32:50.023" v="23"/>
          <ac:spMkLst>
            <pc:docMk/>
            <pc:sldMk cId="1691176340" sldId="259"/>
            <ac:spMk id="4" creationId="{E870FAE5-609F-3AE4-6507-D441BDB0975C}"/>
          </ac:spMkLst>
        </pc:spChg>
        <pc:spChg chg="mod">
          <ac:chgData name="Kamila Sliskova (2422149)" userId="S::2422149@student.uwtsd.ac.uk::d1c53ef1-55fb-4310-a805-7a0cf2af1c28" providerId="AD" clId="Web-{5EA1361C-32FE-4704-B731-ED78C4DC2279}" dt="2025-03-24T20:32:50.023" v="23"/>
          <ac:spMkLst>
            <pc:docMk/>
            <pc:sldMk cId="1691176340" sldId="259"/>
            <ac:spMk id="5" creationId="{53FFD947-5121-E87B-E649-B78DEB69BB38}"/>
          </ac:spMkLst>
        </pc:spChg>
        <pc:spChg chg="mod">
          <ac:chgData name="Kamila Sliskova (2422149)" userId="S::2422149@student.uwtsd.ac.uk::d1c53ef1-55fb-4310-a805-7a0cf2af1c28" providerId="AD" clId="Web-{5EA1361C-32FE-4704-B731-ED78C4DC2279}" dt="2025-03-24T20:32:50.023" v="23"/>
          <ac:spMkLst>
            <pc:docMk/>
            <pc:sldMk cId="1691176340" sldId="259"/>
            <ac:spMk id="6" creationId="{A48D973D-F253-BFFB-B5AD-F0157E084E43}"/>
          </ac:spMkLst>
        </pc:spChg>
        <pc:picChg chg="del">
          <ac:chgData name="Kamila Sliskova (2422149)" userId="S::2422149@student.uwtsd.ac.uk::d1c53ef1-55fb-4310-a805-7a0cf2af1c28" providerId="AD" clId="Web-{5EA1361C-32FE-4704-B731-ED78C4DC2279}" dt="2025-03-24T20:30:32.949" v="21"/>
          <ac:picMkLst>
            <pc:docMk/>
            <pc:sldMk cId="1691176340" sldId="259"/>
            <ac:picMk id="7" creationId="{BF774B56-4F1F-FE47-1778-B38225B1EB84}"/>
          </ac:picMkLst>
        </pc:picChg>
        <pc:picChg chg="add mod ord">
          <ac:chgData name="Kamila Sliskova (2422149)" userId="S::2422149@student.uwtsd.ac.uk::d1c53ef1-55fb-4310-a805-7a0cf2af1c28" providerId="AD" clId="Web-{5EA1361C-32FE-4704-B731-ED78C4DC2279}" dt="2025-03-24T20:33:41.762" v="31" actId="14100"/>
          <ac:picMkLst>
            <pc:docMk/>
            <pc:sldMk cId="1691176340" sldId="259"/>
            <ac:picMk id="8" creationId="{2D5319AF-AC80-D4BD-9EAD-9F6E1053070B}"/>
          </ac:picMkLst>
        </pc:picChg>
      </pc:sldChg>
      <pc:sldChg chg="modSp">
        <pc:chgData name="Kamila Sliskova (2422149)" userId="S::2422149@student.uwtsd.ac.uk::d1c53ef1-55fb-4310-a805-7a0cf2af1c28" providerId="AD" clId="Web-{5EA1361C-32FE-4704-B731-ED78C4DC2279}" dt="2025-03-24T20:52:55.451" v="50" actId="20577"/>
        <pc:sldMkLst>
          <pc:docMk/>
          <pc:sldMk cId="2988591862" sldId="260"/>
        </pc:sldMkLst>
        <pc:spChg chg="mod">
          <ac:chgData name="Kamila Sliskova (2422149)" userId="S::2422149@student.uwtsd.ac.uk::d1c53ef1-55fb-4310-a805-7a0cf2af1c28" providerId="AD" clId="Web-{5EA1361C-32FE-4704-B731-ED78C4DC2279}" dt="2025-03-24T20:34:15.858" v="36" actId="1076"/>
          <ac:spMkLst>
            <pc:docMk/>
            <pc:sldMk cId="2988591862" sldId="260"/>
            <ac:spMk id="2" creationId="{2833DA86-95CA-3230-1401-18D7B668A603}"/>
          </ac:spMkLst>
        </pc:spChg>
        <pc:spChg chg="mod">
          <ac:chgData name="Kamila Sliskova (2422149)" userId="S::2422149@student.uwtsd.ac.uk::d1c53ef1-55fb-4310-a805-7a0cf2af1c28" providerId="AD" clId="Web-{5EA1361C-32FE-4704-B731-ED78C4DC2279}" dt="2025-03-24T20:52:55.451" v="50" actId="20577"/>
          <ac:spMkLst>
            <pc:docMk/>
            <pc:sldMk cId="2988591862" sldId="260"/>
            <ac:spMk id="3" creationId="{8A939FDE-AFA5-9CF2-CFC7-A8F8C9132A58}"/>
          </ac:spMkLst>
        </pc:spChg>
      </pc:sldChg>
      <pc:sldChg chg="modSp">
        <pc:chgData name="Kamila Sliskova (2422149)" userId="S::2422149@student.uwtsd.ac.uk::d1c53ef1-55fb-4310-a805-7a0cf2af1c28" providerId="AD" clId="Web-{5EA1361C-32FE-4704-B731-ED78C4DC2279}" dt="2025-03-24T20:46:39.357" v="42" actId="1076"/>
        <pc:sldMkLst>
          <pc:docMk/>
          <pc:sldMk cId="2520017268" sldId="261"/>
        </pc:sldMkLst>
        <pc:spChg chg="mod">
          <ac:chgData name="Kamila Sliskova (2422149)" userId="S::2422149@student.uwtsd.ac.uk::d1c53ef1-55fb-4310-a805-7a0cf2af1c28" providerId="AD" clId="Web-{5EA1361C-32FE-4704-B731-ED78C4DC2279}" dt="2025-03-24T20:46:39.357" v="42" actId="1076"/>
          <ac:spMkLst>
            <pc:docMk/>
            <pc:sldMk cId="2520017268" sldId="261"/>
            <ac:spMk id="3" creationId="{4B739876-80BC-7924-58BA-FC1376A95E27}"/>
          </ac:spMkLst>
        </pc:spChg>
      </pc:sldChg>
      <pc:sldChg chg="modSp">
        <pc:chgData name="Kamila Sliskova (2422149)" userId="S::2422149@student.uwtsd.ac.uk::d1c53ef1-55fb-4310-a805-7a0cf2af1c28" providerId="AD" clId="Web-{5EA1361C-32FE-4704-B731-ED78C4DC2279}" dt="2025-03-24T20:55:41.058" v="60" actId="1076"/>
        <pc:sldMkLst>
          <pc:docMk/>
          <pc:sldMk cId="3717575641" sldId="262"/>
        </pc:sldMkLst>
        <pc:spChg chg="mod">
          <ac:chgData name="Kamila Sliskova (2422149)" userId="S::2422149@student.uwtsd.ac.uk::d1c53ef1-55fb-4310-a805-7a0cf2af1c28" providerId="AD" clId="Web-{5EA1361C-32FE-4704-B731-ED78C4DC2279}" dt="2025-03-24T20:55:30.026" v="58" actId="1076"/>
          <ac:spMkLst>
            <pc:docMk/>
            <pc:sldMk cId="3717575641" sldId="262"/>
            <ac:spMk id="2" creationId="{4D955D51-C6D5-0FA8-FEBF-99C07300DB8A}"/>
          </ac:spMkLst>
        </pc:spChg>
        <pc:spChg chg="mod">
          <ac:chgData name="Kamila Sliskova (2422149)" userId="S::2422149@student.uwtsd.ac.uk::d1c53ef1-55fb-4310-a805-7a0cf2af1c28" providerId="AD" clId="Web-{5EA1361C-32FE-4704-B731-ED78C4DC2279}" dt="2025-03-24T20:55:34.464" v="59" actId="1076"/>
          <ac:spMkLst>
            <pc:docMk/>
            <pc:sldMk cId="3717575641" sldId="262"/>
            <ac:spMk id="3" creationId="{44690575-C659-5410-09F2-0F561EB86CAB}"/>
          </ac:spMkLst>
        </pc:spChg>
        <pc:spChg chg="mod">
          <ac:chgData name="Kamila Sliskova (2422149)" userId="S::2422149@student.uwtsd.ac.uk::d1c53ef1-55fb-4310-a805-7a0cf2af1c28" providerId="AD" clId="Web-{5EA1361C-32FE-4704-B731-ED78C4DC2279}" dt="2025-03-24T20:55:41.058" v="60" actId="1076"/>
          <ac:spMkLst>
            <pc:docMk/>
            <pc:sldMk cId="3717575641" sldId="262"/>
            <ac:spMk id="7" creationId="{C636515F-C65D-B7AE-2777-2EE00AC095E1}"/>
          </ac:spMkLst>
        </pc:spChg>
      </pc:sldChg>
    </pc:docChg>
  </pc:docChgLst>
  <pc:docChgLst>
    <pc:chgData name="Kamila Sliskova (2422149)" userId="S::2422149@student.uwtsd.ac.uk::d1c53ef1-55fb-4310-a805-7a0cf2af1c28" providerId="AD" clId="Web-{0A0DBA82-B96C-7B38-17AC-FB28DDDA3671}"/>
    <pc:docChg chg="modSld">
      <pc:chgData name="Kamila Sliskova (2422149)" userId="S::2422149@student.uwtsd.ac.uk::d1c53ef1-55fb-4310-a805-7a0cf2af1c28" providerId="AD" clId="Web-{0A0DBA82-B96C-7B38-17AC-FB28DDDA3671}" dt="2025-03-11T16:00:58.515" v="17" actId="20577"/>
      <pc:docMkLst>
        <pc:docMk/>
      </pc:docMkLst>
      <pc:sldChg chg="modSp">
        <pc:chgData name="Kamila Sliskova (2422149)" userId="S::2422149@student.uwtsd.ac.uk::d1c53ef1-55fb-4310-a805-7a0cf2af1c28" providerId="AD" clId="Web-{0A0DBA82-B96C-7B38-17AC-FB28DDDA3671}" dt="2025-03-11T16:00:58.515" v="17" actId="20577"/>
        <pc:sldMkLst>
          <pc:docMk/>
          <pc:sldMk cId="109857222" sldId="256"/>
        </pc:sldMkLst>
        <pc:spChg chg="mod">
          <ac:chgData name="Kamila Sliskova (2422149)" userId="S::2422149@student.uwtsd.ac.uk::d1c53ef1-55fb-4310-a805-7a0cf2af1c28" providerId="AD" clId="Web-{0A0DBA82-B96C-7B38-17AC-FB28DDDA3671}" dt="2025-03-11T16:00:58.515" v="17" actId="20577"/>
          <ac:spMkLst>
            <pc:docMk/>
            <pc:sldMk cId="109857222" sldId="256"/>
            <ac:spMk id="2" creationId="{00000000-0000-0000-0000-000000000000}"/>
          </ac:spMkLst>
        </pc:spChg>
        <pc:spChg chg="mod">
          <ac:chgData name="Kamila Sliskova (2422149)" userId="S::2422149@student.uwtsd.ac.uk::d1c53ef1-55fb-4310-a805-7a0cf2af1c28" providerId="AD" clId="Web-{0A0DBA82-B96C-7B38-17AC-FB28DDDA3671}" dt="2025-03-11T16:00:44.374" v="16" actId="20577"/>
          <ac:spMkLst>
            <pc:docMk/>
            <pc:sldMk cId="109857222" sldId="256"/>
            <ac:spMk id="3"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E736A0-9F24-45BF-B389-F6478DB45CE3}"/>
              </a:ext>
            </a:extLst>
          </p:cNvPr>
          <p:cNvSpPr>
            <a:spLocks noGrp="1"/>
          </p:cNvSpPr>
          <p:nvPr>
            <p:ph type="ctrTitle"/>
          </p:nvPr>
        </p:nvSpPr>
        <p:spPr>
          <a:xfrm>
            <a:off x="1524000" y="1028700"/>
            <a:ext cx="9144000" cy="2481263"/>
          </a:xfrm>
        </p:spPr>
        <p:txBody>
          <a:bodyPr anchor="b">
            <a:normAutofit/>
          </a:bodyPr>
          <a:lstStyle>
            <a:lvl1pPr algn="ctr">
              <a:lnSpc>
                <a:spcPct val="100000"/>
              </a:lnSpc>
              <a:defRPr sz="4000" spc="750" baseline="0">
                <a:solidFill>
                  <a:schemeClr val="tx1"/>
                </a:solidFill>
              </a:defRPr>
            </a:lvl1pPr>
          </a:lstStyle>
          <a:p>
            <a:r>
              <a:rPr lang="en-US" dirty="0"/>
              <a:t>Click to edit Master title style</a:t>
            </a:r>
          </a:p>
        </p:txBody>
      </p:sp>
      <p:sp>
        <p:nvSpPr>
          <p:cNvPr id="3" name="Subtitle 2">
            <a:extLst>
              <a:ext uri="{FF2B5EF4-FFF2-40B4-BE49-F238E27FC236}">
                <a16:creationId xmlns:a16="http://schemas.microsoft.com/office/drawing/2014/main" id="{713D85EF-076F-4C35-862A-BAFF685DD6B5}"/>
              </a:ext>
            </a:extLst>
          </p:cNvPr>
          <p:cNvSpPr>
            <a:spLocks noGrp="1"/>
          </p:cNvSpPr>
          <p:nvPr>
            <p:ph type="subTitle" idx="1"/>
          </p:nvPr>
        </p:nvSpPr>
        <p:spPr>
          <a:xfrm>
            <a:off x="1524000" y="3824376"/>
            <a:ext cx="9144000" cy="1433423"/>
          </a:xfrm>
        </p:spPr>
        <p:txBody>
          <a:bodyPr>
            <a:normAutofit/>
          </a:bodyPr>
          <a:lstStyle>
            <a:lvl1pPr marL="0" indent="0" algn="ctr">
              <a:lnSpc>
                <a:spcPct val="150000"/>
              </a:lnSpc>
              <a:buNone/>
              <a:defRPr sz="1600" b="1" cap="all" spc="600" baseline="0"/>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CAE221EC-BF54-4DDD-8900-F2027CDAD35C}"/>
              </a:ext>
            </a:extLst>
          </p:cNvPr>
          <p:cNvSpPr>
            <a:spLocks noGrp="1"/>
          </p:cNvSpPr>
          <p:nvPr>
            <p:ph type="dt" sz="half" idx="10"/>
          </p:nvPr>
        </p:nvSpPr>
        <p:spPr/>
        <p:txBody>
          <a:bodyPr/>
          <a:lstStyle/>
          <a:p>
            <a:fld id="{888411FB-1606-4EC5-9BCA-2DC04C2243EA}" type="datetimeFigureOut">
              <a:rPr lang="en-US" dirty="0"/>
              <a:t>3/24/2025</a:t>
            </a:fld>
            <a:endParaRPr lang="en-US" dirty="0"/>
          </a:p>
        </p:txBody>
      </p:sp>
      <p:sp>
        <p:nvSpPr>
          <p:cNvPr id="5" name="Footer Placeholder 4">
            <a:extLst>
              <a:ext uri="{FF2B5EF4-FFF2-40B4-BE49-F238E27FC236}">
                <a16:creationId xmlns:a16="http://schemas.microsoft.com/office/drawing/2014/main" id="{7CD5AB69-7069-48FB-8925-F2BA84129A52}"/>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3B29C32A-F7A5-4E3B-A28F-09C82341EB22}"/>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4921913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E99D7-1EE5-4262-9359-A0E2B733116C}"/>
              </a:ext>
            </a:extLst>
          </p:cNvPr>
          <p:cNvSpPr>
            <a:spLocks noGrp="1"/>
          </p:cNvSpPr>
          <p:nvPr>
            <p:ph type="title"/>
          </p:nvPr>
        </p:nvSpPr>
        <p:spPr>
          <a:xfrm>
            <a:off x="1371600" y="793080"/>
            <a:ext cx="10240903" cy="1233488"/>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2B3DA1C5-272A-45C2-A11A-E7769A27D32F}"/>
              </a:ext>
            </a:extLst>
          </p:cNvPr>
          <p:cNvSpPr>
            <a:spLocks noGrp="1"/>
          </p:cNvSpPr>
          <p:nvPr>
            <p:ph idx="1"/>
          </p:nvPr>
        </p:nvSpPr>
        <p:spPr>
          <a:xfrm>
            <a:off x="1371600" y="2114939"/>
            <a:ext cx="10240903" cy="395617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D63DA15-1EAB-4524-9BB7-8A7DA82A20AD}"/>
              </a:ext>
            </a:extLst>
          </p:cNvPr>
          <p:cNvSpPr>
            <a:spLocks noGrp="1"/>
          </p:cNvSpPr>
          <p:nvPr>
            <p:ph type="dt" sz="half" idx="10"/>
          </p:nvPr>
        </p:nvSpPr>
        <p:spPr/>
        <p:txBody>
          <a:bodyPr/>
          <a:lstStyle/>
          <a:p>
            <a:fld id="{D3BCAA53-8FBA-45E2-8B10-F7DD55E4E759}" type="datetimeFigureOut">
              <a:rPr lang="en-US" dirty="0"/>
              <a:t>3/24/2025</a:t>
            </a:fld>
            <a:endParaRPr lang="en-US" dirty="0"/>
          </a:p>
        </p:txBody>
      </p:sp>
      <p:sp>
        <p:nvSpPr>
          <p:cNvPr id="5" name="Footer Placeholder 4">
            <a:extLst>
              <a:ext uri="{FF2B5EF4-FFF2-40B4-BE49-F238E27FC236}">
                <a16:creationId xmlns:a16="http://schemas.microsoft.com/office/drawing/2014/main" id="{A1EB93B9-7818-489D-AFFB-B6EAD27FF15D}"/>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C4528D36-894E-4FCB-B8BB-84DE89949B23}"/>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3085595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964F1-5687-421F-B3DF-BA3C8DADC0E6}"/>
              </a:ext>
            </a:extLst>
          </p:cNvPr>
          <p:cNvSpPr>
            <a:spLocks noGrp="1"/>
          </p:cNvSpPr>
          <p:nvPr>
            <p:ph type="title"/>
          </p:nvPr>
        </p:nvSpPr>
        <p:spPr>
          <a:xfrm>
            <a:off x="1380930" y="1709738"/>
            <a:ext cx="9966519" cy="2852737"/>
          </a:xfrm>
        </p:spPr>
        <p:txBody>
          <a:bodyPr anchor="b">
            <a:normAutofit/>
          </a:bodyPr>
          <a:lstStyle>
            <a:lvl1pPr>
              <a:defRPr sz="4400" spc="750" baseline="0"/>
            </a:lvl1pPr>
          </a:lstStyle>
          <a:p>
            <a:r>
              <a:rPr lang="en-US" dirty="0"/>
              <a:t>Click to edit Master title style</a:t>
            </a:r>
          </a:p>
        </p:txBody>
      </p:sp>
      <p:sp>
        <p:nvSpPr>
          <p:cNvPr id="3" name="Text Placeholder 2">
            <a:extLst>
              <a:ext uri="{FF2B5EF4-FFF2-40B4-BE49-F238E27FC236}">
                <a16:creationId xmlns:a16="http://schemas.microsoft.com/office/drawing/2014/main" id="{1DDBB876-5FD9-4964-BD37-6F05DAEBE325}"/>
              </a:ext>
            </a:extLst>
          </p:cNvPr>
          <p:cNvSpPr>
            <a:spLocks noGrp="1"/>
          </p:cNvSpPr>
          <p:nvPr>
            <p:ph type="body" idx="1"/>
          </p:nvPr>
        </p:nvSpPr>
        <p:spPr>
          <a:xfrm>
            <a:off x="1380930" y="4976327"/>
            <a:ext cx="9966520" cy="1113323"/>
          </a:xfrm>
        </p:spPr>
        <p:txBody>
          <a:bodyPr>
            <a:normAutofit/>
          </a:bodyPr>
          <a:lstStyle>
            <a:lvl1pPr marL="0" indent="0">
              <a:buNone/>
              <a:defRPr sz="1200" spc="600">
                <a:solidFill>
                  <a:schemeClr val="tx1">
                    <a:tint val="75000"/>
                  </a:schemeClr>
                </a:solidFill>
              </a:defRPr>
            </a:lvl1pPr>
            <a:lvl2pPr marL="457200" indent="0">
              <a:buNone/>
              <a:defRPr sz="1200">
                <a:solidFill>
                  <a:schemeClr val="tx1">
                    <a:tint val="75000"/>
                  </a:schemeClr>
                </a:solidFill>
              </a:defRPr>
            </a:lvl2pPr>
            <a:lvl3pPr marL="914400" indent="0">
              <a:buNone/>
              <a:defRPr sz="1200">
                <a:solidFill>
                  <a:schemeClr val="tx1">
                    <a:tint val="75000"/>
                  </a:schemeClr>
                </a:solidFill>
              </a:defRPr>
            </a:lvl3pPr>
            <a:lvl4pPr marL="1371600" indent="0">
              <a:buNone/>
              <a:defRPr sz="1200">
                <a:solidFill>
                  <a:schemeClr val="tx1">
                    <a:tint val="75000"/>
                  </a:schemeClr>
                </a:solidFill>
              </a:defRPr>
            </a:lvl4pPr>
            <a:lvl5pPr marL="1828800" indent="0">
              <a:buNone/>
              <a:defRPr sz="1200">
                <a:solidFill>
                  <a:schemeClr val="tx1">
                    <a:tint val="75000"/>
                  </a:schemeClr>
                </a:solidFill>
              </a:defRPr>
            </a:lvl5pPr>
            <a:lvl6pPr marL="2286000" indent="0">
              <a:buNone/>
              <a:defRPr sz="1200">
                <a:solidFill>
                  <a:schemeClr val="tx1">
                    <a:tint val="75000"/>
                  </a:schemeClr>
                </a:solidFill>
              </a:defRPr>
            </a:lvl6pPr>
            <a:lvl7pPr marL="2743200" indent="0">
              <a:buNone/>
              <a:defRPr sz="1200">
                <a:solidFill>
                  <a:schemeClr val="tx1">
                    <a:tint val="75000"/>
                  </a:schemeClr>
                </a:solidFill>
              </a:defRPr>
            </a:lvl7pPr>
            <a:lvl8pPr marL="3200400" indent="0">
              <a:buNone/>
              <a:defRPr sz="1200">
                <a:solidFill>
                  <a:schemeClr val="tx1">
                    <a:tint val="75000"/>
                  </a:schemeClr>
                </a:solidFill>
              </a:defRPr>
            </a:lvl8pPr>
            <a:lvl9pPr marL="3657600" indent="0">
              <a:buNone/>
              <a:defRPr sz="12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875EA80A-FCDD-4009-9A1F-8B54817869DC}"/>
              </a:ext>
            </a:extLst>
          </p:cNvPr>
          <p:cNvSpPr>
            <a:spLocks noGrp="1"/>
          </p:cNvSpPr>
          <p:nvPr>
            <p:ph type="dt" sz="half" idx="10"/>
          </p:nvPr>
        </p:nvSpPr>
        <p:spPr/>
        <p:txBody>
          <a:bodyPr/>
          <a:lstStyle/>
          <a:p>
            <a:fld id="{2F8C84CF-6F0D-4195-920D-9D6F75893720}" type="datetimeFigureOut">
              <a:rPr lang="en-US" dirty="0"/>
              <a:t>3/24/2025</a:t>
            </a:fld>
            <a:endParaRPr lang="en-US" dirty="0"/>
          </a:p>
        </p:txBody>
      </p:sp>
      <p:sp>
        <p:nvSpPr>
          <p:cNvPr id="5" name="Footer Placeholder 4">
            <a:extLst>
              <a:ext uri="{FF2B5EF4-FFF2-40B4-BE49-F238E27FC236}">
                <a16:creationId xmlns:a16="http://schemas.microsoft.com/office/drawing/2014/main" id="{EA4A3422-56D9-4942-BC63-831AED91F16D}"/>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D5D4B42A-AC2C-4FD8-AD0D-BECDD3846D3A}"/>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41786922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FDAF1-8359-4A0F-91B3-03E77C670543}"/>
              </a:ext>
            </a:extLst>
          </p:cNvPr>
          <p:cNvSpPr>
            <a:spLocks noGrp="1"/>
          </p:cNvSpPr>
          <p:nvPr>
            <p:ph type="title"/>
          </p:nvPr>
        </p:nvSpPr>
        <p:spPr>
          <a:xfrm>
            <a:off x="1044054" y="457200"/>
            <a:ext cx="10309745" cy="1233488"/>
          </a:xfrm>
        </p:spPr>
        <p:txBody>
          <a:bodyPr>
            <a:normAutofit/>
          </a:bodyPr>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4921E3D3-6B33-4CA0-B06B-A8BB05CAB3C4}"/>
              </a:ext>
            </a:extLst>
          </p:cNvPr>
          <p:cNvSpPr>
            <a:spLocks noGrp="1"/>
          </p:cNvSpPr>
          <p:nvPr>
            <p:ph sz="half" idx="1"/>
          </p:nvPr>
        </p:nvSpPr>
        <p:spPr>
          <a:xfrm>
            <a:off x="1044054" y="1996141"/>
            <a:ext cx="4975746" cy="418082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A629C334-815D-47FD-A9B5-E871E28641C9}"/>
              </a:ext>
            </a:extLst>
          </p:cNvPr>
          <p:cNvSpPr>
            <a:spLocks noGrp="1"/>
          </p:cNvSpPr>
          <p:nvPr>
            <p:ph sz="half" idx="2"/>
          </p:nvPr>
        </p:nvSpPr>
        <p:spPr>
          <a:xfrm>
            <a:off x="6172200" y="1996141"/>
            <a:ext cx="5181600" cy="418082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797975F2-7A90-4820-B90F-D28E31A35EB8}"/>
              </a:ext>
            </a:extLst>
          </p:cNvPr>
          <p:cNvSpPr>
            <a:spLocks noGrp="1"/>
          </p:cNvSpPr>
          <p:nvPr>
            <p:ph type="dt" sz="half" idx="10"/>
          </p:nvPr>
        </p:nvSpPr>
        <p:spPr/>
        <p:txBody>
          <a:bodyPr/>
          <a:lstStyle/>
          <a:p>
            <a:fld id="{121B3BBE-A1CF-4CC7-B02C-EBCBBE110242}" type="datetimeFigureOut">
              <a:rPr lang="en-US" dirty="0"/>
              <a:t>3/24/2025</a:t>
            </a:fld>
            <a:endParaRPr lang="en-US" dirty="0"/>
          </a:p>
        </p:txBody>
      </p:sp>
      <p:sp>
        <p:nvSpPr>
          <p:cNvPr id="6" name="Footer Placeholder 5">
            <a:extLst>
              <a:ext uri="{FF2B5EF4-FFF2-40B4-BE49-F238E27FC236}">
                <a16:creationId xmlns:a16="http://schemas.microsoft.com/office/drawing/2014/main" id="{823CFAD5-8AF8-4610-8324-85AA062E2712}"/>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16808CC8-C46E-4A10-8A83-7A251067EA68}"/>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4296265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E82B8-F9D9-4F53-A4A6-F12EB5F12846}"/>
              </a:ext>
            </a:extLst>
          </p:cNvPr>
          <p:cNvSpPr>
            <a:spLocks noGrp="1"/>
          </p:cNvSpPr>
          <p:nvPr>
            <p:ph type="title"/>
          </p:nvPr>
        </p:nvSpPr>
        <p:spPr>
          <a:xfrm>
            <a:off x="1368490" y="457200"/>
            <a:ext cx="9986898" cy="1233488"/>
          </a:xfrm>
        </p:spPr>
        <p:txBody>
          <a:bodyPr>
            <a:normAutofit/>
          </a:bodyPr>
          <a:lstStyle>
            <a:lvl1pPr>
              <a:defRPr sz="2800"/>
            </a:lvl1pPr>
          </a:lstStyle>
          <a:p>
            <a:r>
              <a:rPr lang="en-US" dirty="0"/>
              <a:t>Click to edit Master title style</a:t>
            </a:r>
          </a:p>
        </p:txBody>
      </p:sp>
      <p:sp>
        <p:nvSpPr>
          <p:cNvPr id="3" name="Text Placeholder 2">
            <a:extLst>
              <a:ext uri="{FF2B5EF4-FFF2-40B4-BE49-F238E27FC236}">
                <a16:creationId xmlns:a16="http://schemas.microsoft.com/office/drawing/2014/main" id="{C1F070CA-85E9-47C7-8564-FFA1AE34B9E5}"/>
              </a:ext>
            </a:extLst>
          </p:cNvPr>
          <p:cNvSpPr>
            <a:spLocks noGrp="1"/>
          </p:cNvSpPr>
          <p:nvPr>
            <p:ph type="body" idx="1"/>
          </p:nvPr>
        </p:nvSpPr>
        <p:spPr>
          <a:xfrm>
            <a:off x="1368490" y="1681163"/>
            <a:ext cx="4629085"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938D4B1-41B3-4BF5-9076-A16984A81FF1}"/>
              </a:ext>
            </a:extLst>
          </p:cNvPr>
          <p:cNvSpPr>
            <a:spLocks noGrp="1"/>
          </p:cNvSpPr>
          <p:nvPr>
            <p:ph sz="half" idx="2"/>
          </p:nvPr>
        </p:nvSpPr>
        <p:spPr>
          <a:xfrm>
            <a:off x="1368490" y="2505075"/>
            <a:ext cx="4629085"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2E6A38DC-A016-4CFD-AC19-F24A9E062022}"/>
              </a:ext>
            </a:extLst>
          </p:cNvPr>
          <p:cNvSpPr>
            <a:spLocks noGrp="1"/>
          </p:cNvSpPr>
          <p:nvPr>
            <p:ph type="body" sz="quarter" idx="3"/>
          </p:nvPr>
        </p:nvSpPr>
        <p:spPr>
          <a:xfrm>
            <a:off x="6344816" y="1681163"/>
            <a:ext cx="501057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1F930FA-8C00-42AB-B2D1-FE4E4BDB3C6E}"/>
              </a:ext>
            </a:extLst>
          </p:cNvPr>
          <p:cNvSpPr>
            <a:spLocks noGrp="1"/>
          </p:cNvSpPr>
          <p:nvPr>
            <p:ph sz="quarter" idx="4"/>
          </p:nvPr>
        </p:nvSpPr>
        <p:spPr>
          <a:xfrm>
            <a:off x="6344814" y="2505075"/>
            <a:ext cx="5010573"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E18B698E-FAE5-4F2C-AE0E-4FD281E8F30E}"/>
              </a:ext>
            </a:extLst>
          </p:cNvPr>
          <p:cNvSpPr>
            <a:spLocks noGrp="1"/>
          </p:cNvSpPr>
          <p:nvPr>
            <p:ph type="dt" sz="half" idx="10"/>
          </p:nvPr>
        </p:nvSpPr>
        <p:spPr/>
        <p:txBody>
          <a:bodyPr/>
          <a:lstStyle/>
          <a:p>
            <a:fld id="{343D63E4-71A5-4C63-9515-748B28B89764}" type="datetimeFigureOut">
              <a:rPr lang="en-US" dirty="0"/>
              <a:t>3/24/2025</a:t>
            </a:fld>
            <a:endParaRPr lang="en-US" dirty="0"/>
          </a:p>
        </p:txBody>
      </p:sp>
      <p:sp>
        <p:nvSpPr>
          <p:cNvPr id="8" name="Footer Placeholder 7">
            <a:extLst>
              <a:ext uri="{FF2B5EF4-FFF2-40B4-BE49-F238E27FC236}">
                <a16:creationId xmlns:a16="http://schemas.microsoft.com/office/drawing/2014/main" id="{B5C4BB6C-CAA4-4EA8-8EA1-65ADE056F25D}"/>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75BB6A12-0532-47CA-B070-232141CC1064}"/>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2634999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08FA1-831E-4AD6-B0D1-BA85E67A5032}"/>
              </a:ext>
            </a:extLst>
          </p:cNvPr>
          <p:cNvSpPr>
            <a:spLocks noGrp="1"/>
          </p:cNvSpPr>
          <p:nvPr>
            <p:ph type="title"/>
          </p:nvPr>
        </p:nvSpPr>
        <p:spPr>
          <a:xfrm>
            <a:off x="1371599" y="457200"/>
            <a:ext cx="9982199" cy="1233488"/>
          </a:xfrm>
        </p:spPr>
        <p:txBody>
          <a:bodyPr>
            <a:normAutofit/>
          </a:bodyPr>
          <a:lstStyle>
            <a:lvl1pPr>
              <a:defRPr sz="3200"/>
            </a:lvl1pPr>
          </a:lstStyle>
          <a:p>
            <a:r>
              <a:rPr lang="en-US" dirty="0"/>
              <a:t>Click to edit Master title style</a:t>
            </a:r>
          </a:p>
        </p:txBody>
      </p:sp>
      <p:sp>
        <p:nvSpPr>
          <p:cNvPr id="3" name="Date Placeholder 2">
            <a:extLst>
              <a:ext uri="{FF2B5EF4-FFF2-40B4-BE49-F238E27FC236}">
                <a16:creationId xmlns:a16="http://schemas.microsoft.com/office/drawing/2014/main" id="{ACE94142-C469-4B0E-8C01-C64BA28F52D2}"/>
              </a:ext>
            </a:extLst>
          </p:cNvPr>
          <p:cNvSpPr>
            <a:spLocks noGrp="1"/>
          </p:cNvSpPr>
          <p:nvPr>
            <p:ph type="dt" sz="half" idx="10"/>
          </p:nvPr>
        </p:nvSpPr>
        <p:spPr/>
        <p:txBody>
          <a:bodyPr/>
          <a:lstStyle/>
          <a:p>
            <a:fld id="{C7C92BAC-F228-4DAC-8800-3D810F869187}" type="datetimeFigureOut">
              <a:rPr lang="en-US" dirty="0"/>
              <a:t>3/24/2025</a:t>
            </a:fld>
            <a:endParaRPr lang="en-US" dirty="0"/>
          </a:p>
        </p:txBody>
      </p:sp>
      <p:sp>
        <p:nvSpPr>
          <p:cNvPr id="4" name="Footer Placeholder 3">
            <a:extLst>
              <a:ext uri="{FF2B5EF4-FFF2-40B4-BE49-F238E27FC236}">
                <a16:creationId xmlns:a16="http://schemas.microsoft.com/office/drawing/2014/main" id="{02AAFCE6-5C7E-438F-8D4A-21E155681447}"/>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D2ACFD88-63EA-427F-978C-B7844D1A5E32}"/>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7752544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682A4F0-76A5-4852-982B-32B3B685732E}"/>
              </a:ext>
            </a:extLst>
          </p:cNvPr>
          <p:cNvSpPr>
            <a:spLocks noGrp="1"/>
          </p:cNvSpPr>
          <p:nvPr>
            <p:ph type="dt" sz="half" idx="10"/>
          </p:nvPr>
        </p:nvSpPr>
        <p:spPr/>
        <p:txBody>
          <a:bodyPr/>
          <a:lstStyle/>
          <a:p>
            <a:fld id="{B66EFFE8-7E8E-427A-AB26-E496551AFB7B}" type="datetimeFigureOut">
              <a:rPr lang="en-US" dirty="0"/>
              <a:t>3/24/2025</a:t>
            </a:fld>
            <a:endParaRPr lang="en-US" dirty="0"/>
          </a:p>
        </p:txBody>
      </p:sp>
      <p:sp>
        <p:nvSpPr>
          <p:cNvPr id="3" name="Footer Placeholder 2">
            <a:extLst>
              <a:ext uri="{FF2B5EF4-FFF2-40B4-BE49-F238E27FC236}">
                <a16:creationId xmlns:a16="http://schemas.microsoft.com/office/drawing/2014/main" id="{8750CFAE-4BEB-4272-A2E6-FDD9D6A03290}"/>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943B71B7-74B7-4CF1-8FE0-F4863CD7D97C}"/>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15298909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432BE-C4E5-4F12-AB53-EBEF2B76B251}"/>
              </a:ext>
            </a:extLst>
          </p:cNvPr>
          <p:cNvSpPr>
            <a:spLocks noGrp="1"/>
          </p:cNvSpPr>
          <p:nvPr>
            <p:ph type="title"/>
          </p:nvPr>
        </p:nvSpPr>
        <p:spPr>
          <a:xfrm>
            <a:off x="1318755" y="457200"/>
            <a:ext cx="3932237" cy="1921434"/>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DFAE7F57-4ABF-4BA4-A892-38857A02F60D}"/>
              </a:ext>
            </a:extLst>
          </p:cNvPr>
          <p:cNvSpPr>
            <a:spLocks noGrp="1"/>
          </p:cNvSpPr>
          <p:nvPr>
            <p:ph idx="1"/>
          </p:nvPr>
        </p:nvSpPr>
        <p:spPr>
          <a:xfrm>
            <a:off x="5648130" y="987425"/>
            <a:ext cx="5707257" cy="4873625"/>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D032E444-E5BD-443F-AB83-84D7CE0AB768}"/>
              </a:ext>
            </a:extLst>
          </p:cNvPr>
          <p:cNvSpPr>
            <a:spLocks noGrp="1"/>
          </p:cNvSpPr>
          <p:nvPr>
            <p:ph type="body" sz="half" idx="2"/>
          </p:nvPr>
        </p:nvSpPr>
        <p:spPr>
          <a:xfrm>
            <a:off x="1318755" y="2799184"/>
            <a:ext cx="3932237" cy="3069803"/>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11998A4-FD2F-4126-99C5-E2063AE02482}"/>
              </a:ext>
            </a:extLst>
          </p:cNvPr>
          <p:cNvSpPr>
            <a:spLocks noGrp="1"/>
          </p:cNvSpPr>
          <p:nvPr>
            <p:ph type="dt" sz="half" idx="10"/>
          </p:nvPr>
        </p:nvSpPr>
        <p:spPr/>
        <p:txBody>
          <a:bodyPr/>
          <a:lstStyle/>
          <a:p>
            <a:fld id="{C0DC8B19-DE76-4E18-BFC7-EB25B8C421E7}" type="datetimeFigureOut">
              <a:rPr lang="en-US" dirty="0"/>
              <a:t>3/24/2025</a:t>
            </a:fld>
            <a:endParaRPr lang="en-US" dirty="0"/>
          </a:p>
        </p:txBody>
      </p:sp>
      <p:sp>
        <p:nvSpPr>
          <p:cNvPr id="6" name="Footer Placeholder 5">
            <a:extLst>
              <a:ext uri="{FF2B5EF4-FFF2-40B4-BE49-F238E27FC236}">
                <a16:creationId xmlns:a16="http://schemas.microsoft.com/office/drawing/2014/main" id="{E96457D3-F808-4DB2-9C9C-B185E71F26DA}"/>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4131BC9B-21D1-4D2D-B02E-C887A02CA373}"/>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16612550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43EC2-2D8C-4E8D-8CC7-9676480146E2}"/>
              </a:ext>
            </a:extLst>
          </p:cNvPr>
          <p:cNvSpPr>
            <a:spLocks noGrp="1"/>
          </p:cNvSpPr>
          <p:nvPr>
            <p:ph type="title"/>
          </p:nvPr>
        </p:nvSpPr>
        <p:spPr>
          <a:xfrm>
            <a:off x="1378966" y="681135"/>
            <a:ext cx="3932237" cy="1600200"/>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6566AF89-5FBD-43DD-958D-A5C608AE2E2C}"/>
              </a:ext>
            </a:extLst>
          </p:cNvPr>
          <p:cNvSpPr>
            <a:spLocks noGrp="1" noChangeAspect="1"/>
          </p:cNvSpPr>
          <p:nvPr>
            <p:ph type="pic" idx="1"/>
          </p:nvPr>
        </p:nvSpPr>
        <p:spPr>
          <a:xfrm>
            <a:off x="5834742" y="858417"/>
            <a:ext cx="5520645" cy="500263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F770A545-2CE6-48C4-A725-EF68A3F1BFCB}"/>
              </a:ext>
            </a:extLst>
          </p:cNvPr>
          <p:cNvSpPr>
            <a:spLocks noGrp="1"/>
          </p:cNvSpPr>
          <p:nvPr>
            <p:ph type="body" sz="half" idx="2"/>
          </p:nvPr>
        </p:nvSpPr>
        <p:spPr>
          <a:xfrm>
            <a:off x="1378966" y="2281335"/>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B4466B2-6FE6-4352-BBF9-84BCD946C28B}"/>
              </a:ext>
            </a:extLst>
          </p:cNvPr>
          <p:cNvSpPr>
            <a:spLocks noGrp="1"/>
          </p:cNvSpPr>
          <p:nvPr>
            <p:ph type="dt" sz="half" idx="10"/>
          </p:nvPr>
        </p:nvSpPr>
        <p:spPr/>
        <p:txBody>
          <a:bodyPr/>
          <a:lstStyle/>
          <a:p>
            <a:fld id="{9C10BD94-1F69-4074-BD82-D6EDB89FE74F}" type="datetimeFigureOut">
              <a:rPr lang="en-US" dirty="0"/>
              <a:t>3/24/2025</a:t>
            </a:fld>
            <a:endParaRPr lang="en-US" dirty="0"/>
          </a:p>
        </p:txBody>
      </p:sp>
      <p:sp>
        <p:nvSpPr>
          <p:cNvPr id="6" name="Footer Placeholder 5">
            <a:extLst>
              <a:ext uri="{FF2B5EF4-FFF2-40B4-BE49-F238E27FC236}">
                <a16:creationId xmlns:a16="http://schemas.microsoft.com/office/drawing/2014/main" id="{398991BC-29A5-4182-BD83-9D99D28894AA}"/>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5EC1C78F-6633-4604-8832-8E9D2DC768BB}"/>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22870003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CA997B-D473-47DE-8B7B-22AB6F31E4E3}"/>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75526035-4B81-4537-A22D-92C2E0DBB615}"/>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EC2A44D-F637-4017-BAA2-77756A386D98}"/>
              </a:ext>
            </a:extLst>
          </p:cNvPr>
          <p:cNvSpPr>
            <a:spLocks noGrp="1"/>
          </p:cNvSpPr>
          <p:nvPr>
            <p:ph type="dt" sz="half" idx="10"/>
          </p:nvPr>
        </p:nvSpPr>
        <p:spPr/>
        <p:txBody>
          <a:bodyPr/>
          <a:lstStyle/>
          <a:p>
            <a:fld id="{EE1F3D07-6BCF-40BC-A7F7-89BB8FFE98C6}" type="datetimeFigureOut">
              <a:rPr lang="en-US" dirty="0"/>
              <a:t>3/24/2025</a:t>
            </a:fld>
            <a:endParaRPr lang="en-US" dirty="0"/>
          </a:p>
        </p:txBody>
      </p:sp>
      <p:sp>
        <p:nvSpPr>
          <p:cNvPr id="5" name="Footer Placeholder 4">
            <a:extLst>
              <a:ext uri="{FF2B5EF4-FFF2-40B4-BE49-F238E27FC236}">
                <a16:creationId xmlns:a16="http://schemas.microsoft.com/office/drawing/2014/main" id="{EEC1DCE6-ED7D-417C-ABD4-41D61570FF3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2CAAF19A-FDAE-446A-A6B6-128F7F96A966}"/>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29499357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C96D838-45E9-4D61-AA4E-92A32B579FDA}"/>
              </a:ext>
            </a:extLst>
          </p:cNvPr>
          <p:cNvSpPr>
            <a:spLocks noGrp="1"/>
          </p:cNvSpPr>
          <p:nvPr>
            <p:ph type="title" orient="vert"/>
          </p:nvPr>
        </p:nvSpPr>
        <p:spPr>
          <a:xfrm>
            <a:off x="8724900" y="457199"/>
            <a:ext cx="2628900" cy="5719763"/>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2C3183D0-4392-4364-8A2D-C47A2AF7A87D}"/>
              </a:ext>
            </a:extLst>
          </p:cNvPr>
          <p:cNvSpPr>
            <a:spLocks noGrp="1"/>
          </p:cNvSpPr>
          <p:nvPr>
            <p:ph type="body" orient="vert" idx="1"/>
          </p:nvPr>
        </p:nvSpPr>
        <p:spPr>
          <a:xfrm>
            <a:off x="838200" y="457199"/>
            <a:ext cx="7734300" cy="5719763"/>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B4A36C9-28D5-4820-84F1-E4B9F4E50FA9}"/>
              </a:ext>
            </a:extLst>
          </p:cNvPr>
          <p:cNvSpPr>
            <a:spLocks noGrp="1"/>
          </p:cNvSpPr>
          <p:nvPr>
            <p:ph type="dt" sz="half" idx="10"/>
          </p:nvPr>
        </p:nvSpPr>
        <p:spPr/>
        <p:txBody>
          <a:bodyPr/>
          <a:lstStyle/>
          <a:p>
            <a:fld id="{CED16D97-0980-426F-BEA7-F6EB2DE3AC08}" type="datetimeFigureOut">
              <a:rPr lang="en-US" dirty="0"/>
              <a:t>3/24/2025</a:t>
            </a:fld>
            <a:endParaRPr lang="en-US" dirty="0"/>
          </a:p>
        </p:txBody>
      </p:sp>
      <p:sp>
        <p:nvSpPr>
          <p:cNvPr id="5" name="Footer Placeholder 4">
            <a:extLst>
              <a:ext uri="{FF2B5EF4-FFF2-40B4-BE49-F238E27FC236}">
                <a16:creationId xmlns:a16="http://schemas.microsoft.com/office/drawing/2014/main" id="{8997EDC8-558D-4646-86D9-A5424CF2A2BA}"/>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6F0B7537-E67A-411A-BBA4-061521D3D881}"/>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37650490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D4C0BBB-0042-4603-A226-6117F3FD5B3C}"/>
              </a:ext>
            </a:extLst>
          </p:cNvPr>
          <p:cNvSpPr/>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EC44F520-2598-460E-9F91-B02F60830CA2}"/>
              </a:ext>
            </a:extLst>
          </p:cNvPr>
          <p:cNvSpPr/>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a:extLst>
              <a:ext uri="{FF2B5EF4-FFF2-40B4-BE49-F238E27FC236}">
                <a16:creationId xmlns:a16="http://schemas.microsoft.com/office/drawing/2014/main" id="{AD478F2F-4F04-4604-9005-BF0CB1142512}"/>
              </a:ext>
            </a:extLst>
          </p:cNvPr>
          <p:cNvSpPr>
            <a:spLocks noGrp="1"/>
          </p:cNvSpPr>
          <p:nvPr>
            <p:ph type="title"/>
          </p:nvPr>
        </p:nvSpPr>
        <p:spPr>
          <a:xfrm>
            <a:off x="1371600" y="361666"/>
            <a:ext cx="9810376" cy="1659404"/>
          </a:xfrm>
          <a:prstGeom prst="rect">
            <a:avLst/>
          </a:prstGeom>
        </p:spPr>
        <p:txBody>
          <a:bodyPr vert="horz" lIns="0" tIns="0" rIns="0" bIns="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B54A17D2-52AF-4B40-80A8-3E0DB855F297}"/>
              </a:ext>
            </a:extLst>
          </p:cNvPr>
          <p:cNvSpPr>
            <a:spLocks noGrp="1"/>
          </p:cNvSpPr>
          <p:nvPr>
            <p:ph type="body" idx="1"/>
          </p:nvPr>
        </p:nvSpPr>
        <p:spPr>
          <a:xfrm>
            <a:off x="1371600" y="2286000"/>
            <a:ext cx="9810376" cy="3857811"/>
          </a:xfrm>
          <a:prstGeom prst="rect">
            <a:avLst/>
          </a:prstGeom>
        </p:spPr>
        <p:txBody>
          <a:bodyPr vert="horz" lIns="0" tIns="0" rIns="0" bIns="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F592E0AA-D5B3-4BCF-BA69-209D9B335A06}"/>
              </a:ext>
            </a:extLst>
          </p:cNvPr>
          <p:cNvSpPr>
            <a:spLocks noGrp="1"/>
          </p:cNvSpPr>
          <p:nvPr>
            <p:ph type="dt" sz="half" idx="2"/>
          </p:nvPr>
        </p:nvSpPr>
        <p:spPr>
          <a:xfrm>
            <a:off x="7910111" y="6409170"/>
            <a:ext cx="3702392" cy="448830"/>
          </a:xfrm>
          <a:prstGeom prst="rect">
            <a:avLst/>
          </a:prstGeom>
        </p:spPr>
        <p:txBody>
          <a:bodyPr vert="horz" lIns="91440" tIns="45720" rIns="91440" bIns="45720" rtlCol="0" anchor="ctr"/>
          <a:lstStyle>
            <a:lvl1pPr algn="r">
              <a:defRPr sz="800" cap="all" spc="300" baseline="0">
                <a:solidFill>
                  <a:schemeClr val="bg1"/>
                </a:solidFill>
              </a:defRPr>
            </a:lvl1pPr>
          </a:lstStyle>
          <a:p>
            <a:fld id="{149C728D-416F-40D5-8F13-55E5DD1CE8D1}" type="datetimeFigureOut">
              <a:rPr lang="en-US" dirty="0"/>
              <a:t>3/24/2025</a:t>
            </a:fld>
            <a:endParaRPr lang="en-US" dirty="0"/>
          </a:p>
        </p:txBody>
      </p:sp>
      <p:sp>
        <p:nvSpPr>
          <p:cNvPr id="5" name="Footer Placeholder 4">
            <a:extLst>
              <a:ext uri="{FF2B5EF4-FFF2-40B4-BE49-F238E27FC236}">
                <a16:creationId xmlns:a16="http://schemas.microsoft.com/office/drawing/2014/main" id="{5F10A637-D86F-4FA1-985D-2D82456511B1}"/>
              </a:ext>
            </a:extLst>
          </p:cNvPr>
          <p:cNvSpPr>
            <a:spLocks noGrp="1"/>
          </p:cNvSpPr>
          <p:nvPr>
            <p:ph type="ftr" sz="quarter" idx="3"/>
          </p:nvPr>
        </p:nvSpPr>
        <p:spPr>
          <a:xfrm rot="5400000">
            <a:off x="-1828801" y="1912217"/>
            <a:ext cx="4114800" cy="457200"/>
          </a:xfrm>
          <a:prstGeom prst="rect">
            <a:avLst/>
          </a:prstGeom>
        </p:spPr>
        <p:txBody>
          <a:bodyPr vert="horz" lIns="91440" tIns="45720" rIns="91440" bIns="45720" rtlCol="0" anchor="ctr"/>
          <a:lstStyle>
            <a:lvl1pPr algn="l">
              <a:defRPr sz="800" b="1">
                <a:solidFill>
                  <a:schemeClr val="tx1"/>
                </a:solidFill>
                <a:latin typeface="+mj-lt"/>
              </a:defRPr>
            </a:lvl1pPr>
          </a:lstStyle>
          <a:p>
            <a:r>
              <a:rPr lang="en-US" dirty="0"/>
              <a:t>
              </a:t>
            </a:r>
          </a:p>
        </p:txBody>
      </p:sp>
      <p:sp>
        <p:nvSpPr>
          <p:cNvPr id="6" name="Slide Number Placeholder 5">
            <a:extLst>
              <a:ext uri="{FF2B5EF4-FFF2-40B4-BE49-F238E27FC236}">
                <a16:creationId xmlns:a16="http://schemas.microsoft.com/office/drawing/2014/main" id="{80F2FA4D-A931-46BA-B767-29A6FD5AAD2A}"/>
              </a:ext>
            </a:extLst>
          </p:cNvPr>
          <p:cNvSpPr>
            <a:spLocks noGrp="1"/>
          </p:cNvSpPr>
          <p:nvPr>
            <p:ph type="sldNum" sz="quarter" idx="4"/>
          </p:nvPr>
        </p:nvSpPr>
        <p:spPr>
          <a:xfrm>
            <a:off x="11669678" y="6408742"/>
            <a:ext cx="438652" cy="448830"/>
          </a:xfrm>
          <a:prstGeom prst="rect">
            <a:avLst/>
          </a:prstGeom>
        </p:spPr>
        <p:txBody>
          <a:bodyPr vert="horz" lIns="91440" tIns="45720" rIns="91440" bIns="45720" rtlCol="0" anchor="ctr"/>
          <a:lstStyle>
            <a:lvl1pPr algn="r">
              <a:defRPr sz="800">
                <a:solidFill>
                  <a:schemeClr val="bg1"/>
                </a:solidFill>
              </a:defRPr>
            </a:lvl1pPr>
          </a:lstStyle>
          <a:p>
            <a:fld id="{017DE1FC-E54A-4B87-A814-263D1E8654B2}" type="slidenum">
              <a:rPr lang="en-US" dirty="0"/>
              <a:t>‹#›</a:t>
            </a:fld>
            <a:endParaRPr lang="en-US" dirty="0"/>
          </a:p>
        </p:txBody>
      </p:sp>
    </p:spTree>
    <p:extLst>
      <p:ext uri="{BB962C8B-B14F-4D97-AF65-F5344CB8AC3E}">
        <p14:creationId xmlns:p14="http://schemas.microsoft.com/office/powerpoint/2010/main" val="3734545054"/>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hf hdr="0"/>
  <p:txStyles>
    <p:title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288">
          <p15:clr>
            <a:srgbClr val="F26B43"/>
          </p15:clr>
        </p15:guide>
        <p15:guide id="4" pos="288">
          <p15:clr>
            <a:srgbClr val="F26B43"/>
          </p15:clr>
        </p15:guide>
        <p15:guide id="5" orient="horz" pos="4032">
          <p15:clr>
            <a:srgbClr val="F26B43"/>
          </p15:clr>
        </p15:guide>
        <p15:guide id="6" pos="7392">
          <p15:clr>
            <a:srgbClr val="F26B43"/>
          </p15:clr>
        </p15:guide>
        <p15:guide id="7" pos="5112">
          <p15:clr>
            <a:srgbClr val="F26B43"/>
          </p15:clr>
        </p15:guide>
        <p15:guide id="8" pos="2544">
          <p15:clr>
            <a:srgbClr val="F26B43"/>
          </p15:clr>
        </p15:guide>
        <p15:guide id="9" pos="864">
          <p15:clr>
            <a:srgbClr val="F26B43"/>
          </p15:clr>
        </p15:guide>
        <p15:guide id="10" orient="horz" pos="648">
          <p15:clr>
            <a:srgbClr val="F26B43"/>
          </p15:clr>
        </p15:guide>
        <p15:guide id="11" pos="6816">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sv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www.pngall.com/investigation-png" TargetMode="External"/><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freepngimg.com/png/85354-text-question-blog-questions-logo-any" TargetMode="External"/><Relationship Id="rId2" Type="http://schemas.openxmlformats.org/officeDocument/2006/relationships/image" Target="../media/image9.pn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u="sng" dirty="0">
                <a:latin typeface="Grandview Display"/>
              </a:rPr>
              <a:t>The Disappearance of Dr Hart</a:t>
            </a:r>
          </a:p>
        </p:txBody>
      </p:sp>
      <p:sp>
        <p:nvSpPr>
          <p:cNvPr id="3" name="Subtitle 2"/>
          <p:cNvSpPr>
            <a:spLocks noGrp="1"/>
          </p:cNvSpPr>
          <p:nvPr>
            <p:ph type="subTitle" idx="1"/>
          </p:nvPr>
        </p:nvSpPr>
        <p:spPr/>
        <p:txBody>
          <a:bodyPr vert="horz" lIns="91440" tIns="45720" rIns="91440" bIns="45720" rtlCol="0" anchor="t">
            <a:normAutofit/>
          </a:bodyPr>
          <a:lstStyle/>
          <a:p>
            <a:r>
              <a:rPr lang="en-GB" sz="1400" dirty="0">
                <a:latin typeface="Avenir Next LT Pro"/>
                <a:ea typeface="+mn-lt"/>
                <a:cs typeface="+mn-lt"/>
              </a:rPr>
              <a:t>Academic Skills for the Digital Era(BMSW4013)</a:t>
            </a:r>
          </a:p>
          <a:p>
            <a:r>
              <a:rPr lang="en-GB" sz="1400" dirty="0">
                <a:latin typeface="Avenir Next LT Pro"/>
              </a:rPr>
              <a:t>Kamila </a:t>
            </a:r>
            <a:r>
              <a:rPr lang="en-GB" sz="1400" err="1">
                <a:latin typeface="Avenir Next LT Pro"/>
              </a:rPr>
              <a:t>Sliskova</a:t>
            </a:r>
            <a:r>
              <a:rPr lang="en-GB" sz="1400" dirty="0">
                <a:solidFill>
                  <a:srgbClr val="242130"/>
                </a:solidFill>
                <a:latin typeface="Avenir Next LT Pro"/>
                <a:ea typeface="Source Sans Pro"/>
              </a:rPr>
              <a:t>(2422149)</a:t>
            </a:r>
          </a:p>
          <a:p>
            <a:r>
              <a:rPr lang="en-GB" sz="1400" dirty="0">
                <a:solidFill>
                  <a:srgbClr val="242130"/>
                </a:solidFill>
                <a:latin typeface="Avenir Next LT Pro"/>
                <a:ea typeface="+mn-lt"/>
                <a:cs typeface="+mn-lt"/>
              </a:rPr>
              <a:t>Ffion Cumberpatch</a:t>
            </a:r>
            <a:endParaRPr lang="en-GB" sz="1400" dirty="0">
              <a:latin typeface="Avenir Next LT Pro"/>
            </a:endParaRPr>
          </a:p>
          <a:p>
            <a:endParaRPr lang="en-GB" dirty="0"/>
          </a:p>
        </p:txBody>
      </p:sp>
      <p:pic>
        <p:nvPicPr>
          <p:cNvPr id="4" name="Graphic 3" descr="Stack of books with pear">
            <a:extLst>
              <a:ext uri="{FF2B5EF4-FFF2-40B4-BE49-F238E27FC236}">
                <a16:creationId xmlns:a16="http://schemas.microsoft.com/office/drawing/2014/main" id="{CE77C6B2-FB2A-E9A7-ED03-4688739653A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132702" y="3655541"/>
            <a:ext cx="3820299" cy="3820299"/>
          </a:xfrm>
          <a:prstGeom prst="rect">
            <a:avLst/>
          </a:prstGeom>
        </p:spPr>
      </p:pic>
      <p:pic>
        <p:nvPicPr>
          <p:cNvPr id="5" name="Graphic 4" descr="Artificial Intelligence with solid fill">
            <a:extLst>
              <a:ext uri="{FF2B5EF4-FFF2-40B4-BE49-F238E27FC236}">
                <a16:creationId xmlns:a16="http://schemas.microsoft.com/office/drawing/2014/main" id="{82F93F2D-58B2-B289-832E-D30E91DD00E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427043" y="-4119"/>
            <a:ext cx="1377777" cy="1295401"/>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DCCB1-817B-5B38-67B9-1BB3A10EF312}"/>
              </a:ext>
            </a:extLst>
          </p:cNvPr>
          <p:cNvSpPr>
            <a:spLocks noGrp="1"/>
          </p:cNvSpPr>
          <p:nvPr>
            <p:ph type="title"/>
          </p:nvPr>
        </p:nvSpPr>
        <p:spPr>
          <a:xfrm>
            <a:off x="3718024" y="7181"/>
            <a:ext cx="10240903" cy="595056"/>
          </a:xfrm>
        </p:spPr>
        <p:txBody>
          <a:bodyPr/>
          <a:lstStyle/>
          <a:p>
            <a:r>
              <a:rPr lang="en-GB" u="sng" dirty="0"/>
              <a:t>Introduction</a:t>
            </a:r>
          </a:p>
        </p:txBody>
      </p:sp>
      <p:sp>
        <p:nvSpPr>
          <p:cNvPr id="3" name="Content Placeholder 2">
            <a:extLst>
              <a:ext uri="{FF2B5EF4-FFF2-40B4-BE49-F238E27FC236}">
                <a16:creationId xmlns:a16="http://schemas.microsoft.com/office/drawing/2014/main" id="{E02F59CB-E87F-CC30-760B-EA355F6F4B20}"/>
              </a:ext>
            </a:extLst>
          </p:cNvPr>
          <p:cNvSpPr>
            <a:spLocks noGrp="1"/>
          </p:cNvSpPr>
          <p:nvPr>
            <p:ph idx="1"/>
          </p:nvPr>
        </p:nvSpPr>
        <p:spPr>
          <a:xfrm>
            <a:off x="166816" y="4381"/>
            <a:ext cx="12296865" cy="750029"/>
          </a:xfrm>
        </p:spPr>
        <p:txBody>
          <a:bodyPr vert="horz" lIns="0" tIns="0" rIns="0" bIns="0" rtlCol="0" anchor="t">
            <a:noAutofit/>
          </a:bodyPr>
          <a:lstStyle/>
          <a:p>
            <a:pPr marL="0" indent="0">
              <a:buNone/>
            </a:pPr>
            <a:endParaRPr lang="en-GB" sz="1800" b="1" dirty="0">
              <a:latin typeface="Calibri"/>
              <a:ea typeface="Calibri"/>
              <a:cs typeface="Calibri"/>
            </a:endParaRPr>
          </a:p>
          <a:p>
            <a:pPr marL="0" indent="0">
              <a:buNone/>
            </a:pPr>
            <a:r>
              <a:rPr lang="en-GB" sz="2400" b="1" dirty="0" err="1">
                <a:latin typeface="Calibri"/>
                <a:ea typeface="+mn-lt"/>
                <a:cs typeface="+mn-lt"/>
              </a:rPr>
              <a:t>Сase</a:t>
            </a:r>
            <a:r>
              <a:rPr lang="en-GB" sz="2400" b="1" dirty="0">
                <a:latin typeface="Calibri"/>
                <a:ea typeface="+mn-lt"/>
                <a:cs typeface="+mn-lt"/>
              </a:rPr>
              <a:t> No:</a:t>
            </a:r>
            <a:r>
              <a:rPr lang="en-GB" sz="2400" dirty="0">
                <a:latin typeface="Calibri"/>
                <a:ea typeface="+mn-lt"/>
                <a:cs typeface="+mn-lt"/>
              </a:rPr>
              <a:t> 0425-DDH</a:t>
            </a:r>
            <a:endParaRPr lang="en-GB" sz="2400">
              <a:latin typeface="Calibri"/>
              <a:ea typeface="Calibri"/>
              <a:cs typeface="Calibri"/>
            </a:endParaRPr>
          </a:p>
          <a:p>
            <a:r>
              <a:rPr lang="en-GB" sz="2400" dirty="0">
                <a:latin typeface="Calibri"/>
                <a:ea typeface="+mn-lt"/>
                <a:cs typeface="+mn-lt"/>
              </a:rPr>
              <a:t>Dr. Hart, a leading scientist at NovaTech Industries, disappeared on </a:t>
            </a:r>
            <a:r>
              <a:rPr lang="en-GB" sz="2400" b="1" dirty="0">
                <a:latin typeface="Calibri"/>
                <a:ea typeface="+mn-lt"/>
                <a:cs typeface="+mn-lt"/>
              </a:rPr>
              <a:t>January 5, 2025</a:t>
            </a:r>
            <a:r>
              <a:rPr lang="en-GB" sz="2400" dirty="0">
                <a:latin typeface="Calibri"/>
                <a:ea typeface="+mn-lt"/>
                <a:cs typeface="+mn-lt"/>
              </a:rPr>
              <a:t>. Her office was found in disarray by her assistant, Peter Singh.</a:t>
            </a:r>
            <a:endParaRPr lang="en-GB" sz="2400">
              <a:latin typeface="Calibri"/>
              <a:ea typeface="Calibri"/>
              <a:cs typeface="Calibri"/>
            </a:endParaRPr>
          </a:p>
          <a:p>
            <a:pPr marL="0" indent="0">
              <a:buNone/>
            </a:pPr>
            <a:r>
              <a:rPr lang="en-GB" sz="2400" b="1" dirty="0">
                <a:latin typeface="Calibri"/>
                <a:ea typeface="+mn-lt"/>
                <a:cs typeface="+mn-lt"/>
              </a:rPr>
              <a:t>Purpose of the Report:</a:t>
            </a:r>
            <a:r>
              <a:rPr lang="en-GB" sz="2400" dirty="0">
                <a:latin typeface="Calibri"/>
                <a:ea typeface="+mn-lt"/>
                <a:cs typeface="+mn-lt"/>
              </a:rPr>
              <a:t> To investigate Dr. Hart’s disappearance, focusing on potential causes, suspects, and the role of her professional and personal conflicts.</a:t>
            </a:r>
            <a:endParaRPr lang="en-GB" sz="2400">
              <a:latin typeface="Calibri"/>
              <a:ea typeface="Calibri"/>
              <a:cs typeface="Calibri"/>
            </a:endParaRPr>
          </a:p>
          <a:p>
            <a:pPr marL="0" indent="0">
              <a:buNone/>
            </a:pPr>
            <a:r>
              <a:rPr lang="en-GB" sz="2400" b="1" dirty="0">
                <a:latin typeface="Calibri"/>
                <a:ea typeface="+mn-lt"/>
                <a:cs typeface="+mn-lt"/>
              </a:rPr>
              <a:t>Key Questions Addressed:</a:t>
            </a:r>
            <a:endParaRPr lang="en-GB" sz="2400">
              <a:latin typeface="Calibri"/>
              <a:ea typeface="Calibri"/>
              <a:cs typeface="Calibri"/>
            </a:endParaRPr>
          </a:p>
          <a:p>
            <a:r>
              <a:rPr lang="en-GB" sz="2400" dirty="0">
                <a:latin typeface="Calibri"/>
                <a:ea typeface="+mn-lt"/>
                <a:cs typeface="+mn-lt"/>
              </a:rPr>
              <a:t>What led to Dr. Hart’s disappearance?</a:t>
            </a:r>
            <a:endParaRPr lang="en-GB" sz="2400">
              <a:latin typeface="Calibri"/>
              <a:ea typeface="Calibri"/>
              <a:cs typeface="Calibri"/>
            </a:endParaRPr>
          </a:p>
          <a:p>
            <a:r>
              <a:rPr lang="en-GB" sz="2400" dirty="0">
                <a:latin typeface="Calibri"/>
                <a:ea typeface="+mn-lt"/>
                <a:cs typeface="+mn-lt"/>
              </a:rPr>
              <a:t>Was there foul play involved, possibly linked to her work or personal life?</a:t>
            </a:r>
            <a:endParaRPr lang="en-GB" sz="2400">
              <a:latin typeface="Calibri"/>
              <a:ea typeface="Calibri"/>
              <a:cs typeface="Calibri"/>
            </a:endParaRPr>
          </a:p>
          <a:p>
            <a:r>
              <a:rPr lang="en-GB" sz="2400" dirty="0">
                <a:latin typeface="Calibri"/>
                <a:ea typeface="+mn-lt"/>
                <a:cs typeface="+mn-lt"/>
              </a:rPr>
              <a:t>Did corporate or academic rivalries, particularly over AI ethics, contribute to the incident?</a:t>
            </a:r>
            <a:endParaRPr lang="en-GB" sz="2400">
              <a:latin typeface="Calibri"/>
              <a:ea typeface="Calibri"/>
              <a:cs typeface="Calibri"/>
            </a:endParaRPr>
          </a:p>
          <a:p>
            <a:r>
              <a:rPr lang="en-GB" sz="2400" dirty="0">
                <a:latin typeface="Calibri"/>
                <a:ea typeface="+mn-lt"/>
                <a:cs typeface="+mn-lt"/>
              </a:rPr>
              <a:t>Can any external clues, such as the SUV or Dr. Hart’s recent conflicts, provide insight into the case?</a:t>
            </a:r>
            <a:endParaRPr lang="en-GB" sz="2400">
              <a:latin typeface="Calibri"/>
              <a:ea typeface="Calibri"/>
              <a:cs typeface="Calibri"/>
            </a:endParaRPr>
          </a:p>
          <a:p>
            <a:endParaRPr lang="en-GB" dirty="0"/>
          </a:p>
        </p:txBody>
      </p:sp>
      <p:pic>
        <p:nvPicPr>
          <p:cNvPr id="4" name="Graphic 3" descr="A robot with a raised arm">
            <a:extLst>
              <a:ext uri="{FF2B5EF4-FFF2-40B4-BE49-F238E27FC236}">
                <a16:creationId xmlns:a16="http://schemas.microsoft.com/office/drawing/2014/main" id="{2E428180-6C4B-BB31-0325-F786B7FF18E0}"/>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790204" y="2907723"/>
            <a:ext cx="2002339" cy="2002339"/>
          </a:xfrm>
          <a:prstGeom prst="rect">
            <a:avLst/>
          </a:prstGeom>
        </p:spPr>
      </p:pic>
    </p:spTree>
    <p:extLst>
      <p:ext uri="{BB962C8B-B14F-4D97-AF65-F5344CB8AC3E}">
        <p14:creationId xmlns:p14="http://schemas.microsoft.com/office/powerpoint/2010/main" val="13779023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45414E-CB1D-112C-A235-CF1A41BDFCD3}"/>
              </a:ext>
            </a:extLst>
          </p:cNvPr>
          <p:cNvSpPr>
            <a:spLocks noGrp="1"/>
          </p:cNvSpPr>
          <p:nvPr>
            <p:ph type="title"/>
          </p:nvPr>
        </p:nvSpPr>
        <p:spPr>
          <a:xfrm>
            <a:off x="125627" y="-298433"/>
            <a:ext cx="10240903" cy="1233488"/>
          </a:xfrm>
        </p:spPr>
        <p:txBody>
          <a:bodyPr/>
          <a:lstStyle/>
          <a:p>
            <a:r>
              <a:rPr lang="en-GB" u="sng" dirty="0"/>
              <a:t>Key Evidence and analysis</a:t>
            </a:r>
          </a:p>
        </p:txBody>
      </p:sp>
      <p:sp>
        <p:nvSpPr>
          <p:cNvPr id="4" name="Date Placeholder 3">
            <a:extLst>
              <a:ext uri="{FF2B5EF4-FFF2-40B4-BE49-F238E27FC236}">
                <a16:creationId xmlns:a16="http://schemas.microsoft.com/office/drawing/2014/main" id="{0499CB7F-6851-4EFF-9FD5-0EB894751123}"/>
              </a:ext>
            </a:extLst>
          </p:cNvPr>
          <p:cNvSpPr>
            <a:spLocks noGrp="1"/>
          </p:cNvSpPr>
          <p:nvPr>
            <p:ph type="dt" sz="half" idx="10"/>
          </p:nvPr>
        </p:nvSpPr>
        <p:spPr/>
        <p:txBody>
          <a:bodyPr/>
          <a:lstStyle/>
          <a:p>
            <a:fld id="{553440EA-81FA-4D4E-ACE5-F1E85F5E5559}" type="datetime1">
              <a:t>3/24/2025</a:t>
            </a:fld>
            <a:endParaRPr lang="en-US" dirty="0"/>
          </a:p>
        </p:txBody>
      </p:sp>
      <p:sp>
        <p:nvSpPr>
          <p:cNvPr id="5" name="Footer Placeholder 4">
            <a:extLst>
              <a:ext uri="{FF2B5EF4-FFF2-40B4-BE49-F238E27FC236}">
                <a16:creationId xmlns:a16="http://schemas.microsoft.com/office/drawing/2014/main" id="{6DA48CF9-25B6-086E-9920-88361219CE90}"/>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10A3101C-FE1F-070A-2D9A-BF3025DF1FEE}"/>
              </a:ext>
            </a:extLst>
          </p:cNvPr>
          <p:cNvSpPr>
            <a:spLocks noGrp="1"/>
          </p:cNvSpPr>
          <p:nvPr>
            <p:ph type="sldNum" sz="quarter" idx="12"/>
          </p:nvPr>
        </p:nvSpPr>
        <p:spPr/>
        <p:txBody>
          <a:bodyPr/>
          <a:lstStyle/>
          <a:p>
            <a:fld id="{017DE1FC-E54A-4B87-A814-263D1E8654B2}" type="slidenum">
              <a:rPr lang="en-US" dirty="0"/>
              <a:t>3</a:t>
            </a:fld>
            <a:endParaRPr lang="en-US" dirty="0"/>
          </a:p>
        </p:txBody>
      </p:sp>
      <p:sp>
        <p:nvSpPr>
          <p:cNvPr id="8" name="Content Placeholder 7">
            <a:extLst>
              <a:ext uri="{FF2B5EF4-FFF2-40B4-BE49-F238E27FC236}">
                <a16:creationId xmlns:a16="http://schemas.microsoft.com/office/drawing/2014/main" id="{2650E6F5-0427-465A-68A3-0519EBF6E28B}"/>
              </a:ext>
            </a:extLst>
          </p:cNvPr>
          <p:cNvSpPr>
            <a:spLocks noGrp="1"/>
          </p:cNvSpPr>
          <p:nvPr>
            <p:ph idx="1"/>
          </p:nvPr>
        </p:nvSpPr>
        <p:spPr>
          <a:xfrm>
            <a:off x="2059" y="1064615"/>
            <a:ext cx="11894299" cy="3956179"/>
          </a:xfrm>
        </p:spPr>
        <p:txBody>
          <a:bodyPr vert="horz" lIns="0" tIns="0" rIns="0" bIns="0" rtlCol="0" anchor="t">
            <a:noAutofit/>
          </a:bodyPr>
          <a:lstStyle/>
          <a:p>
            <a:pPr marL="0" indent="0">
              <a:buNone/>
            </a:pPr>
            <a:r>
              <a:rPr lang="en-GB" sz="1800" dirty="0"/>
              <a:t>Significant Evidence:</a:t>
            </a:r>
            <a:endParaRPr lang="en-US" sz="1800"/>
          </a:p>
          <a:p>
            <a:pPr marL="0" indent="0">
              <a:buNone/>
            </a:pPr>
            <a:r>
              <a:rPr lang="en-GB" sz="1800" b="1" dirty="0"/>
              <a:t>Lab Scene:</a:t>
            </a:r>
          </a:p>
          <a:p>
            <a:pPr marL="342900" indent="-342900"/>
            <a:r>
              <a:rPr lang="en-GB" sz="1800" dirty="0"/>
              <a:t>Signs of break-in: scattered papers, open drawers, no damage to equipment.</a:t>
            </a:r>
          </a:p>
          <a:p>
            <a:pPr marL="342900" indent="-342900"/>
            <a:r>
              <a:rPr lang="en-GB" sz="1800" dirty="0"/>
              <a:t>Suggests the intruder was searching for specific research, not committing a robbery (Capote, 1965).</a:t>
            </a:r>
          </a:p>
          <a:p>
            <a:pPr marL="0" indent="0">
              <a:buNone/>
            </a:pPr>
            <a:r>
              <a:rPr lang="en-GB" sz="1800" b="1" dirty="0"/>
              <a:t>Witness Statements:</a:t>
            </a:r>
          </a:p>
          <a:p>
            <a:pPr marL="342900" indent="-342900"/>
            <a:r>
              <a:rPr lang="en-GB" sz="1800" b="1" dirty="0">
                <a:ea typeface="+mn-lt"/>
                <a:cs typeface="+mn-lt"/>
              </a:rPr>
              <a:t>Dr. Avery Cho:</a:t>
            </a:r>
            <a:r>
              <a:rPr lang="en-GB" sz="1800" dirty="0">
                <a:ea typeface="+mn-lt"/>
                <a:cs typeface="+mn-lt"/>
              </a:rPr>
              <a:t> Confirmed Dr. Hart left the lab at 9:50 pm; tensions with corporate sponsors over AI ethics.</a:t>
            </a:r>
          </a:p>
          <a:p>
            <a:pPr marL="342900" indent="-342900"/>
            <a:r>
              <a:rPr lang="en-GB" sz="1800" b="1" dirty="0">
                <a:ea typeface="+mn-lt"/>
                <a:cs typeface="+mn-lt"/>
              </a:rPr>
              <a:t>Jamie Patel (Research Assistant):</a:t>
            </a:r>
            <a:r>
              <a:rPr lang="en-GB" sz="1800" dirty="0">
                <a:ea typeface="+mn-lt"/>
                <a:cs typeface="+mn-lt"/>
              </a:rPr>
              <a:t> Dr. Hart was concerned about AI making life-or-death decisions in healthcare.</a:t>
            </a:r>
          </a:p>
          <a:p>
            <a:pPr marL="342900" indent="-342900"/>
            <a:r>
              <a:rPr lang="en-GB" sz="1800" b="1" dirty="0">
                <a:ea typeface="+mn-lt"/>
                <a:cs typeface="+mn-lt"/>
              </a:rPr>
              <a:t>Felix Morgan (CEO of NovaTech):</a:t>
            </a:r>
            <a:r>
              <a:rPr lang="en-GB" sz="1800" dirty="0">
                <a:ea typeface="+mn-lt"/>
                <a:cs typeface="+mn-lt"/>
              </a:rPr>
              <a:t> Dr. Hart requested an urgent meeting, indicating internal conflicts over AI ethics.</a:t>
            </a:r>
          </a:p>
          <a:p>
            <a:pPr marL="0" indent="0">
              <a:buNone/>
            </a:pPr>
            <a:r>
              <a:rPr lang="en-GB" sz="1800" b="1" dirty="0">
                <a:ea typeface="+mn-lt"/>
                <a:cs typeface="+mn-lt"/>
              </a:rPr>
              <a:t>Forensic Evidence:</a:t>
            </a:r>
            <a:endParaRPr lang="en-GB" sz="1800" dirty="0"/>
          </a:p>
          <a:p>
            <a:r>
              <a:rPr lang="en-GB" sz="1800" dirty="0">
                <a:ea typeface="+mn-lt"/>
                <a:cs typeface="+mn-lt"/>
              </a:rPr>
              <a:t>Papers and open drawers indicate a targeted search for specific documents.</a:t>
            </a:r>
            <a:endParaRPr lang="en-GB" sz="1800" dirty="0"/>
          </a:p>
          <a:p>
            <a:r>
              <a:rPr lang="en-GB" sz="1800" dirty="0">
                <a:ea typeface="+mn-lt"/>
                <a:cs typeface="+mn-lt"/>
              </a:rPr>
              <a:t>No equipment was stolen or damaged, pointing to the search for research materials related to AI.</a:t>
            </a:r>
            <a:endParaRPr lang="en-GB" sz="1800" dirty="0"/>
          </a:p>
          <a:p>
            <a:pPr marL="0" indent="0">
              <a:buNone/>
            </a:pPr>
            <a:endParaRPr lang="en-GB" sz="1800" dirty="0"/>
          </a:p>
        </p:txBody>
      </p:sp>
      <p:pic>
        <p:nvPicPr>
          <p:cNvPr id="3" name="Picture 2" descr="A black silhouette of a person with a magnifying glass&#10;&#10;AI-generated content may be incorrect.">
            <a:extLst>
              <a:ext uri="{FF2B5EF4-FFF2-40B4-BE49-F238E27FC236}">
                <a16:creationId xmlns:a16="http://schemas.microsoft.com/office/drawing/2014/main" id="{E50B9B77-9539-D9D1-A33E-874794795579}"/>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968945" y="97481"/>
            <a:ext cx="3531974" cy="1926282"/>
          </a:xfrm>
          <a:prstGeom prst="rect">
            <a:avLst/>
          </a:prstGeom>
        </p:spPr>
      </p:pic>
    </p:spTree>
    <p:extLst>
      <p:ext uri="{BB962C8B-B14F-4D97-AF65-F5344CB8AC3E}">
        <p14:creationId xmlns:p14="http://schemas.microsoft.com/office/powerpoint/2010/main" val="4262862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4AF14B-26AB-A274-2728-7C1361E15E6F}"/>
              </a:ext>
            </a:extLst>
          </p:cNvPr>
          <p:cNvSpPr>
            <a:spLocks noGrp="1"/>
          </p:cNvSpPr>
          <p:nvPr>
            <p:ph type="title"/>
          </p:nvPr>
        </p:nvSpPr>
        <p:spPr>
          <a:xfrm>
            <a:off x="339563" y="-2876"/>
            <a:ext cx="10324122" cy="629639"/>
          </a:xfrm>
        </p:spPr>
        <p:txBody>
          <a:bodyPr anchor="b">
            <a:normAutofit/>
          </a:bodyPr>
          <a:lstStyle/>
          <a:p>
            <a:r>
              <a:rPr lang="en-GB" u="sng" dirty="0"/>
              <a:t>Key evidence and analysis</a:t>
            </a:r>
          </a:p>
        </p:txBody>
      </p:sp>
      <p:sp>
        <p:nvSpPr>
          <p:cNvPr id="3" name="Content Placeholder 2">
            <a:extLst>
              <a:ext uri="{FF2B5EF4-FFF2-40B4-BE49-F238E27FC236}">
                <a16:creationId xmlns:a16="http://schemas.microsoft.com/office/drawing/2014/main" id="{0E41B843-F211-F1E6-6001-0F20278EB009}"/>
              </a:ext>
            </a:extLst>
          </p:cNvPr>
          <p:cNvSpPr>
            <a:spLocks noGrp="1"/>
          </p:cNvSpPr>
          <p:nvPr>
            <p:ph sz="half" idx="1"/>
          </p:nvPr>
        </p:nvSpPr>
        <p:spPr>
          <a:xfrm>
            <a:off x="224545" y="889085"/>
            <a:ext cx="6097179" cy="5072218"/>
          </a:xfrm>
        </p:spPr>
        <p:txBody>
          <a:bodyPr vert="horz" lIns="0" tIns="0" rIns="0" bIns="0" rtlCol="0" anchor="t">
            <a:noAutofit/>
          </a:bodyPr>
          <a:lstStyle/>
          <a:p>
            <a:pPr marL="0" indent="0">
              <a:lnSpc>
                <a:spcPct val="110000"/>
              </a:lnSpc>
              <a:buNone/>
            </a:pPr>
            <a:r>
              <a:rPr lang="en-GB" sz="1800" b="1" dirty="0"/>
              <a:t>Key Sources Used:</a:t>
            </a:r>
            <a:endParaRPr lang="en-GB" sz="1800" dirty="0"/>
          </a:p>
          <a:p>
            <a:pPr>
              <a:lnSpc>
                <a:spcPct val="110000"/>
              </a:lnSpc>
            </a:pPr>
            <a:r>
              <a:rPr lang="en-GB" sz="1800" dirty="0"/>
              <a:t>Capote, 1965 (break-in analysis)</a:t>
            </a:r>
          </a:p>
          <a:p>
            <a:pPr>
              <a:lnSpc>
                <a:spcPct val="110000"/>
              </a:lnSpc>
            </a:pPr>
            <a:r>
              <a:rPr lang="en-GB" sz="1800" dirty="0"/>
              <a:t>Herkert, 2020 (AI ethics in healthcare)</a:t>
            </a:r>
          </a:p>
          <a:p>
            <a:pPr>
              <a:lnSpc>
                <a:spcPct val="110000"/>
              </a:lnSpc>
            </a:pPr>
            <a:r>
              <a:rPr lang="en-GB" sz="1800" dirty="0"/>
              <a:t>Statements from key individuals (Dr. Cho, Jamie Patel, Felix Morgan)</a:t>
            </a:r>
          </a:p>
          <a:p>
            <a:pPr marL="0" indent="0">
              <a:lnSpc>
                <a:spcPct val="110000"/>
              </a:lnSpc>
              <a:buNone/>
            </a:pPr>
            <a:r>
              <a:rPr lang="en-GB" sz="1800" b="1" dirty="0"/>
              <a:t>Evaluating Evidence:</a:t>
            </a:r>
            <a:endParaRPr lang="en-GB" sz="1800" dirty="0"/>
          </a:p>
          <a:p>
            <a:pPr>
              <a:lnSpc>
                <a:spcPct val="110000"/>
              </a:lnSpc>
            </a:pPr>
            <a:r>
              <a:rPr lang="en-GB" sz="1800" dirty="0"/>
              <a:t>Cross-referenced witness statements with forensic findings for consistency.</a:t>
            </a:r>
          </a:p>
          <a:p>
            <a:pPr>
              <a:lnSpc>
                <a:spcPct val="110000"/>
              </a:lnSpc>
            </a:pPr>
            <a:r>
              <a:rPr lang="en-GB" sz="1800" dirty="0"/>
              <a:t>Academic sources (Capote, Herkert) helped contextualize Dr. Hart’s ethical concerns and the potential motives of corporate sponsors.</a:t>
            </a:r>
          </a:p>
          <a:p>
            <a:pPr>
              <a:lnSpc>
                <a:spcPct val="110000"/>
              </a:lnSpc>
            </a:pPr>
            <a:r>
              <a:rPr lang="en-GB" sz="1800" dirty="0"/>
              <a:t>Reliability ensured through consistency across multiple sources and alignment with professional academic research.</a:t>
            </a:r>
          </a:p>
          <a:p>
            <a:pPr>
              <a:lnSpc>
                <a:spcPct val="110000"/>
              </a:lnSpc>
            </a:pPr>
            <a:endParaRPr lang="en-GB" sz="1400"/>
          </a:p>
        </p:txBody>
      </p:sp>
      <p:pic>
        <p:nvPicPr>
          <p:cNvPr id="8" name="Picture 7" descr="A collage of images of a person in a room&#10;&#10;AI-generated content may be incorrect.">
            <a:extLst>
              <a:ext uri="{FF2B5EF4-FFF2-40B4-BE49-F238E27FC236}">
                <a16:creationId xmlns:a16="http://schemas.microsoft.com/office/drawing/2014/main" id="{2D5319AF-AC80-D4BD-9EAD-9F6E1053070B}"/>
              </a:ext>
            </a:extLst>
          </p:cNvPr>
          <p:cNvPicPr>
            <a:picLocks noChangeAspect="1"/>
          </p:cNvPicPr>
          <p:nvPr/>
        </p:nvPicPr>
        <p:blipFill>
          <a:blip r:embed="rId2"/>
          <a:srcRect l="28517" r="1150" b="2"/>
          <a:stretch/>
        </p:blipFill>
        <p:spPr>
          <a:xfrm>
            <a:off x="6100314" y="889085"/>
            <a:ext cx="5857335" cy="5287878"/>
          </a:xfrm>
          <a:prstGeom prst="rect">
            <a:avLst/>
          </a:prstGeom>
          <a:noFill/>
        </p:spPr>
      </p:pic>
      <p:sp>
        <p:nvSpPr>
          <p:cNvPr id="4" name="Date Placeholder 3">
            <a:extLst>
              <a:ext uri="{FF2B5EF4-FFF2-40B4-BE49-F238E27FC236}">
                <a16:creationId xmlns:a16="http://schemas.microsoft.com/office/drawing/2014/main" id="{E870FAE5-609F-3AE4-6507-D441BDB0975C}"/>
              </a:ext>
            </a:extLst>
          </p:cNvPr>
          <p:cNvSpPr>
            <a:spLocks noGrp="1"/>
          </p:cNvSpPr>
          <p:nvPr>
            <p:ph type="dt" sz="half" idx="10"/>
          </p:nvPr>
        </p:nvSpPr>
        <p:spPr>
          <a:xfrm>
            <a:off x="7910111" y="6409170"/>
            <a:ext cx="3702392" cy="448830"/>
          </a:xfrm>
        </p:spPr>
        <p:txBody>
          <a:bodyPr anchor="ctr">
            <a:normAutofit/>
          </a:bodyPr>
          <a:lstStyle/>
          <a:p>
            <a:pPr>
              <a:spcAft>
                <a:spcPts val="600"/>
              </a:spcAft>
            </a:pPr>
            <a:fld id="{AAACC056-CEDE-44E7-9853-0140A83CE59E}" type="datetime1">
              <a:pPr>
                <a:spcAft>
                  <a:spcPts val="600"/>
                </a:spcAft>
              </a:pPr>
              <a:t>3/24/2025</a:t>
            </a:fld>
            <a:endParaRPr lang="en-US"/>
          </a:p>
        </p:txBody>
      </p:sp>
      <p:sp>
        <p:nvSpPr>
          <p:cNvPr id="5" name="Footer Placeholder 4">
            <a:extLst>
              <a:ext uri="{FF2B5EF4-FFF2-40B4-BE49-F238E27FC236}">
                <a16:creationId xmlns:a16="http://schemas.microsoft.com/office/drawing/2014/main" id="{53FFD947-5121-E87B-E649-B78DEB69BB38}"/>
              </a:ext>
            </a:extLst>
          </p:cNvPr>
          <p:cNvSpPr>
            <a:spLocks noGrp="1"/>
          </p:cNvSpPr>
          <p:nvPr>
            <p:ph type="ftr" sz="quarter" idx="11"/>
          </p:nvPr>
        </p:nvSpPr>
        <p:spPr>
          <a:xfrm rot="5400000">
            <a:off x="-1828801" y="1912217"/>
            <a:ext cx="4114800" cy="457200"/>
          </a:xfrm>
        </p:spPr>
        <p:txBody>
          <a:bodyPr anchor="ctr">
            <a:normAutofit/>
          </a:bodyPr>
          <a:lstStyle/>
          <a:p>
            <a:pPr>
              <a:spcAft>
                <a:spcPts val="600"/>
              </a:spcAft>
            </a:pPr>
            <a:r>
              <a:rPr lang="en-US" dirty="0"/>
              <a:t>
              </a:t>
            </a:r>
            <a:endParaRPr lang="en-US"/>
          </a:p>
        </p:txBody>
      </p:sp>
      <p:sp>
        <p:nvSpPr>
          <p:cNvPr id="6" name="Slide Number Placeholder 5">
            <a:extLst>
              <a:ext uri="{FF2B5EF4-FFF2-40B4-BE49-F238E27FC236}">
                <a16:creationId xmlns:a16="http://schemas.microsoft.com/office/drawing/2014/main" id="{A48D973D-F253-BFFB-B5AD-F0157E084E43}"/>
              </a:ext>
            </a:extLst>
          </p:cNvPr>
          <p:cNvSpPr>
            <a:spLocks noGrp="1"/>
          </p:cNvSpPr>
          <p:nvPr>
            <p:ph type="sldNum" sz="quarter" idx="12"/>
          </p:nvPr>
        </p:nvSpPr>
        <p:spPr>
          <a:xfrm>
            <a:off x="11669678" y="6408742"/>
            <a:ext cx="438652" cy="448830"/>
          </a:xfrm>
        </p:spPr>
        <p:txBody>
          <a:bodyPr anchor="ctr">
            <a:normAutofit/>
          </a:bodyPr>
          <a:lstStyle/>
          <a:p>
            <a:pPr>
              <a:spcAft>
                <a:spcPts val="600"/>
              </a:spcAft>
            </a:pPr>
            <a:fld id="{017DE1FC-E54A-4B87-A814-263D1E8654B2}" type="slidenum">
              <a:rPr lang="en-US" dirty="0"/>
              <a:pPr>
                <a:spcAft>
                  <a:spcPts val="600"/>
                </a:spcAft>
              </a:pPr>
              <a:t>4</a:t>
            </a:fld>
            <a:endParaRPr lang="en-US"/>
          </a:p>
        </p:txBody>
      </p:sp>
    </p:spTree>
    <p:extLst>
      <p:ext uri="{BB962C8B-B14F-4D97-AF65-F5344CB8AC3E}">
        <p14:creationId xmlns:p14="http://schemas.microsoft.com/office/powerpoint/2010/main" val="16911763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33DA86-95CA-3230-1401-18D7B668A603}"/>
              </a:ext>
            </a:extLst>
          </p:cNvPr>
          <p:cNvSpPr>
            <a:spLocks noGrp="1"/>
          </p:cNvSpPr>
          <p:nvPr>
            <p:ph type="title"/>
          </p:nvPr>
        </p:nvSpPr>
        <p:spPr>
          <a:xfrm>
            <a:off x="127958" y="-100454"/>
            <a:ext cx="10240903" cy="625948"/>
          </a:xfrm>
        </p:spPr>
        <p:txBody>
          <a:bodyPr>
            <a:normAutofit/>
          </a:bodyPr>
          <a:lstStyle/>
          <a:p>
            <a:r>
              <a:rPr lang="en-GB" sz="2800" u="sng" dirty="0"/>
              <a:t>Theories</a:t>
            </a:r>
          </a:p>
        </p:txBody>
      </p:sp>
      <p:sp>
        <p:nvSpPr>
          <p:cNvPr id="3" name="Content Placeholder 2">
            <a:extLst>
              <a:ext uri="{FF2B5EF4-FFF2-40B4-BE49-F238E27FC236}">
                <a16:creationId xmlns:a16="http://schemas.microsoft.com/office/drawing/2014/main" id="{8A939FDE-AFA5-9CF2-CFC7-A8F8C9132A58}"/>
              </a:ext>
            </a:extLst>
          </p:cNvPr>
          <p:cNvSpPr>
            <a:spLocks noGrp="1"/>
          </p:cNvSpPr>
          <p:nvPr>
            <p:ph idx="1"/>
          </p:nvPr>
        </p:nvSpPr>
        <p:spPr>
          <a:xfrm>
            <a:off x="127958" y="531875"/>
            <a:ext cx="12173297" cy="5346314"/>
          </a:xfrm>
        </p:spPr>
        <p:txBody>
          <a:bodyPr vert="horz" lIns="0" tIns="0" rIns="0" bIns="0" rtlCol="0" anchor="t">
            <a:noAutofit/>
          </a:bodyPr>
          <a:lstStyle/>
          <a:p>
            <a:pPr>
              <a:buFont typeface="Arial"/>
              <a:buChar char="•"/>
            </a:pPr>
            <a:r>
              <a:rPr lang="en-GB" sz="1800" b="1" dirty="0">
                <a:ea typeface="+mn-lt"/>
                <a:cs typeface="+mn-lt"/>
              </a:rPr>
              <a:t>Corporate Interests &amp; AI Ethics Conflict:</a:t>
            </a:r>
            <a:endParaRPr lang="en-US" dirty="0"/>
          </a:p>
          <a:p>
            <a:pPr>
              <a:buFont typeface="Arial"/>
              <a:buChar char="•"/>
            </a:pPr>
            <a:r>
              <a:rPr lang="en-GB" sz="1800" dirty="0">
                <a:ea typeface="+mn-lt"/>
                <a:cs typeface="+mn-lt"/>
              </a:rPr>
              <a:t>Dr. Hart’s research opposed AI in healthcare, which could have threatened corporate profits. However, is there enough evidence to suggest NovaTech executives would take extreme measures against her?</a:t>
            </a:r>
            <a:endParaRPr lang="en-GB" dirty="0"/>
          </a:p>
          <a:p>
            <a:pPr>
              <a:buFont typeface="Arial"/>
              <a:buChar char="•"/>
            </a:pPr>
            <a:r>
              <a:rPr lang="en-GB" sz="1800" dirty="0">
                <a:ea typeface="+mn-lt"/>
                <a:cs typeface="+mn-lt"/>
              </a:rPr>
              <a:t>Could her warnings have been exaggerated? Perhaps her concerns about AI were valid, but not necessarily a direct threat to the company.</a:t>
            </a:r>
            <a:endParaRPr lang="en-GB" dirty="0"/>
          </a:p>
          <a:p>
            <a:pPr>
              <a:buFont typeface="Arial"/>
              <a:buChar char="•"/>
            </a:pPr>
            <a:r>
              <a:rPr lang="en-GB" sz="1800" b="1" dirty="0">
                <a:ea typeface="+mn-lt"/>
                <a:cs typeface="+mn-lt"/>
              </a:rPr>
              <a:t>Rivalry with Dr. Alaric:</a:t>
            </a:r>
            <a:endParaRPr lang="en-GB" dirty="0"/>
          </a:p>
          <a:p>
            <a:pPr>
              <a:buFont typeface="Arial"/>
              <a:buChar char="•"/>
            </a:pPr>
            <a:r>
              <a:rPr lang="en-GB" sz="1800" dirty="0">
                <a:ea typeface="+mn-lt"/>
                <a:cs typeface="+mn-lt"/>
              </a:rPr>
              <a:t>Did their academic disputes escalate to a personal vendetta, or were their disagreements purely professional?</a:t>
            </a:r>
            <a:endParaRPr lang="en-GB" dirty="0"/>
          </a:p>
          <a:p>
            <a:pPr>
              <a:buFont typeface="Arial"/>
              <a:buChar char="•"/>
            </a:pPr>
            <a:r>
              <a:rPr lang="en-GB" sz="1800" dirty="0">
                <a:ea typeface="+mn-lt"/>
                <a:cs typeface="+mn-lt"/>
              </a:rPr>
              <a:t>Dr. Alaric may have had a motive, but did he have the means and opportunity?</a:t>
            </a:r>
            <a:endParaRPr lang="en-GB" dirty="0"/>
          </a:p>
          <a:p>
            <a:pPr>
              <a:buFont typeface="Arial"/>
              <a:buChar char="•"/>
            </a:pPr>
            <a:r>
              <a:rPr lang="en-GB" sz="1800" dirty="0">
                <a:ea typeface="+mn-lt"/>
                <a:cs typeface="+mn-lt"/>
              </a:rPr>
              <a:t>Could another rival have been involved—someone whose conflicts with Dr. Hart were less publicized?</a:t>
            </a:r>
            <a:endParaRPr lang="en-GB" dirty="0"/>
          </a:p>
          <a:p>
            <a:pPr>
              <a:buFont typeface="Arial"/>
              <a:buChar char="•"/>
            </a:pPr>
            <a:r>
              <a:rPr lang="en-GB" sz="1800" b="1" dirty="0">
                <a:ea typeface="+mn-lt"/>
                <a:cs typeface="+mn-lt"/>
              </a:rPr>
              <a:t>Alternative Explanation – A Staged Disappearance?</a:t>
            </a:r>
            <a:endParaRPr lang="en-GB" dirty="0"/>
          </a:p>
          <a:p>
            <a:pPr>
              <a:buFont typeface="Arial"/>
              <a:buChar char="•"/>
            </a:pPr>
            <a:r>
              <a:rPr lang="en-GB" sz="1800" dirty="0">
                <a:ea typeface="+mn-lt"/>
                <a:cs typeface="+mn-lt"/>
              </a:rPr>
              <a:t>Could Dr. Hart have disappeared voluntarily to protect herself or her research?</a:t>
            </a:r>
            <a:endParaRPr lang="en-GB" dirty="0"/>
          </a:p>
          <a:p>
            <a:pPr>
              <a:buFont typeface="Arial"/>
              <a:buChar char="•"/>
            </a:pPr>
            <a:r>
              <a:rPr lang="en-GB" sz="1800" dirty="0">
                <a:ea typeface="+mn-lt"/>
                <a:cs typeface="+mn-lt"/>
              </a:rPr>
              <a:t>Did she uncover something so dangerous that she chose to go into hiding?</a:t>
            </a:r>
            <a:endParaRPr lang="en-GB" dirty="0"/>
          </a:p>
          <a:p>
            <a:pPr>
              <a:buFont typeface="Arial"/>
              <a:buChar char="•"/>
            </a:pPr>
            <a:r>
              <a:rPr lang="en-GB" sz="1800" dirty="0">
                <a:ea typeface="+mn-lt"/>
                <a:cs typeface="+mn-lt"/>
              </a:rPr>
              <a:t>If she was planning to disappear, why was her lab left in disarray? Was it staged to mislead investigators?</a:t>
            </a:r>
            <a:endParaRPr lang="en-GB" dirty="0"/>
          </a:p>
          <a:p>
            <a:pPr marL="0" indent="0">
              <a:buNone/>
            </a:pPr>
            <a:endParaRPr lang="en-GB" sz="1800" b="1" dirty="0"/>
          </a:p>
          <a:p>
            <a:pPr marL="457200" lvl="1" indent="0">
              <a:buNone/>
            </a:pPr>
            <a:endParaRPr lang="en-GB" sz="1600" dirty="0"/>
          </a:p>
          <a:p>
            <a:endParaRPr lang="en-GB" dirty="0"/>
          </a:p>
        </p:txBody>
      </p:sp>
      <p:sp>
        <p:nvSpPr>
          <p:cNvPr id="4" name="Date Placeholder 3">
            <a:extLst>
              <a:ext uri="{FF2B5EF4-FFF2-40B4-BE49-F238E27FC236}">
                <a16:creationId xmlns:a16="http://schemas.microsoft.com/office/drawing/2014/main" id="{076BAF92-4A22-0486-2EC8-365943C9BBD2}"/>
              </a:ext>
            </a:extLst>
          </p:cNvPr>
          <p:cNvSpPr>
            <a:spLocks noGrp="1"/>
          </p:cNvSpPr>
          <p:nvPr>
            <p:ph type="dt" sz="half" idx="10"/>
          </p:nvPr>
        </p:nvSpPr>
        <p:spPr/>
        <p:txBody>
          <a:bodyPr/>
          <a:lstStyle/>
          <a:p>
            <a:fld id="{B3DB7D6E-9E15-4E52-A407-1FF00457F802}" type="datetime1">
              <a:t>3/24/2025</a:t>
            </a:fld>
            <a:endParaRPr lang="en-US" dirty="0"/>
          </a:p>
        </p:txBody>
      </p:sp>
      <p:sp>
        <p:nvSpPr>
          <p:cNvPr id="5" name="Footer Placeholder 4">
            <a:extLst>
              <a:ext uri="{FF2B5EF4-FFF2-40B4-BE49-F238E27FC236}">
                <a16:creationId xmlns:a16="http://schemas.microsoft.com/office/drawing/2014/main" id="{0D2174DC-2329-F39D-0574-A71B41D7E504}"/>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3A6C819E-736D-3BD0-51B3-FF5B9B366BDF}"/>
              </a:ext>
            </a:extLst>
          </p:cNvPr>
          <p:cNvSpPr>
            <a:spLocks noGrp="1"/>
          </p:cNvSpPr>
          <p:nvPr>
            <p:ph type="sldNum" sz="quarter" idx="12"/>
          </p:nvPr>
        </p:nvSpPr>
        <p:spPr/>
        <p:txBody>
          <a:bodyPr/>
          <a:lstStyle/>
          <a:p>
            <a:fld id="{017DE1FC-E54A-4B87-A814-263D1E8654B2}" type="slidenum">
              <a:rPr lang="en-US" dirty="0"/>
              <a:t>5</a:t>
            </a:fld>
            <a:endParaRPr lang="en-US" dirty="0"/>
          </a:p>
        </p:txBody>
      </p:sp>
    </p:spTree>
    <p:extLst>
      <p:ext uri="{BB962C8B-B14F-4D97-AF65-F5344CB8AC3E}">
        <p14:creationId xmlns:p14="http://schemas.microsoft.com/office/powerpoint/2010/main" val="29885918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6CD00C-5006-099E-1589-C5074AB8EA37}"/>
              </a:ext>
            </a:extLst>
          </p:cNvPr>
          <p:cNvSpPr>
            <a:spLocks noGrp="1"/>
          </p:cNvSpPr>
          <p:nvPr>
            <p:ph type="title"/>
          </p:nvPr>
        </p:nvSpPr>
        <p:spPr>
          <a:xfrm>
            <a:off x="228600" y="82566"/>
            <a:ext cx="10282092" cy="615650"/>
          </a:xfrm>
        </p:spPr>
        <p:txBody>
          <a:bodyPr/>
          <a:lstStyle/>
          <a:p>
            <a:r>
              <a:rPr lang="en-GB" u="sng" dirty="0"/>
              <a:t>conclusions</a:t>
            </a:r>
          </a:p>
        </p:txBody>
      </p:sp>
      <p:sp>
        <p:nvSpPr>
          <p:cNvPr id="3" name="Content Placeholder 2">
            <a:extLst>
              <a:ext uri="{FF2B5EF4-FFF2-40B4-BE49-F238E27FC236}">
                <a16:creationId xmlns:a16="http://schemas.microsoft.com/office/drawing/2014/main" id="{4B739876-80BC-7924-58BA-FC1376A95E27}"/>
              </a:ext>
            </a:extLst>
          </p:cNvPr>
          <p:cNvSpPr>
            <a:spLocks noGrp="1"/>
          </p:cNvSpPr>
          <p:nvPr>
            <p:ph idx="1"/>
          </p:nvPr>
        </p:nvSpPr>
        <p:spPr>
          <a:xfrm>
            <a:off x="225103" y="862748"/>
            <a:ext cx="11649884" cy="3956179"/>
          </a:xfrm>
        </p:spPr>
        <p:txBody>
          <a:bodyPr vert="horz" lIns="0" tIns="0" rIns="0" bIns="0" rtlCol="0" anchor="t">
            <a:noAutofit/>
          </a:bodyPr>
          <a:lstStyle/>
          <a:p>
            <a:pPr marL="0" indent="0">
              <a:buNone/>
            </a:pPr>
            <a:r>
              <a:rPr lang="en-GB" sz="1800" b="1" dirty="0">
                <a:ea typeface="+mn-lt"/>
                <a:cs typeface="+mn-lt"/>
              </a:rPr>
              <a:t>Recommendations for Further Investigation:</a:t>
            </a:r>
            <a:endParaRPr lang="en-GB" sz="1800"/>
          </a:p>
          <a:p>
            <a:pPr marL="342900" indent="-342900">
              <a:buAutoNum type="arabicPeriod"/>
            </a:pPr>
            <a:r>
              <a:rPr lang="en-GB" sz="1800" b="1" dirty="0">
                <a:ea typeface="+mn-lt"/>
                <a:cs typeface="+mn-lt"/>
              </a:rPr>
              <a:t>Interview NovaTech Executives</a:t>
            </a:r>
            <a:r>
              <a:rPr lang="en-GB" sz="1800" dirty="0">
                <a:ea typeface="+mn-lt"/>
                <a:cs typeface="+mn-lt"/>
              </a:rPr>
              <a:t>: Gain insight from colleagues to understand pressures Dr. Hart faced.</a:t>
            </a:r>
            <a:endParaRPr lang="en-GB" sz="1800"/>
          </a:p>
          <a:p>
            <a:pPr marL="342900" indent="-342900">
              <a:buAutoNum type="arabicPeriod"/>
            </a:pPr>
            <a:r>
              <a:rPr lang="en-GB" sz="1800" b="1" dirty="0">
                <a:ea typeface="+mn-lt"/>
                <a:cs typeface="+mn-lt"/>
              </a:rPr>
              <a:t>Investigate the Suspicious SUV</a:t>
            </a:r>
            <a:r>
              <a:rPr lang="en-GB" sz="1800" dirty="0">
                <a:ea typeface="+mn-lt"/>
                <a:cs typeface="+mn-lt"/>
              </a:rPr>
              <a:t>: Identify the vehicle seen near Dr. Hart’s home—could it connect the disappearance to external individuals or companies.</a:t>
            </a:r>
            <a:endParaRPr lang="en-GB" sz="1800"/>
          </a:p>
          <a:p>
            <a:pPr marL="342900" indent="-342900">
              <a:buAutoNum type="arabicPeriod"/>
            </a:pPr>
            <a:r>
              <a:rPr lang="en-GB" sz="1800" b="1" dirty="0">
                <a:ea typeface="+mn-lt"/>
                <a:cs typeface="+mn-lt"/>
              </a:rPr>
              <a:t>Review Dr. Hart’s Research</a:t>
            </a:r>
            <a:r>
              <a:rPr lang="en-GB" sz="1800" dirty="0">
                <a:ea typeface="+mn-lt"/>
                <a:cs typeface="+mn-lt"/>
              </a:rPr>
              <a:t>: Focus on her criticism of AI in healthcare to check for signs of cover-up or theft.</a:t>
            </a:r>
            <a:endParaRPr lang="en-GB" sz="1800"/>
          </a:p>
          <a:p>
            <a:pPr marL="342900" indent="-342900">
              <a:buAutoNum type="arabicPeriod"/>
            </a:pPr>
            <a:r>
              <a:rPr lang="en-GB" sz="1800" b="1" dirty="0">
                <a:ea typeface="+mn-lt"/>
                <a:cs typeface="+mn-lt"/>
              </a:rPr>
              <a:t>Collaborate with Ethics Groups</a:t>
            </a:r>
            <a:r>
              <a:rPr lang="en-GB" sz="1800" dirty="0">
                <a:ea typeface="+mn-lt"/>
                <a:cs typeface="+mn-lt"/>
              </a:rPr>
              <a:t>: Involve ethical oversight organizations to ensure AI technologies are developed responsibly (Müller, 2016).</a:t>
            </a:r>
            <a:endParaRPr lang="en-GB" sz="1800"/>
          </a:p>
          <a:p>
            <a:pPr marL="0" indent="0">
              <a:buNone/>
            </a:pPr>
            <a:r>
              <a:rPr lang="en-GB" sz="1800" b="1" dirty="0">
                <a:ea typeface="+mn-lt"/>
                <a:cs typeface="+mn-lt"/>
              </a:rPr>
              <a:t>Conclusion:</a:t>
            </a:r>
            <a:br>
              <a:rPr lang="en-GB" sz="1800" b="1" dirty="0">
                <a:ea typeface="+mn-lt"/>
                <a:cs typeface="+mn-lt"/>
              </a:rPr>
            </a:br>
            <a:r>
              <a:rPr lang="en-GB" sz="1800" dirty="0">
                <a:ea typeface="+mn-lt"/>
                <a:cs typeface="+mn-lt"/>
              </a:rPr>
              <a:t>The most compelling theory suggests that corporate pressures played a key role in Dr. Hart’s disappearance, given her outspoken criticism of AI in healthcare. However, without direct evidence, further inquiry is essential. Investigating NovaTech executives and reviewing Dr. Hart’s final communications could provide valuable insights. Additionally, involving ethical oversight organizations may help ensure transparency and accountability in AI development.</a:t>
            </a:r>
            <a:endParaRPr lang="en-GB" sz="1800" b="1" dirty="0"/>
          </a:p>
          <a:p>
            <a:pPr>
              <a:buAutoNum type="arabicPeriod"/>
            </a:pPr>
            <a:endParaRPr lang="en-GB" sz="1600" dirty="0"/>
          </a:p>
          <a:p>
            <a:pPr>
              <a:buAutoNum type="arabicPeriod"/>
            </a:pPr>
            <a:endParaRPr lang="en-GB" dirty="0"/>
          </a:p>
        </p:txBody>
      </p:sp>
      <p:sp>
        <p:nvSpPr>
          <p:cNvPr id="4" name="Date Placeholder 3">
            <a:extLst>
              <a:ext uri="{FF2B5EF4-FFF2-40B4-BE49-F238E27FC236}">
                <a16:creationId xmlns:a16="http://schemas.microsoft.com/office/drawing/2014/main" id="{3C74F507-48B3-88BB-8849-A8A5A520D855}"/>
              </a:ext>
            </a:extLst>
          </p:cNvPr>
          <p:cNvSpPr>
            <a:spLocks noGrp="1"/>
          </p:cNvSpPr>
          <p:nvPr>
            <p:ph type="dt" sz="half" idx="10"/>
          </p:nvPr>
        </p:nvSpPr>
        <p:spPr/>
        <p:txBody>
          <a:bodyPr/>
          <a:lstStyle/>
          <a:p>
            <a:fld id="{995FE46F-840A-431E-8672-FA3B9548DFDD}" type="datetime1">
              <a:t>3/24/2025</a:t>
            </a:fld>
            <a:endParaRPr lang="en-US" dirty="0"/>
          </a:p>
        </p:txBody>
      </p:sp>
      <p:sp>
        <p:nvSpPr>
          <p:cNvPr id="5" name="Footer Placeholder 4">
            <a:extLst>
              <a:ext uri="{FF2B5EF4-FFF2-40B4-BE49-F238E27FC236}">
                <a16:creationId xmlns:a16="http://schemas.microsoft.com/office/drawing/2014/main" id="{8E817EDF-80D0-E5C0-376E-DEA2985696BB}"/>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473F7B68-3C6C-93B3-A2E1-0A617FC21339}"/>
              </a:ext>
            </a:extLst>
          </p:cNvPr>
          <p:cNvSpPr>
            <a:spLocks noGrp="1"/>
          </p:cNvSpPr>
          <p:nvPr>
            <p:ph type="sldNum" sz="quarter" idx="12"/>
          </p:nvPr>
        </p:nvSpPr>
        <p:spPr/>
        <p:txBody>
          <a:bodyPr/>
          <a:lstStyle/>
          <a:p>
            <a:fld id="{017DE1FC-E54A-4B87-A814-263D1E8654B2}" type="slidenum">
              <a:rPr lang="en-US" dirty="0"/>
              <a:t>6</a:t>
            </a:fld>
            <a:endParaRPr lang="en-US" dirty="0"/>
          </a:p>
        </p:txBody>
      </p:sp>
    </p:spTree>
    <p:extLst>
      <p:ext uri="{BB962C8B-B14F-4D97-AF65-F5344CB8AC3E}">
        <p14:creationId xmlns:p14="http://schemas.microsoft.com/office/powerpoint/2010/main" val="25200172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955D51-C6D5-0FA8-FEBF-99C07300DB8A}"/>
              </a:ext>
            </a:extLst>
          </p:cNvPr>
          <p:cNvSpPr>
            <a:spLocks noGrp="1"/>
          </p:cNvSpPr>
          <p:nvPr>
            <p:ph type="title"/>
          </p:nvPr>
        </p:nvSpPr>
        <p:spPr>
          <a:xfrm>
            <a:off x="2059" y="-384309"/>
            <a:ext cx="10292389" cy="934865"/>
          </a:xfrm>
        </p:spPr>
        <p:txBody>
          <a:bodyPr>
            <a:normAutofit/>
          </a:bodyPr>
          <a:lstStyle/>
          <a:p>
            <a:r>
              <a:rPr lang="en-GB" u="sng" dirty="0"/>
              <a:t>Reflection</a:t>
            </a:r>
          </a:p>
        </p:txBody>
      </p:sp>
      <p:sp>
        <p:nvSpPr>
          <p:cNvPr id="3" name="Content Placeholder 2">
            <a:extLst>
              <a:ext uri="{FF2B5EF4-FFF2-40B4-BE49-F238E27FC236}">
                <a16:creationId xmlns:a16="http://schemas.microsoft.com/office/drawing/2014/main" id="{44690575-C659-5410-09F2-0F561EB86CAB}"/>
              </a:ext>
            </a:extLst>
          </p:cNvPr>
          <p:cNvSpPr>
            <a:spLocks noGrp="1"/>
          </p:cNvSpPr>
          <p:nvPr>
            <p:ph idx="1"/>
          </p:nvPr>
        </p:nvSpPr>
        <p:spPr>
          <a:xfrm>
            <a:off x="105032" y="556550"/>
            <a:ext cx="12092666" cy="3410423"/>
          </a:xfrm>
        </p:spPr>
        <p:txBody>
          <a:bodyPr vert="horz" lIns="0" tIns="0" rIns="0" bIns="0" rtlCol="0" anchor="t">
            <a:normAutofit/>
          </a:bodyPr>
          <a:lstStyle/>
          <a:p>
            <a:pPr marL="0" indent="0">
              <a:buNone/>
            </a:pPr>
            <a:r>
              <a:rPr lang="en-GB" sz="1800" b="1" dirty="0">
                <a:ea typeface="+mn-lt"/>
                <a:cs typeface="+mn-lt"/>
              </a:rPr>
              <a:t>Challenges Faced:</a:t>
            </a:r>
            <a:endParaRPr lang="en-GB" sz="1800"/>
          </a:p>
          <a:p>
            <a:pPr marL="457200" indent="-457200">
              <a:buAutoNum type="arabicPeriod"/>
            </a:pPr>
            <a:r>
              <a:rPr lang="en-GB" sz="1800" b="1" dirty="0">
                <a:ea typeface="+mn-lt"/>
                <a:cs typeface="+mn-lt"/>
              </a:rPr>
              <a:t>Unclear Motives:</a:t>
            </a:r>
            <a:endParaRPr lang="en-GB" sz="1800"/>
          </a:p>
          <a:p>
            <a:pPr marL="457200" lvl="1" indent="0">
              <a:buNone/>
            </a:pPr>
            <a:r>
              <a:rPr lang="en-GB" sz="1800" dirty="0">
                <a:ea typeface="+mn-lt"/>
                <a:cs typeface="+mn-lt"/>
              </a:rPr>
              <a:t>Multiple theories (corporate interests, rivalry, ethics) made it difficult to pinpoint the true cause of Dr. Hart’s disappearance.</a:t>
            </a:r>
            <a:endParaRPr lang="en-GB" sz="1800"/>
          </a:p>
          <a:p>
            <a:pPr marL="457200" indent="-457200">
              <a:buAutoNum type="arabicPeriod"/>
            </a:pPr>
            <a:r>
              <a:rPr lang="en-GB" sz="1800" b="1" dirty="0">
                <a:ea typeface="+mn-lt"/>
                <a:cs typeface="+mn-lt"/>
              </a:rPr>
              <a:t>Limited Evidence:</a:t>
            </a:r>
            <a:endParaRPr lang="en-GB" sz="1800"/>
          </a:p>
          <a:p>
            <a:pPr marL="457200" lvl="1" indent="0">
              <a:buNone/>
            </a:pPr>
            <a:r>
              <a:rPr lang="en-GB" sz="1800" dirty="0">
                <a:ea typeface="+mn-lt"/>
                <a:cs typeface="+mn-lt"/>
              </a:rPr>
              <a:t>No direct evidence linked suspects to the crime, making it hard to form a clear conclusion.</a:t>
            </a:r>
            <a:endParaRPr lang="en-GB" sz="1800"/>
          </a:p>
          <a:p>
            <a:pPr marL="457200" indent="-457200">
              <a:buAutoNum type="arabicPeriod"/>
            </a:pPr>
            <a:r>
              <a:rPr lang="en-GB" sz="1800" b="1" dirty="0">
                <a:ea typeface="+mn-lt"/>
                <a:cs typeface="+mn-lt"/>
              </a:rPr>
              <a:t>Conflicting Witness Statements:</a:t>
            </a:r>
            <a:endParaRPr lang="en-GB" sz="1800"/>
          </a:p>
          <a:p>
            <a:pPr marL="457200" lvl="1" indent="0">
              <a:buNone/>
            </a:pPr>
            <a:r>
              <a:rPr lang="en-GB" sz="1800" dirty="0">
                <a:ea typeface="+mn-lt"/>
                <a:cs typeface="+mn-lt"/>
              </a:rPr>
              <a:t>Inconsistent accounts from witnesses made it challenging to establish an exact timeline of events.</a:t>
            </a:r>
          </a:p>
          <a:p>
            <a:pPr marL="457200" lvl="1" indent="0">
              <a:buNone/>
            </a:pPr>
            <a:endParaRPr lang="en-GB" sz="1800" b="1" dirty="0">
              <a:ea typeface="+mn-lt"/>
              <a:cs typeface="+mn-lt"/>
            </a:endParaRPr>
          </a:p>
          <a:p>
            <a:pPr marL="457200" lvl="1" indent="0">
              <a:buNone/>
            </a:pPr>
            <a:endParaRPr lang="en-GB" sz="1800" dirty="0"/>
          </a:p>
          <a:p>
            <a:pPr marL="457200" indent="-457200">
              <a:buAutoNum type="arabicPeriod"/>
            </a:pPr>
            <a:endParaRPr lang="en-GB" dirty="0"/>
          </a:p>
        </p:txBody>
      </p:sp>
      <p:sp>
        <p:nvSpPr>
          <p:cNvPr id="4" name="Date Placeholder 3">
            <a:extLst>
              <a:ext uri="{FF2B5EF4-FFF2-40B4-BE49-F238E27FC236}">
                <a16:creationId xmlns:a16="http://schemas.microsoft.com/office/drawing/2014/main" id="{CDA82E3F-C5B3-526C-03C9-E216E5B49744}"/>
              </a:ext>
            </a:extLst>
          </p:cNvPr>
          <p:cNvSpPr>
            <a:spLocks noGrp="1"/>
          </p:cNvSpPr>
          <p:nvPr>
            <p:ph type="dt" sz="half" idx="10"/>
          </p:nvPr>
        </p:nvSpPr>
        <p:spPr/>
        <p:txBody>
          <a:bodyPr/>
          <a:lstStyle/>
          <a:p>
            <a:fld id="{809E6513-F987-4B14-B367-3E2E276DD5D1}" type="datetime1">
              <a:t>3/24/2025</a:t>
            </a:fld>
            <a:endParaRPr lang="en-US" dirty="0"/>
          </a:p>
        </p:txBody>
      </p:sp>
      <p:sp>
        <p:nvSpPr>
          <p:cNvPr id="5" name="Footer Placeholder 4">
            <a:extLst>
              <a:ext uri="{FF2B5EF4-FFF2-40B4-BE49-F238E27FC236}">
                <a16:creationId xmlns:a16="http://schemas.microsoft.com/office/drawing/2014/main" id="{9B564016-35D1-51B9-ED8B-4E5737BEF964}"/>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1180346D-D7C4-823F-A49E-9CCC14BD4B93}"/>
              </a:ext>
            </a:extLst>
          </p:cNvPr>
          <p:cNvSpPr>
            <a:spLocks noGrp="1"/>
          </p:cNvSpPr>
          <p:nvPr>
            <p:ph type="sldNum" sz="quarter" idx="12"/>
          </p:nvPr>
        </p:nvSpPr>
        <p:spPr/>
        <p:txBody>
          <a:bodyPr/>
          <a:lstStyle/>
          <a:p>
            <a:fld id="{017DE1FC-E54A-4B87-A814-263D1E8654B2}" type="slidenum">
              <a:rPr lang="en-US" dirty="0"/>
              <a:t>7</a:t>
            </a:fld>
            <a:endParaRPr lang="en-US" dirty="0"/>
          </a:p>
        </p:txBody>
      </p:sp>
      <p:sp>
        <p:nvSpPr>
          <p:cNvPr id="7" name="TextBox 6">
            <a:extLst>
              <a:ext uri="{FF2B5EF4-FFF2-40B4-BE49-F238E27FC236}">
                <a16:creationId xmlns:a16="http://schemas.microsoft.com/office/drawing/2014/main" id="{C636515F-C65D-B7AE-2777-2EE00AC095E1}"/>
              </a:ext>
            </a:extLst>
          </p:cNvPr>
          <p:cNvSpPr txBox="1"/>
          <p:nvPr/>
        </p:nvSpPr>
        <p:spPr>
          <a:xfrm>
            <a:off x="4575" y="3849577"/>
            <a:ext cx="11540775" cy="29054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ea typeface="+mn-lt"/>
                <a:cs typeface="+mn-lt"/>
              </a:rPr>
              <a:t>Lessons Learned:</a:t>
            </a:r>
            <a:endParaRPr lang="en-US"/>
          </a:p>
          <a:p>
            <a:endParaRPr lang="en-GB" b="1" dirty="0">
              <a:ea typeface="+mn-lt"/>
              <a:cs typeface="+mn-lt"/>
            </a:endParaRPr>
          </a:p>
          <a:p>
            <a:pPr marL="342900" indent="-342900">
              <a:buAutoNum type="arabicPeriod"/>
            </a:pPr>
            <a:r>
              <a:rPr lang="en-GB" b="1" dirty="0">
                <a:ea typeface="+mn-lt"/>
                <a:cs typeface="+mn-lt"/>
              </a:rPr>
              <a:t>Thorough Evidence Analysis:</a:t>
            </a:r>
            <a:endParaRPr lang="en-GB"/>
          </a:p>
          <a:p>
            <a:pPr lvl="1"/>
            <a:r>
              <a:rPr lang="en-GB" dirty="0">
                <a:ea typeface="+mn-lt"/>
                <a:cs typeface="+mn-lt"/>
              </a:rPr>
              <a:t>Investigating from multiple angles helped create a fuller picture, emphasizing the need for patience.</a:t>
            </a:r>
            <a:endParaRPr lang="en-GB"/>
          </a:p>
          <a:p>
            <a:pPr marL="342900" indent="-342900">
              <a:buAutoNum type="arabicPeriod"/>
            </a:pPr>
            <a:r>
              <a:rPr lang="en-GB" b="1" dirty="0">
                <a:ea typeface="+mn-lt"/>
                <a:cs typeface="+mn-lt"/>
              </a:rPr>
              <a:t>Collaboration with Experts:</a:t>
            </a:r>
            <a:endParaRPr lang="en-GB"/>
          </a:p>
          <a:p>
            <a:pPr lvl="1"/>
            <a:r>
              <a:rPr lang="en-GB" dirty="0">
                <a:ea typeface="+mn-lt"/>
                <a:cs typeface="+mn-lt"/>
              </a:rPr>
              <a:t>Using diverse sources (witnesses, forensic data, expert research) was key to understanding the case.</a:t>
            </a:r>
            <a:endParaRPr lang="en-GB"/>
          </a:p>
          <a:p>
            <a:pPr marL="342900" indent="-342900">
              <a:buAutoNum type="arabicPeriod"/>
            </a:pPr>
            <a:r>
              <a:rPr lang="en-GB" b="1" dirty="0">
                <a:ea typeface="+mn-lt"/>
                <a:cs typeface="+mn-lt"/>
              </a:rPr>
              <a:t>Ethical Challenges in Research:</a:t>
            </a:r>
            <a:endParaRPr lang="en-GB"/>
          </a:p>
          <a:p>
            <a:pPr lvl="1"/>
            <a:r>
              <a:rPr lang="en-GB" dirty="0">
                <a:ea typeface="+mn-lt"/>
                <a:cs typeface="+mn-lt"/>
              </a:rPr>
              <a:t>The case highlighted how business interests often conflict with ethical research, especially in areas like AI in healthcare.</a:t>
            </a:r>
            <a:endParaRPr lang="en-GB" dirty="0"/>
          </a:p>
          <a:p>
            <a:pPr algn="l"/>
            <a:endParaRPr lang="en-GB" dirty="0"/>
          </a:p>
        </p:txBody>
      </p:sp>
    </p:spTree>
    <p:extLst>
      <p:ext uri="{BB962C8B-B14F-4D97-AF65-F5344CB8AC3E}">
        <p14:creationId xmlns:p14="http://schemas.microsoft.com/office/powerpoint/2010/main" val="37175756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79F2EF-B9E7-42ED-7039-B9E57E61086E}"/>
              </a:ext>
            </a:extLst>
          </p:cNvPr>
          <p:cNvSpPr>
            <a:spLocks noGrp="1"/>
          </p:cNvSpPr>
          <p:nvPr>
            <p:ph type="title"/>
          </p:nvPr>
        </p:nvSpPr>
        <p:spPr>
          <a:xfrm>
            <a:off x="359534" y="392810"/>
            <a:ext cx="3932237" cy="467498"/>
          </a:xfrm>
        </p:spPr>
        <p:txBody>
          <a:bodyPr vert="horz" lIns="0" tIns="0" rIns="0" bIns="0" rtlCol="0" anchor="b">
            <a:normAutofit fontScale="90000"/>
          </a:bodyPr>
          <a:lstStyle/>
          <a:p>
            <a:r>
              <a:rPr lang="en-US" b="1" i="0" u="sng" kern="1200" cap="all" spc="700" baseline="0" err="1">
                <a:latin typeface="+mj-lt"/>
                <a:ea typeface="+mj-ea"/>
                <a:cs typeface="+mj-cs"/>
              </a:rPr>
              <a:t>Q&amp;a</a:t>
            </a:r>
            <a:endParaRPr lang="en-US" b="1" i="0" u="sng" kern="1200" cap="all" spc="700" baseline="0">
              <a:latin typeface="+mj-lt"/>
            </a:endParaRPr>
          </a:p>
        </p:txBody>
      </p:sp>
      <p:pic>
        <p:nvPicPr>
          <p:cNvPr id="7" name="Content Placeholder 6" descr="A blue and green logo&#10;&#10;AI-generated content may be incorrect.">
            <a:extLst>
              <a:ext uri="{FF2B5EF4-FFF2-40B4-BE49-F238E27FC236}">
                <a16:creationId xmlns:a16="http://schemas.microsoft.com/office/drawing/2014/main" id="{F1F1AC39-9A19-045C-F2BC-8018D0E20E02}"/>
              </a:ext>
            </a:extLst>
          </p:cNvPr>
          <p:cNvPicPr>
            <a:picLocks noGrp="1" noChangeAspect="1"/>
          </p:cNvPicPr>
          <p:nvPr>
            <p:ph type="pic" idx="1"/>
          </p:nvPr>
        </p:nvPicPr>
        <p:blipFill>
          <a:blip r:embed="rId2">
            <a:extLst>
              <a:ext uri="{837473B0-CC2E-450A-ABE3-18F120FF3D39}">
                <a1611:picAttrSrcUrl xmlns:a1611="http://schemas.microsoft.com/office/drawing/2016/11/main" r:id="rId3"/>
              </a:ext>
            </a:extLst>
          </a:blip>
          <a:stretch/>
        </p:blipFill>
        <p:spPr>
          <a:xfrm>
            <a:off x="459553" y="1444383"/>
            <a:ext cx="5520645" cy="3974864"/>
          </a:xfrm>
          <a:noFill/>
        </p:spPr>
      </p:pic>
      <p:sp>
        <p:nvSpPr>
          <p:cNvPr id="4" name="Date Placeholder 3">
            <a:extLst>
              <a:ext uri="{FF2B5EF4-FFF2-40B4-BE49-F238E27FC236}">
                <a16:creationId xmlns:a16="http://schemas.microsoft.com/office/drawing/2014/main" id="{2D656DAA-C3D6-14E3-C389-CE5BA4DD9CA9}"/>
              </a:ext>
            </a:extLst>
          </p:cNvPr>
          <p:cNvSpPr>
            <a:spLocks noGrp="1"/>
          </p:cNvSpPr>
          <p:nvPr>
            <p:ph type="dt" sz="half" idx="10"/>
          </p:nvPr>
        </p:nvSpPr>
        <p:spPr>
          <a:xfrm>
            <a:off x="7910111" y="6409170"/>
            <a:ext cx="3702392" cy="448830"/>
          </a:xfrm>
        </p:spPr>
        <p:txBody>
          <a:bodyPr vert="horz" lIns="91440" tIns="45720" rIns="91440" bIns="45720" rtlCol="0" anchor="ctr">
            <a:normAutofit/>
          </a:bodyPr>
          <a:lstStyle/>
          <a:p>
            <a:pPr>
              <a:spcAft>
                <a:spcPts val="600"/>
              </a:spcAft>
            </a:pPr>
            <a:fld id="{5587FFCC-5655-48DE-BAF4-F49DCBCFF0DC}" type="datetime1">
              <a:pPr>
                <a:spcAft>
                  <a:spcPts val="600"/>
                </a:spcAft>
              </a:pPr>
              <a:t>3/24/2025</a:t>
            </a:fld>
            <a:endParaRPr lang="en-US"/>
          </a:p>
        </p:txBody>
      </p:sp>
      <p:sp>
        <p:nvSpPr>
          <p:cNvPr id="5" name="Footer Placeholder 4">
            <a:extLst>
              <a:ext uri="{FF2B5EF4-FFF2-40B4-BE49-F238E27FC236}">
                <a16:creationId xmlns:a16="http://schemas.microsoft.com/office/drawing/2014/main" id="{520E621B-C33B-BD24-7C51-6928D069D6AB}"/>
              </a:ext>
            </a:extLst>
          </p:cNvPr>
          <p:cNvSpPr>
            <a:spLocks noGrp="1"/>
          </p:cNvSpPr>
          <p:nvPr>
            <p:ph type="ftr" sz="quarter" idx="11"/>
          </p:nvPr>
        </p:nvSpPr>
        <p:spPr>
          <a:xfrm rot="5400000">
            <a:off x="-1828801" y="1912217"/>
            <a:ext cx="4114800" cy="457200"/>
          </a:xfrm>
        </p:spPr>
        <p:txBody>
          <a:bodyPr vert="horz" lIns="91440" tIns="45720" rIns="91440" bIns="45720" rtlCol="0" anchor="ctr">
            <a:normAutofit/>
          </a:bodyPr>
          <a:lstStyle/>
          <a:p>
            <a:pPr>
              <a:spcAft>
                <a:spcPts val="600"/>
              </a:spcAft>
            </a:pPr>
            <a:r>
              <a:rPr lang="en-US" b="1" kern="1200">
                <a:latin typeface="+mj-lt"/>
                <a:ea typeface="+mn-ea"/>
                <a:cs typeface="+mn-cs"/>
              </a:rPr>
              <a:t>
              </a:t>
            </a:r>
          </a:p>
        </p:txBody>
      </p:sp>
      <p:sp>
        <p:nvSpPr>
          <p:cNvPr id="6" name="Slide Number Placeholder 5">
            <a:extLst>
              <a:ext uri="{FF2B5EF4-FFF2-40B4-BE49-F238E27FC236}">
                <a16:creationId xmlns:a16="http://schemas.microsoft.com/office/drawing/2014/main" id="{8BC4E307-2451-533D-4A2E-82C77BFCBDE0}"/>
              </a:ext>
            </a:extLst>
          </p:cNvPr>
          <p:cNvSpPr>
            <a:spLocks noGrp="1"/>
          </p:cNvSpPr>
          <p:nvPr>
            <p:ph type="sldNum" sz="quarter" idx="12"/>
          </p:nvPr>
        </p:nvSpPr>
        <p:spPr>
          <a:xfrm>
            <a:off x="11669678" y="6408742"/>
            <a:ext cx="438652" cy="448830"/>
          </a:xfrm>
        </p:spPr>
        <p:txBody>
          <a:bodyPr vert="horz" lIns="91440" tIns="45720" rIns="91440" bIns="45720" rtlCol="0" anchor="ctr">
            <a:normAutofit/>
          </a:bodyPr>
          <a:lstStyle/>
          <a:p>
            <a:pPr>
              <a:spcAft>
                <a:spcPts val="600"/>
              </a:spcAft>
            </a:pPr>
            <a:fld id="{017DE1FC-E54A-4B87-A814-263D1E8654B2}" type="slidenum">
              <a:rPr lang="en-US" dirty="0"/>
              <a:pPr>
                <a:spcAft>
                  <a:spcPts val="600"/>
                </a:spcAft>
              </a:pPr>
              <a:t>8</a:t>
            </a:fld>
            <a:endParaRPr lang="en-US"/>
          </a:p>
        </p:txBody>
      </p:sp>
    </p:spTree>
    <p:extLst>
      <p:ext uri="{BB962C8B-B14F-4D97-AF65-F5344CB8AC3E}">
        <p14:creationId xmlns:p14="http://schemas.microsoft.com/office/powerpoint/2010/main" val="20905266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C908FA-C7AA-B3CD-323F-3E8A595DE3B8}"/>
              </a:ext>
            </a:extLst>
          </p:cNvPr>
          <p:cNvSpPr>
            <a:spLocks noGrp="1"/>
          </p:cNvSpPr>
          <p:nvPr>
            <p:ph type="title"/>
          </p:nvPr>
        </p:nvSpPr>
        <p:spPr>
          <a:xfrm>
            <a:off x="228600" y="267917"/>
            <a:ext cx="10282092" cy="759812"/>
          </a:xfrm>
        </p:spPr>
        <p:txBody>
          <a:bodyPr/>
          <a:lstStyle/>
          <a:p>
            <a:r>
              <a:rPr lang="en-GB" u="sng" dirty="0"/>
              <a:t>Reference list</a:t>
            </a:r>
          </a:p>
        </p:txBody>
      </p:sp>
      <p:sp>
        <p:nvSpPr>
          <p:cNvPr id="3" name="Content Placeholder 2">
            <a:extLst>
              <a:ext uri="{FF2B5EF4-FFF2-40B4-BE49-F238E27FC236}">
                <a16:creationId xmlns:a16="http://schemas.microsoft.com/office/drawing/2014/main" id="{8CBC73A5-70CE-636E-198B-A4A39F1F0144}"/>
              </a:ext>
            </a:extLst>
          </p:cNvPr>
          <p:cNvSpPr>
            <a:spLocks noGrp="1"/>
          </p:cNvSpPr>
          <p:nvPr>
            <p:ph idx="1"/>
          </p:nvPr>
        </p:nvSpPr>
        <p:spPr>
          <a:xfrm>
            <a:off x="269789" y="1229371"/>
            <a:ext cx="10240903" cy="3956179"/>
          </a:xfrm>
        </p:spPr>
        <p:txBody>
          <a:bodyPr vert="horz" lIns="0" tIns="0" rIns="0" bIns="0" rtlCol="0" anchor="t">
            <a:normAutofit/>
          </a:bodyPr>
          <a:lstStyle/>
          <a:p>
            <a:pPr marL="0" indent="0">
              <a:buNone/>
            </a:pPr>
            <a:r>
              <a:rPr lang="en-GB" dirty="0">
                <a:ea typeface="+mn-lt"/>
                <a:cs typeface="+mn-lt"/>
              </a:rPr>
              <a:t>Binns, J. (2018). </a:t>
            </a:r>
            <a:r>
              <a:rPr lang="en-GB" i="1" dirty="0">
                <a:ea typeface="+mn-lt"/>
                <a:cs typeface="+mn-lt"/>
              </a:rPr>
              <a:t>AI and Ethics in Medical Research: Challenges and Opportunities</a:t>
            </a:r>
            <a:r>
              <a:rPr lang="en-GB" dirty="0">
                <a:ea typeface="+mn-lt"/>
                <a:cs typeface="+mn-lt"/>
              </a:rPr>
              <a:t>. Journal of AI in Medicine, 14(2), 113-124.</a:t>
            </a:r>
            <a:endParaRPr lang="en-GB" dirty="0"/>
          </a:p>
          <a:p>
            <a:pPr marL="0" indent="0">
              <a:buNone/>
            </a:pPr>
            <a:r>
              <a:rPr lang="en-GB" dirty="0">
                <a:ea typeface="+mn-lt"/>
                <a:cs typeface="+mn-lt"/>
              </a:rPr>
              <a:t>Capote, T. (1965). </a:t>
            </a:r>
            <a:r>
              <a:rPr lang="en-GB" i="1" dirty="0">
                <a:ea typeface="+mn-lt"/>
                <a:cs typeface="+mn-lt"/>
              </a:rPr>
              <a:t>In Cold Blood</a:t>
            </a:r>
            <a:r>
              <a:rPr lang="en-GB" dirty="0">
                <a:ea typeface="+mn-lt"/>
                <a:cs typeface="+mn-lt"/>
              </a:rPr>
              <a:t>. Random House.</a:t>
            </a:r>
            <a:endParaRPr lang="en-GB" dirty="0"/>
          </a:p>
          <a:p>
            <a:pPr marL="0" indent="0">
              <a:buNone/>
            </a:pPr>
            <a:r>
              <a:rPr lang="en-GB" dirty="0">
                <a:ea typeface="+mn-lt"/>
                <a:cs typeface="+mn-lt"/>
              </a:rPr>
              <a:t>Herkert, J. R. (2020). </a:t>
            </a:r>
            <a:r>
              <a:rPr lang="en-GB" i="1" dirty="0">
                <a:ea typeface="+mn-lt"/>
                <a:cs typeface="+mn-lt"/>
              </a:rPr>
              <a:t>The Risks of AI in Healthcare: Ethical and Practical Implications</a:t>
            </a:r>
            <a:r>
              <a:rPr lang="en-GB" dirty="0">
                <a:ea typeface="+mn-lt"/>
                <a:cs typeface="+mn-lt"/>
              </a:rPr>
              <a:t>. Springer.</a:t>
            </a:r>
            <a:endParaRPr lang="en-GB" dirty="0"/>
          </a:p>
          <a:p>
            <a:pPr marL="0" indent="0">
              <a:buNone/>
            </a:pPr>
            <a:r>
              <a:rPr lang="en-GB" dirty="0">
                <a:ea typeface="+mn-lt"/>
                <a:cs typeface="+mn-lt"/>
              </a:rPr>
              <a:t>Müller, V. C. (2016). </a:t>
            </a:r>
            <a:r>
              <a:rPr lang="en-GB" i="1" dirty="0">
                <a:ea typeface="+mn-lt"/>
                <a:cs typeface="+mn-lt"/>
              </a:rPr>
              <a:t>Ethical Guidelines for AI and Robotics in Healthcare</a:t>
            </a:r>
            <a:r>
              <a:rPr lang="en-GB" dirty="0">
                <a:ea typeface="+mn-lt"/>
                <a:cs typeface="+mn-lt"/>
              </a:rPr>
              <a:t>. Springer.</a:t>
            </a:r>
            <a:endParaRPr lang="en-GB" dirty="0"/>
          </a:p>
          <a:p>
            <a:pPr marL="0" indent="0">
              <a:buNone/>
            </a:pPr>
            <a:r>
              <a:rPr lang="en-GB" dirty="0">
                <a:ea typeface="+mn-lt"/>
                <a:cs typeface="+mn-lt"/>
              </a:rPr>
              <a:t>Welsh, T., et al. (2020). </a:t>
            </a:r>
            <a:r>
              <a:rPr lang="en-GB" i="1" dirty="0">
                <a:ea typeface="+mn-lt"/>
                <a:cs typeface="+mn-lt"/>
              </a:rPr>
              <a:t>An Introduction to Ethics in Robotics and AI</a:t>
            </a:r>
            <a:r>
              <a:rPr lang="en-GB" dirty="0">
                <a:ea typeface="+mn-lt"/>
                <a:cs typeface="+mn-lt"/>
              </a:rPr>
              <a:t>. Oxford University Press.</a:t>
            </a:r>
            <a:endParaRPr lang="en-GB" dirty="0"/>
          </a:p>
          <a:p>
            <a:endParaRPr lang="en-GB" dirty="0"/>
          </a:p>
        </p:txBody>
      </p:sp>
      <p:sp>
        <p:nvSpPr>
          <p:cNvPr id="4" name="Date Placeholder 3">
            <a:extLst>
              <a:ext uri="{FF2B5EF4-FFF2-40B4-BE49-F238E27FC236}">
                <a16:creationId xmlns:a16="http://schemas.microsoft.com/office/drawing/2014/main" id="{273A9566-FC39-576F-0866-C79351FFB77E}"/>
              </a:ext>
            </a:extLst>
          </p:cNvPr>
          <p:cNvSpPr>
            <a:spLocks noGrp="1"/>
          </p:cNvSpPr>
          <p:nvPr>
            <p:ph type="dt" sz="half" idx="10"/>
          </p:nvPr>
        </p:nvSpPr>
        <p:spPr/>
        <p:txBody>
          <a:bodyPr/>
          <a:lstStyle/>
          <a:p>
            <a:fld id="{5A65DB4B-AFA7-4DD9-ADAE-2D95FC33B4A3}" type="datetime1">
              <a:t>3/24/2025</a:t>
            </a:fld>
            <a:endParaRPr lang="en-US" dirty="0"/>
          </a:p>
        </p:txBody>
      </p:sp>
      <p:sp>
        <p:nvSpPr>
          <p:cNvPr id="5" name="Footer Placeholder 4">
            <a:extLst>
              <a:ext uri="{FF2B5EF4-FFF2-40B4-BE49-F238E27FC236}">
                <a16:creationId xmlns:a16="http://schemas.microsoft.com/office/drawing/2014/main" id="{64154EA6-0231-7DC9-131A-C03FE6B6544D}"/>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F0BD55FE-0E42-E620-EAFF-74C17296523F}"/>
              </a:ext>
            </a:extLst>
          </p:cNvPr>
          <p:cNvSpPr>
            <a:spLocks noGrp="1"/>
          </p:cNvSpPr>
          <p:nvPr>
            <p:ph type="sldNum" sz="quarter" idx="12"/>
          </p:nvPr>
        </p:nvSpPr>
        <p:spPr/>
        <p:txBody>
          <a:bodyPr/>
          <a:lstStyle/>
          <a:p>
            <a:fld id="{017DE1FC-E54A-4B87-A814-263D1E8654B2}" type="slidenum">
              <a:rPr lang="en-US" dirty="0"/>
              <a:t>9</a:t>
            </a:fld>
            <a:endParaRPr lang="en-US" dirty="0"/>
          </a:p>
        </p:txBody>
      </p:sp>
    </p:spTree>
    <p:extLst>
      <p:ext uri="{BB962C8B-B14F-4D97-AF65-F5344CB8AC3E}">
        <p14:creationId xmlns:p14="http://schemas.microsoft.com/office/powerpoint/2010/main" val="2945091735"/>
      </p:ext>
    </p:extLst>
  </p:cSld>
  <p:clrMapOvr>
    <a:masterClrMapping/>
  </p:clrMapOvr>
</p:sld>
</file>

<file path=ppt/theme/theme1.xml><?xml version="1.0" encoding="utf-8"?>
<a:theme xmlns:a="http://schemas.openxmlformats.org/drawingml/2006/main" name="GradientRiseVTI">
  <a:themeElements>
    <a:clrScheme name="GradientRiseVTI">
      <a:dk1>
        <a:sysClr val="windowText" lastClr="000000"/>
      </a:dk1>
      <a:lt1>
        <a:srgbClr val="FFFFFF"/>
      </a:lt1>
      <a:dk2>
        <a:srgbClr val="3C0F3A"/>
      </a:dk2>
      <a:lt2>
        <a:srgbClr val="F1F2F2"/>
      </a:lt2>
      <a:accent1>
        <a:srgbClr val="A6025C"/>
      </a:accent1>
      <a:accent2>
        <a:srgbClr val="92248E"/>
      </a:accent2>
      <a:accent3>
        <a:srgbClr val="DE95C4"/>
      </a:accent3>
      <a:accent4>
        <a:srgbClr val="FE4A00"/>
      </a:accent4>
      <a:accent5>
        <a:srgbClr val="DA002F"/>
      </a:accent5>
      <a:accent6>
        <a:srgbClr val="FF907A"/>
      </a:accent6>
      <a:hlink>
        <a:srgbClr val="CA71E4"/>
      </a:hlink>
      <a:folHlink>
        <a:srgbClr val="E45E49"/>
      </a:folHlink>
    </a:clrScheme>
    <a:fontScheme name="GradientRiseVTI">
      <a:majorFont>
        <a:latin typeface="Avenir Next LT Pro"/>
        <a:ea typeface=""/>
        <a:cs typeface=""/>
      </a:majorFont>
      <a:minorFont>
        <a:latin typeface="Avenir Next LT Pro Light"/>
        <a:ea typeface=""/>
        <a:cs typeface=""/>
      </a:minorFont>
    </a:fontScheme>
    <a:fmtScheme name="GradientRise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VTI" id="{13C68A69-E745-489A-84EC-B7BCE4AA380B}" vid="{9CF7857A-9412-4E45-AB0D-6EAA5A7DC4C5}"/>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GradientRiseVTI</vt:lpstr>
      <vt:lpstr>The Disappearance of Dr Hart</vt:lpstr>
      <vt:lpstr>Introduction</vt:lpstr>
      <vt:lpstr>Key Evidence and analysis</vt:lpstr>
      <vt:lpstr>Key evidence and analysis</vt:lpstr>
      <vt:lpstr>Theories</vt:lpstr>
      <vt:lpstr>conclusions</vt:lpstr>
      <vt:lpstr>Reflection</vt:lpstr>
      <vt:lpstr>Q&amp;a</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359</cp:revision>
  <dcterms:created xsi:type="dcterms:W3CDTF">2025-03-08T11:43:43Z</dcterms:created>
  <dcterms:modified xsi:type="dcterms:W3CDTF">2025-03-24T20:55:42Z</dcterms:modified>
</cp:coreProperties>
</file>