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4" r:id="rId17"/>
    <p:sldId id="273" r:id="rId18"/>
    <p:sldId id="275" r:id="rId19"/>
    <p:sldId id="276" r:id="rId20"/>
    <p:sldId id="277" r:id="rId21"/>
    <p:sldId id="270" r:id="rId22"/>
    <p:sldId id="2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9CA8CB-8B54-4F3F-B150-CEFE00E08985}" v="909" dt="2023-02-12T14:06:29.3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D89E47-CD58-4A38-AA40-194F4326480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F4B1D844-DA13-44BF-AB17-B98AFCCAEBDA}">
      <dgm:prSet/>
      <dgm:spPr/>
      <dgm:t>
        <a:bodyPr/>
        <a:lstStyle/>
        <a:p>
          <a:r>
            <a:rPr lang="en-US" dirty="0"/>
            <a:t>Making enquiries (Buying a new home)</a:t>
          </a:r>
        </a:p>
      </dgm:t>
    </dgm:pt>
    <dgm:pt modelId="{E142D1A2-4301-4500-9F7A-44C1700D5CEF}" type="parTrans" cxnId="{7CDEB223-FA57-454E-9EB2-06F8520AEA2C}">
      <dgm:prSet/>
      <dgm:spPr/>
      <dgm:t>
        <a:bodyPr/>
        <a:lstStyle/>
        <a:p>
          <a:endParaRPr lang="en-US"/>
        </a:p>
      </dgm:t>
    </dgm:pt>
    <dgm:pt modelId="{BB6E3FB9-AE28-4852-9DF0-BE4317248779}" type="sibTrans" cxnId="{7CDEB223-FA57-454E-9EB2-06F8520AEA2C}">
      <dgm:prSet/>
      <dgm:spPr/>
      <dgm:t>
        <a:bodyPr/>
        <a:lstStyle/>
        <a:p>
          <a:endParaRPr lang="en-US"/>
        </a:p>
      </dgm:t>
    </dgm:pt>
    <dgm:pt modelId="{150A1931-2BA2-4065-899D-A96C462A7E8F}">
      <dgm:prSet/>
      <dgm:spPr/>
      <dgm:t>
        <a:bodyPr/>
        <a:lstStyle/>
        <a:p>
          <a:r>
            <a:rPr lang="en-US" dirty="0"/>
            <a:t>Observing what is going on around us; this is a way of gathering data or information which we then </a:t>
          </a:r>
          <a:r>
            <a:rPr lang="en-US" dirty="0" err="1"/>
            <a:t>organise</a:t>
          </a:r>
          <a:r>
            <a:rPr lang="en-US" dirty="0"/>
            <a:t> in a coherent way</a:t>
          </a:r>
        </a:p>
      </dgm:t>
    </dgm:pt>
    <dgm:pt modelId="{97F9C13F-6034-4E3F-8ECC-A799122EB174}" type="parTrans" cxnId="{AF3ED6A8-F350-42CE-B21D-D389270A4D89}">
      <dgm:prSet/>
      <dgm:spPr/>
      <dgm:t>
        <a:bodyPr/>
        <a:lstStyle/>
        <a:p>
          <a:endParaRPr lang="en-US"/>
        </a:p>
      </dgm:t>
    </dgm:pt>
    <dgm:pt modelId="{441C3BAF-85CF-4D66-BD65-6E2724C81F25}" type="sibTrans" cxnId="{AF3ED6A8-F350-42CE-B21D-D389270A4D89}">
      <dgm:prSet/>
      <dgm:spPr/>
      <dgm:t>
        <a:bodyPr/>
        <a:lstStyle/>
        <a:p>
          <a:endParaRPr lang="en-US"/>
        </a:p>
      </dgm:t>
    </dgm:pt>
    <dgm:pt modelId="{7C2940C8-1D72-4DB5-ACCE-4ACCD3CF4E03}">
      <dgm:prSet/>
      <dgm:spPr/>
      <dgm:t>
        <a:bodyPr/>
        <a:lstStyle/>
        <a:p>
          <a:r>
            <a:rPr lang="en-US" dirty="0"/>
            <a:t>Searching for a service or product</a:t>
          </a:r>
        </a:p>
      </dgm:t>
    </dgm:pt>
    <dgm:pt modelId="{F6E980FF-296D-4B36-A04C-83F6CA4F0B9F}" type="parTrans" cxnId="{32D316A2-CDF7-4213-A1F2-5A0C00E0B51F}">
      <dgm:prSet/>
      <dgm:spPr/>
      <dgm:t>
        <a:bodyPr/>
        <a:lstStyle/>
        <a:p>
          <a:endParaRPr lang="en-US"/>
        </a:p>
      </dgm:t>
    </dgm:pt>
    <dgm:pt modelId="{F280AE7A-344C-4E89-900F-10754D5CC5D9}" type="sibTrans" cxnId="{32D316A2-CDF7-4213-A1F2-5A0C00E0B51F}">
      <dgm:prSet/>
      <dgm:spPr/>
      <dgm:t>
        <a:bodyPr/>
        <a:lstStyle/>
        <a:p>
          <a:endParaRPr lang="en-US"/>
        </a:p>
      </dgm:t>
    </dgm:pt>
    <dgm:pt modelId="{2B0C6CAA-9D94-4CE2-A7DC-CBE570F3B82B}">
      <dgm:prSet/>
      <dgm:spPr/>
      <dgm:t>
        <a:bodyPr/>
        <a:lstStyle/>
        <a:p>
          <a:r>
            <a:rPr lang="en-US" dirty="0"/>
            <a:t>Comments/ Reviews –before buying a product</a:t>
          </a:r>
        </a:p>
      </dgm:t>
    </dgm:pt>
    <dgm:pt modelId="{B03ECB32-B4D3-4724-A1D0-5DAB654C55DC}" type="parTrans" cxnId="{817BCE4A-726E-4ED4-9B7C-6DD7A720A6ED}">
      <dgm:prSet/>
      <dgm:spPr/>
      <dgm:t>
        <a:bodyPr/>
        <a:lstStyle/>
        <a:p>
          <a:endParaRPr lang="en-US"/>
        </a:p>
      </dgm:t>
    </dgm:pt>
    <dgm:pt modelId="{6ADCCB9E-A7FB-4388-85CF-A4AAE2994889}" type="sibTrans" cxnId="{817BCE4A-726E-4ED4-9B7C-6DD7A720A6ED}">
      <dgm:prSet/>
      <dgm:spPr/>
      <dgm:t>
        <a:bodyPr/>
        <a:lstStyle/>
        <a:p>
          <a:endParaRPr lang="en-US"/>
        </a:p>
      </dgm:t>
    </dgm:pt>
    <dgm:pt modelId="{4EF71E27-3240-43BB-BA7B-604B7EB72ADF}">
      <dgm:prSet/>
      <dgm:spPr/>
      <dgm:t>
        <a:bodyPr/>
        <a:lstStyle/>
        <a:p>
          <a:r>
            <a:rPr lang="en-US" dirty="0"/>
            <a:t>Personal level research which can help us further our knowledge and understanding of an area of personal interest</a:t>
          </a:r>
        </a:p>
      </dgm:t>
    </dgm:pt>
    <dgm:pt modelId="{E7BE2E2A-E9D4-4F59-B276-D8BE12487B1B}" type="parTrans" cxnId="{BD2EF10F-E68A-49C8-890B-FC87132D3FCC}">
      <dgm:prSet/>
      <dgm:spPr/>
      <dgm:t>
        <a:bodyPr/>
        <a:lstStyle/>
        <a:p>
          <a:endParaRPr lang="en-US"/>
        </a:p>
      </dgm:t>
    </dgm:pt>
    <dgm:pt modelId="{24DEEBF6-D50B-4613-A7A5-70BE929E6FBB}" type="sibTrans" cxnId="{BD2EF10F-E68A-49C8-890B-FC87132D3FCC}">
      <dgm:prSet/>
      <dgm:spPr/>
      <dgm:t>
        <a:bodyPr/>
        <a:lstStyle/>
        <a:p>
          <a:endParaRPr lang="en-US"/>
        </a:p>
      </dgm:t>
    </dgm:pt>
    <dgm:pt modelId="{B2B7BE80-BAA8-4F94-B236-0AB5FA6A9966}" type="pres">
      <dgm:prSet presAssocID="{56D89E47-CD58-4A38-AA40-194F43264800}" presName="Name0" presStyleCnt="0">
        <dgm:presLayoutVars>
          <dgm:dir/>
          <dgm:resizeHandles val="exact"/>
        </dgm:presLayoutVars>
      </dgm:prSet>
      <dgm:spPr/>
    </dgm:pt>
    <dgm:pt modelId="{F6CF61E7-9844-467B-A480-BB07C730334C}" type="pres">
      <dgm:prSet presAssocID="{F4B1D844-DA13-44BF-AB17-B98AFCCAEBDA}" presName="node" presStyleLbl="node1" presStyleIdx="0" presStyleCnt="5">
        <dgm:presLayoutVars>
          <dgm:bulletEnabled val="1"/>
        </dgm:presLayoutVars>
      </dgm:prSet>
      <dgm:spPr/>
    </dgm:pt>
    <dgm:pt modelId="{4F5E52CD-67F2-41AA-9DDE-2E24AA8AD578}" type="pres">
      <dgm:prSet presAssocID="{BB6E3FB9-AE28-4852-9DF0-BE4317248779}" presName="sibTrans" presStyleLbl="sibTrans1D1" presStyleIdx="0" presStyleCnt="4"/>
      <dgm:spPr/>
    </dgm:pt>
    <dgm:pt modelId="{47E60733-C43C-46F1-ABC8-BB425271A5F9}" type="pres">
      <dgm:prSet presAssocID="{BB6E3FB9-AE28-4852-9DF0-BE4317248779}" presName="connectorText" presStyleLbl="sibTrans1D1" presStyleIdx="0" presStyleCnt="4"/>
      <dgm:spPr/>
    </dgm:pt>
    <dgm:pt modelId="{6C4DD33D-284A-418A-8C05-4369EF7F9E08}" type="pres">
      <dgm:prSet presAssocID="{150A1931-2BA2-4065-899D-A96C462A7E8F}" presName="node" presStyleLbl="node1" presStyleIdx="1" presStyleCnt="5">
        <dgm:presLayoutVars>
          <dgm:bulletEnabled val="1"/>
        </dgm:presLayoutVars>
      </dgm:prSet>
      <dgm:spPr/>
    </dgm:pt>
    <dgm:pt modelId="{22CB5393-9D6E-451B-84C6-A0CB55FFAFC2}" type="pres">
      <dgm:prSet presAssocID="{441C3BAF-85CF-4D66-BD65-6E2724C81F25}" presName="sibTrans" presStyleLbl="sibTrans1D1" presStyleIdx="1" presStyleCnt="4"/>
      <dgm:spPr/>
    </dgm:pt>
    <dgm:pt modelId="{49802E91-E999-4DAC-BE68-5CEBC7DFBF31}" type="pres">
      <dgm:prSet presAssocID="{441C3BAF-85CF-4D66-BD65-6E2724C81F25}" presName="connectorText" presStyleLbl="sibTrans1D1" presStyleIdx="1" presStyleCnt="4"/>
      <dgm:spPr/>
    </dgm:pt>
    <dgm:pt modelId="{904BBAEE-8FD3-42A9-AFB2-3221529E2F0B}" type="pres">
      <dgm:prSet presAssocID="{7C2940C8-1D72-4DB5-ACCE-4ACCD3CF4E03}" presName="node" presStyleLbl="node1" presStyleIdx="2" presStyleCnt="5">
        <dgm:presLayoutVars>
          <dgm:bulletEnabled val="1"/>
        </dgm:presLayoutVars>
      </dgm:prSet>
      <dgm:spPr/>
    </dgm:pt>
    <dgm:pt modelId="{F964D06E-E7A8-476B-87DB-E8CB19BAE1C5}" type="pres">
      <dgm:prSet presAssocID="{F280AE7A-344C-4E89-900F-10754D5CC5D9}" presName="sibTrans" presStyleLbl="sibTrans1D1" presStyleIdx="2" presStyleCnt="4"/>
      <dgm:spPr/>
    </dgm:pt>
    <dgm:pt modelId="{11DABF8D-A604-468E-BD8E-482E415DBBA2}" type="pres">
      <dgm:prSet presAssocID="{F280AE7A-344C-4E89-900F-10754D5CC5D9}" presName="connectorText" presStyleLbl="sibTrans1D1" presStyleIdx="2" presStyleCnt="4"/>
      <dgm:spPr/>
    </dgm:pt>
    <dgm:pt modelId="{70C04A72-A4B4-4415-A3B2-E3800F0324B8}" type="pres">
      <dgm:prSet presAssocID="{2B0C6CAA-9D94-4CE2-A7DC-CBE570F3B82B}" presName="node" presStyleLbl="node1" presStyleIdx="3" presStyleCnt="5">
        <dgm:presLayoutVars>
          <dgm:bulletEnabled val="1"/>
        </dgm:presLayoutVars>
      </dgm:prSet>
      <dgm:spPr/>
    </dgm:pt>
    <dgm:pt modelId="{683955F1-AF48-4AAB-8422-BC9CDE2792C1}" type="pres">
      <dgm:prSet presAssocID="{6ADCCB9E-A7FB-4388-85CF-A4AAE2994889}" presName="sibTrans" presStyleLbl="sibTrans1D1" presStyleIdx="3" presStyleCnt="4"/>
      <dgm:spPr/>
    </dgm:pt>
    <dgm:pt modelId="{0162DD34-3159-4B67-91DF-CC7932F032A6}" type="pres">
      <dgm:prSet presAssocID="{6ADCCB9E-A7FB-4388-85CF-A4AAE2994889}" presName="connectorText" presStyleLbl="sibTrans1D1" presStyleIdx="3" presStyleCnt="4"/>
      <dgm:spPr/>
    </dgm:pt>
    <dgm:pt modelId="{F2617997-11FA-492C-BC29-B2B3D509D807}" type="pres">
      <dgm:prSet presAssocID="{4EF71E27-3240-43BB-BA7B-604B7EB72ADF}" presName="node" presStyleLbl="node1" presStyleIdx="4" presStyleCnt="5">
        <dgm:presLayoutVars>
          <dgm:bulletEnabled val="1"/>
        </dgm:presLayoutVars>
      </dgm:prSet>
      <dgm:spPr/>
    </dgm:pt>
  </dgm:ptLst>
  <dgm:cxnLst>
    <dgm:cxn modelId="{0A251007-BE00-4788-BF5B-C61FE9D4629C}" type="presOf" srcId="{F280AE7A-344C-4E89-900F-10754D5CC5D9}" destId="{F964D06E-E7A8-476B-87DB-E8CB19BAE1C5}" srcOrd="0" destOrd="0" presId="urn:microsoft.com/office/officeart/2016/7/layout/RepeatingBendingProcessNew"/>
    <dgm:cxn modelId="{BD2EF10F-E68A-49C8-890B-FC87132D3FCC}" srcId="{56D89E47-CD58-4A38-AA40-194F43264800}" destId="{4EF71E27-3240-43BB-BA7B-604B7EB72ADF}" srcOrd="4" destOrd="0" parTransId="{E7BE2E2A-E9D4-4F59-B276-D8BE12487B1B}" sibTransId="{24DEEBF6-D50B-4613-A7A5-70BE929E6FBB}"/>
    <dgm:cxn modelId="{1D0FF415-525B-44AF-B246-3F86208EFDBC}" type="presOf" srcId="{6ADCCB9E-A7FB-4388-85CF-A4AAE2994889}" destId="{0162DD34-3159-4B67-91DF-CC7932F032A6}" srcOrd="1" destOrd="0" presId="urn:microsoft.com/office/officeart/2016/7/layout/RepeatingBendingProcessNew"/>
    <dgm:cxn modelId="{9CE8431D-3C16-47BD-9F22-9BB4779BC12C}" type="presOf" srcId="{441C3BAF-85CF-4D66-BD65-6E2724C81F25}" destId="{22CB5393-9D6E-451B-84C6-A0CB55FFAFC2}" srcOrd="0" destOrd="0" presId="urn:microsoft.com/office/officeart/2016/7/layout/RepeatingBendingProcessNew"/>
    <dgm:cxn modelId="{7CDEB223-FA57-454E-9EB2-06F8520AEA2C}" srcId="{56D89E47-CD58-4A38-AA40-194F43264800}" destId="{F4B1D844-DA13-44BF-AB17-B98AFCCAEBDA}" srcOrd="0" destOrd="0" parTransId="{E142D1A2-4301-4500-9F7A-44C1700D5CEF}" sibTransId="{BB6E3FB9-AE28-4852-9DF0-BE4317248779}"/>
    <dgm:cxn modelId="{39FBFA30-AC80-4DE7-96E8-72E3AE0E269D}" type="presOf" srcId="{4EF71E27-3240-43BB-BA7B-604B7EB72ADF}" destId="{F2617997-11FA-492C-BC29-B2B3D509D807}" srcOrd="0" destOrd="0" presId="urn:microsoft.com/office/officeart/2016/7/layout/RepeatingBendingProcessNew"/>
    <dgm:cxn modelId="{E4A98966-4798-43D0-904C-126AF96BAE4B}" type="presOf" srcId="{F4B1D844-DA13-44BF-AB17-B98AFCCAEBDA}" destId="{F6CF61E7-9844-467B-A480-BB07C730334C}" srcOrd="0" destOrd="0" presId="urn:microsoft.com/office/officeart/2016/7/layout/RepeatingBendingProcessNew"/>
    <dgm:cxn modelId="{7B61B568-ADCB-4A1E-B981-749347BB4E69}" type="presOf" srcId="{F280AE7A-344C-4E89-900F-10754D5CC5D9}" destId="{11DABF8D-A604-468E-BD8E-482E415DBBA2}" srcOrd="1" destOrd="0" presId="urn:microsoft.com/office/officeart/2016/7/layout/RepeatingBendingProcessNew"/>
    <dgm:cxn modelId="{817BCE4A-726E-4ED4-9B7C-6DD7A720A6ED}" srcId="{56D89E47-CD58-4A38-AA40-194F43264800}" destId="{2B0C6CAA-9D94-4CE2-A7DC-CBE570F3B82B}" srcOrd="3" destOrd="0" parTransId="{B03ECB32-B4D3-4724-A1D0-5DAB654C55DC}" sibTransId="{6ADCCB9E-A7FB-4388-85CF-A4AAE2994889}"/>
    <dgm:cxn modelId="{653AD689-1422-465F-A499-2E853AB8ABD6}" type="presOf" srcId="{6ADCCB9E-A7FB-4388-85CF-A4AAE2994889}" destId="{683955F1-AF48-4AAB-8422-BC9CDE2792C1}" srcOrd="0" destOrd="0" presId="urn:microsoft.com/office/officeart/2016/7/layout/RepeatingBendingProcessNew"/>
    <dgm:cxn modelId="{D1EB7D98-5747-4F93-BE66-111DA623C0DE}" type="presOf" srcId="{7C2940C8-1D72-4DB5-ACCE-4ACCD3CF4E03}" destId="{904BBAEE-8FD3-42A9-AFB2-3221529E2F0B}" srcOrd="0" destOrd="0" presId="urn:microsoft.com/office/officeart/2016/7/layout/RepeatingBendingProcessNew"/>
    <dgm:cxn modelId="{17086299-2741-454C-9953-06509C4999BD}" type="presOf" srcId="{2B0C6CAA-9D94-4CE2-A7DC-CBE570F3B82B}" destId="{70C04A72-A4B4-4415-A3B2-E3800F0324B8}" srcOrd="0" destOrd="0" presId="urn:microsoft.com/office/officeart/2016/7/layout/RepeatingBendingProcessNew"/>
    <dgm:cxn modelId="{32D316A2-CDF7-4213-A1F2-5A0C00E0B51F}" srcId="{56D89E47-CD58-4A38-AA40-194F43264800}" destId="{7C2940C8-1D72-4DB5-ACCE-4ACCD3CF4E03}" srcOrd="2" destOrd="0" parTransId="{F6E980FF-296D-4B36-A04C-83F6CA4F0B9F}" sibTransId="{F280AE7A-344C-4E89-900F-10754D5CC5D9}"/>
    <dgm:cxn modelId="{AF3ED6A8-F350-42CE-B21D-D389270A4D89}" srcId="{56D89E47-CD58-4A38-AA40-194F43264800}" destId="{150A1931-2BA2-4065-899D-A96C462A7E8F}" srcOrd="1" destOrd="0" parTransId="{97F9C13F-6034-4E3F-8ECC-A799122EB174}" sibTransId="{441C3BAF-85CF-4D66-BD65-6E2724C81F25}"/>
    <dgm:cxn modelId="{5A91FEAB-3207-4428-997F-CDB30F319911}" type="presOf" srcId="{150A1931-2BA2-4065-899D-A96C462A7E8F}" destId="{6C4DD33D-284A-418A-8C05-4369EF7F9E08}" srcOrd="0" destOrd="0" presId="urn:microsoft.com/office/officeart/2016/7/layout/RepeatingBendingProcessNew"/>
    <dgm:cxn modelId="{A8DE0ABE-B56D-42AC-B1C3-35D8E0DA483A}" type="presOf" srcId="{441C3BAF-85CF-4D66-BD65-6E2724C81F25}" destId="{49802E91-E999-4DAC-BE68-5CEBC7DFBF31}" srcOrd="1" destOrd="0" presId="urn:microsoft.com/office/officeart/2016/7/layout/RepeatingBendingProcessNew"/>
    <dgm:cxn modelId="{9F4B50C0-109D-4DC6-AC61-47E5DB27B6FA}" type="presOf" srcId="{BB6E3FB9-AE28-4852-9DF0-BE4317248779}" destId="{47E60733-C43C-46F1-ABC8-BB425271A5F9}" srcOrd="1" destOrd="0" presId="urn:microsoft.com/office/officeart/2016/7/layout/RepeatingBendingProcessNew"/>
    <dgm:cxn modelId="{61D154CF-159F-4A93-8BA8-982661B84DA2}" type="presOf" srcId="{BB6E3FB9-AE28-4852-9DF0-BE4317248779}" destId="{4F5E52CD-67F2-41AA-9DDE-2E24AA8AD578}" srcOrd="0" destOrd="0" presId="urn:microsoft.com/office/officeart/2016/7/layout/RepeatingBendingProcessNew"/>
    <dgm:cxn modelId="{9552D1DC-3A49-464E-8C27-9749044814C4}" type="presOf" srcId="{56D89E47-CD58-4A38-AA40-194F43264800}" destId="{B2B7BE80-BAA8-4F94-B236-0AB5FA6A9966}" srcOrd="0" destOrd="0" presId="urn:microsoft.com/office/officeart/2016/7/layout/RepeatingBendingProcessNew"/>
    <dgm:cxn modelId="{E58CC188-5273-4A1B-A838-27352A5D1A34}" type="presParOf" srcId="{B2B7BE80-BAA8-4F94-B236-0AB5FA6A9966}" destId="{F6CF61E7-9844-467B-A480-BB07C730334C}" srcOrd="0" destOrd="0" presId="urn:microsoft.com/office/officeart/2016/7/layout/RepeatingBendingProcessNew"/>
    <dgm:cxn modelId="{23AD3D9F-2673-4EAC-8845-523325EB79E8}" type="presParOf" srcId="{B2B7BE80-BAA8-4F94-B236-0AB5FA6A9966}" destId="{4F5E52CD-67F2-41AA-9DDE-2E24AA8AD578}" srcOrd="1" destOrd="0" presId="urn:microsoft.com/office/officeart/2016/7/layout/RepeatingBendingProcessNew"/>
    <dgm:cxn modelId="{376FC6DF-2E6F-4300-A514-1DC514215115}" type="presParOf" srcId="{4F5E52CD-67F2-41AA-9DDE-2E24AA8AD578}" destId="{47E60733-C43C-46F1-ABC8-BB425271A5F9}" srcOrd="0" destOrd="0" presId="urn:microsoft.com/office/officeart/2016/7/layout/RepeatingBendingProcessNew"/>
    <dgm:cxn modelId="{292F4F80-7D66-47CC-A916-90BBB3C178AA}" type="presParOf" srcId="{B2B7BE80-BAA8-4F94-B236-0AB5FA6A9966}" destId="{6C4DD33D-284A-418A-8C05-4369EF7F9E08}" srcOrd="2" destOrd="0" presId="urn:microsoft.com/office/officeart/2016/7/layout/RepeatingBendingProcessNew"/>
    <dgm:cxn modelId="{07A60D62-39FE-47D1-A5E0-00D07306B6EC}" type="presParOf" srcId="{B2B7BE80-BAA8-4F94-B236-0AB5FA6A9966}" destId="{22CB5393-9D6E-451B-84C6-A0CB55FFAFC2}" srcOrd="3" destOrd="0" presId="urn:microsoft.com/office/officeart/2016/7/layout/RepeatingBendingProcessNew"/>
    <dgm:cxn modelId="{AECFA387-8B59-4917-827C-9807BE97C665}" type="presParOf" srcId="{22CB5393-9D6E-451B-84C6-A0CB55FFAFC2}" destId="{49802E91-E999-4DAC-BE68-5CEBC7DFBF31}" srcOrd="0" destOrd="0" presId="urn:microsoft.com/office/officeart/2016/7/layout/RepeatingBendingProcessNew"/>
    <dgm:cxn modelId="{AF21C815-CD42-47E6-8569-4B5488051BBA}" type="presParOf" srcId="{B2B7BE80-BAA8-4F94-B236-0AB5FA6A9966}" destId="{904BBAEE-8FD3-42A9-AFB2-3221529E2F0B}" srcOrd="4" destOrd="0" presId="urn:microsoft.com/office/officeart/2016/7/layout/RepeatingBendingProcessNew"/>
    <dgm:cxn modelId="{27B8D1C5-B4CA-4AAF-8AA2-24685E39618F}" type="presParOf" srcId="{B2B7BE80-BAA8-4F94-B236-0AB5FA6A9966}" destId="{F964D06E-E7A8-476B-87DB-E8CB19BAE1C5}" srcOrd="5" destOrd="0" presId="urn:microsoft.com/office/officeart/2016/7/layout/RepeatingBendingProcessNew"/>
    <dgm:cxn modelId="{2AF69E01-62C8-4700-A3AF-F09374669E1F}" type="presParOf" srcId="{F964D06E-E7A8-476B-87DB-E8CB19BAE1C5}" destId="{11DABF8D-A604-468E-BD8E-482E415DBBA2}" srcOrd="0" destOrd="0" presId="urn:microsoft.com/office/officeart/2016/7/layout/RepeatingBendingProcessNew"/>
    <dgm:cxn modelId="{B1D23B7D-2E91-4A83-80D3-6F475EF49918}" type="presParOf" srcId="{B2B7BE80-BAA8-4F94-B236-0AB5FA6A9966}" destId="{70C04A72-A4B4-4415-A3B2-E3800F0324B8}" srcOrd="6" destOrd="0" presId="urn:microsoft.com/office/officeart/2016/7/layout/RepeatingBendingProcessNew"/>
    <dgm:cxn modelId="{1D277F08-365C-4DC4-AAFA-A465F075D292}" type="presParOf" srcId="{B2B7BE80-BAA8-4F94-B236-0AB5FA6A9966}" destId="{683955F1-AF48-4AAB-8422-BC9CDE2792C1}" srcOrd="7" destOrd="0" presId="urn:microsoft.com/office/officeart/2016/7/layout/RepeatingBendingProcessNew"/>
    <dgm:cxn modelId="{B018D731-46FB-418A-9900-5E785656935E}" type="presParOf" srcId="{683955F1-AF48-4AAB-8422-BC9CDE2792C1}" destId="{0162DD34-3159-4B67-91DF-CC7932F032A6}" srcOrd="0" destOrd="0" presId="urn:microsoft.com/office/officeart/2016/7/layout/RepeatingBendingProcessNew"/>
    <dgm:cxn modelId="{71FEE800-D666-49A4-807D-0244F716F38C}" type="presParOf" srcId="{B2B7BE80-BAA8-4F94-B236-0AB5FA6A9966}" destId="{F2617997-11FA-492C-BC29-B2B3D509D807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30E438-A06E-4304-8494-DE7E55F80C94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F3BB478-C1AB-4D5C-9166-67CA8D324D40}">
      <dgm:prSet/>
      <dgm:spPr/>
      <dgm:t>
        <a:bodyPr/>
        <a:lstStyle/>
        <a:p>
          <a:r>
            <a:rPr lang="en-US"/>
            <a:t>The word ‘research’, taken for face value, can be considered as an act of investigating an area of particular interest (Ross, 2012). </a:t>
          </a:r>
        </a:p>
      </dgm:t>
    </dgm:pt>
    <dgm:pt modelId="{C1CA2D17-A4FF-4123-B611-1A7DF746C8E1}" type="parTrans" cxnId="{BEE0BA81-5919-488B-A9CE-DA8E6D2D9F86}">
      <dgm:prSet/>
      <dgm:spPr/>
      <dgm:t>
        <a:bodyPr/>
        <a:lstStyle/>
        <a:p>
          <a:endParaRPr lang="en-US"/>
        </a:p>
      </dgm:t>
    </dgm:pt>
    <dgm:pt modelId="{FB117D00-5E91-4841-B9D5-EBE4BC98D23B}" type="sibTrans" cxnId="{BEE0BA81-5919-488B-A9CE-DA8E6D2D9F86}">
      <dgm:prSet/>
      <dgm:spPr/>
      <dgm:t>
        <a:bodyPr/>
        <a:lstStyle/>
        <a:p>
          <a:endParaRPr lang="en-US"/>
        </a:p>
      </dgm:t>
    </dgm:pt>
    <dgm:pt modelId="{C27E5484-E844-4297-B202-CA46A10B8E12}">
      <dgm:prSet/>
      <dgm:spPr/>
      <dgm:t>
        <a:bodyPr/>
        <a:lstStyle/>
        <a:p>
          <a:r>
            <a:rPr lang="en-US"/>
            <a:t>Thomas (2021) notes that research can be described as a </a:t>
          </a:r>
          <a:r>
            <a:rPr lang="en-US" b="1" i="1"/>
            <a:t>systematic</a:t>
          </a:r>
          <a:r>
            <a:rPr lang="en-US"/>
            <a:t> and </a:t>
          </a:r>
          <a:r>
            <a:rPr lang="en-US" b="1" i="1"/>
            <a:t>objective</a:t>
          </a:r>
          <a:r>
            <a:rPr lang="en-US"/>
            <a:t> process for acquiring new information, which can be used to develop remedies for social problems. </a:t>
          </a:r>
        </a:p>
      </dgm:t>
    </dgm:pt>
    <dgm:pt modelId="{0DB36067-DD34-4276-A5D2-E3DDCA2099E8}" type="parTrans" cxnId="{4D491ED1-0CCD-4687-B03E-7E054D82DF04}">
      <dgm:prSet/>
      <dgm:spPr/>
      <dgm:t>
        <a:bodyPr/>
        <a:lstStyle/>
        <a:p>
          <a:endParaRPr lang="en-US"/>
        </a:p>
      </dgm:t>
    </dgm:pt>
    <dgm:pt modelId="{0688F678-285C-4DC0-BFF8-C08818FFA704}" type="sibTrans" cxnId="{4D491ED1-0CCD-4687-B03E-7E054D82DF04}">
      <dgm:prSet/>
      <dgm:spPr/>
      <dgm:t>
        <a:bodyPr/>
        <a:lstStyle/>
        <a:p>
          <a:endParaRPr lang="en-US"/>
        </a:p>
      </dgm:t>
    </dgm:pt>
    <dgm:pt modelId="{B17DF2C4-878A-41E3-A7C3-8C1B07D852C1}" type="pres">
      <dgm:prSet presAssocID="{1B30E438-A06E-4304-8494-DE7E55F80C9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14E6789-41BE-4289-BC79-080C94DB1C9B}" type="pres">
      <dgm:prSet presAssocID="{6F3BB478-C1AB-4D5C-9166-67CA8D324D40}" presName="hierRoot1" presStyleCnt="0"/>
      <dgm:spPr/>
    </dgm:pt>
    <dgm:pt modelId="{D5E2D970-AEBC-405C-8866-E0DE0E27B49F}" type="pres">
      <dgm:prSet presAssocID="{6F3BB478-C1AB-4D5C-9166-67CA8D324D40}" presName="composite" presStyleCnt="0"/>
      <dgm:spPr/>
    </dgm:pt>
    <dgm:pt modelId="{97E98D06-E660-440B-AB69-A25CE4F762EE}" type="pres">
      <dgm:prSet presAssocID="{6F3BB478-C1AB-4D5C-9166-67CA8D324D40}" presName="background" presStyleLbl="node0" presStyleIdx="0" presStyleCnt="2"/>
      <dgm:spPr/>
    </dgm:pt>
    <dgm:pt modelId="{077C0E6C-E7EA-4558-B4AA-D95B8EFA7A11}" type="pres">
      <dgm:prSet presAssocID="{6F3BB478-C1AB-4D5C-9166-67CA8D324D40}" presName="text" presStyleLbl="fgAcc0" presStyleIdx="0" presStyleCnt="2">
        <dgm:presLayoutVars>
          <dgm:chPref val="3"/>
        </dgm:presLayoutVars>
      </dgm:prSet>
      <dgm:spPr/>
    </dgm:pt>
    <dgm:pt modelId="{A687D894-F78B-43D6-91FE-809757D67BD0}" type="pres">
      <dgm:prSet presAssocID="{6F3BB478-C1AB-4D5C-9166-67CA8D324D40}" presName="hierChild2" presStyleCnt="0"/>
      <dgm:spPr/>
    </dgm:pt>
    <dgm:pt modelId="{22000778-EFFB-4B04-AAA3-84AB7D883984}" type="pres">
      <dgm:prSet presAssocID="{C27E5484-E844-4297-B202-CA46A10B8E12}" presName="hierRoot1" presStyleCnt="0"/>
      <dgm:spPr/>
    </dgm:pt>
    <dgm:pt modelId="{20DB507C-84B0-4A8D-AF18-47BBF4163F62}" type="pres">
      <dgm:prSet presAssocID="{C27E5484-E844-4297-B202-CA46A10B8E12}" presName="composite" presStyleCnt="0"/>
      <dgm:spPr/>
    </dgm:pt>
    <dgm:pt modelId="{5A692FCF-8943-4DF7-9995-0B1679C6261C}" type="pres">
      <dgm:prSet presAssocID="{C27E5484-E844-4297-B202-CA46A10B8E12}" presName="background" presStyleLbl="node0" presStyleIdx="1" presStyleCnt="2"/>
      <dgm:spPr/>
    </dgm:pt>
    <dgm:pt modelId="{C96B273B-ACEA-49A0-9BFC-077E8BD2F23D}" type="pres">
      <dgm:prSet presAssocID="{C27E5484-E844-4297-B202-CA46A10B8E12}" presName="text" presStyleLbl="fgAcc0" presStyleIdx="1" presStyleCnt="2">
        <dgm:presLayoutVars>
          <dgm:chPref val="3"/>
        </dgm:presLayoutVars>
      </dgm:prSet>
      <dgm:spPr/>
    </dgm:pt>
    <dgm:pt modelId="{0F4D23AB-2928-4DCC-9A7C-2D821EDD59D9}" type="pres">
      <dgm:prSet presAssocID="{C27E5484-E844-4297-B202-CA46A10B8E12}" presName="hierChild2" presStyleCnt="0"/>
      <dgm:spPr/>
    </dgm:pt>
  </dgm:ptLst>
  <dgm:cxnLst>
    <dgm:cxn modelId="{1A777544-8AFA-4556-95D5-3A04C4F25EA1}" type="presOf" srcId="{C27E5484-E844-4297-B202-CA46A10B8E12}" destId="{C96B273B-ACEA-49A0-9BFC-077E8BD2F23D}" srcOrd="0" destOrd="0" presId="urn:microsoft.com/office/officeart/2005/8/layout/hierarchy1"/>
    <dgm:cxn modelId="{BEE0BA81-5919-488B-A9CE-DA8E6D2D9F86}" srcId="{1B30E438-A06E-4304-8494-DE7E55F80C94}" destId="{6F3BB478-C1AB-4D5C-9166-67CA8D324D40}" srcOrd="0" destOrd="0" parTransId="{C1CA2D17-A4FF-4123-B611-1A7DF746C8E1}" sibTransId="{FB117D00-5E91-4841-B9D5-EBE4BC98D23B}"/>
    <dgm:cxn modelId="{4D491ED1-0CCD-4687-B03E-7E054D82DF04}" srcId="{1B30E438-A06E-4304-8494-DE7E55F80C94}" destId="{C27E5484-E844-4297-B202-CA46A10B8E12}" srcOrd="1" destOrd="0" parTransId="{0DB36067-DD34-4276-A5D2-E3DDCA2099E8}" sibTransId="{0688F678-285C-4DC0-BFF8-C08818FFA704}"/>
    <dgm:cxn modelId="{2CAE45D9-EE5A-4BBD-B7BD-87A5B5C5F773}" type="presOf" srcId="{6F3BB478-C1AB-4D5C-9166-67CA8D324D40}" destId="{077C0E6C-E7EA-4558-B4AA-D95B8EFA7A11}" srcOrd="0" destOrd="0" presId="urn:microsoft.com/office/officeart/2005/8/layout/hierarchy1"/>
    <dgm:cxn modelId="{F8F167E6-276D-48F9-9796-4651AF5B25C4}" type="presOf" srcId="{1B30E438-A06E-4304-8494-DE7E55F80C94}" destId="{B17DF2C4-878A-41E3-A7C3-8C1B07D852C1}" srcOrd="0" destOrd="0" presId="urn:microsoft.com/office/officeart/2005/8/layout/hierarchy1"/>
    <dgm:cxn modelId="{CCC84266-5DC8-48AF-8975-4EE310E9210E}" type="presParOf" srcId="{B17DF2C4-878A-41E3-A7C3-8C1B07D852C1}" destId="{214E6789-41BE-4289-BC79-080C94DB1C9B}" srcOrd="0" destOrd="0" presId="urn:microsoft.com/office/officeart/2005/8/layout/hierarchy1"/>
    <dgm:cxn modelId="{6E55CE4A-7C93-4DB3-9B6A-D7047014445B}" type="presParOf" srcId="{214E6789-41BE-4289-BC79-080C94DB1C9B}" destId="{D5E2D970-AEBC-405C-8866-E0DE0E27B49F}" srcOrd="0" destOrd="0" presId="urn:microsoft.com/office/officeart/2005/8/layout/hierarchy1"/>
    <dgm:cxn modelId="{07DD3AD4-A93B-40B2-A706-6EE090EA64E7}" type="presParOf" srcId="{D5E2D970-AEBC-405C-8866-E0DE0E27B49F}" destId="{97E98D06-E660-440B-AB69-A25CE4F762EE}" srcOrd="0" destOrd="0" presId="urn:microsoft.com/office/officeart/2005/8/layout/hierarchy1"/>
    <dgm:cxn modelId="{43FD7749-A8B3-42F2-9B85-C379CAAD93CC}" type="presParOf" srcId="{D5E2D970-AEBC-405C-8866-E0DE0E27B49F}" destId="{077C0E6C-E7EA-4558-B4AA-D95B8EFA7A11}" srcOrd="1" destOrd="0" presId="urn:microsoft.com/office/officeart/2005/8/layout/hierarchy1"/>
    <dgm:cxn modelId="{B3B41C45-3AB6-4519-ACEF-65BDD0912E6D}" type="presParOf" srcId="{214E6789-41BE-4289-BC79-080C94DB1C9B}" destId="{A687D894-F78B-43D6-91FE-809757D67BD0}" srcOrd="1" destOrd="0" presId="urn:microsoft.com/office/officeart/2005/8/layout/hierarchy1"/>
    <dgm:cxn modelId="{1DFDD9A4-B969-4385-B294-579C12BFA711}" type="presParOf" srcId="{B17DF2C4-878A-41E3-A7C3-8C1B07D852C1}" destId="{22000778-EFFB-4B04-AAA3-84AB7D883984}" srcOrd="1" destOrd="0" presId="urn:microsoft.com/office/officeart/2005/8/layout/hierarchy1"/>
    <dgm:cxn modelId="{5E4CECFD-079D-45D8-8894-0AD22B84BFF3}" type="presParOf" srcId="{22000778-EFFB-4B04-AAA3-84AB7D883984}" destId="{20DB507C-84B0-4A8D-AF18-47BBF4163F62}" srcOrd="0" destOrd="0" presId="urn:microsoft.com/office/officeart/2005/8/layout/hierarchy1"/>
    <dgm:cxn modelId="{AF1C20FC-CB06-488F-AA8D-6A87CF855F77}" type="presParOf" srcId="{20DB507C-84B0-4A8D-AF18-47BBF4163F62}" destId="{5A692FCF-8943-4DF7-9995-0B1679C6261C}" srcOrd="0" destOrd="0" presId="urn:microsoft.com/office/officeart/2005/8/layout/hierarchy1"/>
    <dgm:cxn modelId="{3CF7E125-9305-49F7-8CA1-B91B1CB01BEA}" type="presParOf" srcId="{20DB507C-84B0-4A8D-AF18-47BBF4163F62}" destId="{C96B273B-ACEA-49A0-9BFC-077E8BD2F23D}" srcOrd="1" destOrd="0" presId="urn:microsoft.com/office/officeart/2005/8/layout/hierarchy1"/>
    <dgm:cxn modelId="{0BEFECE3-CB90-480E-973F-FC7ABE930FE9}" type="presParOf" srcId="{22000778-EFFB-4B04-AAA3-84AB7D883984}" destId="{0F4D23AB-2928-4DCC-9A7C-2D821EDD59D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A37531-E611-443B-8B3C-AC719751C83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DE8C71-062B-4F3D-B091-57DC9C104930}">
      <dgm:prSet/>
      <dgm:spPr/>
      <dgm:t>
        <a:bodyPr/>
        <a:lstStyle/>
        <a:p>
          <a:r>
            <a:rPr lang="en-US"/>
            <a:t>Two categories:</a:t>
          </a:r>
        </a:p>
      </dgm:t>
    </dgm:pt>
    <dgm:pt modelId="{CD6D88E4-31F6-4F59-AD34-05C90DE115FF}" type="parTrans" cxnId="{CADC9590-3FB6-404B-9144-E7D7A52EABBA}">
      <dgm:prSet/>
      <dgm:spPr/>
      <dgm:t>
        <a:bodyPr/>
        <a:lstStyle/>
        <a:p>
          <a:endParaRPr lang="en-US"/>
        </a:p>
      </dgm:t>
    </dgm:pt>
    <dgm:pt modelId="{CB8F56A4-A3E4-4B93-99D4-70C0AD6DD3E8}" type="sibTrans" cxnId="{CADC9590-3FB6-404B-9144-E7D7A52EABBA}">
      <dgm:prSet/>
      <dgm:spPr/>
      <dgm:t>
        <a:bodyPr/>
        <a:lstStyle/>
        <a:p>
          <a:endParaRPr lang="en-US"/>
        </a:p>
      </dgm:t>
    </dgm:pt>
    <dgm:pt modelId="{1831779A-8F16-4672-A61B-DD44CF035227}">
      <dgm:prSet/>
      <dgm:spPr/>
      <dgm:t>
        <a:bodyPr/>
        <a:lstStyle/>
        <a:p>
          <a:r>
            <a:rPr lang="en-US" b="1"/>
            <a:t>Empirical/Primary</a:t>
          </a:r>
          <a:r>
            <a:rPr lang="en-US"/>
            <a:t>: </a:t>
          </a:r>
        </a:p>
      </dgm:t>
    </dgm:pt>
    <dgm:pt modelId="{B1E8CFA9-13EA-4C79-B58E-8F798976AC05}" type="parTrans" cxnId="{98C5CFC3-3B49-4659-9A74-92099675EE99}">
      <dgm:prSet/>
      <dgm:spPr/>
      <dgm:t>
        <a:bodyPr/>
        <a:lstStyle/>
        <a:p>
          <a:endParaRPr lang="en-US"/>
        </a:p>
      </dgm:t>
    </dgm:pt>
    <dgm:pt modelId="{6452052D-A932-46D1-958B-FF65CE11CBE1}" type="sibTrans" cxnId="{98C5CFC3-3B49-4659-9A74-92099675EE99}">
      <dgm:prSet/>
      <dgm:spPr/>
      <dgm:t>
        <a:bodyPr/>
        <a:lstStyle/>
        <a:p>
          <a:endParaRPr lang="en-US"/>
        </a:p>
      </dgm:t>
    </dgm:pt>
    <dgm:pt modelId="{687A1FA5-1FBC-4202-8290-07396D8BA6CC}">
      <dgm:prSet/>
      <dgm:spPr/>
      <dgm:t>
        <a:bodyPr/>
        <a:lstStyle/>
        <a:p>
          <a:r>
            <a:rPr lang="en-US"/>
            <a:t>Refers to the process of investigating and gathering data by the research themselves</a:t>
          </a:r>
        </a:p>
      </dgm:t>
    </dgm:pt>
    <dgm:pt modelId="{DB3D67A1-C66C-46F8-BE4D-4F7E3B39E534}" type="parTrans" cxnId="{A2E6F88A-E474-467E-8920-D7333EEE75E3}">
      <dgm:prSet/>
      <dgm:spPr/>
      <dgm:t>
        <a:bodyPr/>
        <a:lstStyle/>
        <a:p>
          <a:endParaRPr lang="en-US"/>
        </a:p>
      </dgm:t>
    </dgm:pt>
    <dgm:pt modelId="{A9167BD8-8D45-400E-9F8A-BCFBA8F10DB0}" type="sibTrans" cxnId="{A2E6F88A-E474-467E-8920-D7333EEE75E3}">
      <dgm:prSet/>
      <dgm:spPr/>
      <dgm:t>
        <a:bodyPr/>
        <a:lstStyle/>
        <a:p>
          <a:endParaRPr lang="en-US"/>
        </a:p>
      </dgm:t>
    </dgm:pt>
    <dgm:pt modelId="{3E99EAFA-E6DC-456F-A2E7-E8F8C4B66E16}">
      <dgm:prSet/>
      <dgm:spPr/>
      <dgm:t>
        <a:bodyPr/>
        <a:lstStyle/>
        <a:p>
          <a:r>
            <a:rPr lang="en-US"/>
            <a:t>Utilising gathered data to answer questions which have not been asked or explored before. </a:t>
          </a:r>
        </a:p>
      </dgm:t>
    </dgm:pt>
    <dgm:pt modelId="{F4D41601-4E9B-4450-83F3-9304FF735AE9}" type="parTrans" cxnId="{FECD2C87-1DB4-4280-A742-B01842F7438B}">
      <dgm:prSet/>
      <dgm:spPr/>
      <dgm:t>
        <a:bodyPr/>
        <a:lstStyle/>
        <a:p>
          <a:endParaRPr lang="en-US"/>
        </a:p>
      </dgm:t>
    </dgm:pt>
    <dgm:pt modelId="{A4891EB9-D90B-4852-AD78-A8F699CCA553}" type="sibTrans" cxnId="{FECD2C87-1DB4-4280-A742-B01842F7438B}">
      <dgm:prSet/>
      <dgm:spPr/>
      <dgm:t>
        <a:bodyPr/>
        <a:lstStyle/>
        <a:p>
          <a:endParaRPr lang="en-US"/>
        </a:p>
      </dgm:t>
    </dgm:pt>
    <dgm:pt modelId="{3D75C322-1DDA-4051-B84F-907B87BA1DC0}">
      <dgm:prSet/>
      <dgm:spPr/>
      <dgm:t>
        <a:bodyPr/>
        <a:lstStyle/>
        <a:p>
          <a:r>
            <a:rPr lang="en-US" b="1"/>
            <a:t>Secondary</a:t>
          </a:r>
          <a:r>
            <a:rPr lang="en-US"/>
            <a:t>: </a:t>
          </a:r>
        </a:p>
      </dgm:t>
    </dgm:pt>
    <dgm:pt modelId="{2A3C2895-B454-45E6-A05C-BCA0930E175F}" type="parTrans" cxnId="{26334523-3853-4074-AFF0-D05BDA1B4501}">
      <dgm:prSet/>
      <dgm:spPr/>
      <dgm:t>
        <a:bodyPr/>
        <a:lstStyle/>
        <a:p>
          <a:endParaRPr lang="en-US"/>
        </a:p>
      </dgm:t>
    </dgm:pt>
    <dgm:pt modelId="{4F50C2EA-9548-4C3B-9CCF-1BB6F27730BA}" type="sibTrans" cxnId="{26334523-3853-4074-AFF0-D05BDA1B4501}">
      <dgm:prSet/>
      <dgm:spPr/>
      <dgm:t>
        <a:bodyPr/>
        <a:lstStyle/>
        <a:p>
          <a:endParaRPr lang="en-US"/>
        </a:p>
      </dgm:t>
    </dgm:pt>
    <dgm:pt modelId="{C3AAB567-5159-4556-8180-D4C549B898E3}">
      <dgm:prSet/>
      <dgm:spPr/>
      <dgm:t>
        <a:bodyPr/>
        <a:lstStyle/>
        <a:p>
          <a:r>
            <a:rPr lang="en-US"/>
            <a:t>Refers to data not obtained by the researcher</a:t>
          </a:r>
        </a:p>
      </dgm:t>
    </dgm:pt>
    <dgm:pt modelId="{1CF1AA5D-C961-470D-9132-BBAF54E99D8F}" type="parTrans" cxnId="{0FA28304-759C-43F1-A4FD-108302B81A59}">
      <dgm:prSet/>
      <dgm:spPr/>
      <dgm:t>
        <a:bodyPr/>
        <a:lstStyle/>
        <a:p>
          <a:endParaRPr lang="en-US"/>
        </a:p>
      </dgm:t>
    </dgm:pt>
    <dgm:pt modelId="{5EEDE1D7-8461-420D-8408-1296D6A56C7E}" type="sibTrans" cxnId="{0FA28304-759C-43F1-A4FD-108302B81A59}">
      <dgm:prSet/>
      <dgm:spPr/>
      <dgm:t>
        <a:bodyPr/>
        <a:lstStyle/>
        <a:p>
          <a:endParaRPr lang="en-US"/>
        </a:p>
      </dgm:t>
    </dgm:pt>
    <dgm:pt modelId="{B11EF998-A989-4C19-8704-A1F8D48F6505}">
      <dgm:prSet/>
      <dgm:spPr/>
      <dgm:t>
        <a:bodyPr/>
        <a:lstStyle/>
        <a:p>
          <a:r>
            <a:rPr lang="en-US"/>
            <a:t>The analysis of data gathered by someone else </a:t>
          </a:r>
        </a:p>
      </dgm:t>
    </dgm:pt>
    <dgm:pt modelId="{97BA04A1-28FB-4D5A-B5F9-2B9F9A703C44}" type="parTrans" cxnId="{5D009C1C-F6C1-4C63-910A-6A9D44E3D05D}">
      <dgm:prSet/>
      <dgm:spPr/>
      <dgm:t>
        <a:bodyPr/>
        <a:lstStyle/>
        <a:p>
          <a:endParaRPr lang="en-US"/>
        </a:p>
      </dgm:t>
    </dgm:pt>
    <dgm:pt modelId="{E7678FB1-6154-457E-A0BB-2038F68C1131}" type="sibTrans" cxnId="{5D009C1C-F6C1-4C63-910A-6A9D44E3D05D}">
      <dgm:prSet/>
      <dgm:spPr/>
      <dgm:t>
        <a:bodyPr/>
        <a:lstStyle/>
        <a:p>
          <a:endParaRPr lang="en-US"/>
        </a:p>
      </dgm:t>
    </dgm:pt>
    <dgm:pt modelId="{C0CDFB49-CF8C-4A0E-8A6E-3DAB7E3DD973}" type="pres">
      <dgm:prSet presAssocID="{6CA37531-E611-443B-8B3C-AC719751C834}" presName="vert0" presStyleCnt="0">
        <dgm:presLayoutVars>
          <dgm:dir/>
          <dgm:animOne val="branch"/>
          <dgm:animLvl val="lvl"/>
        </dgm:presLayoutVars>
      </dgm:prSet>
      <dgm:spPr/>
    </dgm:pt>
    <dgm:pt modelId="{FFC1F7FA-3E61-418D-B34F-C1102617147A}" type="pres">
      <dgm:prSet presAssocID="{F3DE8C71-062B-4F3D-B091-57DC9C104930}" presName="thickLine" presStyleLbl="alignNode1" presStyleIdx="0" presStyleCnt="7"/>
      <dgm:spPr/>
    </dgm:pt>
    <dgm:pt modelId="{DB5A9888-808D-45D7-A07F-238F76451EE7}" type="pres">
      <dgm:prSet presAssocID="{F3DE8C71-062B-4F3D-B091-57DC9C104930}" presName="horz1" presStyleCnt="0"/>
      <dgm:spPr/>
    </dgm:pt>
    <dgm:pt modelId="{B04C2A3B-F27D-439B-9146-3B05FCF620DD}" type="pres">
      <dgm:prSet presAssocID="{F3DE8C71-062B-4F3D-B091-57DC9C104930}" presName="tx1" presStyleLbl="revTx" presStyleIdx="0" presStyleCnt="7"/>
      <dgm:spPr/>
    </dgm:pt>
    <dgm:pt modelId="{C4FF46EE-F70C-422B-A4A9-C7D2F79C3886}" type="pres">
      <dgm:prSet presAssocID="{F3DE8C71-062B-4F3D-B091-57DC9C104930}" presName="vert1" presStyleCnt="0"/>
      <dgm:spPr/>
    </dgm:pt>
    <dgm:pt modelId="{B93FABC9-F522-4005-9303-1CD35F0CFF3A}" type="pres">
      <dgm:prSet presAssocID="{1831779A-8F16-4672-A61B-DD44CF035227}" presName="thickLine" presStyleLbl="alignNode1" presStyleIdx="1" presStyleCnt="7"/>
      <dgm:spPr/>
    </dgm:pt>
    <dgm:pt modelId="{27C809F6-2FA8-4364-9A54-A8FDB5AAD9D5}" type="pres">
      <dgm:prSet presAssocID="{1831779A-8F16-4672-A61B-DD44CF035227}" presName="horz1" presStyleCnt="0"/>
      <dgm:spPr/>
    </dgm:pt>
    <dgm:pt modelId="{8BA0E025-BCD3-4F47-9939-B265ED5BEED2}" type="pres">
      <dgm:prSet presAssocID="{1831779A-8F16-4672-A61B-DD44CF035227}" presName="tx1" presStyleLbl="revTx" presStyleIdx="1" presStyleCnt="7"/>
      <dgm:spPr/>
    </dgm:pt>
    <dgm:pt modelId="{5031A326-293B-470B-A599-B9012FB32A27}" type="pres">
      <dgm:prSet presAssocID="{1831779A-8F16-4672-A61B-DD44CF035227}" presName="vert1" presStyleCnt="0"/>
      <dgm:spPr/>
    </dgm:pt>
    <dgm:pt modelId="{2FAC83AF-DB43-4726-9CA6-C718CA6FB093}" type="pres">
      <dgm:prSet presAssocID="{687A1FA5-1FBC-4202-8290-07396D8BA6CC}" presName="thickLine" presStyleLbl="alignNode1" presStyleIdx="2" presStyleCnt="7"/>
      <dgm:spPr/>
    </dgm:pt>
    <dgm:pt modelId="{D1C804B9-9719-41B8-A2ED-71358D456B5E}" type="pres">
      <dgm:prSet presAssocID="{687A1FA5-1FBC-4202-8290-07396D8BA6CC}" presName="horz1" presStyleCnt="0"/>
      <dgm:spPr/>
    </dgm:pt>
    <dgm:pt modelId="{C6DAC9A8-4FAD-4F53-B73D-1A32F06AA88A}" type="pres">
      <dgm:prSet presAssocID="{687A1FA5-1FBC-4202-8290-07396D8BA6CC}" presName="tx1" presStyleLbl="revTx" presStyleIdx="2" presStyleCnt="7"/>
      <dgm:spPr/>
    </dgm:pt>
    <dgm:pt modelId="{E1BD84F5-05F4-4FE5-8D00-54A5E84C5B3F}" type="pres">
      <dgm:prSet presAssocID="{687A1FA5-1FBC-4202-8290-07396D8BA6CC}" presName="vert1" presStyleCnt="0"/>
      <dgm:spPr/>
    </dgm:pt>
    <dgm:pt modelId="{43671A40-1C9E-4741-B0C5-EFBA487C0A5B}" type="pres">
      <dgm:prSet presAssocID="{3E99EAFA-E6DC-456F-A2E7-E8F8C4B66E16}" presName="thickLine" presStyleLbl="alignNode1" presStyleIdx="3" presStyleCnt="7"/>
      <dgm:spPr/>
    </dgm:pt>
    <dgm:pt modelId="{38A4458B-1608-444D-9938-27FFBA53B469}" type="pres">
      <dgm:prSet presAssocID="{3E99EAFA-E6DC-456F-A2E7-E8F8C4B66E16}" presName="horz1" presStyleCnt="0"/>
      <dgm:spPr/>
    </dgm:pt>
    <dgm:pt modelId="{313C471D-7B30-4148-9748-6011A34CCE62}" type="pres">
      <dgm:prSet presAssocID="{3E99EAFA-E6DC-456F-A2E7-E8F8C4B66E16}" presName="tx1" presStyleLbl="revTx" presStyleIdx="3" presStyleCnt="7"/>
      <dgm:spPr/>
    </dgm:pt>
    <dgm:pt modelId="{FCD6143D-F4ED-4817-8965-4DAAFCF5D6B9}" type="pres">
      <dgm:prSet presAssocID="{3E99EAFA-E6DC-456F-A2E7-E8F8C4B66E16}" presName="vert1" presStyleCnt="0"/>
      <dgm:spPr/>
    </dgm:pt>
    <dgm:pt modelId="{0E294D1D-AB39-485B-9E64-7542675A8D0A}" type="pres">
      <dgm:prSet presAssocID="{3D75C322-1DDA-4051-B84F-907B87BA1DC0}" presName="thickLine" presStyleLbl="alignNode1" presStyleIdx="4" presStyleCnt="7"/>
      <dgm:spPr/>
    </dgm:pt>
    <dgm:pt modelId="{536154D2-3A49-4ECD-95AF-3E497CE2E113}" type="pres">
      <dgm:prSet presAssocID="{3D75C322-1DDA-4051-B84F-907B87BA1DC0}" presName="horz1" presStyleCnt="0"/>
      <dgm:spPr/>
    </dgm:pt>
    <dgm:pt modelId="{20D6E870-7CE9-41CF-8C19-5C97E9203354}" type="pres">
      <dgm:prSet presAssocID="{3D75C322-1DDA-4051-B84F-907B87BA1DC0}" presName="tx1" presStyleLbl="revTx" presStyleIdx="4" presStyleCnt="7"/>
      <dgm:spPr/>
    </dgm:pt>
    <dgm:pt modelId="{B98D45A0-23BC-4EEB-9639-34ACB55F2983}" type="pres">
      <dgm:prSet presAssocID="{3D75C322-1DDA-4051-B84F-907B87BA1DC0}" presName="vert1" presStyleCnt="0"/>
      <dgm:spPr/>
    </dgm:pt>
    <dgm:pt modelId="{E99900BC-2320-450D-A86E-1A5BDC4E5929}" type="pres">
      <dgm:prSet presAssocID="{C3AAB567-5159-4556-8180-D4C549B898E3}" presName="thickLine" presStyleLbl="alignNode1" presStyleIdx="5" presStyleCnt="7"/>
      <dgm:spPr/>
    </dgm:pt>
    <dgm:pt modelId="{C5711F45-27B0-44ED-A2CB-3DA6FB55088C}" type="pres">
      <dgm:prSet presAssocID="{C3AAB567-5159-4556-8180-D4C549B898E3}" presName="horz1" presStyleCnt="0"/>
      <dgm:spPr/>
    </dgm:pt>
    <dgm:pt modelId="{70A70C78-61BF-4512-A6E1-5F6224CF9D92}" type="pres">
      <dgm:prSet presAssocID="{C3AAB567-5159-4556-8180-D4C549B898E3}" presName="tx1" presStyleLbl="revTx" presStyleIdx="5" presStyleCnt="7"/>
      <dgm:spPr/>
    </dgm:pt>
    <dgm:pt modelId="{3D78894B-C636-4EFC-8427-E1247FD5E503}" type="pres">
      <dgm:prSet presAssocID="{C3AAB567-5159-4556-8180-D4C549B898E3}" presName="vert1" presStyleCnt="0"/>
      <dgm:spPr/>
    </dgm:pt>
    <dgm:pt modelId="{8DE24DEA-FE4F-491F-9EC7-B2019467DD42}" type="pres">
      <dgm:prSet presAssocID="{B11EF998-A989-4C19-8704-A1F8D48F6505}" presName="thickLine" presStyleLbl="alignNode1" presStyleIdx="6" presStyleCnt="7"/>
      <dgm:spPr/>
    </dgm:pt>
    <dgm:pt modelId="{EACFF6A6-AD23-4FD8-952E-ABB61FCCE89B}" type="pres">
      <dgm:prSet presAssocID="{B11EF998-A989-4C19-8704-A1F8D48F6505}" presName="horz1" presStyleCnt="0"/>
      <dgm:spPr/>
    </dgm:pt>
    <dgm:pt modelId="{D86EF324-E2A3-4B2D-99FA-7A74DE33E080}" type="pres">
      <dgm:prSet presAssocID="{B11EF998-A989-4C19-8704-A1F8D48F6505}" presName="tx1" presStyleLbl="revTx" presStyleIdx="6" presStyleCnt="7"/>
      <dgm:spPr/>
    </dgm:pt>
    <dgm:pt modelId="{1B81C7F9-B623-46CE-A6F4-F81A11B3AB61}" type="pres">
      <dgm:prSet presAssocID="{B11EF998-A989-4C19-8704-A1F8D48F6505}" presName="vert1" presStyleCnt="0"/>
      <dgm:spPr/>
    </dgm:pt>
  </dgm:ptLst>
  <dgm:cxnLst>
    <dgm:cxn modelId="{128D1A01-B73F-4234-A641-DAA9D3EC99E5}" type="presOf" srcId="{687A1FA5-1FBC-4202-8290-07396D8BA6CC}" destId="{C6DAC9A8-4FAD-4F53-B73D-1A32F06AA88A}" srcOrd="0" destOrd="0" presId="urn:microsoft.com/office/officeart/2008/layout/LinedList"/>
    <dgm:cxn modelId="{0FA28304-759C-43F1-A4FD-108302B81A59}" srcId="{6CA37531-E611-443B-8B3C-AC719751C834}" destId="{C3AAB567-5159-4556-8180-D4C549B898E3}" srcOrd="5" destOrd="0" parTransId="{1CF1AA5D-C961-470D-9132-BBAF54E99D8F}" sibTransId="{5EEDE1D7-8461-420D-8408-1296D6A56C7E}"/>
    <dgm:cxn modelId="{5D009C1C-F6C1-4C63-910A-6A9D44E3D05D}" srcId="{6CA37531-E611-443B-8B3C-AC719751C834}" destId="{B11EF998-A989-4C19-8704-A1F8D48F6505}" srcOrd="6" destOrd="0" parTransId="{97BA04A1-28FB-4D5A-B5F9-2B9F9A703C44}" sibTransId="{E7678FB1-6154-457E-A0BB-2038F68C1131}"/>
    <dgm:cxn modelId="{26334523-3853-4074-AFF0-D05BDA1B4501}" srcId="{6CA37531-E611-443B-8B3C-AC719751C834}" destId="{3D75C322-1DDA-4051-B84F-907B87BA1DC0}" srcOrd="4" destOrd="0" parTransId="{2A3C2895-B454-45E6-A05C-BCA0930E175F}" sibTransId="{4F50C2EA-9548-4C3B-9CCF-1BB6F27730BA}"/>
    <dgm:cxn modelId="{E568222F-01B5-489C-97B7-0DAB70E21BFD}" type="presOf" srcId="{F3DE8C71-062B-4F3D-B091-57DC9C104930}" destId="{B04C2A3B-F27D-439B-9146-3B05FCF620DD}" srcOrd="0" destOrd="0" presId="urn:microsoft.com/office/officeart/2008/layout/LinedList"/>
    <dgm:cxn modelId="{5E4C9955-2341-4D15-9C69-70AA7D1AEC16}" type="presOf" srcId="{1831779A-8F16-4672-A61B-DD44CF035227}" destId="{8BA0E025-BCD3-4F47-9939-B265ED5BEED2}" srcOrd="0" destOrd="0" presId="urn:microsoft.com/office/officeart/2008/layout/LinedList"/>
    <dgm:cxn modelId="{FECD2C87-1DB4-4280-A742-B01842F7438B}" srcId="{6CA37531-E611-443B-8B3C-AC719751C834}" destId="{3E99EAFA-E6DC-456F-A2E7-E8F8C4B66E16}" srcOrd="3" destOrd="0" parTransId="{F4D41601-4E9B-4450-83F3-9304FF735AE9}" sibTransId="{A4891EB9-D90B-4852-AD78-A8F699CCA553}"/>
    <dgm:cxn modelId="{A2E6F88A-E474-467E-8920-D7333EEE75E3}" srcId="{6CA37531-E611-443B-8B3C-AC719751C834}" destId="{687A1FA5-1FBC-4202-8290-07396D8BA6CC}" srcOrd="2" destOrd="0" parTransId="{DB3D67A1-C66C-46F8-BE4D-4F7E3B39E534}" sibTransId="{A9167BD8-8D45-400E-9F8A-BCFBA8F10DB0}"/>
    <dgm:cxn modelId="{CADC9590-3FB6-404B-9144-E7D7A52EABBA}" srcId="{6CA37531-E611-443B-8B3C-AC719751C834}" destId="{F3DE8C71-062B-4F3D-B091-57DC9C104930}" srcOrd="0" destOrd="0" parTransId="{CD6D88E4-31F6-4F59-AD34-05C90DE115FF}" sibTransId="{CB8F56A4-A3E4-4B93-99D4-70C0AD6DD3E8}"/>
    <dgm:cxn modelId="{6823C7BB-34D0-40C4-B094-52BD022B4863}" type="presOf" srcId="{B11EF998-A989-4C19-8704-A1F8D48F6505}" destId="{D86EF324-E2A3-4B2D-99FA-7A74DE33E080}" srcOrd="0" destOrd="0" presId="urn:microsoft.com/office/officeart/2008/layout/LinedList"/>
    <dgm:cxn modelId="{98C5CFC3-3B49-4659-9A74-92099675EE99}" srcId="{6CA37531-E611-443B-8B3C-AC719751C834}" destId="{1831779A-8F16-4672-A61B-DD44CF035227}" srcOrd="1" destOrd="0" parTransId="{B1E8CFA9-13EA-4C79-B58E-8F798976AC05}" sibTransId="{6452052D-A932-46D1-958B-FF65CE11CBE1}"/>
    <dgm:cxn modelId="{7EEF4EC7-3159-43CB-AD3F-6DCBE08F8E33}" type="presOf" srcId="{C3AAB567-5159-4556-8180-D4C549B898E3}" destId="{70A70C78-61BF-4512-A6E1-5F6224CF9D92}" srcOrd="0" destOrd="0" presId="urn:microsoft.com/office/officeart/2008/layout/LinedList"/>
    <dgm:cxn modelId="{5FBA50D4-699E-414C-974C-847259CF5E1E}" type="presOf" srcId="{6CA37531-E611-443B-8B3C-AC719751C834}" destId="{C0CDFB49-CF8C-4A0E-8A6E-3DAB7E3DD973}" srcOrd="0" destOrd="0" presId="urn:microsoft.com/office/officeart/2008/layout/LinedList"/>
    <dgm:cxn modelId="{251ED1E3-EF8B-471B-9B29-CFF3FCA56575}" type="presOf" srcId="{3E99EAFA-E6DC-456F-A2E7-E8F8C4B66E16}" destId="{313C471D-7B30-4148-9748-6011A34CCE62}" srcOrd="0" destOrd="0" presId="urn:microsoft.com/office/officeart/2008/layout/LinedList"/>
    <dgm:cxn modelId="{41AA15F5-C210-420F-B458-FFD06E678C9D}" type="presOf" srcId="{3D75C322-1DDA-4051-B84F-907B87BA1DC0}" destId="{20D6E870-7CE9-41CF-8C19-5C97E9203354}" srcOrd="0" destOrd="0" presId="urn:microsoft.com/office/officeart/2008/layout/LinedList"/>
    <dgm:cxn modelId="{BD8C757E-4065-46E9-A10D-D16EA2144A82}" type="presParOf" srcId="{C0CDFB49-CF8C-4A0E-8A6E-3DAB7E3DD973}" destId="{FFC1F7FA-3E61-418D-B34F-C1102617147A}" srcOrd="0" destOrd="0" presId="urn:microsoft.com/office/officeart/2008/layout/LinedList"/>
    <dgm:cxn modelId="{8A26E829-8774-4C8C-855E-CC8662E85241}" type="presParOf" srcId="{C0CDFB49-CF8C-4A0E-8A6E-3DAB7E3DD973}" destId="{DB5A9888-808D-45D7-A07F-238F76451EE7}" srcOrd="1" destOrd="0" presId="urn:microsoft.com/office/officeart/2008/layout/LinedList"/>
    <dgm:cxn modelId="{DFC247C1-495A-42A1-AA00-71181C68F3CF}" type="presParOf" srcId="{DB5A9888-808D-45D7-A07F-238F76451EE7}" destId="{B04C2A3B-F27D-439B-9146-3B05FCF620DD}" srcOrd="0" destOrd="0" presId="urn:microsoft.com/office/officeart/2008/layout/LinedList"/>
    <dgm:cxn modelId="{4297F73B-94E5-4524-85A2-9E8901E6B068}" type="presParOf" srcId="{DB5A9888-808D-45D7-A07F-238F76451EE7}" destId="{C4FF46EE-F70C-422B-A4A9-C7D2F79C3886}" srcOrd="1" destOrd="0" presId="urn:microsoft.com/office/officeart/2008/layout/LinedList"/>
    <dgm:cxn modelId="{8A1F8C48-A630-4B56-B372-C4ECB9423CF2}" type="presParOf" srcId="{C0CDFB49-CF8C-4A0E-8A6E-3DAB7E3DD973}" destId="{B93FABC9-F522-4005-9303-1CD35F0CFF3A}" srcOrd="2" destOrd="0" presId="urn:microsoft.com/office/officeart/2008/layout/LinedList"/>
    <dgm:cxn modelId="{6FB7CEBF-7A66-4E2A-B86A-67DEC5D5A79B}" type="presParOf" srcId="{C0CDFB49-CF8C-4A0E-8A6E-3DAB7E3DD973}" destId="{27C809F6-2FA8-4364-9A54-A8FDB5AAD9D5}" srcOrd="3" destOrd="0" presId="urn:microsoft.com/office/officeart/2008/layout/LinedList"/>
    <dgm:cxn modelId="{6AC34722-0D23-4254-ADF6-3B2E47647BDF}" type="presParOf" srcId="{27C809F6-2FA8-4364-9A54-A8FDB5AAD9D5}" destId="{8BA0E025-BCD3-4F47-9939-B265ED5BEED2}" srcOrd="0" destOrd="0" presId="urn:microsoft.com/office/officeart/2008/layout/LinedList"/>
    <dgm:cxn modelId="{CEAFC89B-C690-48E4-8316-A44CB735C8C0}" type="presParOf" srcId="{27C809F6-2FA8-4364-9A54-A8FDB5AAD9D5}" destId="{5031A326-293B-470B-A599-B9012FB32A27}" srcOrd="1" destOrd="0" presId="urn:microsoft.com/office/officeart/2008/layout/LinedList"/>
    <dgm:cxn modelId="{27B33483-B515-4635-A17D-8E177047E6A3}" type="presParOf" srcId="{C0CDFB49-CF8C-4A0E-8A6E-3DAB7E3DD973}" destId="{2FAC83AF-DB43-4726-9CA6-C718CA6FB093}" srcOrd="4" destOrd="0" presId="urn:microsoft.com/office/officeart/2008/layout/LinedList"/>
    <dgm:cxn modelId="{FDD64B66-AC5B-4FB1-9304-84AC130C20A6}" type="presParOf" srcId="{C0CDFB49-CF8C-4A0E-8A6E-3DAB7E3DD973}" destId="{D1C804B9-9719-41B8-A2ED-71358D456B5E}" srcOrd="5" destOrd="0" presId="urn:microsoft.com/office/officeart/2008/layout/LinedList"/>
    <dgm:cxn modelId="{C707A558-18D1-44B1-8E28-8BDEDDD6C236}" type="presParOf" srcId="{D1C804B9-9719-41B8-A2ED-71358D456B5E}" destId="{C6DAC9A8-4FAD-4F53-B73D-1A32F06AA88A}" srcOrd="0" destOrd="0" presId="urn:microsoft.com/office/officeart/2008/layout/LinedList"/>
    <dgm:cxn modelId="{D0AD7F5F-CA62-44DA-B3DD-C07C6BD96C59}" type="presParOf" srcId="{D1C804B9-9719-41B8-A2ED-71358D456B5E}" destId="{E1BD84F5-05F4-4FE5-8D00-54A5E84C5B3F}" srcOrd="1" destOrd="0" presId="urn:microsoft.com/office/officeart/2008/layout/LinedList"/>
    <dgm:cxn modelId="{3F88033A-39E5-499B-B146-8912F355EB4D}" type="presParOf" srcId="{C0CDFB49-CF8C-4A0E-8A6E-3DAB7E3DD973}" destId="{43671A40-1C9E-4741-B0C5-EFBA487C0A5B}" srcOrd="6" destOrd="0" presId="urn:microsoft.com/office/officeart/2008/layout/LinedList"/>
    <dgm:cxn modelId="{2BFF3F2B-CE2F-4707-AB68-8734B041F40A}" type="presParOf" srcId="{C0CDFB49-CF8C-4A0E-8A6E-3DAB7E3DD973}" destId="{38A4458B-1608-444D-9938-27FFBA53B469}" srcOrd="7" destOrd="0" presId="urn:microsoft.com/office/officeart/2008/layout/LinedList"/>
    <dgm:cxn modelId="{1EC0ED7F-EAF8-4C40-9873-2100D897F93E}" type="presParOf" srcId="{38A4458B-1608-444D-9938-27FFBA53B469}" destId="{313C471D-7B30-4148-9748-6011A34CCE62}" srcOrd="0" destOrd="0" presId="urn:microsoft.com/office/officeart/2008/layout/LinedList"/>
    <dgm:cxn modelId="{F0F0FE96-0086-4C21-9C36-72E5EE62C990}" type="presParOf" srcId="{38A4458B-1608-444D-9938-27FFBA53B469}" destId="{FCD6143D-F4ED-4817-8965-4DAAFCF5D6B9}" srcOrd="1" destOrd="0" presId="urn:microsoft.com/office/officeart/2008/layout/LinedList"/>
    <dgm:cxn modelId="{802D5367-64AB-4D91-9031-C872B74E2A06}" type="presParOf" srcId="{C0CDFB49-CF8C-4A0E-8A6E-3DAB7E3DD973}" destId="{0E294D1D-AB39-485B-9E64-7542675A8D0A}" srcOrd="8" destOrd="0" presId="urn:microsoft.com/office/officeart/2008/layout/LinedList"/>
    <dgm:cxn modelId="{03024267-FB1E-4BEA-842B-DE80DC4EAB17}" type="presParOf" srcId="{C0CDFB49-CF8C-4A0E-8A6E-3DAB7E3DD973}" destId="{536154D2-3A49-4ECD-95AF-3E497CE2E113}" srcOrd="9" destOrd="0" presId="urn:microsoft.com/office/officeart/2008/layout/LinedList"/>
    <dgm:cxn modelId="{04ACA30E-5C40-4797-8F88-F027356AC89A}" type="presParOf" srcId="{536154D2-3A49-4ECD-95AF-3E497CE2E113}" destId="{20D6E870-7CE9-41CF-8C19-5C97E9203354}" srcOrd="0" destOrd="0" presId="urn:microsoft.com/office/officeart/2008/layout/LinedList"/>
    <dgm:cxn modelId="{B0239510-899E-4974-B89A-B3C20B856E14}" type="presParOf" srcId="{536154D2-3A49-4ECD-95AF-3E497CE2E113}" destId="{B98D45A0-23BC-4EEB-9639-34ACB55F2983}" srcOrd="1" destOrd="0" presId="urn:microsoft.com/office/officeart/2008/layout/LinedList"/>
    <dgm:cxn modelId="{DA9521D0-5516-44F3-AD83-4DD99DFFA8E2}" type="presParOf" srcId="{C0CDFB49-CF8C-4A0E-8A6E-3DAB7E3DD973}" destId="{E99900BC-2320-450D-A86E-1A5BDC4E5929}" srcOrd="10" destOrd="0" presId="urn:microsoft.com/office/officeart/2008/layout/LinedList"/>
    <dgm:cxn modelId="{C82D0D3B-8A7A-4952-B5E8-11208C88CD24}" type="presParOf" srcId="{C0CDFB49-CF8C-4A0E-8A6E-3DAB7E3DD973}" destId="{C5711F45-27B0-44ED-A2CB-3DA6FB55088C}" srcOrd="11" destOrd="0" presId="urn:microsoft.com/office/officeart/2008/layout/LinedList"/>
    <dgm:cxn modelId="{144254D7-9E98-4214-AD0A-358FE3A4CAC8}" type="presParOf" srcId="{C5711F45-27B0-44ED-A2CB-3DA6FB55088C}" destId="{70A70C78-61BF-4512-A6E1-5F6224CF9D92}" srcOrd="0" destOrd="0" presId="urn:microsoft.com/office/officeart/2008/layout/LinedList"/>
    <dgm:cxn modelId="{E8B4C061-6B56-42DC-BFB3-0029208E6EF6}" type="presParOf" srcId="{C5711F45-27B0-44ED-A2CB-3DA6FB55088C}" destId="{3D78894B-C636-4EFC-8427-E1247FD5E503}" srcOrd="1" destOrd="0" presId="urn:microsoft.com/office/officeart/2008/layout/LinedList"/>
    <dgm:cxn modelId="{E9E4E285-AA64-4BB1-A950-D1B24C657AED}" type="presParOf" srcId="{C0CDFB49-CF8C-4A0E-8A6E-3DAB7E3DD973}" destId="{8DE24DEA-FE4F-491F-9EC7-B2019467DD42}" srcOrd="12" destOrd="0" presId="urn:microsoft.com/office/officeart/2008/layout/LinedList"/>
    <dgm:cxn modelId="{3B3A20E1-02B8-4D7C-AA6C-5B1A922F384B}" type="presParOf" srcId="{C0CDFB49-CF8C-4A0E-8A6E-3DAB7E3DD973}" destId="{EACFF6A6-AD23-4FD8-952E-ABB61FCCE89B}" srcOrd="13" destOrd="0" presId="urn:microsoft.com/office/officeart/2008/layout/LinedList"/>
    <dgm:cxn modelId="{5219B8F6-478A-4146-956A-49EA2AD276BC}" type="presParOf" srcId="{EACFF6A6-AD23-4FD8-952E-ABB61FCCE89B}" destId="{D86EF324-E2A3-4B2D-99FA-7A74DE33E080}" srcOrd="0" destOrd="0" presId="urn:microsoft.com/office/officeart/2008/layout/LinedList"/>
    <dgm:cxn modelId="{FA6DF36C-0AEE-4046-ABB7-369284194005}" type="presParOf" srcId="{EACFF6A6-AD23-4FD8-952E-ABB61FCCE89B}" destId="{1B81C7F9-B623-46CE-A6F4-F81A11B3AB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13F647-E0BF-4CDC-8BB3-5724DEB78C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7D9E51-2227-4A8D-B5BB-4D1976ECF3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 </a:t>
          </a:r>
          <a:r>
            <a:rPr lang="en-US" b="1"/>
            <a:t>method</a:t>
          </a:r>
          <a:r>
            <a:rPr lang="en-US"/>
            <a:t>  within research is simply a tool </a:t>
          </a:r>
        </a:p>
      </dgm:t>
    </dgm:pt>
    <dgm:pt modelId="{7C99A1F9-53AA-4572-BEE1-C6338C3A78AC}" type="parTrans" cxnId="{5E8758A9-276D-4438-BA31-846F99C58304}">
      <dgm:prSet/>
      <dgm:spPr/>
      <dgm:t>
        <a:bodyPr/>
        <a:lstStyle/>
        <a:p>
          <a:endParaRPr lang="en-US"/>
        </a:p>
      </dgm:t>
    </dgm:pt>
    <dgm:pt modelId="{263CD416-F696-4CBF-9ADA-BB7DF478857B}" type="sibTrans" cxnId="{5E8758A9-276D-4438-BA31-846F99C58304}">
      <dgm:prSet/>
      <dgm:spPr/>
      <dgm:t>
        <a:bodyPr/>
        <a:lstStyle/>
        <a:p>
          <a:endParaRPr lang="en-US"/>
        </a:p>
      </dgm:t>
    </dgm:pt>
    <dgm:pt modelId="{91035272-FE64-4429-8677-A951A8E419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Used to answer your research question(s) and go about collecting data. </a:t>
          </a:r>
        </a:p>
      </dgm:t>
    </dgm:pt>
    <dgm:pt modelId="{E8C3D439-2939-4765-B0C8-8C43C4F539CC}" type="parTrans" cxnId="{FF23EB85-7DA4-41E3-B27C-B9B76B908937}">
      <dgm:prSet/>
      <dgm:spPr/>
      <dgm:t>
        <a:bodyPr/>
        <a:lstStyle/>
        <a:p>
          <a:endParaRPr lang="en-US"/>
        </a:p>
      </dgm:t>
    </dgm:pt>
    <dgm:pt modelId="{4DA76B9F-151B-420C-8C23-231C517003DD}" type="sibTrans" cxnId="{FF23EB85-7DA4-41E3-B27C-B9B76B908937}">
      <dgm:prSet/>
      <dgm:spPr/>
      <dgm:t>
        <a:bodyPr/>
        <a:lstStyle/>
        <a:p>
          <a:endParaRPr lang="en-US"/>
        </a:p>
      </dgm:t>
    </dgm:pt>
    <dgm:pt modelId="{0EE1F32F-0E6C-4622-A16D-DA26A0684C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Each methodology has attached suitable methods which helps find out different things in different ways.</a:t>
          </a:r>
        </a:p>
      </dgm:t>
    </dgm:pt>
    <dgm:pt modelId="{40DEC23C-7F95-4402-A1C0-5A8579C48975}" type="parTrans" cxnId="{9C2AA31A-CC21-445A-9A2B-C9196D805C0E}">
      <dgm:prSet/>
      <dgm:spPr/>
      <dgm:t>
        <a:bodyPr/>
        <a:lstStyle/>
        <a:p>
          <a:endParaRPr lang="en-US"/>
        </a:p>
      </dgm:t>
    </dgm:pt>
    <dgm:pt modelId="{9DA7A386-E4C3-4A40-ABA4-22D7106EAA46}" type="sibTrans" cxnId="{9C2AA31A-CC21-445A-9A2B-C9196D805C0E}">
      <dgm:prSet/>
      <dgm:spPr/>
      <dgm:t>
        <a:bodyPr/>
        <a:lstStyle/>
        <a:p>
          <a:endParaRPr lang="en-US"/>
        </a:p>
      </dgm:t>
    </dgm:pt>
    <dgm:pt modelId="{C7222131-537C-42F0-AF3F-C1A0359B00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Utilised on their own, or in a variety of combinations.</a:t>
          </a:r>
        </a:p>
      </dgm:t>
    </dgm:pt>
    <dgm:pt modelId="{D9AFDAEF-A206-423D-A8D2-F8B8FADBA235}" type="parTrans" cxnId="{A753540A-2562-49DC-8BD6-9CF183BA3C1C}">
      <dgm:prSet/>
      <dgm:spPr/>
      <dgm:t>
        <a:bodyPr/>
        <a:lstStyle/>
        <a:p>
          <a:endParaRPr lang="en-US"/>
        </a:p>
      </dgm:t>
    </dgm:pt>
    <dgm:pt modelId="{E0CBBD08-699D-4359-9AB3-FAFAC6638BF7}" type="sibTrans" cxnId="{A753540A-2562-49DC-8BD6-9CF183BA3C1C}">
      <dgm:prSet/>
      <dgm:spPr/>
      <dgm:t>
        <a:bodyPr/>
        <a:lstStyle/>
        <a:p>
          <a:endParaRPr lang="en-US"/>
        </a:p>
      </dgm:t>
    </dgm:pt>
    <dgm:pt modelId="{8798FD65-1BD6-4F35-AD8B-9ADD08356F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Using elements of each to make up your own way of going about research. </a:t>
          </a:r>
        </a:p>
      </dgm:t>
    </dgm:pt>
    <dgm:pt modelId="{D37F35E5-99D0-4FC2-B1A9-1CB026B6FA7C}" type="parTrans" cxnId="{12AD68C7-1796-435B-B004-0D9FD430AF94}">
      <dgm:prSet/>
      <dgm:spPr/>
      <dgm:t>
        <a:bodyPr/>
        <a:lstStyle/>
        <a:p>
          <a:endParaRPr lang="en-US"/>
        </a:p>
      </dgm:t>
    </dgm:pt>
    <dgm:pt modelId="{2DCAB0A8-E211-4050-9422-AF95138DE6E9}" type="sibTrans" cxnId="{12AD68C7-1796-435B-B004-0D9FD430AF94}">
      <dgm:prSet/>
      <dgm:spPr/>
      <dgm:t>
        <a:bodyPr/>
        <a:lstStyle/>
        <a:p>
          <a:endParaRPr lang="en-US"/>
        </a:p>
      </dgm:t>
    </dgm:pt>
    <dgm:pt modelId="{EC2FABA9-CD75-4651-AA1B-75E9B156A1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Understanding what each methodology entails is important.</a:t>
          </a:r>
        </a:p>
      </dgm:t>
    </dgm:pt>
    <dgm:pt modelId="{142FDA6F-4DF3-418A-B750-08CF74E4AB72}" type="parTrans" cxnId="{FA23B594-3AEE-41FF-B6E3-00390A96E9EA}">
      <dgm:prSet/>
      <dgm:spPr/>
      <dgm:t>
        <a:bodyPr/>
        <a:lstStyle/>
        <a:p>
          <a:endParaRPr lang="en-US"/>
        </a:p>
      </dgm:t>
    </dgm:pt>
    <dgm:pt modelId="{57DB17D6-9616-453F-9E91-EEE5113D6C26}" type="sibTrans" cxnId="{FA23B594-3AEE-41FF-B6E3-00390A96E9EA}">
      <dgm:prSet/>
      <dgm:spPr/>
      <dgm:t>
        <a:bodyPr/>
        <a:lstStyle/>
        <a:p>
          <a:endParaRPr lang="en-US"/>
        </a:p>
      </dgm:t>
    </dgm:pt>
    <dgm:pt modelId="{D5D86AA2-93E3-42B8-8C69-4BE5FBB9AB5D}" type="pres">
      <dgm:prSet presAssocID="{F613F647-E0BF-4CDC-8BB3-5724DEB78C04}" presName="root" presStyleCnt="0">
        <dgm:presLayoutVars>
          <dgm:dir/>
          <dgm:resizeHandles val="exact"/>
        </dgm:presLayoutVars>
      </dgm:prSet>
      <dgm:spPr/>
    </dgm:pt>
    <dgm:pt modelId="{C66E90D7-1359-4435-A7EA-0BC56C66C066}" type="pres">
      <dgm:prSet presAssocID="{637D9E51-2227-4A8D-B5BB-4D1976ECF372}" presName="compNode" presStyleCnt="0"/>
      <dgm:spPr/>
    </dgm:pt>
    <dgm:pt modelId="{A62DE3F4-8D34-4F28-A03F-EA74B56704A7}" type="pres">
      <dgm:prSet presAssocID="{637D9E51-2227-4A8D-B5BB-4D1976ECF372}" presName="bgRect" presStyleLbl="bgShp" presStyleIdx="0" presStyleCnt="6"/>
      <dgm:spPr/>
    </dgm:pt>
    <dgm:pt modelId="{0219F383-7B50-41DF-9851-B60F493828B4}" type="pres">
      <dgm:prSet presAssocID="{637D9E51-2227-4A8D-B5BB-4D1976ECF37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DA43521-B350-4EE9-B456-1453962BA1FD}" type="pres">
      <dgm:prSet presAssocID="{637D9E51-2227-4A8D-B5BB-4D1976ECF372}" presName="spaceRect" presStyleCnt="0"/>
      <dgm:spPr/>
    </dgm:pt>
    <dgm:pt modelId="{254C166A-1EBB-4FF9-8614-AD22B12D7DA2}" type="pres">
      <dgm:prSet presAssocID="{637D9E51-2227-4A8D-B5BB-4D1976ECF372}" presName="parTx" presStyleLbl="revTx" presStyleIdx="0" presStyleCnt="6">
        <dgm:presLayoutVars>
          <dgm:chMax val="0"/>
          <dgm:chPref val="0"/>
        </dgm:presLayoutVars>
      </dgm:prSet>
      <dgm:spPr/>
    </dgm:pt>
    <dgm:pt modelId="{4B03B72E-6AA5-40DE-9DE4-1DF89FE506AC}" type="pres">
      <dgm:prSet presAssocID="{263CD416-F696-4CBF-9ADA-BB7DF478857B}" presName="sibTrans" presStyleCnt="0"/>
      <dgm:spPr/>
    </dgm:pt>
    <dgm:pt modelId="{0709117B-CA27-4A8A-9208-3847FBE033F9}" type="pres">
      <dgm:prSet presAssocID="{91035272-FE64-4429-8677-A951A8E41925}" presName="compNode" presStyleCnt="0"/>
      <dgm:spPr/>
    </dgm:pt>
    <dgm:pt modelId="{4B4EF32F-4087-4869-A94F-B966614F36E5}" type="pres">
      <dgm:prSet presAssocID="{91035272-FE64-4429-8677-A951A8E41925}" presName="bgRect" presStyleLbl="bgShp" presStyleIdx="1" presStyleCnt="6"/>
      <dgm:spPr/>
    </dgm:pt>
    <dgm:pt modelId="{2A14C188-D916-412D-8E1E-F0B818EFE066}" type="pres">
      <dgm:prSet presAssocID="{91035272-FE64-4429-8677-A951A8E4192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7AD4EE3-4DC5-4AB0-B00B-5E141424B001}" type="pres">
      <dgm:prSet presAssocID="{91035272-FE64-4429-8677-A951A8E41925}" presName="spaceRect" presStyleCnt="0"/>
      <dgm:spPr/>
    </dgm:pt>
    <dgm:pt modelId="{B51AAED8-BDAF-47C8-A80D-15BCC09212A8}" type="pres">
      <dgm:prSet presAssocID="{91035272-FE64-4429-8677-A951A8E41925}" presName="parTx" presStyleLbl="revTx" presStyleIdx="1" presStyleCnt="6">
        <dgm:presLayoutVars>
          <dgm:chMax val="0"/>
          <dgm:chPref val="0"/>
        </dgm:presLayoutVars>
      </dgm:prSet>
      <dgm:spPr/>
    </dgm:pt>
    <dgm:pt modelId="{6EB52670-12AD-424A-B6B9-C2BD85E7BC08}" type="pres">
      <dgm:prSet presAssocID="{4DA76B9F-151B-420C-8C23-231C517003DD}" presName="sibTrans" presStyleCnt="0"/>
      <dgm:spPr/>
    </dgm:pt>
    <dgm:pt modelId="{9F071311-30C7-4FF4-B815-A43EEDE06FFB}" type="pres">
      <dgm:prSet presAssocID="{0EE1F32F-0E6C-4622-A16D-DA26A0684CA9}" presName="compNode" presStyleCnt="0"/>
      <dgm:spPr/>
    </dgm:pt>
    <dgm:pt modelId="{6C09285B-9546-40CD-A47A-284ADB7AF901}" type="pres">
      <dgm:prSet presAssocID="{0EE1F32F-0E6C-4622-A16D-DA26A0684CA9}" presName="bgRect" presStyleLbl="bgShp" presStyleIdx="2" presStyleCnt="6"/>
      <dgm:spPr/>
    </dgm:pt>
    <dgm:pt modelId="{4B644DC1-54DA-4A5B-B9B7-C3AEA5AAF3C1}" type="pres">
      <dgm:prSet presAssocID="{0EE1F32F-0E6C-4622-A16D-DA26A0684CA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E49396D5-C00E-453C-A3C9-5AA73B07DE7D}" type="pres">
      <dgm:prSet presAssocID="{0EE1F32F-0E6C-4622-A16D-DA26A0684CA9}" presName="spaceRect" presStyleCnt="0"/>
      <dgm:spPr/>
    </dgm:pt>
    <dgm:pt modelId="{1B9AF5D8-8D47-4031-BA5C-C295A9BEAB7D}" type="pres">
      <dgm:prSet presAssocID="{0EE1F32F-0E6C-4622-A16D-DA26A0684CA9}" presName="parTx" presStyleLbl="revTx" presStyleIdx="2" presStyleCnt="6">
        <dgm:presLayoutVars>
          <dgm:chMax val="0"/>
          <dgm:chPref val="0"/>
        </dgm:presLayoutVars>
      </dgm:prSet>
      <dgm:spPr/>
    </dgm:pt>
    <dgm:pt modelId="{E272184C-D048-4F60-8A46-7A4A12D980D1}" type="pres">
      <dgm:prSet presAssocID="{9DA7A386-E4C3-4A40-ABA4-22D7106EAA46}" presName="sibTrans" presStyleCnt="0"/>
      <dgm:spPr/>
    </dgm:pt>
    <dgm:pt modelId="{571D8E93-FA73-4F1C-B06B-7FBC6F1F5FEE}" type="pres">
      <dgm:prSet presAssocID="{C7222131-537C-42F0-AF3F-C1A0359B00FA}" presName="compNode" presStyleCnt="0"/>
      <dgm:spPr/>
    </dgm:pt>
    <dgm:pt modelId="{430B1D63-E437-487C-9451-31E5F1A6F7D1}" type="pres">
      <dgm:prSet presAssocID="{C7222131-537C-42F0-AF3F-C1A0359B00FA}" presName="bgRect" presStyleLbl="bgShp" presStyleIdx="3" presStyleCnt="6"/>
      <dgm:spPr/>
    </dgm:pt>
    <dgm:pt modelId="{6D956428-FF94-4ABF-979F-A876481A3B11}" type="pres">
      <dgm:prSet presAssocID="{C7222131-537C-42F0-AF3F-C1A0359B00F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041536BA-AE58-4BB3-954C-30D7934E4A0F}" type="pres">
      <dgm:prSet presAssocID="{C7222131-537C-42F0-AF3F-C1A0359B00FA}" presName="spaceRect" presStyleCnt="0"/>
      <dgm:spPr/>
    </dgm:pt>
    <dgm:pt modelId="{74ED6420-2070-48EF-8AE7-B43CAFB6D781}" type="pres">
      <dgm:prSet presAssocID="{C7222131-537C-42F0-AF3F-C1A0359B00FA}" presName="parTx" presStyleLbl="revTx" presStyleIdx="3" presStyleCnt="6">
        <dgm:presLayoutVars>
          <dgm:chMax val="0"/>
          <dgm:chPref val="0"/>
        </dgm:presLayoutVars>
      </dgm:prSet>
      <dgm:spPr/>
    </dgm:pt>
    <dgm:pt modelId="{CA7CFF5E-4C6F-46A3-84A6-A8B6E18CC3F5}" type="pres">
      <dgm:prSet presAssocID="{E0CBBD08-699D-4359-9AB3-FAFAC6638BF7}" presName="sibTrans" presStyleCnt="0"/>
      <dgm:spPr/>
    </dgm:pt>
    <dgm:pt modelId="{739F0227-92F5-4A89-84EA-63D813FC9A61}" type="pres">
      <dgm:prSet presAssocID="{8798FD65-1BD6-4F35-AD8B-9ADD08356FAD}" presName="compNode" presStyleCnt="0"/>
      <dgm:spPr/>
    </dgm:pt>
    <dgm:pt modelId="{4815C53C-06B9-42A3-9CA3-0275BC78041D}" type="pres">
      <dgm:prSet presAssocID="{8798FD65-1BD6-4F35-AD8B-9ADD08356FAD}" presName="bgRect" presStyleLbl="bgShp" presStyleIdx="4" presStyleCnt="6"/>
      <dgm:spPr/>
    </dgm:pt>
    <dgm:pt modelId="{375163EE-4A3B-49AB-ABBF-DFE9CA7CE3D6}" type="pres">
      <dgm:prSet presAssocID="{8798FD65-1BD6-4F35-AD8B-9ADD08356FA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55AE114-7A79-42C0-AE06-89F4CA2DC071}" type="pres">
      <dgm:prSet presAssocID="{8798FD65-1BD6-4F35-AD8B-9ADD08356FAD}" presName="spaceRect" presStyleCnt="0"/>
      <dgm:spPr/>
    </dgm:pt>
    <dgm:pt modelId="{F7CD14A7-EE3E-4ED5-852F-420395832A4A}" type="pres">
      <dgm:prSet presAssocID="{8798FD65-1BD6-4F35-AD8B-9ADD08356FAD}" presName="parTx" presStyleLbl="revTx" presStyleIdx="4" presStyleCnt="6">
        <dgm:presLayoutVars>
          <dgm:chMax val="0"/>
          <dgm:chPref val="0"/>
        </dgm:presLayoutVars>
      </dgm:prSet>
      <dgm:spPr/>
    </dgm:pt>
    <dgm:pt modelId="{754CF107-3778-4665-93BF-BA6F32755F66}" type="pres">
      <dgm:prSet presAssocID="{2DCAB0A8-E211-4050-9422-AF95138DE6E9}" presName="sibTrans" presStyleCnt="0"/>
      <dgm:spPr/>
    </dgm:pt>
    <dgm:pt modelId="{C2E23E6A-B198-4CAB-8AAA-ADE12CA56A7D}" type="pres">
      <dgm:prSet presAssocID="{EC2FABA9-CD75-4651-AA1B-75E9B156A1F6}" presName="compNode" presStyleCnt="0"/>
      <dgm:spPr/>
    </dgm:pt>
    <dgm:pt modelId="{416A124F-0220-4FDC-9AB4-823FCC633EC8}" type="pres">
      <dgm:prSet presAssocID="{EC2FABA9-CD75-4651-AA1B-75E9B156A1F6}" presName="bgRect" presStyleLbl="bgShp" presStyleIdx="5" presStyleCnt="6"/>
      <dgm:spPr/>
    </dgm:pt>
    <dgm:pt modelId="{6F5102D7-C6FB-4203-8334-7D68288CD07C}" type="pres">
      <dgm:prSet presAssocID="{EC2FABA9-CD75-4651-AA1B-75E9B156A1F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F20DED4-F9AF-4A1C-8D2F-8B97C0BD08A3}" type="pres">
      <dgm:prSet presAssocID="{EC2FABA9-CD75-4651-AA1B-75E9B156A1F6}" presName="spaceRect" presStyleCnt="0"/>
      <dgm:spPr/>
    </dgm:pt>
    <dgm:pt modelId="{705DB17F-86A2-45A9-BDA8-0DC31AA01A53}" type="pres">
      <dgm:prSet presAssocID="{EC2FABA9-CD75-4651-AA1B-75E9B156A1F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6F83B02-55FA-4854-BCA9-549C2015EF7E}" type="presOf" srcId="{EC2FABA9-CD75-4651-AA1B-75E9B156A1F6}" destId="{705DB17F-86A2-45A9-BDA8-0DC31AA01A53}" srcOrd="0" destOrd="0" presId="urn:microsoft.com/office/officeart/2018/2/layout/IconVerticalSolidList"/>
    <dgm:cxn modelId="{777FF007-0C81-479E-883E-C66BB84248B4}" type="presOf" srcId="{91035272-FE64-4429-8677-A951A8E41925}" destId="{B51AAED8-BDAF-47C8-A80D-15BCC09212A8}" srcOrd="0" destOrd="0" presId="urn:microsoft.com/office/officeart/2018/2/layout/IconVerticalSolidList"/>
    <dgm:cxn modelId="{A753540A-2562-49DC-8BD6-9CF183BA3C1C}" srcId="{F613F647-E0BF-4CDC-8BB3-5724DEB78C04}" destId="{C7222131-537C-42F0-AF3F-C1A0359B00FA}" srcOrd="3" destOrd="0" parTransId="{D9AFDAEF-A206-423D-A8D2-F8B8FADBA235}" sibTransId="{E0CBBD08-699D-4359-9AB3-FAFAC6638BF7}"/>
    <dgm:cxn modelId="{9C2AA31A-CC21-445A-9A2B-C9196D805C0E}" srcId="{F613F647-E0BF-4CDC-8BB3-5724DEB78C04}" destId="{0EE1F32F-0E6C-4622-A16D-DA26A0684CA9}" srcOrd="2" destOrd="0" parTransId="{40DEC23C-7F95-4402-A1C0-5A8579C48975}" sibTransId="{9DA7A386-E4C3-4A40-ABA4-22D7106EAA46}"/>
    <dgm:cxn modelId="{8F3FCC61-0A15-483A-ABA5-0384BD2782B4}" type="presOf" srcId="{0EE1F32F-0E6C-4622-A16D-DA26A0684CA9}" destId="{1B9AF5D8-8D47-4031-BA5C-C295A9BEAB7D}" srcOrd="0" destOrd="0" presId="urn:microsoft.com/office/officeart/2018/2/layout/IconVerticalSolidList"/>
    <dgm:cxn modelId="{4F1C8148-12BF-40DB-8305-A88A142096D7}" type="presOf" srcId="{8798FD65-1BD6-4F35-AD8B-9ADD08356FAD}" destId="{F7CD14A7-EE3E-4ED5-852F-420395832A4A}" srcOrd="0" destOrd="0" presId="urn:microsoft.com/office/officeart/2018/2/layout/IconVerticalSolidList"/>
    <dgm:cxn modelId="{D6C5036D-2F84-437C-94DB-0660119AC2BC}" type="presOf" srcId="{C7222131-537C-42F0-AF3F-C1A0359B00FA}" destId="{74ED6420-2070-48EF-8AE7-B43CAFB6D781}" srcOrd="0" destOrd="0" presId="urn:microsoft.com/office/officeart/2018/2/layout/IconVerticalSolidList"/>
    <dgm:cxn modelId="{FF23EB85-7DA4-41E3-B27C-B9B76B908937}" srcId="{F613F647-E0BF-4CDC-8BB3-5724DEB78C04}" destId="{91035272-FE64-4429-8677-A951A8E41925}" srcOrd="1" destOrd="0" parTransId="{E8C3D439-2939-4765-B0C8-8C43C4F539CC}" sibTransId="{4DA76B9F-151B-420C-8C23-231C517003DD}"/>
    <dgm:cxn modelId="{FA23B594-3AEE-41FF-B6E3-00390A96E9EA}" srcId="{F613F647-E0BF-4CDC-8BB3-5724DEB78C04}" destId="{EC2FABA9-CD75-4651-AA1B-75E9B156A1F6}" srcOrd="5" destOrd="0" parTransId="{142FDA6F-4DF3-418A-B750-08CF74E4AB72}" sibTransId="{57DB17D6-9616-453F-9E91-EEE5113D6C26}"/>
    <dgm:cxn modelId="{DB5FEC9A-C0AF-4B23-804D-B0DCA4BF7837}" type="presOf" srcId="{637D9E51-2227-4A8D-B5BB-4D1976ECF372}" destId="{254C166A-1EBB-4FF9-8614-AD22B12D7DA2}" srcOrd="0" destOrd="0" presId="urn:microsoft.com/office/officeart/2018/2/layout/IconVerticalSolidList"/>
    <dgm:cxn modelId="{5E8758A9-276D-4438-BA31-846F99C58304}" srcId="{F613F647-E0BF-4CDC-8BB3-5724DEB78C04}" destId="{637D9E51-2227-4A8D-B5BB-4D1976ECF372}" srcOrd="0" destOrd="0" parTransId="{7C99A1F9-53AA-4572-BEE1-C6338C3A78AC}" sibTransId="{263CD416-F696-4CBF-9ADA-BB7DF478857B}"/>
    <dgm:cxn modelId="{12AD68C7-1796-435B-B004-0D9FD430AF94}" srcId="{F613F647-E0BF-4CDC-8BB3-5724DEB78C04}" destId="{8798FD65-1BD6-4F35-AD8B-9ADD08356FAD}" srcOrd="4" destOrd="0" parTransId="{D37F35E5-99D0-4FC2-B1A9-1CB026B6FA7C}" sibTransId="{2DCAB0A8-E211-4050-9422-AF95138DE6E9}"/>
    <dgm:cxn modelId="{10D6CAC8-85BF-4AB2-902F-76CA2F41F8DE}" type="presOf" srcId="{F613F647-E0BF-4CDC-8BB3-5724DEB78C04}" destId="{D5D86AA2-93E3-42B8-8C69-4BE5FBB9AB5D}" srcOrd="0" destOrd="0" presId="urn:microsoft.com/office/officeart/2018/2/layout/IconVerticalSolidList"/>
    <dgm:cxn modelId="{FCE55D08-7042-4062-B4AE-D00E3093454C}" type="presParOf" srcId="{D5D86AA2-93E3-42B8-8C69-4BE5FBB9AB5D}" destId="{C66E90D7-1359-4435-A7EA-0BC56C66C066}" srcOrd="0" destOrd="0" presId="urn:microsoft.com/office/officeart/2018/2/layout/IconVerticalSolidList"/>
    <dgm:cxn modelId="{2878AD23-561E-4610-A992-CEC028EC6073}" type="presParOf" srcId="{C66E90D7-1359-4435-A7EA-0BC56C66C066}" destId="{A62DE3F4-8D34-4F28-A03F-EA74B56704A7}" srcOrd="0" destOrd="0" presId="urn:microsoft.com/office/officeart/2018/2/layout/IconVerticalSolidList"/>
    <dgm:cxn modelId="{094E8857-C3D6-445E-BB58-3C35E3D4B12C}" type="presParOf" srcId="{C66E90D7-1359-4435-A7EA-0BC56C66C066}" destId="{0219F383-7B50-41DF-9851-B60F493828B4}" srcOrd="1" destOrd="0" presId="urn:microsoft.com/office/officeart/2018/2/layout/IconVerticalSolidList"/>
    <dgm:cxn modelId="{6C0124AA-1343-4789-AAB4-05BD5495379E}" type="presParOf" srcId="{C66E90D7-1359-4435-A7EA-0BC56C66C066}" destId="{6DA43521-B350-4EE9-B456-1453962BA1FD}" srcOrd="2" destOrd="0" presId="urn:microsoft.com/office/officeart/2018/2/layout/IconVerticalSolidList"/>
    <dgm:cxn modelId="{9E215CFE-3355-4BA9-864C-EDD68B60C08F}" type="presParOf" srcId="{C66E90D7-1359-4435-A7EA-0BC56C66C066}" destId="{254C166A-1EBB-4FF9-8614-AD22B12D7DA2}" srcOrd="3" destOrd="0" presId="urn:microsoft.com/office/officeart/2018/2/layout/IconVerticalSolidList"/>
    <dgm:cxn modelId="{1FB6224E-AE89-4AB9-8658-4FBAFD626600}" type="presParOf" srcId="{D5D86AA2-93E3-42B8-8C69-4BE5FBB9AB5D}" destId="{4B03B72E-6AA5-40DE-9DE4-1DF89FE506AC}" srcOrd="1" destOrd="0" presId="urn:microsoft.com/office/officeart/2018/2/layout/IconVerticalSolidList"/>
    <dgm:cxn modelId="{23B4BBCB-8A46-4718-B04A-347C63C40BD6}" type="presParOf" srcId="{D5D86AA2-93E3-42B8-8C69-4BE5FBB9AB5D}" destId="{0709117B-CA27-4A8A-9208-3847FBE033F9}" srcOrd="2" destOrd="0" presId="urn:microsoft.com/office/officeart/2018/2/layout/IconVerticalSolidList"/>
    <dgm:cxn modelId="{83261D68-688D-4A0E-80D7-15C6191B74F1}" type="presParOf" srcId="{0709117B-CA27-4A8A-9208-3847FBE033F9}" destId="{4B4EF32F-4087-4869-A94F-B966614F36E5}" srcOrd="0" destOrd="0" presId="urn:microsoft.com/office/officeart/2018/2/layout/IconVerticalSolidList"/>
    <dgm:cxn modelId="{700084E1-C36F-40C6-9863-E5F66D250C7F}" type="presParOf" srcId="{0709117B-CA27-4A8A-9208-3847FBE033F9}" destId="{2A14C188-D916-412D-8E1E-F0B818EFE066}" srcOrd="1" destOrd="0" presId="urn:microsoft.com/office/officeart/2018/2/layout/IconVerticalSolidList"/>
    <dgm:cxn modelId="{3C6999B8-701A-4B14-A1CA-D0E8D08A0375}" type="presParOf" srcId="{0709117B-CA27-4A8A-9208-3847FBE033F9}" destId="{07AD4EE3-4DC5-4AB0-B00B-5E141424B001}" srcOrd="2" destOrd="0" presId="urn:microsoft.com/office/officeart/2018/2/layout/IconVerticalSolidList"/>
    <dgm:cxn modelId="{A0D5816D-D8EF-4810-A020-BA50CCCED782}" type="presParOf" srcId="{0709117B-CA27-4A8A-9208-3847FBE033F9}" destId="{B51AAED8-BDAF-47C8-A80D-15BCC09212A8}" srcOrd="3" destOrd="0" presId="urn:microsoft.com/office/officeart/2018/2/layout/IconVerticalSolidList"/>
    <dgm:cxn modelId="{0512EE13-92CA-41ED-A308-EF6F8FA95791}" type="presParOf" srcId="{D5D86AA2-93E3-42B8-8C69-4BE5FBB9AB5D}" destId="{6EB52670-12AD-424A-B6B9-C2BD85E7BC08}" srcOrd="3" destOrd="0" presId="urn:microsoft.com/office/officeart/2018/2/layout/IconVerticalSolidList"/>
    <dgm:cxn modelId="{EAD09B2D-64B7-4049-80C3-1F44AF3B5C7D}" type="presParOf" srcId="{D5D86AA2-93E3-42B8-8C69-4BE5FBB9AB5D}" destId="{9F071311-30C7-4FF4-B815-A43EEDE06FFB}" srcOrd="4" destOrd="0" presId="urn:microsoft.com/office/officeart/2018/2/layout/IconVerticalSolidList"/>
    <dgm:cxn modelId="{66E16023-5DDF-412F-B3B8-EECCF14D0E03}" type="presParOf" srcId="{9F071311-30C7-4FF4-B815-A43EEDE06FFB}" destId="{6C09285B-9546-40CD-A47A-284ADB7AF901}" srcOrd="0" destOrd="0" presId="urn:microsoft.com/office/officeart/2018/2/layout/IconVerticalSolidList"/>
    <dgm:cxn modelId="{0AE6DD35-83F9-4094-9E54-B401BAEC8993}" type="presParOf" srcId="{9F071311-30C7-4FF4-B815-A43EEDE06FFB}" destId="{4B644DC1-54DA-4A5B-B9B7-C3AEA5AAF3C1}" srcOrd="1" destOrd="0" presId="urn:microsoft.com/office/officeart/2018/2/layout/IconVerticalSolidList"/>
    <dgm:cxn modelId="{90DE1905-28C6-4EE5-A746-BE71027ABB9A}" type="presParOf" srcId="{9F071311-30C7-4FF4-B815-A43EEDE06FFB}" destId="{E49396D5-C00E-453C-A3C9-5AA73B07DE7D}" srcOrd="2" destOrd="0" presId="urn:microsoft.com/office/officeart/2018/2/layout/IconVerticalSolidList"/>
    <dgm:cxn modelId="{09053E17-C0DC-4630-9545-DC0B6369F794}" type="presParOf" srcId="{9F071311-30C7-4FF4-B815-A43EEDE06FFB}" destId="{1B9AF5D8-8D47-4031-BA5C-C295A9BEAB7D}" srcOrd="3" destOrd="0" presId="urn:microsoft.com/office/officeart/2018/2/layout/IconVerticalSolidList"/>
    <dgm:cxn modelId="{30855030-BBCA-4DC3-8E2B-6C8DF65F4C45}" type="presParOf" srcId="{D5D86AA2-93E3-42B8-8C69-4BE5FBB9AB5D}" destId="{E272184C-D048-4F60-8A46-7A4A12D980D1}" srcOrd="5" destOrd="0" presId="urn:microsoft.com/office/officeart/2018/2/layout/IconVerticalSolidList"/>
    <dgm:cxn modelId="{DE001827-5E5B-4F3F-881D-FF3AE4BFD68B}" type="presParOf" srcId="{D5D86AA2-93E3-42B8-8C69-4BE5FBB9AB5D}" destId="{571D8E93-FA73-4F1C-B06B-7FBC6F1F5FEE}" srcOrd="6" destOrd="0" presId="urn:microsoft.com/office/officeart/2018/2/layout/IconVerticalSolidList"/>
    <dgm:cxn modelId="{6B2995D3-234A-41A7-A751-BEA256C70B93}" type="presParOf" srcId="{571D8E93-FA73-4F1C-B06B-7FBC6F1F5FEE}" destId="{430B1D63-E437-487C-9451-31E5F1A6F7D1}" srcOrd="0" destOrd="0" presId="urn:microsoft.com/office/officeart/2018/2/layout/IconVerticalSolidList"/>
    <dgm:cxn modelId="{521D67CE-9AD4-4ED6-AAD2-E45A1332FACB}" type="presParOf" srcId="{571D8E93-FA73-4F1C-B06B-7FBC6F1F5FEE}" destId="{6D956428-FF94-4ABF-979F-A876481A3B11}" srcOrd="1" destOrd="0" presId="urn:microsoft.com/office/officeart/2018/2/layout/IconVerticalSolidList"/>
    <dgm:cxn modelId="{993943B0-BDBF-463A-8A36-874E8C9FD6F9}" type="presParOf" srcId="{571D8E93-FA73-4F1C-B06B-7FBC6F1F5FEE}" destId="{041536BA-AE58-4BB3-954C-30D7934E4A0F}" srcOrd="2" destOrd="0" presId="urn:microsoft.com/office/officeart/2018/2/layout/IconVerticalSolidList"/>
    <dgm:cxn modelId="{12E6D75E-02EE-42E5-89E1-3C1BBD214612}" type="presParOf" srcId="{571D8E93-FA73-4F1C-B06B-7FBC6F1F5FEE}" destId="{74ED6420-2070-48EF-8AE7-B43CAFB6D781}" srcOrd="3" destOrd="0" presId="urn:microsoft.com/office/officeart/2018/2/layout/IconVerticalSolidList"/>
    <dgm:cxn modelId="{9BF13067-FE84-4760-819B-7B515ED76AA1}" type="presParOf" srcId="{D5D86AA2-93E3-42B8-8C69-4BE5FBB9AB5D}" destId="{CA7CFF5E-4C6F-46A3-84A6-A8B6E18CC3F5}" srcOrd="7" destOrd="0" presId="urn:microsoft.com/office/officeart/2018/2/layout/IconVerticalSolidList"/>
    <dgm:cxn modelId="{37C99397-7160-4335-B294-E91FE0727A71}" type="presParOf" srcId="{D5D86AA2-93E3-42B8-8C69-4BE5FBB9AB5D}" destId="{739F0227-92F5-4A89-84EA-63D813FC9A61}" srcOrd="8" destOrd="0" presId="urn:microsoft.com/office/officeart/2018/2/layout/IconVerticalSolidList"/>
    <dgm:cxn modelId="{616C7B89-945E-4778-BC82-AE47064E7060}" type="presParOf" srcId="{739F0227-92F5-4A89-84EA-63D813FC9A61}" destId="{4815C53C-06B9-42A3-9CA3-0275BC78041D}" srcOrd="0" destOrd="0" presId="urn:microsoft.com/office/officeart/2018/2/layout/IconVerticalSolidList"/>
    <dgm:cxn modelId="{C385F46C-5AB7-4290-8D9C-AA1A24D3148B}" type="presParOf" srcId="{739F0227-92F5-4A89-84EA-63D813FC9A61}" destId="{375163EE-4A3B-49AB-ABBF-DFE9CA7CE3D6}" srcOrd="1" destOrd="0" presId="urn:microsoft.com/office/officeart/2018/2/layout/IconVerticalSolidList"/>
    <dgm:cxn modelId="{3C320B30-6E8B-48A4-9BCB-102323029BDD}" type="presParOf" srcId="{739F0227-92F5-4A89-84EA-63D813FC9A61}" destId="{D55AE114-7A79-42C0-AE06-89F4CA2DC071}" srcOrd="2" destOrd="0" presId="urn:microsoft.com/office/officeart/2018/2/layout/IconVerticalSolidList"/>
    <dgm:cxn modelId="{D7385430-F8FE-4D10-9528-6B89D74CC060}" type="presParOf" srcId="{739F0227-92F5-4A89-84EA-63D813FC9A61}" destId="{F7CD14A7-EE3E-4ED5-852F-420395832A4A}" srcOrd="3" destOrd="0" presId="urn:microsoft.com/office/officeart/2018/2/layout/IconVerticalSolidList"/>
    <dgm:cxn modelId="{45C9678B-EB42-4D62-A1A9-EA5112B04A13}" type="presParOf" srcId="{D5D86AA2-93E3-42B8-8C69-4BE5FBB9AB5D}" destId="{754CF107-3778-4665-93BF-BA6F32755F66}" srcOrd="9" destOrd="0" presId="urn:microsoft.com/office/officeart/2018/2/layout/IconVerticalSolidList"/>
    <dgm:cxn modelId="{4358B9DB-C116-44F7-9FCE-91E8F392F79B}" type="presParOf" srcId="{D5D86AA2-93E3-42B8-8C69-4BE5FBB9AB5D}" destId="{C2E23E6A-B198-4CAB-8AAA-ADE12CA56A7D}" srcOrd="10" destOrd="0" presId="urn:microsoft.com/office/officeart/2018/2/layout/IconVerticalSolidList"/>
    <dgm:cxn modelId="{1E8D5EFE-9AF7-486F-B3FD-45965DD9620F}" type="presParOf" srcId="{C2E23E6A-B198-4CAB-8AAA-ADE12CA56A7D}" destId="{416A124F-0220-4FDC-9AB4-823FCC633EC8}" srcOrd="0" destOrd="0" presId="urn:microsoft.com/office/officeart/2018/2/layout/IconVerticalSolidList"/>
    <dgm:cxn modelId="{BAB70371-A525-4FA6-AAEF-DF455003FB07}" type="presParOf" srcId="{C2E23E6A-B198-4CAB-8AAA-ADE12CA56A7D}" destId="{6F5102D7-C6FB-4203-8334-7D68288CD07C}" srcOrd="1" destOrd="0" presId="urn:microsoft.com/office/officeart/2018/2/layout/IconVerticalSolidList"/>
    <dgm:cxn modelId="{6DE21EDF-69B4-498D-B697-C2CA2EE28F33}" type="presParOf" srcId="{C2E23E6A-B198-4CAB-8AAA-ADE12CA56A7D}" destId="{0F20DED4-F9AF-4A1C-8D2F-8B97C0BD08A3}" srcOrd="2" destOrd="0" presId="urn:microsoft.com/office/officeart/2018/2/layout/IconVerticalSolidList"/>
    <dgm:cxn modelId="{30D5E543-6B3E-455C-A3E2-DDBA6739FD53}" type="presParOf" srcId="{C2E23E6A-B198-4CAB-8AAA-ADE12CA56A7D}" destId="{705DB17F-86A2-45A9-BDA8-0DC31AA01A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E52CD-67F2-41AA-9DDE-2E24AA8AD578}">
      <dsp:nvSpPr>
        <dsp:cNvPr id="0" name=""/>
        <dsp:cNvSpPr/>
      </dsp:nvSpPr>
      <dsp:spPr>
        <a:xfrm>
          <a:off x="3086291" y="954164"/>
          <a:ext cx="6777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777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7471" y="996342"/>
        <a:ext cx="35418" cy="7083"/>
      </dsp:txXfrm>
    </dsp:sp>
    <dsp:sp modelId="{F6CF61E7-9844-467B-A480-BB07C730334C}">
      <dsp:nvSpPr>
        <dsp:cNvPr id="0" name=""/>
        <dsp:cNvSpPr/>
      </dsp:nvSpPr>
      <dsp:spPr>
        <a:xfrm>
          <a:off x="8181" y="75911"/>
          <a:ext cx="3079909" cy="1847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918" tIns="158415" rIns="150918" bIns="15841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Making enquiries (Buying a new home)</a:t>
          </a:r>
        </a:p>
      </dsp:txBody>
      <dsp:txXfrm>
        <a:off x="8181" y="75911"/>
        <a:ext cx="3079909" cy="1847945"/>
      </dsp:txXfrm>
    </dsp:sp>
    <dsp:sp modelId="{22CB5393-9D6E-451B-84C6-A0CB55FFAFC2}">
      <dsp:nvSpPr>
        <dsp:cNvPr id="0" name=""/>
        <dsp:cNvSpPr/>
      </dsp:nvSpPr>
      <dsp:spPr>
        <a:xfrm>
          <a:off x="6874580" y="954164"/>
          <a:ext cx="6777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777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95761" y="996342"/>
        <a:ext cx="35418" cy="7083"/>
      </dsp:txXfrm>
    </dsp:sp>
    <dsp:sp modelId="{6C4DD33D-284A-418A-8C05-4369EF7F9E08}">
      <dsp:nvSpPr>
        <dsp:cNvPr id="0" name=""/>
        <dsp:cNvSpPr/>
      </dsp:nvSpPr>
      <dsp:spPr>
        <a:xfrm>
          <a:off x="3796471" y="75911"/>
          <a:ext cx="3079909" cy="1847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918" tIns="158415" rIns="150918" bIns="15841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Observing what is going on around us; this is a way of gathering data or information which we then </a:t>
          </a:r>
          <a:r>
            <a:rPr lang="en-US" sz="1900" kern="1200" dirty="0" err="1"/>
            <a:t>organise</a:t>
          </a:r>
          <a:r>
            <a:rPr lang="en-US" sz="1900" kern="1200" dirty="0"/>
            <a:t> in a coherent way</a:t>
          </a:r>
        </a:p>
      </dsp:txBody>
      <dsp:txXfrm>
        <a:off x="3796471" y="75911"/>
        <a:ext cx="3079909" cy="1847945"/>
      </dsp:txXfrm>
    </dsp:sp>
    <dsp:sp modelId="{F964D06E-E7A8-476B-87DB-E8CB19BAE1C5}">
      <dsp:nvSpPr>
        <dsp:cNvPr id="0" name=""/>
        <dsp:cNvSpPr/>
      </dsp:nvSpPr>
      <dsp:spPr>
        <a:xfrm>
          <a:off x="1548136" y="1922057"/>
          <a:ext cx="7576578" cy="677779"/>
        </a:xfrm>
        <a:custGeom>
          <a:avLst/>
          <a:gdLst/>
          <a:ahLst/>
          <a:cxnLst/>
          <a:rect l="0" t="0" r="0" b="0"/>
          <a:pathLst>
            <a:path>
              <a:moveTo>
                <a:pt x="7576578" y="0"/>
              </a:moveTo>
              <a:lnTo>
                <a:pt x="7576578" y="355989"/>
              </a:lnTo>
              <a:lnTo>
                <a:pt x="0" y="355989"/>
              </a:lnTo>
              <a:lnTo>
                <a:pt x="0" y="677779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46185" y="2257405"/>
        <a:ext cx="380481" cy="7083"/>
      </dsp:txXfrm>
    </dsp:sp>
    <dsp:sp modelId="{904BBAEE-8FD3-42A9-AFB2-3221529E2F0B}">
      <dsp:nvSpPr>
        <dsp:cNvPr id="0" name=""/>
        <dsp:cNvSpPr/>
      </dsp:nvSpPr>
      <dsp:spPr>
        <a:xfrm>
          <a:off x="7584760" y="75911"/>
          <a:ext cx="3079909" cy="1847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918" tIns="158415" rIns="150918" bIns="15841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Searching for a service or product</a:t>
          </a:r>
        </a:p>
      </dsp:txBody>
      <dsp:txXfrm>
        <a:off x="7584760" y="75911"/>
        <a:ext cx="3079909" cy="1847945"/>
      </dsp:txXfrm>
    </dsp:sp>
    <dsp:sp modelId="{683955F1-AF48-4AAB-8422-BC9CDE2792C1}">
      <dsp:nvSpPr>
        <dsp:cNvPr id="0" name=""/>
        <dsp:cNvSpPr/>
      </dsp:nvSpPr>
      <dsp:spPr>
        <a:xfrm>
          <a:off x="3086291" y="3510490"/>
          <a:ext cx="6777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7779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07471" y="3552668"/>
        <a:ext cx="35418" cy="7083"/>
      </dsp:txXfrm>
    </dsp:sp>
    <dsp:sp modelId="{70C04A72-A4B4-4415-A3B2-E3800F0324B8}">
      <dsp:nvSpPr>
        <dsp:cNvPr id="0" name=""/>
        <dsp:cNvSpPr/>
      </dsp:nvSpPr>
      <dsp:spPr>
        <a:xfrm>
          <a:off x="8181" y="2632237"/>
          <a:ext cx="3079909" cy="1847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918" tIns="158415" rIns="150918" bIns="15841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Comments/ Reviews –before buying a product</a:t>
          </a:r>
        </a:p>
      </dsp:txBody>
      <dsp:txXfrm>
        <a:off x="8181" y="2632237"/>
        <a:ext cx="3079909" cy="1847945"/>
      </dsp:txXfrm>
    </dsp:sp>
    <dsp:sp modelId="{F2617997-11FA-492C-BC29-B2B3D509D807}">
      <dsp:nvSpPr>
        <dsp:cNvPr id="0" name=""/>
        <dsp:cNvSpPr/>
      </dsp:nvSpPr>
      <dsp:spPr>
        <a:xfrm>
          <a:off x="3796471" y="2632237"/>
          <a:ext cx="3079909" cy="184794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0918" tIns="158415" rIns="150918" bIns="15841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Personal level research which can help us further our knowledge and understanding of an area of personal interest</a:t>
          </a:r>
        </a:p>
      </dsp:txBody>
      <dsp:txXfrm>
        <a:off x="3796471" y="2632237"/>
        <a:ext cx="3079909" cy="18479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E98D06-E660-440B-AB69-A25CE4F762EE}">
      <dsp:nvSpPr>
        <dsp:cNvPr id="0" name=""/>
        <dsp:cNvSpPr/>
      </dsp:nvSpPr>
      <dsp:spPr>
        <a:xfrm>
          <a:off x="148843" y="1285"/>
          <a:ext cx="4440337" cy="28196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C0E6C-E7EA-4558-B4AA-D95B8EFA7A11}">
      <dsp:nvSpPr>
        <dsp:cNvPr id="0" name=""/>
        <dsp:cNvSpPr/>
      </dsp:nvSpPr>
      <dsp:spPr>
        <a:xfrm>
          <a:off x="642214" y="469988"/>
          <a:ext cx="4440337" cy="281961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word ‘research’, taken for face value, can be considered as an act of investigating an area of particular interest (Ross, 2012). </a:t>
          </a:r>
        </a:p>
      </dsp:txBody>
      <dsp:txXfrm>
        <a:off x="724798" y="552572"/>
        <a:ext cx="4275169" cy="2654446"/>
      </dsp:txXfrm>
    </dsp:sp>
    <dsp:sp modelId="{5A692FCF-8943-4DF7-9995-0B1679C6261C}">
      <dsp:nvSpPr>
        <dsp:cNvPr id="0" name=""/>
        <dsp:cNvSpPr/>
      </dsp:nvSpPr>
      <dsp:spPr>
        <a:xfrm>
          <a:off x="5575922" y="1285"/>
          <a:ext cx="4440337" cy="28196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B273B-ACEA-49A0-9BFC-077E8BD2F23D}">
      <dsp:nvSpPr>
        <dsp:cNvPr id="0" name=""/>
        <dsp:cNvSpPr/>
      </dsp:nvSpPr>
      <dsp:spPr>
        <a:xfrm>
          <a:off x="6069293" y="469988"/>
          <a:ext cx="4440337" cy="281961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Thomas (2021) notes that research can be described as a </a:t>
          </a:r>
          <a:r>
            <a:rPr lang="en-US" sz="2500" b="1" i="1" kern="1200"/>
            <a:t>systematic</a:t>
          </a:r>
          <a:r>
            <a:rPr lang="en-US" sz="2500" kern="1200"/>
            <a:t> and </a:t>
          </a:r>
          <a:r>
            <a:rPr lang="en-US" sz="2500" b="1" i="1" kern="1200"/>
            <a:t>objective</a:t>
          </a:r>
          <a:r>
            <a:rPr lang="en-US" sz="2500" kern="1200"/>
            <a:t> process for acquiring new information, which can be used to develop remedies for social problems. </a:t>
          </a:r>
        </a:p>
      </dsp:txBody>
      <dsp:txXfrm>
        <a:off x="6151877" y="552572"/>
        <a:ext cx="4275169" cy="2654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C1F7FA-3E61-418D-B34F-C1102617147A}">
      <dsp:nvSpPr>
        <dsp:cNvPr id="0" name=""/>
        <dsp:cNvSpPr/>
      </dsp:nvSpPr>
      <dsp:spPr>
        <a:xfrm>
          <a:off x="0" y="531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C2A3B-F27D-439B-9146-3B05FCF620DD}">
      <dsp:nvSpPr>
        <dsp:cNvPr id="0" name=""/>
        <dsp:cNvSpPr/>
      </dsp:nvSpPr>
      <dsp:spPr>
        <a:xfrm>
          <a:off x="0" y="531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Two categories:</a:t>
          </a:r>
        </a:p>
      </dsp:txBody>
      <dsp:txXfrm>
        <a:off x="0" y="531"/>
        <a:ext cx="10659110" cy="621467"/>
      </dsp:txXfrm>
    </dsp:sp>
    <dsp:sp modelId="{B93FABC9-F522-4005-9303-1CD35F0CFF3A}">
      <dsp:nvSpPr>
        <dsp:cNvPr id="0" name=""/>
        <dsp:cNvSpPr/>
      </dsp:nvSpPr>
      <dsp:spPr>
        <a:xfrm>
          <a:off x="0" y="621999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0E025-BCD3-4F47-9939-B265ED5BEED2}">
      <dsp:nvSpPr>
        <dsp:cNvPr id="0" name=""/>
        <dsp:cNvSpPr/>
      </dsp:nvSpPr>
      <dsp:spPr>
        <a:xfrm>
          <a:off x="0" y="621999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Empirical/Primary</a:t>
          </a:r>
          <a:r>
            <a:rPr lang="en-US" sz="2200" kern="1200"/>
            <a:t>: </a:t>
          </a:r>
        </a:p>
      </dsp:txBody>
      <dsp:txXfrm>
        <a:off x="0" y="621999"/>
        <a:ext cx="10659110" cy="621467"/>
      </dsp:txXfrm>
    </dsp:sp>
    <dsp:sp modelId="{2FAC83AF-DB43-4726-9CA6-C718CA6FB093}">
      <dsp:nvSpPr>
        <dsp:cNvPr id="0" name=""/>
        <dsp:cNvSpPr/>
      </dsp:nvSpPr>
      <dsp:spPr>
        <a:xfrm>
          <a:off x="0" y="1243467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AC9A8-4FAD-4F53-B73D-1A32F06AA88A}">
      <dsp:nvSpPr>
        <dsp:cNvPr id="0" name=""/>
        <dsp:cNvSpPr/>
      </dsp:nvSpPr>
      <dsp:spPr>
        <a:xfrm>
          <a:off x="0" y="1243467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Refers to the process of investigating and gathering data by the research themselves</a:t>
          </a:r>
        </a:p>
      </dsp:txBody>
      <dsp:txXfrm>
        <a:off x="0" y="1243467"/>
        <a:ext cx="10659110" cy="621467"/>
      </dsp:txXfrm>
    </dsp:sp>
    <dsp:sp modelId="{43671A40-1C9E-4741-B0C5-EFBA487C0A5B}">
      <dsp:nvSpPr>
        <dsp:cNvPr id="0" name=""/>
        <dsp:cNvSpPr/>
      </dsp:nvSpPr>
      <dsp:spPr>
        <a:xfrm>
          <a:off x="0" y="1864935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C471D-7B30-4148-9748-6011A34CCE62}">
      <dsp:nvSpPr>
        <dsp:cNvPr id="0" name=""/>
        <dsp:cNvSpPr/>
      </dsp:nvSpPr>
      <dsp:spPr>
        <a:xfrm>
          <a:off x="0" y="1864935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Utilising gathered data to answer questions which have not been asked or explored before. </a:t>
          </a:r>
        </a:p>
      </dsp:txBody>
      <dsp:txXfrm>
        <a:off x="0" y="1864935"/>
        <a:ext cx="10659110" cy="621467"/>
      </dsp:txXfrm>
    </dsp:sp>
    <dsp:sp modelId="{0E294D1D-AB39-485B-9E64-7542675A8D0A}">
      <dsp:nvSpPr>
        <dsp:cNvPr id="0" name=""/>
        <dsp:cNvSpPr/>
      </dsp:nvSpPr>
      <dsp:spPr>
        <a:xfrm>
          <a:off x="0" y="2486402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6E870-7CE9-41CF-8C19-5C97E9203354}">
      <dsp:nvSpPr>
        <dsp:cNvPr id="0" name=""/>
        <dsp:cNvSpPr/>
      </dsp:nvSpPr>
      <dsp:spPr>
        <a:xfrm>
          <a:off x="0" y="2486402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Secondary</a:t>
          </a:r>
          <a:r>
            <a:rPr lang="en-US" sz="2200" kern="1200"/>
            <a:t>: </a:t>
          </a:r>
        </a:p>
      </dsp:txBody>
      <dsp:txXfrm>
        <a:off x="0" y="2486402"/>
        <a:ext cx="10659110" cy="621467"/>
      </dsp:txXfrm>
    </dsp:sp>
    <dsp:sp modelId="{E99900BC-2320-450D-A86E-1A5BDC4E5929}">
      <dsp:nvSpPr>
        <dsp:cNvPr id="0" name=""/>
        <dsp:cNvSpPr/>
      </dsp:nvSpPr>
      <dsp:spPr>
        <a:xfrm>
          <a:off x="0" y="3107870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70C78-61BF-4512-A6E1-5F6224CF9D92}">
      <dsp:nvSpPr>
        <dsp:cNvPr id="0" name=""/>
        <dsp:cNvSpPr/>
      </dsp:nvSpPr>
      <dsp:spPr>
        <a:xfrm>
          <a:off x="0" y="3107870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Refers to data not obtained by the researcher</a:t>
          </a:r>
        </a:p>
      </dsp:txBody>
      <dsp:txXfrm>
        <a:off x="0" y="3107870"/>
        <a:ext cx="10659110" cy="621467"/>
      </dsp:txXfrm>
    </dsp:sp>
    <dsp:sp modelId="{8DE24DEA-FE4F-491F-9EC7-B2019467DD42}">
      <dsp:nvSpPr>
        <dsp:cNvPr id="0" name=""/>
        <dsp:cNvSpPr/>
      </dsp:nvSpPr>
      <dsp:spPr>
        <a:xfrm>
          <a:off x="0" y="3729338"/>
          <a:ext cx="10659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EF324-E2A3-4B2D-99FA-7A74DE33E080}">
      <dsp:nvSpPr>
        <dsp:cNvPr id="0" name=""/>
        <dsp:cNvSpPr/>
      </dsp:nvSpPr>
      <dsp:spPr>
        <a:xfrm>
          <a:off x="0" y="3729338"/>
          <a:ext cx="1065911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analysis of data gathered by someone else </a:t>
          </a:r>
        </a:p>
      </dsp:txBody>
      <dsp:txXfrm>
        <a:off x="0" y="3729338"/>
        <a:ext cx="10659110" cy="621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2DE3F4-8D34-4F28-A03F-EA74B56704A7}">
      <dsp:nvSpPr>
        <dsp:cNvPr id="0" name=""/>
        <dsp:cNvSpPr/>
      </dsp:nvSpPr>
      <dsp:spPr>
        <a:xfrm>
          <a:off x="0" y="1407"/>
          <a:ext cx="1065911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19F383-7B50-41DF-9851-B60F493828B4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C166A-1EBB-4FF9-8614-AD22B12D7DA2}">
      <dsp:nvSpPr>
        <dsp:cNvPr id="0" name=""/>
        <dsp:cNvSpPr/>
      </dsp:nvSpPr>
      <dsp:spPr>
        <a:xfrm>
          <a:off x="692764" y="1407"/>
          <a:ext cx="996634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 </a:t>
          </a:r>
          <a:r>
            <a:rPr lang="en-US" sz="1800" b="1" kern="1200"/>
            <a:t>method</a:t>
          </a:r>
          <a:r>
            <a:rPr lang="en-US" sz="1800" kern="1200"/>
            <a:t>  within research is simply a tool </a:t>
          </a:r>
        </a:p>
      </dsp:txBody>
      <dsp:txXfrm>
        <a:off x="692764" y="1407"/>
        <a:ext cx="9966345" cy="599796"/>
      </dsp:txXfrm>
    </dsp:sp>
    <dsp:sp modelId="{4B4EF32F-4087-4869-A94F-B966614F36E5}">
      <dsp:nvSpPr>
        <dsp:cNvPr id="0" name=""/>
        <dsp:cNvSpPr/>
      </dsp:nvSpPr>
      <dsp:spPr>
        <a:xfrm>
          <a:off x="0" y="751152"/>
          <a:ext cx="1065911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4C188-D916-412D-8E1E-F0B818EFE066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AAED8-BDAF-47C8-A80D-15BCC09212A8}">
      <dsp:nvSpPr>
        <dsp:cNvPr id="0" name=""/>
        <dsp:cNvSpPr/>
      </dsp:nvSpPr>
      <dsp:spPr>
        <a:xfrm>
          <a:off x="692764" y="751152"/>
          <a:ext cx="996634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Used to answer your research question(s) and go about collecting data. </a:t>
          </a:r>
        </a:p>
      </dsp:txBody>
      <dsp:txXfrm>
        <a:off x="692764" y="751152"/>
        <a:ext cx="9966345" cy="599796"/>
      </dsp:txXfrm>
    </dsp:sp>
    <dsp:sp modelId="{6C09285B-9546-40CD-A47A-284ADB7AF901}">
      <dsp:nvSpPr>
        <dsp:cNvPr id="0" name=""/>
        <dsp:cNvSpPr/>
      </dsp:nvSpPr>
      <dsp:spPr>
        <a:xfrm>
          <a:off x="0" y="1500898"/>
          <a:ext cx="1065911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644DC1-54DA-4A5B-B9B7-C3AEA5AAF3C1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AF5D8-8D47-4031-BA5C-C295A9BEAB7D}">
      <dsp:nvSpPr>
        <dsp:cNvPr id="0" name=""/>
        <dsp:cNvSpPr/>
      </dsp:nvSpPr>
      <dsp:spPr>
        <a:xfrm>
          <a:off x="692764" y="1500898"/>
          <a:ext cx="996634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Each methodology has attached suitable methods which helps find out different things in different ways.</a:t>
          </a:r>
        </a:p>
      </dsp:txBody>
      <dsp:txXfrm>
        <a:off x="692764" y="1500898"/>
        <a:ext cx="9966345" cy="599796"/>
      </dsp:txXfrm>
    </dsp:sp>
    <dsp:sp modelId="{430B1D63-E437-487C-9451-31E5F1A6F7D1}">
      <dsp:nvSpPr>
        <dsp:cNvPr id="0" name=""/>
        <dsp:cNvSpPr/>
      </dsp:nvSpPr>
      <dsp:spPr>
        <a:xfrm>
          <a:off x="0" y="2250643"/>
          <a:ext cx="1065911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56428-FF94-4ABF-979F-A876481A3B11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D6420-2070-48EF-8AE7-B43CAFB6D781}">
      <dsp:nvSpPr>
        <dsp:cNvPr id="0" name=""/>
        <dsp:cNvSpPr/>
      </dsp:nvSpPr>
      <dsp:spPr>
        <a:xfrm>
          <a:off x="692764" y="2250643"/>
          <a:ext cx="996634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Utilised on their own, or in a variety of combinations.</a:t>
          </a:r>
        </a:p>
      </dsp:txBody>
      <dsp:txXfrm>
        <a:off x="692764" y="2250643"/>
        <a:ext cx="9966345" cy="599796"/>
      </dsp:txXfrm>
    </dsp:sp>
    <dsp:sp modelId="{4815C53C-06B9-42A3-9CA3-0275BC78041D}">
      <dsp:nvSpPr>
        <dsp:cNvPr id="0" name=""/>
        <dsp:cNvSpPr/>
      </dsp:nvSpPr>
      <dsp:spPr>
        <a:xfrm>
          <a:off x="0" y="3000388"/>
          <a:ext cx="1065911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5163EE-4A3B-49AB-ABBF-DFE9CA7CE3D6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D14A7-EE3E-4ED5-852F-420395832A4A}">
      <dsp:nvSpPr>
        <dsp:cNvPr id="0" name=""/>
        <dsp:cNvSpPr/>
      </dsp:nvSpPr>
      <dsp:spPr>
        <a:xfrm>
          <a:off x="692764" y="3000388"/>
          <a:ext cx="996634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Using elements of each to make up your own way of going about research. </a:t>
          </a:r>
        </a:p>
      </dsp:txBody>
      <dsp:txXfrm>
        <a:off x="692764" y="3000388"/>
        <a:ext cx="9966345" cy="599796"/>
      </dsp:txXfrm>
    </dsp:sp>
    <dsp:sp modelId="{416A124F-0220-4FDC-9AB4-823FCC633EC8}">
      <dsp:nvSpPr>
        <dsp:cNvPr id="0" name=""/>
        <dsp:cNvSpPr/>
      </dsp:nvSpPr>
      <dsp:spPr>
        <a:xfrm>
          <a:off x="0" y="3750134"/>
          <a:ext cx="1065911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5102D7-C6FB-4203-8334-7D68288CD07C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DB17F-86A2-45A9-BDA8-0DC31AA01A53}">
      <dsp:nvSpPr>
        <dsp:cNvPr id="0" name=""/>
        <dsp:cNvSpPr/>
      </dsp:nvSpPr>
      <dsp:spPr>
        <a:xfrm>
          <a:off x="692764" y="3750134"/>
          <a:ext cx="996634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Understanding what each methodology entails is important.</a:t>
          </a:r>
        </a:p>
      </dsp:txBody>
      <dsp:txXfrm>
        <a:off x="692764" y="3750134"/>
        <a:ext cx="9966345" cy="599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2/12/2023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367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33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197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2/12/2023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383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2/12/2023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117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2/12/2023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98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2/12/2023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176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2/12/2023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090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2/12/2023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409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120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705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2/12/2023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8108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cielo.org/en/2015/10/21/launch-of-research-integrity-peer-review-journal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englishcomposition1/chapter/text-the-research-proces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Nt-vTy70m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wl.excelsior.edu/research/research-proces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lainbibleteaching.com/2016/08/03/studying-the-bible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8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4" name="Picture 3">
            <a:extLst>
              <a:ext uri="{FF2B5EF4-FFF2-40B4-BE49-F238E27FC236}">
                <a16:creationId xmlns:a16="http://schemas.microsoft.com/office/drawing/2014/main" id="{6F8CB869-9AD1-59AF-34CF-8B64C84315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r="6273" b="6250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35" name="Rectangle 10">
            <a:extLst>
              <a:ext uri="{FF2B5EF4-FFF2-40B4-BE49-F238E27FC236}">
                <a16:creationId xmlns:a16="http://schemas.microsoft.com/office/drawing/2014/main" id="{34FBEBF3-C941-4CB0-8AC2-3B50E1371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565846"/>
            <a:ext cx="4887458" cy="3610622"/>
          </a:xfrm>
        </p:spPr>
        <p:txBody>
          <a:bodyPr anchor="b">
            <a:normAutofit/>
          </a:bodyPr>
          <a:lstStyle/>
          <a:p>
            <a:pPr algn="l"/>
            <a:r>
              <a:rPr lang="en-US" sz="6000">
                <a:solidFill>
                  <a:srgbClr val="FFFFFF"/>
                </a:solidFill>
                <a:cs typeface="Calibri Light"/>
              </a:rPr>
              <a:t>Research, Methodology and Methods</a:t>
            </a:r>
            <a:endParaRPr lang="en-US" sz="6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40" y="4456143"/>
            <a:ext cx="4887458" cy="1327421"/>
          </a:xfrm>
        </p:spPr>
        <p:txBody>
          <a:bodyPr anchor="t">
            <a:normAutofit/>
          </a:bodyPr>
          <a:lstStyle/>
          <a:p>
            <a:pPr algn="l"/>
            <a:endParaRPr lang="en-US" sz="2200">
              <a:solidFill>
                <a:srgbClr val="FFFFFF"/>
              </a:solidFill>
            </a:endParaRPr>
          </a:p>
        </p:txBody>
      </p:sp>
      <p:grpSp>
        <p:nvGrpSpPr>
          <p:cNvPr id="36" name="Group 12">
            <a:extLst>
              <a:ext uri="{FF2B5EF4-FFF2-40B4-BE49-F238E27FC236}">
                <a16:creationId xmlns:a16="http://schemas.microsoft.com/office/drawing/2014/main" id="{AFCA5498-D019-48A6-B194-72CE1ABB0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64840" y="236341"/>
            <a:ext cx="2727160" cy="6621659"/>
            <a:chOff x="9464840" y="236341"/>
            <a:chExt cx="2727160" cy="662165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80BC69F-2340-4181-ADB9-8B7434E96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64840" y="538627"/>
              <a:ext cx="94160" cy="94160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2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14">
              <a:extLst>
                <a:ext uri="{FF2B5EF4-FFF2-40B4-BE49-F238E27FC236}">
                  <a16:creationId xmlns:a16="http://schemas.microsoft.com/office/drawing/2014/main" id="{B68D1539-E8D8-4BDB-9061-190D14341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8803" y="1206077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90FDF91-C6ED-4CDD-9F62-ABFA2C8E8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16">
              <a:extLst>
                <a:ext uri="{FF2B5EF4-FFF2-40B4-BE49-F238E27FC236}">
                  <a16:creationId xmlns:a16="http://schemas.microsoft.com/office/drawing/2014/main" id="{638B5A1D-024A-4BFB-A608-C68DA71B1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509" y="516637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38C5DD2-94C4-4737-B4BC-7A35DAB85B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8804505C-24F5-486F-8661-8249FBD4F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2793" y="5536248"/>
              <a:ext cx="800716" cy="800716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77CC497-AB04-4BBC-A3CB-6EFF95AF0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3540" y="616915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149070-8E66-48F1-948D-17A50C52D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1702762" y="6299355"/>
              <a:ext cx="489238" cy="558645"/>
            </a:xfrm>
            <a:custGeom>
              <a:avLst/>
              <a:gdLst>
                <a:gd name="connsiteX0" fmla="*/ 1156116 w 3186814"/>
                <a:gd name="connsiteY0" fmla="*/ 0 h 3638922"/>
                <a:gd name="connsiteX1" fmla="*/ 3186814 w 3186814"/>
                <a:gd name="connsiteY1" fmla="*/ 2030698 h 3638922"/>
                <a:gd name="connsiteX2" fmla="*/ 2447829 w 3186814"/>
                <a:gd name="connsiteY2" fmla="*/ 3597684 h 3638922"/>
                <a:gd name="connsiteX3" fmla="*/ 2392682 w 3186814"/>
                <a:gd name="connsiteY3" fmla="*/ 3638922 h 3638922"/>
                <a:gd name="connsiteX4" fmla="*/ 0 w 3186814"/>
                <a:gd name="connsiteY4" fmla="*/ 3638922 h 3638922"/>
                <a:gd name="connsiteX5" fmla="*/ 0 w 3186814"/>
                <a:gd name="connsiteY5" fmla="*/ 362315 h 3638922"/>
                <a:gd name="connsiteX6" fmla="*/ 20733 w 3186814"/>
                <a:gd name="connsiteY6" fmla="*/ 346811 h 3638922"/>
                <a:gd name="connsiteX7" fmla="*/ 1156116 w 3186814"/>
                <a:gd name="connsiteY7" fmla="*/ 0 h 3638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6814" h="3638922">
                  <a:moveTo>
                    <a:pt x="1156116" y="0"/>
                  </a:moveTo>
                  <a:cubicBezTo>
                    <a:pt x="2277640" y="0"/>
                    <a:pt x="3186814" y="909174"/>
                    <a:pt x="3186814" y="2030698"/>
                  </a:cubicBezTo>
                  <a:cubicBezTo>
                    <a:pt x="3186814" y="2661556"/>
                    <a:pt x="2899146" y="3225224"/>
                    <a:pt x="2447829" y="3597684"/>
                  </a:cubicBezTo>
                  <a:lnTo>
                    <a:pt x="2392682" y="3638922"/>
                  </a:lnTo>
                  <a:lnTo>
                    <a:pt x="0" y="3638922"/>
                  </a:lnTo>
                  <a:lnTo>
                    <a:pt x="0" y="362315"/>
                  </a:lnTo>
                  <a:lnTo>
                    <a:pt x="20733" y="346811"/>
                  </a:lnTo>
                  <a:cubicBezTo>
                    <a:pt x="344835" y="127853"/>
                    <a:pt x="735545" y="0"/>
                    <a:pt x="1156116" y="0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6E688-25E4-B217-EA99-82BE15188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81D91-F44F-2561-CFC8-5A78BF113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Aim: 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To gain an understanding and </a:t>
            </a:r>
            <a:r>
              <a:rPr lang="en-GB" dirty="0">
                <a:ea typeface="+mn-lt"/>
                <a:cs typeface="+mn-lt"/>
              </a:rPr>
              <a:t>familiarise </a:t>
            </a:r>
            <a:r>
              <a:rPr lang="en-US" dirty="0">
                <a:ea typeface="+mn-lt"/>
                <a:cs typeface="+mn-lt"/>
              </a:rPr>
              <a:t>the use of research and its methodologies and methods. </a:t>
            </a:r>
            <a:endParaRPr lang="en-US" dirty="0"/>
          </a:p>
          <a:p>
            <a:pPr marL="0" indent="0">
              <a:buClr>
                <a:srgbClr val="484A83"/>
              </a:buClr>
              <a:buNone/>
            </a:pPr>
            <a:br>
              <a:rPr lang="en-US" dirty="0"/>
            </a:br>
            <a:endParaRPr lang="en-US" dirty="0">
              <a:cs typeface="Calibri"/>
            </a:endParaRPr>
          </a:p>
          <a:p>
            <a:pPr marL="0" indent="0">
              <a:buClr>
                <a:srgbClr val="484A83"/>
              </a:buClr>
              <a:buNone/>
            </a:pPr>
            <a:r>
              <a:rPr lang="en-US" dirty="0">
                <a:ea typeface="+mn-lt"/>
                <a:cs typeface="+mn-lt"/>
              </a:rPr>
              <a:t>Objectives: 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To describe what is research and its methodologies and methods</a:t>
            </a:r>
            <a:endParaRPr lang="en-US" dirty="0"/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To identify the differences between different research methodology and methods</a:t>
            </a:r>
            <a:endParaRPr lang="en-US" dirty="0"/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To identify and explain key terminology used within research.</a:t>
            </a:r>
            <a:endParaRPr lang="en-US" dirty="0"/>
          </a:p>
          <a:p>
            <a:pPr>
              <a:buClr>
                <a:srgbClr val="484A83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45464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488DC09-015C-1D0C-4086-CEC77A0E98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141" r="-1" b="-1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CCE38E-61C4-A0ED-6250-A2C564A6A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1559348"/>
          </a:xfrm>
        </p:spPr>
        <p:txBody>
          <a:bodyPr anchor="b">
            <a:norm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Research</a:t>
            </a:r>
            <a:r>
              <a:rPr lang="en-US" sz="4400" dirty="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8D238-6C65-298D-8C54-EE7237D40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  <a:ea typeface="+mn-lt"/>
                <a:cs typeface="+mn-lt"/>
              </a:rPr>
              <a:t>Individually, think and write down what you think research means? </a:t>
            </a:r>
          </a:p>
          <a:p>
            <a:pPr algn="ctr">
              <a:buClr>
                <a:srgbClr val="484A83"/>
              </a:buClr>
            </a:pPr>
            <a:r>
              <a:rPr lang="en-US" sz="3200" dirty="0">
                <a:solidFill>
                  <a:srgbClr val="FFFFFF"/>
                </a:solidFill>
                <a:ea typeface="+mn-lt"/>
                <a:cs typeface="+mn-lt"/>
              </a:rPr>
              <a:t>Report your answers to the class</a:t>
            </a:r>
          </a:p>
          <a:p>
            <a:pPr algn="ctr">
              <a:buClr>
                <a:srgbClr val="484A83"/>
              </a:buClr>
            </a:pPr>
            <a:r>
              <a:rPr lang="en-US" sz="3200" dirty="0">
                <a:solidFill>
                  <a:srgbClr val="FFFFFF"/>
                </a:solidFill>
                <a:cs typeface="Calibri"/>
              </a:rPr>
              <a:t>5 minutes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59E55B-6C7E-E6D9-8750-1F40B2C1044B}"/>
              </a:ext>
            </a:extLst>
          </p:cNvPr>
          <p:cNvSpPr txBox="1"/>
          <p:nvPr/>
        </p:nvSpPr>
        <p:spPr>
          <a:xfrm>
            <a:off x="9989232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1367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46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9D8C11-2BD7-4F64-9925-6D10C350D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/>
              <a:t>Every day usage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AD3B6-340F-F57B-2372-320F618E6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2697348"/>
              </p:ext>
            </p:extLst>
          </p:nvPr>
        </p:nvGraphicFramePr>
        <p:xfrm>
          <a:off x="763498" y="1620868"/>
          <a:ext cx="10672852" cy="4556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7620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AE32F-5A99-41E5-1C8A-61D0E03C3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1041763"/>
          </a:xfrm>
        </p:spPr>
        <p:txBody>
          <a:bodyPr anchor="b">
            <a:normAutofit/>
          </a:bodyPr>
          <a:lstStyle/>
          <a:p>
            <a:r>
              <a:rPr lang="en-US" sz="440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8D010-9260-944C-E6B0-E161FB32C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718094"/>
            <a:ext cx="5037600" cy="44588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There are many definitions of research, ranging from very broad to very narrow definitions, but most definitions include at least one of the following dimensions:</a:t>
            </a:r>
            <a:endParaRPr lang="en-US">
              <a:cs typeface="Calibri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a </a:t>
            </a:r>
            <a:r>
              <a:rPr lang="en-US" b="1" dirty="0">
                <a:ea typeface="+mn-lt"/>
                <a:cs typeface="+mn-lt"/>
              </a:rPr>
              <a:t>systematic</a:t>
            </a:r>
            <a:r>
              <a:rPr lang="en-US" dirty="0">
                <a:ea typeface="+mn-lt"/>
                <a:cs typeface="+mn-lt"/>
              </a:rPr>
              <a:t> approach to enquiry</a:t>
            </a:r>
            <a:endParaRPr lang="en-US" dirty="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a focus on developing existing or creating new knowledge</a:t>
            </a:r>
            <a:endParaRPr lang="en-US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activities that are planned and logical</a:t>
            </a:r>
            <a:endParaRPr lang="en-US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a search for an answer to a question </a:t>
            </a:r>
            <a:endParaRPr lang="en-US" dirty="0"/>
          </a:p>
          <a:p>
            <a:pPr>
              <a:buClr>
                <a:srgbClr val="484A83"/>
              </a:buClr>
            </a:pPr>
            <a:endParaRPr lang="en-US" sz="1100" dirty="0"/>
          </a:p>
          <a:p>
            <a:pPr>
              <a:buClr>
                <a:srgbClr val="484A83"/>
              </a:buClr>
            </a:pPr>
            <a:endParaRPr lang="en-US" sz="1100">
              <a:cs typeface="Calibri"/>
            </a:endParaRPr>
          </a:p>
        </p:txBody>
      </p:sp>
      <p:grpSp>
        <p:nvGrpSpPr>
          <p:cNvPr id="26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0F32846F-AC7A-BAE6-BE88-C33AC1F9A4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070" r="30179" b="-1"/>
          <a:stretch/>
        </p:blipFill>
        <p:spPr>
          <a:xfrm>
            <a:off x="6306574" y="552339"/>
            <a:ext cx="5728174" cy="57281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052527-D0CE-455A-F319-D589A61D08A7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6588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E960B-921B-A03D-6536-9F4C80F4A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/>
              <a:t>So, what is Research?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9BA863-D690-AA7A-CE2F-7FA4BAD8FE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9998405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1721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DD83-99CD-664B-15E4-113C79138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So, 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07A0F-C8AA-396C-D11D-3F2776330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  <a:hlinkClick r:id="rId2"/>
              </a:rPr>
              <a:t>what is research?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039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031838BA-C7DA-2E8D-3469-A29E6542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5" r="-2" b="-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821A5F-D741-17D9-AE64-C27CFA9F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1616858"/>
          </a:xfrm>
        </p:spPr>
        <p:txBody>
          <a:bodyPr anchor="b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76693-39F2-1A80-BBF0-383011123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2623868"/>
            <a:ext cx="5782804" cy="31386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400" dirty="0">
                <a:solidFill>
                  <a:srgbClr val="FFFFFF"/>
                </a:solidFill>
                <a:ea typeface="+mn-lt"/>
                <a:cs typeface="+mn-lt"/>
              </a:rPr>
              <a:t>Building upon your answers to ‘what is research?’ </a:t>
            </a:r>
            <a:endParaRPr lang="en-US" sz="24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400" dirty="0">
                <a:solidFill>
                  <a:srgbClr val="FFFFFF"/>
                </a:solidFill>
                <a:ea typeface="+mn-lt"/>
                <a:cs typeface="+mn-lt"/>
              </a:rPr>
              <a:t>Think and discuss why do you think research is important. </a:t>
            </a:r>
            <a:endParaRPr lang="en-US" sz="2400" dirty="0">
              <a:solidFill>
                <a:srgbClr val="FFFFFF"/>
              </a:solidFill>
              <a:cs typeface="Calibri"/>
            </a:endParaRPr>
          </a:p>
          <a:p>
            <a:pPr marL="0" indent="0" algn="ctr">
              <a:buClr>
                <a:srgbClr val="484A83"/>
              </a:buClr>
              <a:buNone/>
            </a:pPr>
            <a:br>
              <a:rPr lang="en-US" sz="1800" dirty="0"/>
            </a:br>
            <a:endParaRPr lang="en-US" sz="24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400" dirty="0">
                <a:solidFill>
                  <a:srgbClr val="FFFFFF"/>
                </a:solidFill>
                <a:ea typeface="+mn-lt"/>
                <a:cs typeface="+mn-lt"/>
              </a:rPr>
              <a:t>Tip: Think about value and the need for research?</a:t>
            </a:r>
            <a:endParaRPr lang="en-US" sz="2400" dirty="0">
              <a:solidFill>
                <a:srgbClr val="FFFFFF"/>
              </a:solidFill>
            </a:endParaRPr>
          </a:p>
          <a:p>
            <a:pPr algn="ctr">
              <a:buClr>
                <a:srgbClr val="484A83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94813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D903DA-C204-A872-3EE1-5F8C496D8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797348"/>
          </a:xfrm>
        </p:spPr>
        <p:txBody>
          <a:bodyPr anchor="b">
            <a:normAutofit fontScale="90000"/>
          </a:bodyPr>
          <a:lstStyle/>
          <a:p>
            <a:r>
              <a:rPr lang="en-US" sz="4400"/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0601D-9899-3E14-ADC8-7A0BE5E49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032" y="1588698"/>
            <a:ext cx="6331562" cy="516335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Clr>
                <a:srgbClr val="242541">
                  <a:lumMod val="75000"/>
                  <a:lumOff val="25000"/>
                </a:srgbClr>
              </a:buClr>
              <a:buNone/>
            </a:pPr>
            <a:br>
              <a:rPr lang="en-US" sz="500" dirty="0"/>
            </a:br>
            <a:endParaRPr lang="en-US" sz="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b="1" i="1" dirty="0">
                <a:ea typeface="+mn-lt"/>
                <a:cs typeface="+mn-lt"/>
              </a:rPr>
              <a:t>Research can</a:t>
            </a:r>
            <a:r>
              <a:rPr lang="en-US" sz="2900" dirty="0">
                <a:ea typeface="+mn-lt"/>
                <a:cs typeface="+mn-lt"/>
              </a:rPr>
              <a:t>:</a:t>
            </a: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Find answers to things that are unknown</a:t>
            </a: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Fill in gaps in knowledge</a:t>
            </a: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Influence practice (Evidence-Based Practice) </a:t>
            </a:r>
          </a:p>
          <a:p>
            <a:pPr marL="0" indent="0">
              <a:buClr>
                <a:srgbClr val="484A83"/>
              </a:buClr>
              <a:buNone/>
            </a:pPr>
            <a:endParaRPr lang="en-US" sz="1100" dirty="0">
              <a:cs typeface="Calibri"/>
            </a:endParaRPr>
          </a:p>
          <a:p>
            <a:pPr>
              <a:buClr>
                <a:srgbClr val="484A83"/>
              </a:buClr>
            </a:pPr>
            <a:endParaRPr lang="en-US" sz="2900" b="1" i="1" dirty="0">
              <a:ea typeface="+mn-lt"/>
              <a:cs typeface="+mn-lt"/>
            </a:endParaRPr>
          </a:p>
          <a:p>
            <a:pPr>
              <a:buClr>
                <a:srgbClr val="484A83"/>
              </a:buClr>
            </a:pPr>
            <a:r>
              <a:rPr lang="en-US" sz="2900" b="1" i="1" dirty="0">
                <a:ea typeface="+mn-lt"/>
                <a:cs typeface="+mn-lt"/>
              </a:rPr>
              <a:t>Within the context of Health and social care, Research can</a:t>
            </a:r>
            <a:r>
              <a:rPr lang="en-US" sz="2900" b="1" dirty="0">
                <a:ea typeface="+mn-lt"/>
                <a:cs typeface="+mn-lt"/>
              </a:rPr>
              <a:t>: </a:t>
            </a:r>
            <a:br>
              <a:rPr lang="en-US" sz="1100" dirty="0"/>
            </a:b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Identify and diagnose diseases and health problems. </a:t>
            </a: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Prevent the development or recurrence of disease and reduce the number of people who become ill. </a:t>
            </a: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Treat illness to improve survival rates or increase the number of people who are cured</a:t>
            </a: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Improve the quality of life for people living with illness. </a:t>
            </a:r>
            <a:endParaRPr lang="en-US" sz="2900">
              <a:cs typeface="Calibri"/>
            </a:endParaRPr>
          </a:p>
          <a:p>
            <a:pPr marL="0" indent="0">
              <a:buClr>
                <a:srgbClr val="484A83"/>
              </a:buClr>
              <a:buNone/>
            </a:pPr>
            <a:br>
              <a:rPr lang="en-US" sz="500" dirty="0"/>
            </a:br>
            <a:endParaRPr lang="en-US" sz="29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900" dirty="0">
                <a:ea typeface="+mn-lt"/>
                <a:cs typeface="+mn-lt"/>
              </a:rPr>
              <a:t>(National Health Service [NHS], 2020)</a:t>
            </a:r>
            <a:endParaRPr lang="en-US" sz="2900" dirty="0">
              <a:cs typeface="Calibri"/>
            </a:endParaRPr>
          </a:p>
          <a:p>
            <a:pPr>
              <a:buClr>
                <a:srgbClr val="484A83"/>
              </a:buClr>
            </a:pPr>
            <a:endParaRPr lang="en-US" sz="500">
              <a:cs typeface="Calibri"/>
            </a:endParaRPr>
          </a:p>
        </p:txBody>
      </p:sp>
      <p:grpSp>
        <p:nvGrpSpPr>
          <p:cNvPr id="33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8" descr="Logo&#10;&#10;Description automatically generated">
            <a:extLst>
              <a:ext uri="{FF2B5EF4-FFF2-40B4-BE49-F238E27FC236}">
                <a16:creationId xmlns:a16="http://schemas.microsoft.com/office/drawing/2014/main" id="{E9E15660-7BA9-E786-928B-5263DD9817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158" r="15591" b="-1"/>
          <a:stretch/>
        </p:blipFill>
        <p:spPr>
          <a:xfrm>
            <a:off x="7428007" y="552339"/>
            <a:ext cx="4606741" cy="5699420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4" name="Picture 4" descr="Health Background Free Stock Photo - Public Domain Pictures">
            <a:extLst>
              <a:ext uri="{FF2B5EF4-FFF2-40B4-BE49-F238E27FC236}">
                <a16:creationId xmlns:a16="http://schemas.microsoft.com/office/drawing/2014/main" id="{DE70779A-9BE0-2094-536C-4E05A15723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19230" y="904161"/>
            <a:ext cx="2743199" cy="20016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5FAE095-F72F-1AC2-0582-56E30FA623F2}"/>
              </a:ext>
            </a:extLst>
          </p:cNvPr>
          <p:cNvSpPr txBox="1"/>
          <p:nvPr/>
        </p:nvSpPr>
        <p:spPr>
          <a:xfrm>
            <a:off x="9990756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1498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0" name="Picture 4" descr="Person with idea concept">
            <a:extLst>
              <a:ext uri="{FF2B5EF4-FFF2-40B4-BE49-F238E27FC236}">
                <a16:creationId xmlns:a16="http://schemas.microsoft.com/office/drawing/2014/main" id="{AE080950-9996-3C5B-587D-F8B04C3466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936" r="6" b="10653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31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0CBBFC-8855-9F3E-A2F1-7AB524D77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1372443"/>
          </a:xfrm>
        </p:spPr>
        <p:txBody>
          <a:bodyPr anchor="b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E84BE-08D5-3D0C-BE59-EAABBDFB0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200" dirty="0">
                <a:solidFill>
                  <a:srgbClr val="FFFFFF"/>
                </a:solidFill>
                <a:ea typeface="+mn-lt"/>
                <a:cs typeface="+mn-lt"/>
              </a:rPr>
              <a:t>Think about the importance of research and whether this has impacted your professional practice? </a:t>
            </a:r>
            <a:endParaRPr lang="en-US" sz="32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3200" dirty="0">
                <a:solidFill>
                  <a:srgbClr val="FFFFFF"/>
                </a:solidFill>
                <a:ea typeface="+mn-lt"/>
                <a:cs typeface="+mn-lt"/>
              </a:rPr>
              <a:t>Feedback your thoughts</a:t>
            </a:r>
            <a:endParaRPr lang="en-US" sz="3200" dirty="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2943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5B683-564E-0B46-1B5E-28F1D3D32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Primary and Secondary research?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01C3AB-60C1-0A1A-2CCC-59D70C35ADA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4052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AB988-C054-23D9-D5D6-7385FD5AE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A2CF3-5079-FF46-DD79-5B59AA6EC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Described as a systematic and theoretical analysis of the methods within a field of study. </a:t>
            </a:r>
            <a:endParaRPr lang="en-US" dirty="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Gilbert (2008) refers to methodology as ‘research design’. </a:t>
            </a:r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Research design refers to the general structure of the research.</a:t>
            </a:r>
            <a:endParaRPr lang="en-US" dirty="0"/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Research design includes procedures for gathering, </a:t>
            </a:r>
            <a:r>
              <a:rPr lang="en-US" dirty="0" err="1">
                <a:ea typeface="+mn-lt"/>
                <a:cs typeface="+mn-lt"/>
              </a:rPr>
              <a:t>analysing</a:t>
            </a:r>
            <a:r>
              <a:rPr lang="en-US" dirty="0">
                <a:ea typeface="+mn-lt"/>
                <a:cs typeface="+mn-lt"/>
              </a:rPr>
              <a:t>, interpreting, and reporting information accurately (Creswell and Plano-Clark, 2011). </a:t>
            </a:r>
            <a:endParaRPr lang="en-US"/>
          </a:p>
          <a:p>
            <a:pPr>
              <a:buClr>
                <a:srgbClr val="484A83"/>
              </a:buClr>
            </a:pPr>
            <a:endParaRPr lang="en-US" dirty="0"/>
          </a:p>
          <a:p>
            <a:pPr>
              <a:buClr>
                <a:srgbClr val="484A83"/>
              </a:buClr>
            </a:pPr>
            <a:r>
              <a:rPr lang="en-US" dirty="0">
                <a:ea typeface="+mn-lt"/>
                <a:cs typeface="+mn-lt"/>
              </a:rPr>
              <a:t>Research can be defined as “an activity that involves finding out, in a more or less systematic way, things you did not know” (</a:t>
            </a:r>
            <a:r>
              <a:rPr lang="en-US" dirty="0" err="1">
                <a:ea typeface="+mn-lt"/>
                <a:cs typeface="+mn-lt"/>
              </a:rPr>
              <a:t>Walliman</a:t>
            </a:r>
            <a:r>
              <a:rPr lang="en-US" dirty="0">
                <a:ea typeface="+mn-lt"/>
                <a:cs typeface="+mn-lt"/>
              </a:rPr>
              <a:t> and </a:t>
            </a:r>
            <a:r>
              <a:rPr lang="en-US" dirty="0" err="1">
                <a:ea typeface="+mn-lt"/>
                <a:cs typeface="+mn-lt"/>
              </a:rPr>
              <a:t>Walliman</a:t>
            </a:r>
            <a:r>
              <a:rPr lang="en-US" dirty="0">
                <a:ea typeface="+mn-lt"/>
                <a:cs typeface="+mn-lt"/>
              </a:rPr>
              <a:t>, 2011, p.7).</a:t>
            </a:r>
            <a:endParaRPr lang="en-US" dirty="0">
              <a:cs typeface="Calibri"/>
            </a:endParaRPr>
          </a:p>
          <a:p>
            <a:pPr>
              <a:buClr>
                <a:srgbClr val="484A83"/>
              </a:buClr>
            </a:pPr>
            <a:br>
              <a:rPr lang="en-US" dirty="0"/>
            </a:br>
            <a:endParaRPr lang="en-US" dirty="0"/>
          </a:p>
          <a:p>
            <a:pPr>
              <a:buClr>
                <a:srgbClr val="484A83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970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Models if molecules in science classroom">
            <a:extLst>
              <a:ext uri="{FF2B5EF4-FFF2-40B4-BE49-F238E27FC236}">
                <a16:creationId xmlns:a16="http://schemas.microsoft.com/office/drawing/2014/main" id="{603C71F9-9692-AA9E-D80E-500D4CDED9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582" r="6" b="6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41CAAB-289D-86CE-803A-3ACFCBF0A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1142405"/>
          </a:xfrm>
        </p:spPr>
        <p:txBody>
          <a:bodyPr anchor="b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86B54-C1D8-F1A2-3381-EEBBEF4A8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2106284"/>
            <a:ext cx="5782804" cy="365627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Numerous types/ forms of research, 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endParaRPr lang="en-US" sz="2800" dirty="0">
              <a:solidFill>
                <a:srgbClr val="FFFFFF"/>
              </a:solidFill>
              <a:ea typeface="+mn-lt"/>
              <a:cs typeface="+mn-lt"/>
            </a:endParaRPr>
          </a:p>
          <a:p>
            <a:pPr algn="ctr">
              <a:buClr>
                <a:srgbClr val="484A83"/>
              </a:buClr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Creswell (2003) asserts that focus should be directed towards the three most common forms of research, which are: 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Quantitative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Qualitative 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Mixed Method</a:t>
            </a:r>
            <a:endParaRPr lang="en-US" sz="2800" dirty="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endParaRPr lang="en-US" sz="15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0396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D47D7CD-06A5-4710-B816-F23F56C52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058D9C7-7C50-4582-9A60-0569A536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90C48-F02D-1168-6F19-FE10B4206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6072770" cy="926744"/>
          </a:xfrm>
        </p:spPr>
        <p:txBody>
          <a:bodyPr anchor="b">
            <a:normAutofit/>
          </a:bodyPr>
          <a:lstStyle/>
          <a:p>
            <a:r>
              <a:rPr lang="en-US" sz="4400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BD697-1273-B613-1310-C4C3A6B0F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948132"/>
            <a:ext cx="4606280" cy="42288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Information or data in the form of numbers to measure</a:t>
            </a:r>
            <a:r>
              <a:rPr lang="en-US" sz="2400" i="1" dirty="0">
                <a:ea typeface="+mn-lt"/>
                <a:cs typeface="+mn-lt"/>
              </a:rPr>
              <a:t> </a:t>
            </a:r>
            <a:r>
              <a:rPr lang="en-US" sz="2400" dirty="0">
                <a:ea typeface="+mn-lt"/>
                <a:cs typeface="+mn-lt"/>
              </a:rPr>
              <a:t>or to quantify</a:t>
            </a:r>
            <a:r>
              <a:rPr lang="en-US" sz="2400" i="1" dirty="0">
                <a:ea typeface="+mn-lt"/>
                <a:cs typeface="+mn-lt"/>
              </a:rPr>
              <a:t> </a:t>
            </a:r>
            <a:r>
              <a:rPr lang="en-US" sz="2400" dirty="0">
                <a:ea typeface="+mn-lt"/>
                <a:cs typeface="+mn-lt"/>
              </a:rPr>
              <a:t>a whole range of things. </a:t>
            </a:r>
            <a:endParaRPr lang="en-US" sz="24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Results are produced which can be expressed using numbers or statistics</a:t>
            </a:r>
            <a:endParaRPr lang="en-US" sz="24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How many?</a:t>
            </a:r>
            <a:endParaRPr lang="en-US" sz="24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How often?</a:t>
            </a:r>
            <a:endParaRPr lang="en-US" sz="240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How many people think ?</a:t>
            </a:r>
            <a:endParaRPr lang="en-US" sz="2400" dirty="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How often do people go?</a:t>
            </a:r>
            <a:endParaRPr lang="en-US" sz="2400" dirty="0"/>
          </a:p>
        </p:txBody>
      </p:sp>
      <p:grpSp>
        <p:nvGrpSpPr>
          <p:cNvPr id="45" name="decorative circles">
            <a:extLst>
              <a:ext uri="{FF2B5EF4-FFF2-40B4-BE49-F238E27FC236}">
                <a16:creationId xmlns:a16="http://schemas.microsoft.com/office/drawing/2014/main" id="{A5A42520-81F5-4CA6-A7DA-9CD71733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BDB3C8F9-1E7D-4D3B-A4BF-F97576E5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EB80C13D-6AE8-4D68-9A8B-49B796A6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B340680A-5931-4B24-ADEB-7656B70F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EAF5EEB-C2D5-4D5F-8BF0-0E7961A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C482DF8-0B0D-4F32-8416-496960050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20D06A08-845A-61C5-B21B-64F3978A9D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77" r="26004" b="-1"/>
          <a:stretch/>
        </p:blipFill>
        <p:spPr>
          <a:xfrm>
            <a:off x="6475068" y="1214970"/>
            <a:ext cx="5716932" cy="5643030"/>
          </a:xfrm>
          <a:custGeom>
            <a:avLst/>
            <a:gdLst/>
            <a:ahLst/>
            <a:cxnLst/>
            <a:rect l="l" t="t" r="r" b="b"/>
            <a:pathLst>
              <a:path w="5716932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2" y="951882"/>
                </a:lnTo>
                <a:lnTo>
                  <a:pt x="5716932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638260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C2A61-F5AD-5BEA-2D85-FE586C084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5397034" cy="1113650"/>
          </a:xfrm>
        </p:spPr>
        <p:txBody>
          <a:bodyPr anchor="b">
            <a:normAutofit/>
          </a:bodyPr>
          <a:lstStyle/>
          <a:p>
            <a:r>
              <a:rPr lang="en-US" sz="4400"/>
              <a:t>Qualitative research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85B33-FA94-92CC-88C5-D011D2E2B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460628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ea typeface="+mn-lt"/>
                <a:cs typeface="+mn-lt"/>
              </a:rPr>
              <a:t>Qualitative research uses non-numerical data to study and explain social phenomena. It involves narrative description of phenomena.</a:t>
            </a:r>
            <a:endParaRPr lang="en-US" sz="2800" dirty="0"/>
          </a:p>
        </p:txBody>
      </p:sp>
      <p:grpSp>
        <p:nvGrpSpPr>
          <p:cNvPr id="17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7" descr="A picture containing text, wooden&#10;&#10;Description automatically generated">
            <a:extLst>
              <a:ext uri="{FF2B5EF4-FFF2-40B4-BE49-F238E27FC236}">
                <a16:creationId xmlns:a16="http://schemas.microsoft.com/office/drawing/2014/main" id="{E6BA4F34-8A46-50C2-7D6D-A5CC532043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394" r="19107" b="1"/>
          <a:stretch/>
        </p:blipFill>
        <p:spPr>
          <a:xfrm>
            <a:off x="6306574" y="552339"/>
            <a:ext cx="5728174" cy="57281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90EE16-CD8F-BC5A-79EA-A88422DFC6D2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4301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AB849-0F49-FE1F-FE44-A2F46FAD5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2493876"/>
          </a:xfrm>
        </p:spPr>
        <p:txBody>
          <a:bodyPr anchor="b">
            <a:normAutofit/>
          </a:bodyPr>
          <a:lstStyle/>
          <a:p>
            <a:r>
              <a:rPr lang="en-US" sz="4400"/>
              <a:t>Types of Qualitative research </a:t>
            </a:r>
          </a:p>
        </p:txBody>
      </p:sp>
      <p:sp>
        <p:nvSpPr>
          <p:cNvPr id="35" name="Content Placeholder 34">
            <a:extLst>
              <a:ext uri="{FF2B5EF4-FFF2-40B4-BE49-F238E27FC236}">
                <a16:creationId xmlns:a16="http://schemas.microsoft.com/office/drawing/2014/main" id="{BA897C27-61F4-B5FF-FEDA-4716D5526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4606280" cy="2747963"/>
          </a:xfrm>
        </p:spPr>
        <p:txBody>
          <a:bodyPr anchor="t">
            <a:normAutofit/>
          </a:bodyPr>
          <a:lstStyle/>
          <a:p>
            <a:endParaRPr lang="en-US" sz="1800"/>
          </a:p>
        </p:txBody>
      </p:sp>
      <p:grpSp>
        <p:nvGrpSpPr>
          <p:cNvPr id="42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1" name="Picture 3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F0BEDAB-FDBD-B964-FB6A-0C4341B0E6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90" r="35761" b="2"/>
          <a:stretch/>
        </p:blipFill>
        <p:spPr>
          <a:xfrm>
            <a:off x="6306574" y="552339"/>
            <a:ext cx="5728174" cy="57281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5846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F4CDE-3AC1-3AB7-7F58-586AFABC5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335182-C941-F4AD-573B-21EC4EE16E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1921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4" descr="Crop faceless multiethnic interviewer and job seeker going through ...">
            <a:extLst>
              <a:ext uri="{FF2B5EF4-FFF2-40B4-BE49-F238E27FC236}">
                <a16:creationId xmlns:a16="http://schemas.microsoft.com/office/drawing/2014/main" id="{4ED77BC2-7493-3558-F608-F703280A52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9590" r="-1" b="6119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8273BC-4F3A-2FC4-FD38-775CFFCC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1156782"/>
          </a:xfrm>
        </p:spPr>
        <p:txBody>
          <a:bodyPr anchor="b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Basic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89E90-B451-4583-9F94-DD615A18B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2005642"/>
            <a:ext cx="5782804" cy="3756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Examples of common and basic research methods used within research: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800" i="1" dirty="0">
                <a:solidFill>
                  <a:srgbClr val="FFFFFF"/>
                </a:solidFill>
                <a:ea typeface="+mn-lt"/>
                <a:cs typeface="+mn-lt"/>
              </a:rPr>
              <a:t>Interviews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800" i="1" dirty="0">
                <a:solidFill>
                  <a:srgbClr val="FFFFFF"/>
                </a:solidFill>
                <a:ea typeface="+mn-lt"/>
                <a:cs typeface="+mn-lt"/>
              </a:rPr>
              <a:t>Focus groups</a:t>
            </a:r>
            <a:endParaRPr lang="en-US" sz="2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sz="2800" i="1" dirty="0">
                <a:solidFill>
                  <a:srgbClr val="FFFFFF"/>
                </a:solidFill>
                <a:ea typeface="+mn-lt"/>
                <a:cs typeface="+mn-lt"/>
              </a:rPr>
              <a:t>Surveys</a:t>
            </a:r>
            <a:endParaRPr lang="en-US" sz="2800" dirty="0">
              <a:solidFill>
                <a:srgbClr val="FFFFFF"/>
              </a:solidFill>
            </a:endParaRPr>
          </a:p>
          <a:p>
            <a:pPr algn="ctr">
              <a:buClr>
                <a:srgbClr val="484A83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7330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8" name="Picture 7" descr="Magnifying glass showing decling performance">
            <a:extLst>
              <a:ext uri="{FF2B5EF4-FFF2-40B4-BE49-F238E27FC236}">
                <a16:creationId xmlns:a16="http://schemas.microsoft.com/office/drawing/2014/main" id="{886D8F8F-8B8D-8BF1-A8C1-3431CAC8A6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591" r="6" b="14998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6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23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BF5A09-59A0-CBBE-F41E-D4714B926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1314933"/>
          </a:xfrm>
        </p:spPr>
        <p:txBody>
          <a:bodyPr anchor="b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The differences of Methodology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01FD15-33D9-CB33-A25A-C908A3FE8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8062" y="2063151"/>
            <a:ext cx="9218992" cy="4935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Quantitative research</a:t>
            </a: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Expressed in numbers and graphs. </a:t>
            </a: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Used to test or confirm theories and assumptions. </a:t>
            </a:r>
            <a:endParaRPr lang="en-US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Common quantitative methods include experiments, observations recorded as numbers, and surveys with closed-ended questions.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endParaRPr lang="en-US" dirty="0">
              <a:solidFill>
                <a:srgbClr val="FFFFFF"/>
              </a:solidFill>
              <a:ea typeface="+mn-lt"/>
              <a:cs typeface="+mn-lt"/>
            </a:endParaRP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Qualitative research</a:t>
            </a: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Expressed in words.</a:t>
            </a:r>
          </a:p>
          <a:p>
            <a:pPr algn="ctr">
              <a:buClr>
                <a:srgbClr val="484A83"/>
              </a:buClr>
            </a:pPr>
            <a:r>
              <a:rPr lang="en-US" dirty="0" err="1">
                <a:solidFill>
                  <a:srgbClr val="FFFFFF"/>
                </a:solidFill>
                <a:ea typeface="+mn-lt"/>
                <a:cs typeface="+mn-lt"/>
              </a:rPr>
              <a:t>Utilised</a:t>
            </a: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 to understand concepts, thoughts or experiences. </a:t>
            </a: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Enables you to gather in-depth insights on topics that are not well understood.</a:t>
            </a:r>
            <a:endParaRPr lang="en-US" dirty="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r>
              <a:rPr lang="en-US" dirty="0">
                <a:solidFill>
                  <a:srgbClr val="FFFFFF"/>
                </a:solidFill>
                <a:ea typeface="+mn-lt"/>
                <a:cs typeface="+mn-lt"/>
              </a:rPr>
              <a:t>Common qualitative methods include interviews with open-ended questions, observations described in words, and literature reviews that explore concepts and theories.</a:t>
            </a:r>
            <a:endParaRPr lang="en-US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84A83"/>
              </a:buClr>
            </a:pPr>
            <a:endParaRPr lang="en-US" sz="7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3466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2F254FE-E971-4E39-9D12-5A5CC62AD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ADF140E-1B65-4B03-9CAC-DD8051C9B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00644-197C-FA80-25C3-B78F9DABC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777240"/>
            <a:ext cx="5040553" cy="854858"/>
          </a:xfrm>
        </p:spPr>
        <p:txBody>
          <a:bodyPr anchor="b">
            <a:normAutofit/>
          </a:bodyPr>
          <a:lstStyle/>
          <a:p>
            <a:r>
              <a:rPr lang="en-US" sz="4400"/>
              <a:t>Exercise </a:t>
            </a:r>
          </a:p>
        </p:txBody>
      </p:sp>
      <p:grpSp>
        <p:nvGrpSpPr>
          <p:cNvPr id="30" name="Decorative Circles">
            <a:extLst>
              <a:ext uri="{FF2B5EF4-FFF2-40B4-BE49-F238E27FC236}">
                <a16:creationId xmlns:a16="http://schemas.microsoft.com/office/drawing/2014/main" id="{46C3B54A-CDD2-445A-833D-3F995655C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0986" y="299808"/>
            <a:ext cx="4206670" cy="5057725"/>
            <a:chOff x="7890986" y="299808"/>
            <a:chExt cx="4206670" cy="5057725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3747C20C-A09B-4EAC-9427-BC8AB05F1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51990" y="1033647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E98F679-43EB-4F4D-8F03-70A3BD9DB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1215" y="58491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87F47126-5CBC-49C7-B498-2C9E7B4D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A174D9A-BFD2-44BD-A93A-29EC15B1AC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0986" y="3432229"/>
              <a:ext cx="262912" cy="262912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B128431D-AC2E-4433-8155-1CEE4FA1F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74974" y="340287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F3D9CEE4-789D-481C-846D-42F1947C9C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8623" y="524416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19B8DDD-F538-44BE-BFD5-DB29F97994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0039" y="311536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Oval 3">
            <a:extLst>
              <a:ext uri="{FF2B5EF4-FFF2-40B4-BE49-F238E27FC236}">
                <a16:creationId xmlns:a16="http://schemas.microsoft.com/office/drawing/2014/main" id="{C4BFB167-B6D1-4833-BC15-BECC977AE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727" y="3445145"/>
            <a:ext cx="2839919" cy="283991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Oval 2">
            <a:extLst>
              <a:ext uri="{FF2B5EF4-FFF2-40B4-BE49-F238E27FC236}">
                <a16:creationId xmlns:a16="http://schemas.microsoft.com/office/drawing/2014/main" id="{097E9D70-85EA-49B5-A7C5-2AB0CCC26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6338" y="1284120"/>
            <a:ext cx="3462614" cy="3973992"/>
          </a:xfrm>
          <a:custGeom>
            <a:avLst/>
            <a:gdLst>
              <a:gd name="connsiteX0" fmla="*/ 1986996 w 3462614"/>
              <a:gd name="connsiteY0" fmla="*/ 0 h 3973992"/>
              <a:gd name="connsiteX1" fmla="*/ 3392015 w 3462614"/>
              <a:gd name="connsiteY1" fmla="*/ 581978 h 3973992"/>
              <a:gd name="connsiteX2" fmla="*/ 3462614 w 3462614"/>
              <a:gd name="connsiteY2" fmla="*/ 659657 h 3973992"/>
              <a:gd name="connsiteX3" fmla="*/ 3462614 w 3462614"/>
              <a:gd name="connsiteY3" fmla="*/ 3314336 h 3973992"/>
              <a:gd name="connsiteX4" fmla="*/ 3392015 w 3462614"/>
              <a:gd name="connsiteY4" fmla="*/ 3392015 h 3973992"/>
              <a:gd name="connsiteX5" fmla="*/ 1986996 w 3462614"/>
              <a:gd name="connsiteY5" fmla="*/ 3973992 h 3973992"/>
              <a:gd name="connsiteX6" fmla="*/ 0 w 3462614"/>
              <a:gd name="connsiteY6" fmla="*/ 1986996 h 3973992"/>
              <a:gd name="connsiteX7" fmla="*/ 1986996 w 3462614"/>
              <a:gd name="connsiteY7" fmla="*/ 0 h 3973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2614" h="3973992">
                <a:moveTo>
                  <a:pt x="1986996" y="0"/>
                </a:moveTo>
                <a:cubicBezTo>
                  <a:pt x="2535690" y="0"/>
                  <a:pt x="3032439" y="222402"/>
                  <a:pt x="3392015" y="581978"/>
                </a:cubicBezTo>
                <a:lnTo>
                  <a:pt x="3462614" y="659657"/>
                </a:lnTo>
                <a:lnTo>
                  <a:pt x="3462614" y="3314336"/>
                </a:lnTo>
                <a:lnTo>
                  <a:pt x="3392015" y="3392015"/>
                </a:lnTo>
                <a:cubicBezTo>
                  <a:pt x="3032439" y="3751590"/>
                  <a:pt x="2535690" y="3973992"/>
                  <a:pt x="1986996" y="3973992"/>
                </a:cubicBezTo>
                <a:cubicBezTo>
                  <a:pt x="889608" y="3973992"/>
                  <a:pt x="0" y="3084384"/>
                  <a:pt x="0" y="1986996"/>
                </a:cubicBezTo>
                <a:cubicBezTo>
                  <a:pt x="0" y="889608"/>
                  <a:pt x="889608" y="0"/>
                  <a:pt x="198699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Oval 1">
            <a:extLst>
              <a:ext uri="{FF2B5EF4-FFF2-40B4-BE49-F238E27FC236}">
                <a16:creationId xmlns:a16="http://schemas.microsoft.com/office/drawing/2014/main" id="{AE619AB9-A943-47A8-A940-8B959F82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592" y="0"/>
            <a:ext cx="3047060" cy="2463497"/>
          </a:xfrm>
          <a:custGeom>
            <a:avLst/>
            <a:gdLst>
              <a:gd name="connsiteX0" fmla="*/ 326110 w 3047060"/>
              <a:gd name="connsiteY0" fmla="*/ 0 h 2463497"/>
              <a:gd name="connsiteX1" fmla="*/ 2720950 w 3047060"/>
              <a:gd name="connsiteY1" fmla="*/ 0 h 2463497"/>
              <a:gd name="connsiteX2" fmla="*/ 2786865 w 3047060"/>
              <a:gd name="connsiteY2" fmla="*/ 88147 h 2463497"/>
              <a:gd name="connsiteX3" fmla="*/ 3047060 w 3047060"/>
              <a:gd name="connsiteY3" fmla="*/ 939967 h 2463497"/>
              <a:gd name="connsiteX4" fmla="*/ 1523530 w 3047060"/>
              <a:gd name="connsiteY4" fmla="*/ 2463497 h 2463497"/>
              <a:gd name="connsiteX5" fmla="*/ 0 w 3047060"/>
              <a:gd name="connsiteY5" fmla="*/ 939967 h 2463497"/>
              <a:gd name="connsiteX6" fmla="*/ 260195 w 3047060"/>
              <a:gd name="connsiteY6" fmla="*/ 88147 h 2463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7060" h="2463497">
                <a:moveTo>
                  <a:pt x="326110" y="0"/>
                </a:moveTo>
                <a:lnTo>
                  <a:pt x="2720950" y="0"/>
                </a:lnTo>
                <a:lnTo>
                  <a:pt x="2786865" y="88147"/>
                </a:lnTo>
                <a:cubicBezTo>
                  <a:pt x="2951138" y="331304"/>
                  <a:pt x="3047060" y="624434"/>
                  <a:pt x="3047060" y="939967"/>
                </a:cubicBezTo>
                <a:cubicBezTo>
                  <a:pt x="3047060" y="1781389"/>
                  <a:pt x="2364952" y="2463497"/>
                  <a:pt x="1523530" y="2463497"/>
                </a:cubicBezTo>
                <a:cubicBezTo>
                  <a:pt x="682108" y="2463497"/>
                  <a:pt x="0" y="1781389"/>
                  <a:pt x="0" y="939967"/>
                </a:cubicBezTo>
                <a:cubicBezTo>
                  <a:pt x="0" y="624434"/>
                  <a:pt x="95922" y="331304"/>
                  <a:pt x="260195" y="88147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5" name="Graphic 44">
            <a:extLst>
              <a:ext uri="{FF2B5EF4-FFF2-40B4-BE49-F238E27FC236}">
                <a16:creationId xmlns:a16="http://schemas.microsoft.com/office/drawing/2014/main" id="{3CA79C19-3F3D-4FDE-8E7E-19D2BAF2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6101" t="12146" r="12288" b="12942"/>
          <a:stretch/>
        </p:blipFill>
        <p:spPr>
          <a:xfrm rot="16200000" flipH="1">
            <a:off x="6318154" y="-265922"/>
            <a:ext cx="2463495" cy="29953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71B9A-4F96-0056-64E3-4CD82213C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39" y="1933754"/>
            <a:ext cx="5040553" cy="42432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 Can you answer the following?</a:t>
            </a:r>
          </a:p>
          <a:p>
            <a:pPr marL="0" indent="0">
              <a:buNone/>
            </a:pPr>
            <a:endParaRPr lang="en-US" sz="2400" dirty="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What is research? </a:t>
            </a: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What is methodology and its two most common types? </a:t>
            </a:r>
            <a:endParaRPr lang="en-US" sz="2400" dirty="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What are research methods? </a:t>
            </a:r>
            <a:endParaRPr lang="en-US" sz="2400" dirty="0">
              <a:cs typeface="Calibri"/>
            </a:endParaRPr>
          </a:p>
          <a:p>
            <a:pPr>
              <a:buClr>
                <a:srgbClr val="484A83"/>
              </a:buClr>
            </a:pPr>
            <a:r>
              <a:rPr lang="en-US" sz="2400" dirty="0">
                <a:ea typeface="+mn-lt"/>
                <a:cs typeface="+mn-lt"/>
              </a:rPr>
              <a:t>Can you name a research method?</a:t>
            </a:r>
            <a:endParaRPr lang="en-US" sz="2400" dirty="0">
              <a:cs typeface="Calibri"/>
            </a:endParaRPr>
          </a:p>
          <a:p>
            <a:pPr>
              <a:buClr>
                <a:srgbClr val="484A83"/>
              </a:buClr>
            </a:pPr>
            <a:endParaRPr lang="en-US" sz="1800">
              <a:cs typeface="Calibri"/>
            </a:endParaRP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8BF84950-6F65-29C8-4274-067B29ACB0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42932" y="3912140"/>
            <a:ext cx="1837107" cy="1837107"/>
          </a:xfrm>
          <a:prstGeom prst="rect">
            <a:avLst/>
          </a:prstGeom>
        </p:spPr>
      </p:pic>
      <p:pic>
        <p:nvPicPr>
          <p:cNvPr id="4" name="Picture 4" descr="Cartoon Smiley Questions · Free image on Pixabay">
            <a:extLst>
              <a:ext uri="{FF2B5EF4-FFF2-40B4-BE49-F238E27FC236}">
                <a16:creationId xmlns:a16="http://schemas.microsoft.com/office/drawing/2014/main" id="{543F6AB5-6E2E-5D0E-4221-23E1B7ACE9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85578" y="2200395"/>
            <a:ext cx="2684708" cy="1993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180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07F9E-1FE1-F06B-4119-A6B8FBDB9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C3972-52CF-C1BB-82E1-9A804507A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ea typeface="+mn-lt"/>
                <a:cs typeface="+mn-lt"/>
              </a:rPr>
              <a:t>Walliman</a:t>
            </a:r>
            <a:r>
              <a:rPr lang="en-US" dirty="0">
                <a:ea typeface="+mn-lt"/>
                <a:cs typeface="+mn-lt"/>
              </a:rPr>
              <a:t>, N. S. &amp; </a:t>
            </a:r>
            <a:r>
              <a:rPr lang="en-US" dirty="0" err="1">
                <a:ea typeface="+mn-lt"/>
                <a:cs typeface="+mn-lt"/>
              </a:rPr>
              <a:t>Walliman</a:t>
            </a:r>
            <a:r>
              <a:rPr lang="en-US" dirty="0">
                <a:ea typeface="+mn-lt"/>
                <a:cs typeface="+mn-lt"/>
              </a:rPr>
              <a:t> N. (2011) “Research methods: the basics” Taylor and Francis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967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7B8F1-2DFC-F396-0991-83364D13C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C6AE7-89B7-88C6-9954-3FB27C013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103331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242541"/>
      </a:dk2>
      <a:lt2>
        <a:srgbClr val="E3E8E2"/>
      </a:lt2>
      <a:accent1>
        <a:srgbClr val="AE4DC3"/>
      </a:accent1>
      <a:accent2>
        <a:srgbClr val="6A3BB1"/>
      </a:accent2>
      <a:accent3>
        <a:srgbClr val="4D4EC3"/>
      </a:accent3>
      <a:accent4>
        <a:srgbClr val="3B6EB1"/>
      </a:accent4>
      <a:accent5>
        <a:srgbClr val="4DB1C3"/>
      </a:accent5>
      <a:accent6>
        <a:srgbClr val="3BB192"/>
      </a:accent6>
      <a:hlink>
        <a:srgbClr val="3A8BB0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ConfettiVTI</vt:lpstr>
      <vt:lpstr>Research, Methodology and Methods</vt:lpstr>
      <vt:lpstr>Aim and Objectives</vt:lpstr>
      <vt:lpstr>Research </vt:lpstr>
      <vt:lpstr>Every day usage</vt:lpstr>
      <vt:lpstr>What is research?</vt:lpstr>
      <vt:lpstr>So, what is Research?</vt:lpstr>
      <vt:lpstr>So, what is Research?</vt:lpstr>
      <vt:lpstr>Why is research important?</vt:lpstr>
      <vt:lpstr>Why is research important?</vt:lpstr>
      <vt:lpstr>Question</vt:lpstr>
      <vt:lpstr>What is Primary and Secondary research?</vt:lpstr>
      <vt:lpstr>Methodology</vt:lpstr>
      <vt:lpstr>Research methods</vt:lpstr>
      <vt:lpstr>Quantitative Research</vt:lpstr>
      <vt:lpstr>Qualitative research </vt:lpstr>
      <vt:lpstr>Types of Qualitative research </vt:lpstr>
      <vt:lpstr>Research methods</vt:lpstr>
      <vt:lpstr>Basic research methods</vt:lpstr>
      <vt:lpstr>The differences of Methodology</vt:lpstr>
      <vt:lpstr>Exercise 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356</cp:revision>
  <dcterms:created xsi:type="dcterms:W3CDTF">2023-02-12T12:06:46Z</dcterms:created>
  <dcterms:modified xsi:type="dcterms:W3CDTF">2023-02-12T14:10:03Z</dcterms:modified>
</cp:coreProperties>
</file>