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67" r:id="rId2"/>
    <p:sldId id="259" r:id="rId3"/>
    <p:sldId id="260" r:id="rId4"/>
    <p:sldId id="261" r:id="rId5"/>
    <p:sldId id="262" r:id="rId6"/>
    <p:sldId id="266" r:id="rId7"/>
    <p:sldId id="268" r:id="rId8"/>
    <p:sldId id="265" r:id="rId9"/>
  </p:sldIdLst>
  <p:sldSz cx="12192000" cy="6858000"/>
  <p:notesSz cx="6858000" cy="9144000"/>
  <p:embeddedFontLst>
    <p:embeddedFont>
      <p:font typeface="Calibri" panose="020F0502020204030204" pitchFamily="34" charset="0"/>
      <p:regular r:id="rId11"/>
      <p:bold r:id="rId12"/>
      <p:italic r:id="rId13"/>
      <p:boldItalic r:id="rId14"/>
    </p:embeddedFont>
    <p:embeddedFont>
      <p:font typeface="Calibri Light" panose="020F0302020204030204" pitchFamily="34" charset="0"/>
      <p:regular r:id="rId15"/>
      <p:italic r:id="rId16"/>
    </p:embeddedFont>
    <p:embeddedFont>
      <p:font typeface="Comic Sans MS" panose="030F0702030302020204" pitchFamily="66"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0ED2B6-F585-416D-9CCF-A46EF10D9636}" v="17" dt="2020-11-23T12:32:57.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heme" Target="theme/theme1.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003C8D-AC27-48AC-9EFD-FA322B696CF0}"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33987-D1EB-4118-A411-E6657A239896}" type="slidenum">
              <a:rPr lang="en-GB" smtClean="0"/>
              <a:t>‹#›</a:t>
            </a:fld>
            <a:endParaRPr lang="en-GB"/>
          </a:p>
        </p:txBody>
      </p:sp>
    </p:spTree>
    <p:extLst>
      <p:ext uri="{BB962C8B-B14F-4D97-AF65-F5344CB8AC3E}">
        <p14:creationId xmlns:p14="http://schemas.microsoft.com/office/powerpoint/2010/main" val="764721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5</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0F30-5D14-433E-9F66-88C72FB019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65FE29-C7B4-4638-86D6-055FD04A52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A39DEC-2880-4229-A717-42CD771C700F}"/>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12934B54-982B-4288-8DDE-A369DDD80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BDCB7-129A-4411-8B6B-1F128046C82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35284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6634-10FE-4F99-9FC0-1DCE2A6498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8EB22F-BA86-49A2-9B2D-58BEAC09E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C73C42-19BC-4674-8744-3CABAA48E2AA}"/>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B69C90D9-5ABE-4853-913B-0C078F268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3DDC44-2F90-4183-BAA8-92F0F9CB053B}"/>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90022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01ED-4AD1-4441-9021-5C8B1F8CEA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1B6658-C04D-447F-A37F-1160637487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B15E82-5B04-447B-9AC0-C01C19005C13}"/>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65FCB8DE-D565-400C-9D6B-83286CE6F7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7E52F-FAD8-4286-A502-D9BCCF4F87D6}"/>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311477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BC7A-13CA-4245-81AF-B19DD4F87F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B7A636-0498-4498-8340-B2332E2A1D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5DA0A4-90AF-48B0-BD34-A969F2FE01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C6BD5E-220E-49AF-A0D4-3431130412F6}"/>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6" name="Footer Placeholder 5">
            <a:extLst>
              <a:ext uri="{FF2B5EF4-FFF2-40B4-BE49-F238E27FC236}">
                <a16:creationId xmlns:a16="http://schemas.microsoft.com/office/drawing/2014/main" id="{70D66E47-5B30-4774-BC14-BC64CE236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60978-9FFC-4BAD-A005-22336249D964}"/>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799071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1225-4754-4DE3-9626-186FACBBE7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1923DE-9BF1-4F0E-9A50-6A353AF10D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57161B-4DA2-4005-A7CA-6D62EF0535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133FD0-5701-4F7F-9614-429AABEE4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6893EA-F4FF-4713-AA7C-0FAAC35EFE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08BA5E-F5EB-49C5-9E19-A20B22252805}"/>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8" name="Footer Placeholder 7">
            <a:extLst>
              <a:ext uri="{FF2B5EF4-FFF2-40B4-BE49-F238E27FC236}">
                <a16:creationId xmlns:a16="http://schemas.microsoft.com/office/drawing/2014/main" id="{0831A7D4-95ED-4439-A458-6B4EB80877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5F1399-938B-4D20-8ABB-98C73782DE8F}"/>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58425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2B603-3E9B-469C-A2DF-D9DA3FBCBF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0AFD99-45D5-4258-80AF-B0A6FED5EEB4}"/>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4" name="Footer Placeholder 3">
            <a:extLst>
              <a:ext uri="{FF2B5EF4-FFF2-40B4-BE49-F238E27FC236}">
                <a16:creationId xmlns:a16="http://schemas.microsoft.com/office/drawing/2014/main" id="{3F0C269E-4EF3-4EDC-B44F-F00A98FACA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D0C9A-1A8B-4A53-9D07-2885F6D9C2F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7296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3A90D2-33E1-4B02-8855-403F51E798D4}"/>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3" name="Footer Placeholder 2">
            <a:extLst>
              <a:ext uri="{FF2B5EF4-FFF2-40B4-BE49-F238E27FC236}">
                <a16:creationId xmlns:a16="http://schemas.microsoft.com/office/drawing/2014/main" id="{96106F93-A31D-42B8-8D7D-58D56CB2FA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1B820-E607-4591-BC9E-DDF6CC59F38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411993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D351-3EB0-4D50-9073-E1B08484B5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0EDD2B-7E96-474C-9BFC-2E053CE790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4D3F73-2666-4F1B-9284-BBAACE38EE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32E47-76DC-4A38-9354-7D5F32D8BEF1}"/>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6" name="Footer Placeholder 5">
            <a:extLst>
              <a:ext uri="{FF2B5EF4-FFF2-40B4-BE49-F238E27FC236}">
                <a16:creationId xmlns:a16="http://schemas.microsoft.com/office/drawing/2014/main" id="{4395DA2C-E93D-444F-8FA3-516C2AF6E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63AFD4-6573-4F63-9DBB-D2108F01BC0B}"/>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437541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4EA21-D12B-4D32-8F8C-CBA81635BF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DA94B7-F2B3-46A9-9F59-B157B93EF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F53D5E-B721-4C57-9387-4D8CC387E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40C166-51F0-4472-B1DB-8F6B2F1BF335}"/>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6" name="Footer Placeholder 5">
            <a:extLst>
              <a:ext uri="{FF2B5EF4-FFF2-40B4-BE49-F238E27FC236}">
                <a16:creationId xmlns:a16="http://schemas.microsoft.com/office/drawing/2014/main" id="{3AB707CC-64E9-4136-8E4E-B0259148C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EEFDC-8402-4BCF-8A46-7344C9DD50FD}"/>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1771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3F5F-31C4-4A0F-AA3C-2DB2CEF4A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CF54F-D2AD-464F-836D-60CF3426A2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7FD6D0-4365-4619-BF56-6135083E701C}"/>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F255EF0D-BFB6-4A48-8D2D-9EA42AB5A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DACAC6-6439-45D7-B73C-E8BF832CBA92}"/>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844181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F20-AABF-4963-9A6A-DF5270F28B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09550-7A0D-49F2-8437-9D11D09B65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28031-8034-4453-94D6-069F33E6E86E}"/>
              </a:ext>
            </a:extLst>
          </p:cNvPr>
          <p:cNvSpPr>
            <a:spLocks noGrp="1"/>
          </p:cNvSpPr>
          <p:nvPr>
            <p:ph type="dt" sz="half" idx="10"/>
          </p:nvPr>
        </p:nvSpPr>
        <p:spPr/>
        <p:txBody>
          <a:body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48F6B4DD-B64B-4007-BAFA-9D108657F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A34D0-5274-40DB-9622-340AC58A7500}"/>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504446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3E95E7-E2D1-4D2B-8BF8-853FA6075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1AE324-393F-4B86-88CD-9AFF1305DA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352F27-DF3B-402A-A138-AFFB9FEF30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DAFDC-4524-421D-9BCD-C5FDE523A76D}" type="datetimeFigureOut">
              <a:rPr lang="en-GB" smtClean="0"/>
              <a:t>25/11/2020</a:t>
            </a:fld>
            <a:endParaRPr lang="en-GB"/>
          </a:p>
        </p:txBody>
      </p:sp>
      <p:sp>
        <p:nvSpPr>
          <p:cNvPr id="5" name="Footer Placeholder 4">
            <a:extLst>
              <a:ext uri="{FF2B5EF4-FFF2-40B4-BE49-F238E27FC236}">
                <a16:creationId xmlns:a16="http://schemas.microsoft.com/office/drawing/2014/main" id="{B01A20E8-0BE9-4A71-B3D4-BFCEDCA3C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8F2777-387E-4C13-B155-478FBCFD17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BF62C6-91BC-4041-A2EC-2DE062165E66}" type="slidenum">
              <a:rPr lang="en-GB" smtClean="0"/>
              <a:t>‹#›</a:t>
            </a:fld>
            <a:endParaRPr lang="en-GB"/>
          </a:p>
        </p:txBody>
      </p:sp>
    </p:spTree>
    <p:extLst>
      <p:ext uri="{BB962C8B-B14F-4D97-AF65-F5344CB8AC3E}">
        <p14:creationId xmlns:p14="http://schemas.microsoft.com/office/powerpoint/2010/main" val="1870666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tzzbyqFrl-8?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4318A83-9683-4D2D-94BD-A5257BF2DF83}"/>
              </a:ext>
            </a:extLst>
          </p:cNvPr>
          <p:cNvSpPr>
            <a:spLocks noGrp="1"/>
          </p:cNvSpPr>
          <p:nvPr>
            <p:ph type="ctrTitle"/>
          </p:nvPr>
        </p:nvSpPr>
        <p:spPr>
          <a:xfrm>
            <a:off x="3045368" y="2043663"/>
            <a:ext cx="6105194" cy="2031055"/>
          </a:xfrm>
        </p:spPr>
        <p:txBody>
          <a:bodyPr>
            <a:normAutofit/>
          </a:bodyPr>
          <a:lstStyle/>
          <a:p>
            <a:r>
              <a:rPr lang="en-US">
                <a:solidFill>
                  <a:srgbClr val="FFFFFF"/>
                </a:solidFill>
              </a:rPr>
              <a:t>The Skin </a:t>
            </a:r>
            <a:endParaRPr lang="en-GB">
              <a:solidFill>
                <a:srgbClr val="FFFFFF"/>
              </a:solidFill>
            </a:endParaRPr>
          </a:p>
        </p:txBody>
      </p:sp>
      <p:sp>
        <p:nvSpPr>
          <p:cNvPr id="3" name="Subtitle 2">
            <a:extLst>
              <a:ext uri="{FF2B5EF4-FFF2-40B4-BE49-F238E27FC236}">
                <a16:creationId xmlns:a16="http://schemas.microsoft.com/office/drawing/2014/main" id="{06E5F204-196A-45FD-A1BC-349587606922}"/>
              </a:ext>
            </a:extLst>
          </p:cNvPr>
          <p:cNvSpPr>
            <a:spLocks noGrp="1"/>
          </p:cNvSpPr>
          <p:nvPr>
            <p:ph type="subTitle" idx="1"/>
          </p:nvPr>
        </p:nvSpPr>
        <p:spPr>
          <a:xfrm>
            <a:off x="3045368" y="4074718"/>
            <a:ext cx="6105194" cy="682079"/>
          </a:xfrm>
        </p:spPr>
        <p:txBody>
          <a:bodyPr>
            <a:normAutofit/>
          </a:bodyPr>
          <a:lstStyle/>
          <a:p>
            <a:r>
              <a:rPr lang="en-US" dirty="0">
                <a:solidFill>
                  <a:srgbClr val="FFFFFF"/>
                </a:solidFill>
              </a:rPr>
              <a:t>The biggest human organ</a:t>
            </a:r>
            <a:endParaRPr lang="en-GB" dirty="0">
              <a:solidFill>
                <a:srgbClr val="FFFFFF"/>
              </a:solidFill>
            </a:endParaRPr>
          </a:p>
        </p:txBody>
      </p:sp>
    </p:spTree>
    <p:extLst>
      <p:ext uri="{BB962C8B-B14F-4D97-AF65-F5344CB8AC3E}">
        <p14:creationId xmlns:p14="http://schemas.microsoft.com/office/powerpoint/2010/main" val="790515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angle 1"/>
          <p:cNvSpPr/>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w="31550" cmpd="sng">
                  <a:gradFill>
                    <a:gsLst>
                      <a:gs pos="70000">
                        <a:schemeClr val="accent6">
                          <a:shade val="50000"/>
                          <a:satMod val="190000"/>
                        </a:schemeClr>
                      </a:gs>
                      <a:gs pos="0">
                        <a:schemeClr val="accent6">
                          <a:tint val="77000"/>
                          <a:satMod val="180000"/>
                        </a:schemeClr>
                      </a:gs>
                    </a:gsLst>
                    <a:lin ang="5400000"/>
                  </a:gradFill>
                  <a:prstDash val="solid"/>
                </a:ln>
                <a:solidFill>
                  <a:srgbClr val="FFFFFF"/>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4" name="TextBox 3"/>
          <p:cNvSpPr txBox="1"/>
          <p:nvPr/>
        </p:nvSpPr>
        <p:spPr>
          <a:xfrm>
            <a:off x="6090574" y="801866"/>
            <a:ext cx="5306084"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solidFill>
                  <a:srgbClr val="000000"/>
                </a:solidFill>
              </a:rPr>
              <a:t>Last but not least its the layer of subcutaneous fat. This layer is essential to the body, without it we would be freezing cold and have no insulation. As well as keeping us warm it absorbs shocks, like if you bang into something or fall down.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3801-0DC5-4705-B7D6-B71CB1026100}"/>
              </a:ext>
            </a:extLst>
          </p:cNvPr>
          <p:cNvSpPr>
            <a:spLocks noGrp="1"/>
          </p:cNvSpPr>
          <p:nvPr>
            <p:ph type="title"/>
          </p:nvPr>
        </p:nvSpPr>
        <p:spPr/>
        <p:txBody>
          <a:bodyPr/>
          <a:lstStyle/>
          <a:p>
            <a:r>
              <a:rPr lang="en-US" dirty="0"/>
              <a:t>Functions of the skin </a:t>
            </a:r>
            <a:endParaRPr lang="en-GB" dirty="0"/>
          </a:p>
        </p:txBody>
      </p:sp>
      <p:pic>
        <p:nvPicPr>
          <p:cNvPr id="4" name="Online Media 3" title="Functions Of Skin">
            <a:hlinkClick r:id="" action="ppaction://media"/>
            <a:extLst>
              <a:ext uri="{FF2B5EF4-FFF2-40B4-BE49-F238E27FC236}">
                <a16:creationId xmlns:a16="http://schemas.microsoft.com/office/drawing/2014/main" id="{7A4C3C4A-208C-48CA-A84E-8667D57AB3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752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216</Words>
  <Application>Microsoft Office PowerPoint</Application>
  <PresentationFormat>Widescreen</PresentationFormat>
  <Paragraphs>18</Paragraphs>
  <Slides>8</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Comic Sans MS</vt:lpstr>
      <vt:lpstr>Arial</vt:lpstr>
      <vt:lpstr>Calibri</vt:lpstr>
      <vt:lpstr>Calibri Light</vt:lpstr>
      <vt:lpstr>Office Theme</vt:lpstr>
      <vt:lpstr>The Skin </vt:lpstr>
      <vt:lpstr>PowerPoint Presentation</vt:lpstr>
      <vt:lpstr>PowerPoint Presentation</vt:lpstr>
      <vt:lpstr>PowerPoint Presentation</vt:lpstr>
      <vt:lpstr>PowerPoint Presentation</vt:lpstr>
      <vt:lpstr>PowerPoint Presentation</vt:lpstr>
      <vt:lpstr>Functions of the skin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Skin</dc:title>
  <dc:creator>Felicity Page</dc:creator>
  <cp:lastModifiedBy>Felicity Page</cp:lastModifiedBy>
  <cp:revision>1</cp:revision>
  <dcterms:created xsi:type="dcterms:W3CDTF">2020-11-23T12:20:42Z</dcterms:created>
  <dcterms:modified xsi:type="dcterms:W3CDTF">2020-11-25T18:16:08Z</dcterms:modified>
</cp:coreProperties>
</file>