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12.xml" ContentType="application/vnd.openxmlformats-officedocument.theme+xml"/>
  <Override PartName="/ppt/slideLayouts/slideLayout18.xml" ContentType="application/vnd.openxmlformats-officedocument.presentationml.slideLayout+xml"/>
  <Override PartName="/ppt/theme/theme13.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14.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6" r:id="rId9"/>
    <p:sldMasterId id="2147483708" r:id="rId10"/>
    <p:sldMasterId id="2147483712" r:id="rId11"/>
    <p:sldMasterId id="2147483714" r:id="rId12"/>
    <p:sldMasterId id="2147483716" r:id="rId13"/>
    <p:sldMasterId id="2147483720" r:id="rId14"/>
    <p:sldMasterId id="2147483658" r:id="rId15"/>
    <p:sldMasterId id="2147483659" r:id="rId16"/>
    <p:sldMasterId id="2147483662" r:id="rId17"/>
    <p:sldMasterId id="2147483666" r:id="rId18"/>
  </p:sldMasterIdLst>
  <p:notesMasterIdLst>
    <p:notesMasterId r:id="rId43"/>
  </p:notesMasterIdLst>
  <p:sldIdLst>
    <p:sldId id="256" r:id="rId19"/>
    <p:sldId id="355" r:id="rId20"/>
    <p:sldId id="356" r:id="rId21"/>
    <p:sldId id="266" r:id="rId22"/>
    <p:sldId id="352" r:id="rId23"/>
    <p:sldId id="258" r:id="rId24"/>
    <p:sldId id="257" r:id="rId25"/>
    <p:sldId id="357" r:id="rId26"/>
    <p:sldId id="349" r:id="rId27"/>
    <p:sldId id="262" r:id="rId28"/>
    <p:sldId id="358" r:id="rId29"/>
    <p:sldId id="359" r:id="rId30"/>
    <p:sldId id="269" r:id="rId31"/>
    <p:sldId id="360" r:id="rId32"/>
    <p:sldId id="361" r:id="rId33"/>
    <p:sldId id="261" r:id="rId34"/>
    <p:sldId id="363" r:id="rId35"/>
    <p:sldId id="362" r:id="rId36"/>
    <p:sldId id="273" r:id="rId37"/>
    <p:sldId id="263" r:id="rId38"/>
    <p:sldId id="274" r:id="rId39"/>
    <p:sldId id="264" r:id="rId40"/>
    <p:sldId id="260" r:id="rId41"/>
    <p:sldId id="275"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F6CA11-8753-4EB9-8291-08FDC5293075}" v="85" dt="2023-11-22T17:49:06.6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4" d="100"/>
          <a:sy n="84" d="100"/>
        </p:scale>
        <p:origin x="186" y="51"/>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1.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microsoft.com/office/2015/10/relationships/revisionInfo" Target="revisionInfo.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theme" Target="theme/theme1.xml"/><Relationship Id="rId20" Type="http://schemas.openxmlformats.org/officeDocument/2006/relationships/slide" Target="slides/slide2.xml"/><Relationship Id="rId41"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ryl Bowen" userId="0e33c516-b54b-4571-b07e-cdbdabee1070" providerId="ADAL" clId="{3EF6CA11-8753-4EB9-8291-08FDC5293075}"/>
    <pc:docChg chg="undo custSel addSld delSld modSld sldOrd">
      <pc:chgData name="Meryl Bowen" userId="0e33c516-b54b-4571-b07e-cdbdabee1070" providerId="ADAL" clId="{3EF6CA11-8753-4EB9-8291-08FDC5293075}" dt="2023-11-22T17:49:35.072" v="1714" actId="1076"/>
      <pc:docMkLst>
        <pc:docMk/>
      </pc:docMkLst>
      <pc:sldChg chg="modSp mod">
        <pc:chgData name="Meryl Bowen" userId="0e33c516-b54b-4571-b07e-cdbdabee1070" providerId="ADAL" clId="{3EF6CA11-8753-4EB9-8291-08FDC5293075}" dt="2023-11-14T10:57:19.071" v="67" actId="242"/>
        <pc:sldMkLst>
          <pc:docMk/>
          <pc:sldMk cId="3053837800" sldId="256"/>
        </pc:sldMkLst>
        <pc:spChg chg="mod">
          <ac:chgData name="Meryl Bowen" userId="0e33c516-b54b-4571-b07e-cdbdabee1070" providerId="ADAL" clId="{3EF6CA11-8753-4EB9-8291-08FDC5293075}" dt="2023-11-14T10:57:19.071" v="67" actId="242"/>
          <ac:spMkLst>
            <pc:docMk/>
            <pc:sldMk cId="3053837800" sldId="256"/>
            <ac:spMk id="3" creationId="{A8DADE42-638A-0C6B-1320-F249631C613C}"/>
          </ac:spMkLst>
        </pc:spChg>
      </pc:sldChg>
      <pc:sldChg chg="addSp delSp modSp mod">
        <pc:chgData name="Meryl Bowen" userId="0e33c516-b54b-4571-b07e-cdbdabee1070" providerId="ADAL" clId="{3EF6CA11-8753-4EB9-8291-08FDC5293075}" dt="2023-11-14T11:29:27.995" v="273" actId="14100"/>
        <pc:sldMkLst>
          <pc:docMk/>
          <pc:sldMk cId="1639287206" sldId="257"/>
        </pc:sldMkLst>
        <pc:spChg chg="del mod">
          <ac:chgData name="Meryl Bowen" userId="0e33c516-b54b-4571-b07e-cdbdabee1070" providerId="ADAL" clId="{3EF6CA11-8753-4EB9-8291-08FDC5293075}" dt="2023-11-14T11:19:54.416" v="160" actId="478"/>
          <ac:spMkLst>
            <pc:docMk/>
            <pc:sldMk cId="1639287206" sldId="257"/>
            <ac:spMk id="2" creationId="{1FB17E14-4FCD-048C-B711-CABC93BEDD30}"/>
          </ac:spMkLst>
        </pc:spChg>
        <pc:spChg chg="del">
          <ac:chgData name="Meryl Bowen" userId="0e33c516-b54b-4571-b07e-cdbdabee1070" providerId="ADAL" clId="{3EF6CA11-8753-4EB9-8291-08FDC5293075}" dt="2023-11-14T10:57:39.746" v="82" actId="478"/>
          <ac:spMkLst>
            <pc:docMk/>
            <pc:sldMk cId="1639287206" sldId="257"/>
            <ac:spMk id="3" creationId="{6D6F0F74-09CA-5F78-7A10-EE44A2C164B7}"/>
          </ac:spMkLst>
        </pc:spChg>
        <pc:spChg chg="add mod">
          <ac:chgData name="Meryl Bowen" userId="0e33c516-b54b-4571-b07e-cdbdabee1070" providerId="ADAL" clId="{3EF6CA11-8753-4EB9-8291-08FDC5293075}" dt="2023-11-14T11:29:27.995" v="273" actId="14100"/>
          <ac:spMkLst>
            <pc:docMk/>
            <pc:sldMk cId="1639287206" sldId="257"/>
            <ac:spMk id="6" creationId="{A3221A43-CC6F-85AD-1D3A-A48AEF43CDD5}"/>
          </ac:spMkLst>
        </pc:spChg>
        <pc:picChg chg="add mod modCrop">
          <ac:chgData name="Meryl Bowen" userId="0e33c516-b54b-4571-b07e-cdbdabee1070" providerId="ADAL" clId="{3EF6CA11-8753-4EB9-8291-08FDC5293075}" dt="2023-11-14T11:29:20.671" v="271" actId="1076"/>
          <ac:picMkLst>
            <pc:docMk/>
            <pc:sldMk cId="1639287206" sldId="257"/>
            <ac:picMk id="5" creationId="{49257C0F-B01A-941B-692C-4656D6EBEE01}"/>
          </ac:picMkLst>
        </pc:picChg>
      </pc:sldChg>
      <pc:sldChg chg="addSp delSp modSp mod ord">
        <pc:chgData name="Meryl Bowen" userId="0e33c516-b54b-4571-b07e-cdbdabee1070" providerId="ADAL" clId="{3EF6CA11-8753-4EB9-8291-08FDC5293075}" dt="2023-11-14T11:19:21.387" v="154"/>
        <pc:sldMkLst>
          <pc:docMk/>
          <pc:sldMk cId="510372776" sldId="258"/>
        </pc:sldMkLst>
        <pc:spChg chg="del mod">
          <ac:chgData name="Meryl Bowen" userId="0e33c516-b54b-4571-b07e-cdbdabee1070" providerId="ADAL" clId="{3EF6CA11-8753-4EB9-8291-08FDC5293075}" dt="2023-11-14T10:59:27.245" v="98" actId="478"/>
          <ac:spMkLst>
            <pc:docMk/>
            <pc:sldMk cId="510372776" sldId="258"/>
            <ac:spMk id="2" creationId="{BBC9332C-89FE-17DE-B439-28907FCA1539}"/>
          </ac:spMkLst>
        </pc:spChg>
        <pc:spChg chg="add mod">
          <ac:chgData name="Meryl Bowen" userId="0e33c516-b54b-4571-b07e-cdbdabee1070" providerId="ADAL" clId="{3EF6CA11-8753-4EB9-8291-08FDC5293075}" dt="2023-11-14T11:17:37.515" v="146" actId="1076"/>
          <ac:spMkLst>
            <pc:docMk/>
            <pc:sldMk cId="510372776" sldId="258"/>
            <ac:spMk id="6" creationId="{83798903-7EFC-F514-2E7C-0288C594B4E4}"/>
          </ac:spMkLst>
        </pc:spChg>
        <pc:picChg chg="add del mod modCrop">
          <ac:chgData name="Meryl Bowen" userId="0e33c516-b54b-4571-b07e-cdbdabee1070" providerId="ADAL" clId="{3EF6CA11-8753-4EB9-8291-08FDC5293075}" dt="2023-11-14T11:16:39.132" v="134" actId="478"/>
          <ac:picMkLst>
            <pc:docMk/>
            <pc:sldMk cId="510372776" sldId="258"/>
            <ac:picMk id="4" creationId="{9EE72D76-61EA-9763-4E74-194F81698D51}"/>
          </ac:picMkLst>
        </pc:picChg>
        <pc:picChg chg="add mod modCrop">
          <ac:chgData name="Meryl Bowen" userId="0e33c516-b54b-4571-b07e-cdbdabee1070" providerId="ADAL" clId="{3EF6CA11-8753-4EB9-8291-08FDC5293075}" dt="2023-11-14T11:19:09.659" v="152" actId="732"/>
          <ac:picMkLst>
            <pc:docMk/>
            <pc:sldMk cId="510372776" sldId="258"/>
            <ac:picMk id="8" creationId="{80DCBD8E-0E9D-BE89-F8A1-6621295DFACC}"/>
          </ac:picMkLst>
        </pc:picChg>
        <pc:picChg chg="add del mod">
          <ac:chgData name="Meryl Bowen" userId="0e33c516-b54b-4571-b07e-cdbdabee1070" providerId="ADAL" clId="{3EF6CA11-8753-4EB9-8291-08FDC5293075}" dt="2023-11-14T11:17:25.163" v="142" actId="478"/>
          <ac:picMkLst>
            <pc:docMk/>
            <pc:sldMk cId="510372776" sldId="258"/>
            <ac:picMk id="1026" creationId="{020835BC-A57B-1231-1C77-14FA17795119}"/>
          </ac:picMkLst>
        </pc:picChg>
      </pc:sldChg>
      <pc:sldChg chg="modSp add mod">
        <pc:chgData name="Meryl Bowen" userId="0e33c516-b54b-4571-b07e-cdbdabee1070" providerId="ADAL" clId="{3EF6CA11-8753-4EB9-8291-08FDC5293075}" dt="2023-11-14T11:34:36.074" v="347" actId="1076"/>
        <pc:sldMkLst>
          <pc:docMk/>
          <pc:sldMk cId="965287204" sldId="260"/>
        </pc:sldMkLst>
        <pc:spChg chg="mod">
          <ac:chgData name="Meryl Bowen" userId="0e33c516-b54b-4571-b07e-cdbdabee1070" providerId="ADAL" clId="{3EF6CA11-8753-4EB9-8291-08FDC5293075}" dt="2023-11-14T11:34:36.074" v="347" actId="1076"/>
          <ac:spMkLst>
            <pc:docMk/>
            <pc:sldMk cId="965287204" sldId="260"/>
            <ac:spMk id="4" creationId="{E03CFB8E-22BE-742F-6D1A-1220D058A1D9}"/>
          </ac:spMkLst>
        </pc:spChg>
      </pc:sldChg>
      <pc:sldChg chg="addSp delSp modSp add mod setBg delDesignElem modNotesTx">
        <pc:chgData name="Meryl Bowen" userId="0e33c516-b54b-4571-b07e-cdbdabee1070" providerId="ADAL" clId="{3EF6CA11-8753-4EB9-8291-08FDC5293075}" dt="2023-11-22T17:12:17.284" v="1049"/>
        <pc:sldMkLst>
          <pc:docMk/>
          <pc:sldMk cId="388854154" sldId="261"/>
        </pc:sldMkLst>
        <pc:spChg chg="mod">
          <ac:chgData name="Meryl Bowen" userId="0e33c516-b54b-4571-b07e-cdbdabee1070" providerId="ADAL" clId="{3EF6CA11-8753-4EB9-8291-08FDC5293075}" dt="2023-11-14T11:43:59.885" v="377" actId="207"/>
          <ac:spMkLst>
            <pc:docMk/>
            <pc:sldMk cId="388854154" sldId="261"/>
            <ac:spMk id="2" creationId="{D3112999-BDE0-956A-4F23-A88F5A9C69BF}"/>
          </ac:spMkLst>
        </pc:spChg>
        <pc:spChg chg="mod">
          <ac:chgData name="Meryl Bowen" userId="0e33c516-b54b-4571-b07e-cdbdabee1070" providerId="ADAL" clId="{3EF6CA11-8753-4EB9-8291-08FDC5293075}" dt="2023-11-14T11:43:54.244" v="376" actId="207"/>
          <ac:spMkLst>
            <pc:docMk/>
            <pc:sldMk cId="388854154" sldId="261"/>
            <ac:spMk id="3" creationId="{1BD0ADAF-875E-B168-C734-61350E63D2E5}"/>
          </ac:spMkLst>
        </pc:spChg>
        <pc:spChg chg="del">
          <ac:chgData name="Meryl Bowen" userId="0e33c516-b54b-4571-b07e-cdbdabee1070" providerId="ADAL" clId="{3EF6CA11-8753-4EB9-8291-08FDC5293075}" dt="2023-11-14T11:43:41.310" v="375"/>
          <ac:spMkLst>
            <pc:docMk/>
            <pc:sldMk cId="388854154" sldId="261"/>
            <ac:spMk id="10" creationId="{03AE087C-11E2-4305-9282-D7F122FE726E}"/>
          </ac:spMkLst>
        </pc:spChg>
        <pc:grpChg chg="del">
          <ac:chgData name="Meryl Bowen" userId="0e33c516-b54b-4571-b07e-cdbdabee1070" providerId="ADAL" clId="{3EF6CA11-8753-4EB9-8291-08FDC5293075}" dt="2023-11-14T11:43:41.310" v="375"/>
          <ac:grpSpMkLst>
            <pc:docMk/>
            <pc:sldMk cId="388854154" sldId="261"/>
            <ac:grpSpMk id="12" creationId="{6ACF365D-F104-414F-93C3-D9F568808E0D}"/>
          </ac:grpSpMkLst>
        </pc:grpChg>
        <pc:picChg chg="add del mod">
          <ac:chgData name="Meryl Bowen" userId="0e33c516-b54b-4571-b07e-cdbdabee1070" providerId="ADAL" clId="{3EF6CA11-8753-4EB9-8291-08FDC5293075}" dt="2023-11-14T11:49:17.678" v="583"/>
          <ac:picMkLst>
            <pc:docMk/>
            <pc:sldMk cId="388854154" sldId="261"/>
            <ac:picMk id="4" creationId="{02ABA684-779F-8E2A-BB54-462F69D60831}"/>
          </ac:picMkLst>
        </pc:picChg>
        <pc:picChg chg="add mod">
          <ac:chgData name="Meryl Bowen" userId="0e33c516-b54b-4571-b07e-cdbdabee1070" providerId="ADAL" clId="{3EF6CA11-8753-4EB9-8291-08FDC5293075}" dt="2023-11-22T17:09:26.955" v="816" actId="1076"/>
          <ac:picMkLst>
            <pc:docMk/>
            <pc:sldMk cId="388854154" sldId="261"/>
            <ac:picMk id="4" creationId="{24EFD255-C43B-CC6B-9F98-DA77317B2506}"/>
          </ac:picMkLst>
        </pc:picChg>
        <pc:picChg chg="mod">
          <ac:chgData name="Meryl Bowen" userId="0e33c516-b54b-4571-b07e-cdbdabee1070" providerId="ADAL" clId="{3EF6CA11-8753-4EB9-8291-08FDC5293075}" dt="2023-11-14T11:44:09.168" v="379" actId="14100"/>
          <ac:picMkLst>
            <pc:docMk/>
            <pc:sldMk cId="388854154" sldId="261"/>
            <ac:picMk id="5" creationId="{0EA85F16-7B38-2291-3F0C-3FB5C81294A4}"/>
          </ac:picMkLst>
        </pc:picChg>
        <pc:picChg chg="add del mod">
          <ac:chgData name="Meryl Bowen" userId="0e33c516-b54b-4571-b07e-cdbdabee1070" providerId="ADAL" clId="{3EF6CA11-8753-4EB9-8291-08FDC5293075}" dt="2023-11-14T11:49:25.941" v="585"/>
          <ac:picMkLst>
            <pc:docMk/>
            <pc:sldMk cId="388854154" sldId="261"/>
            <ac:picMk id="6" creationId="{3E2A39A6-1147-5F1A-345E-FFA73EFA9158}"/>
          </ac:picMkLst>
        </pc:picChg>
      </pc:sldChg>
      <pc:sldChg chg="modSp add mod">
        <pc:chgData name="Meryl Bowen" userId="0e33c516-b54b-4571-b07e-cdbdabee1070" providerId="ADAL" clId="{3EF6CA11-8753-4EB9-8291-08FDC5293075}" dt="2023-11-14T12:09:26.062" v="744" actId="255"/>
        <pc:sldMkLst>
          <pc:docMk/>
          <pc:sldMk cId="2059533475" sldId="262"/>
        </pc:sldMkLst>
        <pc:spChg chg="mod">
          <ac:chgData name="Meryl Bowen" userId="0e33c516-b54b-4571-b07e-cdbdabee1070" providerId="ADAL" clId="{3EF6CA11-8753-4EB9-8291-08FDC5293075}" dt="2023-11-14T12:08:57.633" v="739" actId="14100"/>
          <ac:spMkLst>
            <pc:docMk/>
            <pc:sldMk cId="2059533475" sldId="262"/>
            <ac:spMk id="3" creationId="{2EF72EA1-3718-2E0B-B90F-A79F41966418}"/>
          </ac:spMkLst>
        </pc:spChg>
        <pc:spChg chg="mod">
          <ac:chgData name="Meryl Bowen" userId="0e33c516-b54b-4571-b07e-cdbdabee1070" providerId="ADAL" clId="{3EF6CA11-8753-4EB9-8291-08FDC5293075}" dt="2023-11-14T12:09:26.062" v="744" actId="255"/>
          <ac:spMkLst>
            <pc:docMk/>
            <pc:sldMk cId="2059533475" sldId="262"/>
            <ac:spMk id="5" creationId="{C9C49F9E-0BF4-3BBA-06EC-72D164B40ED3}"/>
          </ac:spMkLst>
        </pc:spChg>
        <pc:spChg chg="mod">
          <ac:chgData name="Meryl Bowen" userId="0e33c516-b54b-4571-b07e-cdbdabee1070" providerId="ADAL" clId="{3EF6CA11-8753-4EB9-8291-08FDC5293075}" dt="2023-11-14T12:09:20.129" v="743" actId="27636"/>
          <ac:spMkLst>
            <pc:docMk/>
            <pc:sldMk cId="2059533475" sldId="262"/>
            <ac:spMk id="6" creationId="{2AE4E4C8-E18F-0CAC-A152-3BC4121D7DF7}"/>
          </ac:spMkLst>
        </pc:spChg>
        <pc:picChg chg="mod">
          <ac:chgData name="Meryl Bowen" userId="0e33c516-b54b-4571-b07e-cdbdabee1070" providerId="ADAL" clId="{3EF6CA11-8753-4EB9-8291-08FDC5293075}" dt="2023-11-14T12:08:41.094" v="735" actId="14100"/>
          <ac:picMkLst>
            <pc:docMk/>
            <pc:sldMk cId="2059533475" sldId="262"/>
            <ac:picMk id="4" creationId="{C3ABA096-A134-00EE-658E-9DA25634F6AB}"/>
          </ac:picMkLst>
        </pc:picChg>
        <pc:picChg chg="mod">
          <ac:chgData name="Meryl Bowen" userId="0e33c516-b54b-4571-b07e-cdbdabee1070" providerId="ADAL" clId="{3EF6CA11-8753-4EB9-8291-08FDC5293075}" dt="2023-11-14T12:09:02.759" v="740" actId="14100"/>
          <ac:picMkLst>
            <pc:docMk/>
            <pc:sldMk cId="2059533475" sldId="262"/>
            <ac:picMk id="7" creationId="{09439465-C4FD-5D1A-C1E3-0D0D3179DBA0}"/>
          </ac:picMkLst>
        </pc:picChg>
        <pc:picChg chg="mod">
          <ac:chgData name="Meryl Bowen" userId="0e33c516-b54b-4571-b07e-cdbdabee1070" providerId="ADAL" clId="{3EF6CA11-8753-4EB9-8291-08FDC5293075}" dt="2023-11-14T12:09:06.508" v="741" actId="14100"/>
          <ac:picMkLst>
            <pc:docMk/>
            <pc:sldMk cId="2059533475" sldId="262"/>
            <ac:picMk id="8" creationId="{FC37D4E0-9149-0B8D-8471-8CFB844EF97C}"/>
          </ac:picMkLst>
        </pc:picChg>
      </pc:sldChg>
      <pc:sldChg chg="addSp delSp modSp add mod ord setBg modAnim delDesignElem">
        <pc:chgData name="Meryl Bowen" userId="0e33c516-b54b-4571-b07e-cdbdabee1070" providerId="ADAL" clId="{3EF6CA11-8753-4EB9-8291-08FDC5293075}" dt="2023-11-22T17:45:30.429" v="1490" actId="20577"/>
        <pc:sldMkLst>
          <pc:docMk/>
          <pc:sldMk cId="791676916" sldId="263"/>
        </pc:sldMkLst>
        <pc:spChg chg="mod">
          <ac:chgData name="Meryl Bowen" userId="0e33c516-b54b-4571-b07e-cdbdabee1070" providerId="ADAL" clId="{3EF6CA11-8753-4EB9-8291-08FDC5293075}" dt="2023-11-22T17:42:19.223" v="1298" actId="20577"/>
          <ac:spMkLst>
            <pc:docMk/>
            <pc:sldMk cId="791676916" sldId="263"/>
            <ac:spMk id="2" creationId="{4F2A7A04-8A89-4F34-C952-D20BF052433A}"/>
          </ac:spMkLst>
        </pc:spChg>
        <pc:spChg chg="mod ord">
          <ac:chgData name="Meryl Bowen" userId="0e33c516-b54b-4571-b07e-cdbdabee1070" providerId="ADAL" clId="{3EF6CA11-8753-4EB9-8291-08FDC5293075}" dt="2023-11-22T17:42:47.355" v="1302" actId="27636"/>
          <ac:spMkLst>
            <pc:docMk/>
            <pc:sldMk cId="791676916" sldId="263"/>
            <ac:spMk id="3" creationId="{C051DC8E-3213-9421-E957-EBE45756ACC7}"/>
          </ac:spMkLst>
        </pc:spChg>
        <pc:spChg chg="add mod">
          <ac:chgData name="Meryl Bowen" userId="0e33c516-b54b-4571-b07e-cdbdabee1070" providerId="ADAL" clId="{3EF6CA11-8753-4EB9-8291-08FDC5293075}" dt="2023-11-22T17:45:03.769" v="1473" actId="1076"/>
          <ac:spMkLst>
            <pc:docMk/>
            <pc:sldMk cId="791676916" sldId="263"/>
            <ac:spMk id="7" creationId="{C4C9F8AA-6819-A127-53C2-E080FD001E9C}"/>
          </ac:spMkLst>
        </pc:spChg>
        <pc:spChg chg="add mod">
          <ac:chgData name="Meryl Bowen" userId="0e33c516-b54b-4571-b07e-cdbdabee1070" providerId="ADAL" clId="{3EF6CA11-8753-4EB9-8291-08FDC5293075}" dt="2023-11-22T17:45:30.429" v="1490" actId="20577"/>
          <ac:spMkLst>
            <pc:docMk/>
            <pc:sldMk cId="791676916" sldId="263"/>
            <ac:spMk id="8" creationId="{F8F8EC02-BB73-B6A0-C07A-CE778F1DF4A4}"/>
          </ac:spMkLst>
        </pc:spChg>
        <pc:spChg chg="del">
          <ac:chgData name="Meryl Bowen" userId="0e33c516-b54b-4571-b07e-cdbdabee1070" providerId="ADAL" clId="{3EF6CA11-8753-4EB9-8291-08FDC5293075}" dt="2023-11-14T11:59:12.448" v="682"/>
          <ac:spMkLst>
            <pc:docMk/>
            <pc:sldMk cId="791676916" sldId="263"/>
            <ac:spMk id="10" creationId="{FAFB3478-4AEC-431E-93B2-1593839C16DA}"/>
          </ac:spMkLst>
        </pc:spChg>
        <pc:spChg chg="del">
          <ac:chgData name="Meryl Bowen" userId="0e33c516-b54b-4571-b07e-cdbdabee1070" providerId="ADAL" clId="{3EF6CA11-8753-4EB9-8291-08FDC5293075}" dt="2023-11-14T11:59:12.448" v="682"/>
          <ac:spMkLst>
            <pc:docMk/>
            <pc:sldMk cId="791676916" sldId="263"/>
            <ac:spMk id="12" creationId="{A8A68745-355E-4D81-AA5F-942C71082A1E}"/>
          </ac:spMkLst>
        </pc:spChg>
        <pc:spChg chg="del">
          <ac:chgData name="Meryl Bowen" userId="0e33c516-b54b-4571-b07e-cdbdabee1070" providerId="ADAL" clId="{3EF6CA11-8753-4EB9-8291-08FDC5293075}" dt="2023-11-14T11:59:12.448" v="682"/>
          <ac:spMkLst>
            <pc:docMk/>
            <pc:sldMk cId="791676916" sldId="263"/>
            <ac:spMk id="14" creationId="{61D32E23-CD34-4C85-8167-14669FD3E0CA}"/>
          </ac:spMkLst>
        </pc:spChg>
        <pc:spChg chg="del">
          <ac:chgData name="Meryl Bowen" userId="0e33c516-b54b-4571-b07e-cdbdabee1070" providerId="ADAL" clId="{3EF6CA11-8753-4EB9-8291-08FDC5293075}" dt="2023-11-14T11:59:12.448" v="682"/>
          <ac:spMkLst>
            <pc:docMk/>
            <pc:sldMk cId="791676916" sldId="263"/>
            <ac:spMk id="16" creationId="{2E922E9E-A29B-4164-A634-B718A43369CA}"/>
          </ac:spMkLst>
        </pc:spChg>
        <pc:picChg chg="add mod">
          <ac:chgData name="Meryl Bowen" userId="0e33c516-b54b-4571-b07e-cdbdabee1070" providerId="ADAL" clId="{3EF6CA11-8753-4EB9-8291-08FDC5293075}" dt="2023-11-22T17:45:00.328" v="1472" actId="1076"/>
          <ac:picMkLst>
            <pc:docMk/>
            <pc:sldMk cId="791676916" sldId="263"/>
            <ac:picMk id="4" creationId="{DC23AB6A-0C7F-108C-A07D-0AA298368C29}"/>
          </ac:picMkLst>
        </pc:picChg>
        <pc:picChg chg="del mod">
          <ac:chgData name="Meryl Bowen" userId="0e33c516-b54b-4571-b07e-cdbdabee1070" providerId="ADAL" clId="{3EF6CA11-8753-4EB9-8291-08FDC5293075}" dt="2023-11-22T17:08:15.422" v="808" actId="478"/>
          <ac:picMkLst>
            <pc:docMk/>
            <pc:sldMk cId="791676916" sldId="263"/>
            <ac:picMk id="5" creationId="{7607D98F-47FC-EB4D-65FA-395B6661E6E5}"/>
          </ac:picMkLst>
        </pc:picChg>
      </pc:sldChg>
      <pc:sldChg chg="addSp delSp modSp add mod ord">
        <pc:chgData name="Meryl Bowen" userId="0e33c516-b54b-4571-b07e-cdbdabee1070" providerId="ADAL" clId="{3EF6CA11-8753-4EB9-8291-08FDC5293075}" dt="2023-11-22T17:24:56.312" v="1272" actId="1076"/>
        <pc:sldMkLst>
          <pc:docMk/>
          <pc:sldMk cId="322198904" sldId="264"/>
        </pc:sldMkLst>
        <pc:spChg chg="mod">
          <ac:chgData name="Meryl Bowen" userId="0e33c516-b54b-4571-b07e-cdbdabee1070" providerId="ADAL" clId="{3EF6CA11-8753-4EB9-8291-08FDC5293075}" dt="2023-11-22T17:23:31.082" v="1205" actId="20577"/>
          <ac:spMkLst>
            <pc:docMk/>
            <pc:sldMk cId="322198904" sldId="264"/>
            <ac:spMk id="2" creationId="{AA1EB42C-329D-17C4-F980-C41E614837F3}"/>
          </ac:spMkLst>
        </pc:spChg>
        <pc:spChg chg="add del mod">
          <ac:chgData name="Meryl Bowen" userId="0e33c516-b54b-4571-b07e-cdbdabee1070" providerId="ADAL" clId="{3EF6CA11-8753-4EB9-8291-08FDC5293075}" dt="2023-11-22T17:17:02.193" v="1052" actId="478"/>
          <ac:spMkLst>
            <pc:docMk/>
            <pc:sldMk cId="322198904" sldId="264"/>
            <ac:spMk id="5" creationId="{A55921AE-DC5C-4045-0FA5-958C5A9B035A}"/>
          </ac:spMkLst>
        </pc:spChg>
        <pc:spChg chg="del mod">
          <ac:chgData name="Meryl Bowen" userId="0e33c516-b54b-4571-b07e-cdbdabee1070" providerId="ADAL" clId="{3EF6CA11-8753-4EB9-8291-08FDC5293075}" dt="2023-11-22T17:23:34.818" v="1206" actId="478"/>
          <ac:spMkLst>
            <pc:docMk/>
            <pc:sldMk cId="322198904" sldId="264"/>
            <ac:spMk id="8" creationId="{657BE0E2-9F42-C4C5-F72A-A0B404A2E9ED}"/>
          </ac:spMkLst>
        </pc:spChg>
        <pc:spChg chg="add mod">
          <ac:chgData name="Meryl Bowen" userId="0e33c516-b54b-4571-b07e-cdbdabee1070" providerId="ADAL" clId="{3EF6CA11-8753-4EB9-8291-08FDC5293075}" dt="2023-11-22T17:24:52.585" v="1271" actId="1076"/>
          <ac:spMkLst>
            <pc:docMk/>
            <pc:sldMk cId="322198904" sldId="264"/>
            <ac:spMk id="9" creationId="{FFE3A33C-CF79-F7FE-B188-FB5589259C19}"/>
          </ac:spMkLst>
        </pc:spChg>
        <pc:picChg chg="add del mod">
          <ac:chgData name="Meryl Bowen" userId="0e33c516-b54b-4571-b07e-cdbdabee1070" providerId="ADAL" clId="{3EF6CA11-8753-4EB9-8291-08FDC5293075}" dt="2023-11-22T17:23:45.508" v="1208" actId="478"/>
          <ac:picMkLst>
            <pc:docMk/>
            <pc:sldMk cId="322198904" sldId="264"/>
            <ac:picMk id="3" creationId="{594611E5-017C-5A2F-41F5-9F6030C82BD4}"/>
          </ac:picMkLst>
        </pc:picChg>
        <pc:picChg chg="del">
          <ac:chgData name="Meryl Bowen" userId="0e33c516-b54b-4571-b07e-cdbdabee1070" providerId="ADAL" clId="{3EF6CA11-8753-4EB9-8291-08FDC5293075}" dt="2023-11-22T17:16:59.668" v="1051" actId="478"/>
          <ac:picMkLst>
            <pc:docMk/>
            <pc:sldMk cId="322198904" sldId="264"/>
            <ac:picMk id="6" creationId="{F5CB1008-739B-B121-D487-166F060A8072}"/>
          </ac:picMkLst>
        </pc:picChg>
        <pc:picChg chg="add mod">
          <ac:chgData name="Meryl Bowen" userId="0e33c516-b54b-4571-b07e-cdbdabee1070" providerId="ADAL" clId="{3EF6CA11-8753-4EB9-8291-08FDC5293075}" dt="2023-11-22T17:24:56.312" v="1272" actId="1076"/>
          <ac:picMkLst>
            <pc:docMk/>
            <pc:sldMk cId="322198904" sldId="264"/>
            <ac:picMk id="7" creationId="{AB228126-79FD-09A9-0988-A471B9640FB8}"/>
          </ac:picMkLst>
        </pc:picChg>
      </pc:sldChg>
      <pc:sldChg chg="delSp add del setBg delDesignElem">
        <pc:chgData name="Meryl Bowen" userId="0e33c516-b54b-4571-b07e-cdbdabee1070" providerId="ADAL" clId="{3EF6CA11-8753-4EB9-8291-08FDC5293075}" dt="2023-11-14T10:58:35.930" v="88" actId="47"/>
        <pc:sldMkLst>
          <pc:docMk/>
          <pc:sldMk cId="331368690" sldId="265"/>
        </pc:sldMkLst>
        <pc:spChg chg="del">
          <ac:chgData name="Meryl Bowen" userId="0e33c516-b54b-4571-b07e-cdbdabee1070" providerId="ADAL" clId="{3EF6CA11-8753-4EB9-8291-08FDC5293075}" dt="2023-11-14T10:58:19.946" v="84"/>
          <ac:spMkLst>
            <pc:docMk/>
            <pc:sldMk cId="331368690" sldId="265"/>
            <ac:spMk id="10" creationId="{0671A8AE-40A1-4631-A6B8-581AFF065482}"/>
          </ac:spMkLst>
        </pc:spChg>
        <pc:spChg chg="del">
          <ac:chgData name="Meryl Bowen" userId="0e33c516-b54b-4571-b07e-cdbdabee1070" providerId="ADAL" clId="{3EF6CA11-8753-4EB9-8291-08FDC5293075}" dt="2023-11-14T10:58:19.946" v="84"/>
          <ac:spMkLst>
            <pc:docMk/>
            <pc:sldMk cId="331368690" sldId="265"/>
            <ac:spMk id="12" creationId="{AB58EF07-17C2-48CF-ABB0-EEF1F17CB8F0}"/>
          </ac:spMkLst>
        </pc:spChg>
        <pc:spChg chg="del">
          <ac:chgData name="Meryl Bowen" userId="0e33c516-b54b-4571-b07e-cdbdabee1070" providerId="ADAL" clId="{3EF6CA11-8753-4EB9-8291-08FDC5293075}" dt="2023-11-14T10:58:19.946" v="84"/>
          <ac:spMkLst>
            <pc:docMk/>
            <pc:sldMk cId="331368690" sldId="265"/>
            <ac:spMk id="14" creationId="{AF2F604E-43BE-4DC3-B983-E071523364F8}"/>
          </ac:spMkLst>
        </pc:spChg>
        <pc:spChg chg="del">
          <ac:chgData name="Meryl Bowen" userId="0e33c516-b54b-4571-b07e-cdbdabee1070" providerId="ADAL" clId="{3EF6CA11-8753-4EB9-8291-08FDC5293075}" dt="2023-11-14T10:58:19.946" v="84"/>
          <ac:spMkLst>
            <pc:docMk/>
            <pc:sldMk cId="331368690" sldId="265"/>
            <ac:spMk id="16" creationId="{08C9B587-E65E-4B52-B37C-ABEBB6E87928}"/>
          </ac:spMkLst>
        </pc:spChg>
      </pc:sldChg>
      <pc:sldChg chg="delSp modSp add mod ord setBg delDesignElem">
        <pc:chgData name="Meryl Bowen" userId="0e33c516-b54b-4571-b07e-cdbdabee1070" providerId="ADAL" clId="{3EF6CA11-8753-4EB9-8291-08FDC5293075}" dt="2023-11-14T11:19:31.687" v="156"/>
        <pc:sldMkLst>
          <pc:docMk/>
          <pc:sldMk cId="3792925004" sldId="266"/>
        </pc:sldMkLst>
        <pc:spChg chg="mod">
          <ac:chgData name="Meryl Bowen" userId="0e33c516-b54b-4571-b07e-cdbdabee1070" providerId="ADAL" clId="{3EF6CA11-8753-4EB9-8291-08FDC5293075}" dt="2023-11-14T11:01:01.407" v="111" actId="790"/>
          <ac:spMkLst>
            <pc:docMk/>
            <pc:sldMk cId="3792925004" sldId="266"/>
            <ac:spMk id="2" creationId="{DF7FD9DF-A926-02F4-F638-96CDC492F25C}"/>
          </ac:spMkLst>
        </pc:spChg>
        <pc:spChg chg="del">
          <ac:chgData name="Meryl Bowen" userId="0e33c516-b54b-4571-b07e-cdbdabee1070" providerId="ADAL" clId="{3EF6CA11-8753-4EB9-8291-08FDC5293075}" dt="2023-11-14T10:58:32.999" v="87"/>
          <ac:spMkLst>
            <pc:docMk/>
            <pc:sldMk cId="3792925004" sldId="266"/>
            <ac:spMk id="10" creationId="{0671A8AE-40A1-4631-A6B8-581AFF065482}"/>
          </ac:spMkLst>
        </pc:spChg>
        <pc:spChg chg="del">
          <ac:chgData name="Meryl Bowen" userId="0e33c516-b54b-4571-b07e-cdbdabee1070" providerId="ADAL" clId="{3EF6CA11-8753-4EB9-8291-08FDC5293075}" dt="2023-11-14T10:58:32.999" v="87"/>
          <ac:spMkLst>
            <pc:docMk/>
            <pc:sldMk cId="3792925004" sldId="266"/>
            <ac:spMk id="12" creationId="{AB58EF07-17C2-48CF-ABB0-EEF1F17CB8F0}"/>
          </ac:spMkLst>
        </pc:spChg>
        <pc:spChg chg="del">
          <ac:chgData name="Meryl Bowen" userId="0e33c516-b54b-4571-b07e-cdbdabee1070" providerId="ADAL" clId="{3EF6CA11-8753-4EB9-8291-08FDC5293075}" dt="2023-11-14T10:58:32.999" v="87"/>
          <ac:spMkLst>
            <pc:docMk/>
            <pc:sldMk cId="3792925004" sldId="266"/>
            <ac:spMk id="14" creationId="{AF2F604E-43BE-4DC3-B983-E071523364F8}"/>
          </ac:spMkLst>
        </pc:spChg>
        <pc:spChg chg="del">
          <ac:chgData name="Meryl Bowen" userId="0e33c516-b54b-4571-b07e-cdbdabee1070" providerId="ADAL" clId="{3EF6CA11-8753-4EB9-8291-08FDC5293075}" dt="2023-11-14T10:58:32.999" v="87"/>
          <ac:spMkLst>
            <pc:docMk/>
            <pc:sldMk cId="3792925004" sldId="266"/>
            <ac:spMk id="16" creationId="{08C9B587-E65E-4B52-B37C-ABEBB6E87928}"/>
          </ac:spMkLst>
        </pc:spChg>
        <pc:picChg chg="mod">
          <ac:chgData name="Meryl Bowen" userId="0e33c516-b54b-4571-b07e-cdbdabee1070" providerId="ADAL" clId="{3EF6CA11-8753-4EB9-8291-08FDC5293075}" dt="2023-11-14T11:01:08.026" v="112" actId="14100"/>
          <ac:picMkLst>
            <pc:docMk/>
            <pc:sldMk cId="3792925004" sldId="266"/>
            <ac:picMk id="4" creationId="{FCE491B0-6E1C-2698-D149-991E56D485DB}"/>
          </ac:picMkLst>
        </pc:picChg>
      </pc:sldChg>
      <pc:sldChg chg="modSp add mod">
        <pc:chgData name="Meryl Bowen" userId="0e33c516-b54b-4571-b07e-cdbdabee1070" providerId="ADAL" clId="{3EF6CA11-8753-4EB9-8291-08FDC5293075}" dt="2023-11-14T11:39:58.478" v="358" actId="1076"/>
        <pc:sldMkLst>
          <pc:docMk/>
          <pc:sldMk cId="2085410998" sldId="269"/>
        </pc:sldMkLst>
        <pc:spChg chg="mod">
          <ac:chgData name="Meryl Bowen" userId="0e33c516-b54b-4571-b07e-cdbdabee1070" providerId="ADAL" clId="{3EF6CA11-8753-4EB9-8291-08FDC5293075}" dt="2023-11-14T11:39:38.244" v="354" actId="1076"/>
          <ac:spMkLst>
            <pc:docMk/>
            <pc:sldMk cId="2085410998" sldId="269"/>
            <ac:spMk id="2" creationId="{EB461161-CDB3-7F15-B032-AF5007098A55}"/>
          </ac:spMkLst>
        </pc:spChg>
        <pc:spChg chg="mod">
          <ac:chgData name="Meryl Bowen" userId="0e33c516-b54b-4571-b07e-cdbdabee1070" providerId="ADAL" clId="{3EF6CA11-8753-4EB9-8291-08FDC5293075}" dt="2023-11-14T11:39:34.984" v="353" actId="1076"/>
          <ac:spMkLst>
            <pc:docMk/>
            <pc:sldMk cId="2085410998" sldId="269"/>
            <ac:spMk id="3" creationId="{08B6DD6A-7FCF-0671-4220-9C575B2BB17F}"/>
          </ac:spMkLst>
        </pc:spChg>
        <pc:spChg chg="mod">
          <ac:chgData name="Meryl Bowen" userId="0e33c516-b54b-4571-b07e-cdbdabee1070" providerId="ADAL" clId="{3EF6CA11-8753-4EB9-8291-08FDC5293075}" dt="2023-11-14T11:39:58.478" v="358" actId="1076"/>
          <ac:spMkLst>
            <pc:docMk/>
            <pc:sldMk cId="2085410998" sldId="269"/>
            <ac:spMk id="8" creationId="{15C42591-5BFE-2B22-5F69-535599618750}"/>
          </ac:spMkLst>
        </pc:spChg>
        <pc:graphicFrameChg chg="mod">
          <ac:chgData name="Meryl Bowen" userId="0e33c516-b54b-4571-b07e-cdbdabee1070" providerId="ADAL" clId="{3EF6CA11-8753-4EB9-8291-08FDC5293075}" dt="2023-11-14T11:39:48.004" v="356" actId="1076"/>
          <ac:graphicFrameMkLst>
            <pc:docMk/>
            <pc:sldMk cId="2085410998" sldId="269"/>
            <ac:graphicFrameMk id="4" creationId="{CB2E7875-13BD-AABA-FCD6-018109163FF0}"/>
          </ac:graphicFrameMkLst>
        </pc:graphicFrameChg>
        <pc:picChg chg="mod">
          <ac:chgData name="Meryl Bowen" userId="0e33c516-b54b-4571-b07e-cdbdabee1070" providerId="ADAL" clId="{3EF6CA11-8753-4EB9-8291-08FDC5293075}" dt="2023-11-14T11:39:53.521" v="357" actId="1076"/>
          <ac:picMkLst>
            <pc:docMk/>
            <pc:sldMk cId="2085410998" sldId="269"/>
            <ac:picMk id="2050" creationId="{86583C01-8656-475B-D4C1-514BC28AA32B}"/>
          </ac:picMkLst>
        </pc:picChg>
      </pc:sldChg>
      <pc:sldChg chg="addSp delSp modSp add mod ord setBg modAnim delDesignElem">
        <pc:chgData name="Meryl Bowen" userId="0e33c516-b54b-4571-b07e-cdbdabee1070" providerId="ADAL" clId="{3EF6CA11-8753-4EB9-8291-08FDC5293075}" dt="2023-11-22T17:49:13.829" v="1713" actId="20577"/>
        <pc:sldMkLst>
          <pc:docMk/>
          <pc:sldMk cId="2827432921" sldId="273"/>
        </pc:sldMkLst>
        <pc:spChg chg="mod">
          <ac:chgData name="Meryl Bowen" userId="0e33c516-b54b-4571-b07e-cdbdabee1070" providerId="ADAL" clId="{3EF6CA11-8753-4EB9-8291-08FDC5293075}" dt="2023-11-22T17:48:40.199" v="1709" actId="20577"/>
          <ac:spMkLst>
            <pc:docMk/>
            <pc:sldMk cId="2827432921" sldId="273"/>
            <ac:spMk id="2" creationId="{6ABE2371-AE4B-7A95-00D2-B37966636ECF}"/>
          </ac:spMkLst>
        </pc:spChg>
        <pc:spChg chg="add mod">
          <ac:chgData name="Meryl Bowen" userId="0e33c516-b54b-4571-b07e-cdbdabee1070" providerId="ADAL" clId="{3EF6CA11-8753-4EB9-8291-08FDC5293075}" dt="2023-11-22T17:46:27.052" v="1500" actId="14100"/>
          <ac:spMkLst>
            <pc:docMk/>
            <pc:sldMk cId="2827432921" sldId="273"/>
            <ac:spMk id="6" creationId="{C270A038-552A-9242-4930-F5EAD2222A92}"/>
          </ac:spMkLst>
        </pc:spChg>
        <pc:spChg chg="add mod">
          <ac:chgData name="Meryl Bowen" userId="0e33c516-b54b-4571-b07e-cdbdabee1070" providerId="ADAL" clId="{3EF6CA11-8753-4EB9-8291-08FDC5293075}" dt="2023-11-22T17:49:13.829" v="1713" actId="20577"/>
          <ac:spMkLst>
            <pc:docMk/>
            <pc:sldMk cId="2827432921" sldId="273"/>
            <ac:spMk id="7" creationId="{8CF63F73-B9DF-B1D8-8D4B-A39DB873D9D4}"/>
          </ac:spMkLst>
        </pc:spChg>
        <pc:spChg chg="del">
          <ac:chgData name="Meryl Bowen" userId="0e33c516-b54b-4571-b07e-cdbdabee1070" providerId="ADAL" clId="{3EF6CA11-8753-4EB9-8291-08FDC5293075}" dt="2023-11-14T11:56:15.056" v="654"/>
          <ac:spMkLst>
            <pc:docMk/>
            <pc:sldMk cId="2827432921" sldId="273"/>
            <ac:spMk id="20" creationId="{973CFC7D-374D-4D67-8994-8DA9D4E23B62}"/>
          </ac:spMkLst>
        </pc:spChg>
        <pc:spChg chg="del">
          <ac:chgData name="Meryl Bowen" userId="0e33c516-b54b-4571-b07e-cdbdabee1070" providerId="ADAL" clId="{3EF6CA11-8753-4EB9-8291-08FDC5293075}" dt="2023-11-14T11:56:15.056" v="654"/>
          <ac:spMkLst>
            <pc:docMk/>
            <pc:sldMk cId="2827432921" sldId="273"/>
            <ac:spMk id="21" creationId="{8592B821-10D5-48C0-8022-A904844B7FF4}"/>
          </ac:spMkLst>
        </pc:spChg>
        <pc:spChg chg="del">
          <ac:chgData name="Meryl Bowen" userId="0e33c516-b54b-4571-b07e-cdbdabee1070" providerId="ADAL" clId="{3EF6CA11-8753-4EB9-8291-08FDC5293075}" dt="2023-11-14T11:56:15.056" v="654"/>
          <ac:spMkLst>
            <pc:docMk/>
            <pc:sldMk cId="2827432921" sldId="273"/>
            <ac:spMk id="22" creationId="{8F7FA731-5B6E-499C-926D-C2D2D4946616}"/>
          </ac:spMkLst>
        </pc:spChg>
        <pc:spChg chg="add del">
          <ac:chgData name="Meryl Bowen" userId="0e33c516-b54b-4571-b07e-cdbdabee1070" providerId="ADAL" clId="{3EF6CA11-8753-4EB9-8291-08FDC5293075}" dt="2023-11-14T11:57:39.318" v="669" actId="26606"/>
          <ac:spMkLst>
            <pc:docMk/>
            <pc:sldMk cId="2827432921" sldId="273"/>
            <ac:spMk id="39" creationId="{B6FACB3C-9069-4791-BC5C-0DB7CD19B853}"/>
          </ac:spMkLst>
        </pc:spChg>
        <pc:spChg chg="add del">
          <ac:chgData name="Meryl Bowen" userId="0e33c516-b54b-4571-b07e-cdbdabee1070" providerId="ADAL" clId="{3EF6CA11-8753-4EB9-8291-08FDC5293075}" dt="2023-11-14T11:57:39.318" v="669" actId="26606"/>
          <ac:spMkLst>
            <pc:docMk/>
            <pc:sldMk cId="2827432921" sldId="273"/>
            <ac:spMk id="41" creationId="{71F2038E-D777-4B76-81DD-DD13EE91B9DD}"/>
          </ac:spMkLst>
        </pc:spChg>
        <pc:spChg chg="add del">
          <ac:chgData name="Meryl Bowen" userId="0e33c516-b54b-4571-b07e-cdbdabee1070" providerId="ADAL" clId="{3EF6CA11-8753-4EB9-8291-08FDC5293075}" dt="2023-11-14T11:58:46.094" v="678" actId="26606"/>
          <ac:spMkLst>
            <pc:docMk/>
            <pc:sldMk cId="2827432921" sldId="273"/>
            <ac:spMk id="49" creationId="{2EB492CD-616E-47F8-933B-5E2D952A0593}"/>
          </ac:spMkLst>
        </pc:spChg>
        <pc:spChg chg="add del">
          <ac:chgData name="Meryl Bowen" userId="0e33c516-b54b-4571-b07e-cdbdabee1070" providerId="ADAL" clId="{3EF6CA11-8753-4EB9-8291-08FDC5293075}" dt="2023-11-14T11:58:46.094" v="678" actId="26606"/>
          <ac:spMkLst>
            <pc:docMk/>
            <pc:sldMk cId="2827432921" sldId="273"/>
            <ac:spMk id="50" creationId="{59383CF9-23B5-4335-9B21-1791C4CF1C75}"/>
          </ac:spMkLst>
        </pc:spChg>
        <pc:spChg chg="add del">
          <ac:chgData name="Meryl Bowen" userId="0e33c516-b54b-4571-b07e-cdbdabee1070" providerId="ADAL" clId="{3EF6CA11-8753-4EB9-8291-08FDC5293075}" dt="2023-11-14T11:58:46.094" v="678" actId="26606"/>
          <ac:spMkLst>
            <pc:docMk/>
            <pc:sldMk cId="2827432921" sldId="273"/>
            <ac:spMk id="51" creationId="{0007FE00-9498-4706-B255-6437B0252C02}"/>
          </ac:spMkLst>
        </pc:spChg>
        <pc:spChg chg="add">
          <ac:chgData name="Meryl Bowen" userId="0e33c516-b54b-4571-b07e-cdbdabee1070" providerId="ADAL" clId="{3EF6CA11-8753-4EB9-8291-08FDC5293075}" dt="2023-11-14T11:58:46.094" v="678" actId="26606"/>
          <ac:spMkLst>
            <pc:docMk/>
            <pc:sldMk cId="2827432921" sldId="273"/>
            <ac:spMk id="56" creationId="{45D37F4E-DDB4-456B-97E0-9937730A039F}"/>
          </ac:spMkLst>
        </pc:spChg>
        <pc:spChg chg="add">
          <ac:chgData name="Meryl Bowen" userId="0e33c516-b54b-4571-b07e-cdbdabee1070" providerId="ADAL" clId="{3EF6CA11-8753-4EB9-8291-08FDC5293075}" dt="2023-11-14T11:58:46.094" v="678" actId="26606"/>
          <ac:spMkLst>
            <pc:docMk/>
            <pc:sldMk cId="2827432921" sldId="273"/>
            <ac:spMk id="58" creationId="{B2DD41CD-8F47-4F56-AD12-4E2FF7696987}"/>
          </ac:spMkLst>
        </pc:spChg>
        <pc:grpChg chg="del">
          <ac:chgData name="Meryl Bowen" userId="0e33c516-b54b-4571-b07e-cdbdabee1070" providerId="ADAL" clId="{3EF6CA11-8753-4EB9-8291-08FDC5293075}" dt="2023-11-14T11:56:15.056" v="654"/>
          <ac:grpSpMkLst>
            <pc:docMk/>
            <pc:sldMk cId="2827432921" sldId="273"/>
            <ac:grpSpMk id="23" creationId="{B86AF8CF-633E-412E-96E3-67B7B963249A}"/>
          </ac:grpSpMkLst>
        </pc:grpChg>
        <pc:grpChg chg="add del">
          <ac:chgData name="Meryl Bowen" userId="0e33c516-b54b-4571-b07e-cdbdabee1070" providerId="ADAL" clId="{3EF6CA11-8753-4EB9-8291-08FDC5293075}" dt="2023-11-14T11:57:39.569" v="670" actId="26606"/>
          <ac:grpSpMkLst>
            <pc:docMk/>
            <pc:sldMk cId="2827432921" sldId="273"/>
            <ac:grpSpMk id="30" creationId="{114ED94A-C85D-4CD3-4205-438D21CE6B38}"/>
          </ac:grpSpMkLst>
        </pc:grpChg>
        <pc:grpChg chg="add del">
          <ac:chgData name="Meryl Bowen" userId="0e33c516-b54b-4571-b07e-cdbdabee1070" providerId="ADAL" clId="{3EF6CA11-8753-4EB9-8291-08FDC5293075}" dt="2023-11-14T11:57:39.318" v="669" actId="26606"/>
          <ac:grpSpMkLst>
            <pc:docMk/>
            <pc:sldMk cId="2827432921" sldId="273"/>
            <ac:grpSpMk id="43" creationId="{DD354807-230F-4402-B1B9-F733A8F1F190}"/>
          </ac:grpSpMkLst>
        </pc:grpChg>
        <pc:graphicFrameChg chg="mod ord modGraphic">
          <ac:chgData name="Meryl Bowen" userId="0e33c516-b54b-4571-b07e-cdbdabee1070" providerId="ADAL" clId="{3EF6CA11-8753-4EB9-8291-08FDC5293075}" dt="2023-11-22T17:49:06.650" v="1711" actId="478"/>
          <ac:graphicFrameMkLst>
            <pc:docMk/>
            <pc:sldMk cId="2827432921" sldId="273"/>
            <ac:graphicFrameMk id="25" creationId="{FAC545E1-219C-BF8E-24E2-B7B42DAF0751}"/>
          </ac:graphicFrameMkLst>
        </pc:graphicFrameChg>
        <pc:picChg chg="add del mod">
          <ac:chgData name="Meryl Bowen" userId="0e33c516-b54b-4571-b07e-cdbdabee1070" providerId="ADAL" clId="{3EF6CA11-8753-4EB9-8291-08FDC5293075}" dt="2023-11-22T17:07:32.613" v="789" actId="478"/>
          <ac:picMkLst>
            <pc:docMk/>
            <pc:sldMk cId="2827432921" sldId="273"/>
            <ac:picMk id="3" creationId="{5DFAEB1A-7238-5CDB-2C99-28BE60C19B28}"/>
          </ac:picMkLst>
        </pc:picChg>
        <pc:picChg chg="add mod">
          <ac:chgData name="Meryl Bowen" userId="0e33c516-b54b-4571-b07e-cdbdabee1070" providerId="ADAL" clId="{3EF6CA11-8753-4EB9-8291-08FDC5293075}" dt="2023-11-22T17:46:13.460" v="1496" actId="1076"/>
          <ac:picMkLst>
            <pc:docMk/>
            <pc:sldMk cId="2827432921" sldId="273"/>
            <ac:picMk id="4" creationId="{999FD297-3E7D-6EC8-341E-D0846FFDD9D8}"/>
          </ac:picMkLst>
        </pc:picChg>
      </pc:sldChg>
      <pc:sldChg chg="addSp delSp modSp add mod ord setBg delDesignElem modNotesTx">
        <pc:chgData name="Meryl Bowen" userId="0e33c516-b54b-4571-b07e-cdbdabee1070" providerId="ADAL" clId="{3EF6CA11-8753-4EB9-8291-08FDC5293075}" dt="2023-11-22T17:49:35.072" v="1714" actId="1076"/>
        <pc:sldMkLst>
          <pc:docMk/>
          <pc:sldMk cId="387914902" sldId="274"/>
        </pc:sldMkLst>
        <pc:spChg chg="mod">
          <ac:chgData name="Meryl Bowen" userId="0e33c516-b54b-4571-b07e-cdbdabee1070" providerId="ADAL" clId="{3EF6CA11-8753-4EB9-8291-08FDC5293075}" dt="2023-11-22T17:17:50.279" v="1071" actId="20577"/>
          <ac:spMkLst>
            <pc:docMk/>
            <pc:sldMk cId="387914902" sldId="274"/>
            <ac:spMk id="2" creationId="{6F819B0C-209E-2CC6-B5EA-FDAB770AE660}"/>
          </ac:spMkLst>
        </pc:spChg>
        <pc:spChg chg="del mod">
          <ac:chgData name="Meryl Bowen" userId="0e33c516-b54b-4571-b07e-cdbdabee1070" providerId="ADAL" clId="{3EF6CA11-8753-4EB9-8291-08FDC5293075}" dt="2023-11-22T17:17:57.438" v="1072" actId="478"/>
          <ac:spMkLst>
            <pc:docMk/>
            <pc:sldMk cId="387914902" sldId="274"/>
            <ac:spMk id="3" creationId="{3FE448CD-6C77-9E3F-A5A9-DF5F4AC9FAD3}"/>
          </ac:spMkLst>
        </pc:spChg>
        <pc:spChg chg="add del mod">
          <ac:chgData name="Meryl Bowen" userId="0e33c516-b54b-4571-b07e-cdbdabee1070" providerId="ADAL" clId="{3EF6CA11-8753-4EB9-8291-08FDC5293075}" dt="2023-11-22T17:18:00.800" v="1074" actId="478"/>
          <ac:spMkLst>
            <pc:docMk/>
            <pc:sldMk cId="387914902" sldId="274"/>
            <ac:spMk id="6" creationId="{E09A4B97-A8AA-D64F-FC11-A269C8202190}"/>
          </ac:spMkLst>
        </pc:spChg>
        <pc:spChg chg="add del mod">
          <ac:chgData name="Meryl Bowen" userId="0e33c516-b54b-4571-b07e-cdbdabee1070" providerId="ADAL" clId="{3EF6CA11-8753-4EB9-8291-08FDC5293075}" dt="2023-11-22T17:25:09.204" v="1273" actId="478"/>
          <ac:spMkLst>
            <pc:docMk/>
            <pc:sldMk cId="387914902" sldId="274"/>
            <ac:spMk id="8" creationId="{E6C5AF91-9A7B-1F47-F28E-9377179CD16A}"/>
          </ac:spMkLst>
        </pc:spChg>
        <pc:spChg chg="add del mod">
          <ac:chgData name="Meryl Bowen" userId="0e33c516-b54b-4571-b07e-cdbdabee1070" providerId="ADAL" clId="{3EF6CA11-8753-4EB9-8291-08FDC5293075}" dt="2023-11-22T17:21:19.473" v="1113" actId="478"/>
          <ac:spMkLst>
            <pc:docMk/>
            <pc:sldMk cId="387914902" sldId="274"/>
            <ac:spMk id="9" creationId="{475E8528-6E2C-E188-3E1A-01DBD07790AA}"/>
          </ac:spMkLst>
        </pc:spChg>
        <pc:spChg chg="add mod">
          <ac:chgData name="Meryl Bowen" userId="0e33c516-b54b-4571-b07e-cdbdabee1070" providerId="ADAL" clId="{3EF6CA11-8753-4EB9-8291-08FDC5293075}" dt="2023-11-22T17:49:35.072" v="1714" actId="1076"/>
          <ac:spMkLst>
            <pc:docMk/>
            <pc:sldMk cId="387914902" sldId="274"/>
            <ac:spMk id="10" creationId="{62210E22-729C-FCC9-7C06-C1A8516C6A50}"/>
          </ac:spMkLst>
        </pc:spChg>
        <pc:spChg chg="del">
          <ac:chgData name="Meryl Bowen" userId="0e33c516-b54b-4571-b07e-cdbdabee1070" providerId="ADAL" clId="{3EF6CA11-8753-4EB9-8291-08FDC5293075}" dt="2023-11-14T12:00:05.487" v="689"/>
          <ac:spMkLst>
            <pc:docMk/>
            <pc:sldMk cId="387914902" sldId="274"/>
            <ac:spMk id="10" creationId="{FAFB3478-4AEC-431E-93B2-1593839C16DA}"/>
          </ac:spMkLst>
        </pc:spChg>
        <pc:spChg chg="del">
          <ac:chgData name="Meryl Bowen" userId="0e33c516-b54b-4571-b07e-cdbdabee1070" providerId="ADAL" clId="{3EF6CA11-8753-4EB9-8291-08FDC5293075}" dt="2023-11-14T12:00:05.487" v="689"/>
          <ac:spMkLst>
            <pc:docMk/>
            <pc:sldMk cId="387914902" sldId="274"/>
            <ac:spMk id="12" creationId="{A8A68745-355E-4D81-AA5F-942C71082A1E}"/>
          </ac:spMkLst>
        </pc:spChg>
        <pc:spChg chg="del">
          <ac:chgData name="Meryl Bowen" userId="0e33c516-b54b-4571-b07e-cdbdabee1070" providerId="ADAL" clId="{3EF6CA11-8753-4EB9-8291-08FDC5293075}" dt="2023-11-14T12:00:05.487" v="689"/>
          <ac:spMkLst>
            <pc:docMk/>
            <pc:sldMk cId="387914902" sldId="274"/>
            <ac:spMk id="14" creationId="{61D32E23-CD34-4C85-8167-14669FD3E0CA}"/>
          </ac:spMkLst>
        </pc:spChg>
        <pc:spChg chg="del">
          <ac:chgData name="Meryl Bowen" userId="0e33c516-b54b-4571-b07e-cdbdabee1070" providerId="ADAL" clId="{3EF6CA11-8753-4EB9-8291-08FDC5293075}" dt="2023-11-14T12:00:05.487" v="689"/>
          <ac:spMkLst>
            <pc:docMk/>
            <pc:sldMk cId="387914902" sldId="274"/>
            <ac:spMk id="16" creationId="{2E922E9E-A29B-4164-A634-B718A43369CA}"/>
          </ac:spMkLst>
        </pc:spChg>
        <pc:picChg chg="add del mod">
          <ac:chgData name="Meryl Bowen" userId="0e33c516-b54b-4571-b07e-cdbdabee1070" providerId="ADAL" clId="{3EF6CA11-8753-4EB9-8291-08FDC5293075}" dt="2023-11-22T17:18:02.593" v="1075" actId="478"/>
          <ac:picMkLst>
            <pc:docMk/>
            <pc:sldMk cId="387914902" sldId="274"/>
            <ac:picMk id="4" creationId="{6A63EDE0-92ED-EB53-95E2-0C1C6B169C16}"/>
          </ac:picMkLst>
        </pc:picChg>
        <pc:picChg chg="del mod">
          <ac:chgData name="Meryl Bowen" userId="0e33c516-b54b-4571-b07e-cdbdabee1070" providerId="ADAL" clId="{3EF6CA11-8753-4EB9-8291-08FDC5293075}" dt="2023-11-14T12:06:38.843" v="720" actId="478"/>
          <ac:picMkLst>
            <pc:docMk/>
            <pc:sldMk cId="387914902" sldId="274"/>
            <ac:picMk id="5" creationId="{1067D3F7-59F4-55A0-0999-20E31978F894}"/>
          </ac:picMkLst>
        </pc:picChg>
        <pc:picChg chg="del mod">
          <ac:chgData name="Meryl Bowen" userId="0e33c516-b54b-4571-b07e-cdbdabee1070" providerId="ADAL" clId="{3EF6CA11-8753-4EB9-8291-08FDC5293075}" dt="2023-11-22T17:19:51.180" v="1077" actId="478"/>
          <ac:picMkLst>
            <pc:docMk/>
            <pc:sldMk cId="387914902" sldId="274"/>
            <ac:picMk id="1026" creationId="{95836F9C-4A40-3C4C-6A81-62621F8D9947}"/>
          </ac:picMkLst>
        </pc:picChg>
        <pc:picChg chg="add mod">
          <ac:chgData name="Meryl Bowen" userId="0e33c516-b54b-4571-b07e-cdbdabee1070" providerId="ADAL" clId="{3EF6CA11-8753-4EB9-8291-08FDC5293075}" dt="2023-11-22T17:22:13.200" v="1116" actId="1076"/>
          <ac:picMkLst>
            <pc:docMk/>
            <pc:sldMk cId="387914902" sldId="274"/>
            <ac:picMk id="1028" creationId="{91B35B8B-5427-4293-C755-EF71EF34FA07}"/>
          </ac:picMkLst>
        </pc:picChg>
      </pc:sldChg>
      <pc:sldChg chg="modSp add mod">
        <pc:chgData name="Meryl Bowen" userId="0e33c516-b54b-4571-b07e-cdbdabee1070" providerId="ADAL" clId="{3EF6CA11-8753-4EB9-8291-08FDC5293075}" dt="2023-11-14T12:08:13.523" v="733" actId="14100"/>
        <pc:sldMkLst>
          <pc:docMk/>
          <pc:sldMk cId="4128138555" sldId="275"/>
        </pc:sldMkLst>
        <pc:spChg chg="mod">
          <ac:chgData name="Meryl Bowen" userId="0e33c516-b54b-4571-b07e-cdbdabee1070" providerId="ADAL" clId="{3EF6CA11-8753-4EB9-8291-08FDC5293075}" dt="2023-11-14T12:08:13.523" v="733" actId="14100"/>
          <ac:spMkLst>
            <pc:docMk/>
            <pc:sldMk cId="4128138555" sldId="275"/>
            <ac:spMk id="3" creationId="{D85F4E8D-AD77-3E2F-158B-BECE19D4901C}"/>
          </ac:spMkLst>
        </pc:spChg>
      </pc:sldChg>
      <pc:sldChg chg="modSp add mod modNotesTx">
        <pc:chgData name="Meryl Bowen" userId="0e33c516-b54b-4571-b07e-cdbdabee1070" providerId="ADAL" clId="{3EF6CA11-8753-4EB9-8291-08FDC5293075}" dt="2023-11-14T11:31:23.163" v="338" actId="1076"/>
        <pc:sldMkLst>
          <pc:docMk/>
          <pc:sldMk cId="3557865507" sldId="349"/>
        </pc:sldMkLst>
        <pc:spChg chg="mod">
          <ac:chgData name="Meryl Bowen" userId="0e33c516-b54b-4571-b07e-cdbdabee1070" providerId="ADAL" clId="{3EF6CA11-8753-4EB9-8291-08FDC5293075}" dt="2023-11-14T11:31:17.195" v="337" actId="1076"/>
          <ac:spMkLst>
            <pc:docMk/>
            <pc:sldMk cId="3557865507" sldId="349"/>
            <ac:spMk id="7" creationId="{361ECB06-AC9A-B116-C7A5-6D46893D4DF7}"/>
          </ac:spMkLst>
        </pc:spChg>
        <pc:spChg chg="mod">
          <ac:chgData name="Meryl Bowen" userId="0e33c516-b54b-4571-b07e-cdbdabee1070" providerId="ADAL" clId="{3EF6CA11-8753-4EB9-8291-08FDC5293075}" dt="2023-11-14T11:31:23.163" v="338" actId="1076"/>
          <ac:spMkLst>
            <pc:docMk/>
            <pc:sldMk cId="3557865507" sldId="349"/>
            <ac:spMk id="8" creationId="{0E1F7AFE-032E-BCF8-B0C3-D67B79F06469}"/>
          </ac:spMkLst>
        </pc:spChg>
      </pc:sldChg>
      <pc:sldChg chg="modSp add mod ord">
        <pc:chgData name="Meryl Bowen" userId="0e33c516-b54b-4571-b07e-cdbdabee1070" providerId="ADAL" clId="{3EF6CA11-8753-4EB9-8291-08FDC5293075}" dt="2023-11-14T11:19:34.424" v="158"/>
        <pc:sldMkLst>
          <pc:docMk/>
          <pc:sldMk cId="2187294106" sldId="352"/>
        </pc:sldMkLst>
        <pc:picChg chg="mod">
          <ac:chgData name="Meryl Bowen" userId="0e33c516-b54b-4571-b07e-cdbdabee1070" providerId="ADAL" clId="{3EF6CA11-8753-4EB9-8291-08FDC5293075}" dt="2023-11-14T10:59:40.427" v="103" actId="14100"/>
          <ac:picMkLst>
            <pc:docMk/>
            <pc:sldMk cId="2187294106" sldId="352"/>
            <ac:picMk id="3" creationId="{C53D601F-F869-5C5B-B3E5-414E615B4BAF}"/>
          </ac:picMkLst>
        </pc:picChg>
      </pc:sldChg>
      <pc:sldChg chg="add del">
        <pc:chgData name="Meryl Bowen" userId="0e33c516-b54b-4571-b07e-cdbdabee1070" providerId="ADAL" clId="{3EF6CA11-8753-4EB9-8291-08FDC5293075}" dt="2023-11-14T11:00:39.710" v="110" actId="47"/>
        <pc:sldMkLst>
          <pc:docMk/>
          <pc:sldMk cId="4115766000" sldId="353"/>
        </pc:sldMkLst>
      </pc:sldChg>
      <pc:sldChg chg="new del">
        <pc:chgData name="Meryl Bowen" userId="0e33c516-b54b-4571-b07e-cdbdabee1070" providerId="ADAL" clId="{3EF6CA11-8753-4EB9-8291-08FDC5293075}" dt="2023-11-14T11:00:37.859" v="109" actId="47"/>
        <pc:sldMkLst>
          <pc:docMk/>
          <pc:sldMk cId="1837641397" sldId="354"/>
        </pc:sldMkLst>
      </pc:sldChg>
      <pc:sldChg chg="add">
        <pc:chgData name="Meryl Bowen" userId="0e33c516-b54b-4571-b07e-cdbdabee1070" providerId="ADAL" clId="{3EF6CA11-8753-4EB9-8291-08FDC5293075}" dt="2023-11-14T11:00:34.189" v="108"/>
        <pc:sldMkLst>
          <pc:docMk/>
          <pc:sldMk cId="500290603" sldId="355"/>
        </pc:sldMkLst>
      </pc:sldChg>
      <pc:sldChg chg="addSp modSp new mod modAnim">
        <pc:chgData name="Meryl Bowen" userId="0e33c516-b54b-4571-b07e-cdbdabee1070" providerId="ADAL" clId="{3EF6CA11-8753-4EB9-8291-08FDC5293075}" dt="2023-11-14T11:04:14.327" v="121" actId="20577"/>
        <pc:sldMkLst>
          <pc:docMk/>
          <pc:sldMk cId="2863133896" sldId="356"/>
        </pc:sldMkLst>
        <pc:spChg chg="add mod">
          <ac:chgData name="Meryl Bowen" userId="0e33c516-b54b-4571-b07e-cdbdabee1070" providerId="ADAL" clId="{3EF6CA11-8753-4EB9-8291-08FDC5293075}" dt="2023-11-14T11:04:14.327" v="121" actId="20577"/>
          <ac:spMkLst>
            <pc:docMk/>
            <pc:sldMk cId="2863133896" sldId="356"/>
            <ac:spMk id="4" creationId="{95859F87-2ACF-3F0A-4EA9-8302CE9B0663}"/>
          </ac:spMkLst>
        </pc:spChg>
        <pc:picChg chg="add mod">
          <ac:chgData name="Meryl Bowen" userId="0e33c516-b54b-4571-b07e-cdbdabee1070" providerId="ADAL" clId="{3EF6CA11-8753-4EB9-8291-08FDC5293075}" dt="2023-11-14T11:04:06.072" v="118" actId="1076"/>
          <ac:picMkLst>
            <pc:docMk/>
            <pc:sldMk cId="2863133896" sldId="356"/>
            <ac:picMk id="2" creationId="{4CE8DA09-26D1-6D8D-3B1E-A5120A5D9E93}"/>
          </ac:picMkLst>
        </pc:picChg>
      </pc:sldChg>
      <pc:sldChg chg="addSp delSp modSp new mod modNotesTx">
        <pc:chgData name="Meryl Bowen" userId="0e33c516-b54b-4571-b07e-cdbdabee1070" providerId="ADAL" clId="{3EF6CA11-8753-4EB9-8291-08FDC5293075}" dt="2023-11-22T17:06:43.283" v="770" actId="14100"/>
        <pc:sldMkLst>
          <pc:docMk/>
          <pc:sldMk cId="764225379" sldId="357"/>
        </pc:sldMkLst>
        <pc:spChg chg="add mod">
          <ac:chgData name="Meryl Bowen" userId="0e33c516-b54b-4571-b07e-cdbdabee1070" providerId="ADAL" clId="{3EF6CA11-8753-4EB9-8291-08FDC5293075}" dt="2023-11-22T17:05:15.685" v="766" actId="1076"/>
          <ac:spMkLst>
            <pc:docMk/>
            <pc:sldMk cId="764225379" sldId="357"/>
            <ac:spMk id="4" creationId="{4279C02B-2105-7603-F88E-04E8A2413AC2}"/>
          </ac:spMkLst>
        </pc:spChg>
        <pc:spChg chg="add del mod">
          <ac:chgData name="Meryl Bowen" userId="0e33c516-b54b-4571-b07e-cdbdabee1070" providerId="ADAL" clId="{3EF6CA11-8753-4EB9-8291-08FDC5293075}" dt="2023-11-22T16:59:47.362" v="753" actId="478"/>
          <ac:spMkLst>
            <pc:docMk/>
            <pc:sldMk cId="764225379" sldId="357"/>
            <ac:spMk id="5" creationId="{3C4ECD66-0C28-0CD3-F407-05206A6DA64F}"/>
          </ac:spMkLst>
        </pc:spChg>
        <pc:spChg chg="add del mod">
          <ac:chgData name="Meryl Bowen" userId="0e33c516-b54b-4571-b07e-cdbdabee1070" providerId="ADAL" clId="{3EF6CA11-8753-4EB9-8291-08FDC5293075}" dt="2023-11-22T17:01:20.675" v="756" actId="478"/>
          <ac:spMkLst>
            <pc:docMk/>
            <pc:sldMk cId="764225379" sldId="357"/>
            <ac:spMk id="8" creationId="{EFD7F0A1-9067-81EF-1C9D-45D1A9D5D5E2}"/>
          </ac:spMkLst>
        </pc:spChg>
        <pc:spChg chg="add del mod">
          <ac:chgData name="Meryl Bowen" userId="0e33c516-b54b-4571-b07e-cdbdabee1070" providerId="ADAL" clId="{3EF6CA11-8753-4EB9-8291-08FDC5293075}" dt="2023-11-22T16:59:38.415" v="750" actId="478"/>
          <ac:spMkLst>
            <pc:docMk/>
            <pc:sldMk cId="764225379" sldId="357"/>
            <ac:spMk id="9" creationId="{EA50F916-8DD3-9245-A8B4-7990CFC7CD73}"/>
          </ac:spMkLst>
        </pc:spChg>
        <pc:spChg chg="add mod">
          <ac:chgData name="Meryl Bowen" userId="0e33c516-b54b-4571-b07e-cdbdabee1070" providerId="ADAL" clId="{3EF6CA11-8753-4EB9-8291-08FDC5293075}" dt="2023-11-22T17:01:42.004" v="761" actId="14100"/>
          <ac:spMkLst>
            <pc:docMk/>
            <pc:sldMk cId="764225379" sldId="357"/>
            <ac:spMk id="11" creationId="{E7FCD99D-8C7F-F6F8-5B55-7584721C12FA}"/>
          </ac:spMkLst>
        </pc:spChg>
        <pc:spChg chg="add mod">
          <ac:chgData name="Meryl Bowen" userId="0e33c516-b54b-4571-b07e-cdbdabee1070" providerId="ADAL" clId="{3EF6CA11-8753-4EB9-8291-08FDC5293075}" dt="2023-11-22T17:05:07.976" v="764" actId="14100"/>
          <ac:spMkLst>
            <pc:docMk/>
            <pc:sldMk cId="764225379" sldId="357"/>
            <ac:spMk id="13" creationId="{BEF9D998-79A2-1591-BF62-D45942DE26A2}"/>
          </ac:spMkLst>
        </pc:spChg>
        <pc:spChg chg="add mod">
          <ac:chgData name="Meryl Bowen" userId="0e33c516-b54b-4571-b07e-cdbdabee1070" providerId="ADAL" clId="{3EF6CA11-8753-4EB9-8291-08FDC5293075}" dt="2023-11-22T17:06:43.283" v="770" actId="14100"/>
          <ac:spMkLst>
            <pc:docMk/>
            <pc:sldMk cId="764225379" sldId="357"/>
            <ac:spMk id="15" creationId="{9163D34B-C39E-4BD3-EC41-BADD71904D6B}"/>
          </ac:spMkLst>
        </pc:spChg>
        <pc:picChg chg="add mod modCrop">
          <ac:chgData name="Meryl Bowen" userId="0e33c516-b54b-4571-b07e-cdbdabee1070" providerId="ADAL" clId="{3EF6CA11-8753-4EB9-8291-08FDC5293075}" dt="2023-11-14T11:25:46.506" v="227" actId="14100"/>
          <ac:picMkLst>
            <pc:docMk/>
            <pc:sldMk cId="764225379" sldId="357"/>
            <ac:picMk id="3" creationId="{B2C40C3E-9698-AF13-F632-30DDC98871BB}"/>
          </ac:picMkLst>
        </pc:picChg>
        <pc:picChg chg="add mod modCrop">
          <ac:chgData name="Meryl Bowen" userId="0e33c516-b54b-4571-b07e-cdbdabee1070" providerId="ADAL" clId="{3EF6CA11-8753-4EB9-8291-08FDC5293075}" dt="2023-11-14T11:28:06.453" v="243" actId="14100"/>
          <ac:picMkLst>
            <pc:docMk/>
            <pc:sldMk cId="764225379" sldId="357"/>
            <ac:picMk id="7" creationId="{3B038D69-25F4-3106-C79A-60CA7525C17F}"/>
          </ac:picMkLst>
        </pc:picChg>
      </pc:sldChg>
      <pc:sldChg chg="delSp add setBg delDesignElem">
        <pc:chgData name="Meryl Bowen" userId="0e33c516-b54b-4571-b07e-cdbdabee1070" providerId="ADAL" clId="{3EF6CA11-8753-4EB9-8291-08FDC5293075}" dt="2023-11-14T11:35:02.059" v="349"/>
        <pc:sldMkLst>
          <pc:docMk/>
          <pc:sldMk cId="4217033448" sldId="358"/>
        </pc:sldMkLst>
        <pc:spChg chg="del">
          <ac:chgData name="Meryl Bowen" userId="0e33c516-b54b-4571-b07e-cdbdabee1070" providerId="ADAL" clId="{3EF6CA11-8753-4EB9-8291-08FDC5293075}" dt="2023-11-14T11:35:02.059" v="349"/>
          <ac:spMkLst>
            <pc:docMk/>
            <pc:sldMk cId="4217033448" sldId="358"/>
            <ac:spMk id="10" creationId="{0F358BAA-9C8A-4E17-BAD8-32FD6FFEA730}"/>
          </ac:spMkLst>
        </pc:spChg>
        <pc:spChg chg="del">
          <ac:chgData name="Meryl Bowen" userId="0e33c516-b54b-4571-b07e-cdbdabee1070" providerId="ADAL" clId="{3EF6CA11-8753-4EB9-8291-08FDC5293075}" dt="2023-11-14T11:35:02.059" v="349"/>
          <ac:spMkLst>
            <pc:docMk/>
            <pc:sldMk cId="4217033448" sldId="358"/>
            <ac:spMk id="12" creationId="{4D6F41A4-BEE3-4935-9371-4ADEA67A22F9}"/>
          </ac:spMkLst>
        </pc:spChg>
        <pc:spChg chg="del">
          <ac:chgData name="Meryl Bowen" userId="0e33c516-b54b-4571-b07e-cdbdabee1070" providerId="ADAL" clId="{3EF6CA11-8753-4EB9-8291-08FDC5293075}" dt="2023-11-14T11:35:02.059" v="349"/>
          <ac:spMkLst>
            <pc:docMk/>
            <pc:sldMk cId="4217033448" sldId="358"/>
            <ac:spMk id="21" creationId="{7FE1D329-7CB2-4DF5-B0C0-36DD19EBC66D}"/>
          </ac:spMkLst>
        </pc:spChg>
        <pc:spChg chg="del">
          <ac:chgData name="Meryl Bowen" userId="0e33c516-b54b-4571-b07e-cdbdabee1070" providerId="ADAL" clId="{3EF6CA11-8753-4EB9-8291-08FDC5293075}" dt="2023-11-14T11:35:02.059" v="349"/>
          <ac:spMkLst>
            <pc:docMk/>
            <pc:sldMk cId="4217033448" sldId="358"/>
            <ac:spMk id="23" creationId="{B6D694DB-A3FC-4F14-A225-17BEBA4416DA}"/>
          </ac:spMkLst>
        </pc:spChg>
        <pc:grpChg chg="del">
          <ac:chgData name="Meryl Bowen" userId="0e33c516-b54b-4571-b07e-cdbdabee1070" providerId="ADAL" clId="{3EF6CA11-8753-4EB9-8291-08FDC5293075}" dt="2023-11-14T11:35:02.059" v="349"/>
          <ac:grpSpMkLst>
            <pc:docMk/>
            <pc:sldMk cId="4217033448" sldId="358"/>
            <ac:grpSpMk id="14" creationId="{7726F010-956A-40BC-8A1F-8002DC729B4C}"/>
          </ac:grpSpMkLst>
        </pc:grpChg>
      </pc:sldChg>
      <pc:sldChg chg="delSp add setBg delDesignElem">
        <pc:chgData name="Meryl Bowen" userId="0e33c516-b54b-4571-b07e-cdbdabee1070" providerId="ADAL" clId="{3EF6CA11-8753-4EB9-8291-08FDC5293075}" dt="2023-11-14T11:35:25.664" v="351"/>
        <pc:sldMkLst>
          <pc:docMk/>
          <pc:sldMk cId="378339430" sldId="359"/>
        </pc:sldMkLst>
        <pc:spChg chg="del">
          <ac:chgData name="Meryl Bowen" userId="0e33c516-b54b-4571-b07e-cdbdabee1070" providerId="ADAL" clId="{3EF6CA11-8753-4EB9-8291-08FDC5293075}" dt="2023-11-14T11:35:25.664" v="351"/>
          <ac:spMkLst>
            <pc:docMk/>
            <pc:sldMk cId="378339430" sldId="359"/>
            <ac:spMk id="10" creationId="{0F358BAA-9C8A-4E17-BAD8-32FD6FFEA730}"/>
          </ac:spMkLst>
        </pc:spChg>
        <pc:spChg chg="del">
          <ac:chgData name="Meryl Bowen" userId="0e33c516-b54b-4571-b07e-cdbdabee1070" providerId="ADAL" clId="{3EF6CA11-8753-4EB9-8291-08FDC5293075}" dt="2023-11-14T11:35:25.664" v="351"/>
          <ac:spMkLst>
            <pc:docMk/>
            <pc:sldMk cId="378339430" sldId="359"/>
            <ac:spMk id="12" creationId="{4D6F41A4-BEE3-4935-9371-4ADEA67A22F9}"/>
          </ac:spMkLst>
        </pc:spChg>
        <pc:spChg chg="del">
          <ac:chgData name="Meryl Bowen" userId="0e33c516-b54b-4571-b07e-cdbdabee1070" providerId="ADAL" clId="{3EF6CA11-8753-4EB9-8291-08FDC5293075}" dt="2023-11-14T11:35:25.664" v="351"/>
          <ac:spMkLst>
            <pc:docMk/>
            <pc:sldMk cId="378339430" sldId="359"/>
            <ac:spMk id="21" creationId="{7FE1D329-7CB2-4DF5-B0C0-36DD19EBC66D}"/>
          </ac:spMkLst>
        </pc:spChg>
        <pc:spChg chg="del">
          <ac:chgData name="Meryl Bowen" userId="0e33c516-b54b-4571-b07e-cdbdabee1070" providerId="ADAL" clId="{3EF6CA11-8753-4EB9-8291-08FDC5293075}" dt="2023-11-14T11:35:25.664" v="351"/>
          <ac:spMkLst>
            <pc:docMk/>
            <pc:sldMk cId="378339430" sldId="359"/>
            <ac:spMk id="23" creationId="{B6D694DB-A3FC-4F14-A225-17BEBA4416DA}"/>
          </ac:spMkLst>
        </pc:spChg>
        <pc:grpChg chg="del">
          <ac:chgData name="Meryl Bowen" userId="0e33c516-b54b-4571-b07e-cdbdabee1070" providerId="ADAL" clId="{3EF6CA11-8753-4EB9-8291-08FDC5293075}" dt="2023-11-14T11:35:25.664" v="351"/>
          <ac:grpSpMkLst>
            <pc:docMk/>
            <pc:sldMk cId="378339430" sldId="359"/>
            <ac:grpSpMk id="14" creationId="{7726F010-956A-40BC-8A1F-8002DC729B4C}"/>
          </ac:grpSpMkLst>
        </pc:grpChg>
      </pc:sldChg>
      <pc:sldChg chg="addSp delSp modSp add mod setBg delDesignElem">
        <pc:chgData name="Meryl Bowen" userId="0e33c516-b54b-4571-b07e-cdbdabee1070" providerId="ADAL" clId="{3EF6CA11-8753-4EB9-8291-08FDC5293075}" dt="2023-11-14T11:42:09.780" v="373" actId="20577"/>
        <pc:sldMkLst>
          <pc:docMk/>
          <pc:sldMk cId="3476150475" sldId="360"/>
        </pc:sldMkLst>
        <pc:spChg chg="mod">
          <ac:chgData name="Meryl Bowen" userId="0e33c516-b54b-4571-b07e-cdbdabee1070" providerId="ADAL" clId="{3EF6CA11-8753-4EB9-8291-08FDC5293075}" dt="2023-11-14T11:40:39.593" v="364" actId="1076"/>
          <ac:spMkLst>
            <pc:docMk/>
            <pc:sldMk cId="3476150475" sldId="360"/>
            <ac:spMk id="2" creationId="{810321DA-13B8-83D0-D42E-C28DF6E5A6C3}"/>
          </ac:spMkLst>
        </pc:spChg>
        <pc:spChg chg="mod">
          <ac:chgData name="Meryl Bowen" userId="0e33c516-b54b-4571-b07e-cdbdabee1070" providerId="ADAL" clId="{3EF6CA11-8753-4EB9-8291-08FDC5293075}" dt="2023-11-14T11:40:43.408" v="365" actId="1076"/>
          <ac:spMkLst>
            <pc:docMk/>
            <pc:sldMk cId="3476150475" sldId="360"/>
            <ac:spMk id="3" creationId="{A2B8D2CA-C8EA-98F8-E58F-A07BABD5CC91}"/>
          </ac:spMkLst>
        </pc:spChg>
        <pc:spChg chg="add mod">
          <ac:chgData name="Meryl Bowen" userId="0e33c516-b54b-4571-b07e-cdbdabee1070" providerId="ADAL" clId="{3EF6CA11-8753-4EB9-8291-08FDC5293075}" dt="2023-11-14T11:42:09.780" v="373" actId="20577"/>
          <ac:spMkLst>
            <pc:docMk/>
            <pc:sldMk cId="3476150475" sldId="360"/>
            <ac:spMk id="5" creationId="{CC9B19D0-C69D-2F3F-8868-35D9ED813076}"/>
          </ac:spMkLst>
        </pc:spChg>
        <pc:spChg chg="del">
          <ac:chgData name="Meryl Bowen" userId="0e33c516-b54b-4571-b07e-cdbdabee1070" providerId="ADAL" clId="{3EF6CA11-8753-4EB9-8291-08FDC5293075}" dt="2023-11-14T11:40:19.450" v="360"/>
          <ac:spMkLst>
            <pc:docMk/>
            <pc:sldMk cId="3476150475" sldId="360"/>
            <ac:spMk id="14" creationId="{FAFB3478-4AEC-431E-93B2-1593839C16DA}"/>
          </ac:spMkLst>
        </pc:spChg>
        <pc:spChg chg="del">
          <ac:chgData name="Meryl Bowen" userId="0e33c516-b54b-4571-b07e-cdbdabee1070" providerId="ADAL" clId="{3EF6CA11-8753-4EB9-8291-08FDC5293075}" dt="2023-11-14T11:40:19.450" v="360"/>
          <ac:spMkLst>
            <pc:docMk/>
            <pc:sldMk cId="3476150475" sldId="360"/>
            <ac:spMk id="16" creationId="{3FFB0B4B-B126-43E0-A25C-BA5634332524}"/>
          </ac:spMkLst>
        </pc:spChg>
        <pc:spChg chg="del">
          <ac:chgData name="Meryl Bowen" userId="0e33c516-b54b-4571-b07e-cdbdabee1070" providerId="ADAL" clId="{3EF6CA11-8753-4EB9-8291-08FDC5293075}" dt="2023-11-14T11:40:19.450" v="360"/>
          <ac:spMkLst>
            <pc:docMk/>
            <pc:sldMk cId="3476150475" sldId="360"/>
            <ac:spMk id="18" creationId="{9F9FCAB0-3283-4956-AE76-28C4033BFDB3}"/>
          </ac:spMkLst>
        </pc:spChg>
        <pc:spChg chg="del">
          <ac:chgData name="Meryl Bowen" userId="0e33c516-b54b-4571-b07e-cdbdabee1070" providerId="ADAL" clId="{3EF6CA11-8753-4EB9-8291-08FDC5293075}" dt="2023-11-14T11:40:19.450" v="360"/>
          <ac:spMkLst>
            <pc:docMk/>
            <pc:sldMk cId="3476150475" sldId="360"/>
            <ac:spMk id="20" creationId="{2E922E9E-A29B-4164-A634-B718A43369CA}"/>
          </ac:spMkLst>
        </pc:spChg>
        <pc:picChg chg="mod">
          <ac:chgData name="Meryl Bowen" userId="0e33c516-b54b-4571-b07e-cdbdabee1070" providerId="ADAL" clId="{3EF6CA11-8753-4EB9-8291-08FDC5293075}" dt="2023-11-14T11:40:56.845" v="368" actId="1440"/>
          <ac:picMkLst>
            <pc:docMk/>
            <pc:sldMk cId="3476150475" sldId="360"/>
            <ac:picMk id="6" creationId="{DE42CE62-58E8-F046-D363-9E2BC98A18CF}"/>
          </ac:picMkLst>
        </pc:picChg>
        <pc:picChg chg="mod">
          <ac:chgData name="Meryl Bowen" userId="0e33c516-b54b-4571-b07e-cdbdabee1070" providerId="ADAL" clId="{3EF6CA11-8753-4EB9-8291-08FDC5293075}" dt="2023-11-14T11:41:02.628" v="369" actId="14100"/>
          <ac:picMkLst>
            <pc:docMk/>
            <pc:sldMk cId="3476150475" sldId="360"/>
            <ac:picMk id="9" creationId="{140A1ADE-523C-E5F4-A649-13E840E29197}"/>
          </ac:picMkLst>
        </pc:picChg>
      </pc:sldChg>
      <pc:sldChg chg="addSp modSp new mod modNotesTx">
        <pc:chgData name="Meryl Bowen" userId="0e33c516-b54b-4571-b07e-cdbdabee1070" providerId="ADAL" clId="{3EF6CA11-8753-4EB9-8291-08FDC5293075}" dt="2023-11-22T17:12:24.198" v="1050" actId="313"/>
        <pc:sldMkLst>
          <pc:docMk/>
          <pc:sldMk cId="2804032239" sldId="361"/>
        </pc:sldMkLst>
        <pc:spChg chg="add mod">
          <ac:chgData name="Meryl Bowen" userId="0e33c516-b54b-4571-b07e-cdbdabee1070" providerId="ADAL" clId="{3EF6CA11-8753-4EB9-8291-08FDC5293075}" dt="2023-11-14T11:47:03.598" v="541" actId="255"/>
          <ac:spMkLst>
            <pc:docMk/>
            <pc:sldMk cId="2804032239" sldId="361"/>
            <ac:spMk id="3" creationId="{6BD2CCD9-A11A-A8B5-18B9-EBC78951F64A}"/>
          </ac:spMkLst>
        </pc:spChg>
        <pc:spChg chg="add mod">
          <ac:chgData name="Meryl Bowen" userId="0e33c516-b54b-4571-b07e-cdbdabee1070" providerId="ADAL" clId="{3EF6CA11-8753-4EB9-8291-08FDC5293075}" dt="2023-11-14T11:48:00.540" v="579" actId="14100"/>
          <ac:spMkLst>
            <pc:docMk/>
            <pc:sldMk cId="2804032239" sldId="361"/>
            <ac:spMk id="5" creationId="{25B566AE-253D-28BF-DA8E-FC0771207BCA}"/>
          </ac:spMkLst>
        </pc:spChg>
        <pc:picChg chg="add mod">
          <ac:chgData name="Meryl Bowen" userId="0e33c516-b54b-4571-b07e-cdbdabee1070" providerId="ADAL" clId="{3EF6CA11-8753-4EB9-8291-08FDC5293075}" dt="2023-11-14T11:47:14.113" v="542" actId="1076"/>
          <ac:picMkLst>
            <pc:docMk/>
            <pc:sldMk cId="2804032239" sldId="361"/>
            <ac:picMk id="2" creationId="{33FCAB44-F466-4F51-3526-DF16F5692344}"/>
          </ac:picMkLst>
        </pc:picChg>
        <pc:picChg chg="add mod">
          <ac:chgData name="Meryl Bowen" userId="0e33c516-b54b-4571-b07e-cdbdabee1070" providerId="ADAL" clId="{3EF6CA11-8753-4EB9-8291-08FDC5293075}" dt="2023-11-22T17:09:14.679" v="812" actId="1076"/>
          <ac:picMkLst>
            <pc:docMk/>
            <pc:sldMk cId="2804032239" sldId="361"/>
            <ac:picMk id="4" creationId="{038CE548-9579-D400-E4DB-510FD056AD6D}"/>
          </ac:picMkLst>
        </pc:picChg>
      </pc:sldChg>
      <pc:sldChg chg="addSp delSp modSp new mod setBg">
        <pc:chgData name="Meryl Bowen" userId="0e33c516-b54b-4571-b07e-cdbdabee1070" providerId="ADAL" clId="{3EF6CA11-8753-4EB9-8291-08FDC5293075}" dt="2023-11-14T11:53:33.784" v="617" actId="1076"/>
        <pc:sldMkLst>
          <pc:docMk/>
          <pc:sldMk cId="920578985" sldId="362"/>
        </pc:sldMkLst>
        <pc:spChg chg="add del mod">
          <ac:chgData name="Meryl Bowen" userId="0e33c516-b54b-4571-b07e-cdbdabee1070" providerId="ADAL" clId="{3EF6CA11-8753-4EB9-8291-08FDC5293075}" dt="2023-11-14T11:51:47.198" v="601" actId="931"/>
          <ac:spMkLst>
            <pc:docMk/>
            <pc:sldMk cId="920578985" sldId="362"/>
            <ac:spMk id="5" creationId="{6C09462B-2EC6-3A3F-09F2-FF0E96F977F5}"/>
          </ac:spMkLst>
        </pc:spChg>
        <pc:spChg chg="add del">
          <ac:chgData name="Meryl Bowen" userId="0e33c516-b54b-4571-b07e-cdbdabee1070" providerId="ADAL" clId="{3EF6CA11-8753-4EB9-8291-08FDC5293075}" dt="2023-11-14T11:49:57.848" v="591" actId="26606"/>
          <ac:spMkLst>
            <pc:docMk/>
            <pc:sldMk cId="920578985" sldId="362"/>
            <ac:spMk id="7" creationId="{4613B4A9-1C7C-4729-A016-AB42D3979460}"/>
          </ac:spMkLst>
        </pc:spChg>
        <pc:spChg chg="add mod">
          <ac:chgData name="Meryl Bowen" userId="0e33c516-b54b-4571-b07e-cdbdabee1070" providerId="ADAL" clId="{3EF6CA11-8753-4EB9-8291-08FDC5293075}" dt="2023-11-14T11:52:47.191" v="610" actId="14100"/>
          <ac:spMkLst>
            <pc:docMk/>
            <pc:sldMk cId="920578985" sldId="362"/>
            <ac:spMk id="9" creationId="{C4B50110-D9F1-4D18-08D1-93A859706388}"/>
          </ac:spMkLst>
        </pc:spChg>
        <pc:spChg chg="add mod">
          <ac:chgData name="Meryl Bowen" userId="0e33c516-b54b-4571-b07e-cdbdabee1070" providerId="ADAL" clId="{3EF6CA11-8753-4EB9-8291-08FDC5293075}" dt="2023-11-14T11:53:14.063" v="612" actId="14100"/>
          <ac:spMkLst>
            <pc:docMk/>
            <pc:sldMk cId="920578985" sldId="362"/>
            <ac:spMk id="10" creationId="{4066CD23-92A6-7F42-C16B-D0CD2FC20066}"/>
          </ac:spMkLst>
        </pc:spChg>
        <pc:spChg chg="add del">
          <ac:chgData name="Meryl Bowen" userId="0e33c516-b54b-4571-b07e-cdbdabee1070" providerId="ADAL" clId="{3EF6CA11-8753-4EB9-8291-08FDC5293075}" dt="2023-11-14T11:52:10.601" v="604" actId="26606"/>
          <ac:spMkLst>
            <pc:docMk/>
            <pc:sldMk cId="920578985" sldId="362"/>
            <ac:spMk id="12" creationId="{42A4FC2C-047E-45A5-965D-8E1E3BF09BC6}"/>
          </ac:spMkLst>
        </pc:spChg>
        <pc:grpChg chg="add">
          <ac:chgData name="Meryl Bowen" userId="0e33c516-b54b-4571-b07e-cdbdabee1070" providerId="ADAL" clId="{3EF6CA11-8753-4EB9-8291-08FDC5293075}" dt="2023-11-14T11:52:10.601" v="604" actId="26606"/>
          <ac:grpSpMkLst>
            <pc:docMk/>
            <pc:sldMk cId="920578985" sldId="362"/>
            <ac:grpSpMk id="14" creationId="{63737881-458F-40AD-B72B-B57D267DC423}"/>
          </ac:grpSpMkLst>
        </pc:grpChg>
        <pc:grpChg chg="add del">
          <ac:chgData name="Meryl Bowen" userId="0e33c516-b54b-4571-b07e-cdbdabee1070" providerId="ADAL" clId="{3EF6CA11-8753-4EB9-8291-08FDC5293075}" dt="2023-11-14T11:51:46.031" v="600" actId="26606"/>
          <ac:grpSpMkLst>
            <pc:docMk/>
            <pc:sldMk cId="920578985" sldId="362"/>
            <ac:grpSpMk id="17" creationId="{63737881-458F-40AD-B72B-B57D267DC423}"/>
          </ac:grpSpMkLst>
        </pc:grpChg>
        <pc:picChg chg="add del mod">
          <ac:chgData name="Meryl Bowen" userId="0e33c516-b54b-4571-b07e-cdbdabee1070" providerId="ADAL" clId="{3EF6CA11-8753-4EB9-8291-08FDC5293075}" dt="2023-11-14T11:50:01.340" v="592" actId="478"/>
          <ac:picMkLst>
            <pc:docMk/>
            <pc:sldMk cId="920578985" sldId="362"/>
            <ac:picMk id="2" creationId="{6AB52693-F0E2-2F28-7B53-9E93DB7BA2DB}"/>
          </ac:picMkLst>
        </pc:picChg>
        <pc:picChg chg="add del mod">
          <ac:chgData name="Meryl Bowen" userId="0e33c516-b54b-4571-b07e-cdbdabee1070" providerId="ADAL" clId="{3EF6CA11-8753-4EB9-8291-08FDC5293075}" dt="2023-11-14T11:51:47.198" v="601" actId="931"/>
          <ac:picMkLst>
            <pc:docMk/>
            <pc:sldMk cId="920578985" sldId="362"/>
            <ac:picMk id="4" creationId="{65C916F4-EE72-6616-C489-BBC4676225EA}"/>
          </ac:picMkLst>
        </pc:picChg>
        <pc:picChg chg="add mod">
          <ac:chgData name="Meryl Bowen" userId="0e33c516-b54b-4571-b07e-cdbdabee1070" providerId="ADAL" clId="{3EF6CA11-8753-4EB9-8291-08FDC5293075}" dt="2023-11-14T11:53:33.784" v="617" actId="1076"/>
          <ac:picMkLst>
            <pc:docMk/>
            <pc:sldMk cId="920578985" sldId="362"/>
            <ac:picMk id="6" creationId="{C921E59A-AC8F-1268-2456-E5A1E6937660}"/>
          </ac:picMkLst>
        </pc:picChg>
      </pc:sldChg>
      <pc:sldChg chg="addSp delSp modSp add mod setBg delDesignElem">
        <pc:chgData name="Meryl Bowen" userId="0e33c516-b54b-4571-b07e-cdbdabee1070" providerId="ADAL" clId="{3EF6CA11-8753-4EB9-8291-08FDC5293075}" dt="2023-11-14T12:09:56.866" v="747" actId="20577"/>
        <pc:sldMkLst>
          <pc:docMk/>
          <pc:sldMk cId="1961105719" sldId="363"/>
        </pc:sldMkLst>
        <pc:spChg chg="mod ord">
          <ac:chgData name="Meryl Bowen" userId="0e33c516-b54b-4571-b07e-cdbdabee1070" providerId="ADAL" clId="{3EF6CA11-8753-4EB9-8291-08FDC5293075}" dt="2023-11-14T11:54:33.008" v="625" actId="255"/>
          <ac:spMkLst>
            <pc:docMk/>
            <pc:sldMk cId="1961105719" sldId="363"/>
            <ac:spMk id="9" creationId="{C4B50110-D9F1-4D18-08D1-93A859706388}"/>
          </ac:spMkLst>
        </pc:spChg>
        <pc:spChg chg="mod ord">
          <ac:chgData name="Meryl Bowen" userId="0e33c516-b54b-4571-b07e-cdbdabee1070" providerId="ADAL" clId="{3EF6CA11-8753-4EB9-8291-08FDC5293075}" dt="2023-11-14T12:09:56.866" v="747" actId="20577"/>
          <ac:spMkLst>
            <pc:docMk/>
            <pc:sldMk cId="1961105719" sldId="363"/>
            <ac:spMk id="10" creationId="{4066CD23-92A6-7F42-C16B-D0CD2FC20066}"/>
          </ac:spMkLst>
        </pc:spChg>
        <pc:spChg chg="add">
          <ac:chgData name="Meryl Bowen" userId="0e33c516-b54b-4571-b07e-cdbdabee1070" providerId="ADAL" clId="{3EF6CA11-8753-4EB9-8291-08FDC5293075}" dt="2023-11-14T11:53:57.277" v="620" actId="26606"/>
          <ac:spMkLst>
            <pc:docMk/>
            <pc:sldMk cId="1961105719" sldId="363"/>
            <ac:spMk id="15" creationId="{9AA72BD9-2C5A-4EDC-931F-5AA08EACA0F3}"/>
          </ac:spMkLst>
        </pc:spChg>
        <pc:spChg chg="add">
          <ac:chgData name="Meryl Bowen" userId="0e33c516-b54b-4571-b07e-cdbdabee1070" providerId="ADAL" clId="{3EF6CA11-8753-4EB9-8291-08FDC5293075}" dt="2023-11-14T11:53:57.277" v="620" actId="26606"/>
          <ac:spMkLst>
            <pc:docMk/>
            <pc:sldMk cId="1961105719" sldId="363"/>
            <ac:spMk id="17" creationId="{DD3981AC-7B61-4947-BCF3-F7AA7FA385B9}"/>
          </ac:spMkLst>
        </pc:spChg>
        <pc:spChg chg="add">
          <ac:chgData name="Meryl Bowen" userId="0e33c516-b54b-4571-b07e-cdbdabee1070" providerId="ADAL" clId="{3EF6CA11-8753-4EB9-8291-08FDC5293075}" dt="2023-11-14T11:53:57.277" v="620" actId="26606"/>
          <ac:spMkLst>
            <pc:docMk/>
            <pc:sldMk cId="1961105719" sldId="363"/>
            <ac:spMk id="19" creationId="{55D4142C-5077-457F-A6AD-3FECFDB39685}"/>
          </ac:spMkLst>
        </pc:spChg>
        <pc:spChg chg="add">
          <ac:chgData name="Meryl Bowen" userId="0e33c516-b54b-4571-b07e-cdbdabee1070" providerId="ADAL" clId="{3EF6CA11-8753-4EB9-8291-08FDC5293075}" dt="2023-11-14T11:53:57.277" v="620" actId="26606"/>
          <ac:spMkLst>
            <pc:docMk/>
            <pc:sldMk cId="1961105719" sldId="363"/>
            <ac:spMk id="21" creationId="{7A5F0580-5EE9-419F-96EE-B6529EF6E7D0}"/>
          </ac:spMkLst>
        </pc:spChg>
        <pc:grpChg chg="del">
          <ac:chgData name="Meryl Bowen" userId="0e33c516-b54b-4571-b07e-cdbdabee1070" providerId="ADAL" clId="{3EF6CA11-8753-4EB9-8291-08FDC5293075}" dt="2023-11-14T11:53:22.803" v="614"/>
          <ac:grpSpMkLst>
            <pc:docMk/>
            <pc:sldMk cId="1961105719" sldId="363"/>
            <ac:grpSpMk id="14" creationId="{63737881-458F-40AD-B72B-B57D267DC423}"/>
          </ac:grpSpMkLst>
        </pc:grpChg>
        <pc:picChg chg="add mod">
          <ac:chgData name="Meryl Bowen" userId="0e33c516-b54b-4571-b07e-cdbdabee1070" providerId="ADAL" clId="{3EF6CA11-8753-4EB9-8291-08FDC5293075}" dt="2023-11-14T11:53:57.277" v="620" actId="26606"/>
          <ac:picMkLst>
            <pc:docMk/>
            <pc:sldMk cId="1961105719" sldId="363"/>
            <ac:picMk id="2" creationId="{5E191C5A-15EE-AF9B-A13E-6335AA61174E}"/>
          </ac:picMkLst>
        </pc:picChg>
        <pc:picChg chg="del mod">
          <ac:chgData name="Meryl Bowen" userId="0e33c516-b54b-4571-b07e-cdbdabee1070" providerId="ADAL" clId="{3EF6CA11-8753-4EB9-8291-08FDC5293075}" dt="2023-11-14T11:53:26.517" v="616" actId="478"/>
          <ac:picMkLst>
            <pc:docMk/>
            <pc:sldMk cId="1961105719" sldId="363"/>
            <ac:picMk id="6" creationId="{C921E59A-AC8F-1268-2456-E5A1E6937660}"/>
          </ac:picMkLst>
        </pc:picChg>
      </pc:sldChg>
      <pc:sldChg chg="new del">
        <pc:chgData name="Meryl Bowen" userId="0e33c516-b54b-4571-b07e-cdbdabee1070" providerId="ADAL" clId="{3EF6CA11-8753-4EB9-8291-08FDC5293075}" dt="2023-11-14T12:07:33.403" v="729" actId="47"/>
        <pc:sldMkLst>
          <pc:docMk/>
          <pc:sldMk cId="368680612" sldId="364"/>
        </pc:sldMkLst>
      </pc:sldChg>
      <pc:sldChg chg="new del">
        <pc:chgData name="Meryl Bowen" userId="0e33c516-b54b-4571-b07e-cdbdabee1070" providerId="ADAL" clId="{3EF6CA11-8753-4EB9-8291-08FDC5293075}" dt="2023-11-14T12:07:35.931" v="730" actId="47"/>
        <pc:sldMkLst>
          <pc:docMk/>
          <pc:sldMk cId="4215412798" sldId="365"/>
        </pc:sldMkLst>
      </pc:sldChg>
      <pc:sldMasterChg chg="delSldLayout">
        <pc:chgData name="Meryl Bowen" userId="0e33c516-b54b-4571-b07e-cdbdabee1070" providerId="ADAL" clId="{3EF6CA11-8753-4EB9-8291-08FDC5293075}" dt="2023-11-14T11:00:39.710" v="110" actId="47"/>
        <pc:sldMasterMkLst>
          <pc:docMk/>
          <pc:sldMasterMk cId="537362470" sldId="2147483656"/>
        </pc:sldMasterMkLst>
        <pc:sldLayoutChg chg="del">
          <pc:chgData name="Meryl Bowen" userId="0e33c516-b54b-4571-b07e-cdbdabee1070" providerId="ADAL" clId="{3EF6CA11-8753-4EB9-8291-08FDC5293075}" dt="2023-11-14T10:58:35.930" v="88" actId="47"/>
          <pc:sldLayoutMkLst>
            <pc:docMk/>
            <pc:sldMasterMk cId="537362470" sldId="2147483656"/>
            <pc:sldLayoutMk cId="1062948482" sldId="2147483723"/>
          </pc:sldLayoutMkLst>
        </pc:sldLayoutChg>
        <pc:sldLayoutChg chg="del">
          <pc:chgData name="Meryl Bowen" userId="0e33c516-b54b-4571-b07e-cdbdabee1070" providerId="ADAL" clId="{3EF6CA11-8753-4EB9-8291-08FDC5293075}" dt="2023-11-14T11:00:39.710" v="110" actId="47"/>
          <pc:sldLayoutMkLst>
            <pc:docMk/>
            <pc:sldMasterMk cId="537362470" sldId="2147483656"/>
            <pc:sldLayoutMk cId="3062356098" sldId="2147483726"/>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52231E-1A0F-7343-A83C-F5E914008269}" type="doc">
      <dgm:prSet loTypeId="urn:microsoft.com/office/officeart/2005/8/layout/gear1" loCatId="" qsTypeId="urn:microsoft.com/office/officeart/2005/8/quickstyle/simple1" qsCatId="simple" csTypeId="urn:microsoft.com/office/officeart/2005/8/colors/accent1_2" csCatId="accent1" phldr="1"/>
      <dgm:spPr/>
    </dgm:pt>
    <dgm:pt modelId="{01F185FF-4306-214D-A13A-00ADE2E7C332}">
      <dgm:prSet phldrT="[Text]"/>
      <dgm:spPr/>
      <dgm:t>
        <a:bodyPr/>
        <a:lstStyle/>
        <a:p>
          <a:r>
            <a:rPr lang="en-GB" dirty="0" err="1"/>
            <a:t>Gwybodaeth</a:t>
          </a:r>
          <a:r>
            <a:rPr lang="en-GB" dirty="0"/>
            <a:t> a </a:t>
          </a:r>
          <a:r>
            <a:rPr lang="en-GB" dirty="0" err="1"/>
            <a:t>dealltwriaeth</a:t>
          </a:r>
          <a:endParaRPr lang="en-GB" dirty="0"/>
        </a:p>
      </dgm:t>
    </dgm:pt>
    <dgm:pt modelId="{94E723D1-384B-E940-9111-3C69B1A10449}" type="parTrans" cxnId="{9F34341B-ACF5-994F-97AB-9D0B12B2FC7F}">
      <dgm:prSet/>
      <dgm:spPr/>
      <dgm:t>
        <a:bodyPr/>
        <a:lstStyle/>
        <a:p>
          <a:endParaRPr lang="en-GB"/>
        </a:p>
      </dgm:t>
    </dgm:pt>
    <dgm:pt modelId="{456BDBDC-848D-9041-B4CD-CDF8D8F8AF65}" type="sibTrans" cxnId="{9F34341B-ACF5-994F-97AB-9D0B12B2FC7F}">
      <dgm:prSet/>
      <dgm:spPr/>
      <dgm:t>
        <a:bodyPr/>
        <a:lstStyle/>
        <a:p>
          <a:endParaRPr lang="en-GB"/>
        </a:p>
      </dgm:t>
    </dgm:pt>
    <dgm:pt modelId="{CFDC65C8-2939-C24A-B3D5-66847398AEE6}">
      <dgm:prSet phldrT="[Text]"/>
      <dgm:spPr/>
      <dgm:t>
        <a:bodyPr/>
        <a:lstStyle/>
        <a:p>
          <a:r>
            <a:rPr lang="en-GB" dirty="0" err="1"/>
            <a:t>cymhwysedd</a:t>
          </a:r>
          <a:r>
            <a:rPr lang="en-GB" dirty="0"/>
            <a:t> </a:t>
          </a:r>
          <a:r>
            <a:rPr lang="en-GB" dirty="0" err="1"/>
            <a:t>symud</a:t>
          </a:r>
          <a:endParaRPr lang="en-GB" dirty="0"/>
        </a:p>
      </dgm:t>
    </dgm:pt>
    <dgm:pt modelId="{CE619B2D-55DE-C740-B330-C22B9FD9C83E}" type="parTrans" cxnId="{981CFAA4-74F5-4648-893F-77437F8FD78A}">
      <dgm:prSet/>
      <dgm:spPr/>
      <dgm:t>
        <a:bodyPr/>
        <a:lstStyle/>
        <a:p>
          <a:endParaRPr lang="en-GB"/>
        </a:p>
      </dgm:t>
    </dgm:pt>
    <dgm:pt modelId="{9974468F-44BB-8640-8244-4138D59A72F9}" type="sibTrans" cxnId="{981CFAA4-74F5-4648-893F-77437F8FD78A}">
      <dgm:prSet/>
      <dgm:spPr/>
      <dgm:t>
        <a:bodyPr/>
        <a:lstStyle/>
        <a:p>
          <a:endParaRPr lang="en-GB"/>
        </a:p>
      </dgm:t>
    </dgm:pt>
    <dgm:pt modelId="{324328E7-72BB-5542-BC02-8ECBBFF7889A}">
      <dgm:prSet phldrT="[Text]"/>
      <dgm:spPr/>
      <dgm:t>
        <a:bodyPr/>
        <a:lstStyle/>
        <a:p>
          <a:r>
            <a:rPr lang="en-GB" dirty="0" err="1"/>
            <a:t>cyfleoed</a:t>
          </a:r>
          <a:r>
            <a:rPr lang="en-GB" dirty="0"/>
            <a:t> </a:t>
          </a:r>
          <a:r>
            <a:rPr lang="en-GB" dirty="0" err="1"/>
            <a:t>gydol-bywyd</a:t>
          </a:r>
          <a:endParaRPr lang="en-GB" dirty="0"/>
        </a:p>
      </dgm:t>
    </dgm:pt>
    <dgm:pt modelId="{CACDB19F-5B6E-6D41-A7A8-6C0B04D748BA}" type="parTrans" cxnId="{95FD9D46-93BF-6F4A-8A8A-2E61D99C86F5}">
      <dgm:prSet/>
      <dgm:spPr/>
      <dgm:t>
        <a:bodyPr/>
        <a:lstStyle/>
        <a:p>
          <a:endParaRPr lang="en-GB"/>
        </a:p>
      </dgm:t>
    </dgm:pt>
    <dgm:pt modelId="{3EE5FF4E-8065-8241-8526-80210ABA9073}" type="sibTrans" cxnId="{95FD9D46-93BF-6F4A-8A8A-2E61D99C86F5}">
      <dgm:prSet/>
      <dgm:spPr/>
      <dgm:t>
        <a:bodyPr/>
        <a:lstStyle/>
        <a:p>
          <a:endParaRPr lang="en-GB"/>
        </a:p>
      </dgm:t>
    </dgm:pt>
    <dgm:pt modelId="{CA12DFAA-6A6F-6D43-BF3F-8BEFA1565977}" type="pres">
      <dgm:prSet presAssocID="{7252231E-1A0F-7343-A83C-F5E914008269}" presName="composite" presStyleCnt="0">
        <dgm:presLayoutVars>
          <dgm:chMax val="3"/>
          <dgm:animLvl val="lvl"/>
          <dgm:resizeHandles val="exact"/>
        </dgm:presLayoutVars>
      </dgm:prSet>
      <dgm:spPr/>
    </dgm:pt>
    <dgm:pt modelId="{A3D5EDE4-326D-0247-8C57-76A98F96CA52}" type="pres">
      <dgm:prSet presAssocID="{01F185FF-4306-214D-A13A-00ADE2E7C332}" presName="gear1" presStyleLbl="node1" presStyleIdx="0" presStyleCnt="3">
        <dgm:presLayoutVars>
          <dgm:chMax val="1"/>
          <dgm:bulletEnabled val="1"/>
        </dgm:presLayoutVars>
      </dgm:prSet>
      <dgm:spPr/>
    </dgm:pt>
    <dgm:pt modelId="{DD1D77FF-F3DD-764A-B795-4D319BA3C918}" type="pres">
      <dgm:prSet presAssocID="{01F185FF-4306-214D-A13A-00ADE2E7C332}" presName="gear1srcNode" presStyleLbl="node1" presStyleIdx="0" presStyleCnt="3"/>
      <dgm:spPr/>
    </dgm:pt>
    <dgm:pt modelId="{7F3DEB79-47EB-6845-91B2-99F6053D2DAF}" type="pres">
      <dgm:prSet presAssocID="{01F185FF-4306-214D-A13A-00ADE2E7C332}" presName="gear1dstNode" presStyleLbl="node1" presStyleIdx="0" presStyleCnt="3"/>
      <dgm:spPr/>
    </dgm:pt>
    <dgm:pt modelId="{8A34A587-D21E-3A4F-A9B0-4FF635304942}" type="pres">
      <dgm:prSet presAssocID="{324328E7-72BB-5542-BC02-8ECBBFF7889A}" presName="gear2" presStyleLbl="node1" presStyleIdx="1" presStyleCnt="3">
        <dgm:presLayoutVars>
          <dgm:chMax val="1"/>
          <dgm:bulletEnabled val="1"/>
        </dgm:presLayoutVars>
      </dgm:prSet>
      <dgm:spPr/>
    </dgm:pt>
    <dgm:pt modelId="{1BC4BFDC-DB1B-8840-8E43-6E9E19DB539E}" type="pres">
      <dgm:prSet presAssocID="{324328E7-72BB-5542-BC02-8ECBBFF7889A}" presName="gear2srcNode" presStyleLbl="node1" presStyleIdx="1" presStyleCnt="3"/>
      <dgm:spPr/>
    </dgm:pt>
    <dgm:pt modelId="{3B849566-1A6D-AB46-89D5-87CF97828919}" type="pres">
      <dgm:prSet presAssocID="{324328E7-72BB-5542-BC02-8ECBBFF7889A}" presName="gear2dstNode" presStyleLbl="node1" presStyleIdx="1" presStyleCnt="3"/>
      <dgm:spPr/>
    </dgm:pt>
    <dgm:pt modelId="{36B070AE-6589-5F46-ABF0-EE141CB7104B}" type="pres">
      <dgm:prSet presAssocID="{CFDC65C8-2939-C24A-B3D5-66847398AEE6}" presName="gear3" presStyleLbl="node1" presStyleIdx="2" presStyleCnt="3" custLinFactNeighborX="3479" custLinFactNeighborY="346"/>
      <dgm:spPr/>
    </dgm:pt>
    <dgm:pt modelId="{FC8587E1-8D64-C645-8913-F986DE9D7807}" type="pres">
      <dgm:prSet presAssocID="{CFDC65C8-2939-C24A-B3D5-66847398AEE6}" presName="gear3tx" presStyleLbl="node1" presStyleIdx="2" presStyleCnt="3">
        <dgm:presLayoutVars>
          <dgm:chMax val="1"/>
          <dgm:bulletEnabled val="1"/>
        </dgm:presLayoutVars>
      </dgm:prSet>
      <dgm:spPr/>
    </dgm:pt>
    <dgm:pt modelId="{B7A73377-191D-D242-B21B-C1A0E1548847}" type="pres">
      <dgm:prSet presAssocID="{CFDC65C8-2939-C24A-B3D5-66847398AEE6}" presName="gear3srcNode" presStyleLbl="node1" presStyleIdx="2" presStyleCnt="3"/>
      <dgm:spPr/>
    </dgm:pt>
    <dgm:pt modelId="{578B7711-099A-0B47-B13B-B737CD719BB5}" type="pres">
      <dgm:prSet presAssocID="{CFDC65C8-2939-C24A-B3D5-66847398AEE6}" presName="gear3dstNode" presStyleLbl="node1" presStyleIdx="2" presStyleCnt="3"/>
      <dgm:spPr/>
    </dgm:pt>
    <dgm:pt modelId="{86E7567A-DDA4-7E44-A41F-65F69F57A414}" type="pres">
      <dgm:prSet presAssocID="{456BDBDC-848D-9041-B4CD-CDF8D8F8AF65}" presName="connector1" presStyleLbl="sibTrans2D1" presStyleIdx="0" presStyleCnt="3"/>
      <dgm:spPr/>
    </dgm:pt>
    <dgm:pt modelId="{C5506FAE-0391-5D4B-94B6-4E8BB2A50928}" type="pres">
      <dgm:prSet presAssocID="{3EE5FF4E-8065-8241-8526-80210ABA9073}" presName="connector2" presStyleLbl="sibTrans2D1" presStyleIdx="1" presStyleCnt="3"/>
      <dgm:spPr/>
    </dgm:pt>
    <dgm:pt modelId="{0D44589B-83CD-0F40-87F9-6296AD71495D}" type="pres">
      <dgm:prSet presAssocID="{9974468F-44BB-8640-8244-4138D59A72F9}" presName="connector3" presStyleLbl="sibTrans2D1" presStyleIdx="2" presStyleCnt="3"/>
      <dgm:spPr/>
    </dgm:pt>
  </dgm:ptLst>
  <dgm:cxnLst>
    <dgm:cxn modelId="{79E7BA00-80C1-1642-8C93-E5D415EF602A}" type="presOf" srcId="{CFDC65C8-2939-C24A-B3D5-66847398AEE6}" destId="{578B7711-099A-0B47-B13B-B737CD719BB5}" srcOrd="3" destOrd="0" presId="urn:microsoft.com/office/officeart/2005/8/layout/gear1"/>
    <dgm:cxn modelId="{BD8FE409-5445-E44A-A4E9-6435CC5FD57A}" type="presOf" srcId="{01F185FF-4306-214D-A13A-00ADE2E7C332}" destId="{DD1D77FF-F3DD-764A-B795-4D319BA3C918}" srcOrd="1" destOrd="0" presId="urn:microsoft.com/office/officeart/2005/8/layout/gear1"/>
    <dgm:cxn modelId="{9F34341B-ACF5-994F-97AB-9D0B12B2FC7F}" srcId="{7252231E-1A0F-7343-A83C-F5E914008269}" destId="{01F185FF-4306-214D-A13A-00ADE2E7C332}" srcOrd="0" destOrd="0" parTransId="{94E723D1-384B-E940-9111-3C69B1A10449}" sibTransId="{456BDBDC-848D-9041-B4CD-CDF8D8F8AF65}"/>
    <dgm:cxn modelId="{95FD9D46-93BF-6F4A-8A8A-2E61D99C86F5}" srcId="{7252231E-1A0F-7343-A83C-F5E914008269}" destId="{324328E7-72BB-5542-BC02-8ECBBFF7889A}" srcOrd="1" destOrd="0" parTransId="{CACDB19F-5B6E-6D41-A7A8-6C0B04D748BA}" sibTransId="{3EE5FF4E-8065-8241-8526-80210ABA9073}"/>
    <dgm:cxn modelId="{A5144767-EAB9-E349-B9DA-F50012ED152B}" type="presOf" srcId="{01F185FF-4306-214D-A13A-00ADE2E7C332}" destId="{A3D5EDE4-326D-0247-8C57-76A98F96CA52}" srcOrd="0" destOrd="0" presId="urn:microsoft.com/office/officeart/2005/8/layout/gear1"/>
    <dgm:cxn modelId="{CEF24A69-EC04-4F48-B0AD-6624419C0B46}" type="presOf" srcId="{CFDC65C8-2939-C24A-B3D5-66847398AEE6}" destId="{36B070AE-6589-5F46-ABF0-EE141CB7104B}" srcOrd="0" destOrd="0" presId="urn:microsoft.com/office/officeart/2005/8/layout/gear1"/>
    <dgm:cxn modelId="{57E7506D-394E-B244-B5AF-D782C8ACBFE2}" type="presOf" srcId="{01F185FF-4306-214D-A13A-00ADE2E7C332}" destId="{7F3DEB79-47EB-6845-91B2-99F6053D2DAF}" srcOrd="2" destOrd="0" presId="urn:microsoft.com/office/officeart/2005/8/layout/gear1"/>
    <dgm:cxn modelId="{3FCB7C4E-BB7C-8D44-B01D-4CD0B3E8BA53}" type="presOf" srcId="{456BDBDC-848D-9041-B4CD-CDF8D8F8AF65}" destId="{86E7567A-DDA4-7E44-A41F-65F69F57A414}" srcOrd="0" destOrd="0" presId="urn:microsoft.com/office/officeart/2005/8/layout/gear1"/>
    <dgm:cxn modelId="{B7D5B84F-8BFE-AC4C-A9A3-04C81A1211A9}" type="presOf" srcId="{9974468F-44BB-8640-8244-4138D59A72F9}" destId="{0D44589B-83CD-0F40-87F9-6296AD71495D}" srcOrd="0" destOrd="0" presId="urn:microsoft.com/office/officeart/2005/8/layout/gear1"/>
    <dgm:cxn modelId="{E3C49F75-8AB6-5646-A27C-F69FEADB30E6}" type="presOf" srcId="{7252231E-1A0F-7343-A83C-F5E914008269}" destId="{CA12DFAA-6A6F-6D43-BF3F-8BEFA1565977}" srcOrd="0" destOrd="0" presId="urn:microsoft.com/office/officeart/2005/8/layout/gear1"/>
    <dgm:cxn modelId="{5E983491-108A-DC4E-A1BA-E22073CA4189}" type="presOf" srcId="{324328E7-72BB-5542-BC02-8ECBBFF7889A}" destId="{3B849566-1A6D-AB46-89D5-87CF97828919}" srcOrd="2" destOrd="0" presId="urn:microsoft.com/office/officeart/2005/8/layout/gear1"/>
    <dgm:cxn modelId="{981CFAA4-74F5-4648-893F-77437F8FD78A}" srcId="{7252231E-1A0F-7343-A83C-F5E914008269}" destId="{CFDC65C8-2939-C24A-B3D5-66847398AEE6}" srcOrd="2" destOrd="0" parTransId="{CE619B2D-55DE-C740-B330-C22B9FD9C83E}" sibTransId="{9974468F-44BB-8640-8244-4138D59A72F9}"/>
    <dgm:cxn modelId="{62EBFDAF-3FE5-4B4B-A2A9-2D478042EC05}" type="presOf" srcId="{324328E7-72BB-5542-BC02-8ECBBFF7889A}" destId="{1BC4BFDC-DB1B-8840-8E43-6E9E19DB539E}" srcOrd="1" destOrd="0" presId="urn:microsoft.com/office/officeart/2005/8/layout/gear1"/>
    <dgm:cxn modelId="{CBF855C4-F216-7B43-A1DD-7CA898CD1BD1}" type="presOf" srcId="{324328E7-72BB-5542-BC02-8ECBBFF7889A}" destId="{8A34A587-D21E-3A4F-A9B0-4FF635304942}" srcOrd="0" destOrd="0" presId="urn:microsoft.com/office/officeart/2005/8/layout/gear1"/>
    <dgm:cxn modelId="{EBAE1FC9-2814-084F-83D9-E5CB807CCC8A}" type="presOf" srcId="{CFDC65C8-2939-C24A-B3D5-66847398AEE6}" destId="{FC8587E1-8D64-C645-8913-F986DE9D7807}" srcOrd="1" destOrd="0" presId="urn:microsoft.com/office/officeart/2005/8/layout/gear1"/>
    <dgm:cxn modelId="{3AC31DDB-186C-D84E-BAB8-23FE227BDA75}" type="presOf" srcId="{3EE5FF4E-8065-8241-8526-80210ABA9073}" destId="{C5506FAE-0391-5D4B-94B6-4E8BB2A50928}" srcOrd="0" destOrd="0" presId="urn:microsoft.com/office/officeart/2005/8/layout/gear1"/>
    <dgm:cxn modelId="{C5F979DB-C7AE-F34A-8954-5B406AB6EFBC}" type="presOf" srcId="{CFDC65C8-2939-C24A-B3D5-66847398AEE6}" destId="{B7A73377-191D-D242-B21B-C1A0E1548847}" srcOrd="2" destOrd="0" presId="urn:microsoft.com/office/officeart/2005/8/layout/gear1"/>
    <dgm:cxn modelId="{DCF95E89-0F21-284A-92B8-1A623D063699}" type="presParOf" srcId="{CA12DFAA-6A6F-6D43-BF3F-8BEFA1565977}" destId="{A3D5EDE4-326D-0247-8C57-76A98F96CA52}" srcOrd="0" destOrd="0" presId="urn:microsoft.com/office/officeart/2005/8/layout/gear1"/>
    <dgm:cxn modelId="{6E9A113E-EF1A-CA45-A867-6CC07DA865C5}" type="presParOf" srcId="{CA12DFAA-6A6F-6D43-BF3F-8BEFA1565977}" destId="{DD1D77FF-F3DD-764A-B795-4D319BA3C918}" srcOrd="1" destOrd="0" presId="urn:microsoft.com/office/officeart/2005/8/layout/gear1"/>
    <dgm:cxn modelId="{9942D98D-5A13-AB49-8F5E-E54585F48BE1}" type="presParOf" srcId="{CA12DFAA-6A6F-6D43-BF3F-8BEFA1565977}" destId="{7F3DEB79-47EB-6845-91B2-99F6053D2DAF}" srcOrd="2" destOrd="0" presId="urn:microsoft.com/office/officeart/2005/8/layout/gear1"/>
    <dgm:cxn modelId="{6FEF019E-84A9-B74E-835F-8134674AE310}" type="presParOf" srcId="{CA12DFAA-6A6F-6D43-BF3F-8BEFA1565977}" destId="{8A34A587-D21E-3A4F-A9B0-4FF635304942}" srcOrd="3" destOrd="0" presId="urn:microsoft.com/office/officeart/2005/8/layout/gear1"/>
    <dgm:cxn modelId="{58BAEC41-22FC-BF4D-8398-38024F6344FC}" type="presParOf" srcId="{CA12DFAA-6A6F-6D43-BF3F-8BEFA1565977}" destId="{1BC4BFDC-DB1B-8840-8E43-6E9E19DB539E}" srcOrd="4" destOrd="0" presId="urn:microsoft.com/office/officeart/2005/8/layout/gear1"/>
    <dgm:cxn modelId="{763DD5A8-A1A3-5242-881F-64A800419560}" type="presParOf" srcId="{CA12DFAA-6A6F-6D43-BF3F-8BEFA1565977}" destId="{3B849566-1A6D-AB46-89D5-87CF97828919}" srcOrd="5" destOrd="0" presId="urn:microsoft.com/office/officeart/2005/8/layout/gear1"/>
    <dgm:cxn modelId="{F2C0163C-0662-7644-88AC-0C889E6F4E3D}" type="presParOf" srcId="{CA12DFAA-6A6F-6D43-BF3F-8BEFA1565977}" destId="{36B070AE-6589-5F46-ABF0-EE141CB7104B}" srcOrd="6" destOrd="0" presId="urn:microsoft.com/office/officeart/2005/8/layout/gear1"/>
    <dgm:cxn modelId="{B18AA10A-742D-F748-A2FC-444C84FC022E}" type="presParOf" srcId="{CA12DFAA-6A6F-6D43-BF3F-8BEFA1565977}" destId="{FC8587E1-8D64-C645-8913-F986DE9D7807}" srcOrd="7" destOrd="0" presId="urn:microsoft.com/office/officeart/2005/8/layout/gear1"/>
    <dgm:cxn modelId="{417FCEFF-EBCD-DA4C-8475-D6CB4A61A120}" type="presParOf" srcId="{CA12DFAA-6A6F-6D43-BF3F-8BEFA1565977}" destId="{B7A73377-191D-D242-B21B-C1A0E1548847}" srcOrd="8" destOrd="0" presId="urn:microsoft.com/office/officeart/2005/8/layout/gear1"/>
    <dgm:cxn modelId="{9AE05EB5-AA47-0F41-85DD-009074CEC0A1}" type="presParOf" srcId="{CA12DFAA-6A6F-6D43-BF3F-8BEFA1565977}" destId="{578B7711-099A-0B47-B13B-B737CD719BB5}" srcOrd="9" destOrd="0" presId="urn:microsoft.com/office/officeart/2005/8/layout/gear1"/>
    <dgm:cxn modelId="{86B5C3AF-FA03-CD41-A6E1-62777361D9EA}" type="presParOf" srcId="{CA12DFAA-6A6F-6D43-BF3F-8BEFA1565977}" destId="{86E7567A-DDA4-7E44-A41F-65F69F57A414}" srcOrd="10" destOrd="0" presId="urn:microsoft.com/office/officeart/2005/8/layout/gear1"/>
    <dgm:cxn modelId="{B0AAC80A-296F-F04B-94F4-0F203D28ECF0}" type="presParOf" srcId="{CA12DFAA-6A6F-6D43-BF3F-8BEFA1565977}" destId="{C5506FAE-0391-5D4B-94B6-4E8BB2A50928}" srcOrd="11" destOrd="0" presId="urn:microsoft.com/office/officeart/2005/8/layout/gear1"/>
    <dgm:cxn modelId="{E102E12D-8CC7-464F-81B8-21CB823B9D7D}" type="presParOf" srcId="{CA12DFAA-6A6F-6D43-BF3F-8BEFA1565977}" destId="{0D44589B-83CD-0F40-87F9-6296AD71495D}" srcOrd="12" destOrd="0" presId="urn:microsoft.com/office/officeart/2005/8/layout/gear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AAC7B0-0311-4D21-9F2A-AE2412437B12}" type="doc">
      <dgm:prSet loTypeId="urn:microsoft.com/office/officeart/2005/8/layout/vList2" loCatId="list" qsTypeId="urn:microsoft.com/office/officeart/2005/8/quickstyle/simple4" qsCatId="simple" csTypeId="urn:microsoft.com/office/officeart/2005/8/colors/accent0_3" csCatId="mainScheme" phldr="1"/>
      <dgm:spPr/>
      <dgm:t>
        <a:bodyPr/>
        <a:lstStyle/>
        <a:p>
          <a:endParaRPr lang="en-US"/>
        </a:p>
      </dgm:t>
    </dgm:pt>
    <dgm:pt modelId="{E4429D70-0D16-4328-B174-89E23332A414}">
      <dgm:prSet/>
      <dgm:spPr/>
      <dgm:t>
        <a:bodyPr/>
        <a:lstStyle/>
        <a:p>
          <a:r>
            <a:rPr lang="en-US"/>
            <a:t>Addysgu Perthnasoedd Personol a Chymdeithasol (Model TPSR- Don Hellison, 1973, 1978,1983)</a:t>
          </a:r>
        </a:p>
      </dgm:t>
    </dgm:pt>
    <dgm:pt modelId="{CABE4A48-73C1-42E2-9FDF-C98994BDF098}" type="parTrans" cxnId="{2041A1B9-C20D-49A0-B8E0-9FF3E3639DE4}">
      <dgm:prSet/>
      <dgm:spPr/>
      <dgm:t>
        <a:bodyPr/>
        <a:lstStyle/>
        <a:p>
          <a:endParaRPr lang="en-US" sz="1600"/>
        </a:p>
      </dgm:t>
    </dgm:pt>
    <dgm:pt modelId="{9CE60F8B-7F81-4165-B822-4EA778C05D3C}" type="sibTrans" cxnId="{2041A1B9-C20D-49A0-B8E0-9FF3E3639DE4}">
      <dgm:prSet/>
      <dgm:spPr/>
      <dgm:t>
        <a:bodyPr/>
        <a:lstStyle/>
        <a:p>
          <a:endParaRPr lang="en-US"/>
        </a:p>
      </dgm:t>
    </dgm:pt>
    <dgm:pt modelId="{C019E359-B084-49F3-8DAB-5AD7B98D9FAF}">
      <dgm:prSet/>
      <dgm:spPr/>
      <dgm:t>
        <a:bodyPr/>
        <a:lstStyle/>
        <a:p>
          <a:r>
            <a:rPr lang="en-US"/>
            <a:t>Defnyddio Addysg Gorfforol i ddatblygu sgiliau dysgu cymdeithasol ac emosiynol</a:t>
          </a:r>
        </a:p>
      </dgm:t>
    </dgm:pt>
    <dgm:pt modelId="{483669D5-AD44-46DE-834B-C40A39B72F27}" type="parTrans" cxnId="{3C4DF8DC-4B93-4BE9-AB8C-8B3B6F4B260E}">
      <dgm:prSet/>
      <dgm:spPr/>
      <dgm:t>
        <a:bodyPr/>
        <a:lstStyle/>
        <a:p>
          <a:endParaRPr lang="en-US" sz="1600"/>
        </a:p>
      </dgm:t>
    </dgm:pt>
    <dgm:pt modelId="{558F4091-94AB-44E6-AFD6-F3BC37E59609}" type="sibTrans" cxnId="{3C4DF8DC-4B93-4BE9-AB8C-8B3B6F4B260E}">
      <dgm:prSet/>
      <dgm:spPr/>
      <dgm:t>
        <a:bodyPr/>
        <a:lstStyle/>
        <a:p>
          <a:endParaRPr lang="en-US"/>
        </a:p>
      </dgm:t>
    </dgm:pt>
    <dgm:pt modelId="{4338BB81-AA77-480A-AB40-795D184B5FF7}">
      <dgm:prSet/>
      <dgm:spPr/>
      <dgm:t>
        <a:bodyPr/>
        <a:lstStyle/>
        <a:p>
          <a:r>
            <a:rPr lang="en-US" dirty="0" err="1"/>
            <a:t>Mae'r</a:t>
          </a:r>
          <a:r>
            <a:rPr lang="en-US" dirty="0"/>
            <a:t> model TPSR </a:t>
          </a:r>
          <a:r>
            <a:rPr lang="en-US" dirty="0" err="1"/>
            <a:t>yn</a:t>
          </a:r>
          <a:r>
            <a:rPr lang="en-US" dirty="0"/>
            <a:t> </a:t>
          </a:r>
          <a:r>
            <a:rPr lang="en-US" dirty="0" err="1"/>
            <a:t>ddull</a:t>
          </a:r>
          <a:r>
            <a:rPr lang="en-US" dirty="0"/>
            <a:t> </a:t>
          </a:r>
          <a:r>
            <a:rPr lang="en-US" dirty="0" err="1"/>
            <a:t>dyneiddiol</a:t>
          </a:r>
          <a:r>
            <a:rPr lang="en-US" dirty="0"/>
            <a:t>, </a:t>
          </a:r>
          <a:r>
            <a:rPr lang="en-US" dirty="0" err="1"/>
            <a:t>datblygiadol</a:t>
          </a:r>
          <a:r>
            <a:rPr lang="en-US" dirty="0"/>
            <a:t>, </a:t>
          </a:r>
          <a:r>
            <a:rPr lang="en-US" dirty="0" err="1"/>
            <a:t>yn</a:t>
          </a:r>
          <a:r>
            <a:rPr lang="en-US" dirty="0"/>
            <a:t> </a:t>
          </a:r>
          <a:r>
            <a:rPr lang="en-US" dirty="0" err="1"/>
            <a:t>blentyn</a:t>
          </a:r>
          <a:r>
            <a:rPr lang="en-US" dirty="0"/>
            <a:t> </a:t>
          </a:r>
          <a:r>
            <a:rPr lang="en-US" dirty="0" err="1"/>
            <a:t>ganolog</a:t>
          </a:r>
          <a:r>
            <a:rPr lang="en-US" dirty="0"/>
            <a:t> o </a:t>
          </a:r>
          <a:r>
            <a:rPr lang="en-US" dirty="0" err="1"/>
            <a:t>addysgu</a:t>
          </a:r>
          <a:r>
            <a:rPr lang="en-US" dirty="0"/>
            <a:t> </a:t>
          </a:r>
          <a:r>
            <a:rPr lang="en-US" dirty="0" err="1"/>
            <a:t>addysg</a:t>
          </a:r>
          <a:r>
            <a:rPr lang="en-US" dirty="0"/>
            <a:t> </a:t>
          </a:r>
          <a:r>
            <a:rPr lang="en-US" dirty="0" err="1"/>
            <a:t>gorfforol</a:t>
          </a:r>
          <a:r>
            <a:rPr lang="en-US" dirty="0"/>
            <a:t> </a:t>
          </a:r>
          <a:r>
            <a:rPr lang="en-US" dirty="0" err="1"/>
            <a:t>sy'n</a:t>
          </a:r>
          <a:r>
            <a:rPr lang="en-US" dirty="0"/>
            <a:t> </a:t>
          </a:r>
          <a:r>
            <a:rPr lang="en-US" dirty="0" err="1"/>
            <a:t>ceisio</a:t>
          </a:r>
          <a:r>
            <a:rPr lang="en-US" dirty="0"/>
            <a:t> </a:t>
          </a:r>
          <a:r>
            <a:rPr lang="en-US" dirty="0" err="1"/>
            <a:t>adeiladu</a:t>
          </a:r>
          <a:r>
            <a:rPr lang="en-US" dirty="0"/>
            <a:t> </a:t>
          </a:r>
          <a:r>
            <a:rPr lang="en-US" dirty="0" err="1"/>
            <a:t>ar</a:t>
          </a:r>
          <a:r>
            <a:rPr lang="en-US" dirty="0"/>
            <a:t> </a:t>
          </a:r>
          <a:r>
            <a:rPr lang="en-US" dirty="0" err="1"/>
            <a:t>fwynhad</a:t>
          </a:r>
          <a:r>
            <a:rPr lang="en-US" dirty="0"/>
            <a:t> </a:t>
          </a:r>
          <a:r>
            <a:rPr lang="en-US" dirty="0" err="1"/>
            <a:t>dysgwyr</a:t>
          </a:r>
          <a:r>
            <a:rPr lang="en-US" dirty="0"/>
            <a:t> o </a:t>
          </a:r>
          <a:r>
            <a:rPr lang="en-US" dirty="0" err="1"/>
            <a:t>weithgaredd</a:t>
          </a:r>
          <a:r>
            <a:rPr lang="en-US" dirty="0"/>
            <a:t> </a:t>
          </a:r>
          <a:r>
            <a:rPr lang="en-US" dirty="0" err="1"/>
            <a:t>corfforol</a:t>
          </a:r>
          <a:r>
            <a:rPr lang="en-US" dirty="0"/>
            <a:t> </a:t>
          </a:r>
          <a:r>
            <a:rPr lang="en-US" dirty="0" err="1"/>
            <a:t>i</a:t>
          </a:r>
          <a:r>
            <a:rPr lang="en-US" dirty="0"/>
            <a:t> </a:t>
          </a:r>
          <a:r>
            <a:rPr lang="en-US" dirty="0" err="1"/>
            <a:t>gychwyn</a:t>
          </a:r>
          <a:r>
            <a:rPr lang="en-US" dirty="0"/>
            <a:t> </a:t>
          </a:r>
          <a:r>
            <a:rPr lang="en-US" dirty="0" err="1"/>
            <a:t>trafodaethau</a:t>
          </a:r>
          <a:r>
            <a:rPr lang="en-US" dirty="0"/>
            <a:t> am </a:t>
          </a:r>
          <a:r>
            <a:rPr lang="en-US" dirty="0" err="1"/>
            <a:t>ymddygiad</a:t>
          </a:r>
          <a:r>
            <a:rPr lang="en-US" dirty="0"/>
            <a:t> </a:t>
          </a:r>
          <a:r>
            <a:rPr lang="en-US" dirty="0" err="1"/>
            <a:t>cyfrifol</a:t>
          </a:r>
          <a:r>
            <a:rPr lang="en-US" dirty="0"/>
            <a:t> </a:t>
          </a:r>
          <a:r>
            <a:rPr lang="en-US" dirty="0" err="1"/>
            <a:t>personol</a:t>
          </a:r>
          <a:r>
            <a:rPr lang="en-US" dirty="0"/>
            <a:t> a </a:t>
          </a:r>
          <a:r>
            <a:rPr lang="en-US" dirty="0" err="1"/>
            <a:t>chymdeithasol</a:t>
          </a:r>
          <a:r>
            <a:rPr lang="en-US" dirty="0"/>
            <a:t> y </a:t>
          </a:r>
          <a:r>
            <a:rPr lang="en-US" dirty="0" err="1"/>
            <a:t>tu</a:t>
          </a:r>
          <a:r>
            <a:rPr lang="en-US" dirty="0"/>
            <a:t> </a:t>
          </a:r>
          <a:r>
            <a:rPr lang="en-US" dirty="0" err="1"/>
            <a:t>mewn</a:t>
          </a:r>
          <a:r>
            <a:rPr lang="en-US" dirty="0"/>
            <a:t> </a:t>
          </a:r>
          <a:r>
            <a:rPr lang="en-US" dirty="0" err="1"/>
            <a:t>a'r</a:t>
          </a:r>
          <a:r>
            <a:rPr lang="en-US" dirty="0"/>
            <a:t> </a:t>
          </a:r>
          <a:r>
            <a:rPr lang="en-US" dirty="0" err="1"/>
            <a:t>tu</a:t>
          </a:r>
          <a:r>
            <a:rPr lang="en-US" dirty="0"/>
            <a:t> </a:t>
          </a:r>
          <a:r>
            <a:rPr lang="en-US" dirty="0" err="1"/>
            <a:t>allan</a:t>
          </a:r>
          <a:r>
            <a:rPr lang="en-US" dirty="0"/>
            <a:t> </a:t>
          </a:r>
          <a:r>
            <a:rPr lang="en-US" dirty="0" err="1"/>
            <a:t>i'r</a:t>
          </a:r>
          <a:r>
            <a:rPr lang="en-US" dirty="0"/>
            <a:t> </a:t>
          </a:r>
          <a:r>
            <a:rPr lang="en-US" dirty="0" err="1"/>
            <a:t>gampfa</a:t>
          </a:r>
          <a:r>
            <a:rPr lang="en-US" dirty="0"/>
            <a:t> (Gordon &amp; Doyle, 2015)</a:t>
          </a:r>
        </a:p>
      </dgm:t>
    </dgm:pt>
    <dgm:pt modelId="{6B1EE84A-FAFF-4611-BC15-76A6A16BC55E}" type="parTrans" cxnId="{B5180CB1-BA11-4B96-81A6-8D8597E355F6}">
      <dgm:prSet/>
      <dgm:spPr/>
      <dgm:t>
        <a:bodyPr/>
        <a:lstStyle/>
        <a:p>
          <a:endParaRPr lang="en-US" sz="1600"/>
        </a:p>
      </dgm:t>
    </dgm:pt>
    <dgm:pt modelId="{D41E3C25-7999-4F43-BFA6-311DCF117065}" type="sibTrans" cxnId="{B5180CB1-BA11-4B96-81A6-8D8597E355F6}">
      <dgm:prSet/>
      <dgm:spPr/>
      <dgm:t>
        <a:bodyPr/>
        <a:lstStyle/>
        <a:p>
          <a:endParaRPr lang="en-US"/>
        </a:p>
      </dgm:t>
    </dgm:pt>
    <dgm:pt modelId="{2850FCD2-298D-49E5-A4C2-6FFF2624763F}" type="pres">
      <dgm:prSet presAssocID="{7AAAC7B0-0311-4D21-9F2A-AE2412437B12}" presName="linear" presStyleCnt="0">
        <dgm:presLayoutVars>
          <dgm:animLvl val="lvl"/>
          <dgm:resizeHandles val="exact"/>
        </dgm:presLayoutVars>
      </dgm:prSet>
      <dgm:spPr/>
    </dgm:pt>
    <dgm:pt modelId="{0914CC28-06C8-4179-AA4C-8B9665B4F483}" type="pres">
      <dgm:prSet presAssocID="{E4429D70-0D16-4328-B174-89E23332A414}" presName="parentText" presStyleLbl="node1" presStyleIdx="0" presStyleCnt="3">
        <dgm:presLayoutVars>
          <dgm:chMax val="0"/>
          <dgm:bulletEnabled val="1"/>
        </dgm:presLayoutVars>
      </dgm:prSet>
      <dgm:spPr/>
    </dgm:pt>
    <dgm:pt modelId="{D142618E-8FEB-4C61-86CC-A22461F03135}" type="pres">
      <dgm:prSet presAssocID="{9CE60F8B-7F81-4165-B822-4EA778C05D3C}" presName="spacer" presStyleCnt="0"/>
      <dgm:spPr/>
    </dgm:pt>
    <dgm:pt modelId="{9C72F840-09B7-45AD-B210-6732AEDDE406}" type="pres">
      <dgm:prSet presAssocID="{C019E359-B084-49F3-8DAB-5AD7B98D9FAF}" presName="parentText" presStyleLbl="node1" presStyleIdx="1" presStyleCnt="3">
        <dgm:presLayoutVars>
          <dgm:chMax val="0"/>
          <dgm:bulletEnabled val="1"/>
        </dgm:presLayoutVars>
      </dgm:prSet>
      <dgm:spPr/>
    </dgm:pt>
    <dgm:pt modelId="{69CE73B8-5EA3-4263-AD8C-94E8AF8D5106}" type="pres">
      <dgm:prSet presAssocID="{558F4091-94AB-44E6-AFD6-F3BC37E59609}" presName="spacer" presStyleCnt="0"/>
      <dgm:spPr/>
    </dgm:pt>
    <dgm:pt modelId="{0483582E-51DA-4E18-9389-1FFCCC6F8D30}" type="pres">
      <dgm:prSet presAssocID="{4338BB81-AA77-480A-AB40-795D184B5FF7}" presName="parentText" presStyleLbl="node1" presStyleIdx="2" presStyleCnt="3">
        <dgm:presLayoutVars>
          <dgm:chMax val="0"/>
          <dgm:bulletEnabled val="1"/>
        </dgm:presLayoutVars>
      </dgm:prSet>
      <dgm:spPr/>
    </dgm:pt>
  </dgm:ptLst>
  <dgm:cxnLst>
    <dgm:cxn modelId="{3CA5A233-C065-4E06-9745-95519C621377}" type="presOf" srcId="{4338BB81-AA77-480A-AB40-795D184B5FF7}" destId="{0483582E-51DA-4E18-9389-1FFCCC6F8D30}" srcOrd="0" destOrd="0" presId="urn:microsoft.com/office/officeart/2005/8/layout/vList2"/>
    <dgm:cxn modelId="{15E50660-1E3F-4A1B-BCA3-C92EF4448D6D}" type="presOf" srcId="{C019E359-B084-49F3-8DAB-5AD7B98D9FAF}" destId="{9C72F840-09B7-45AD-B210-6732AEDDE406}" srcOrd="0" destOrd="0" presId="urn:microsoft.com/office/officeart/2005/8/layout/vList2"/>
    <dgm:cxn modelId="{75E98EA9-5D1F-4673-9326-31D743F28F47}" type="presOf" srcId="{E4429D70-0D16-4328-B174-89E23332A414}" destId="{0914CC28-06C8-4179-AA4C-8B9665B4F483}" srcOrd="0" destOrd="0" presId="urn:microsoft.com/office/officeart/2005/8/layout/vList2"/>
    <dgm:cxn modelId="{B5180CB1-BA11-4B96-81A6-8D8597E355F6}" srcId="{7AAAC7B0-0311-4D21-9F2A-AE2412437B12}" destId="{4338BB81-AA77-480A-AB40-795D184B5FF7}" srcOrd="2" destOrd="0" parTransId="{6B1EE84A-FAFF-4611-BC15-76A6A16BC55E}" sibTransId="{D41E3C25-7999-4F43-BFA6-311DCF117065}"/>
    <dgm:cxn modelId="{2041A1B9-C20D-49A0-B8E0-9FF3E3639DE4}" srcId="{7AAAC7B0-0311-4D21-9F2A-AE2412437B12}" destId="{E4429D70-0D16-4328-B174-89E23332A414}" srcOrd="0" destOrd="0" parTransId="{CABE4A48-73C1-42E2-9FDF-C98994BDF098}" sibTransId="{9CE60F8B-7F81-4165-B822-4EA778C05D3C}"/>
    <dgm:cxn modelId="{D9A026D7-8D0E-41CC-BE77-0110C0AF5BF8}" type="presOf" srcId="{7AAAC7B0-0311-4D21-9F2A-AE2412437B12}" destId="{2850FCD2-298D-49E5-A4C2-6FFF2624763F}" srcOrd="0" destOrd="0" presId="urn:microsoft.com/office/officeart/2005/8/layout/vList2"/>
    <dgm:cxn modelId="{3C4DF8DC-4B93-4BE9-AB8C-8B3B6F4B260E}" srcId="{7AAAC7B0-0311-4D21-9F2A-AE2412437B12}" destId="{C019E359-B084-49F3-8DAB-5AD7B98D9FAF}" srcOrd="1" destOrd="0" parTransId="{483669D5-AD44-46DE-834B-C40A39B72F27}" sibTransId="{558F4091-94AB-44E6-AFD6-F3BC37E59609}"/>
    <dgm:cxn modelId="{B7DA4707-7E0C-49A4-A080-4263511A6863}" type="presParOf" srcId="{2850FCD2-298D-49E5-A4C2-6FFF2624763F}" destId="{0914CC28-06C8-4179-AA4C-8B9665B4F483}" srcOrd="0" destOrd="0" presId="urn:microsoft.com/office/officeart/2005/8/layout/vList2"/>
    <dgm:cxn modelId="{64CB0A0B-A720-4CA2-BFE7-F233CED7189F}" type="presParOf" srcId="{2850FCD2-298D-49E5-A4C2-6FFF2624763F}" destId="{D142618E-8FEB-4C61-86CC-A22461F03135}" srcOrd="1" destOrd="0" presId="urn:microsoft.com/office/officeart/2005/8/layout/vList2"/>
    <dgm:cxn modelId="{40D17A9B-29A0-48C5-83C3-5E980B798460}" type="presParOf" srcId="{2850FCD2-298D-49E5-A4C2-6FFF2624763F}" destId="{9C72F840-09B7-45AD-B210-6732AEDDE406}" srcOrd="2" destOrd="0" presId="urn:microsoft.com/office/officeart/2005/8/layout/vList2"/>
    <dgm:cxn modelId="{D08AB2CE-A706-4F69-98C4-E98C95C16ADE}" type="presParOf" srcId="{2850FCD2-298D-49E5-A4C2-6FFF2624763F}" destId="{69CE73B8-5EA3-4263-AD8C-94E8AF8D5106}" srcOrd="3" destOrd="0" presId="urn:microsoft.com/office/officeart/2005/8/layout/vList2"/>
    <dgm:cxn modelId="{3815F925-1BF6-4433-868B-9D4609E460E8}" type="presParOf" srcId="{2850FCD2-298D-49E5-A4C2-6FFF2624763F}" destId="{0483582E-51DA-4E18-9389-1FFCCC6F8D3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D5EDE4-326D-0247-8C57-76A98F96CA52}">
      <dsp:nvSpPr>
        <dsp:cNvPr id="0" name=""/>
        <dsp:cNvSpPr/>
      </dsp:nvSpPr>
      <dsp:spPr>
        <a:xfrm>
          <a:off x="2351902" y="1485058"/>
          <a:ext cx="1815071" cy="1815071"/>
        </a:xfrm>
        <a:prstGeom prst="gear9">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err="1"/>
            <a:t>Gwybodaeth</a:t>
          </a:r>
          <a:r>
            <a:rPr lang="en-GB" sz="1000" kern="1200" dirty="0"/>
            <a:t> a </a:t>
          </a:r>
          <a:r>
            <a:rPr lang="en-GB" sz="1000" kern="1200" dirty="0" err="1"/>
            <a:t>dealltwriaeth</a:t>
          </a:r>
          <a:endParaRPr lang="en-GB" sz="1000" kern="1200" dirty="0"/>
        </a:p>
      </dsp:txBody>
      <dsp:txXfrm>
        <a:off x="2716812" y="1910230"/>
        <a:ext cx="1085251" cy="932984"/>
      </dsp:txXfrm>
    </dsp:sp>
    <dsp:sp modelId="{8A34A587-D21E-3A4F-A9B0-4FF635304942}">
      <dsp:nvSpPr>
        <dsp:cNvPr id="0" name=""/>
        <dsp:cNvSpPr/>
      </dsp:nvSpPr>
      <dsp:spPr>
        <a:xfrm>
          <a:off x="1295860" y="1056041"/>
          <a:ext cx="1320052" cy="1320052"/>
        </a:xfrm>
        <a:prstGeom prst="gear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err="1"/>
            <a:t>cyfleoed</a:t>
          </a:r>
          <a:r>
            <a:rPr lang="en-GB" sz="1000" kern="1200" dirty="0"/>
            <a:t> </a:t>
          </a:r>
          <a:r>
            <a:rPr lang="en-GB" sz="1000" kern="1200" dirty="0" err="1"/>
            <a:t>gydol-bywyd</a:t>
          </a:r>
          <a:endParaRPr lang="en-GB" sz="1000" kern="1200" dirty="0"/>
        </a:p>
      </dsp:txBody>
      <dsp:txXfrm>
        <a:off x="1628187" y="1390377"/>
        <a:ext cx="655398" cy="651380"/>
      </dsp:txXfrm>
    </dsp:sp>
    <dsp:sp modelId="{36B070AE-6589-5F46-ABF0-EE141CB7104B}">
      <dsp:nvSpPr>
        <dsp:cNvPr id="0" name=""/>
        <dsp:cNvSpPr/>
      </dsp:nvSpPr>
      <dsp:spPr>
        <a:xfrm rot="20700000">
          <a:off x="2090334" y="150821"/>
          <a:ext cx="1293381" cy="1293381"/>
        </a:xfrm>
        <a:prstGeom prst="gear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err="1"/>
            <a:t>cymhwysedd</a:t>
          </a:r>
          <a:r>
            <a:rPr lang="en-GB" sz="1000" kern="1200" dirty="0"/>
            <a:t> </a:t>
          </a:r>
          <a:r>
            <a:rPr lang="en-GB" sz="1000" kern="1200" dirty="0" err="1"/>
            <a:t>symud</a:t>
          </a:r>
          <a:endParaRPr lang="en-GB" sz="1000" kern="1200" dirty="0"/>
        </a:p>
      </dsp:txBody>
      <dsp:txXfrm rot="-20700000">
        <a:off x="2374010" y="434497"/>
        <a:ext cx="726028" cy="726028"/>
      </dsp:txXfrm>
    </dsp:sp>
    <dsp:sp modelId="{86E7567A-DDA4-7E44-A41F-65F69F57A414}">
      <dsp:nvSpPr>
        <dsp:cNvPr id="0" name=""/>
        <dsp:cNvSpPr/>
      </dsp:nvSpPr>
      <dsp:spPr>
        <a:xfrm>
          <a:off x="2202768" y="1216566"/>
          <a:ext cx="2323291" cy="2323291"/>
        </a:xfrm>
        <a:prstGeom prst="circularArrow">
          <a:avLst>
            <a:gd name="adj1" fmla="val 4687"/>
            <a:gd name="adj2" fmla="val 299029"/>
            <a:gd name="adj3" fmla="val 2490315"/>
            <a:gd name="adj4" fmla="val 15918130"/>
            <a:gd name="adj5" fmla="val 5469"/>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5506FAE-0391-5D4B-94B6-4E8BB2A50928}">
      <dsp:nvSpPr>
        <dsp:cNvPr id="0" name=""/>
        <dsp:cNvSpPr/>
      </dsp:nvSpPr>
      <dsp:spPr>
        <a:xfrm>
          <a:off x="1062082" y="767801"/>
          <a:ext cx="1688016" cy="1688016"/>
        </a:xfrm>
        <a:prstGeom prst="leftCircularArrow">
          <a:avLst>
            <a:gd name="adj1" fmla="val 6452"/>
            <a:gd name="adj2" fmla="val 429999"/>
            <a:gd name="adj3" fmla="val 10489124"/>
            <a:gd name="adj4" fmla="val 14837806"/>
            <a:gd name="adj5" fmla="val 752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D44589B-83CD-0F40-87F9-6296AD71495D}">
      <dsp:nvSpPr>
        <dsp:cNvPr id="0" name=""/>
        <dsp:cNvSpPr/>
      </dsp:nvSpPr>
      <dsp:spPr>
        <a:xfrm>
          <a:off x="1736052" y="-134121"/>
          <a:ext cx="1820021" cy="1820021"/>
        </a:xfrm>
        <a:prstGeom prst="circularArrow">
          <a:avLst>
            <a:gd name="adj1" fmla="val 5984"/>
            <a:gd name="adj2" fmla="val 394124"/>
            <a:gd name="adj3" fmla="val 13313824"/>
            <a:gd name="adj4" fmla="val 10508221"/>
            <a:gd name="adj5" fmla="val 6981"/>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14CC28-06C8-4179-AA4C-8B9665B4F483}">
      <dsp:nvSpPr>
        <dsp:cNvPr id="0" name=""/>
        <dsp:cNvSpPr/>
      </dsp:nvSpPr>
      <dsp:spPr>
        <a:xfrm>
          <a:off x="0" y="381475"/>
          <a:ext cx="4317559" cy="1044224"/>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Addysgu Perthnasoedd Personol a Chymdeithasol (Model TPSR- Don Hellison, 1973, 1978,1983)</a:t>
          </a:r>
        </a:p>
      </dsp:txBody>
      <dsp:txXfrm>
        <a:off x="50975" y="432450"/>
        <a:ext cx="4215609" cy="942274"/>
      </dsp:txXfrm>
    </dsp:sp>
    <dsp:sp modelId="{9C72F840-09B7-45AD-B210-6732AEDDE406}">
      <dsp:nvSpPr>
        <dsp:cNvPr id="0" name=""/>
        <dsp:cNvSpPr/>
      </dsp:nvSpPr>
      <dsp:spPr>
        <a:xfrm>
          <a:off x="0" y="1460260"/>
          <a:ext cx="4317559" cy="1044224"/>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Defnyddio Addysg Gorfforol i ddatblygu sgiliau dysgu cymdeithasol ac emosiynol</a:t>
          </a:r>
        </a:p>
      </dsp:txBody>
      <dsp:txXfrm>
        <a:off x="50975" y="1511235"/>
        <a:ext cx="4215609" cy="942274"/>
      </dsp:txXfrm>
    </dsp:sp>
    <dsp:sp modelId="{0483582E-51DA-4E18-9389-1FFCCC6F8D30}">
      <dsp:nvSpPr>
        <dsp:cNvPr id="0" name=""/>
        <dsp:cNvSpPr/>
      </dsp:nvSpPr>
      <dsp:spPr>
        <a:xfrm>
          <a:off x="0" y="2539045"/>
          <a:ext cx="4317559" cy="1044224"/>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err="1"/>
            <a:t>Mae'r</a:t>
          </a:r>
          <a:r>
            <a:rPr lang="en-US" sz="1200" kern="1200" dirty="0"/>
            <a:t> model TPSR </a:t>
          </a:r>
          <a:r>
            <a:rPr lang="en-US" sz="1200" kern="1200" dirty="0" err="1"/>
            <a:t>yn</a:t>
          </a:r>
          <a:r>
            <a:rPr lang="en-US" sz="1200" kern="1200" dirty="0"/>
            <a:t> </a:t>
          </a:r>
          <a:r>
            <a:rPr lang="en-US" sz="1200" kern="1200" dirty="0" err="1"/>
            <a:t>ddull</a:t>
          </a:r>
          <a:r>
            <a:rPr lang="en-US" sz="1200" kern="1200" dirty="0"/>
            <a:t> </a:t>
          </a:r>
          <a:r>
            <a:rPr lang="en-US" sz="1200" kern="1200" dirty="0" err="1"/>
            <a:t>dyneiddiol</a:t>
          </a:r>
          <a:r>
            <a:rPr lang="en-US" sz="1200" kern="1200" dirty="0"/>
            <a:t>, </a:t>
          </a:r>
          <a:r>
            <a:rPr lang="en-US" sz="1200" kern="1200" dirty="0" err="1"/>
            <a:t>datblygiadol</a:t>
          </a:r>
          <a:r>
            <a:rPr lang="en-US" sz="1200" kern="1200" dirty="0"/>
            <a:t>, </a:t>
          </a:r>
          <a:r>
            <a:rPr lang="en-US" sz="1200" kern="1200" dirty="0" err="1"/>
            <a:t>yn</a:t>
          </a:r>
          <a:r>
            <a:rPr lang="en-US" sz="1200" kern="1200" dirty="0"/>
            <a:t> </a:t>
          </a:r>
          <a:r>
            <a:rPr lang="en-US" sz="1200" kern="1200" dirty="0" err="1"/>
            <a:t>blentyn</a:t>
          </a:r>
          <a:r>
            <a:rPr lang="en-US" sz="1200" kern="1200" dirty="0"/>
            <a:t> </a:t>
          </a:r>
          <a:r>
            <a:rPr lang="en-US" sz="1200" kern="1200" dirty="0" err="1"/>
            <a:t>ganolog</a:t>
          </a:r>
          <a:r>
            <a:rPr lang="en-US" sz="1200" kern="1200" dirty="0"/>
            <a:t> o </a:t>
          </a:r>
          <a:r>
            <a:rPr lang="en-US" sz="1200" kern="1200" dirty="0" err="1"/>
            <a:t>addysgu</a:t>
          </a:r>
          <a:r>
            <a:rPr lang="en-US" sz="1200" kern="1200" dirty="0"/>
            <a:t> </a:t>
          </a:r>
          <a:r>
            <a:rPr lang="en-US" sz="1200" kern="1200" dirty="0" err="1"/>
            <a:t>addysg</a:t>
          </a:r>
          <a:r>
            <a:rPr lang="en-US" sz="1200" kern="1200" dirty="0"/>
            <a:t> </a:t>
          </a:r>
          <a:r>
            <a:rPr lang="en-US" sz="1200" kern="1200" dirty="0" err="1"/>
            <a:t>gorfforol</a:t>
          </a:r>
          <a:r>
            <a:rPr lang="en-US" sz="1200" kern="1200" dirty="0"/>
            <a:t> </a:t>
          </a:r>
          <a:r>
            <a:rPr lang="en-US" sz="1200" kern="1200" dirty="0" err="1"/>
            <a:t>sy'n</a:t>
          </a:r>
          <a:r>
            <a:rPr lang="en-US" sz="1200" kern="1200" dirty="0"/>
            <a:t> </a:t>
          </a:r>
          <a:r>
            <a:rPr lang="en-US" sz="1200" kern="1200" dirty="0" err="1"/>
            <a:t>ceisio</a:t>
          </a:r>
          <a:r>
            <a:rPr lang="en-US" sz="1200" kern="1200" dirty="0"/>
            <a:t> </a:t>
          </a:r>
          <a:r>
            <a:rPr lang="en-US" sz="1200" kern="1200" dirty="0" err="1"/>
            <a:t>adeiladu</a:t>
          </a:r>
          <a:r>
            <a:rPr lang="en-US" sz="1200" kern="1200" dirty="0"/>
            <a:t> </a:t>
          </a:r>
          <a:r>
            <a:rPr lang="en-US" sz="1200" kern="1200" dirty="0" err="1"/>
            <a:t>ar</a:t>
          </a:r>
          <a:r>
            <a:rPr lang="en-US" sz="1200" kern="1200" dirty="0"/>
            <a:t> </a:t>
          </a:r>
          <a:r>
            <a:rPr lang="en-US" sz="1200" kern="1200" dirty="0" err="1"/>
            <a:t>fwynhad</a:t>
          </a:r>
          <a:r>
            <a:rPr lang="en-US" sz="1200" kern="1200" dirty="0"/>
            <a:t> </a:t>
          </a:r>
          <a:r>
            <a:rPr lang="en-US" sz="1200" kern="1200" dirty="0" err="1"/>
            <a:t>dysgwyr</a:t>
          </a:r>
          <a:r>
            <a:rPr lang="en-US" sz="1200" kern="1200" dirty="0"/>
            <a:t> o </a:t>
          </a:r>
          <a:r>
            <a:rPr lang="en-US" sz="1200" kern="1200" dirty="0" err="1"/>
            <a:t>weithgaredd</a:t>
          </a:r>
          <a:r>
            <a:rPr lang="en-US" sz="1200" kern="1200" dirty="0"/>
            <a:t> </a:t>
          </a:r>
          <a:r>
            <a:rPr lang="en-US" sz="1200" kern="1200" dirty="0" err="1"/>
            <a:t>corfforol</a:t>
          </a:r>
          <a:r>
            <a:rPr lang="en-US" sz="1200" kern="1200" dirty="0"/>
            <a:t> </a:t>
          </a:r>
          <a:r>
            <a:rPr lang="en-US" sz="1200" kern="1200" dirty="0" err="1"/>
            <a:t>i</a:t>
          </a:r>
          <a:r>
            <a:rPr lang="en-US" sz="1200" kern="1200" dirty="0"/>
            <a:t> </a:t>
          </a:r>
          <a:r>
            <a:rPr lang="en-US" sz="1200" kern="1200" dirty="0" err="1"/>
            <a:t>gychwyn</a:t>
          </a:r>
          <a:r>
            <a:rPr lang="en-US" sz="1200" kern="1200" dirty="0"/>
            <a:t> </a:t>
          </a:r>
          <a:r>
            <a:rPr lang="en-US" sz="1200" kern="1200" dirty="0" err="1"/>
            <a:t>trafodaethau</a:t>
          </a:r>
          <a:r>
            <a:rPr lang="en-US" sz="1200" kern="1200" dirty="0"/>
            <a:t> am </a:t>
          </a:r>
          <a:r>
            <a:rPr lang="en-US" sz="1200" kern="1200" dirty="0" err="1"/>
            <a:t>ymddygiad</a:t>
          </a:r>
          <a:r>
            <a:rPr lang="en-US" sz="1200" kern="1200" dirty="0"/>
            <a:t> </a:t>
          </a:r>
          <a:r>
            <a:rPr lang="en-US" sz="1200" kern="1200" dirty="0" err="1"/>
            <a:t>cyfrifol</a:t>
          </a:r>
          <a:r>
            <a:rPr lang="en-US" sz="1200" kern="1200" dirty="0"/>
            <a:t> </a:t>
          </a:r>
          <a:r>
            <a:rPr lang="en-US" sz="1200" kern="1200" dirty="0" err="1"/>
            <a:t>personol</a:t>
          </a:r>
          <a:r>
            <a:rPr lang="en-US" sz="1200" kern="1200" dirty="0"/>
            <a:t> a </a:t>
          </a:r>
          <a:r>
            <a:rPr lang="en-US" sz="1200" kern="1200" dirty="0" err="1"/>
            <a:t>chymdeithasol</a:t>
          </a:r>
          <a:r>
            <a:rPr lang="en-US" sz="1200" kern="1200" dirty="0"/>
            <a:t> y </a:t>
          </a:r>
          <a:r>
            <a:rPr lang="en-US" sz="1200" kern="1200" dirty="0" err="1"/>
            <a:t>tu</a:t>
          </a:r>
          <a:r>
            <a:rPr lang="en-US" sz="1200" kern="1200" dirty="0"/>
            <a:t> </a:t>
          </a:r>
          <a:r>
            <a:rPr lang="en-US" sz="1200" kern="1200" dirty="0" err="1"/>
            <a:t>mewn</a:t>
          </a:r>
          <a:r>
            <a:rPr lang="en-US" sz="1200" kern="1200" dirty="0"/>
            <a:t> </a:t>
          </a:r>
          <a:r>
            <a:rPr lang="en-US" sz="1200" kern="1200" dirty="0" err="1"/>
            <a:t>a'r</a:t>
          </a:r>
          <a:r>
            <a:rPr lang="en-US" sz="1200" kern="1200" dirty="0"/>
            <a:t> </a:t>
          </a:r>
          <a:r>
            <a:rPr lang="en-US" sz="1200" kern="1200" dirty="0" err="1"/>
            <a:t>tu</a:t>
          </a:r>
          <a:r>
            <a:rPr lang="en-US" sz="1200" kern="1200" dirty="0"/>
            <a:t> </a:t>
          </a:r>
          <a:r>
            <a:rPr lang="en-US" sz="1200" kern="1200" dirty="0" err="1"/>
            <a:t>allan</a:t>
          </a:r>
          <a:r>
            <a:rPr lang="en-US" sz="1200" kern="1200" dirty="0"/>
            <a:t> </a:t>
          </a:r>
          <a:r>
            <a:rPr lang="en-US" sz="1200" kern="1200" dirty="0" err="1"/>
            <a:t>i'r</a:t>
          </a:r>
          <a:r>
            <a:rPr lang="en-US" sz="1200" kern="1200" dirty="0"/>
            <a:t> </a:t>
          </a:r>
          <a:r>
            <a:rPr lang="en-US" sz="1200" kern="1200" dirty="0" err="1"/>
            <a:t>gampfa</a:t>
          </a:r>
          <a:r>
            <a:rPr lang="en-US" sz="1200" kern="1200" dirty="0"/>
            <a:t> (Gordon &amp; Doyle, 2015)</a:t>
          </a:r>
        </a:p>
      </dsp:txBody>
      <dsp:txXfrm>
        <a:off x="50975" y="2590020"/>
        <a:ext cx="4215609" cy="942274"/>
      </dsp:txXfrm>
    </dsp:sp>
  </dsp:spTree>
</dsp:drawing>
</file>

<file path=ppt/diagrams/layout1.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0FB87F-754C-465C-9770-966B53F2B7AB}" type="datetimeFigureOut">
              <a:rPr lang="en-GB" smtClean="0"/>
              <a:t>22/11/2023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B824EF-40B7-4B64-AAF9-A45E704C992E}" type="slidenum">
              <a:rPr lang="en-GB" smtClean="0"/>
              <a:t>‹#›</a:t>
            </a:fld>
            <a:endParaRPr lang="en-GB"/>
          </a:p>
        </p:txBody>
      </p:sp>
    </p:spTree>
    <p:extLst>
      <p:ext uri="{BB962C8B-B14F-4D97-AF65-F5344CB8AC3E}">
        <p14:creationId xmlns:p14="http://schemas.microsoft.com/office/powerpoint/2010/main" val="2682043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4192588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Beth yw’r nodau llesiant?  </a:t>
            </a:r>
            <a:r>
              <a:rPr lang="cy-GB" dirty="0" err="1"/>
              <a:t>What</a:t>
            </a:r>
            <a:r>
              <a:rPr lang="cy-GB" dirty="0"/>
              <a:t> </a:t>
            </a:r>
            <a:r>
              <a:rPr lang="cy-GB" dirty="0" err="1"/>
              <a:t>are</a:t>
            </a:r>
            <a:r>
              <a:rPr lang="cy-GB" dirty="0"/>
              <a:t> the </a:t>
            </a:r>
            <a:r>
              <a:rPr lang="cy-GB" dirty="0" err="1"/>
              <a:t>Wellbeing</a:t>
            </a:r>
            <a:r>
              <a:rPr lang="cy-GB" dirty="0"/>
              <a:t> </a:t>
            </a:r>
            <a:r>
              <a:rPr lang="cy-GB" dirty="0" err="1"/>
              <a:t>goals</a:t>
            </a:r>
            <a:r>
              <a:rPr lang="cy-GB" dirty="0"/>
              <a:t>?</a:t>
            </a:r>
          </a:p>
          <a:p>
            <a:r>
              <a:rPr lang="cy-GB" dirty="0"/>
              <a:t>Mae Deddf Llesiant Cenedlaethau’r Dyfodol (Cymru) yn ymwneud â gwella llesiant cymdeithasol, economaidd, amgylcheddol a diwylliannol Cymru. Bydd yn helpu’r cyrff cyhoeddus sydd wedi’u rhestru yn y Ddeddf i feddwl am y tymor hir, gweithio’n well gyda phobl a chymunedau a </a:t>
            </a:r>
            <a:r>
              <a:rPr lang="cy-GB" dirty="0" err="1"/>
              <a:t>chyda’i</a:t>
            </a:r>
            <a:r>
              <a:rPr lang="cy-GB" dirty="0"/>
              <a:t> gilydd, ceisio atal problemau a dilyn dull gweithredu cyson. Bydd hyn yn ein helpu ni i greu Cymru yr ydym i gyd eisiau byw ynddi, nawr ac yn y dyfodol. Er mwyn gwneud yn siŵr ein bod i gyd yn gweithio tuag at yr un weledigaeth, mae’r Ddeddf yn pennu saith o nodau llesiant.</a:t>
            </a:r>
          </a:p>
          <a:p>
            <a:endParaRPr lang="cy-GB" dirty="0"/>
          </a:p>
          <a:p>
            <a:r>
              <a:rPr lang="en-GB" dirty="0"/>
              <a:t>The Well-being of Future Generations (Wales) Act is about improving the social, economic, environmental and cultural well-being of Wales. The Act gives a legally-binding common purpose – the seven wellbeing goals – for national government, local government, local health boards and other specified public bodies. It details the ways in which specified public bodies must work, and work together to improve the well-being of Wales. It will make the public bodies listed in the Act think more about the long-term, work better with people and communities and each other, look to prevent problems and take a more joined-up approach. This will help us to create a Wales that we all want to live in, now and in the future.</a:t>
            </a:r>
            <a:endParaRPr lang="cy-GB" dirty="0"/>
          </a:p>
        </p:txBody>
      </p:sp>
      <p:sp>
        <p:nvSpPr>
          <p:cNvPr id="4" name="Dalfan Rhif y Sleid 3"/>
          <p:cNvSpPr>
            <a:spLocks noGrp="1"/>
          </p:cNvSpPr>
          <p:nvPr>
            <p:ph type="sldNum" sz="quarter" idx="5"/>
          </p:nvPr>
        </p:nvSpPr>
        <p:spPr/>
        <p:txBody>
          <a:bodyPr/>
          <a:lstStyle/>
          <a:p>
            <a:fld id="{5FB824EF-40B7-4B64-AAF9-A45E704C992E}" type="slidenum">
              <a:rPr lang="en-GB" smtClean="0"/>
              <a:t>8</a:t>
            </a:fld>
            <a:endParaRPr lang="en-GB"/>
          </a:p>
        </p:txBody>
      </p:sp>
    </p:spTree>
    <p:extLst>
      <p:ext uri="{BB962C8B-B14F-4D97-AF65-F5344CB8AC3E}">
        <p14:creationId xmlns:p14="http://schemas.microsoft.com/office/powerpoint/2010/main" val="11605070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cy-GB" b="0" i="0" dirty="0">
                <a:solidFill>
                  <a:srgbClr val="0B0C0C"/>
                </a:solidFill>
                <a:effectLst/>
                <a:latin typeface="PT Sans" panose="020B0604020202020204" pitchFamily="34" charset="0"/>
              </a:rPr>
              <a:t>Beth yw’r prif ganfyddiadau?  </a:t>
            </a:r>
            <a:r>
              <a:rPr lang="cy-GB" b="0" i="0" dirty="0" err="1">
                <a:solidFill>
                  <a:srgbClr val="0B0C0C"/>
                </a:solidFill>
                <a:effectLst/>
                <a:latin typeface="PT Sans" panose="020B0604020202020204" pitchFamily="34" charset="0"/>
              </a:rPr>
              <a:t>What</a:t>
            </a:r>
            <a:r>
              <a:rPr lang="cy-GB" b="0" i="0" dirty="0">
                <a:solidFill>
                  <a:srgbClr val="0B0C0C"/>
                </a:solidFill>
                <a:effectLst/>
                <a:latin typeface="PT Sans" panose="020B0604020202020204" pitchFamily="34" charset="0"/>
              </a:rPr>
              <a:t> </a:t>
            </a:r>
            <a:r>
              <a:rPr lang="cy-GB" b="0" i="0" dirty="0" err="1">
                <a:solidFill>
                  <a:srgbClr val="0B0C0C"/>
                </a:solidFill>
                <a:effectLst/>
                <a:latin typeface="PT Sans" panose="020B0604020202020204" pitchFamily="34" charset="0"/>
              </a:rPr>
              <a:t>are</a:t>
            </a:r>
            <a:r>
              <a:rPr lang="cy-GB" b="0" i="0" dirty="0">
                <a:solidFill>
                  <a:srgbClr val="0B0C0C"/>
                </a:solidFill>
                <a:effectLst/>
                <a:latin typeface="PT Sans" panose="020B0604020202020204" pitchFamily="34" charset="0"/>
              </a:rPr>
              <a:t> the main </a:t>
            </a:r>
            <a:r>
              <a:rPr lang="cy-GB" b="0" i="0" dirty="0" err="1">
                <a:solidFill>
                  <a:srgbClr val="0B0C0C"/>
                </a:solidFill>
                <a:effectLst/>
                <a:latin typeface="PT Sans" panose="020B0604020202020204" pitchFamily="34" charset="0"/>
              </a:rPr>
              <a:t>findings</a:t>
            </a:r>
            <a:r>
              <a:rPr lang="cy-GB" b="0" i="0" dirty="0">
                <a:solidFill>
                  <a:srgbClr val="0B0C0C"/>
                </a:solidFill>
                <a:effectLst/>
                <a:latin typeface="PT Sans" panose="020B0604020202020204" pitchFamily="34" charset="0"/>
              </a:rPr>
              <a:t>?</a:t>
            </a:r>
          </a:p>
          <a:p>
            <a:pPr algn="l"/>
            <a:r>
              <a:rPr lang="cy-GB" b="0" i="0" dirty="0">
                <a:solidFill>
                  <a:srgbClr val="0B0C0C"/>
                </a:solidFill>
                <a:effectLst/>
                <a:latin typeface="PT Sans" panose="020B0604020202020204" pitchFamily="34" charset="0"/>
              </a:rPr>
              <a:t> </a:t>
            </a:r>
          </a:p>
          <a:p>
            <a:pPr algn="l"/>
            <a:endParaRPr lang="cy-GB" b="0" i="0" dirty="0">
              <a:solidFill>
                <a:srgbClr val="0B0C0C"/>
              </a:solidFill>
              <a:effectLst/>
              <a:latin typeface="PT Sans" panose="020B0604020202020204" pitchFamily="34" charset="0"/>
            </a:endParaRPr>
          </a:p>
        </p:txBody>
      </p:sp>
      <p:sp>
        <p:nvSpPr>
          <p:cNvPr id="4" name="Slide Number Placeholder 3"/>
          <p:cNvSpPr>
            <a:spLocks noGrp="1"/>
          </p:cNvSpPr>
          <p:nvPr>
            <p:ph type="sldNum" sz="quarter" idx="10"/>
          </p:nvPr>
        </p:nvSpPr>
        <p:spPr/>
        <p:txBody>
          <a:bodyPr/>
          <a:lstStyle/>
          <a:p>
            <a:fld id="{866552D6-76DF-0547-BBAF-EACD65B06FFA}" type="slidenum">
              <a:rPr lang="en-US" smtClean="0"/>
              <a:pPr/>
              <a:t>9</a:t>
            </a:fld>
            <a:endParaRPr lang="en-US"/>
          </a:p>
        </p:txBody>
      </p:sp>
    </p:spTree>
    <p:extLst>
      <p:ext uri="{BB962C8B-B14F-4D97-AF65-F5344CB8AC3E}">
        <p14:creationId xmlns:p14="http://schemas.microsoft.com/office/powerpoint/2010/main" val="9123994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Pa strategaethau hunan reoleiddio ydych chi wedi eu gweld? Allwch chi ganfod rhai eraill ar y rhyngrwyd? </a:t>
            </a:r>
          </a:p>
          <a:p>
            <a:r>
              <a:rPr lang="cy-GB" dirty="0" err="1"/>
              <a:t>Which</a:t>
            </a:r>
            <a:r>
              <a:rPr lang="cy-GB" dirty="0"/>
              <a:t> </a:t>
            </a:r>
            <a:r>
              <a:rPr lang="cy-GB" dirty="0" err="1"/>
              <a:t>self</a:t>
            </a:r>
            <a:r>
              <a:rPr lang="cy-GB" dirty="0"/>
              <a:t> </a:t>
            </a:r>
            <a:r>
              <a:rPr lang="cy-GB" dirty="0" err="1"/>
              <a:t>regualting</a:t>
            </a:r>
            <a:r>
              <a:rPr lang="cy-GB" dirty="0"/>
              <a:t> </a:t>
            </a:r>
            <a:r>
              <a:rPr lang="cy-GB" dirty="0" err="1"/>
              <a:t>strategies</a:t>
            </a:r>
            <a:r>
              <a:rPr lang="cy-GB" dirty="0"/>
              <a:t> </a:t>
            </a:r>
            <a:r>
              <a:rPr lang="cy-GB" dirty="0" err="1"/>
              <a:t>have</a:t>
            </a:r>
            <a:r>
              <a:rPr lang="cy-GB" dirty="0"/>
              <a:t> </a:t>
            </a:r>
            <a:r>
              <a:rPr lang="cy-GB" dirty="0" err="1"/>
              <a:t>you</a:t>
            </a:r>
            <a:r>
              <a:rPr lang="cy-GB" dirty="0"/>
              <a:t> </a:t>
            </a:r>
            <a:r>
              <a:rPr lang="cy-GB" dirty="0" err="1"/>
              <a:t>seen</a:t>
            </a:r>
            <a:r>
              <a:rPr lang="cy-GB" dirty="0"/>
              <a:t>?  Can </a:t>
            </a:r>
            <a:r>
              <a:rPr lang="cy-GB" dirty="0" err="1"/>
              <a:t>you</a:t>
            </a:r>
            <a:r>
              <a:rPr lang="cy-GB" dirty="0"/>
              <a:t> </a:t>
            </a:r>
            <a:r>
              <a:rPr lang="cy-GB" dirty="0" err="1"/>
              <a:t>find</a:t>
            </a:r>
            <a:r>
              <a:rPr lang="cy-GB" dirty="0"/>
              <a:t> </a:t>
            </a:r>
            <a:r>
              <a:rPr lang="cy-GB" dirty="0" err="1"/>
              <a:t>useful</a:t>
            </a:r>
            <a:r>
              <a:rPr lang="cy-GB" dirty="0"/>
              <a:t> </a:t>
            </a:r>
            <a:r>
              <a:rPr lang="cy-GB" dirty="0" err="1"/>
              <a:t>ones</a:t>
            </a:r>
            <a:r>
              <a:rPr lang="cy-GB" dirty="0"/>
              <a:t> </a:t>
            </a:r>
            <a:r>
              <a:rPr lang="cy-GB" dirty="0" err="1"/>
              <a:t>on</a:t>
            </a:r>
            <a:r>
              <a:rPr lang="cy-GB" dirty="0"/>
              <a:t> the Internet?</a:t>
            </a:r>
          </a:p>
        </p:txBody>
      </p:sp>
      <p:sp>
        <p:nvSpPr>
          <p:cNvPr id="4" name="Dalfan Rhif y Sleid 3"/>
          <p:cNvSpPr>
            <a:spLocks noGrp="1"/>
          </p:cNvSpPr>
          <p:nvPr>
            <p:ph type="sldNum" sz="quarter" idx="5"/>
          </p:nvPr>
        </p:nvSpPr>
        <p:spPr/>
        <p:txBody>
          <a:bodyPr/>
          <a:lstStyle/>
          <a:p>
            <a:fld id="{5FB824EF-40B7-4B64-AAF9-A45E704C992E}" type="slidenum">
              <a:rPr lang="en-GB" smtClean="0"/>
              <a:t>15</a:t>
            </a:fld>
            <a:endParaRPr lang="en-GB"/>
          </a:p>
        </p:txBody>
      </p:sp>
    </p:spTree>
    <p:extLst>
      <p:ext uri="{BB962C8B-B14F-4D97-AF65-F5344CB8AC3E}">
        <p14:creationId xmlns:p14="http://schemas.microsoft.com/office/powerpoint/2010/main" val="6285118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dirty="0" err="1"/>
              <a:t>Which</a:t>
            </a:r>
            <a:r>
              <a:rPr lang="cy-GB" dirty="0"/>
              <a:t> </a:t>
            </a:r>
            <a:r>
              <a:rPr lang="cy-GB" dirty="0" err="1"/>
              <a:t>self</a:t>
            </a:r>
            <a:r>
              <a:rPr lang="cy-GB" dirty="0"/>
              <a:t> </a:t>
            </a:r>
            <a:r>
              <a:rPr lang="cy-GB" dirty="0" err="1"/>
              <a:t>regualting</a:t>
            </a:r>
            <a:r>
              <a:rPr lang="cy-GB" dirty="0"/>
              <a:t> </a:t>
            </a:r>
            <a:r>
              <a:rPr lang="cy-GB" dirty="0" err="1"/>
              <a:t>strategies</a:t>
            </a:r>
            <a:r>
              <a:rPr lang="cy-GB" dirty="0"/>
              <a:t> </a:t>
            </a:r>
            <a:r>
              <a:rPr lang="cy-GB" dirty="0" err="1"/>
              <a:t>have</a:t>
            </a:r>
            <a:r>
              <a:rPr lang="cy-GB" dirty="0"/>
              <a:t> </a:t>
            </a:r>
            <a:r>
              <a:rPr lang="cy-GB" dirty="0" err="1"/>
              <a:t>you</a:t>
            </a:r>
            <a:r>
              <a:rPr lang="cy-GB" dirty="0"/>
              <a:t> </a:t>
            </a:r>
            <a:r>
              <a:rPr lang="cy-GB" dirty="0" err="1"/>
              <a:t>seen</a:t>
            </a:r>
            <a:r>
              <a:rPr lang="cy-GB" dirty="0"/>
              <a:t>?  Can </a:t>
            </a:r>
            <a:r>
              <a:rPr lang="cy-GB" dirty="0" err="1"/>
              <a:t>you</a:t>
            </a:r>
            <a:r>
              <a:rPr lang="cy-GB" dirty="0"/>
              <a:t> </a:t>
            </a:r>
            <a:r>
              <a:rPr lang="cy-GB" dirty="0" err="1"/>
              <a:t>find</a:t>
            </a:r>
            <a:r>
              <a:rPr lang="cy-GB" dirty="0"/>
              <a:t> </a:t>
            </a:r>
            <a:r>
              <a:rPr lang="cy-GB" dirty="0" err="1"/>
              <a:t>useful</a:t>
            </a:r>
            <a:r>
              <a:rPr lang="cy-GB" dirty="0"/>
              <a:t> </a:t>
            </a:r>
            <a:r>
              <a:rPr lang="cy-GB" dirty="0" err="1"/>
              <a:t>ones</a:t>
            </a:r>
            <a:r>
              <a:rPr lang="cy-GB" dirty="0"/>
              <a:t> </a:t>
            </a:r>
            <a:r>
              <a:rPr lang="cy-GB" dirty="0" err="1"/>
              <a:t>on</a:t>
            </a:r>
            <a:r>
              <a:rPr lang="cy-GB" dirty="0"/>
              <a:t> the Internet?</a:t>
            </a:r>
          </a:p>
          <a:p>
            <a:endParaRPr lang="cy-GB" dirty="0"/>
          </a:p>
        </p:txBody>
      </p:sp>
      <p:sp>
        <p:nvSpPr>
          <p:cNvPr id="4" name="Dalfan Rhif y Sleid 3"/>
          <p:cNvSpPr>
            <a:spLocks noGrp="1"/>
          </p:cNvSpPr>
          <p:nvPr>
            <p:ph type="sldNum" sz="quarter" idx="5"/>
          </p:nvPr>
        </p:nvSpPr>
        <p:spPr/>
        <p:txBody>
          <a:bodyPr/>
          <a:lstStyle/>
          <a:p>
            <a:fld id="{5FB824EF-40B7-4B64-AAF9-A45E704C992E}" type="slidenum">
              <a:rPr lang="en-GB" smtClean="0"/>
              <a:t>16</a:t>
            </a:fld>
            <a:endParaRPr lang="en-GB"/>
          </a:p>
        </p:txBody>
      </p:sp>
    </p:spTree>
    <p:extLst>
      <p:ext uri="{BB962C8B-B14F-4D97-AF65-F5344CB8AC3E}">
        <p14:creationId xmlns:p14="http://schemas.microsoft.com/office/powerpoint/2010/main" val="39852937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Archwiliwch adnoddau Sbectrwm</a:t>
            </a:r>
          </a:p>
        </p:txBody>
      </p:sp>
      <p:sp>
        <p:nvSpPr>
          <p:cNvPr id="4" name="Dalfan Rhif y Sleid 3"/>
          <p:cNvSpPr>
            <a:spLocks noGrp="1"/>
          </p:cNvSpPr>
          <p:nvPr>
            <p:ph type="sldNum" sz="quarter" idx="5"/>
          </p:nvPr>
        </p:nvSpPr>
        <p:spPr/>
        <p:txBody>
          <a:bodyPr/>
          <a:lstStyle/>
          <a:p>
            <a:fld id="{5FB824EF-40B7-4B64-AAF9-A45E704C992E}" type="slidenum">
              <a:rPr lang="en-GB" smtClean="0"/>
              <a:t>21</a:t>
            </a:fld>
            <a:endParaRPr lang="en-GB"/>
          </a:p>
        </p:txBody>
      </p:sp>
    </p:spTree>
    <p:extLst>
      <p:ext uri="{BB962C8B-B14F-4D97-AF65-F5344CB8AC3E}">
        <p14:creationId xmlns:p14="http://schemas.microsoft.com/office/powerpoint/2010/main" val="12992211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23749559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0"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6389716"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4F79-5514-91E3-561C-B85012E7EFF7}"/>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5760411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9F156-5794-54D7-695C-4291BDD66D59}"/>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8645327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279258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11/22/2023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245918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11/22/2023</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0894159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643987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BA5A08F0-2738-3E26-A8BB-4627897D22A2}"/>
              </a:ext>
            </a:extLst>
          </p:cNvPr>
          <p:cNvPicPr>
            <a:picLocks noChangeAspect="1"/>
          </p:cNvPicPr>
          <p:nvPr userDrawn="1"/>
        </p:nvPicPr>
        <p:blipFill>
          <a:blip r:embed="rId2"/>
          <a:stretch>
            <a:fillRect/>
          </a:stretch>
        </p:blipFill>
        <p:spPr>
          <a:xfrm>
            <a:off x="212382" y="156278"/>
            <a:ext cx="3694599" cy="646595"/>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280103D1-598B-42AA-30E9-548AC198B669}"/>
              </a:ext>
            </a:extLst>
          </p:cNvPr>
          <p:cNvPicPr>
            <a:picLocks noChangeAspect="1"/>
          </p:cNvPicPr>
          <p:nvPr userDrawn="1"/>
        </p:nvPicPr>
        <p:blipFill>
          <a:blip r:embed="rId2"/>
          <a:stretch>
            <a:fillRect/>
          </a:stretch>
        </p:blipFill>
        <p:spPr>
          <a:xfrm>
            <a:off x="8331146" y="6122994"/>
            <a:ext cx="3694599" cy="646595"/>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3.xm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4.xml"/><Relationship Id="rId4" Type="http://schemas.openxmlformats.org/officeDocument/2006/relationships/image" Target="../media/image2.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5.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6.xml"/><Relationship Id="rId1" Type="http://schemas.openxmlformats.org/officeDocument/2006/relationships/slideLayout" Target="../slideLayouts/slideLayout6.xml"/><Relationship Id="rId4" Type="http://schemas.openxmlformats.org/officeDocument/2006/relationships/image" Target="../media/image2.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7.xml"/><Relationship Id="rId1" Type="http://schemas.openxmlformats.org/officeDocument/2006/relationships/slideLayout" Target="../slideLayouts/slideLayout7.xml"/><Relationship Id="rId4" Type="http://schemas.openxmlformats.org/officeDocument/2006/relationships/image" Target="../media/image2.png"/></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8.xml"/><Relationship Id="rId1" Type="http://schemas.openxmlformats.org/officeDocument/2006/relationships/slideLayout" Target="../slideLayouts/slideLayout8.xml"/><Relationship Id="rId4" Type="http://schemas.openxmlformats.org/officeDocument/2006/relationships/image" Target="../media/image2.png"/></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9.xml"/><Relationship Id="rId1" Type="http://schemas.openxmlformats.org/officeDocument/2006/relationships/slideLayout" Target="../slideLayouts/slideLayout9.xml"/><Relationship Id="rId4" Type="http://schemas.openxmlformats.org/officeDocument/2006/relationships/image" Target="../media/image2.png"/></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0.xml"/><Relationship Id="rId1" Type="http://schemas.openxmlformats.org/officeDocument/2006/relationships/slideLayout" Target="../slideLayouts/slideLayout10.xml"/><Relationship Id="rId4" Type="http://schemas.openxmlformats.org/officeDocument/2006/relationships/image" Target="../media/image2.png"/></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1.xml"/><Relationship Id="rId1" Type="http://schemas.openxmlformats.org/officeDocument/2006/relationships/slideLayout" Target="../slideLayouts/slideLayout11.xml"/><Relationship Id="rId4" Type="http://schemas.openxmlformats.org/officeDocument/2006/relationships/image" Target="../media/image2.png"/></Relationships>
</file>

<file path=ppt/slideMasters/_rels/slideMaster12.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14.xml"/><Relationship Id="rId7" Type="http://schemas.openxmlformats.org/officeDocument/2006/relationships/theme" Target="../theme/theme1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7.jpeg"/><Relationship Id="rId4" Type="http://schemas.openxmlformats.org/officeDocument/2006/relationships/slideLayout" Target="../slideLayouts/slideLayout15.xml"/><Relationship Id="rId9" Type="http://schemas.openxmlformats.org/officeDocument/2006/relationships/image" Target="../media/image2.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3.xml"/><Relationship Id="rId1" Type="http://schemas.openxmlformats.org/officeDocument/2006/relationships/slideLayout" Target="../slideLayouts/slideLayout18.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14.xml.rels><?xml version="1.0" encoding="UTF-8" standalone="yes"?>
<Relationships xmlns="http://schemas.openxmlformats.org/package/2006/relationships"><Relationship Id="rId3" Type="http://schemas.openxmlformats.org/officeDocument/2006/relationships/theme" Target="../theme/theme14.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image" Target="../media/image7.jpeg"/><Relationship Id="rId5" Type="http://schemas.openxmlformats.org/officeDocument/2006/relationships/image" Target="../media/image2.png"/><Relationship Id="rId4" Type="http://schemas.openxmlformats.org/officeDocument/2006/relationships/image" Target="../media/image16.png"/></Relationships>
</file>

<file path=ppt/slideMasters/_rels/slideMaster15.xml.rels><?xml version="1.0" encoding="UTF-8" standalone="yes"?>
<Relationships xmlns="http://schemas.openxmlformats.org/package/2006/relationships"><Relationship Id="rId3" Type="http://schemas.openxmlformats.org/officeDocument/2006/relationships/theme" Target="../theme/theme15.xml"/><Relationship Id="rId2" Type="http://schemas.openxmlformats.org/officeDocument/2006/relationships/slideLayout" Target="../slideLayouts/slideLayout22.xml"/><Relationship Id="rId1"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pattFill prst="pct25">
          <a:fgClr>
            <a:srgbClr val="FFFF00"/>
          </a:fgClr>
          <a:bgClr>
            <a:schemeClr val="bg1"/>
          </a:bgClr>
        </a:pattFill>
        <a:effectLst/>
      </p:bgPr>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A389DAE1-275B-7B22-7BF2-E10100BE1A93}"/>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pattFill prst="pct25">
          <a:fgClr>
            <a:srgbClr val="FFFF00"/>
          </a:fgClr>
          <a:bgClr>
            <a:schemeClr val="bg1"/>
          </a:bgClr>
        </a:pattFill>
        <a:effectLst/>
      </p:bgPr>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0AB5309-8B76-4E1C-1C21-59A49C2A96F7}"/>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pattFill prst="pct25">
          <a:fgClr>
            <a:srgbClr val="FFFF00"/>
          </a:fgClr>
          <a:bgClr>
            <a:schemeClr val="bg1"/>
          </a:bgClr>
        </a:pattFill>
        <a:effectLst/>
      </p:bgPr>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22D0618-B0BE-700D-9C08-D06395A18220}"/>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pattFill prst="pct25">
          <a:fgClr>
            <a:srgbClr val="FFFF00"/>
          </a:fgClr>
          <a:bgClr>
            <a:schemeClr val="bg1"/>
          </a:bgClr>
        </a:pattFill>
        <a:effectLst/>
      </p:bgPr>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pattFill prst="pct25">
          <a:fgClr>
            <a:srgbClr val="FFFF00"/>
          </a:fgClr>
          <a:bgClr>
            <a:schemeClr val="bg1"/>
          </a:bgClr>
        </a:patt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C771081F-8384-FD9D-6C61-8853082F5F9B}"/>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C0A72071-BF97-8615-9924-E9ABE25188D5}"/>
              </a:ext>
            </a:extLst>
          </p:cNvPr>
          <p:cNvPicPr>
            <a:picLocks noChangeAspect="1"/>
          </p:cNvPicPr>
          <p:nvPr userDrawn="1"/>
        </p:nvPicPr>
        <p:blipFill rotWithShape="1">
          <a:blip r:embed="rId5"/>
          <a:srcRect l="2410" t="1207" r="2110" b="46813"/>
          <a:stretch/>
        </p:blipFill>
        <p:spPr>
          <a:xfrm>
            <a:off x="10522232" y="328743"/>
            <a:ext cx="1357016" cy="737645"/>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pattFill prst="pct25">
          <a:fgClr>
            <a:srgbClr val="FFFF00"/>
          </a:fgClr>
          <a:bgClr>
            <a:schemeClr val="bg1"/>
          </a:bgClr>
        </a:patt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1C6A61DE-6947-B2AA-1753-5558884D147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pattFill prst="pct25">
          <a:fgClr>
            <a:srgbClr val="FFFF00"/>
          </a:fgClr>
          <a:bgClr>
            <a:schemeClr val="bg1"/>
          </a:bgClr>
        </a:patt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225AD7A0-22DF-FE16-1B6A-F0AA3F04B59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pattFill prst="pct25">
          <a:fgClr>
            <a:srgbClr val="FFFF00"/>
          </a:fgClr>
          <a:bgClr>
            <a:schemeClr val="bg1"/>
          </a:bgClr>
        </a:patt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51425A74-C981-E9C6-8FF7-937AD154BD77}"/>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pattFill prst="pct25">
          <a:fgClr>
            <a:srgbClr val="FFFF00"/>
          </a:fgClr>
          <a:bgClr>
            <a:schemeClr val="bg1"/>
          </a:bgClr>
        </a:patt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84145D66-E734-373E-5B42-4592A20B6C40}"/>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pattFill prst="pct25">
          <a:fgClr>
            <a:srgbClr val="FFFF00"/>
          </a:fgClr>
          <a:bgClr>
            <a:schemeClr val="bg1"/>
          </a:bgClr>
        </a:patt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656239FE-37DC-D45F-58B4-A147940CE12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pattFill prst="pct25">
          <a:fgClr>
            <a:srgbClr val="FFFF00"/>
          </a:fgClr>
          <a:bgClr>
            <a:schemeClr val="bg1"/>
          </a:bgClr>
        </a:patt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E59115CD-FD2E-8936-3D5F-B5023FBC5A28}"/>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pattFill prst="pct25">
          <a:fgClr>
            <a:srgbClr val="FFFF00"/>
          </a:fgClr>
          <a:bgClr>
            <a:schemeClr val="bg1"/>
          </a:bgClr>
        </a:patt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8"/>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B44A815-9E84-8AD1-EDF3-185B95EA77F1}"/>
              </a:ext>
            </a:extLst>
          </p:cNvPr>
          <p:cNvPicPr>
            <a:picLocks noChangeAspect="1"/>
          </p:cNvPicPr>
          <p:nvPr userDrawn="1"/>
        </p:nvPicPr>
        <p:blipFill rotWithShape="1">
          <a:blip r:embed="rId9"/>
          <a:srcRect l="51836" r="-5866"/>
          <a:stretch/>
        </p:blipFill>
        <p:spPr>
          <a:xfrm>
            <a:off x="2030811" y="5989012"/>
            <a:ext cx="1841543" cy="596515"/>
          </a:xfrm>
          <a:prstGeom prst="rect">
            <a:avLst/>
          </a:prstGeom>
        </p:spPr>
      </p:pic>
      <p:pic>
        <p:nvPicPr>
          <p:cNvPr id="7" name="Picture 6" descr="A close-up of a logo&#10;&#10;Description automatically generated">
            <a:extLst>
              <a:ext uri="{FF2B5EF4-FFF2-40B4-BE49-F238E27FC236}">
                <a16:creationId xmlns:a16="http://schemas.microsoft.com/office/drawing/2014/main" id="{D0E9C5A5-DB80-50E8-B0F6-9359EDC529CC}"/>
              </a:ext>
            </a:extLst>
          </p:cNvPr>
          <p:cNvPicPr>
            <a:picLocks noChangeAspect="1"/>
          </p:cNvPicPr>
          <p:nvPr userDrawn="1"/>
        </p:nvPicPr>
        <p:blipFill rotWithShape="1">
          <a:blip r:embed="rId10"/>
          <a:srcRect l="2410" t="1207" r="2110" b="46813"/>
          <a:stretch/>
        </p:blipFill>
        <p:spPr>
          <a:xfrm>
            <a:off x="3872354" y="5989012"/>
            <a:ext cx="1097385" cy="596515"/>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722" r:id="rId3"/>
    <p:sldLayoutId id="2147483725" r:id="rId4"/>
    <p:sldLayoutId id="2147483726" r:id="rId5"/>
    <p:sldLayoutId id="214748372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pattFill prst="pct25">
          <a:fgClr>
            <a:srgbClr val="FFFF00"/>
          </a:fgClr>
          <a:bgClr>
            <a:schemeClr val="bg1"/>
          </a:bgClr>
        </a:patt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FB6DD3F1-A66A-1FD4-97AD-9A494D004C54}"/>
              </a:ext>
            </a:extLst>
          </p:cNvPr>
          <p:cNvPicPr>
            <a:picLocks noChangeAspect="1"/>
          </p:cNvPicPr>
          <p:nvPr userDrawn="1"/>
        </p:nvPicPr>
        <p:blipFill rotWithShape="1">
          <a:blip r:embed="rId4"/>
          <a:srcRect l="51836" r="-5866"/>
          <a:stretch/>
        </p:blipFill>
        <p:spPr>
          <a:xfrm>
            <a:off x="2030811" y="315798"/>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C9C148F-B86A-70E7-1539-0A27556C3D85}"/>
              </a:ext>
            </a:extLst>
          </p:cNvPr>
          <p:cNvPicPr>
            <a:picLocks noChangeAspect="1"/>
          </p:cNvPicPr>
          <p:nvPr userDrawn="1"/>
        </p:nvPicPr>
        <p:blipFill rotWithShape="1">
          <a:blip r:embed="rId5"/>
          <a:srcRect l="2410" t="1207" r="2110" b="46813"/>
          <a:stretch/>
        </p:blipFill>
        <p:spPr>
          <a:xfrm>
            <a:off x="3872354" y="315798"/>
            <a:ext cx="1097385" cy="596515"/>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pattFill prst="pct25">
          <a:fgClr>
            <a:srgbClr val="FFFF00"/>
          </a:fgClr>
          <a:bgClr>
            <a:schemeClr val="bg1"/>
          </a:bgClr>
        </a:patt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4"/>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9220A7B-CBE9-9178-8552-648DEF07F90C}"/>
              </a:ext>
            </a:extLst>
          </p:cNvPr>
          <p:cNvPicPr>
            <a:picLocks noChangeAspect="1"/>
          </p:cNvPicPr>
          <p:nvPr userDrawn="1"/>
        </p:nvPicPr>
        <p:blipFill rotWithShape="1">
          <a:blip r:embed="rId5"/>
          <a:srcRect l="51836" r="-5866"/>
          <a:stretch/>
        </p:blipFill>
        <p:spPr>
          <a:xfrm>
            <a:off x="275902" y="1094173"/>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EB65431-F569-DDCE-E91B-875CC670B09B}"/>
              </a:ext>
            </a:extLst>
          </p:cNvPr>
          <p:cNvPicPr>
            <a:picLocks noChangeAspect="1"/>
          </p:cNvPicPr>
          <p:nvPr userDrawn="1"/>
        </p:nvPicPr>
        <p:blipFill rotWithShape="1">
          <a:blip r:embed="rId6"/>
          <a:srcRect l="2410" t="1207" r="2110" b="46813"/>
          <a:stretch/>
        </p:blipFill>
        <p:spPr>
          <a:xfrm>
            <a:off x="275902" y="1825625"/>
            <a:ext cx="1644143" cy="893721"/>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72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pattFill prst="pct25">
          <a:fgClr>
            <a:srgbClr val="FFFF00"/>
          </a:fgClr>
          <a:bgClr>
            <a:schemeClr val="bg1"/>
          </a:bgClr>
        </a:patt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15.xml"/><Relationship Id="rId1" Type="http://schemas.openxmlformats.org/officeDocument/2006/relationships/video" Target="https://www.youtube.com/embed/BwqSraJpqfs?feature=oembed" TargetMode="External"/><Relationship Id="rId4" Type="http://schemas.openxmlformats.org/officeDocument/2006/relationships/hyperlink" Target="https://youtu.be/BwqSraJpqf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xml"/><Relationship Id="rId1" Type="http://schemas.openxmlformats.org/officeDocument/2006/relationships/slideLayout" Target="../slideLayouts/slideLayout20.xml"/><Relationship Id="rId5" Type="http://schemas.openxmlformats.org/officeDocument/2006/relationships/hyperlink" Target="https://creativecommons.org/licenses/by-nc-sa/3.0/" TargetMode="External"/><Relationship Id="rId4" Type="http://schemas.openxmlformats.org/officeDocument/2006/relationships/hyperlink" Target="https://intersection4learning.blogspot.com/2012/01/wonder-wednesday-most-important.html"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who.int/news-room/detail/19-02-2020-world-failing-to-provide-children-with-a-healthy-life-and-a-climate-fit-for-their-future-who-unicef-lancet" TargetMode="Externa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8" Type="http://schemas.openxmlformats.org/officeDocument/2006/relationships/hyperlink" Target="https://youtu.be/RuYzNgUZi98" TargetMode="External"/><Relationship Id="rId3" Type="http://schemas.openxmlformats.org/officeDocument/2006/relationships/image" Target="../media/image23.png"/><Relationship Id="rId7" Type="http://schemas.openxmlformats.org/officeDocument/2006/relationships/hyperlink" Target="https://www.llyw.cymru/sites/default/files/publications/2021-10/deddf-llesiant-cenedlaethaur-dyfodol-cymru-2015-hanfodion-2021.pdf" TargetMode="External"/><Relationship Id="rId2" Type="http://schemas.openxmlformats.org/officeDocument/2006/relationships/notesSlide" Target="../notesSlides/notesSlide2.xml"/><Relationship Id="rId1" Type="http://schemas.openxmlformats.org/officeDocument/2006/relationships/slideLayout" Target="../slideLayouts/slideLayout15.xml"/><Relationship Id="rId6" Type="http://schemas.openxmlformats.org/officeDocument/2006/relationships/hyperlink" Target="https://youtu.be/hGGIcqx_6jA" TargetMode="External"/><Relationship Id="rId5" Type="http://schemas.openxmlformats.org/officeDocument/2006/relationships/hyperlink" Target="https://www.gov.wales/sites/default/files/publications/2021-10/well-being-future-generations-wales-act-2015-the-essentials-2021.pdf" TargetMode="External"/><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xml"/><Relationship Id="rId1" Type="http://schemas.openxmlformats.org/officeDocument/2006/relationships/slideLayout" Target="../slideLayouts/slideLayout16.xml"/><Relationship Id="rId6" Type="http://schemas.openxmlformats.org/officeDocument/2006/relationships/hyperlink" Target="https://www.estyn.gov.wales/thematic-report/healthy-and-happy-school-impact-pupils-health-and-wellbeing" TargetMode="External"/><Relationship Id="rId5" Type="http://schemas.openxmlformats.org/officeDocument/2006/relationships/hyperlink" Target="https://www.estyn.llyw.cymru/adroddiadau-thematig/iach-hapus-effaith-yr-ysgol-ar-iechyd-llesiant-disgyblion" TargetMode="External"/><Relationship Id="rId4" Type="http://schemas.openxmlformats.org/officeDocument/2006/relationships/image" Target="../media/image26.PNG"/></Relationships>
</file>

<file path=ppt/slides/_rels/slide10.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slideLayout" Target="../slideLayouts/slideLayout15.xml"/><Relationship Id="rId7" Type="http://schemas.openxmlformats.org/officeDocument/2006/relationships/image" Target="../media/image28.jpeg"/><Relationship Id="rId2" Type="http://schemas.openxmlformats.org/officeDocument/2006/relationships/video" Target="https://www.youtube.com/embed/dqDwFraT0uY?feature=oembed" TargetMode="External"/><Relationship Id="rId1" Type="http://schemas.openxmlformats.org/officeDocument/2006/relationships/video" Target="https://www.youtube.com/embed/bGXLhdG41Hc?start=2&amp;feature=oembed" TargetMode="External"/><Relationship Id="rId6" Type="http://schemas.openxmlformats.org/officeDocument/2006/relationships/hyperlink" Target="https://www.youtube.com/watch?v=dqDwFraT0uY" TargetMode="External"/><Relationship Id="rId5" Type="http://schemas.openxmlformats.org/officeDocument/2006/relationships/hyperlink" Target="https://www.youtube.com/watch?v=bGXLhdG41Hc&amp;t=2s" TargetMode="External"/><Relationship Id="rId4" Type="http://schemas.openxmlformats.org/officeDocument/2006/relationships/image" Target="../media/image27.jpeg"/></Relationships>
</file>

<file path=ppt/slides/_rels/slide1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8" Type="http://schemas.openxmlformats.org/officeDocument/2006/relationships/hyperlink" Target="https://youtu.be/EmWSMmupWLc" TargetMode="External"/><Relationship Id="rId3" Type="http://schemas.openxmlformats.org/officeDocument/2006/relationships/diagramLayout" Target="../diagrams/layout1.xml"/><Relationship Id="rId7" Type="http://schemas.openxmlformats.org/officeDocument/2006/relationships/image" Target="../media/image32.jpeg"/><Relationship Id="rId2" Type="http://schemas.openxmlformats.org/officeDocument/2006/relationships/diagramData" Target="../diagrams/data1.xml"/><Relationship Id="rId1" Type="http://schemas.openxmlformats.org/officeDocument/2006/relationships/slideLayout" Target="../slideLayouts/slideLayout1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7.xml"/><Relationship Id="rId4" Type="http://schemas.openxmlformats.org/officeDocument/2006/relationships/hyperlink" Target="https://youtu.be/fyCm6ZLRCbQ"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36.png"/></Relationships>
</file>

<file path=ppt/slides/_rels/slide1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xml"/><Relationship Id="rId1" Type="http://schemas.openxmlformats.org/officeDocument/2006/relationships/slideLayout" Target="../slideLayouts/slideLayout17.xml"/><Relationship Id="rId4" Type="http://schemas.openxmlformats.org/officeDocument/2006/relationships/image" Target="../media/image36.png"/></Relationships>
</file>

<file path=ppt/slides/_rels/slide1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8" Type="http://schemas.openxmlformats.org/officeDocument/2006/relationships/image" Target="../media/image39.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slideLayout" Target="../slideLayouts/slideLayout17.xml"/><Relationship Id="rId1" Type="http://schemas.openxmlformats.org/officeDocument/2006/relationships/video" Target="https://www.youtube.com/embed/nYTrIcn4rjg?feature=oembed" TargetMode="Externa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hyperlink" Target="https://youtu.be/nYTrIcn4rjg"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slideLayout" Target="../slideLayouts/slideLayout17.xml"/><Relationship Id="rId1" Type="http://schemas.openxmlformats.org/officeDocument/2006/relationships/video" Target="https://www.youtube.com/embed/nYTrIcn4rjg?feature=oembed" TargetMode="External"/><Relationship Id="rId4" Type="http://schemas.openxmlformats.org/officeDocument/2006/relationships/hyperlink" Target="https://youtu.be/nYTrIcn4rjg"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6.xml"/><Relationship Id="rId1" Type="http://schemas.openxmlformats.org/officeDocument/2006/relationships/slideLayout" Target="../slideLayouts/slideLayout17.xml"/><Relationship Id="rId4" Type="http://schemas.openxmlformats.org/officeDocument/2006/relationships/hyperlink" Target="https://hwb.gov.wales/repository/resource/b9f1e067-6f08-4a50-8e60-17035d76c482/cy/overview"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hwb.gov.wales/repository/resource/b9f1e067-6f08-4a50-8e60-17035d76c482/cy/overview" TargetMode="External"/><Relationship Id="rId2" Type="http://schemas.openxmlformats.org/officeDocument/2006/relationships/image" Target="../media/image40.pn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8" Type="http://schemas.openxmlformats.org/officeDocument/2006/relationships/hyperlink" Target="https://gov.wales/sites/default/files/publications/2021-10/well-being-future-generations-wales-act-2015-the-essentials-2021.pdf" TargetMode="External"/><Relationship Id="rId3" Type="http://schemas.openxmlformats.org/officeDocument/2006/relationships/hyperlink" Target="https://www.youtube.com/watch?v=P0M-CnL9FBc" TargetMode="External"/><Relationship Id="rId7" Type="http://schemas.openxmlformats.org/officeDocument/2006/relationships/hyperlink" Target="https://www.estyn.llyw.cymru/adroddiadau-thematig/iach-hapus-effaith-yr-ysgol-ar-iechyd-llesiant-disgyblion" TargetMode="External"/><Relationship Id="rId2" Type="http://schemas.openxmlformats.org/officeDocument/2006/relationships/notesSlide" Target="../notesSlides/notesSlide7.xml"/><Relationship Id="rId1" Type="http://schemas.openxmlformats.org/officeDocument/2006/relationships/slideLayout" Target="../slideLayouts/slideLayout15.xml"/><Relationship Id="rId6" Type="http://schemas.openxmlformats.org/officeDocument/2006/relationships/hyperlink" Target="https://hwb.gov.wales/cwricwlwm-i-gymru" TargetMode="External"/><Relationship Id="rId5" Type="http://schemas.openxmlformats.org/officeDocument/2006/relationships/hyperlink" Target="https://www.estyn.gov.wales/thematic-report/healthy-and-happy-school-impact-pupils-health-and-wellbeing" TargetMode="External"/><Relationship Id="rId4" Type="http://schemas.openxmlformats.org/officeDocument/2006/relationships/hyperlink" Target="https://llyw.cymru/sites/default/files/publications/2021-10/deddf-llesiant-cenedlaethaur-dyfodol-cymru-2015-hanfodion-2021.pdf"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close-up of a logo&#10;&#10;Description automatically generated">
            <a:extLst>
              <a:ext uri="{FF2B5EF4-FFF2-40B4-BE49-F238E27FC236}">
                <a16:creationId xmlns:a16="http://schemas.microsoft.com/office/drawing/2014/main" id="{9D456C63-0996-144C-6314-F8A850A037B5}"/>
              </a:ext>
            </a:extLst>
          </p:cNvPr>
          <p:cNvPicPr>
            <a:picLocks noGrp="1" noChangeAspect="1"/>
          </p:cNvPicPr>
          <p:nvPr>
            <p:ph idx="1"/>
          </p:nvPr>
        </p:nvPicPr>
        <p:blipFill rotWithShape="1">
          <a:blip r:embed="rId2"/>
          <a:srcRect b="34516"/>
          <a:stretch/>
        </p:blipFill>
        <p:spPr>
          <a:xfrm>
            <a:off x="1035847" y="1666482"/>
            <a:ext cx="3642686" cy="2381735"/>
          </a:xfrm>
        </p:spPr>
      </p:pic>
      <p:sp>
        <p:nvSpPr>
          <p:cNvPr id="3" name="Dalfan Cynnwys 2">
            <a:extLst>
              <a:ext uri="{FF2B5EF4-FFF2-40B4-BE49-F238E27FC236}">
                <a16:creationId xmlns:a16="http://schemas.microsoft.com/office/drawing/2014/main" id="{A8DADE42-638A-0C6B-1320-F249631C613C}"/>
              </a:ext>
            </a:extLst>
          </p:cNvPr>
          <p:cNvSpPr>
            <a:spLocks noGrp="1"/>
          </p:cNvSpPr>
          <p:nvPr>
            <p:ph idx="10"/>
          </p:nvPr>
        </p:nvSpPr>
        <p:spPr/>
        <p:txBody>
          <a:bodyPr anchor="ctr"/>
          <a:lstStyle/>
          <a:p>
            <a:pPr algn="ctr"/>
            <a:r>
              <a:rPr lang="cy-GB" dirty="0"/>
              <a:t>ECAD4008</a:t>
            </a:r>
          </a:p>
          <a:p>
            <a:pPr algn="ctr"/>
            <a:r>
              <a:rPr lang="cy-GB" dirty="0"/>
              <a:t>Iechyd a Lles</a:t>
            </a:r>
          </a:p>
          <a:p>
            <a:pPr algn="ctr"/>
            <a:r>
              <a:rPr lang="cy-GB" dirty="0" err="1"/>
              <a:t>Health</a:t>
            </a:r>
            <a:r>
              <a:rPr lang="cy-GB" dirty="0"/>
              <a:t> </a:t>
            </a:r>
            <a:r>
              <a:rPr lang="cy-GB" dirty="0" err="1"/>
              <a:t>and</a:t>
            </a:r>
            <a:r>
              <a:rPr lang="cy-GB" dirty="0"/>
              <a:t> </a:t>
            </a:r>
            <a:r>
              <a:rPr lang="cy-GB" dirty="0" err="1"/>
              <a:t>Wellbeing</a:t>
            </a:r>
            <a:endParaRPr lang="cy-GB" dirty="0"/>
          </a:p>
          <a:p>
            <a:pPr algn="ctr"/>
            <a:endParaRPr lang="cy-GB" dirty="0"/>
          </a:p>
          <a:p>
            <a:pPr algn="ctr"/>
            <a:r>
              <a:rPr lang="cy-GB" sz="1800" dirty="0"/>
              <a:t>m.bowen@uwtsd.ac.uk</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2">
            <a:extLst>
              <a:ext uri="{FF2B5EF4-FFF2-40B4-BE49-F238E27FC236}">
                <a16:creationId xmlns:a16="http://schemas.microsoft.com/office/drawing/2014/main" id="{6D0AF89E-EC74-A416-7408-82E5548BA46C}"/>
              </a:ext>
            </a:extLst>
          </p:cNvPr>
          <p:cNvSpPr txBox="1">
            <a:spLocks/>
          </p:cNvSpPr>
          <p:nvPr/>
        </p:nvSpPr>
        <p:spPr>
          <a:xfrm>
            <a:off x="1664698" y="1621367"/>
            <a:ext cx="4319841" cy="361526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I </a:t>
            </a:r>
            <a:r>
              <a:rPr lang="en-GB" sz="2400" dirty="0" err="1"/>
              <a:t>ddatblygu</a:t>
            </a:r>
            <a:r>
              <a:rPr lang="en-GB" sz="2400" dirty="0"/>
              <a:t> </a:t>
            </a:r>
            <a:r>
              <a:rPr lang="en-GB" sz="2400" dirty="0" err="1"/>
              <a:t>gwybodaeth</a:t>
            </a:r>
            <a:r>
              <a:rPr lang="en-GB" sz="2400" dirty="0"/>
              <a:t> a </a:t>
            </a:r>
            <a:r>
              <a:rPr lang="en-GB" sz="2400" dirty="0" err="1"/>
              <a:t>dealltwriaeth</a:t>
            </a:r>
            <a:r>
              <a:rPr lang="en-GB" sz="2400" dirty="0"/>
              <a:t> o </a:t>
            </a:r>
            <a:r>
              <a:rPr lang="en-GB" sz="2400" dirty="0" err="1"/>
              <a:t>agweddau</a:t>
            </a:r>
            <a:r>
              <a:rPr lang="en-GB" sz="2400" dirty="0"/>
              <a:t> o iechyd a </a:t>
            </a:r>
            <a:r>
              <a:rPr lang="en-GB" sz="2400" dirty="0" err="1"/>
              <a:t>lles</a:t>
            </a:r>
            <a:r>
              <a:rPr lang="en-GB" sz="2400" dirty="0"/>
              <a:t> o </a:t>
            </a:r>
            <a:r>
              <a:rPr lang="en-GB" sz="2400" dirty="0" err="1"/>
              <a:t>fewn</a:t>
            </a:r>
            <a:r>
              <a:rPr lang="en-GB" sz="2400" dirty="0"/>
              <a:t> </a:t>
            </a:r>
            <a:r>
              <a:rPr lang="en-GB" sz="2400" dirty="0" err="1"/>
              <a:t>addysg</a:t>
            </a:r>
            <a:r>
              <a:rPr lang="en-GB" sz="2400" dirty="0"/>
              <a:t> </a:t>
            </a:r>
            <a:r>
              <a:rPr lang="en-GB" sz="2400" dirty="0" err="1"/>
              <a:t>cynradd</a:t>
            </a:r>
            <a:r>
              <a:rPr lang="en-GB" sz="2400" dirty="0"/>
              <a:t>.</a:t>
            </a:r>
          </a:p>
          <a:p>
            <a:r>
              <a:rPr lang="en-GB" sz="2400" dirty="0" err="1"/>
              <a:t>Archwilio</a:t>
            </a:r>
            <a:r>
              <a:rPr lang="en-GB" sz="2400" dirty="0"/>
              <a:t> </a:t>
            </a:r>
            <a:r>
              <a:rPr lang="en-GB" sz="2400" dirty="0" err="1"/>
              <a:t>Maes</a:t>
            </a:r>
            <a:r>
              <a:rPr lang="en-GB" sz="2400" dirty="0"/>
              <a:t> </a:t>
            </a:r>
            <a:r>
              <a:rPr lang="en-GB" sz="2400" dirty="0" err="1"/>
              <a:t>Dysgu</a:t>
            </a:r>
            <a:r>
              <a:rPr lang="en-GB" sz="2400" dirty="0"/>
              <a:t> a </a:t>
            </a:r>
            <a:r>
              <a:rPr lang="en-GB" sz="2400" dirty="0" err="1"/>
              <a:t>Phrofiad</a:t>
            </a:r>
            <a:r>
              <a:rPr lang="en-GB" sz="2400" dirty="0"/>
              <a:t> Iechyd a </a:t>
            </a:r>
            <a:r>
              <a:rPr lang="en-GB" sz="2400" dirty="0" err="1"/>
              <a:t>Lles</a:t>
            </a:r>
            <a:r>
              <a:rPr lang="en-GB" sz="2400" dirty="0"/>
              <a:t> </a:t>
            </a:r>
            <a:r>
              <a:rPr lang="en-GB" sz="2400" dirty="0" err="1"/>
              <a:t>yng</a:t>
            </a:r>
            <a:r>
              <a:rPr lang="en-GB" sz="2400" dirty="0"/>
              <a:t> </a:t>
            </a:r>
            <a:r>
              <a:rPr lang="en-GB" sz="2400" dirty="0" err="1"/>
              <a:t>Nghwricwlwm</a:t>
            </a:r>
            <a:r>
              <a:rPr lang="en-GB" sz="2400" dirty="0"/>
              <a:t> </a:t>
            </a:r>
            <a:r>
              <a:rPr lang="en-GB" sz="2400" dirty="0" err="1"/>
              <a:t>i</a:t>
            </a:r>
            <a:r>
              <a:rPr lang="en-GB" sz="2400" dirty="0"/>
              <a:t> </a:t>
            </a:r>
            <a:r>
              <a:rPr lang="en-GB" sz="2400" dirty="0" err="1"/>
              <a:t>Gymru</a:t>
            </a:r>
            <a:r>
              <a:rPr lang="en-GB" sz="2400" dirty="0"/>
              <a:t> 2022</a:t>
            </a:r>
          </a:p>
        </p:txBody>
      </p:sp>
      <p:sp>
        <p:nvSpPr>
          <p:cNvPr id="3" name="Content Placeholder 13">
            <a:extLst>
              <a:ext uri="{FF2B5EF4-FFF2-40B4-BE49-F238E27FC236}">
                <a16:creationId xmlns:a16="http://schemas.microsoft.com/office/drawing/2014/main" id="{8B62A535-A535-7376-25A5-87D8ABB83C5E}"/>
              </a:ext>
            </a:extLst>
          </p:cNvPr>
          <p:cNvSpPr txBox="1">
            <a:spLocks/>
          </p:cNvSpPr>
          <p:nvPr/>
        </p:nvSpPr>
        <p:spPr>
          <a:xfrm>
            <a:off x="6056851" y="1555734"/>
            <a:ext cx="4360779" cy="361526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i="1" dirty="0"/>
              <a:t>Develop knowledge and understanding of aspects of health and wellbeing within primary education.</a:t>
            </a:r>
          </a:p>
          <a:p>
            <a:r>
              <a:rPr lang="en-GB" sz="2400" i="1" dirty="0"/>
              <a:t>Explore the Health and Well-being Area of Learning and Experience within Curriculum for Wales 2022</a:t>
            </a:r>
          </a:p>
        </p:txBody>
      </p:sp>
      <p:sp>
        <p:nvSpPr>
          <p:cNvPr id="4" name="Title 11">
            <a:extLst>
              <a:ext uri="{FF2B5EF4-FFF2-40B4-BE49-F238E27FC236}">
                <a16:creationId xmlns:a16="http://schemas.microsoft.com/office/drawing/2014/main" id="{695D59EA-9120-7E54-FA11-FFF35C54BB13}"/>
              </a:ext>
            </a:extLst>
          </p:cNvPr>
          <p:cNvSpPr txBox="1">
            <a:spLocks/>
          </p:cNvSpPr>
          <p:nvPr/>
        </p:nvSpPr>
        <p:spPr>
          <a:xfrm>
            <a:off x="1716288" y="141039"/>
            <a:ext cx="8534400" cy="150706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err="1"/>
              <a:t>Nodau</a:t>
            </a:r>
            <a:br>
              <a:rPr lang="en-GB" dirty="0"/>
            </a:br>
            <a:r>
              <a:rPr lang="en-GB" dirty="0"/>
              <a:t>Aims</a:t>
            </a:r>
          </a:p>
        </p:txBody>
      </p:sp>
    </p:spTree>
    <p:extLst>
      <p:ext uri="{BB962C8B-B14F-4D97-AF65-F5344CB8AC3E}">
        <p14:creationId xmlns:p14="http://schemas.microsoft.com/office/powerpoint/2010/main" val="500290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yfryngau Ar-lein 1" title="Kung Fu Panda | Today is a Gift">
            <a:hlinkClick r:id="" action="ppaction://media"/>
            <a:extLst>
              <a:ext uri="{FF2B5EF4-FFF2-40B4-BE49-F238E27FC236}">
                <a16:creationId xmlns:a16="http://schemas.microsoft.com/office/drawing/2014/main" id="{4CE8DA09-26D1-6D8D-3B1E-A5120A5D9E93}"/>
              </a:ext>
            </a:extLst>
          </p:cNvPr>
          <p:cNvPicPr>
            <a:picLocks noRot="1" noChangeAspect="1"/>
          </p:cNvPicPr>
          <p:nvPr>
            <a:videoFile r:link="rId1"/>
          </p:nvPr>
        </p:nvPicPr>
        <p:blipFill>
          <a:blip r:embed="rId3"/>
          <a:stretch>
            <a:fillRect/>
          </a:stretch>
        </p:blipFill>
        <p:spPr>
          <a:xfrm>
            <a:off x="2129950" y="359582"/>
            <a:ext cx="7682055" cy="4340361"/>
          </a:xfrm>
          <a:prstGeom prst="rect">
            <a:avLst/>
          </a:prstGeom>
        </p:spPr>
      </p:pic>
      <p:sp>
        <p:nvSpPr>
          <p:cNvPr id="4" name="Blwch Testun 3">
            <a:extLst>
              <a:ext uri="{FF2B5EF4-FFF2-40B4-BE49-F238E27FC236}">
                <a16:creationId xmlns:a16="http://schemas.microsoft.com/office/drawing/2014/main" id="{95859F87-2ACF-3F0A-4EA9-8302CE9B0663}"/>
              </a:ext>
            </a:extLst>
          </p:cNvPr>
          <p:cNvSpPr txBox="1"/>
          <p:nvPr/>
        </p:nvSpPr>
        <p:spPr>
          <a:xfrm>
            <a:off x="3979283" y="5041650"/>
            <a:ext cx="6096912" cy="646331"/>
          </a:xfrm>
          <a:prstGeom prst="rect">
            <a:avLst/>
          </a:prstGeom>
          <a:noFill/>
        </p:spPr>
        <p:txBody>
          <a:bodyPr wrap="square">
            <a:spAutoFit/>
          </a:bodyPr>
          <a:lstStyle/>
          <a:p>
            <a:r>
              <a:rPr lang="cy-GB" dirty="0">
                <a:hlinkClick r:id="rId4"/>
              </a:rPr>
              <a:t>https://youtu.be/BwqSraJpqfs</a:t>
            </a:r>
            <a:endParaRPr lang="cy-GB" dirty="0"/>
          </a:p>
          <a:p>
            <a:endParaRPr lang="cy-GB" dirty="0"/>
          </a:p>
        </p:txBody>
      </p:sp>
    </p:spTree>
    <p:extLst>
      <p:ext uri="{BB962C8B-B14F-4D97-AF65-F5344CB8AC3E}">
        <p14:creationId xmlns:p14="http://schemas.microsoft.com/office/powerpoint/2010/main" val="2863133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Llun 3">
            <a:extLst>
              <a:ext uri="{FF2B5EF4-FFF2-40B4-BE49-F238E27FC236}">
                <a16:creationId xmlns:a16="http://schemas.microsoft.com/office/drawing/2014/main" id="{FCE491B0-6E1C-2698-D149-991E56D485DB}"/>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4088" r="44849" b="9090"/>
          <a:stretch/>
        </p:blipFill>
        <p:spPr>
          <a:xfrm>
            <a:off x="4336354" y="1043216"/>
            <a:ext cx="5683718" cy="5669685"/>
          </a:xfrm>
          <a:prstGeom prst="rect">
            <a:avLst/>
          </a:prstGeom>
        </p:spPr>
      </p:pic>
      <p:sp>
        <p:nvSpPr>
          <p:cNvPr id="2" name="Blwch Testun 1">
            <a:extLst>
              <a:ext uri="{FF2B5EF4-FFF2-40B4-BE49-F238E27FC236}">
                <a16:creationId xmlns:a16="http://schemas.microsoft.com/office/drawing/2014/main" id="{DF7FD9DF-A926-02F4-F638-96CDC492F25C}"/>
              </a:ext>
            </a:extLst>
          </p:cNvPr>
          <p:cNvSpPr txBox="1"/>
          <p:nvPr/>
        </p:nvSpPr>
        <p:spPr>
          <a:xfrm>
            <a:off x="3010427" y="322947"/>
            <a:ext cx="8785515" cy="1412770"/>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cy-GB" sz="2900" dirty="0">
                <a:latin typeface="+mj-lt"/>
                <a:ea typeface="+mj-ea"/>
                <a:cs typeface="+mj-cs"/>
              </a:rPr>
              <a:t>Sut fyddech chi’n diffinio Iechyd a Lles</a:t>
            </a:r>
            <a:r>
              <a:rPr lang="en-US" sz="2900" dirty="0">
                <a:latin typeface="+mj-lt"/>
                <a:ea typeface="+mj-ea"/>
                <a:cs typeface="+mj-cs"/>
              </a:rPr>
              <a:t>?</a:t>
            </a:r>
          </a:p>
          <a:p>
            <a:pPr>
              <a:lnSpc>
                <a:spcPct val="90000"/>
              </a:lnSpc>
              <a:spcBef>
                <a:spcPct val="0"/>
              </a:spcBef>
              <a:spcAft>
                <a:spcPts val="600"/>
              </a:spcAft>
            </a:pPr>
            <a:endParaRPr lang="en-US" sz="2900" dirty="0">
              <a:latin typeface="+mj-lt"/>
              <a:ea typeface="+mj-ea"/>
              <a:cs typeface="+mj-cs"/>
            </a:endParaRPr>
          </a:p>
          <a:p>
            <a:pPr>
              <a:lnSpc>
                <a:spcPct val="90000"/>
              </a:lnSpc>
              <a:spcBef>
                <a:spcPct val="0"/>
              </a:spcBef>
              <a:spcAft>
                <a:spcPts val="600"/>
              </a:spcAft>
            </a:pPr>
            <a:r>
              <a:rPr lang="en-US" sz="2900" dirty="0">
                <a:latin typeface="+mj-lt"/>
                <a:ea typeface="+mj-ea"/>
                <a:cs typeface="+mj-cs"/>
              </a:rPr>
              <a:t>How would you define Health and Well-being?</a:t>
            </a:r>
          </a:p>
        </p:txBody>
      </p:sp>
      <p:sp>
        <p:nvSpPr>
          <p:cNvPr id="5" name="Blwch Testun 4">
            <a:extLst>
              <a:ext uri="{FF2B5EF4-FFF2-40B4-BE49-F238E27FC236}">
                <a16:creationId xmlns:a16="http://schemas.microsoft.com/office/drawing/2014/main" id="{9879CC6B-6B7D-13E0-4E7D-0EC53C9B1CDA}"/>
              </a:ext>
            </a:extLst>
          </p:cNvPr>
          <p:cNvSpPr txBox="1"/>
          <p:nvPr/>
        </p:nvSpPr>
        <p:spPr>
          <a:xfrm>
            <a:off x="7803114" y="6657946"/>
            <a:ext cx="2864887" cy="200055"/>
          </a:xfrm>
          <a:prstGeom prst="rect">
            <a:avLst/>
          </a:prstGeom>
          <a:solidFill>
            <a:srgbClr val="000000"/>
          </a:solidFill>
        </p:spPr>
        <p:txBody>
          <a:bodyPr wrap="none" rtlCol="0">
            <a:spAutoFit/>
          </a:bodyPr>
          <a:lstStyle/>
          <a:p>
            <a:pPr algn="r">
              <a:spcAft>
                <a:spcPts val="600"/>
              </a:spcAft>
            </a:pPr>
            <a:r>
              <a:rPr lang="cy-GB" sz="700">
                <a:solidFill>
                  <a:srgbClr val="FFFFFF"/>
                </a:solidFill>
              </a:rPr>
              <a:t>Mae </a:t>
            </a:r>
            <a:r>
              <a:rPr lang="cy-GB" sz="700">
                <a:solidFill>
                  <a:srgbClr val="FFFFFF"/>
                </a:solidFill>
                <a:hlinkClick r:id="rId4" tooltip="https://intersection4learning.blogspot.com/2012/01/wonder-wednesday-most-important.html">
                  <a:extLst>
                    <a:ext uri="{A12FA001-AC4F-418D-AE19-62706E023703}">
                      <ahyp:hlinkClr xmlns:ahyp="http://schemas.microsoft.com/office/drawing/2018/hyperlinkcolor" val="tx"/>
                    </a:ext>
                  </a:extLst>
                </a:hlinkClick>
              </a:rPr>
              <a:t>Y Llun Hwn</a:t>
            </a:r>
            <a:r>
              <a:rPr lang="cy-GB" sz="700">
                <a:solidFill>
                  <a:srgbClr val="FFFFFF"/>
                </a:solidFill>
              </a:rPr>
              <a:t> gan Awdur Anhysbys wedi’i drwyddedu dan </a:t>
            </a:r>
            <a:r>
              <a:rPr lang="cy-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cy-GB" sz="700">
              <a:solidFill>
                <a:srgbClr val="FFFFFF"/>
              </a:solidFill>
            </a:endParaRPr>
          </a:p>
        </p:txBody>
      </p:sp>
    </p:spTree>
    <p:extLst>
      <p:ext uri="{BB962C8B-B14F-4D97-AF65-F5344CB8AC3E}">
        <p14:creationId xmlns:p14="http://schemas.microsoft.com/office/powerpoint/2010/main" val="37929250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Llun 2">
            <a:extLst>
              <a:ext uri="{FF2B5EF4-FFF2-40B4-BE49-F238E27FC236}">
                <a16:creationId xmlns:a16="http://schemas.microsoft.com/office/drawing/2014/main" id="{C53D601F-F869-5C5B-B3E5-414E615B4BAF}"/>
              </a:ext>
            </a:extLst>
          </p:cNvPr>
          <p:cNvPicPr>
            <a:picLocks noChangeAspect="1"/>
          </p:cNvPicPr>
          <p:nvPr/>
        </p:nvPicPr>
        <p:blipFill>
          <a:blip r:embed="rId2"/>
          <a:stretch>
            <a:fillRect/>
          </a:stretch>
        </p:blipFill>
        <p:spPr>
          <a:xfrm>
            <a:off x="897973" y="39077"/>
            <a:ext cx="9987219" cy="6779846"/>
          </a:xfrm>
          <a:prstGeom prst="rect">
            <a:avLst/>
          </a:prstGeom>
        </p:spPr>
      </p:pic>
    </p:spTree>
    <p:extLst>
      <p:ext uri="{BB962C8B-B14F-4D97-AF65-F5344CB8AC3E}">
        <p14:creationId xmlns:p14="http://schemas.microsoft.com/office/powerpoint/2010/main" val="21872941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Blwch Testun 5">
            <a:extLst>
              <a:ext uri="{FF2B5EF4-FFF2-40B4-BE49-F238E27FC236}">
                <a16:creationId xmlns:a16="http://schemas.microsoft.com/office/drawing/2014/main" id="{83798903-7EFC-F514-2E7C-0288C594B4E4}"/>
              </a:ext>
            </a:extLst>
          </p:cNvPr>
          <p:cNvSpPr txBox="1"/>
          <p:nvPr/>
        </p:nvSpPr>
        <p:spPr>
          <a:xfrm>
            <a:off x="3731726" y="4951290"/>
            <a:ext cx="6096000" cy="646331"/>
          </a:xfrm>
          <a:prstGeom prst="rect">
            <a:avLst/>
          </a:prstGeom>
          <a:noFill/>
        </p:spPr>
        <p:txBody>
          <a:bodyPr wrap="square">
            <a:spAutoFit/>
          </a:bodyPr>
          <a:lstStyle/>
          <a:p>
            <a:r>
              <a:rPr lang="en-GB" dirty="0">
                <a:hlinkClick r:id="rId2"/>
              </a:rPr>
              <a:t>World failing to provide children with a healthy life and a climate fit for their future: WHO-UNICEF-Lancet</a:t>
            </a:r>
            <a:endParaRPr lang="cy-GB" dirty="0"/>
          </a:p>
        </p:txBody>
      </p:sp>
      <p:pic>
        <p:nvPicPr>
          <p:cNvPr id="8" name="Llun 7">
            <a:extLst>
              <a:ext uri="{FF2B5EF4-FFF2-40B4-BE49-F238E27FC236}">
                <a16:creationId xmlns:a16="http://schemas.microsoft.com/office/drawing/2014/main" id="{80DCBD8E-0E9D-BE89-F8A1-6621295DFACC}"/>
              </a:ext>
            </a:extLst>
          </p:cNvPr>
          <p:cNvPicPr>
            <a:picLocks noChangeAspect="1"/>
          </p:cNvPicPr>
          <p:nvPr/>
        </p:nvPicPr>
        <p:blipFill rotWithShape="1">
          <a:blip r:embed="rId3"/>
          <a:srcRect l="-1" t="11818" r="1331" b="5354"/>
          <a:stretch/>
        </p:blipFill>
        <p:spPr>
          <a:xfrm>
            <a:off x="2227119" y="209603"/>
            <a:ext cx="8101445" cy="453386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510372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Llun 4">
            <a:extLst>
              <a:ext uri="{FF2B5EF4-FFF2-40B4-BE49-F238E27FC236}">
                <a16:creationId xmlns:a16="http://schemas.microsoft.com/office/drawing/2014/main" id="{49257C0F-B01A-941B-692C-4656D6EBEE01}"/>
              </a:ext>
            </a:extLst>
          </p:cNvPr>
          <p:cNvPicPr>
            <a:picLocks noChangeAspect="1"/>
          </p:cNvPicPr>
          <p:nvPr/>
        </p:nvPicPr>
        <p:blipFill rotWithShape="1">
          <a:blip r:embed="rId2"/>
          <a:srcRect l="17114" t="16061" r="15589" b="6768"/>
          <a:stretch/>
        </p:blipFill>
        <p:spPr>
          <a:xfrm>
            <a:off x="3329074" y="304885"/>
            <a:ext cx="8507064" cy="6248229"/>
          </a:xfrm>
          <a:prstGeom prst="rect">
            <a:avLst/>
          </a:prstGeom>
          <a:ln>
            <a:noFill/>
          </a:ln>
          <a:effectLst>
            <a:softEdge rad="112500"/>
          </a:effectLst>
        </p:spPr>
      </p:pic>
      <p:sp>
        <p:nvSpPr>
          <p:cNvPr id="6" name="Petryal 5">
            <a:extLst>
              <a:ext uri="{FF2B5EF4-FFF2-40B4-BE49-F238E27FC236}">
                <a16:creationId xmlns:a16="http://schemas.microsoft.com/office/drawing/2014/main" id="{A3221A43-CC6F-85AD-1D3A-A48AEF43CDD5}"/>
              </a:ext>
            </a:extLst>
          </p:cNvPr>
          <p:cNvSpPr/>
          <p:nvPr/>
        </p:nvSpPr>
        <p:spPr>
          <a:xfrm>
            <a:off x="3670417" y="1365999"/>
            <a:ext cx="7220251" cy="3879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Tree>
    <p:extLst>
      <p:ext uri="{BB962C8B-B14F-4D97-AF65-F5344CB8AC3E}">
        <p14:creationId xmlns:p14="http://schemas.microsoft.com/office/powerpoint/2010/main" val="1639287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Llun 2">
            <a:extLst>
              <a:ext uri="{FF2B5EF4-FFF2-40B4-BE49-F238E27FC236}">
                <a16:creationId xmlns:a16="http://schemas.microsoft.com/office/drawing/2014/main" id="{B2C40C3E-9698-AF13-F632-30DDC98871BB}"/>
              </a:ext>
            </a:extLst>
          </p:cNvPr>
          <p:cNvPicPr>
            <a:picLocks noChangeAspect="1"/>
          </p:cNvPicPr>
          <p:nvPr/>
        </p:nvPicPr>
        <p:blipFill rotWithShape="1">
          <a:blip r:embed="rId3"/>
          <a:srcRect l="12617" t="17086" r="14196" b="5549"/>
          <a:stretch/>
        </p:blipFill>
        <p:spPr>
          <a:xfrm>
            <a:off x="421610" y="246395"/>
            <a:ext cx="5384333" cy="3794486"/>
          </a:xfrm>
          <a:prstGeom prst="rect">
            <a:avLst/>
          </a:prstGeom>
          <a:ln>
            <a:noFill/>
          </a:ln>
          <a:effectLst>
            <a:softEdge rad="112500"/>
          </a:effectLst>
        </p:spPr>
      </p:pic>
      <p:pic>
        <p:nvPicPr>
          <p:cNvPr id="7" name="Llun 6">
            <a:extLst>
              <a:ext uri="{FF2B5EF4-FFF2-40B4-BE49-F238E27FC236}">
                <a16:creationId xmlns:a16="http://schemas.microsoft.com/office/drawing/2014/main" id="{3B038D69-25F4-3106-C79A-60CA7525C17F}"/>
              </a:ext>
            </a:extLst>
          </p:cNvPr>
          <p:cNvPicPr>
            <a:picLocks noChangeAspect="1"/>
          </p:cNvPicPr>
          <p:nvPr/>
        </p:nvPicPr>
        <p:blipFill rotWithShape="1">
          <a:blip r:embed="rId4"/>
          <a:srcRect l="16769" t="16926" r="17922" b="14651"/>
          <a:stretch/>
        </p:blipFill>
        <p:spPr>
          <a:xfrm>
            <a:off x="6096000" y="334896"/>
            <a:ext cx="5561838" cy="3618246"/>
          </a:xfrm>
          <a:prstGeom prst="rect">
            <a:avLst/>
          </a:prstGeom>
          <a:ln>
            <a:noFill/>
          </a:ln>
          <a:effectLst>
            <a:softEdge rad="112500"/>
          </a:effectLst>
        </p:spPr>
      </p:pic>
      <p:sp>
        <p:nvSpPr>
          <p:cNvPr id="4" name="Blwch Testun 3">
            <a:extLst>
              <a:ext uri="{FF2B5EF4-FFF2-40B4-BE49-F238E27FC236}">
                <a16:creationId xmlns:a16="http://schemas.microsoft.com/office/drawing/2014/main" id="{4279C02B-2105-7603-F88E-04E8A2413AC2}"/>
              </a:ext>
            </a:extLst>
          </p:cNvPr>
          <p:cNvSpPr txBox="1"/>
          <p:nvPr/>
        </p:nvSpPr>
        <p:spPr>
          <a:xfrm>
            <a:off x="6910535" y="4358851"/>
            <a:ext cx="4232650" cy="369332"/>
          </a:xfrm>
          <a:prstGeom prst="rect">
            <a:avLst/>
          </a:prstGeom>
          <a:noFill/>
        </p:spPr>
        <p:txBody>
          <a:bodyPr wrap="square">
            <a:spAutoFit/>
          </a:bodyPr>
          <a:lstStyle/>
          <a:p>
            <a:r>
              <a:rPr lang="cy-GB" dirty="0">
                <a:hlinkClick r:id="rId5"/>
              </a:rPr>
              <a:t>42329 WBFG Essentials </a:t>
            </a:r>
            <a:r>
              <a:rPr lang="cy-GB" dirty="0" err="1">
                <a:hlinkClick r:id="rId5"/>
              </a:rPr>
              <a:t>Guide</a:t>
            </a:r>
            <a:r>
              <a:rPr lang="cy-GB" dirty="0">
                <a:hlinkClick r:id="rId5"/>
              </a:rPr>
              <a:t> (</a:t>
            </a:r>
            <a:r>
              <a:rPr lang="cy-GB" dirty="0" err="1">
                <a:hlinkClick r:id="rId5"/>
              </a:rPr>
              <a:t>gov.wales</a:t>
            </a:r>
            <a:r>
              <a:rPr lang="cy-GB" dirty="0">
                <a:hlinkClick r:id="rId5"/>
              </a:rPr>
              <a:t>)</a:t>
            </a:r>
            <a:endParaRPr lang="cy-GB" dirty="0"/>
          </a:p>
        </p:txBody>
      </p:sp>
      <p:sp>
        <p:nvSpPr>
          <p:cNvPr id="11" name="Blwch Testun 10">
            <a:extLst>
              <a:ext uri="{FF2B5EF4-FFF2-40B4-BE49-F238E27FC236}">
                <a16:creationId xmlns:a16="http://schemas.microsoft.com/office/drawing/2014/main" id="{E7FCD99D-8C7F-F6F8-5B55-7584721C12FA}"/>
              </a:ext>
            </a:extLst>
          </p:cNvPr>
          <p:cNvSpPr txBox="1"/>
          <p:nvPr/>
        </p:nvSpPr>
        <p:spPr>
          <a:xfrm>
            <a:off x="1240972" y="5119990"/>
            <a:ext cx="3086809" cy="646331"/>
          </a:xfrm>
          <a:prstGeom prst="rect">
            <a:avLst/>
          </a:prstGeom>
          <a:noFill/>
        </p:spPr>
        <p:txBody>
          <a:bodyPr wrap="square">
            <a:spAutoFit/>
          </a:bodyPr>
          <a:lstStyle/>
          <a:p>
            <a:r>
              <a:rPr lang="cy-GB" dirty="0">
                <a:hlinkClick r:id="rId6"/>
              </a:rPr>
              <a:t>https://youtu.be/hGGIcqx_6jA</a:t>
            </a:r>
            <a:endParaRPr lang="cy-GB" dirty="0"/>
          </a:p>
          <a:p>
            <a:endParaRPr lang="cy-GB" dirty="0"/>
          </a:p>
        </p:txBody>
      </p:sp>
      <p:sp>
        <p:nvSpPr>
          <p:cNvPr id="13" name="Blwch Testun 12">
            <a:extLst>
              <a:ext uri="{FF2B5EF4-FFF2-40B4-BE49-F238E27FC236}">
                <a16:creationId xmlns:a16="http://schemas.microsoft.com/office/drawing/2014/main" id="{BEF9D998-79A2-1591-BF62-D45942DE26A2}"/>
              </a:ext>
            </a:extLst>
          </p:cNvPr>
          <p:cNvSpPr txBox="1"/>
          <p:nvPr/>
        </p:nvSpPr>
        <p:spPr>
          <a:xfrm>
            <a:off x="985395" y="4358851"/>
            <a:ext cx="4568687" cy="369332"/>
          </a:xfrm>
          <a:prstGeom prst="rect">
            <a:avLst/>
          </a:prstGeom>
          <a:noFill/>
        </p:spPr>
        <p:txBody>
          <a:bodyPr wrap="square">
            <a:spAutoFit/>
          </a:bodyPr>
          <a:lstStyle/>
          <a:p>
            <a:r>
              <a:rPr lang="en-GB" dirty="0">
                <a:hlinkClick r:id="rId7"/>
              </a:rPr>
              <a:t>42329 WBFG Essentials Guide (</a:t>
            </a:r>
            <a:r>
              <a:rPr lang="en-GB" dirty="0" err="1">
                <a:hlinkClick r:id="rId7"/>
              </a:rPr>
              <a:t>llyw.cymru</a:t>
            </a:r>
            <a:r>
              <a:rPr lang="en-GB" dirty="0">
                <a:hlinkClick r:id="rId7"/>
              </a:rPr>
              <a:t>)</a:t>
            </a:r>
            <a:endParaRPr lang="cy-GB" dirty="0"/>
          </a:p>
        </p:txBody>
      </p:sp>
      <p:sp>
        <p:nvSpPr>
          <p:cNvPr id="15" name="Blwch Testun 14">
            <a:extLst>
              <a:ext uri="{FF2B5EF4-FFF2-40B4-BE49-F238E27FC236}">
                <a16:creationId xmlns:a16="http://schemas.microsoft.com/office/drawing/2014/main" id="{9163D34B-C39E-4BD3-EC41-BADD71904D6B}"/>
              </a:ext>
            </a:extLst>
          </p:cNvPr>
          <p:cNvSpPr txBox="1"/>
          <p:nvPr/>
        </p:nvSpPr>
        <p:spPr>
          <a:xfrm>
            <a:off x="7149074" y="5017759"/>
            <a:ext cx="3183064" cy="646331"/>
          </a:xfrm>
          <a:prstGeom prst="rect">
            <a:avLst/>
          </a:prstGeom>
          <a:noFill/>
        </p:spPr>
        <p:txBody>
          <a:bodyPr wrap="square">
            <a:spAutoFit/>
          </a:bodyPr>
          <a:lstStyle/>
          <a:p>
            <a:r>
              <a:rPr lang="cy-GB" dirty="0">
                <a:hlinkClick r:id="rId8"/>
              </a:rPr>
              <a:t>https://youtu.be/RuYzNgUZi98</a:t>
            </a:r>
            <a:endParaRPr lang="cy-GB" dirty="0"/>
          </a:p>
          <a:p>
            <a:endParaRPr lang="cy-GB" dirty="0"/>
          </a:p>
        </p:txBody>
      </p:sp>
    </p:spTree>
    <p:extLst>
      <p:ext uri="{BB962C8B-B14F-4D97-AF65-F5344CB8AC3E}">
        <p14:creationId xmlns:p14="http://schemas.microsoft.com/office/powerpoint/2010/main" val="7642253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634959" y="574734"/>
            <a:ext cx="4388929" cy="4093046"/>
          </a:xfrm>
        </p:spPr>
      </p:pic>
      <p:pic>
        <p:nvPicPr>
          <p:cNvPr id="5" name="Content Placeholder 4"/>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5925010" y="594060"/>
            <a:ext cx="4364739" cy="4074412"/>
          </a:xfrm>
        </p:spPr>
      </p:pic>
      <p:sp>
        <p:nvSpPr>
          <p:cNvPr id="7" name="Blwch Testun 6">
            <a:extLst>
              <a:ext uri="{FF2B5EF4-FFF2-40B4-BE49-F238E27FC236}">
                <a16:creationId xmlns:a16="http://schemas.microsoft.com/office/drawing/2014/main" id="{361ECB06-AC9A-B116-C7A5-6D46893D4DF7}"/>
              </a:ext>
            </a:extLst>
          </p:cNvPr>
          <p:cNvSpPr txBox="1"/>
          <p:nvPr/>
        </p:nvSpPr>
        <p:spPr>
          <a:xfrm>
            <a:off x="1460066" y="4794564"/>
            <a:ext cx="4191171" cy="646331"/>
          </a:xfrm>
          <a:prstGeom prst="rect">
            <a:avLst/>
          </a:prstGeom>
          <a:noFill/>
        </p:spPr>
        <p:txBody>
          <a:bodyPr wrap="square">
            <a:spAutoFit/>
          </a:bodyPr>
          <a:lstStyle/>
          <a:p>
            <a:r>
              <a:rPr lang="cy-GB" dirty="0">
                <a:hlinkClick r:id="rId5"/>
              </a:rPr>
              <a:t>Iach a hapus – Effaith yr ysgol ar iechyd a llesiant disgyblion | Estyn (</a:t>
            </a:r>
            <a:r>
              <a:rPr lang="cy-GB" dirty="0" err="1">
                <a:hlinkClick r:id="rId5"/>
              </a:rPr>
              <a:t>llyw.cymru</a:t>
            </a:r>
            <a:r>
              <a:rPr lang="cy-GB" dirty="0">
                <a:hlinkClick r:id="rId5"/>
              </a:rPr>
              <a:t>)</a:t>
            </a:r>
            <a:endParaRPr lang="cy-GB" dirty="0"/>
          </a:p>
        </p:txBody>
      </p:sp>
      <p:sp>
        <p:nvSpPr>
          <p:cNvPr id="8" name="Blwch Testun 7">
            <a:extLst>
              <a:ext uri="{FF2B5EF4-FFF2-40B4-BE49-F238E27FC236}">
                <a16:creationId xmlns:a16="http://schemas.microsoft.com/office/drawing/2014/main" id="{0E1F7AFE-032E-BCF8-B0C3-D67B79F06469}"/>
              </a:ext>
            </a:extLst>
          </p:cNvPr>
          <p:cNvSpPr txBox="1"/>
          <p:nvPr/>
        </p:nvSpPr>
        <p:spPr>
          <a:xfrm>
            <a:off x="6023888" y="4794564"/>
            <a:ext cx="4572000" cy="646331"/>
          </a:xfrm>
          <a:prstGeom prst="rect">
            <a:avLst/>
          </a:prstGeom>
          <a:noFill/>
        </p:spPr>
        <p:txBody>
          <a:bodyPr wrap="square">
            <a:spAutoFit/>
          </a:bodyPr>
          <a:lstStyle/>
          <a:p>
            <a:r>
              <a:rPr lang="en-GB" dirty="0">
                <a:hlinkClick r:id="rId6"/>
              </a:rPr>
              <a:t>Healthy and happy – school impact on pupils’ health and wellbeing | Estyn (</a:t>
            </a:r>
            <a:r>
              <a:rPr lang="en-GB" dirty="0" err="1">
                <a:hlinkClick r:id="rId6"/>
              </a:rPr>
              <a:t>gov.wales</a:t>
            </a:r>
            <a:r>
              <a:rPr lang="en-GB" dirty="0">
                <a:hlinkClick r:id="rId6"/>
              </a:rPr>
              <a:t>)</a:t>
            </a:r>
            <a:endParaRPr lang="cy-GB" dirty="0"/>
          </a:p>
        </p:txBody>
      </p:sp>
    </p:spTree>
    <p:extLst>
      <p:ext uri="{BB962C8B-B14F-4D97-AF65-F5344CB8AC3E}">
        <p14:creationId xmlns:p14="http://schemas.microsoft.com/office/powerpoint/2010/main" val="3557865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ealth and Well-being">
            <a:extLst>
              <a:ext uri="{FF2B5EF4-FFF2-40B4-BE49-F238E27FC236}">
                <a16:creationId xmlns:a16="http://schemas.microsoft.com/office/drawing/2014/main" id="{C3ABA096-A134-00EE-658E-9DA25634F6AB}"/>
              </a:ext>
            </a:extLst>
          </p:cNvPr>
          <p:cNvPicPr>
            <a:picLocks noChangeAspect="1" noChangeArrowheads="1"/>
          </p:cNvPicPr>
          <p:nvPr/>
        </p:nvPicPr>
        <p:blipFill>
          <a:blip r:embed="rId4">
            <a:alphaModFix amt="32000"/>
            <a:extLst>
              <a:ext uri="{28A0092B-C50C-407E-A947-70E740481C1C}">
                <a14:useLocalDpi xmlns:a14="http://schemas.microsoft.com/office/drawing/2010/main" val="0"/>
              </a:ext>
            </a:extLst>
          </a:blip>
          <a:srcRect/>
          <a:stretch>
            <a:fillRect/>
          </a:stretch>
        </p:blipFill>
        <p:spPr bwMode="auto">
          <a:xfrm>
            <a:off x="569447" y="0"/>
            <a:ext cx="10928996" cy="639768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Title 1">
            <a:extLst>
              <a:ext uri="{FF2B5EF4-FFF2-40B4-BE49-F238E27FC236}">
                <a16:creationId xmlns:a16="http://schemas.microsoft.com/office/drawing/2014/main" id="{2EF72EA1-3718-2E0B-B90F-A79F41966418}"/>
              </a:ext>
            </a:extLst>
          </p:cNvPr>
          <p:cNvSpPr txBox="1">
            <a:spLocks/>
          </p:cNvSpPr>
          <p:nvPr/>
        </p:nvSpPr>
        <p:spPr>
          <a:xfrm>
            <a:off x="640628" y="481679"/>
            <a:ext cx="10857815" cy="1664851"/>
          </a:xfrm>
          <a:prstGeom prst="rect">
            <a:avLst/>
          </a:prstGeom>
        </p:spPr>
        <p:txBody>
          <a:bodyPr>
            <a:normAutofit fontScale="6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t>Beth </a:t>
            </a:r>
            <a:r>
              <a:rPr lang="en-GB" sz="4000" b="1" dirty="0" err="1"/>
              <a:t>yn</a:t>
            </a:r>
            <a:r>
              <a:rPr lang="en-GB" sz="4000" b="1" dirty="0"/>
              <a:t> union </a:t>
            </a:r>
            <a:r>
              <a:rPr lang="en-GB" sz="4000" b="1" dirty="0" err="1"/>
              <a:t>sydd</a:t>
            </a:r>
            <a:r>
              <a:rPr lang="en-GB" sz="4000" b="1" dirty="0"/>
              <a:t> </a:t>
            </a:r>
            <a:r>
              <a:rPr lang="en-GB" sz="4000" b="1" dirty="0" err="1"/>
              <a:t>yn</a:t>
            </a:r>
            <a:r>
              <a:rPr lang="en-GB" sz="4000" b="1" dirty="0"/>
              <a:t> y </a:t>
            </a:r>
            <a:r>
              <a:rPr lang="en-GB" sz="4000" b="1" dirty="0" err="1"/>
              <a:t>cwricwlwm</a:t>
            </a:r>
            <a:r>
              <a:rPr lang="en-GB" sz="4000" b="1" dirty="0"/>
              <a:t> Iechyd a </a:t>
            </a:r>
            <a:r>
              <a:rPr lang="en-GB" sz="4000" b="1" dirty="0" err="1"/>
              <a:t>Lles</a:t>
            </a:r>
            <a:r>
              <a:rPr lang="en-GB" sz="4000" b="1" dirty="0"/>
              <a:t> </a:t>
            </a:r>
            <a:r>
              <a:rPr lang="en-GB" sz="4000" b="1" dirty="0" err="1"/>
              <a:t>Cwricwlwm</a:t>
            </a:r>
            <a:r>
              <a:rPr lang="en-GB" sz="4000" b="1" dirty="0"/>
              <a:t> </a:t>
            </a:r>
            <a:r>
              <a:rPr lang="en-GB" sz="4000" b="1" dirty="0" err="1"/>
              <a:t>i</a:t>
            </a:r>
            <a:r>
              <a:rPr lang="en-GB" sz="4000" b="1" dirty="0"/>
              <a:t> </a:t>
            </a:r>
            <a:r>
              <a:rPr lang="en-GB" sz="4000" b="1" dirty="0" err="1"/>
              <a:t>Gymru</a:t>
            </a:r>
            <a:r>
              <a:rPr lang="en-GB" sz="4000" b="1" dirty="0"/>
              <a:t> 2022?</a:t>
            </a:r>
          </a:p>
          <a:p>
            <a:br>
              <a:rPr lang="en-GB" sz="4000" b="1" dirty="0"/>
            </a:br>
            <a:r>
              <a:rPr lang="en-GB" sz="4000" b="1" dirty="0"/>
              <a:t>What exactly is in the </a:t>
            </a:r>
            <a:r>
              <a:rPr lang="en-GB" sz="4000" b="1" i="1" dirty="0"/>
              <a:t>Curriculum for Wales 2022 Health and Well-being curriculum?</a:t>
            </a:r>
            <a:endParaRPr lang="en-US" sz="3200" dirty="0"/>
          </a:p>
        </p:txBody>
      </p:sp>
      <p:sp>
        <p:nvSpPr>
          <p:cNvPr id="5" name="TextBox 5">
            <a:extLst>
              <a:ext uri="{FF2B5EF4-FFF2-40B4-BE49-F238E27FC236}">
                <a16:creationId xmlns:a16="http://schemas.microsoft.com/office/drawing/2014/main" id="{C9C49F9E-0BF4-3BBA-06EC-72D164B40ED3}"/>
              </a:ext>
            </a:extLst>
          </p:cNvPr>
          <p:cNvSpPr txBox="1"/>
          <p:nvPr/>
        </p:nvSpPr>
        <p:spPr>
          <a:xfrm>
            <a:off x="1900992" y="4258569"/>
            <a:ext cx="3711728" cy="175432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cs typeface="Calibri"/>
                <a:hlinkClick r:id="" action="ppaction://noaction"/>
              </a:rPr>
              <a:t>CYMRAEG:</a:t>
            </a:r>
          </a:p>
          <a:p>
            <a:r>
              <a:rPr lang="en-US" sz="2000" b="1" dirty="0">
                <a:cs typeface="Calibri"/>
                <a:hlinkClick r:id="rId5"/>
              </a:rPr>
              <a:t>https://www.youtube.com/watch?v=bGXLhdG41Hc&amp;t=2s</a:t>
            </a:r>
            <a:endParaRPr lang="en-US" sz="2000" b="1" dirty="0">
              <a:cs typeface="Calibri"/>
            </a:endParaRPr>
          </a:p>
          <a:p>
            <a:r>
              <a:rPr lang="en-US" sz="2400" b="1" dirty="0">
                <a:cs typeface="Calibri"/>
              </a:rPr>
              <a:t> </a:t>
            </a:r>
          </a:p>
          <a:p>
            <a:endParaRPr lang="en-US" sz="2400" b="1" dirty="0"/>
          </a:p>
        </p:txBody>
      </p:sp>
      <p:sp>
        <p:nvSpPr>
          <p:cNvPr id="6" name="Content Placeholder 3">
            <a:extLst>
              <a:ext uri="{FF2B5EF4-FFF2-40B4-BE49-F238E27FC236}">
                <a16:creationId xmlns:a16="http://schemas.microsoft.com/office/drawing/2014/main" id="{2AE4E4C8-E18F-0CAC-A152-3BC4121D7DF7}"/>
              </a:ext>
            </a:extLst>
          </p:cNvPr>
          <p:cNvSpPr txBox="1">
            <a:spLocks/>
          </p:cNvSpPr>
          <p:nvPr/>
        </p:nvSpPr>
        <p:spPr>
          <a:xfrm>
            <a:off x="6667907" y="4258569"/>
            <a:ext cx="3805085" cy="1200330"/>
          </a:xfrm>
          <a:prstGeom prst="rect">
            <a:avLst/>
          </a:prstGeom>
        </p:spPr>
        <p:txBody>
          <a:bodyPr vert="horz" lIns="91440" tIns="45720" rIns="91440" bIns="45720" rtlCol="0" anchor="t">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600" b="1" dirty="0">
                <a:cs typeface="Calibri"/>
                <a:hlinkClick r:id="" action="ppaction://noaction"/>
              </a:rPr>
              <a:t>ENGLISH:</a:t>
            </a:r>
          </a:p>
          <a:p>
            <a:pPr marL="0" indent="0">
              <a:buNone/>
            </a:pPr>
            <a:r>
              <a:rPr lang="en-US" sz="2600" b="1" dirty="0">
                <a:cs typeface="Calibri"/>
                <a:hlinkClick r:id="rId6"/>
              </a:rPr>
              <a:t>https://www.youtube.com/watch?v=dqDwFraT0uY</a:t>
            </a:r>
            <a:endParaRPr lang="en-US" sz="2600" b="1" dirty="0">
              <a:cs typeface="Calibri"/>
            </a:endParaRPr>
          </a:p>
          <a:p>
            <a:pPr marL="0" indent="0">
              <a:buNone/>
            </a:pPr>
            <a:r>
              <a:rPr lang="en-US" sz="2400" b="1" dirty="0">
                <a:cs typeface="Calibri"/>
              </a:rPr>
              <a:t> </a:t>
            </a:r>
          </a:p>
        </p:txBody>
      </p:sp>
      <p:pic>
        <p:nvPicPr>
          <p:cNvPr id="7" name="Cyfryngau Ar-lein 6" title="Catrin Passmore - Iechyd a Lles / Health and Well-being">
            <a:hlinkClick r:id="" action="ppaction://media"/>
            <a:extLst>
              <a:ext uri="{FF2B5EF4-FFF2-40B4-BE49-F238E27FC236}">
                <a16:creationId xmlns:a16="http://schemas.microsoft.com/office/drawing/2014/main" id="{09439465-C4FD-5D1A-C1E3-0D0D3179DBA0}"/>
              </a:ext>
            </a:extLst>
          </p:cNvPr>
          <p:cNvPicPr>
            <a:picLocks noRot="1" noChangeAspect="1"/>
          </p:cNvPicPr>
          <p:nvPr>
            <a:videoFile r:link="rId1"/>
          </p:nvPr>
        </p:nvPicPr>
        <p:blipFill>
          <a:blip r:embed="rId7"/>
          <a:stretch>
            <a:fillRect/>
          </a:stretch>
        </p:blipFill>
        <p:spPr>
          <a:xfrm>
            <a:off x="1598831" y="1827442"/>
            <a:ext cx="3821309" cy="2159040"/>
          </a:xfrm>
          <a:prstGeom prst="rect">
            <a:avLst/>
          </a:prstGeom>
        </p:spPr>
      </p:pic>
      <p:pic>
        <p:nvPicPr>
          <p:cNvPr id="8" name="Cyfryngau Ar-lein 7" title="Kelly Forrest-Mackay - Iechyd a Lles / Health and Well-being">
            <a:hlinkClick r:id="" action="ppaction://media"/>
            <a:extLst>
              <a:ext uri="{FF2B5EF4-FFF2-40B4-BE49-F238E27FC236}">
                <a16:creationId xmlns:a16="http://schemas.microsoft.com/office/drawing/2014/main" id="{FC37D4E0-9149-0B8D-8471-8CFB844EF97C}"/>
              </a:ext>
            </a:extLst>
          </p:cNvPr>
          <p:cNvPicPr>
            <a:picLocks noRot="1" noChangeAspect="1"/>
          </p:cNvPicPr>
          <p:nvPr>
            <a:videoFile r:link="rId2"/>
          </p:nvPr>
        </p:nvPicPr>
        <p:blipFill>
          <a:blip r:embed="rId8"/>
          <a:stretch>
            <a:fillRect/>
          </a:stretch>
        </p:blipFill>
        <p:spPr>
          <a:xfrm>
            <a:off x="6771863" y="1863026"/>
            <a:ext cx="3821310" cy="2159040"/>
          </a:xfrm>
          <a:prstGeom prst="rect">
            <a:avLst/>
          </a:prstGeom>
        </p:spPr>
      </p:pic>
    </p:spTree>
    <p:extLst>
      <p:ext uri="{BB962C8B-B14F-4D97-AF65-F5344CB8AC3E}">
        <p14:creationId xmlns:p14="http://schemas.microsoft.com/office/powerpoint/2010/main" val="2059533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7"/>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7"/>
                </p:tgtEl>
              </p:cMediaNode>
            </p:video>
            <p:seq concurrent="1" nextAc="seek">
              <p:cTn id="20" restart="whenNotActive" fill="hold" evtFilter="cancelBubble" nodeType="interactiveSeq">
                <p:stCondLst>
                  <p:cond evt="onClick" delay="0">
                    <p:tgtEl>
                      <p:spTgt spid="7"/>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7"/>
                                        </p:tgtEl>
                                      </p:cBhvr>
                                    </p:cmd>
                                  </p:childTnLst>
                                </p:cTn>
                              </p:par>
                            </p:childTnLst>
                          </p:cTn>
                        </p:par>
                      </p:childTnLst>
                    </p:cTn>
                  </p:par>
                </p:childTnLst>
              </p:cTn>
              <p:nextCondLst>
                <p:cond evt="onClick" delay="0">
                  <p:tgtEl>
                    <p:spTgt spid="7"/>
                  </p:tgtEl>
                </p:cond>
              </p:nextCondLst>
            </p:seq>
            <p:video>
              <p:cMediaNode vol="80000">
                <p:cTn id="25" fill="hold" display="0">
                  <p:stCondLst>
                    <p:cond delay="indefinite"/>
                  </p:stCondLst>
                </p:cTn>
                <p:tgtEl>
                  <p:spTgt spid="8"/>
                </p:tgtEl>
              </p:cMediaNode>
            </p:video>
            <p:seq concurrent="1" nextAc="seek">
              <p:cTn id="26" restart="whenNotActive" fill="hold" evtFilter="cancelBubble" nodeType="interactiveSeq">
                <p:stCondLst>
                  <p:cond evt="onClick" delay="0">
                    <p:tgtEl>
                      <p:spTgt spid="8"/>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shape&#10;&#10;Description automatically generated">
            <a:extLst>
              <a:ext uri="{FF2B5EF4-FFF2-40B4-BE49-F238E27FC236}">
                <a16:creationId xmlns:a16="http://schemas.microsoft.com/office/drawing/2014/main" id="{2E9C2BB5-C688-53AA-A351-598D3CAD3187}"/>
              </a:ext>
            </a:extLst>
          </p:cNvPr>
          <p:cNvPicPr>
            <a:picLocks noGrp="1" noChangeAspect="1"/>
          </p:cNvPicPr>
          <p:nvPr>
            <p:ph idx="1"/>
          </p:nvPr>
        </p:nvPicPr>
        <p:blipFill rotWithShape="1">
          <a:blip r:embed="rId2">
            <a:alphaModFix/>
          </a:blip>
          <a:srcRect r="-1" b="1721"/>
          <a:stretch/>
        </p:blipFill>
        <p:spPr>
          <a:xfrm>
            <a:off x="1530" y="10"/>
            <a:ext cx="12188941" cy="6857990"/>
          </a:xfrm>
          <a:prstGeom prst="rect">
            <a:avLst/>
          </a:prstGeom>
        </p:spPr>
      </p:pic>
    </p:spTree>
    <p:extLst>
      <p:ext uri="{BB962C8B-B14F-4D97-AF65-F5344CB8AC3E}">
        <p14:creationId xmlns:p14="http://schemas.microsoft.com/office/powerpoint/2010/main" val="4217033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diagram&#10;&#10;Description automatically generated">
            <a:extLst>
              <a:ext uri="{FF2B5EF4-FFF2-40B4-BE49-F238E27FC236}">
                <a16:creationId xmlns:a16="http://schemas.microsoft.com/office/drawing/2014/main" id="{064FDCA2-A8EA-38D7-83AD-242CC427A974}"/>
              </a:ext>
            </a:extLst>
          </p:cNvPr>
          <p:cNvPicPr>
            <a:picLocks noGrp="1" noChangeAspect="1"/>
          </p:cNvPicPr>
          <p:nvPr>
            <p:ph idx="1"/>
          </p:nvPr>
        </p:nvPicPr>
        <p:blipFill rotWithShape="1">
          <a:blip r:embed="rId2">
            <a:alphaModFix/>
          </a:blip>
          <a:srcRect r="1358"/>
          <a:stretch/>
        </p:blipFill>
        <p:spPr>
          <a:xfrm>
            <a:off x="1530" y="10"/>
            <a:ext cx="12188941" cy="6857990"/>
          </a:xfrm>
          <a:prstGeom prst="rect">
            <a:avLst/>
          </a:prstGeom>
        </p:spPr>
      </p:pic>
    </p:spTree>
    <p:extLst>
      <p:ext uri="{BB962C8B-B14F-4D97-AF65-F5344CB8AC3E}">
        <p14:creationId xmlns:p14="http://schemas.microsoft.com/office/powerpoint/2010/main" val="3783394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61161-CDB3-7F15-B032-AF5007098A55}"/>
              </a:ext>
            </a:extLst>
          </p:cNvPr>
          <p:cNvSpPr>
            <a:spLocks noGrp="1"/>
          </p:cNvSpPr>
          <p:nvPr>
            <p:ph type="title"/>
          </p:nvPr>
        </p:nvSpPr>
        <p:spPr>
          <a:xfrm>
            <a:off x="355076" y="114096"/>
            <a:ext cx="11481847" cy="1325563"/>
          </a:xfrm>
        </p:spPr>
        <p:txBody>
          <a:bodyPr/>
          <a:lstStyle/>
          <a:p>
            <a:r>
              <a:rPr lang="en-US" dirty="0" err="1"/>
              <a:t>Llythrennedd</a:t>
            </a:r>
            <a:r>
              <a:rPr lang="en-US" dirty="0"/>
              <a:t> </a:t>
            </a:r>
            <a:r>
              <a:rPr lang="en-US" dirty="0" err="1"/>
              <a:t>Corfforol</a:t>
            </a:r>
            <a:r>
              <a:rPr lang="en-US" dirty="0"/>
              <a:t>- Dr. </a:t>
            </a:r>
            <a:r>
              <a:rPr lang="en-US" dirty="0" err="1"/>
              <a:t>Nalda</a:t>
            </a:r>
            <a:r>
              <a:rPr lang="en-US" dirty="0"/>
              <a:t> Wainwright</a:t>
            </a:r>
          </a:p>
        </p:txBody>
      </p:sp>
      <p:sp>
        <p:nvSpPr>
          <p:cNvPr id="3" name="Content Placeholder 2">
            <a:extLst>
              <a:ext uri="{FF2B5EF4-FFF2-40B4-BE49-F238E27FC236}">
                <a16:creationId xmlns:a16="http://schemas.microsoft.com/office/drawing/2014/main" id="{08B6DD6A-7FCF-0671-4220-9C575B2BB17F}"/>
              </a:ext>
            </a:extLst>
          </p:cNvPr>
          <p:cNvSpPr>
            <a:spLocks noGrp="1"/>
          </p:cNvSpPr>
          <p:nvPr>
            <p:ph idx="1"/>
          </p:nvPr>
        </p:nvSpPr>
        <p:spPr>
          <a:xfrm>
            <a:off x="309364" y="1439659"/>
            <a:ext cx="6852458" cy="4080250"/>
          </a:xfrm>
        </p:spPr>
        <p:txBody>
          <a:bodyPr/>
          <a:lstStyle/>
          <a:p>
            <a:r>
              <a:rPr lang="en-US" dirty="0" err="1"/>
              <a:t>ystyried</a:t>
            </a:r>
            <a:r>
              <a:rPr lang="en-US" dirty="0"/>
              <a:t> </a:t>
            </a:r>
            <a:r>
              <a:rPr lang="en-US" dirty="0" err="1"/>
              <a:t>cymhwysedd</a:t>
            </a:r>
            <a:r>
              <a:rPr lang="en-US" dirty="0"/>
              <a:t> </a:t>
            </a:r>
            <a:r>
              <a:rPr lang="en-US" dirty="0" err="1"/>
              <a:t>mewn</a:t>
            </a:r>
            <a:r>
              <a:rPr lang="en-US" dirty="0"/>
              <a:t> </a:t>
            </a:r>
            <a:r>
              <a:rPr lang="en-US" dirty="0" err="1"/>
              <a:t>sgiliau</a:t>
            </a:r>
            <a:r>
              <a:rPr lang="en-US" dirty="0"/>
              <a:t> </a:t>
            </a:r>
            <a:r>
              <a:rPr lang="en-US" dirty="0" err="1"/>
              <a:t>corfforol</a:t>
            </a:r>
            <a:r>
              <a:rPr lang="en-US" dirty="0"/>
              <a:t>, </a:t>
            </a:r>
            <a:r>
              <a:rPr lang="en-US" dirty="0" err="1"/>
              <a:t>hyder</a:t>
            </a:r>
            <a:r>
              <a:rPr lang="en-US" dirty="0"/>
              <a:t>, </a:t>
            </a:r>
            <a:r>
              <a:rPr lang="en-US" dirty="0" err="1"/>
              <a:t>cymhelliant</a:t>
            </a:r>
            <a:r>
              <a:rPr lang="en-US" dirty="0"/>
              <a:t> </a:t>
            </a:r>
            <a:r>
              <a:rPr lang="en-US" dirty="0" err="1"/>
              <a:t>tuag</a:t>
            </a:r>
            <a:r>
              <a:rPr lang="en-US" dirty="0"/>
              <a:t> at </a:t>
            </a:r>
            <a:r>
              <a:rPr lang="en-US" dirty="0" err="1"/>
              <a:t>drywydd</a:t>
            </a:r>
            <a:r>
              <a:rPr lang="en-US" dirty="0"/>
              <a:t> </a:t>
            </a:r>
            <a:r>
              <a:rPr lang="en-US" dirty="0" err="1"/>
              <a:t>corfforol</a:t>
            </a:r>
            <a:r>
              <a:rPr lang="en-US" dirty="0"/>
              <a:t>, a </a:t>
            </a:r>
            <a:r>
              <a:rPr lang="en-US" dirty="0" err="1"/>
              <a:t>gwerthfawrogi</a:t>
            </a:r>
            <a:r>
              <a:rPr lang="en-US" dirty="0"/>
              <a:t> </a:t>
            </a:r>
            <a:r>
              <a:rPr lang="en-US" dirty="0" err="1"/>
              <a:t>symudiad</a:t>
            </a:r>
            <a:r>
              <a:rPr lang="en-US" dirty="0"/>
              <a:t> </a:t>
            </a:r>
            <a:r>
              <a:rPr lang="en-US" dirty="0" err="1"/>
              <a:t>corfforol</a:t>
            </a:r>
            <a:r>
              <a:rPr lang="en-US" dirty="0"/>
              <a:t> a/neu </a:t>
            </a:r>
            <a:r>
              <a:rPr lang="en-US" dirty="0" err="1"/>
              <a:t>ryngweithio</a:t>
            </a:r>
            <a:r>
              <a:rPr lang="en-US" dirty="0"/>
              <a:t> </a:t>
            </a:r>
            <a:r>
              <a:rPr lang="en-US" dirty="0" err="1"/>
              <a:t>â'r</a:t>
            </a:r>
            <a:r>
              <a:rPr lang="en-US" dirty="0"/>
              <a:t> </a:t>
            </a:r>
            <a:r>
              <a:rPr lang="en-US" dirty="0" err="1"/>
              <a:t>byd</a:t>
            </a:r>
            <a:r>
              <a:rPr lang="en-US" dirty="0"/>
              <a:t> </a:t>
            </a:r>
            <a:r>
              <a:rPr lang="en-US" dirty="0" err="1"/>
              <a:t>corfforol</a:t>
            </a:r>
            <a:r>
              <a:rPr lang="en-US" dirty="0"/>
              <a:t> (Whitehead &amp; Taplin, 2010)</a:t>
            </a:r>
          </a:p>
          <a:p>
            <a:endParaRPr lang="en-US" dirty="0"/>
          </a:p>
          <a:p>
            <a:r>
              <a:rPr lang="en-US" dirty="0" err="1"/>
              <a:t>Cyfleoedd</a:t>
            </a:r>
            <a:r>
              <a:rPr lang="en-US" dirty="0"/>
              <a:t> </a:t>
            </a:r>
            <a:r>
              <a:rPr lang="en-US" dirty="0" err="1"/>
              <a:t>Gydol-Oes</a:t>
            </a:r>
            <a:endParaRPr lang="en-US" dirty="0"/>
          </a:p>
        </p:txBody>
      </p:sp>
      <p:graphicFrame>
        <p:nvGraphicFramePr>
          <p:cNvPr id="4" name="Diagram 3">
            <a:extLst>
              <a:ext uri="{FF2B5EF4-FFF2-40B4-BE49-F238E27FC236}">
                <a16:creationId xmlns:a16="http://schemas.microsoft.com/office/drawing/2014/main" id="{CB2E7875-13BD-AABA-FCD6-018109163FF0}"/>
              </a:ext>
            </a:extLst>
          </p:cNvPr>
          <p:cNvGraphicFramePr/>
          <p:nvPr>
            <p:extLst>
              <p:ext uri="{D42A27DB-BD31-4B8C-83A1-F6EECF244321}">
                <p14:modId xmlns:p14="http://schemas.microsoft.com/office/powerpoint/2010/main" val="2687339554"/>
              </p:ext>
            </p:extLst>
          </p:nvPr>
        </p:nvGraphicFramePr>
        <p:xfrm>
          <a:off x="2425865" y="3363187"/>
          <a:ext cx="5033818" cy="3300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a:extLst>
              <a:ext uri="{FF2B5EF4-FFF2-40B4-BE49-F238E27FC236}">
                <a16:creationId xmlns:a16="http://schemas.microsoft.com/office/drawing/2014/main" id="{86583C01-8656-475B-D4C1-514BC28AA32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1939" t="14650" r="11132" b="17495"/>
          <a:stretch/>
        </p:blipFill>
        <p:spPr bwMode="auto">
          <a:xfrm>
            <a:off x="7091255" y="1338091"/>
            <a:ext cx="4701335" cy="4146805"/>
          </a:xfrm>
          <a:prstGeom prst="rect">
            <a:avLst/>
          </a:prstGeom>
          <a:noFill/>
          <a:extLst>
            <a:ext uri="{909E8E84-426E-40DD-AFC4-6F175D3DCCD1}">
              <a14:hiddenFill xmlns:a14="http://schemas.microsoft.com/office/drawing/2010/main">
                <a:solidFill>
                  <a:srgbClr val="FFFFFF"/>
                </a:solidFill>
              </a14:hiddenFill>
            </a:ext>
          </a:extLst>
        </p:spPr>
      </p:pic>
      <p:sp>
        <p:nvSpPr>
          <p:cNvPr id="8" name="Blwch Testun 7">
            <a:extLst>
              <a:ext uri="{FF2B5EF4-FFF2-40B4-BE49-F238E27FC236}">
                <a16:creationId xmlns:a16="http://schemas.microsoft.com/office/drawing/2014/main" id="{15C42591-5BFE-2B22-5F69-535599618750}"/>
              </a:ext>
            </a:extLst>
          </p:cNvPr>
          <p:cNvSpPr txBox="1"/>
          <p:nvPr/>
        </p:nvSpPr>
        <p:spPr>
          <a:xfrm>
            <a:off x="7764543" y="5179237"/>
            <a:ext cx="4427457" cy="646331"/>
          </a:xfrm>
          <a:prstGeom prst="rect">
            <a:avLst/>
          </a:prstGeom>
          <a:noFill/>
        </p:spPr>
        <p:txBody>
          <a:bodyPr wrap="square">
            <a:spAutoFit/>
          </a:bodyPr>
          <a:lstStyle/>
          <a:p>
            <a:r>
              <a:rPr lang="cy-GB" dirty="0">
                <a:solidFill>
                  <a:srgbClr val="349C5D"/>
                </a:solidFill>
                <a:hlinkClick r:id="rId8">
                  <a:extLst>
                    <a:ext uri="{A12FA001-AC4F-418D-AE19-62706E023703}">
                      <ahyp:hlinkClr xmlns:ahyp="http://schemas.microsoft.com/office/drawing/2018/hyperlinkcolor" val="tx"/>
                    </a:ext>
                  </a:extLst>
                </a:hlinkClick>
              </a:rPr>
              <a:t>https://youtu.be/</a:t>
            </a:r>
            <a:r>
              <a:rPr lang="cy-GB" dirty="0">
                <a:solidFill>
                  <a:schemeClr val="accent1">
                    <a:lumMod val="40000"/>
                    <a:lumOff val="60000"/>
                  </a:schemeClr>
                </a:solidFill>
                <a:hlinkClick r:id="rId8">
                  <a:extLst>
                    <a:ext uri="{A12FA001-AC4F-418D-AE19-62706E023703}">
                      <ahyp:hlinkClr xmlns:ahyp="http://schemas.microsoft.com/office/drawing/2018/hyperlinkcolor" val="tx"/>
                    </a:ext>
                  </a:extLst>
                </a:hlinkClick>
              </a:rPr>
              <a:t>EmWSMmupWLc</a:t>
            </a:r>
            <a:endParaRPr lang="cy-GB" dirty="0">
              <a:solidFill>
                <a:schemeClr val="accent1">
                  <a:lumMod val="40000"/>
                  <a:lumOff val="60000"/>
                </a:schemeClr>
              </a:solidFill>
            </a:endParaRPr>
          </a:p>
          <a:p>
            <a:endParaRPr lang="cy-GB" dirty="0"/>
          </a:p>
        </p:txBody>
      </p:sp>
    </p:spTree>
    <p:extLst>
      <p:ext uri="{BB962C8B-B14F-4D97-AF65-F5344CB8AC3E}">
        <p14:creationId xmlns:p14="http://schemas.microsoft.com/office/powerpoint/2010/main" val="20854109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321DA-13B8-83D0-D42E-C28DF6E5A6C3}"/>
              </a:ext>
            </a:extLst>
          </p:cNvPr>
          <p:cNvSpPr>
            <a:spLocks noGrp="1"/>
          </p:cNvSpPr>
          <p:nvPr>
            <p:ph type="title"/>
          </p:nvPr>
        </p:nvSpPr>
        <p:spPr>
          <a:xfrm>
            <a:off x="331568" y="-552218"/>
            <a:ext cx="7613612" cy="1325563"/>
          </a:xfrm>
        </p:spPr>
        <p:txBody>
          <a:bodyPr anchor="b">
            <a:normAutofit/>
          </a:bodyPr>
          <a:lstStyle/>
          <a:p>
            <a:r>
              <a:rPr lang="en-US" sz="3100" dirty="0"/>
              <a:t>Physical Literacy- </a:t>
            </a:r>
            <a:r>
              <a:rPr lang="en-US" sz="3100" dirty="0" err="1"/>
              <a:t>Dr.Nalda</a:t>
            </a:r>
            <a:r>
              <a:rPr lang="en-US" sz="3100" dirty="0"/>
              <a:t> Wainwright, IPLA</a:t>
            </a:r>
          </a:p>
        </p:txBody>
      </p:sp>
      <p:sp>
        <p:nvSpPr>
          <p:cNvPr id="3" name="Content Placeholder 2">
            <a:extLst>
              <a:ext uri="{FF2B5EF4-FFF2-40B4-BE49-F238E27FC236}">
                <a16:creationId xmlns:a16="http://schemas.microsoft.com/office/drawing/2014/main" id="{A2B8D2CA-C8EA-98F8-E58F-A07BABD5CC91}"/>
              </a:ext>
            </a:extLst>
          </p:cNvPr>
          <p:cNvSpPr>
            <a:spLocks noGrp="1"/>
          </p:cNvSpPr>
          <p:nvPr>
            <p:ph idx="1"/>
          </p:nvPr>
        </p:nvSpPr>
        <p:spPr>
          <a:xfrm>
            <a:off x="225710" y="817346"/>
            <a:ext cx="4795277" cy="3804458"/>
          </a:xfrm>
        </p:spPr>
        <p:txBody>
          <a:bodyPr>
            <a:normAutofit/>
          </a:bodyPr>
          <a:lstStyle/>
          <a:p>
            <a:r>
              <a:rPr lang="en-GB" dirty="0"/>
              <a:t>consideration of competence in physical skills, confidence, motivation towards physical pursuits, and the valuing of physical movement and/or interacting with the physical world (Whitehead &amp; Taplin, 2010)</a:t>
            </a:r>
            <a:endParaRPr lang="en-US" dirty="0"/>
          </a:p>
        </p:txBody>
      </p:sp>
      <p:pic>
        <p:nvPicPr>
          <p:cNvPr id="6" name="Picture 5" descr="Diagram&#10;&#10;Description automatically generated">
            <a:extLst>
              <a:ext uri="{FF2B5EF4-FFF2-40B4-BE49-F238E27FC236}">
                <a16:creationId xmlns:a16="http://schemas.microsoft.com/office/drawing/2014/main" id="{DE42CE62-58E8-F046-D363-9E2BC98A18CF}"/>
              </a:ext>
            </a:extLst>
          </p:cNvPr>
          <p:cNvPicPr>
            <a:picLocks noChangeAspect="1"/>
          </p:cNvPicPr>
          <p:nvPr/>
        </p:nvPicPr>
        <p:blipFill>
          <a:blip r:embed="rId2"/>
          <a:stretch>
            <a:fillRect/>
          </a:stretch>
        </p:blipFill>
        <p:spPr>
          <a:xfrm>
            <a:off x="1582538" y="3689965"/>
            <a:ext cx="2403589" cy="2490767"/>
          </a:xfrm>
          <a:prstGeom prst="rect">
            <a:avLst/>
          </a:prstGeom>
          <a:ln>
            <a:noFill/>
          </a:ln>
          <a:effectLst>
            <a:softEdge rad="112500"/>
          </a:effectLst>
        </p:spPr>
      </p:pic>
      <p:pic>
        <p:nvPicPr>
          <p:cNvPr id="9" name="Picture 8" descr="Diagram&#10;&#10;Description automatically generated">
            <a:extLst>
              <a:ext uri="{FF2B5EF4-FFF2-40B4-BE49-F238E27FC236}">
                <a16:creationId xmlns:a16="http://schemas.microsoft.com/office/drawing/2014/main" id="{140A1ADE-523C-E5F4-A649-13E840E29197}"/>
              </a:ext>
            </a:extLst>
          </p:cNvPr>
          <p:cNvPicPr>
            <a:picLocks noChangeAspect="1"/>
          </p:cNvPicPr>
          <p:nvPr/>
        </p:nvPicPr>
        <p:blipFill>
          <a:blip r:embed="rId3"/>
          <a:stretch>
            <a:fillRect/>
          </a:stretch>
        </p:blipFill>
        <p:spPr>
          <a:xfrm>
            <a:off x="5193506" y="762702"/>
            <a:ext cx="6858642" cy="4893437"/>
          </a:xfrm>
          <a:prstGeom prst="rect">
            <a:avLst/>
          </a:prstGeom>
        </p:spPr>
      </p:pic>
      <p:sp>
        <p:nvSpPr>
          <p:cNvPr id="5" name="Blwch Testun 4">
            <a:extLst>
              <a:ext uri="{FF2B5EF4-FFF2-40B4-BE49-F238E27FC236}">
                <a16:creationId xmlns:a16="http://schemas.microsoft.com/office/drawing/2014/main" id="{CC9B19D0-C69D-2F3F-8868-35D9ED813076}"/>
              </a:ext>
            </a:extLst>
          </p:cNvPr>
          <p:cNvSpPr txBox="1"/>
          <p:nvPr/>
        </p:nvSpPr>
        <p:spPr>
          <a:xfrm>
            <a:off x="8163135" y="393370"/>
            <a:ext cx="3697297" cy="646331"/>
          </a:xfrm>
          <a:prstGeom prst="rect">
            <a:avLst/>
          </a:prstGeom>
          <a:noFill/>
        </p:spPr>
        <p:txBody>
          <a:bodyPr wrap="square">
            <a:spAutoFit/>
          </a:bodyPr>
          <a:lstStyle/>
          <a:p>
            <a:r>
              <a:rPr lang="cy-GB" dirty="0">
                <a:hlinkClick r:id="rId4"/>
              </a:rPr>
              <a:t>https://youtu.be/fyCm6ZLRCbQ</a:t>
            </a:r>
            <a:endParaRPr lang="cy-GB" dirty="0"/>
          </a:p>
          <a:p>
            <a:endParaRPr lang="cy-GB" dirty="0"/>
          </a:p>
        </p:txBody>
      </p:sp>
    </p:spTree>
    <p:extLst>
      <p:ext uri="{BB962C8B-B14F-4D97-AF65-F5344CB8AC3E}">
        <p14:creationId xmlns:p14="http://schemas.microsoft.com/office/powerpoint/2010/main" val="34761504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Graphical user interface, Teams&#10;&#10;Description automatically generated">
            <a:extLst>
              <a:ext uri="{FF2B5EF4-FFF2-40B4-BE49-F238E27FC236}">
                <a16:creationId xmlns:a16="http://schemas.microsoft.com/office/drawing/2014/main" id="{33FCAB44-F466-4F51-3526-DF16F5692344}"/>
              </a:ext>
            </a:extLst>
          </p:cNvPr>
          <p:cNvPicPr>
            <a:picLocks noChangeAspect="1"/>
          </p:cNvPicPr>
          <p:nvPr/>
        </p:nvPicPr>
        <p:blipFill rotWithShape="1">
          <a:blip r:embed="rId3">
            <a:alphaModFix amt="60000"/>
          </a:blip>
          <a:srcRect r="-1" b="8883"/>
          <a:stretch/>
        </p:blipFill>
        <p:spPr>
          <a:xfrm>
            <a:off x="3068" y="-138667"/>
            <a:ext cx="12188932" cy="5756477"/>
          </a:xfrm>
          <a:prstGeom prst="rect">
            <a:avLst/>
          </a:prstGeom>
        </p:spPr>
      </p:pic>
      <p:sp>
        <p:nvSpPr>
          <p:cNvPr id="3" name="Blwch Testun 2">
            <a:extLst>
              <a:ext uri="{FF2B5EF4-FFF2-40B4-BE49-F238E27FC236}">
                <a16:creationId xmlns:a16="http://schemas.microsoft.com/office/drawing/2014/main" id="{6BD2CCD9-A11A-A8B5-18B9-EBC78951F64A}"/>
              </a:ext>
            </a:extLst>
          </p:cNvPr>
          <p:cNvSpPr txBox="1"/>
          <p:nvPr/>
        </p:nvSpPr>
        <p:spPr>
          <a:xfrm>
            <a:off x="952728" y="1899981"/>
            <a:ext cx="4161341" cy="2954655"/>
          </a:xfrm>
          <a:prstGeom prst="rect">
            <a:avLst/>
          </a:prstGeom>
          <a:noFill/>
        </p:spPr>
        <p:txBody>
          <a:bodyPr wrap="square" rtlCol="0">
            <a:spAutoFit/>
          </a:bodyPr>
          <a:lstStyle/>
          <a:p>
            <a:pPr marL="285750" indent="-285750">
              <a:buFont typeface="Arial" panose="020B0604020202020204" pitchFamily="34" charset="0"/>
              <a:buChar char="•"/>
            </a:pPr>
            <a:r>
              <a:rPr lang="en-US" sz="2800" dirty="0" err="1"/>
              <a:t>Meddwlgarwch</a:t>
            </a:r>
            <a:endParaRPr lang="en-US" sz="2800" dirty="0"/>
          </a:p>
          <a:p>
            <a:pPr marL="285750" indent="-285750">
              <a:buFont typeface="Arial" panose="020B0604020202020204" pitchFamily="34" charset="0"/>
              <a:buChar char="•"/>
            </a:pPr>
            <a:r>
              <a:rPr lang="en-US" sz="2800" dirty="0" err="1"/>
              <a:t>Anadlu</a:t>
            </a:r>
            <a:r>
              <a:rPr lang="en-US" sz="2800" dirty="0"/>
              <a:t> </a:t>
            </a:r>
          </a:p>
          <a:p>
            <a:pPr marL="285750" indent="-285750">
              <a:buFont typeface="Arial" panose="020B0604020202020204" pitchFamily="34" charset="0"/>
              <a:buChar char="•"/>
            </a:pPr>
            <a:r>
              <a:rPr lang="en-US" sz="2800" dirty="0" err="1"/>
              <a:t>Cyd</a:t>
            </a:r>
            <a:r>
              <a:rPr lang="en-US" sz="2800" dirty="0"/>
              <a:t> </a:t>
            </a:r>
            <a:r>
              <a:rPr lang="en-US" sz="2800" dirty="0" err="1"/>
              <a:t>reoleiddio</a:t>
            </a:r>
            <a:endParaRPr lang="en-US" sz="2800" dirty="0"/>
          </a:p>
          <a:p>
            <a:pPr marL="285750" indent="-285750">
              <a:buFont typeface="Arial" panose="020B0604020202020204" pitchFamily="34" charset="0"/>
              <a:buChar char="•"/>
            </a:pPr>
            <a:r>
              <a:rPr lang="en-US" sz="2800" dirty="0" err="1"/>
              <a:t>Gwrando</a:t>
            </a:r>
            <a:r>
              <a:rPr lang="en-US" sz="2800" dirty="0"/>
              <a:t> empathic </a:t>
            </a:r>
          </a:p>
          <a:p>
            <a:pPr marL="285750" indent="-285750">
              <a:buFont typeface="Arial" panose="020B0604020202020204" pitchFamily="34" charset="0"/>
              <a:buChar char="•"/>
            </a:pPr>
            <a:r>
              <a:rPr lang="en-US" sz="2800" dirty="0" err="1"/>
              <a:t>Sylwebaeth</a:t>
            </a:r>
            <a:r>
              <a:rPr lang="en-US" sz="2800" dirty="0"/>
              <a:t> </a:t>
            </a:r>
            <a:r>
              <a:rPr lang="en-US" sz="2800" dirty="0" err="1"/>
              <a:t>adfyfyriol</a:t>
            </a:r>
            <a:endParaRPr lang="en-US" sz="2800" dirty="0"/>
          </a:p>
          <a:p>
            <a:pPr marL="285750" indent="-285750">
              <a:buFont typeface="Arial" panose="020B0604020202020204" pitchFamily="34" charset="0"/>
              <a:buChar char="•"/>
            </a:pPr>
            <a:r>
              <a:rPr lang="en-US" sz="2800" dirty="0" err="1"/>
              <a:t>Rhyfeddod</a:t>
            </a:r>
            <a:r>
              <a:rPr lang="en-US" sz="2800" dirty="0"/>
              <a:t> a </a:t>
            </a:r>
            <a:r>
              <a:rPr lang="en-US" sz="2800" dirty="0" err="1"/>
              <a:t>syndod</a:t>
            </a:r>
            <a:endParaRPr lang="en-US" sz="2800" dirty="0"/>
          </a:p>
          <a:p>
            <a:endParaRPr lang="cy-GB" dirty="0"/>
          </a:p>
        </p:txBody>
      </p:sp>
      <p:sp>
        <p:nvSpPr>
          <p:cNvPr id="5" name="Blwch Testun 4">
            <a:extLst>
              <a:ext uri="{FF2B5EF4-FFF2-40B4-BE49-F238E27FC236}">
                <a16:creationId xmlns:a16="http://schemas.microsoft.com/office/drawing/2014/main" id="{25B566AE-253D-28BF-DA8E-FC0771207BCA}"/>
              </a:ext>
            </a:extLst>
          </p:cNvPr>
          <p:cNvSpPr txBox="1"/>
          <p:nvPr/>
        </p:nvSpPr>
        <p:spPr>
          <a:xfrm>
            <a:off x="1028016" y="598323"/>
            <a:ext cx="8192640" cy="769441"/>
          </a:xfrm>
          <a:prstGeom prst="rect">
            <a:avLst/>
          </a:prstGeom>
          <a:noFill/>
        </p:spPr>
        <p:txBody>
          <a:bodyPr wrap="square">
            <a:spAutoFit/>
          </a:bodyPr>
          <a:lstStyle/>
          <a:p>
            <a:r>
              <a:rPr lang="en-US" sz="4400" dirty="0" err="1"/>
              <a:t>Rheoleiddio</a:t>
            </a:r>
            <a:r>
              <a:rPr lang="en-US" sz="4400" dirty="0"/>
              <a:t>, </a:t>
            </a:r>
            <a:r>
              <a:rPr lang="en-US" sz="4400" dirty="0" err="1"/>
              <a:t>Adfyfrio</a:t>
            </a:r>
            <a:r>
              <a:rPr lang="en-US" sz="4400" dirty="0"/>
              <a:t> ac </a:t>
            </a:r>
            <a:r>
              <a:rPr lang="en-US" sz="4400" dirty="0" err="1"/>
              <a:t>Empathi</a:t>
            </a:r>
            <a:endParaRPr lang="cy-GB" sz="4400" dirty="0"/>
          </a:p>
        </p:txBody>
      </p:sp>
      <p:pic>
        <p:nvPicPr>
          <p:cNvPr id="4" name="Content Placeholder 5" descr="Graphical user interface, application&#10;&#10;Description automatically generated">
            <a:extLst>
              <a:ext uri="{FF2B5EF4-FFF2-40B4-BE49-F238E27FC236}">
                <a16:creationId xmlns:a16="http://schemas.microsoft.com/office/drawing/2014/main" id="{038CE548-9579-D400-E4DB-510FD056AD6D}"/>
              </a:ext>
            </a:extLst>
          </p:cNvPr>
          <p:cNvPicPr>
            <a:picLocks noChangeAspect="1"/>
          </p:cNvPicPr>
          <p:nvPr/>
        </p:nvPicPr>
        <p:blipFill>
          <a:blip r:embed="rId4"/>
          <a:stretch>
            <a:fillRect/>
          </a:stretch>
        </p:blipFill>
        <p:spPr>
          <a:xfrm>
            <a:off x="5202424" y="4431667"/>
            <a:ext cx="6361762" cy="2277668"/>
          </a:xfrm>
          <a:prstGeom prst="rect">
            <a:avLst/>
          </a:prstGeom>
        </p:spPr>
      </p:pic>
    </p:spTree>
    <p:extLst>
      <p:ext uri="{BB962C8B-B14F-4D97-AF65-F5344CB8AC3E}">
        <p14:creationId xmlns:p14="http://schemas.microsoft.com/office/powerpoint/2010/main" val="28040322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Teams&#10;&#10;Description automatically generated">
            <a:extLst>
              <a:ext uri="{FF2B5EF4-FFF2-40B4-BE49-F238E27FC236}">
                <a16:creationId xmlns:a16="http://schemas.microsoft.com/office/drawing/2014/main" id="{0EA85F16-7B38-2291-3F0C-3FB5C81294A4}"/>
              </a:ext>
            </a:extLst>
          </p:cNvPr>
          <p:cNvPicPr>
            <a:picLocks noChangeAspect="1"/>
          </p:cNvPicPr>
          <p:nvPr/>
        </p:nvPicPr>
        <p:blipFill rotWithShape="1">
          <a:blip r:embed="rId3">
            <a:alphaModFix amt="60000"/>
          </a:blip>
          <a:srcRect r="-1" b="8883"/>
          <a:stretch/>
        </p:blipFill>
        <p:spPr>
          <a:xfrm>
            <a:off x="3068" y="-72961"/>
            <a:ext cx="12188932" cy="5756477"/>
          </a:xfrm>
          <a:prstGeom prst="rect">
            <a:avLst/>
          </a:prstGeom>
        </p:spPr>
      </p:pic>
      <p:sp>
        <p:nvSpPr>
          <p:cNvPr id="2" name="Title 1">
            <a:extLst>
              <a:ext uri="{FF2B5EF4-FFF2-40B4-BE49-F238E27FC236}">
                <a16:creationId xmlns:a16="http://schemas.microsoft.com/office/drawing/2014/main" id="{D3112999-BDE0-956A-4F23-A88F5A9C69BF}"/>
              </a:ext>
            </a:extLst>
          </p:cNvPr>
          <p:cNvSpPr>
            <a:spLocks noGrp="1"/>
          </p:cNvSpPr>
          <p:nvPr>
            <p:ph type="title"/>
          </p:nvPr>
        </p:nvSpPr>
        <p:spPr>
          <a:xfrm>
            <a:off x="457200" y="668049"/>
            <a:ext cx="7685037" cy="1325563"/>
          </a:xfrm>
        </p:spPr>
        <p:txBody>
          <a:bodyPr>
            <a:normAutofit/>
          </a:bodyPr>
          <a:lstStyle/>
          <a:p>
            <a:r>
              <a:rPr lang="en-US" dirty="0"/>
              <a:t>Regulation, Reflection &amp; Empathy</a:t>
            </a:r>
          </a:p>
        </p:txBody>
      </p:sp>
      <p:sp>
        <p:nvSpPr>
          <p:cNvPr id="3" name="Content Placeholder 2">
            <a:extLst>
              <a:ext uri="{FF2B5EF4-FFF2-40B4-BE49-F238E27FC236}">
                <a16:creationId xmlns:a16="http://schemas.microsoft.com/office/drawing/2014/main" id="{1BD0ADAF-875E-B168-C734-61350E63D2E5}"/>
              </a:ext>
            </a:extLst>
          </p:cNvPr>
          <p:cNvSpPr>
            <a:spLocks noGrp="1"/>
          </p:cNvSpPr>
          <p:nvPr>
            <p:ph idx="1"/>
          </p:nvPr>
        </p:nvSpPr>
        <p:spPr>
          <a:xfrm>
            <a:off x="457200" y="2096713"/>
            <a:ext cx="7685037" cy="4080250"/>
          </a:xfrm>
        </p:spPr>
        <p:txBody>
          <a:bodyPr>
            <a:normAutofit/>
          </a:bodyPr>
          <a:lstStyle/>
          <a:p>
            <a:r>
              <a:rPr lang="en-US" dirty="0"/>
              <a:t>Mindfulness</a:t>
            </a:r>
          </a:p>
          <a:p>
            <a:r>
              <a:rPr lang="en-US" dirty="0"/>
              <a:t>Breathing </a:t>
            </a:r>
          </a:p>
          <a:p>
            <a:r>
              <a:rPr lang="en-US" dirty="0"/>
              <a:t>Co-regulation</a:t>
            </a:r>
          </a:p>
          <a:p>
            <a:r>
              <a:rPr lang="en-US" dirty="0"/>
              <a:t>Empathic listening</a:t>
            </a:r>
          </a:p>
          <a:p>
            <a:r>
              <a:rPr lang="en-US" dirty="0"/>
              <a:t>Reflective commentary</a:t>
            </a:r>
          </a:p>
          <a:p>
            <a:r>
              <a:rPr lang="en-US" dirty="0"/>
              <a:t>Awe &amp; Wonder</a:t>
            </a:r>
          </a:p>
        </p:txBody>
      </p:sp>
      <p:pic>
        <p:nvPicPr>
          <p:cNvPr id="4" name="Content Placeholder 5" descr="Graphical user interface, application&#10;&#10;Description automatically generated">
            <a:extLst>
              <a:ext uri="{FF2B5EF4-FFF2-40B4-BE49-F238E27FC236}">
                <a16:creationId xmlns:a16="http://schemas.microsoft.com/office/drawing/2014/main" id="{24EFD255-C43B-CC6B-9F98-DA77317B2506}"/>
              </a:ext>
            </a:extLst>
          </p:cNvPr>
          <p:cNvPicPr>
            <a:picLocks noChangeAspect="1"/>
          </p:cNvPicPr>
          <p:nvPr/>
        </p:nvPicPr>
        <p:blipFill>
          <a:blip r:embed="rId4"/>
          <a:stretch>
            <a:fillRect/>
          </a:stretch>
        </p:blipFill>
        <p:spPr>
          <a:xfrm>
            <a:off x="5292437" y="4522142"/>
            <a:ext cx="5902036" cy="2113074"/>
          </a:xfrm>
          <a:prstGeom prst="rect">
            <a:avLst/>
          </a:prstGeom>
        </p:spPr>
      </p:pic>
    </p:spTree>
    <p:extLst>
      <p:ext uri="{BB962C8B-B14F-4D97-AF65-F5344CB8AC3E}">
        <p14:creationId xmlns:p14="http://schemas.microsoft.com/office/powerpoint/2010/main" val="3888541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5" descr="A picture containing person, outdoor, work-clothing&#10;&#10;Description automatically generated">
            <a:extLst>
              <a:ext uri="{FF2B5EF4-FFF2-40B4-BE49-F238E27FC236}">
                <a16:creationId xmlns:a16="http://schemas.microsoft.com/office/drawing/2014/main" id="{5E191C5A-15EE-AF9B-A13E-6335AA61174E}"/>
              </a:ext>
            </a:extLst>
          </p:cNvPr>
          <p:cNvPicPr>
            <a:picLocks noChangeAspect="1"/>
          </p:cNvPicPr>
          <p:nvPr/>
        </p:nvPicPr>
        <p:blipFill rotWithShape="1">
          <a:blip r:embed="rId2"/>
          <a:srcRect l="7256" r="38442" b="9090"/>
          <a:stretch/>
        </p:blipFill>
        <p:spPr>
          <a:xfrm>
            <a:off x="3522468" y="10"/>
            <a:ext cx="8669532" cy="6857990"/>
          </a:xfrm>
          <a:prstGeom prst="rect">
            <a:avLst/>
          </a:prstGeom>
        </p:spPr>
      </p:pic>
      <p:sp>
        <p:nvSpPr>
          <p:cNvPr id="17" name="Rectangle 16">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1">
            <a:extLst>
              <a:ext uri="{FF2B5EF4-FFF2-40B4-BE49-F238E27FC236}">
                <a16:creationId xmlns:a16="http://schemas.microsoft.com/office/drawing/2014/main" id="{4066CD23-92A6-7F42-C16B-D0CD2FC20066}"/>
              </a:ext>
            </a:extLst>
          </p:cNvPr>
          <p:cNvSpPr txBox="1">
            <a:spLocks/>
          </p:cNvSpPr>
          <p:nvPr/>
        </p:nvSpPr>
        <p:spPr>
          <a:xfrm>
            <a:off x="371094" y="1161288"/>
            <a:ext cx="3438144" cy="112471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000" dirty="0" err="1">
                <a:solidFill>
                  <a:schemeClr val="bg1"/>
                </a:solidFill>
              </a:rPr>
              <a:t>Rheoli</a:t>
            </a:r>
            <a:r>
              <a:rPr lang="en-US" sz="4000" dirty="0">
                <a:solidFill>
                  <a:schemeClr val="bg1"/>
                </a:solidFill>
              </a:rPr>
              <a:t> </a:t>
            </a:r>
            <a:r>
              <a:rPr lang="en-US" sz="4000" dirty="0" err="1">
                <a:solidFill>
                  <a:schemeClr val="bg1"/>
                </a:solidFill>
              </a:rPr>
              <a:t>Risg</a:t>
            </a:r>
            <a:endParaRPr lang="en-US" sz="4000" dirty="0">
              <a:solidFill>
                <a:schemeClr val="bg1"/>
              </a:solidFill>
            </a:endParaRPr>
          </a:p>
        </p:txBody>
      </p:sp>
      <p:sp>
        <p:nvSpPr>
          <p:cNvPr id="19" name="Rectangle 1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Blwch Testun 8">
            <a:extLst>
              <a:ext uri="{FF2B5EF4-FFF2-40B4-BE49-F238E27FC236}">
                <a16:creationId xmlns:a16="http://schemas.microsoft.com/office/drawing/2014/main" id="{C4B50110-D9F1-4D18-08D1-93A859706388}"/>
              </a:ext>
            </a:extLst>
          </p:cNvPr>
          <p:cNvSpPr txBox="1"/>
          <p:nvPr/>
        </p:nvSpPr>
        <p:spPr>
          <a:xfrm>
            <a:off x="371094" y="2718054"/>
            <a:ext cx="3438906" cy="3207258"/>
          </a:xfrm>
          <a:prstGeom prst="rect">
            <a:avLst/>
          </a:prstGeom>
        </p:spPr>
        <p:txBody>
          <a:bodyPr vert="horz" lIns="91440" tIns="45720" rIns="91440" bIns="45720" rtlCol="0" anchor="t">
            <a:normAutofit/>
          </a:bodyPr>
          <a:lstStyle/>
          <a:p>
            <a:pPr marL="285750" indent="-285750">
              <a:buFont typeface="Arial" panose="020B0604020202020204" pitchFamily="34" charset="0"/>
              <a:buChar char="•"/>
            </a:pPr>
            <a:r>
              <a:rPr lang="en-US" sz="2000" dirty="0">
                <a:solidFill>
                  <a:schemeClr val="bg1"/>
                </a:solidFill>
              </a:rPr>
              <a:t>Parkour</a:t>
            </a:r>
          </a:p>
          <a:p>
            <a:pPr marL="285750" indent="-285750">
              <a:buFont typeface="Arial" panose="020B0604020202020204" pitchFamily="34" charset="0"/>
              <a:buChar char="•"/>
            </a:pPr>
            <a:r>
              <a:rPr lang="en-US" sz="2000" dirty="0" err="1">
                <a:solidFill>
                  <a:schemeClr val="bg1"/>
                </a:solidFill>
              </a:rPr>
              <a:t>Ymgysylltu</a:t>
            </a:r>
            <a:r>
              <a:rPr lang="en-US" sz="2000" dirty="0">
                <a:solidFill>
                  <a:schemeClr val="bg1"/>
                </a:solidFill>
              </a:rPr>
              <a:t> a </a:t>
            </a:r>
            <a:r>
              <a:rPr lang="en-US" sz="2000" dirty="0" err="1">
                <a:solidFill>
                  <a:schemeClr val="bg1"/>
                </a:solidFill>
              </a:rPr>
              <a:t>Rhyngweithio</a:t>
            </a:r>
            <a:r>
              <a:rPr lang="en-US" sz="2000" dirty="0">
                <a:solidFill>
                  <a:schemeClr val="bg1"/>
                </a:solidFill>
              </a:rPr>
              <a:t> </a:t>
            </a:r>
            <a:r>
              <a:rPr lang="en-US" sz="2000" dirty="0" err="1">
                <a:solidFill>
                  <a:schemeClr val="bg1"/>
                </a:solidFill>
              </a:rPr>
              <a:t>Cymdeithasol</a:t>
            </a:r>
            <a:endParaRPr lang="en-US" sz="2000" dirty="0">
              <a:solidFill>
                <a:schemeClr val="bg1"/>
              </a:solidFill>
            </a:endParaRPr>
          </a:p>
          <a:p>
            <a:pPr marL="285750" indent="-285750">
              <a:buFont typeface="Arial" panose="020B0604020202020204" pitchFamily="34" charset="0"/>
              <a:buChar char="•"/>
            </a:pPr>
            <a:r>
              <a:rPr lang="en-US" sz="2000" dirty="0" err="1">
                <a:solidFill>
                  <a:schemeClr val="bg1"/>
                </a:solidFill>
              </a:rPr>
              <a:t>Adborth</a:t>
            </a:r>
            <a:r>
              <a:rPr lang="en-US" sz="2000" dirty="0">
                <a:solidFill>
                  <a:schemeClr val="bg1"/>
                </a:solidFill>
              </a:rPr>
              <a:t> </a:t>
            </a:r>
            <a:r>
              <a:rPr lang="en-US" sz="2000" dirty="0" err="1">
                <a:solidFill>
                  <a:schemeClr val="bg1"/>
                </a:solidFill>
              </a:rPr>
              <a:t>gan</a:t>
            </a:r>
            <a:r>
              <a:rPr lang="en-US" sz="2000" dirty="0">
                <a:solidFill>
                  <a:schemeClr val="bg1"/>
                </a:solidFill>
              </a:rPr>
              <a:t> </a:t>
            </a:r>
            <a:r>
              <a:rPr lang="en-US" sz="2000" dirty="0" err="1">
                <a:solidFill>
                  <a:schemeClr val="bg1"/>
                </a:solidFill>
              </a:rPr>
              <a:t>gyfoedion</a:t>
            </a:r>
            <a:endParaRPr lang="en-US" sz="2000" dirty="0">
              <a:solidFill>
                <a:schemeClr val="bg1"/>
              </a:solidFill>
            </a:endParaRPr>
          </a:p>
          <a:p>
            <a:pPr marL="285750" indent="-285750">
              <a:buFont typeface="Arial" panose="020B0604020202020204" pitchFamily="34" charset="0"/>
              <a:buChar char="•"/>
            </a:pPr>
            <a:r>
              <a:rPr lang="en-US" sz="2000" dirty="0" err="1">
                <a:solidFill>
                  <a:schemeClr val="bg1"/>
                </a:solidFill>
              </a:rPr>
              <a:t>Chwarae</a:t>
            </a:r>
            <a:r>
              <a:rPr lang="en-US" sz="2000" dirty="0">
                <a:solidFill>
                  <a:schemeClr val="bg1"/>
                </a:solidFill>
              </a:rPr>
              <a:t> </a:t>
            </a:r>
            <a:r>
              <a:rPr lang="en-US" sz="2000" dirty="0" err="1">
                <a:solidFill>
                  <a:schemeClr val="bg1"/>
                </a:solidFill>
              </a:rPr>
              <a:t>mentrus</a:t>
            </a:r>
            <a:r>
              <a:rPr lang="en-US" sz="2000" dirty="0">
                <a:solidFill>
                  <a:schemeClr val="bg1"/>
                </a:solidFill>
              </a:rPr>
              <a:t> – math </a:t>
            </a:r>
            <a:r>
              <a:rPr lang="en-US" sz="2000" dirty="0" err="1">
                <a:solidFill>
                  <a:schemeClr val="bg1"/>
                </a:solidFill>
              </a:rPr>
              <a:t>sylfaenol</a:t>
            </a:r>
            <a:r>
              <a:rPr lang="en-US" sz="2000" dirty="0">
                <a:solidFill>
                  <a:schemeClr val="bg1"/>
                </a:solidFill>
              </a:rPr>
              <a:t> </a:t>
            </a:r>
            <a:r>
              <a:rPr lang="en-US" sz="2000" dirty="0" err="1">
                <a:solidFill>
                  <a:schemeClr val="bg1"/>
                </a:solidFill>
              </a:rPr>
              <a:t>wirfoddol</a:t>
            </a:r>
            <a:r>
              <a:rPr lang="en-US" sz="2000" dirty="0">
                <a:solidFill>
                  <a:schemeClr val="bg1"/>
                </a:solidFill>
              </a:rPr>
              <a:t> o </a:t>
            </a:r>
            <a:r>
              <a:rPr lang="en-US" sz="2000" dirty="0" err="1">
                <a:solidFill>
                  <a:schemeClr val="bg1"/>
                </a:solidFill>
              </a:rPr>
              <a:t>chwarae</a:t>
            </a:r>
            <a:r>
              <a:rPr lang="en-US" sz="2000" dirty="0">
                <a:solidFill>
                  <a:schemeClr val="bg1"/>
                </a:solidFill>
              </a:rPr>
              <a:t> – </a:t>
            </a:r>
            <a:r>
              <a:rPr lang="en-US" sz="2000" dirty="0" err="1">
                <a:solidFill>
                  <a:schemeClr val="bg1"/>
                </a:solidFill>
              </a:rPr>
              <a:t>sy'n</a:t>
            </a:r>
            <a:r>
              <a:rPr lang="en-US" sz="2000" dirty="0">
                <a:solidFill>
                  <a:schemeClr val="bg1"/>
                </a:solidFill>
              </a:rPr>
              <a:t> </a:t>
            </a:r>
            <a:r>
              <a:rPr lang="en-US" sz="2000" dirty="0" err="1">
                <a:solidFill>
                  <a:schemeClr val="bg1"/>
                </a:solidFill>
              </a:rPr>
              <a:t>gysylltiedig</a:t>
            </a:r>
            <a:r>
              <a:rPr lang="en-US" sz="2000" dirty="0">
                <a:solidFill>
                  <a:schemeClr val="bg1"/>
                </a:solidFill>
              </a:rPr>
              <a:t> â </a:t>
            </a:r>
            <a:r>
              <a:rPr lang="en-US" sz="2000" dirty="0" err="1">
                <a:solidFill>
                  <a:schemeClr val="bg1"/>
                </a:solidFill>
              </a:rPr>
              <a:t>lles</a:t>
            </a:r>
            <a:r>
              <a:rPr lang="en-US" sz="2000" dirty="0">
                <a:solidFill>
                  <a:schemeClr val="bg1"/>
                </a:solidFill>
              </a:rPr>
              <a:t> plant, </a:t>
            </a:r>
            <a:r>
              <a:rPr lang="en-US" sz="2000" dirty="0" err="1">
                <a:solidFill>
                  <a:schemeClr val="bg1"/>
                </a:solidFill>
              </a:rPr>
              <a:t>ymgysylltiad</a:t>
            </a:r>
            <a:r>
              <a:rPr lang="en-US" sz="2000" dirty="0">
                <a:solidFill>
                  <a:schemeClr val="bg1"/>
                </a:solidFill>
              </a:rPr>
              <a:t> </a:t>
            </a:r>
            <a:r>
              <a:rPr lang="en-US" sz="2000" dirty="0">
                <a:solidFill>
                  <a:schemeClr val="bg1"/>
                </a:solidFill>
                <a:latin typeface="Calibri" panose="020F0502020204030204" pitchFamily="34" charset="0"/>
                <a:cs typeface="Calibri" panose="020F0502020204030204" pitchFamily="34" charset="0"/>
              </a:rPr>
              <a:t>â</a:t>
            </a:r>
            <a:r>
              <a:rPr lang="en-US" sz="2000" dirty="0">
                <a:solidFill>
                  <a:schemeClr val="bg1"/>
                </a:solidFill>
              </a:rPr>
              <a:t> </a:t>
            </a:r>
            <a:r>
              <a:rPr lang="en-US" sz="2000" dirty="0" err="1">
                <a:solidFill>
                  <a:schemeClr val="bg1"/>
                </a:solidFill>
              </a:rPr>
              <a:t>gweithgarwch</a:t>
            </a:r>
            <a:r>
              <a:rPr lang="en-US" sz="2000" dirty="0">
                <a:solidFill>
                  <a:schemeClr val="bg1"/>
                </a:solidFill>
              </a:rPr>
              <a:t> </a:t>
            </a:r>
            <a:r>
              <a:rPr lang="en-US" sz="2000" dirty="0" err="1">
                <a:solidFill>
                  <a:schemeClr val="bg1"/>
                </a:solidFill>
              </a:rPr>
              <a:t>corfforol</a:t>
            </a:r>
            <a:r>
              <a:rPr lang="en-US" sz="2000" dirty="0">
                <a:solidFill>
                  <a:schemeClr val="bg1"/>
                </a:solidFill>
              </a:rPr>
              <a:t> (Sando et al, 2021)</a:t>
            </a:r>
          </a:p>
          <a:p>
            <a:pPr marL="285750" indent="-228600">
              <a:lnSpc>
                <a:spcPct val="90000"/>
              </a:lnSpc>
              <a:spcAft>
                <a:spcPts val="600"/>
              </a:spcAft>
              <a:buFont typeface="Arial" panose="020B0604020202020204" pitchFamily="34" charset="0"/>
              <a:buChar char="•"/>
            </a:pPr>
            <a:endParaRPr lang="en-US" sz="1700" dirty="0">
              <a:solidFill>
                <a:schemeClr val="bg1"/>
              </a:solidFill>
            </a:endParaRPr>
          </a:p>
        </p:txBody>
      </p:sp>
    </p:spTree>
    <p:extLst>
      <p:ext uri="{BB962C8B-B14F-4D97-AF65-F5344CB8AC3E}">
        <p14:creationId xmlns:p14="http://schemas.microsoft.com/office/powerpoint/2010/main" val="19611057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picture containing person, outdoor, work-clothing&#10;&#10;Description automatically generated">
            <a:extLst>
              <a:ext uri="{FF2B5EF4-FFF2-40B4-BE49-F238E27FC236}">
                <a16:creationId xmlns:a16="http://schemas.microsoft.com/office/drawing/2014/main" id="{C921E59A-AC8F-1268-2456-E5A1E6937660}"/>
              </a:ext>
            </a:extLst>
          </p:cNvPr>
          <p:cNvPicPr>
            <a:picLocks noChangeAspect="1"/>
          </p:cNvPicPr>
          <p:nvPr/>
        </p:nvPicPr>
        <p:blipFill rotWithShape="1">
          <a:blip r:embed="rId2"/>
          <a:srcRect l="13875" r="28876" b="1"/>
          <a:stretch/>
        </p:blipFill>
        <p:spPr>
          <a:xfrm>
            <a:off x="3882571" y="10"/>
            <a:ext cx="8309429" cy="6857990"/>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14" name="Group 16">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18" name="Freeform: Shape 17">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9" name="Group 18">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20" name="Group 19">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4" name="Freeform: Shape 23">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1" name="Group 20">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22" name="Freeform: Shape 21">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9" name="Blwch Testun 8">
            <a:extLst>
              <a:ext uri="{FF2B5EF4-FFF2-40B4-BE49-F238E27FC236}">
                <a16:creationId xmlns:a16="http://schemas.microsoft.com/office/drawing/2014/main" id="{C4B50110-D9F1-4D18-08D1-93A859706388}"/>
              </a:ext>
            </a:extLst>
          </p:cNvPr>
          <p:cNvSpPr txBox="1"/>
          <p:nvPr/>
        </p:nvSpPr>
        <p:spPr>
          <a:xfrm>
            <a:off x="365760" y="2551837"/>
            <a:ext cx="3391593" cy="2862322"/>
          </a:xfrm>
          <a:prstGeom prst="rect">
            <a:avLst/>
          </a:prstGeom>
          <a:noFill/>
        </p:spPr>
        <p:txBody>
          <a:bodyPr wrap="square">
            <a:spAutoFit/>
          </a:bodyPr>
          <a:lstStyle/>
          <a:p>
            <a:pPr marL="285750" indent="-285750">
              <a:buFont typeface="Arial" panose="020B0604020202020204" pitchFamily="34" charset="0"/>
              <a:buChar char="•"/>
            </a:pPr>
            <a:r>
              <a:rPr lang="en-US" dirty="0">
                <a:solidFill>
                  <a:srgbClr val="FFFFFF"/>
                </a:solidFill>
              </a:rPr>
              <a:t>Parkour</a:t>
            </a:r>
          </a:p>
          <a:p>
            <a:pPr marL="285750" indent="-285750">
              <a:buFont typeface="Arial" panose="020B0604020202020204" pitchFamily="34" charset="0"/>
              <a:buChar char="•"/>
            </a:pPr>
            <a:r>
              <a:rPr lang="en-US" dirty="0">
                <a:solidFill>
                  <a:srgbClr val="FFFFFF"/>
                </a:solidFill>
              </a:rPr>
              <a:t>Social Engagement &amp; Interaction</a:t>
            </a:r>
          </a:p>
          <a:p>
            <a:pPr marL="285750" indent="-285750">
              <a:buFont typeface="Arial" panose="020B0604020202020204" pitchFamily="34" charset="0"/>
              <a:buChar char="•"/>
            </a:pPr>
            <a:r>
              <a:rPr lang="en-US" dirty="0">
                <a:solidFill>
                  <a:srgbClr val="FFFFFF"/>
                </a:solidFill>
              </a:rPr>
              <a:t>Peer Feedback</a:t>
            </a:r>
          </a:p>
          <a:p>
            <a:pPr marL="285750" indent="-285750">
              <a:buFont typeface="Arial" panose="020B0604020202020204" pitchFamily="34" charset="0"/>
              <a:buChar char="•"/>
            </a:pPr>
            <a:r>
              <a:rPr lang="en-GB" dirty="0">
                <a:solidFill>
                  <a:srgbClr val="FFFFFF"/>
                </a:solidFill>
              </a:rPr>
              <a:t>R</a:t>
            </a:r>
            <a:r>
              <a:rPr lang="en-GB" b="0" i="0" dirty="0">
                <a:solidFill>
                  <a:srgbClr val="FFFFFF"/>
                </a:solidFill>
                <a:effectLst/>
              </a:rPr>
              <a:t>isky play – a fundamentally voluntary form of play – related to children's well-being, involvement and physical activity (Sando et al, 2021)</a:t>
            </a:r>
            <a:endParaRPr lang="en-US" dirty="0">
              <a:solidFill>
                <a:srgbClr val="FFFFFF"/>
              </a:solidFill>
            </a:endParaRPr>
          </a:p>
        </p:txBody>
      </p:sp>
      <p:sp>
        <p:nvSpPr>
          <p:cNvPr id="10" name="Title 1">
            <a:extLst>
              <a:ext uri="{FF2B5EF4-FFF2-40B4-BE49-F238E27FC236}">
                <a16:creationId xmlns:a16="http://schemas.microsoft.com/office/drawing/2014/main" id="{4066CD23-92A6-7F42-C16B-D0CD2FC20066}"/>
              </a:ext>
            </a:extLst>
          </p:cNvPr>
          <p:cNvSpPr txBox="1">
            <a:spLocks/>
          </p:cNvSpPr>
          <p:nvPr/>
        </p:nvSpPr>
        <p:spPr>
          <a:xfrm>
            <a:off x="457201" y="668049"/>
            <a:ext cx="3089564"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solidFill>
                  <a:srgbClr val="FFFFFF"/>
                </a:solidFill>
              </a:rPr>
              <a:t>Managing Risks</a:t>
            </a:r>
            <a:endParaRPr lang="en-US" dirty="0">
              <a:solidFill>
                <a:srgbClr val="FFFFFF"/>
              </a:solidFill>
            </a:endParaRPr>
          </a:p>
        </p:txBody>
      </p:sp>
    </p:spTree>
    <p:extLst>
      <p:ext uri="{BB962C8B-B14F-4D97-AF65-F5344CB8AC3E}">
        <p14:creationId xmlns:p14="http://schemas.microsoft.com/office/powerpoint/2010/main" val="9205789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BE2371-AE4B-7A95-00D2-B37966636ECF}"/>
              </a:ext>
            </a:extLst>
          </p:cNvPr>
          <p:cNvSpPr>
            <a:spLocks noGrp="1"/>
          </p:cNvSpPr>
          <p:nvPr>
            <p:ph type="title"/>
          </p:nvPr>
        </p:nvSpPr>
        <p:spPr>
          <a:xfrm>
            <a:off x="572493" y="238539"/>
            <a:ext cx="11018520" cy="1434415"/>
          </a:xfrm>
        </p:spPr>
        <p:txBody>
          <a:bodyPr anchor="b">
            <a:normAutofit fontScale="90000"/>
          </a:bodyPr>
          <a:lstStyle/>
          <a:p>
            <a:r>
              <a:rPr lang="en-US" sz="4000" dirty="0" err="1"/>
              <a:t>Dylanwadau</a:t>
            </a:r>
            <a:r>
              <a:rPr lang="en-US" sz="4000" dirty="0"/>
              <a:t> </a:t>
            </a:r>
            <a:r>
              <a:rPr lang="en-US" sz="4000" dirty="0" err="1"/>
              <a:t>cymdeithasol</a:t>
            </a:r>
            <a:r>
              <a:rPr lang="en-US" sz="4000" dirty="0"/>
              <a:t> a </a:t>
            </a:r>
            <a:r>
              <a:rPr lang="en-US" sz="4000" dirty="0" err="1"/>
              <a:t>Gwerthoedd</a:t>
            </a:r>
            <a:br>
              <a:rPr lang="en-US" sz="3000" dirty="0"/>
            </a:br>
            <a:br>
              <a:rPr lang="en-US" sz="3000" dirty="0"/>
            </a:br>
            <a:endParaRPr lang="en-US" sz="3000" dirty="0"/>
          </a:p>
        </p:txBody>
      </p:sp>
      <p:sp>
        <p:nvSpPr>
          <p:cNvPr id="5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5" name="Content Placeholder 2">
            <a:extLst>
              <a:ext uri="{FF2B5EF4-FFF2-40B4-BE49-F238E27FC236}">
                <a16:creationId xmlns:a16="http://schemas.microsoft.com/office/drawing/2014/main" id="{FAC545E1-219C-BF8E-24E2-B7B42DAF0751}"/>
              </a:ext>
            </a:extLst>
          </p:cNvPr>
          <p:cNvGraphicFramePr>
            <a:graphicFrameLocks noGrp="1"/>
          </p:cNvGraphicFramePr>
          <p:nvPr>
            <p:ph idx="1"/>
            <p:extLst>
              <p:ext uri="{D42A27DB-BD31-4B8C-83A1-F6EECF244321}">
                <p14:modId xmlns:p14="http://schemas.microsoft.com/office/powerpoint/2010/main" val="2868902930"/>
              </p:ext>
            </p:extLst>
          </p:nvPr>
        </p:nvGraphicFramePr>
        <p:xfrm>
          <a:off x="572493" y="2071316"/>
          <a:ext cx="4317559" cy="39647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Cyfryngau Ar-lein 3" title="[HD] Pixar - For The Birds | Original Movie from Pixar">
            <a:hlinkClick r:id="" action="ppaction://media"/>
            <a:extLst>
              <a:ext uri="{FF2B5EF4-FFF2-40B4-BE49-F238E27FC236}">
                <a16:creationId xmlns:a16="http://schemas.microsoft.com/office/drawing/2014/main" id="{999FD297-3E7D-6EC8-341E-D0846FFDD9D8}"/>
              </a:ext>
            </a:extLst>
          </p:cNvPr>
          <p:cNvPicPr>
            <a:picLocks noRot="1" noChangeAspect="1"/>
          </p:cNvPicPr>
          <p:nvPr>
            <a:videoFile r:link="rId1"/>
          </p:nvPr>
        </p:nvPicPr>
        <p:blipFill>
          <a:blip r:embed="rId8"/>
          <a:stretch>
            <a:fillRect/>
          </a:stretch>
        </p:blipFill>
        <p:spPr>
          <a:xfrm>
            <a:off x="5326497" y="1113743"/>
            <a:ext cx="6521978" cy="3684917"/>
          </a:xfrm>
          <a:prstGeom prst="rect">
            <a:avLst/>
          </a:prstGeom>
        </p:spPr>
      </p:pic>
      <p:sp>
        <p:nvSpPr>
          <p:cNvPr id="6" name="Blwch Testun 5">
            <a:extLst>
              <a:ext uri="{FF2B5EF4-FFF2-40B4-BE49-F238E27FC236}">
                <a16:creationId xmlns:a16="http://schemas.microsoft.com/office/drawing/2014/main" id="{C270A038-552A-9242-4930-F5EAD2222A92}"/>
              </a:ext>
            </a:extLst>
          </p:cNvPr>
          <p:cNvSpPr txBox="1"/>
          <p:nvPr/>
        </p:nvSpPr>
        <p:spPr>
          <a:xfrm>
            <a:off x="6995254" y="4931148"/>
            <a:ext cx="2882596" cy="646331"/>
          </a:xfrm>
          <a:prstGeom prst="rect">
            <a:avLst/>
          </a:prstGeom>
          <a:noFill/>
        </p:spPr>
        <p:txBody>
          <a:bodyPr wrap="square">
            <a:spAutoFit/>
          </a:bodyPr>
          <a:lstStyle/>
          <a:p>
            <a:r>
              <a:rPr lang="cy-GB" dirty="0">
                <a:hlinkClick r:id="rId9"/>
              </a:rPr>
              <a:t>https://youtu.be/nYTrIcn4rjg</a:t>
            </a:r>
            <a:endParaRPr lang="cy-GB" dirty="0"/>
          </a:p>
          <a:p>
            <a:endParaRPr lang="cy-GB" dirty="0"/>
          </a:p>
        </p:txBody>
      </p:sp>
      <p:sp>
        <p:nvSpPr>
          <p:cNvPr id="7" name="Blwch Testun 6">
            <a:extLst>
              <a:ext uri="{FF2B5EF4-FFF2-40B4-BE49-F238E27FC236}">
                <a16:creationId xmlns:a16="http://schemas.microsoft.com/office/drawing/2014/main" id="{8CF63F73-B9DF-B1D8-8D4B-A39DB873D9D4}"/>
              </a:ext>
            </a:extLst>
          </p:cNvPr>
          <p:cNvSpPr txBox="1"/>
          <p:nvPr/>
        </p:nvSpPr>
        <p:spPr>
          <a:xfrm>
            <a:off x="5326497" y="5399037"/>
            <a:ext cx="6293010" cy="1015663"/>
          </a:xfrm>
          <a:prstGeom prst="rect">
            <a:avLst/>
          </a:prstGeom>
          <a:noFill/>
        </p:spPr>
        <p:txBody>
          <a:bodyPr wrap="square" rtlCol="0">
            <a:spAutoFit/>
          </a:bodyPr>
          <a:lstStyle/>
          <a:p>
            <a:r>
              <a:rPr lang="cy-GB" sz="2000" dirty="0"/>
              <a:t>Ystyriwch y trafodaeth/gweithgareddau ar ddylanwadau cymdeithasol allech chi gyflawni gyda dysgwyr Dysgu Sylfaen wedi gwylio’r ffilm fer </a:t>
            </a:r>
            <a:r>
              <a:rPr lang="cy-GB" sz="2000" dirty="0" err="1"/>
              <a:t>Pixar</a:t>
            </a:r>
            <a:r>
              <a:rPr lang="cy-GB" sz="2000" dirty="0"/>
              <a:t> ‘</a:t>
            </a:r>
            <a:r>
              <a:rPr lang="cy-GB" sz="2000" dirty="0" err="1"/>
              <a:t>For</a:t>
            </a:r>
            <a:r>
              <a:rPr lang="cy-GB" sz="2000" dirty="0"/>
              <a:t> the </a:t>
            </a:r>
            <a:r>
              <a:rPr lang="cy-GB" sz="2000" dirty="0" err="1"/>
              <a:t>birds</a:t>
            </a:r>
            <a:r>
              <a:rPr lang="cy-GB" sz="2000" dirty="0"/>
              <a:t>’.</a:t>
            </a:r>
          </a:p>
        </p:txBody>
      </p:sp>
    </p:spTree>
    <p:extLst>
      <p:ext uri="{BB962C8B-B14F-4D97-AF65-F5344CB8AC3E}">
        <p14:creationId xmlns:p14="http://schemas.microsoft.com/office/powerpoint/2010/main" val="2827432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A7A04-8A89-4F34-C952-D20BF052433A}"/>
              </a:ext>
            </a:extLst>
          </p:cNvPr>
          <p:cNvSpPr>
            <a:spLocks noGrp="1"/>
          </p:cNvSpPr>
          <p:nvPr>
            <p:ph type="title"/>
          </p:nvPr>
        </p:nvSpPr>
        <p:spPr>
          <a:xfrm>
            <a:off x="7131242" y="435119"/>
            <a:ext cx="5291663" cy="1033463"/>
          </a:xfrm>
        </p:spPr>
        <p:txBody>
          <a:bodyPr anchor="b">
            <a:normAutofit fontScale="90000"/>
          </a:bodyPr>
          <a:lstStyle/>
          <a:p>
            <a:r>
              <a:rPr lang="en-US" sz="4000" dirty="0"/>
              <a:t>Social Influences &amp; Values</a:t>
            </a:r>
          </a:p>
        </p:txBody>
      </p:sp>
      <p:sp>
        <p:nvSpPr>
          <p:cNvPr id="3" name="Content Placeholder 2">
            <a:extLst>
              <a:ext uri="{FF2B5EF4-FFF2-40B4-BE49-F238E27FC236}">
                <a16:creationId xmlns:a16="http://schemas.microsoft.com/office/drawing/2014/main" id="{C051DC8E-3213-9421-E957-EBE45756ACC7}"/>
              </a:ext>
            </a:extLst>
          </p:cNvPr>
          <p:cNvSpPr>
            <a:spLocks noGrp="1"/>
          </p:cNvSpPr>
          <p:nvPr>
            <p:ph idx="1"/>
          </p:nvPr>
        </p:nvSpPr>
        <p:spPr>
          <a:xfrm>
            <a:off x="7627573" y="1755630"/>
            <a:ext cx="3915570" cy="3418397"/>
          </a:xfrm>
        </p:spPr>
        <p:txBody>
          <a:bodyPr>
            <a:normAutofit lnSpcReduction="10000"/>
          </a:bodyPr>
          <a:lstStyle/>
          <a:p>
            <a:r>
              <a:rPr lang="en-US" sz="1700" dirty="0"/>
              <a:t>Teaching Personal and Social Relationships (TPSR Model- Don </a:t>
            </a:r>
            <a:r>
              <a:rPr lang="en-US" sz="1700" dirty="0" err="1"/>
              <a:t>Hellison</a:t>
            </a:r>
            <a:r>
              <a:rPr lang="en-US" sz="1700" dirty="0"/>
              <a:t>, 1973, 1978,1983)</a:t>
            </a:r>
          </a:p>
          <a:p>
            <a:r>
              <a:rPr lang="en-US" sz="1700" dirty="0" err="1"/>
              <a:t>Utilising</a:t>
            </a:r>
            <a:r>
              <a:rPr lang="en-US" sz="1700" dirty="0"/>
              <a:t> Physical Education to develop social and emotional learning skills</a:t>
            </a:r>
          </a:p>
          <a:p>
            <a:r>
              <a:rPr lang="en-GB" sz="1700" b="0" i="0" dirty="0">
                <a:effectLst/>
              </a:rPr>
              <a:t>The TPSR model is a humanistic, developmental and student-</a:t>
            </a:r>
            <a:r>
              <a:rPr lang="en-GB" sz="1700" b="0" i="0" dirty="0" err="1">
                <a:effectLst/>
              </a:rPr>
              <a:t>centered</a:t>
            </a:r>
            <a:r>
              <a:rPr lang="en-GB" sz="1700" b="0" i="0" dirty="0">
                <a:effectLst/>
              </a:rPr>
              <a:t> approach to teaching physical education that seeks to build on students’ enjoyment of physical activity to initiate discussions about personally and socially responsible behaviour both inside and outside of the gymnasium (Gordon &amp; Doyle, 2015)</a:t>
            </a:r>
          </a:p>
        </p:txBody>
      </p:sp>
      <p:pic>
        <p:nvPicPr>
          <p:cNvPr id="4" name="Cyfryngau Ar-lein 3" title="[HD] Pixar - For The Birds | Original Movie from Pixar">
            <a:hlinkClick r:id="" action="ppaction://media"/>
            <a:extLst>
              <a:ext uri="{FF2B5EF4-FFF2-40B4-BE49-F238E27FC236}">
                <a16:creationId xmlns:a16="http://schemas.microsoft.com/office/drawing/2014/main" id="{DC23AB6A-0C7F-108C-A07D-0AA298368C29}"/>
              </a:ext>
            </a:extLst>
          </p:cNvPr>
          <p:cNvPicPr>
            <a:picLocks noRot="1" noChangeAspect="1"/>
          </p:cNvPicPr>
          <p:nvPr>
            <a:videoFile r:link="rId1"/>
          </p:nvPr>
        </p:nvPicPr>
        <p:blipFill>
          <a:blip r:embed="rId3"/>
          <a:stretch>
            <a:fillRect/>
          </a:stretch>
        </p:blipFill>
        <p:spPr>
          <a:xfrm>
            <a:off x="399674" y="331506"/>
            <a:ext cx="6590145" cy="3723432"/>
          </a:xfrm>
          <a:prstGeom prst="rect">
            <a:avLst/>
          </a:prstGeom>
        </p:spPr>
      </p:pic>
      <p:sp>
        <p:nvSpPr>
          <p:cNvPr id="7" name="Blwch Testun 6">
            <a:extLst>
              <a:ext uri="{FF2B5EF4-FFF2-40B4-BE49-F238E27FC236}">
                <a16:creationId xmlns:a16="http://schemas.microsoft.com/office/drawing/2014/main" id="{C4C9F8AA-6819-A127-53C2-E080FD001E9C}"/>
              </a:ext>
            </a:extLst>
          </p:cNvPr>
          <p:cNvSpPr txBox="1"/>
          <p:nvPr/>
        </p:nvSpPr>
        <p:spPr>
          <a:xfrm>
            <a:off x="2043083" y="4268599"/>
            <a:ext cx="3199099" cy="646331"/>
          </a:xfrm>
          <a:prstGeom prst="rect">
            <a:avLst/>
          </a:prstGeom>
          <a:noFill/>
        </p:spPr>
        <p:txBody>
          <a:bodyPr wrap="square">
            <a:spAutoFit/>
          </a:bodyPr>
          <a:lstStyle/>
          <a:p>
            <a:r>
              <a:rPr lang="cy-GB" dirty="0">
                <a:hlinkClick r:id="rId4"/>
              </a:rPr>
              <a:t>https://youtu.be/nYTrIcn4rjg</a:t>
            </a:r>
            <a:endParaRPr lang="cy-GB" dirty="0"/>
          </a:p>
          <a:p>
            <a:endParaRPr lang="cy-GB" dirty="0"/>
          </a:p>
        </p:txBody>
      </p:sp>
      <p:sp>
        <p:nvSpPr>
          <p:cNvPr id="8" name="Blwch Testun 7">
            <a:extLst>
              <a:ext uri="{FF2B5EF4-FFF2-40B4-BE49-F238E27FC236}">
                <a16:creationId xmlns:a16="http://schemas.microsoft.com/office/drawing/2014/main" id="{F8F8EC02-BB73-B6A0-C07A-CE778F1DF4A4}"/>
              </a:ext>
            </a:extLst>
          </p:cNvPr>
          <p:cNvSpPr txBox="1"/>
          <p:nvPr/>
        </p:nvSpPr>
        <p:spPr>
          <a:xfrm>
            <a:off x="715617" y="4712362"/>
            <a:ext cx="6769968" cy="1015663"/>
          </a:xfrm>
          <a:prstGeom prst="rect">
            <a:avLst/>
          </a:prstGeom>
          <a:noFill/>
        </p:spPr>
        <p:txBody>
          <a:bodyPr wrap="square" rtlCol="0">
            <a:spAutoFit/>
          </a:bodyPr>
          <a:lstStyle/>
          <a:p>
            <a:r>
              <a:rPr lang="cy-GB" sz="2000" dirty="0" err="1"/>
              <a:t>Think</a:t>
            </a:r>
            <a:r>
              <a:rPr lang="cy-GB" sz="2000" dirty="0"/>
              <a:t> of a </a:t>
            </a:r>
            <a:r>
              <a:rPr lang="cy-GB" sz="2000" dirty="0" err="1"/>
              <a:t>discussion</a:t>
            </a:r>
            <a:r>
              <a:rPr lang="cy-GB" sz="2000" dirty="0"/>
              <a:t>/</a:t>
            </a:r>
            <a:r>
              <a:rPr lang="cy-GB" sz="2000" dirty="0" err="1"/>
              <a:t>activities</a:t>
            </a:r>
            <a:r>
              <a:rPr lang="cy-GB" sz="2000" dirty="0"/>
              <a:t> </a:t>
            </a:r>
            <a:r>
              <a:rPr lang="cy-GB" sz="2000" dirty="0" err="1"/>
              <a:t>on</a:t>
            </a:r>
            <a:r>
              <a:rPr lang="cy-GB" sz="2000" dirty="0"/>
              <a:t> </a:t>
            </a:r>
            <a:r>
              <a:rPr lang="cy-GB" sz="2000" dirty="0" err="1"/>
              <a:t>social</a:t>
            </a:r>
            <a:r>
              <a:rPr lang="cy-GB" sz="2000" dirty="0"/>
              <a:t> </a:t>
            </a:r>
            <a:r>
              <a:rPr lang="cy-GB" sz="2000" dirty="0" err="1"/>
              <a:t>inflences</a:t>
            </a:r>
            <a:r>
              <a:rPr lang="cy-GB" sz="2000" dirty="0"/>
              <a:t> </a:t>
            </a:r>
            <a:r>
              <a:rPr lang="cy-GB" sz="2000" dirty="0" err="1"/>
              <a:t>you</a:t>
            </a:r>
            <a:r>
              <a:rPr lang="cy-GB" sz="2000" dirty="0"/>
              <a:t> </a:t>
            </a:r>
            <a:r>
              <a:rPr lang="cy-GB" sz="2000" dirty="0" err="1"/>
              <a:t>could</a:t>
            </a:r>
            <a:r>
              <a:rPr lang="cy-GB" sz="2000" dirty="0"/>
              <a:t> </a:t>
            </a:r>
            <a:r>
              <a:rPr lang="cy-GB" sz="2000" dirty="0" err="1"/>
              <a:t>have</a:t>
            </a:r>
            <a:r>
              <a:rPr lang="cy-GB" sz="2000" dirty="0"/>
              <a:t> </a:t>
            </a:r>
            <a:r>
              <a:rPr lang="cy-GB" sz="2000" dirty="0" err="1"/>
              <a:t>with</a:t>
            </a:r>
            <a:r>
              <a:rPr lang="cy-GB" sz="2000" dirty="0"/>
              <a:t> </a:t>
            </a:r>
            <a:r>
              <a:rPr lang="cy-GB" sz="2000" dirty="0" err="1"/>
              <a:t>Foundation</a:t>
            </a:r>
            <a:r>
              <a:rPr lang="cy-GB" sz="2000" dirty="0"/>
              <a:t> </a:t>
            </a:r>
            <a:r>
              <a:rPr lang="cy-GB" sz="2000" dirty="0" err="1"/>
              <a:t>Learners</a:t>
            </a:r>
            <a:r>
              <a:rPr lang="cy-GB" sz="2000" dirty="0"/>
              <a:t> </a:t>
            </a:r>
            <a:r>
              <a:rPr lang="cy-GB" sz="2000" dirty="0" err="1"/>
              <a:t>associated</a:t>
            </a:r>
            <a:r>
              <a:rPr lang="cy-GB" sz="2000" dirty="0"/>
              <a:t> </a:t>
            </a:r>
            <a:r>
              <a:rPr lang="cy-GB" sz="2000" dirty="0" err="1"/>
              <a:t>with</a:t>
            </a:r>
            <a:r>
              <a:rPr lang="cy-GB" sz="2000" dirty="0"/>
              <a:t> ‘</a:t>
            </a:r>
            <a:r>
              <a:rPr lang="cy-GB" sz="2000" dirty="0" err="1"/>
              <a:t>For</a:t>
            </a:r>
            <a:r>
              <a:rPr lang="cy-GB" sz="2000" dirty="0"/>
              <a:t> the </a:t>
            </a:r>
            <a:r>
              <a:rPr lang="cy-GB" sz="2000" dirty="0" err="1"/>
              <a:t>birds</a:t>
            </a:r>
            <a:r>
              <a:rPr lang="cy-GB" sz="2000" dirty="0"/>
              <a:t>’ </a:t>
            </a:r>
            <a:r>
              <a:rPr lang="cy-GB" sz="2000" dirty="0" err="1"/>
              <a:t>Pixar</a:t>
            </a:r>
            <a:r>
              <a:rPr lang="cy-GB" sz="2000" dirty="0"/>
              <a:t> </a:t>
            </a:r>
            <a:r>
              <a:rPr lang="cy-GB" sz="2000" dirty="0" err="1"/>
              <a:t>short</a:t>
            </a:r>
            <a:r>
              <a:rPr lang="cy-GB" sz="2000" dirty="0"/>
              <a:t> </a:t>
            </a:r>
            <a:r>
              <a:rPr lang="cy-GB" sz="2000" dirty="0" err="1"/>
              <a:t>film</a:t>
            </a:r>
            <a:r>
              <a:rPr lang="cy-GB" sz="2000" dirty="0"/>
              <a:t>.</a:t>
            </a:r>
          </a:p>
        </p:txBody>
      </p:sp>
    </p:spTree>
    <p:extLst>
      <p:ext uri="{BB962C8B-B14F-4D97-AF65-F5344CB8AC3E}">
        <p14:creationId xmlns:p14="http://schemas.microsoft.com/office/powerpoint/2010/main" val="791676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19B0C-209E-2CC6-B5EA-FDAB770AE660}"/>
              </a:ext>
            </a:extLst>
          </p:cNvPr>
          <p:cNvSpPr>
            <a:spLocks noGrp="1"/>
          </p:cNvSpPr>
          <p:nvPr>
            <p:ph type="title"/>
          </p:nvPr>
        </p:nvSpPr>
        <p:spPr>
          <a:xfrm>
            <a:off x="213146" y="107278"/>
            <a:ext cx="7041824" cy="1325563"/>
          </a:xfrm>
        </p:spPr>
        <p:txBody>
          <a:bodyPr anchor="b">
            <a:normAutofit/>
          </a:bodyPr>
          <a:lstStyle/>
          <a:p>
            <a:r>
              <a:rPr lang="en-US" sz="4000" dirty="0" err="1"/>
              <a:t>Cydberthnasau</a:t>
            </a:r>
            <a:r>
              <a:rPr lang="en-US" sz="4000" dirty="0"/>
              <a:t> </a:t>
            </a:r>
            <a:r>
              <a:rPr lang="en-US" sz="4000" dirty="0" err="1"/>
              <a:t>iach</a:t>
            </a:r>
            <a:br>
              <a:rPr lang="en-US" sz="2800" dirty="0"/>
            </a:br>
            <a:endParaRPr lang="en-US" sz="2800" dirty="0"/>
          </a:p>
        </p:txBody>
      </p:sp>
      <p:pic>
        <p:nvPicPr>
          <p:cNvPr id="1028" name="Picture 4" descr="About Spectrum - Spectrum - Sbectrwm">
            <a:extLst>
              <a:ext uri="{FF2B5EF4-FFF2-40B4-BE49-F238E27FC236}">
                <a16:creationId xmlns:a16="http://schemas.microsoft.com/office/drawing/2014/main" id="{91B35B8B-5427-4293-C755-EF71EF34FA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0323" y="1499432"/>
            <a:ext cx="3089886" cy="3089886"/>
          </a:xfrm>
          <a:prstGeom prst="rect">
            <a:avLst/>
          </a:prstGeom>
          <a:noFill/>
          <a:extLst>
            <a:ext uri="{909E8E84-426E-40DD-AFC4-6F175D3DCCD1}">
              <a14:hiddenFill xmlns:a14="http://schemas.microsoft.com/office/drawing/2010/main">
                <a:solidFill>
                  <a:srgbClr val="FFFFFF"/>
                </a:solidFill>
              </a14:hiddenFill>
            </a:ext>
          </a:extLst>
        </p:spPr>
      </p:pic>
      <p:sp>
        <p:nvSpPr>
          <p:cNvPr id="10" name="Blwch Testun 9">
            <a:extLst>
              <a:ext uri="{FF2B5EF4-FFF2-40B4-BE49-F238E27FC236}">
                <a16:creationId xmlns:a16="http://schemas.microsoft.com/office/drawing/2014/main" id="{62210E22-729C-FCC9-7C06-C1A8516C6A50}"/>
              </a:ext>
            </a:extLst>
          </p:cNvPr>
          <p:cNvSpPr txBox="1"/>
          <p:nvPr/>
        </p:nvSpPr>
        <p:spPr>
          <a:xfrm>
            <a:off x="6036839" y="2200248"/>
            <a:ext cx="5077691" cy="1600438"/>
          </a:xfrm>
          <a:prstGeom prst="rect">
            <a:avLst/>
          </a:prstGeom>
          <a:noFill/>
        </p:spPr>
        <p:txBody>
          <a:bodyPr wrap="square" rtlCol="0">
            <a:spAutoFit/>
          </a:bodyPr>
          <a:lstStyle/>
          <a:p>
            <a:r>
              <a:rPr lang="cy-GB" sz="2000" dirty="0"/>
              <a:t>Ymgysylltwch gydag adnoddau Sbectrwm gan ddilyn y ddolen:</a:t>
            </a:r>
          </a:p>
          <a:p>
            <a:endParaRPr lang="cy-GB" sz="2000" dirty="0"/>
          </a:p>
          <a:p>
            <a:r>
              <a:rPr lang="cy-GB" sz="2000" dirty="0" err="1">
                <a:hlinkClick r:id="rId4"/>
              </a:rPr>
              <a:t>Repository</a:t>
            </a:r>
            <a:r>
              <a:rPr lang="cy-GB" sz="2000" dirty="0">
                <a:hlinkClick r:id="rId4"/>
              </a:rPr>
              <a:t> - Hwb (</a:t>
            </a:r>
            <a:r>
              <a:rPr lang="cy-GB" sz="2000" dirty="0" err="1">
                <a:hlinkClick r:id="rId4"/>
              </a:rPr>
              <a:t>gov.wales</a:t>
            </a:r>
            <a:r>
              <a:rPr lang="cy-GB" sz="2000" dirty="0">
                <a:hlinkClick r:id="rId4"/>
              </a:rPr>
              <a:t>)</a:t>
            </a:r>
            <a:endParaRPr lang="cy-GB" sz="2000" dirty="0"/>
          </a:p>
          <a:p>
            <a:endParaRPr lang="cy-GB" dirty="0"/>
          </a:p>
        </p:txBody>
      </p:sp>
    </p:spTree>
    <p:extLst>
      <p:ext uri="{BB962C8B-B14F-4D97-AF65-F5344CB8AC3E}">
        <p14:creationId xmlns:p14="http://schemas.microsoft.com/office/powerpoint/2010/main" val="3879149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EB42C-329D-17C4-F980-C41E614837F3}"/>
              </a:ext>
            </a:extLst>
          </p:cNvPr>
          <p:cNvSpPr>
            <a:spLocks noGrp="1"/>
          </p:cNvSpPr>
          <p:nvPr>
            <p:ph type="title"/>
          </p:nvPr>
        </p:nvSpPr>
        <p:spPr/>
        <p:txBody>
          <a:bodyPr/>
          <a:lstStyle/>
          <a:p>
            <a:r>
              <a:rPr lang="en-US" dirty="0"/>
              <a:t>Healthy relationships</a:t>
            </a:r>
          </a:p>
        </p:txBody>
      </p:sp>
      <p:pic>
        <p:nvPicPr>
          <p:cNvPr id="7" name="Picture 4" descr="About Spectrum - Spectrum - Sbectrwm">
            <a:extLst>
              <a:ext uri="{FF2B5EF4-FFF2-40B4-BE49-F238E27FC236}">
                <a16:creationId xmlns:a16="http://schemas.microsoft.com/office/drawing/2014/main" id="{AB228126-79FD-09A9-0988-A471B9640F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34400" y="1800446"/>
            <a:ext cx="3089886" cy="3089886"/>
          </a:xfrm>
          <a:prstGeom prst="rect">
            <a:avLst/>
          </a:prstGeom>
          <a:noFill/>
          <a:extLst>
            <a:ext uri="{909E8E84-426E-40DD-AFC4-6F175D3DCCD1}">
              <a14:hiddenFill xmlns:a14="http://schemas.microsoft.com/office/drawing/2010/main">
                <a:solidFill>
                  <a:srgbClr val="FFFFFF"/>
                </a:solidFill>
              </a14:hiddenFill>
            </a:ext>
          </a:extLst>
        </p:spPr>
      </p:pic>
      <p:sp>
        <p:nvSpPr>
          <p:cNvPr id="9" name="Blwch Testun 8">
            <a:extLst>
              <a:ext uri="{FF2B5EF4-FFF2-40B4-BE49-F238E27FC236}">
                <a16:creationId xmlns:a16="http://schemas.microsoft.com/office/drawing/2014/main" id="{FFE3A33C-CF79-F7FE-B188-FB5589259C19}"/>
              </a:ext>
            </a:extLst>
          </p:cNvPr>
          <p:cNvSpPr txBox="1"/>
          <p:nvPr/>
        </p:nvSpPr>
        <p:spPr>
          <a:xfrm>
            <a:off x="6471191" y="2199344"/>
            <a:ext cx="4987637" cy="1323439"/>
          </a:xfrm>
          <a:prstGeom prst="rect">
            <a:avLst/>
          </a:prstGeom>
          <a:noFill/>
        </p:spPr>
        <p:txBody>
          <a:bodyPr wrap="square" rtlCol="0">
            <a:spAutoFit/>
          </a:bodyPr>
          <a:lstStyle/>
          <a:p>
            <a:r>
              <a:rPr lang="cy-GB" sz="2000" dirty="0" err="1"/>
              <a:t>Engagae</a:t>
            </a:r>
            <a:r>
              <a:rPr lang="cy-GB" sz="2000" dirty="0"/>
              <a:t> </a:t>
            </a:r>
            <a:r>
              <a:rPr lang="cy-GB" sz="2000" dirty="0" err="1"/>
              <a:t>with</a:t>
            </a:r>
            <a:r>
              <a:rPr lang="cy-GB" sz="2000" dirty="0"/>
              <a:t> the </a:t>
            </a:r>
            <a:r>
              <a:rPr lang="cy-GB" sz="2000" dirty="0" err="1"/>
              <a:t>resources</a:t>
            </a:r>
            <a:r>
              <a:rPr lang="cy-GB" sz="2000" dirty="0"/>
              <a:t> </a:t>
            </a:r>
            <a:r>
              <a:rPr lang="cy-GB" sz="2000" dirty="0" err="1"/>
              <a:t>provided</a:t>
            </a:r>
            <a:r>
              <a:rPr lang="cy-GB" sz="2000" dirty="0"/>
              <a:t> by </a:t>
            </a:r>
            <a:r>
              <a:rPr lang="cy-GB" sz="2000" dirty="0" err="1"/>
              <a:t>Spectrum</a:t>
            </a:r>
            <a:r>
              <a:rPr lang="cy-GB" sz="2000" dirty="0"/>
              <a:t> </a:t>
            </a:r>
            <a:r>
              <a:rPr lang="cy-GB" sz="2000" dirty="0" err="1"/>
              <a:t>on</a:t>
            </a:r>
            <a:r>
              <a:rPr lang="cy-GB" sz="2000" dirty="0"/>
              <a:t> hwb:</a:t>
            </a:r>
          </a:p>
          <a:p>
            <a:endParaRPr lang="cy-GB" sz="2000" dirty="0"/>
          </a:p>
          <a:p>
            <a:r>
              <a:rPr lang="cy-GB" sz="2000" dirty="0" err="1">
                <a:hlinkClick r:id="rId3"/>
              </a:rPr>
              <a:t>Repository</a:t>
            </a:r>
            <a:r>
              <a:rPr lang="cy-GB" sz="2000" dirty="0">
                <a:hlinkClick r:id="rId3"/>
              </a:rPr>
              <a:t> - Hwb (</a:t>
            </a:r>
            <a:r>
              <a:rPr lang="cy-GB" sz="2000" dirty="0" err="1">
                <a:hlinkClick r:id="rId3"/>
              </a:rPr>
              <a:t>gov.wales</a:t>
            </a:r>
            <a:r>
              <a:rPr lang="cy-GB" sz="2000" dirty="0">
                <a:hlinkClick r:id="rId3"/>
              </a:rPr>
              <a:t>)</a:t>
            </a:r>
            <a:endParaRPr lang="cy-GB" sz="2000" dirty="0"/>
          </a:p>
        </p:txBody>
      </p:sp>
    </p:spTree>
    <p:extLst>
      <p:ext uri="{BB962C8B-B14F-4D97-AF65-F5344CB8AC3E}">
        <p14:creationId xmlns:p14="http://schemas.microsoft.com/office/powerpoint/2010/main" val="3221989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etryal 1">
            <a:extLst>
              <a:ext uri="{FF2B5EF4-FFF2-40B4-BE49-F238E27FC236}">
                <a16:creationId xmlns:a16="http://schemas.microsoft.com/office/drawing/2014/main" id="{3278845A-20C2-B6C3-958E-D7C189636346}"/>
              </a:ext>
            </a:extLst>
          </p:cNvPr>
          <p:cNvSpPr/>
          <p:nvPr/>
        </p:nvSpPr>
        <p:spPr>
          <a:xfrm>
            <a:off x="3756666" y="98950"/>
            <a:ext cx="4460965" cy="646331"/>
          </a:xfrm>
          <a:prstGeom prst="rect">
            <a:avLst/>
          </a:prstGeom>
          <a:noFill/>
        </p:spPr>
        <p:txBody>
          <a:bodyPr wrap="none" lIns="91440" tIns="45720" rIns="91440" bIns="45720">
            <a:spAutoFit/>
          </a:bodyPr>
          <a:lstStyle/>
          <a:p>
            <a:pPr algn="ctr"/>
            <a:r>
              <a:rPr lang="cy-GB" sz="3600" dirty="0">
                <a:ln w="0"/>
                <a:effectLst>
                  <a:outerShdw blurRad="38100" dist="19050" dir="2700000" algn="tl" rotWithShape="0">
                    <a:schemeClr val="dk1">
                      <a:alpha val="40000"/>
                    </a:schemeClr>
                  </a:outerShdw>
                </a:effectLst>
              </a:rPr>
              <a:t>Cyfeiriadau </a:t>
            </a:r>
            <a:r>
              <a:rPr lang="cy-GB" sz="3600" dirty="0" err="1">
                <a:ln w="0"/>
                <a:effectLst>
                  <a:outerShdw blurRad="38100" dist="19050" dir="2700000" algn="tl" rotWithShape="0">
                    <a:schemeClr val="dk1">
                      <a:alpha val="40000"/>
                    </a:schemeClr>
                  </a:outerShdw>
                </a:effectLst>
              </a:rPr>
              <a:t>References</a:t>
            </a:r>
            <a:endParaRPr lang="cy-GB" sz="3600" dirty="0">
              <a:ln w="0"/>
              <a:effectLst>
                <a:outerShdw blurRad="38100" dist="19050" dir="2700000" algn="tl" rotWithShape="0">
                  <a:schemeClr val="dk1">
                    <a:alpha val="40000"/>
                  </a:schemeClr>
                </a:outerShdw>
              </a:effectLst>
            </a:endParaRPr>
          </a:p>
        </p:txBody>
      </p:sp>
      <p:sp>
        <p:nvSpPr>
          <p:cNvPr id="4" name="Blwch Testun 3">
            <a:extLst>
              <a:ext uri="{FF2B5EF4-FFF2-40B4-BE49-F238E27FC236}">
                <a16:creationId xmlns:a16="http://schemas.microsoft.com/office/drawing/2014/main" id="{E03CFB8E-22BE-742F-6D1A-1220D058A1D9}"/>
              </a:ext>
            </a:extLst>
          </p:cNvPr>
          <p:cNvSpPr txBox="1"/>
          <p:nvPr/>
        </p:nvSpPr>
        <p:spPr>
          <a:xfrm>
            <a:off x="700857" y="594852"/>
            <a:ext cx="10934472" cy="4832092"/>
          </a:xfrm>
          <a:prstGeom prst="rect">
            <a:avLst/>
          </a:prstGeom>
          <a:noFill/>
        </p:spPr>
        <p:txBody>
          <a:bodyPr wrap="square" rtlCol="0">
            <a:spAutoFit/>
          </a:bodyPr>
          <a:lstStyle/>
          <a:p>
            <a:endParaRPr lang="cy-GB" sz="2000" dirty="0"/>
          </a:p>
          <a:p>
            <a:r>
              <a:rPr lang="cy-GB" sz="1600" dirty="0" err="1"/>
              <a:t>Bethune</a:t>
            </a:r>
            <a:r>
              <a:rPr lang="cy-GB" sz="1600" dirty="0"/>
              <a:t> A. (2018) </a:t>
            </a:r>
            <a:r>
              <a:rPr lang="cy-GB" sz="1600" i="1" dirty="0" err="1"/>
              <a:t>Wellbeing</a:t>
            </a:r>
            <a:r>
              <a:rPr lang="cy-GB" sz="1600" i="1" dirty="0"/>
              <a:t> </a:t>
            </a:r>
            <a:r>
              <a:rPr lang="cy-GB" sz="1600" i="1" dirty="0" err="1"/>
              <a:t>in</a:t>
            </a:r>
            <a:r>
              <a:rPr lang="cy-GB" sz="1600" i="1" dirty="0"/>
              <a:t> the </a:t>
            </a:r>
            <a:r>
              <a:rPr lang="cy-GB" sz="1600" i="1" dirty="0" err="1"/>
              <a:t>Primary</a:t>
            </a:r>
            <a:r>
              <a:rPr lang="cy-GB" sz="1600" i="1" dirty="0"/>
              <a:t> </a:t>
            </a:r>
            <a:r>
              <a:rPr lang="cy-GB" sz="1600" i="1" dirty="0" err="1"/>
              <a:t>Classroom</a:t>
            </a:r>
            <a:r>
              <a:rPr lang="cy-GB" sz="1600" i="1" dirty="0"/>
              <a:t> </a:t>
            </a:r>
            <a:r>
              <a:rPr lang="cy-GB" sz="1600" dirty="0" err="1"/>
              <a:t>London:Bloomsbury</a:t>
            </a:r>
            <a:r>
              <a:rPr lang="cy-GB" sz="1600" dirty="0"/>
              <a:t> </a:t>
            </a:r>
            <a:r>
              <a:rPr lang="cy-GB" sz="1600" dirty="0" err="1"/>
              <a:t>Education</a:t>
            </a:r>
            <a:endParaRPr lang="cy-GB" sz="1600" dirty="0"/>
          </a:p>
          <a:p>
            <a:endParaRPr lang="cy-GB" sz="1600" dirty="0"/>
          </a:p>
          <a:p>
            <a:r>
              <a:rPr lang="cy-GB" sz="1600" dirty="0" err="1"/>
              <a:t>Cowley</a:t>
            </a:r>
            <a:r>
              <a:rPr lang="cy-GB" sz="1600" dirty="0"/>
              <a:t> A. (2021) </a:t>
            </a:r>
            <a:r>
              <a:rPr lang="cy-GB" sz="1600" i="1" dirty="0"/>
              <a:t>The </a:t>
            </a:r>
            <a:r>
              <a:rPr lang="cy-GB" sz="1600" i="1" dirty="0" err="1"/>
              <a:t>Wellbeing</a:t>
            </a:r>
            <a:r>
              <a:rPr lang="cy-GB" sz="1600" i="1" dirty="0"/>
              <a:t> </a:t>
            </a:r>
            <a:r>
              <a:rPr lang="cy-GB" sz="1600" i="1" dirty="0" err="1"/>
              <a:t>Curriculum</a:t>
            </a:r>
            <a:r>
              <a:rPr lang="cy-GB" sz="1600" i="1" dirty="0"/>
              <a:t> </a:t>
            </a:r>
            <a:r>
              <a:rPr lang="cy-GB" sz="1600" i="1" dirty="0" err="1"/>
              <a:t>Embedding</a:t>
            </a:r>
            <a:r>
              <a:rPr lang="cy-GB" sz="1600" i="1" dirty="0"/>
              <a:t> </a:t>
            </a:r>
            <a:r>
              <a:rPr lang="cy-GB" sz="1600" i="1" dirty="0" err="1"/>
              <a:t>Children’s</a:t>
            </a:r>
            <a:r>
              <a:rPr lang="cy-GB" sz="1600" i="1" dirty="0"/>
              <a:t> </a:t>
            </a:r>
            <a:r>
              <a:rPr lang="cy-GB" sz="1600" i="1" dirty="0" err="1"/>
              <a:t>Wellbeing</a:t>
            </a:r>
            <a:r>
              <a:rPr lang="cy-GB" sz="1600" i="1" dirty="0"/>
              <a:t> </a:t>
            </a:r>
            <a:r>
              <a:rPr lang="cy-GB" sz="1600" i="1" dirty="0" err="1"/>
              <a:t>in</a:t>
            </a:r>
            <a:r>
              <a:rPr lang="cy-GB" sz="1600" i="1" dirty="0"/>
              <a:t> </a:t>
            </a:r>
            <a:r>
              <a:rPr lang="cy-GB" sz="1600" i="1" dirty="0" err="1"/>
              <a:t>Primary</a:t>
            </a:r>
            <a:r>
              <a:rPr lang="cy-GB" sz="1600" i="1" dirty="0"/>
              <a:t> </a:t>
            </a:r>
            <a:r>
              <a:rPr lang="cy-GB" sz="1600" i="1" dirty="0" err="1"/>
              <a:t>Schools</a:t>
            </a:r>
            <a:r>
              <a:rPr lang="cy-GB" sz="1600" dirty="0"/>
              <a:t>. </a:t>
            </a:r>
            <a:r>
              <a:rPr lang="cy-GB" sz="1600" dirty="0" err="1"/>
              <a:t>London:Bloomsbury</a:t>
            </a:r>
            <a:r>
              <a:rPr lang="cy-GB" sz="1600" dirty="0"/>
              <a:t> </a:t>
            </a:r>
            <a:r>
              <a:rPr lang="cy-GB" sz="1600" dirty="0" err="1"/>
              <a:t>Education</a:t>
            </a:r>
            <a:endParaRPr lang="cy-GB" sz="1600" dirty="0"/>
          </a:p>
          <a:p>
            <a:endParaRPr lang="cy-GB" sz="1600" dirty="0"/>
          </a:p>
          <a:p>
            <a:r>
              <a:rPr lang="cy-GB" sz="1600" dirty="0"/>
              <a:t>Llywodraeth Cymru (2015) </a:t>
            </a:r>
            <a:r>
              <a:rPr lang="cy-GB" sz="1600" i="1" dirty="0"/>
              <a:t>Deddf Llesiant Cenedlaethau</a:t>
            </a:r>
            <a:r>
              <a:rPr lang="cy-GB" sz="1600" i="1" dirty="0">
                <a:hlinkClick r:id="rId3">
                  <a:extLst>
                    <a:ext uri="{A12FA001-AC4F-418D-AE19-62706E023703}">
                      <ahyp:hlinkClr xmlns:ahyp="http://schemas.microsoft.com/office/drawing/2018/hyperlinkcolor" val="tx"/>
                    </a:ext>
                  </a:extLst>
                </a:hlinkClick>
              </a:rPr>
              <a:t>’r Dyfodol (Cymru). </a:t>
            </a:r>
            <a:r>
              <a:rPr lang="cy-GB" sz="1600" u="sng" dirty="0">
                <a:hlinkClick r:id="rId3">
                  <a:extLst>
                    <a:ext uri="{A12FA001-AC4F-418D-AE19-62706E023703}">
                      <ahyp:hlinkClr xmlns:ahyp="http://schemas.microsoft.com/office/drawing/2018/hyperlinkcolor" val="tx"/>
                    </a:ext>
                  </a:extLst>
                </a:hlinkClick>
              </a:rPr>
              <a:t>Ar gael yn </a:t>
            </a:r>
            <a:r>
              <a:rPr lang="cy-GB" sz="1600" i="1" dirty="0">
                <a:solidFill>
                  <a:srgbClr val="0563C1"/>
                </a:solidFill>
                <a:hlinkClick r:id="rId3">
                  <a:extLst>
                    <a:ext uri="{A12FA001-AC4F-418D-AE19-62706E023703}">
                      <ahyp:hlinkClr xmlns:ahyp="http://schemas.microsoft.com/office/drawing/2018/hyperlinkcolor" val="tx"/>
                    </a:ext>
                  </a:extLst>
                </a:hlinkClick>
              </a:rPr>
              <a:t>: Deddf Llesiant Cenedlaethau'r Dyfodol (Cymru) 2015 – YouTube</a:t>
            </a:r>
            <a:endParaRPr lang="cy-GB" sz="1600" i="1" dirty="0"/>
          </a:p>
          <a:p>
            <a:r>
              <a:rPr lang="en-GB" sz="1600" i="1" dirty="0">
                <a:hlinkClick r:id="rId4"/>
              </a:rPr>
              <a:t>42329 WBFG Essentials Guide (</a:t>
            </a:r>
            <a:r>
              <a:rPr lang="en-GB" sz="1600" i="1" dirty="0" err="1">
                <a:hlinkClick r:id="rId4"/>
              </a:rPr>
              <a:t>llyw.cymru</a:t>
            </a:r>
            <a:r>
              <a:rPr lang="en-GB" sz="1600" i="1" dirty="0">
                <a:hlinkClick r:id="rId4"/>
              </a:rPr>
              <a:t>)</a:t>
            </a:r>
            <a:r>
              <a:rPr lang="en-GB" sz="1600" i="1" dirty="0"/>
              <a:t>(</a:t>
            </a:r>
            <a:r>
              <a:rPr lang="en-GB" sz="1600" dirty="0" err="1"/>
              <a:t>Cyrchwyd</a:t>
            </a:r>
            <a:r>
              <a:rPr lang="en-GB" sz="1600" dirty="0"/>
              <a:t>: 16 Medi 2022) </a:t>
            </a:r>
            <a:endParaRPr lang="en-GB" sz="1600" i="1" dirty="0"/>
          </a:p>
          <a:p>
            <a:endParaRPr lang="en-GB" sz="1600" dirty="0"/>
          </a:p>
          <a:p>
            <a:r>
              <a:rPr lang="en-GB" sz="1600" dirty="0"/>
              <a:t>Estyn (2019) </a:t>
            </a:r>
            <a:r>
              <a:rPr lang="en-GB" sz="1600" i="1" dirty="0"/>
              <a:t>Healthy and happy – school impact on pupil’s health and wellbeing. </a:t>
            </a:r>
            <a:r>
              <a:rPr lang="en-GB" sz="1600" dirty="0"/>
              <a:t>Available </a:t>
            </a:r>
            <a:r>
              <a:rPr lang="en-GB" sz="1600" dirty="0" err="1"/>
              <a:t>at:</a:t>
            </a:r>
            <a:r>
              <a:rPr lang="en-GB" sz="1600" dirty="0" err="1">
                <a:hlinkClick r:id="rId5"/>
              </a:rPr>
              <a:t>Healthy</a:t>
            </a:r>
            <a:r>
              <a:rPr lang="en-GB" sz="1600" dirty="0">
                <a:hlinkClick r:id="rId5"/>
              </a:rPr>
              <a:t> and happy – school impact on pupils’ health and wellbeing | Estyn (</a:t>
            </a:r>
            <a:r>
              <a:rPr lang="en-GB" sz="1600" dirty="0" err="1">
                <a:hlinkClick r:id="rId5"/>
              </a:rPr>
              <a:t>gov.wales</a:t>
            </a:r>
            <a:r>
              <a:rPr lang="en-GB" sz="1600" dirty="0">
                <a:hlinkClick r:id="rId5"/>
              </a:rPr>
              <a:t>)</a:t>
            </a:r>
            <a:r>
              <a:rPr lang="en-GB" sz="1600" dirty="0"/>
              <a:t> (Accessed: 16 September 2022)</a:t>
            </a:r>
            <a:endParaRPr lang="cy-GB" sz="1600" dirty="0"/>
          </a:p>
          <a:p>
            <a:endParaRPr lang="en-GB" sz="1600" dirty="0"/>
          </a:p>
          <a:p>
            <a:r>
              <a:rPr lang="cy-GB" sz="1600" dirty="0"/>
              <a:t>Lywodraeth Cymru </a:t>
            </a:r>
            <a:r>
              <a:rPr lang="cy-GB" sz="1600" i="1" dirty="0"/>
              <a:t>Hwb Cymru </a:t>
            </a:r>
            <a:r>
              <a:rPr lang="cy-GB" sz="1600" dirty="0">
                <a:hlinkClick r:id="rId6"/>
              </a:rPr>
              <a:t>Cwricwlwm i Gymru - Hwb (</a:t>
            </a:r>
            <a:r>
              <a:rPr lang="cy-GB" sz="1600" dirty="0" err="1">
                <a:hlinkClick r:id="rId6"/>
              </a:rPr>
              <a:t>gov.wales</a:t>
            </a:r>
            <a:r>
              <a:rPr lang="cy-GB" sz="1600" dirty="0">
                <a:hlinkClick r:id="rId6"/>
              </a:rPr>
              <a:t>)</a:t>
            </a:r>
            <a:r>
              <a:rPr lang="cy-GB" sz="1600" dirty="0"/>
              <a:t> (Cyrchwyd/</a:t>
            </a:r>
            <a:r>
              <a:rPr lang="cy-GB" sz="1600" dirty="0" err="1"/>
              <a:t>Accessed</a:t>
            </a:r>
            <a:r>
              <a:rPr lang="cy-GB" sz="1600" dirty="0"/>
              <a:t> : 16 Medi </a:t>
            </a:r>
            <a:r>
              <a:rPr lang="cy-GB" sz="1600" dirty="0" err="1"/>
              <a:t>September</a:t>
            </a:r>
            <a:r>
              <a:rPr lang="cy-GB" sz="1600" dirty="0"/>
              <a:t> 2022)</a:t>
            </a:r>
          </a:p>
          <a:p>
            <a:endParaRPr lang="cy-GB" sz="1600" dirty="0"/>
          </a:p>
          <a:p>
            <a:r>
              <a:rPr lang="cy-GB" sz="1600" dirty="0"/>
              <a:t>Estyn (2019) </a:t>
            </a:r>
            <a:r>
              <a:rPr lang="cy-GB" sz="1600" i="1" dirty="0"/>
              <a:t>Iach a hapus – Effaith ar iechyd a llesiant disgyblion</a:t>
            </a:r>
          </a:p>
          <a:p>
            <a:r>
              <a:rPr lang="cy-GB" sz="1600" dirty="0">
                <a:hlinkClick r:id="rId7"/>
              </a:rPr>
              <a:t>Iach a hapus – Effaith yr ysgol ar iechyd a llesiant disgyblion | Estyn (</a:t>
            </a:r>
            <a:r>
              <a:rPr lang="cy-GB" sz="1600" dirty="0" err="1">
                <a:hlinkClick r:id="rId7"/>
              </a:rPr>
              <a:t>llyw.cymru</a:t>
            </a:r>
            <a:r>
              <a:rPr lang="cy-GB" sz="1600" dirty="0">
                <a:hlinkClick r:id="rId7"/>
              </a:rPr>
              <a:t>)</a:t>
            </a:r>
            <a:r>
              <a:rPr lang="cy-GB" sz="1600" dirty="0"/>
              <a:t> (Cyrchwyd: 16 Medi 2022)</a:t>
            </a:r>
          </a:p>
          <a:p>
            <a:endParaRPr lang="cy-GB" sz="1600" dirty="0"/>
          </a:p>
          <a:p>
            <a:r>
              <a:rPr lang="cy-GB" sz="1600" dirty="0"/>
              <a:t>Welsh </a:t>
            </a:r>
            <a:r>
              <a:rPr lang="cy-GB" sz="1600" dirty="0" err="1"/>
              <a:t>Government</a:t>
            </a:r>
            <a:r>
              <a:rPr lang="cy-GB" sz="1600" dirty="0"/>
              <a:t> (2015) </a:t>
            </a:r>
            <a:r>
              <a:rPr lang="cy-GB" sz="1600" i="1" dirty="0"/>
              <a:t>The Well-</a:t>
            </a:r>
            <a:r>
              <a:rPr lang="cy-GB" sz="1600" i="1" dirty="0" err="1"/>
              <a:t>being</a:t>
            </a:r>
            <a:r>
              <a:rPr lang="cy-GB" sz="1600" i="1" dirty="0"/>
              <a:t> </a:t>
            </a:r>
            <a:r>
              <a:rPr lang="cy-GB" sz="1600" i="1" dirty="0" err="1"/>
              <a:t>future</a:t>
            </a:r>
            <a:r>
              <a:rPr lang="cy-GB" sz="1600" i="1" dirty="0"/>
              <a:t> </a:t>
            </a:r>
            <a:r>
              <a:rPr lang="cy-GB" sz="1600" i="1" dirty="0" err="1"/>
              <a:t>generations</a:t>
            </a:r>
            <a:r>
              <a:rPr lang="cy-GB" sz="1600" i="1" dirty="0"/>
              <a:t> (Wales) Act 2015</a:t>
            </a:r>
          </a:p>
          <a:p>
            <a:r>
              <a:rPr lang="cy-GB" sz="1600" dirty="0">
                <a:hlinkClick r:id="rId8"/>
              </a:rPr>
              <a:t>42329 WBFG Essentials </a:t>
            </a:r>
            <a:r>
              <a:rPr lang="cy-GB" sz="1600" dirty="0" err="1">
                <a:hlinkClick r:id="rId8"/>
              </a:rPr>
              <a:t>Guide</a:t>
            </a:r>
            <a:r>
              <a:rPr lang="cy-GB" sz="1600" dirty="0">
                <a:hlinkClick r:id="rId8"/>
              </a:rPr>
              <a:t> (</a:t>
            </a:r>
            <a:r>
              <a:rPr lang="cy-GB" sz="1600" dirty="0" err="1">
                <a:hlinkClick r:id="rId8"/>
              </a:rPr>
              <a:t>gov.wales</a:t>
            </a:r>
            <a:r>
              <a:rPr lang="cy-GB" sz="1600" dirty="0">
                <a:hlinkClick r:id="rId8"/>
              </a:rPr>
              <a:t>)</a:t>
            </a:r>
            <a:r>
              <a:rPr lang="cy-GB" sz="1600" dirty="0"/>
              <a:t> (</a:t>
            </a:r>
            <a:r>
              <a:rPr lang="cy-GB" sz="1600" dirty="0" err="1"/>
              <a:t>Accessed</a:t>
            </a:r>
            <a:r>
              <a:rPr lang="cy-GB" sz="1600" dirty="0"/>
              <a:t> : 16 </a:t>
            </a:r>
            <a:r>
              <a:rPr lang="cy-GB" sz="1600" dirty="0" err="1"/>
              <a:t>September</a:t>
            </a:r>
            <a:r>
              <a:rPr lang="cy-GB" sz="1600" dirty="0"/>
              <a:t> 2022)</a:t>
            </a:r>
          </a:p>
        </p:txBody>
      </p:sp>
    </p:spTree>
    <p:extLst>
      <p:ext uri="{BB962C8B-B14F-4D97-AF65-F5344CB8AC3E}">
        <p14:creationId xmlns:p14="http://schemas.microsoft.com/office/powerpoint/2010/main" val="9652872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2BED4-8C6E-B78B-7C02-B778FAA83301}"/>
              </a:ext>
            </a:extLst>
          </p:cNvPr>
          <p:cNvSpPr>
            <a:spLocks noGrp="1"/>
          </p:cNvSpPr>
          <p:nvPr>
            <p:ph type="title"/>
          </p:nvPr>
        </p:nvSpPr>
        <p:spPr>
          <a:xfrm>
            <a:off x="314696" y="367062"/>
            <a:ext cx="7685037" cy="627950"/>
          </a:xfrm>
        </p:spPr>
        <p:txBody>
          <a:bodyPr>
            <a:normAutofit fontScale="90000"/>
          </a:bodyPr>
          <a:lstStyle/>
          <a:p>
            <a:r>
              <a:rPr lang="en-US" dirty="0" err="1"/>
              <a:t>Rhestr</a:t>
            </a:r>
            <a:r>
              <a:rPr lang="en-US" dirty="0"/>
              <a:t> </a:t>
            </a:r>
            <a:r>
              <a:rPr lang="en-US" dirty="0" err="1"/>
              <a:t>gyfeiriadau</a:t>
            </a:r>
            <a:r>
              <a:rPr lang="en-US" dirty="0"/>
              <a:t> References</a:t>
            </a:r>
          </a:p>
        </p:txBody>
      </p:sp>
      <p:sp>
        <p:nvSpPr>
          <p:cNvPr id="3" name="Content Placeholder 2">
            <a:extLst>
              <a:ext uri="{FF2B5EF4-FFF2-40B4-BE49-F238E27FC236}">
                <a16:creationId xmlns:a16="http://schemas.microsoft.com/office/drawing/2014/main" id="{D85F4E8D-AD77-3E2F-158B-BECE19D4901C}"/>
              </a:ext>
            </a:extLst>
          </p:cNvPr>
          <p:cNvSpPr>
            <a:spLocks noGrp="1"/>
          </p:cNvSpPr>
          <p:nvPr>
            <p:ph idx="1"/>
          </p:nvPr>
        </p:nvSpPr>
        <p:spPr>
          <a:xfrm>
            <a:off x="457200" y="1092530"/>
            <a:ext cx="9792841" cy="5084433"/>
          </a:xfrm>
        </p:spPr>
        <p:txBody>
          <a:bodyPr>
            <a:normAutofit fontScale="55000" lnSpcReduction="20000"/>
          </a:bodyPr>
          <a:lstStyle/>
          <a:p>
            <a:r>
              <a:rPr lang="en-GB" b="0" i="0" dirty="0">
                <a:solidFill>
                  <a:schemeClr val="tx1">
                    <a:lumMod val="85000"/>
                  </a:schemeClr>
                </a:solidFill>
                <a:effectLst/>
                <a:latin typeface="Arial" panose="020B0604020202020204" pitchFamily="34" charset="0"/>
              </a:rPr>
              <a:t>Fletcher, T., </a:t>
            </a:r>
            <a:r>
              <a:rPr lang="en-GB" b="0" i="0" dirty="0" err="1">
                <a:solidFill>
                  <a:schemeClr val="tx1">
                    <a:lumMod val="85000"/>
                  </a:schemeClr>
                </a:solidFill>
                <a:effectLst/>
                <a:latin typeface="Arial" panose="020B0604020202020204" pitchFamily="34" charset="0"/>
              </a:rPr>
              <a:t>Chróinín</a:t>
            </a:r>
            <a:r>
              <a:rPr lang="en-GB" b="0" i="0" dirty="0">
                <a:solidFill>
                  <a:schemeClr val="tx1">
                    <a:lumMod val="85000"/>
                  </a:schemeClr>
                </a:solidFill>
                <a:effectLst/>
                <a:latin typeface="Arial" panose="020B0604020202020204" pitchFamily="34" charset="0"/>
              </a:rPr>
              <a:t>, D.N., </a:t>
            </a:r>
            <a:r>
              <a:rPr lang="en-GB" b="0" i="0" dirty="0" err="1">
                <a:solidFill>
                  <a:schemeClr val="tx1">
                    <a:lumMod val="85000"/>
                  </a:schemeClr>
                </a:solidFill>
                <a:effectLst/>
                <a:latin typeface="Arial" panose="020B0604020202020204" pitchFamily="34" charset="0"/>
              </a:rPr>
              <a:t>Gleddie</a:t>
            </a:r>
            <a:r>
              <a:rPr lang="en-GB" b="0" i="0" dirty="0">
                <a:solidFill>
                  <a:schemeClr val="tx1">
                    <a:lumMod val="85000"/>
                  </a:schemeClr>
                </a:solidFill>
                <a:effectLst/>
                <a:latin typeface="Arial" panose="020B0604020202020204" pitchFamily="34" charset="0"/>
              </a:rPr>
              <a:t>, D. and Beni, S., 2021. The why, what, and how of meaningful physical education. In </a:t>
            </a:r>
            <a:r>
              <a:rPr lang="en-GB" b="0" i="1" dirty="0">
                <a:solidFill>
                  <a:schemeClr val="tx1">
                    <a:lumMod val="85000"/>
                  </a:schemeClr>
                </a:solidFill>
                <a:effectLst/>
                <a:latin typeface="Arial" panose="020B0604020202020204" pitchFamily="34" charset="0"/>
              </a:rPr>
              <a:t>Meaningful Physical Education</a:t>
            </a:r>
            <a:r>
              <a:rPr lang="en-GB" b="0" i="0" dirty="0">
                <a:solidFill>
                  <a:schemeClr val="tx1">
                    <a:lumMod val="85000"/>
                  </a:schemeClr>
                </a:solidFill>
                <a:effectLst/>
                <a:latin typeface="Arial" panose="020B0604020202020204" pitchFamily="34" charset="0"/>
              </a:rPr>
              <a:t> (pp. 3-19). Routledge.</a:t>
            </a:r>
          </a:p>
          <a:p>
            <a:r>
              <a:rPr lang="en-GB" b="0" i="0" dirty="0">
                <a:solidFill>
                  <a:schemeClr val="tx1">
                    <a:lumMod val="85000"/>
                  </a:schemeClr>
                </a:solidFill>
                <a:effectLst/>
                <a:latin typeface="Arial" panose="020B0604020202020204" pitchFamily="34" charset="0"/>
              </a:rPr>
              <a:t>Gus, L., Rose, J. and Gilbert, L., 2015. Emotion coaching: A universal strategy for supporting and promoting sustainable emotional and behavioural well-being. </a:t>
            </a:r>
            <a:r>
              <a:rPr lang="en-GB" b="0" i="1" dirty="0">
                <a:solidFill>
                  <a:schemeClr val="tx1">
                    <a:lumMod val="85000"/>
                  </a:schemeClr>
                </a:solidFill>
                <a:effectLst/>
                <a:latin typeface="Arial" panose="020B0604020202020204" pitchFamily="34" charset="0"/>
              </a:rPr>
              <a:t>Educational &amp; Child Psychology</a:t>
            </a:r>
            <a:r>
              <a:rPr lang="en-GB" b="0" i="0" dirty="0">
                <a:solidFill>
                  <a:schemeClr val="tx1">
                    <a:lumMod val="85000"/>
                  </a:schemeClr>
                </a:solidFill>
                <a:effectLst/>
                <a:latin typeface="Arial" panose="020B0604020202020204" pitchFamily="34" charset="0"/>
              </a:rPr>
              <a:t>, </a:t>
            </a:r>
            <a:r>
              <a:rPr lang="en-GB" b="0" i="1" dirty="0">
                <a:solidFill>
                  <a:schemeClr val="tx1">
                    <a:lumMod val="85000"/>
                  </a:schemeClr>
                </a:solidFill>
                <a:effectLst/>
                <a:latin typeface="Arial" panose="020B0604020202020204" pitchFamily="34" charset="0"/>
              </a:rPr>
              <a:t>32</a:t>
            </a:r>
            <a:r>
              <a:rPr lang="en-GB" b="0" i="0" dirty="0">
                <a:solidFill>
                  <a:schemeClr val="tx1">
                    <a:lumMod val="85000"/>
                  </a:schemeClr>
                </a:solidFill>
                <a:effectLst/>
                <a:latin typeface="Arial" panose="020B0604020202020204" pitchFamily="34" charset="0"/>
              </a:rPr>
              <a:t>(1), pp.31-41.</a:t>
            </a:r>
          </a:p>
          <a:p>
            <a:r>
              <a:rPr lang="en-GB" b="0" i="0" dirty="0" err="1">
                <a:solidFill>
                  <a:schemeClr val="tx1">
                    <a:lumMod val="85000"/>
                  </a:schemeClr>
                </a:solidFill>
                <a:effectLst/>
                <a:latin typeface="Arial" panose="020B0604020202020204" pitchFamily="34" charset="0"/>
              </a:rPr>
              <a:t>Hellison</a:t>
            </a:r>
            <a:r>
              <a:rPr lang="en-GB" b="0" i="0" dirty="0">
                <a:solidFill>
                  <a:schemeClr val="tx1">
                    <a:lumMod val="85000"/>
                  </a:schemeClr>
                </a:solidFill>
                <a:effectLst/>
                <a:latin typeface="Arial" panose="020B0604020202020204" pitchFamily="34" charset="0"/>
              </a:rPr>
              <a:t>, D., 2010. </a:t>
            </a:r>
            <a:r>
              <a:rPr lang="en-GB" b="0" i="1" dirty="0">
                <a:solidFill>
                  <a:schemeClr val="tx1">
                    <a:lumMod val="85000"/>
                  </a:schemeClr>
                </a:solidFill>
                <a:effectLst/>
                <a:latin typeface="Arial" panose="020B0604020202020204" pitchFamily="34" charset="0"/>
              </a:rPr>
              <a:t>Teaching personal and social responsibility through physical activity</a:t>
            </a:r>
            <a:r>
              <a:rPr lang="en-GB" b="0" i="0" dirty="0">
                <a:solidFill>
                  <a:schemeClr val="tx1">
                    <a:lumMod val="85000"/>
                  </a:schemeClr>
                </a:solidFill>
                <a:effectLst/>
                <a:latin typeface="Arial" panose="020B0604020202020204" pitchFamily="34" charset="0"/>
              </a:rPr>
              <a:t>. Human Kinetics.</a:t>
            </a:r>
          </a:p>
          <a:p>
            <a:endParaRPr lang="en-GB" b="0" i="0" dirty="0">
              <a:solidFill>
                <a:schemeClr val="tx1">
                  <a:lumMod val="85000"/>
                </a:schemeClr>
              </a:solidFill>
              <a:effectLst/>
              <a:latin typeface="Arial" panose="020B0604020202020204" pitchFamily="34" charset="0"/>
            </a:endParaRPr>
          </a:p>
          <a:p>
            <a:r>
              <a:rPr lang="en-GB" b="0" i="0" dirty="0" err="1">
                <a:solidFill>
                  <a:schemeClr val="tx1">
                    <a:lumMod val="85000"/>
                  </a:schemeClr>
                </a:solidFill>
                <a:effectLst/>
                <a:latin typeface="Arial" panose="020B0604020202020204" pitchFamily="34" charset="0"/>
              </a:rPr>
              <a:t>McKeering</a:t>
            </a:r>
            <a:r>
              <a:rPr lang="en-GB" b="0" i="0" dirty="0">
                <a:solidFill>
                  <a:schemeClr val="tx1">
                    <a:lumMod val="85000"/>
                  </a:schemeClr>
                </a:solidFill>
                <a:effectLst/>
                <a:latin typeface="Arial" panose="020B0604020202020204" pitchFamily="34" charset="0"/>
              </a:rPr>
              <a:t>, P. and Hwang, Y.S., 2019. A systematic review of mindfulness-based school interventions with early adolescents. </a:t>
            </a:r>
            <a:r>
              <a:rPr lang="en-GB" b="0" i="1" dirty="0">
                <a:solidFill>
                  <a:schemeClr val="tx1">
                    <a:lumMod val="85000"/>
                  </a:schemeClr>
                </a:solidFill>
                <a:effectLst/>
                <a:latin typeface="Arial" panose="020B0604020202020204" pitchFamily="34" charset="0"/>
              </a:rPr>
              <a:t>Mindfulness</a:t>
            </a:r>
            <a:r>
              <a:rPr lang="en-GB" b="0" i="0" dirty="0">
                <a:solidFill>
                  <a:schemeClr val="tx1">
                    <a:lumMod val="85000"/>
                  </a:schemeClr>
                </a:solidFill>
                <a:effectLst/>
                <a:latin typeface="Arial" panose="020B0604020202020204" pitchFamily="34" charset="0"/>
              </a:rPr>
              <a:t>, </a:t>
            </a:r>
            <a:r>
              <a:rPr lang="en-GB" b="0" i="1" dirty="0">
                <a:solidFill>
                  <a:schemeClr val="tx1">
                    <a:lumMod val="85000"/>
                  </a:schemeClr>
                </a:solidFill>
                <a:effectLst/>
                <a:latin typeface="Arial" panose="020B0604020202020204" pitchFamily="34" charset="0"/>
              </a:rPr>
              <a:t>10</a:t>
            </a:r>
            <a:r>
              <a:rPr lang="en-GB" b="0" i="0" dirty="0">
                <a:solidFill>
                  <a:schemeClr val="tx1">
                    <a:lumMod val="85000"/>
                  </a:schemeClr>
                </a:solidFill>
                <a:effectLst/>
                <a:latin typeface="Arial" panose="020B0604020202020204" pitchFamily="34" charset="0"/>
              </a:rPr>
              <a:t>(4), pp.593-610.</a:t>
            </a:r>
          </a:p>
          <a:p>
            <a:r>
              <a:rPr lang="en-GB" b="0" i="0" dirty="0" err="1">
                <a:solidFill>
                  <a:schemeClr val="tx1">
                    <a:lumMod val="85000"/>
                  </a:schemeClr>
                </a:solidFill>
                <a:effectLst/>
                <a:latin typeface="Arial" panose="020B0604020202020204" pitchFamily="34" charset="0"/>
              </a:rPr>
              <a:t>Sandseter</a:t>
            </a:r>
            <a:r>
              <a:rPr lang="en-GB" b="0" i="0" dirty="0">
                <a:solidFill>
                  <a:schemeClr val="tx1">
                    <a:lumMod val="85000"/>
                  </a:schemeClr>
                </a:solidFill>
                <a:effectLst/>
                <a:latin typeface="Arial" panose="020B0604020202020204" pitchFamily="34" charset="0"/>
              </a:rPr>
              <a:t>, E.B.H., 2009. Characteristics of risky play. </a:t>
            </a:r>
            <a:r>
              <a:rPr lang="en-GB" b="0" i="1" dirty="0">
                <a:solidFill>
                  <a:schemeClr val="tx1">
                    <a:lumMod val="85000"/>
                  </a:schemeClr>
                </a:solidFill>
                <a:effectLst/>
                <a:latin typeface="Arial" panose="020B0604020202020204" pitchFamily="34" charset="0"/>
              </a:rPr>
              <a:t>Journal of Adventure Education &amp; Outdoor Learning</a:t>
            </a:r>
            <a:r>
              <a:rPr lang="en-GB" b="0" i="0" dirty="0">
                <a:solidFill>
                  <a:schemeClr val="tx1">
                    <a:lumMod val="85000"/>
                  </a:schemeClr>
                </a:solidFill>
                <a:effectLst/>
                <a:latin typeface="Arial" panose="020B0604020202020204" pitchFamily="34" charset="0"/>
              </a:rPr>
              <a:t>, </a:t>
            </a:r>
            <a:r>
              <a:rPr lang="en-GB" b="0" i="1" dirty="0">
                <a:solidFill>
                  <a:schemeClr val="tx1">
                    <a:lumMod val="85000"/>
                  </a:schemeClr>
                </a:solidFill>
                <a:effectLst/>
                <a:latin typeface="Arial" panose="020B0604020202020204" pitchFamily="34" charset="0"/>
              </a:rPr>
              <a:t>9</a:t>
            </a:r>
            <a:r>
              <a:rPr lang="en-GB" b="0" i="0" dirty="0">
                <a:solidFill>
                  <a:schemeClr val="tx1">
                    <a:lumMod val="85000"/>
                  </a:schemeClr>
                </a:solidFill>
                <a:effectLst/>
                <a:latin typeface="Arial" panose="020B0604020202020204" pitchFamily="34" charset="0"/>
              </a:rPr>
              <a:t>(1), pp.3-21.</a:t>
            </a:r>
          </a:p>
          <a:p>
            <a:r>
              <a:rPr lang="en-GB" b="0" i="0" dirty="0" err="1">
                <a:solidFill>
                  <a:schemeClr val="tx1">
                    <a:lumMod val="85000"/>
                  </a:schemeClr>
                </a:solidFill>
                <a:effectLst/>
                <a:latin typeface="Arial" panose="020B0604020202020204" pitchFamily="34" charset="0"/>
              </a:rPr>
              <a:t>Sandseter</a:t>
            </a:r>
            <a:r>
              <a:rPr lang="en-GB" b="0" i="0" dirty="0">
                <a:solidFill>
                  <a:schemeClr val="tx1">
                    <a:lumMod val="85000"/>
                  </a:schemeClr>
                </a:solidFill>
                <a:effectLst/>
                <a:latin typeface="Arial" panose="020B0604020202020204" pitchFamily="34" charset="0"/>
              </a:rPr>
              <a:t>, E.B.H., Kleppe, R. and Sando, O.J., 2021. The prevalence of risky play in young children’s indoor and outdoor free play. </a:t>
            </a:r>
            <a:r>
              <a:rPr lang="en-GB" b="0" i="1" dirty="0">
                <a:solidFill>
                  <a:schemeClr val="tx1">
                    <a:lumMod val="85000"/>
                  </a:schemeClr>
                </a:solidFill>
                <a:effectLst/>
                <a:latin typeface="Arial" panose="020B0604020202020204" pitchFamily="34" charset="0"/>
              </a:rPr>
              <a:t>Early Childhood Education Journal</a:t>
            </a:r>
            <a:r>
              <a:rPr lang="en-GB" b="0" i="0" dirty="0">
                <a:solidFill>
                  <a:schemeClr val="tx1">
                    <a:lumMod val="85000"/>
                  </a:schemeClr>
                </a:solidFill>
                <a:effectLst/>
                <a:latin typeface="Arial" panose="020B0604020202020204" pitchFamily="34" charset="0"/>
              </a:rPr>
              <a:t>, </a:t>
            </a:r>
            <a:r>
              <a:rPr lang="en-GB" b="0" i="1" dirty="0">
                <a:solidFill>
                  <a:schemeClr val="tx1">
                    <a:lumMod val="85000"/>
                  </a:schemeClr>
                </a:solidFill>
                <a:effectLst/>
                <a:latin typeface="Arial" panose="020B0604020202020204" pitchFamily="34" charset="0"/>
              </a:rPr>
              <a:t>49</a:t>
            </a:r>
            <a:r>
              <a:rPr lang="en-GB" b="0" i="0" dirty="0">
                <a:solidFill>
                  <a:schemeClr val="tx1">
                    <a:lumMod val="85000"/>
                  </a:schemeClr>
                </a:solidFill>
                <a:effectLst/>
                <a:latin typeface="Arial" panose="020B0604020202020204" pitchFamily="34" charset="0"/>
              </a:rPr>
              <a:t>, pp.303-312.</a:t>
            </a:r>
          </a:p>
          <a:p>
            <a:r>
              <a:rPr lang="en-GB" b="0" i="0" dirty="0" err="1">
                <a:solidFill>
                  <a:schemeClr val="tx1">
                    <a:lumMod val="85000"/>
                  </a:schemeClr>
                </a:solidFill>
                <a:effectLst/>
                <a:latin typeface="Arial" panose="020B0604020202020204" pitchFamily="34" charset="0"/>
              </a:rPr>
              <a:t>Stamkou</a:t>
            </a:r>
            <a:r>
              <a:rPr lang="en-GB" b="0" i="0" dirty="0">
                <a:solidFill>
                  <a:schemeClr val="tx1">
                    <a:lumMod val="85000"/>
                  </a:schemeClr>
                </a:solidFill>
                <a:effectLst/>
                <a:latin typeface="Arial" panose="020B0604020202020204" pitchFamily="34" charset="0"/>
              </a:rPr>
              <a:t>, E., </a:t>
            </a:r>
            <a:r>
              <a:rPr lang="en-GB" b="0" i="0" dirty="0" err="1">
                <a:solidFill>
                  <a:schemeClr val="tx1">
                    <a:lumMod val="85000"/>
                  </a:schemeClr>
                </a:solidFill>
                <a:effectLst/>
                <a:latin typeface="Arial" panose="020B0604020202020204" pitchFamily="34" charset="0"/>
              </a:rPr>
              <a:t>Brummelman</a:t>
            </a:r>
            <a:r>
              <a:rPr lang="en-GB" b="0" i="0" dirty="0">
                <a:solidFill>
                  <a:schemeClr val="tx1">
                    <a:lumMod val="85000"/>
                  </a:schemeClr>
                </a:solidFill>
                <a:effectLst/>
                <a:latin typeface="Arial" panose="020B0604020202020204" pitchFamily="34" charset="0"/>
              </a:rPr>
              <a:t>, E., Dunham, R., Nikolic, M. and Keltner, D., 2023. Awe sparks </a:t>
            </a:r>
            <a:r>
              <a:rPr lang="en-GB" b="0" i="0" dirty="0" err="1">
                <a:solidFill>
                  <a:schemeClr val="tx1">
                    <a:lumMod val="85000"/>
                  </a:schemeClr>
                </a:solidFill>
                <a:effectLst/>
                <a:latin typeface="Arial" panose="020B0604020202020204" pitchFamily="34" charset="0"/>
              </a:rPr>
              <a:t>prosociality</a:t>
            </a:r>
            <a:r>
              <a:rPr lang="en-GB" b="0" i="0" dirty="0">
                <a:solidFill>
                  <a:schemeClr val="tx1">
                    <a:lumMod val="85000"/>
                  </a:schemeClr>
                </a:solidFill>
                <a:effectLst/>
                <a:latin typeface="Arial" panose="020B0604020202020204" pitchFamily="34" charset="0"/>
              </a:rPr>
              <a:t> in children. </a:t>
            </a:r>
            <a:r>
              <a:rPr lang="en-GB" b="0" i="1" dirty="0">
                <a:solidFill>
                  <a:schemeClr val="tx1">
                    <a:lumMod val="85000"/>
                  </a:schemeClr>
                </a:solidFill>
                <a:effectLst/>
                <a:latin typeface="Arial" panose="020B0604020202020204" pitchFamily="34" charset="0"/>
              </a:rPr>
              <a:t>Psychological science</a:t>
            </a:r>
            <a:r>
              <a:rPr lang="en-GB" b="0" i="0" dirty="0">
                <a:solidFill>
                  <a:schemeClr val="tx1">
                    <a:lumMod val="85000"/>
                  </a:schemeClr>
                </a:solidFill>
                <a:effectLst/>
                <a:latin typeface="Arial" panose="020B0604020202020204" pitchFamily="34" charset="0"/>
              </a:rPr>
              <a:t>, p.09567976221150616.</a:t>
            </a:r>
          </a:p>
          <a:p>
            <a:r>
              <a:rPr lang="en-GB" b="0" i="0" dirty="0">
                <a:solidFill>
                  <a:schemeClr val="tx1">
                    <a:lumMod val="85000"/>
                  </a:schemeClr>
                </a:solidFill>
                <a:effectLst/>
                <a:latin typeface="Arial" panose="020B0604020202020204" pitchFamily="34" charset="0"/>
              </a:rPr>
              <a:t>Taplin, L., 2019. Physical literacy as a journey. In </a:t>
            </a:r>
            <a:r>
              <a:rPr lang="en-GB" b="0" i="1" dirty="0">
                <a:solidFill>
                  <a:schemeClr val="tx1">
                    <a:lumMod val="85000"/>
                  </a:schemeClr>
                </a:solidFill>
                <a:effectLst/>
                <a:latin typeface="Arial" panose="020B0604020202020204" pitchFamily="34" charset="0"/>
              </a:rPr>
              <a:t>Physical literacy across the world</a:t>
            </a:r>
            <a:r>
              <a:rPr lang="en-GB" b="0" i="0" dirty="0">
                <a:solidFill>
                  <a:schemeClr val="tx1">
                    <a:lumMod val="85000"/>
                  </a:schemeClr>
                </a:solidFill>
                <a:effectLst/>
                <a:latin typeface="Arial" panose="020B0604020202020204" pitchFamily="34" charset="0"/>
              </a:rPr>
              <a:t> (pp. 239-254). Routledge.</a:t>
            </a:r>
          </a:p>
          <a:p>
            <a:r>
              <a:rPr lang="en-GB" b="0" i="0" dirty="0">
                <a:solidFill>
                  <a:schemeClr val="tx1">
                    <a:lumMod val="85000"/>
                  </a:schemeClr>
                </a:solidFill>
                <a:effectLst/>
                <a:latin typeface="Arial" panose="020B0604020202020204" pitchFamily="34" charset="0"/>
              </a:rPr>
              <a:t>Wainwright, N., Goodway, J., John, A., Thomas, K., Piper, K., Williams, K. and Gardener, D., 2020. Developing children’s motor skills in the Foundation Phase in Wales to support physical literacy. </a:t>
            </a:r>
            <a:r>
              <a:rPr lang="en-GB" b="0" i="1" dirty="0">
                <a:solidFill>
                  <a:schemeClr val="tx1">
                    <a:lumMod val="85000"/>
                  </a:schemeClr>
                </a:solidFill>
                <a:effectLst/>
                <a:latin typeface="Arial" panose="020B0604020202020204" pitchFamily="34" charset="0"/>
              </a:rPr>
              <a:t>Education 3-13</a:t>
            </a:r>
            <a:r>
              <a:rPr lang="en-GB" b="0" i="0" dirty="0">
                <a:solidFill>
                  <a:schemeClr val="tx1">
                    <a:lumMod val="85000"/>
                  </a:schemeClr>
                </a:solidFill>
                <a:effectLst/>
                <a:latin typeface="Arial" panose="020B0604020202020204" pitchFamily="34" charset="0"/>
              </a:rPr>
              <a:t>, </a:t>
            </a:r>
            <a:r>
              <a:rPr lang="en-GB" b="0" i="1" dirty="0">
                <a:solidFill>
                  <a:schemeClr val="tx1">
                    <a:lumMod val="85000"/>
                  </a:schemeClr>
                </a:solidFill>
                <a:effectLst/>
                <a:latin typeface="Arial" panose="020B0604020202020204" pitchFamily="34" charset="0"/>
              </a:rPr>
              <a:t>48</a:t>
            </a:r>
            <a:r>
              <a:rPr lang="en-GB" b="0" i="0" dirty="0">
                <a:solidFill>
                  <a:schemeClr val="tx1">
                    <a:lumMod val="85000"/>
                  </a:schemeClr>
                </a:solidFill>
                <a:effectLst/>
                <a:latin typeface="Arial" panose="020B0604020202020204" pitchFamily="34" charset="0"/>
              </a:rPr>
              <a:t>(5), pp.565-579.</a:t>
            </a:r>
            <a:endParaRPr lang="en-US" dirty="0">
              <a:solidFill>
                <a:schemeClr val="tx1">
                  <a:lumMod val="85000"/>
                </a:schemeClr>
              </a:solidFill>
            </a:endParaRPr>
          </a:p>
        </p:txBody>
      </p:sp>
    </p:spTree>
    <p:extLst>
      <p:ext uri="{BB962C8B-B14F-4D97-AF65-F5344CB8AC3E}">
        <p14:creationId xmlns:p14="http://schemas.microsoft.com/office/powerpoint/2010/main" val="412813855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SharedWithUsers xmlns="8ee9550b-f5f4-4dde-bce5-39f4ba45c2f1">
      <UserInfo>
        <DisplayName>Menna Davies</DisplayName>
        <AccountId>1211</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0EDD0EC-C1BD-41A2-ABCB-96065693B41B}">
  <ds:schemaRefs>
    <ds:schemaRef ds:uri="8ee9550b-f5f4-4dde-bce5-39f4ba45c2f1"/>
    <ds:schemaRef ds:uri="92c24619-d6d5-42cf-b618-23d930ad9f20"/>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975FFFA-BB14-4501-AF1E-8D7E2B96C182}">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1EB36A1-00A8-4A82-8553-77C9455E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1612</Words>
  <Application>Microsoft Office PowerPoint</Application>
  <PresentationFormat>Sgrin Lydan</PresentationFormat>
  <Paragraphs>131</Paragraphs>
  <Slides>24</Slides>
  <Notes>7</Notes>
  <HiddenSlides>0</HiddenSlides>
  <MMClips>5</MMClips>
  <ScaleCrop>false</ScaleCrop>
  <HeadingPairs>
    <vt:vector size="6" baseType="variant">
      <vt:variant>
        <vt:lpstr>Ffontiau a Ddefnyddiwyd</vt:lpstr>
      </vt:variant>
      <vt:variant>
        <vt:i4>4</vt:i4>
      </vt:variant>
      <vt:variant>
        <vt:lpstr>Thema</vt:lpstr>
      </vt:variant>
      <vt:variant>
        <vt:i4>15</vt:i4>
      </vt:variant>
      <vt:variant>
        <vt:lpstr>Teitlau Sleidiau</vt:lpstr>
      </vt:variant>
      <vt:variant>
        <vt:i4>24</vt:i4>
      </vt:variant>
    </vt:vector>
  </HeadingPairs>
  <TitlesOfParts>
    <vt:vector size="43" baseType="lpstr">
      <vt:lpstr>Arial</vt:lpstr>
      <vt:lpstr>Calibri</vt:lpstr>
      <vt:lpstr>Calibri Light</vt:lpstr>
      <vt:lpstr>PT Sans</vt:lpstr>
      <vt:lpstr>UWTSD 200_Title Page</vt:lpstr>
      <vt:lpstr>UWTSD 200_Title Page 1</vt:lpstr>
      <vt:lpstr>UWTSD 200_Title Page 2</vt:lpstr>
      <vt:lpstr>UWTSD 200_Title Page 3</vt:lpstr>
      <vt:lpstr>UWTSD 200_Subtitle 1</vt:lpstr>
      <vt:lpstr>UWTSD 200_Subtitle 3</vt:lpstr>
      <vt:lpstr>2_UWTSD 200_Subtitle 3</vt:lpstr>
      <vt:lpstr>4_UWTSD 200_Subtitle 3</vt:lpstr>
      <vt:lpstr>5_UWTSD 200_Subtitle 3</vt:lpstr>
      <vt:lpstr>6_UWTSD 200_Subtitle 3</vt:lpstr>
      <vt:lpstr>8_UWTSD 200_Subtitle 3</vt:lpstr>
      <vt:lpstr>UWTSD 200_Text 1</vt:lpstr>
      <vt:lpstr>UWTSD 200_Text 3</vt:lpstr>
      <vt:lpstr>UWTSD 200_Text 5</vt:lpstr>
      <vt:lpstr>UWTSD Logo Variations with Image Behind</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Llythrennedd Corfforol- Dr. Nalda Wainwright</vt:lpstr>
      <vt:lpstr>Physical Literacy- Dr.Nalda Wainwright, IPLA</vt:lpstr>
      <vt:lpstr>Cyflwyniad PowerPoint</vt:lpstr>
      <vt:lpstr>Regulation, Reflection &amp; Empathy</vt:lpstr>
      <vt:lpstr>Cyflwyniad PowerPoint</vt:lpstr>
      <vt:lpstr>Cyflwyniad PowerPoint</vt:lpstr>
      <vt:lpstr>Dylanwadau cymdeithasol a Gwerthoedd  </vt:lpstr>
      <vt:lpstr>Social Influences &amp; Values</vt:lpstr>
      <vt:lpstr>Cydberthnasau iach </vt:lpstr>
      <vt:lpstr>Healthy relationships</vt:lpstr>
      <vt:lpstr>Cyflwyniad PowerPoint</vt:lpstr>
      <vt:lpstr>Rhestr gyfeiriadau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Meryl Bowen</cp:lastModifiedBy>
  <cp:revision>3</cp:revision>
  <dcterms:created xsi:type="dcterms:W3CDTF">2021-03-09T15:35:42Z</dcterms:created>
  <dcterms:modified xsi:type="dcterms:W3CDTF">2023-11-22T17:49:44Z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