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58" r:id="rId6"/>
    <p:sldId id="257" r:id="rId7"/>
    <p:sldId id="259" r:id="rId8"/>
    <p:sldId id="262" r:id="rId9"/>
    <p:sldId id="260" r:id="rId10"/>
    <p:sldId id="261" r:id="rId11"/>
    <p:sldId id="263" r:id="rId12"/>
    <p:sldId id="265" r:id="rId13"/>
    <p:sldId id="264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312BDE-EA2D-4562-B0CF-FD794FC1E141}" v="58" dt="2025-02-04T11:54:05.3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70" d="100"/>
          <a:sy n="70" d="100"/>
        </p:scale>
        <p:origin x="93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y mathews" userId="d95ee40446c31117" providerId="LiveId" clId="{3A312BDE-EA2D-4562-B0CF-FD794FC1E141}"/>
    <pc:docChg chg="undo custSel addSld modSld sldOrd">
      <pc:chgData name="amy mathews" userId="d95ee40446c31117" providerId="LiveId" clId="{3A312BDE-EA2D-4562-B0CF-FD794FC1E141}" dt="2025-02-04T14:51:37.678" v="4377" actId="20577"/>
      <pc:docMkLst>
        <pc:docMk/>
      </pc:docMkLst>
      <pc:sldChg chg="addSp modSp mod">
        <pc:chgData name="amy mathews" userId="d95ee40446c31117" providerId="LiveId" clId="{3A312BDE-EA2D-4562-B0CF-FD794FC1E141}" dt="2025-02-04T10:59:51.571" v="3562" actId="1076"/>
        <pc:sldMkLst>
          <pc:docMk/>
          <pc:sldMk cId="975650371" sldId="256"/>
        </pc:sldMkLst>
        <pc:spChg chg="add mod">
          <ac:chgData name="amy mathews" userId="d95ee40446c31117" providerId="LiveId" clId="{3A312BDE-EA2D-4562-B0CF-FD794FC1E141}" dt="2025-02-04T10:59:51.571" v="3562" actId="1076"/>
          <ac:spMkLst>
            <pc:docMk/>
            <pc:sldMk cId="975650371" sldId="256"/>
            <ac:spMk id="2" creationId="{7E16A3FD-B57E-BC22-EFB9-CCADE0F59819}"/>
          </ac:spMkLst>
        </pc:spChg>
      </pc:sldChg>
      <pc:sldChg chg="modSp mod ord">
        <pc:chgData name="amy mathews" userId="d95ee40446c31117" providerId="LiveId" clId="{3A312BDE-EA2D-4562-B0CF-FD794FC1E141}" dt="2025-02-04T14:47:48.802" v="4362" actId="20577"/>
        <pc:sldMkLst>
          <pc:docMk/>
          <pc:sldMk cId="2674367356" sldId="257"/>
        </pc:sldMkLst>
        <pc:spChg chg="mod">
          <ac:chgData name="amy mathews" userId="d95ee40446c31117" providerId="LiveId" clId="{3A312BDE-EA2D-4562-B0CF-FD794FC1E141}" dt="2025-02-04T11:39:45.874" v="3916" actId="1076"/>
          <ac:spMkLst>
            <pc:docMk/>
            <pc:sldMk cId="2674367356" sldId="257"/>
            <ac:spMk id="6" creationId="{00000000-0000-0000-0000-000000000000}"/>
          </ac:spMkLst>
        </pc:spChg>
        <pc:spChg chg="mod">
          <ac:chgData name="amy mathews" userId="d95ee40446c31117" providerId="LiveId" clId="{3A312BDE-EA2D-4562-B0CF-FD794FC1E141}" dt="2025-02-04T14:32:57.080" v="4332" actId="20577"/>
          <ac:spMkLst>
            <pc:docMk/>
            <pc:sldMk cId="2674367356" sldId="257"/>
            <ac:spMk id="8" creationId="{00000000-0000-0000-0000-000000000000}"/>
          </ac:spMkLst>
        </pc:spChg>
        <pc:spChg chg="mod">
          <ac:chgData name="amy mathews" userId="d95ee40446c31117" providerId="LiveId" clId="{3A312BDE-EA2D-4562-B0CF-FD794FC1E141}" dt="2025-02-04T14:47:48.802" v="4362" actId="20577"/>
          <ac:spMkLst>
            <pc:docMk/>
            <pc:sldMk cId="2674367356" sldId="257"/>
            <ac:spMk id="9" creationId="{00000000-0000-0000-0000-000000000000}"/>
          </ac:spMkLst>
        </pc:spChg>
      </pc:sldChg>
      <pc:sldChg chg="addSp delSp modSp mod">
        <pc:chgData name="amy mathews" userId="d95ee40446c31117" providerId="LiveId" clId="{3A312BDE-EA2D-4562-B0CF-FD794FC1E141}" dt="2025-02-04T14:46:53.123" v="4343" actId="1076"/>
        <pc:sldMkLst>
          <pc:docMk/>
          <pc:sldMk cId="3059261423" sldId="258"/>
        </pc:sldMkLst>
        <pc:spChg chg="add mod">
          <ac:chgData name="amy mathews" userId="d95ee40446c31117" providerId="LiveId" clId="{3A312BDE-EA2D-4562-B0CF-FD794FC1E141}" dt="2025-02-03T10:45:51.595" v="568" actId="1076"/>
          <ac:spMkLst>
            <pc:docMk/>
            <pc:sldMk cId="3059261423" sldId="258"/>
            <ac:spMk id="2" creationId="{6EACE5C4-43DE-895A-F1B4-C32D4FA84FAC}"/>
          </ac:spMkLst>
        </pc:spChg>
        <pc:spChg chg="add mod">
          <ac:chgData name="amy mathews" userId="d95ee40446c31117" providerId="LiveId" clId="{3A312BDE-EA2D-4562-B0CF-FD794FC1E141}" dt="2025-02-04T14:46:35.167" v="4341" actId="20577"/>
          <ac:spMkLst>
            <pc:docMk/>
            <pc:sldMk cId="3059261423" sldId="258"/>
            <ac:spMk id="3" creationId="{7CC8E730-36EF-20CB-9952-538FC887C527}"/>
          </ac:spMkLst>
        </pc:spChg>
        <pc:spChg chg="add mod">
          <ac:chgData name="amy mathews" userId="d95ee40446c31117" providerId="LiveId" clId="{3A312BDE-EA2D-4562-B0CF-FD794FC1E141}" dt="2025-02-03T10:46:39.607" v="574" actId="1076"/>
          <ac:spMkLst>
            <pc:docMk/>
            <pc:sldMk cId="3059261423" sldId="258"/>
            <ac:spMk id="4" creationId="{4B6B1876-DE8E-6BB8-BCC0-688E62621574}"/>
          </ac:spMkLst>
        </pc:spChg>
        <pc:spChg chg="add mod">
          <ac:chgData name="amy mathews" userId="d95ee40446c31117" providerId="LiveId" clId="{3A312BDE-EA2D-4562-B0CF-FD794FC1E141}" dt="2025-02-03T10:46:44.524" v="575" actId="1076"/>
          <ac:spMkLst>
            <pc:docMk/>
            <pc:sldMk cId="3059261423" sldId="258"/>
            <ac:spMk id="5" creationId="{CFD8F5B8-5ADC-6F26-A40F-C07B9A5DA7A8}"/>
          </ac:spMkLst>
        </pc:spChg>
        <pc:spChg chg="add mod">
          <ac:chgData name="amy mathews" userId="d95ee40446c31117" providerId="LiveId" clId="{3A312BDE-EA2D-4562-B0CF-FD794FC1E141}" dt="2025-02-04T14:46:53.123" v="4343" actId="1076"/>
          <ac:spMkLst>
            <pc:docMk/>
            <pc:sldMk cId="3059261423" sldId="258"/>
            <ac:spMk id="6" creationId="{309D230D-D734-E7B3-CFDE-A62850FD6F95}"/>
          </ac:spMkLst>
        </pc:spChg>
        <pc:spChg chg="add del mod">
          <ac:chgData name="amy mathews" userId="d95ee40446c31117" providerId="LiveId" clId="{3A312BDE-EA2D-4562-B0CF-FD794FC1E141}" dt="2025-02-03T10:33:54.415" v="499" actId="478"/>
          <ac:spMkLst>
            <pc:docMk/>
            <pc:sldMk cId="3059261423" sldId="258"/>
            <ac:spMk id="8" creationId="{1404634F-C791-7578-A94D-415C4D777BAD}"/>
          </ac:spMkLst>
        </pc:spChg>
        <pc:spChg chg="add mod">
          <ac:chgData name="amy mathews" userId="d95ee40446c31117" providerId="LiveId" clId="{3A312BDE-EA2D-4562-B0CF-FD794FC1E141}" dt="2025-02-04T11:34:11.453" v="3707" actId="1076"/>
          <ac:spMkLst>
            <pc:docMk/>
            <pc:sldMk cId="3059261423" sldId="258"/>
            <ac:spMk id="9" creationId="{7770B7A2-9C36-5FE6-D9FB-68438AEB0C7B}"/>
          </ac:spMkLst>
        </pc:spChg>
        <pc:spChg chg="add del mod">
          <ac:chgData name="amy mathews" userId="d95ee40446c31117" providerId="LiveId" clId="{3A312BDE-EA2D-4562-B0CF-FD794FC1E141}" dt="2025-02-03T10:34:09.899" v="504"/>
          <ac:spMkLst>
            <pc:docMk/>
            <pc:sldMk cId="3059261423" sldId="258"/>
            <ac:spMk id="10" creationId="{7FBC2FFD-9EE2-0761-08F1-6AF445CAE719}"/>
          </ac:spMkLst>
        </pc:spChg>
        <pc:spChg chg="add del mod">
          <ac:chgData name="amy mathews" userId="d95ee40446c31117" providerId="LiveId" clId="{3A312BDE-EA2D-4562-B0CF-FD794FC1E141}" dt="2025-02-03T10:37:50.489" v="553" actId="478"/>
          <ac:spMkLst>
            <pc:docMk/>
            <pc:sldMk cId="3059261423" sldId="258"/>
            <ac:spMk id="11" creationId="{5712C03C-340D-7B54-B73E-B8B9DC99C248}"/>
          </ac:spMkLst>
        </pc:spChg>
        <pc:picChg chg="add mod">
          <ac:chgData name="amy mathews" userId="d95ee40446c31117" providerId="LiveId" clId="{3A312BDE-EA2D-4562-B0CF-FD794FC1E141}" dt="2025-02-03T10:47:04.907" v="577" actId="1076"/>
          <ac:picMkLst>
            <pc:docMk/>
            <pc:sldMk cId="3059261423" sldId="258"/>
            <ac:picMk id="7" creationId="{A9536DA2-0F3D-8209-893E-0CA22C9F6C82}"/>
          </ac:picMkLst>
        </pc:picChg>
        <pc:picChg chg="add mod">
          <ac:chgData name="amy mathews" userId="d95ee40446c31117" providerId="LiveId" clId="{3A312BDE-EA2D-4562-B0CF-FD794FC1E141}" dt="2025-02-03T10:47:11.057" v="578" actId="1076"/>
          <ac:picMkLst>
            <pc:docMk/>
            <pc:sldMk cId="3059261423" sldId="258"/>
            <ac:picMk id="12" creationId="{C1AB9282-6881-012E-CC2D-0D8083566B2A}"/>
          </ac:picMkLst>
        </pc:picChg>
        <pc:picChg chg="add mod">
          <ac:chgData name="amy mathews" userId="d95ee40446c31117" providerId="LiveId" clId="{3A312BDE-EA2D-4562-B0CF-FD794FC1E141}" dt="2025-02-03T10:47:33.947" v="580" actId="1076"/>
          <ac:picMkLst>
            <pc:docMk/>
            <pc:sldMk cId="3059261423" sldId="258"/>
            <ac:picMk id="14" creationId="{23A466CB-E3D5-6C18-16EE-066EF2B9A3A1}"/>
          </ac:picMkLst>
        </pc:picChg>
      </pc:sldChg>
      <pc:sldChg chg="addSp modSp new mod">
        <pc:chgData name="amy mathews" userId="d95ee40446c31117" providerId="LiveId" clId="{3A312BDE-EA2D-4562-B0CF-FD794FC1E141}" dt="2025-02-03T11:45:22.610" v="1178" actId="207"/>
        <pc:sldMkLst>
          <pc:docMk/>
          <pc:sldMk cId="73816542" sldId="259"/>
        </pc:sldMkLst>
        <pc:spChg chg="add mod">
          <ac:chgData name="amy mathews" userId="d95ee40446c31117" providerId="LiveId" clId="{3A312BDE-EA2D-4562-B0CF-FD794FC1E141}" dt="2025-02-03T10:53:14.252" v="599" actId="1076"/>
          <ac:spMkLst>
            <pc:docMk/>
            <pc:sldMk cId="73816542" sldId="259"/>
            <ac:spMk id="2" creationId="{71FA33A2-29A8-CAB3-DCB6-BBB97276B34E}"/>
          </ac:spMkLst>
        </pc:spChg>
        <pc:spChg chg="add mod">
          <ac:chgData name="amy mathews" userId="d95ee40446c31117" providerId="LiveId" clId="{3A312BDE-EA2D-4562-B0CF-FD794FC1E141}" dt="2025-02-03T11:45:22.610" v="1178" actId="207"/>
          <ac:spMkLst>
            <pc:docMk/>
            <pc:sldMk cId="73816542" sldId="259"/>
            <ac:spMk id="3" creationId="{3E108EE6-CCA8-FF04-E0EF-B83F4A8C9BB4}"/>
          </ac:spMkLst>
        </pc:spChg>
        <pc:spChg chg="add mod">
          <ac:chgData name="amy mathews" userId="d95ee40446c31117" providerId="LiveId" clId="{3A312BDE-EA2D-4562-B0CF-FD794FC1E141}" dt="2025-02-03T11:05:33.435" v="851" actId="1076"/>
          <ac:spMkLst>
            <pc:docMk/>
            <pc:sldMk cId="73816542" sldId="259"/>
            <ac:spMk id="6" creationId="{58BCB815-5B6C-53AE-BF5C-8A75DCB129BC}"/>
          </ac:spMkLst>
        </pc:spChg>
        <pc:spChg chg="add mod">
          <ac:chgData name="amy mathews" userId="d95ee40446c31117" providerId="LiveId" clId="{3A312BDE-EA2D-4562-B0CF-FD794FC1E141}" dt="2025-02-03T11:06:09.533" v="856" actId="14100"/>
          <ac:spMkLst>
            <pc:docMk/>
            <pc:sldMk cId="73816542" sldId="259"/>
            <ac:spMk id="11" creationId="{3862BCDB-817A-A44B-4CAD-81C5CEAF1AAF}"/>
          </ac:spMkLst>
        </pc:spChg>
        <pc:picChg chg="add mod">
          <ac:chgData name="amy mathews" userId="d95ee40446c31117" providerId="LiveId" clId="{3A312BDE-EA2D-4562-B0CF-FD794FC1E141}" dt="2025-02-03T11:04:19.487" v="843" actId="1076"/>
          <ac:picMkLst>
            <pc:docMk/>
            <pc:sldMk cId="73816542" sldId="259"/>
            <ac:picMk id="5" creationId="{1EB457A3-4D29-5B98-1927-79F611249DD2}"/>
          </ac:picMkLst>
        </pc:picChg>
        <pc:picChg chg="add mod">
          <ac:chgData name="amy mathews" userId="d95ee40446c31117" providerId="LiveId" clId="{3A312BDE-EA2D-4562-B0CF-FD794FC1E141}" dt="2025-02-03T11:06:16.697" v="858" actId="1076"/>
          <ac:picMkLst>
            <pc:docMk/>
            <pc:sldMk cId="73816542" sldId="259"/>
            <ac:picMk id="8" creationId="{0E424D36-6202-8023-3C61-9D7B09B1744A}"/>
          </ac:picMkLst>
        </pc:picChg>
        <pc:picChg chg="add mod">
          <ac:chgData name="amy mathews" userId="d95ee40446c31117" providerId="LiveId" clId="{3A312BDE-EA2D-4562-B0CF-FD794FC1E141}" dt="2025-02-03T11:06:25.038" v="859" actId="1076"/>
          <ac:picMkLst>
            <pc:docMk/>
            <pc:sldMk cId="73816542" sldId="259"/>
            <ac:picMk id="10" creationId="{DB3C0867-42B5-8EA9-7AF9-72A4945F703E}"/>
          </ac:picMkLst>
        </pc:picChg>
      </pc:sldChg>
      <pc:sldChg chg="addSp modSp new mod setBg">
        <pc:chgData name="amy mathews" userId="d95ee40446c31117" providerId="LiveId" clId="{3A312BDE-EA2D-4562-B0CF-FD794FC1E141}" dt="2025-02-03T12:02:08.707" v="1760" actId="1076"/>
        <pc:sldMkLst>
          <pc:docMk/>
          <pc:sldMk cId="4101499169" sldId="260"/>
        </pc:sldMkLst>
        <pc:spChg chg="add mod">
          <ac:chgData name="amy mathews" userId="d95ee40446c31117" providerId="LiveId" clId="{3A312BDE-EA2D-4562-B0CF-FD794FC1E141}" dt="2025-02-03T11:57:28.701" v="1406" actId="20577"/>
          <ac:spMkLst>
            <pc:docMk/>
            <pc:sldMk cId="4101499169" sldId="260"/>
            <ac:spMk id="4" creationId="{CE92BD23-AFF8-9430-A0E5-AFDA79C0FD96}"/>
          </ac:spMkLst>
        </pc:spChg>
        <pc:spChg chg="add mod">
          <ac:chgData name="amy mathews" userId="d95ee40446c31117" providerId="LiveId" clId="{3A312BDE-EA2D-4562-B0CF-FD794FC1E141}" dt="2025-02-03T12:02:08.707" v="1760" actId="1076"/>
          <ac:spMkLst>
            <pc:docMk/>
            <pc:sldMk cId="4101499169" sldId="260"/>
            <ac:spMk id="5" creationId="{8FA6B15D-7B4E-9AF5-6AF7-9901998491A2}"/>
          </ac:spMkLst>
        </pc:spChg>
        <pc:spChg chg="add">
          <ac:chgData name="amy mathews" userId="d95ee40446c31117" providerId="LiveId" clId="{3A312BDE-EA2D-4562-B0CF-FD794FC1E141}" dt="2025-02-03T11:08:16.409" v="864" actId="26606"/>
          <ac:spMkLst>
            <pc:docMk/>
            <pc:sldMk cId="4101499169" sldId="260"/>
            <ac:spMk id="8" creationId="{F3060C83-F051-4F0E-ABAD-AA0DFC48B218}"/>
          </ac:spMkLst>
        </pc:spChg>
        <pc:spChg chg="add">
          <ac:chgData name="amy mathews" userId="d95ee40446c31117" providerId="LiveId" clId="{3A312BDE-EA2D-4562-B0CF-FD794FC1E141}" dt="2025-02-03T11:08:16.409" v="864" actId="26606"/>
          <ac:spMkLst>
            <pc:docMk/>
            <pc:sldMk cId="4101499169" sldId="260"/>
            <ac:spMk id="10" creationId="{83C98ABE-055B-441F-B07E-44F97F083C39}"/>
          </ac:spMkLst>
        </pc:spChg>
        <pc:spChg chg="add">
          <ac:chgData name="amy mathews" userId="d95ee40446c31117" providerId="LiveId" clId="{3A312BDE-EA2D-4562-B0CF-FD794FC1E141}" dt="2025-02-03T11:08:16.409" v="864" actId="26606"/>
          <ac:spMkLst>
            <pc:docMk/>
            <pc:sldMk cId="4101499169" sldId="260"/>
            <ac:spMk id="12" creationId="{29FDB030-9B49-4CED-8CCD-4D99382388AC}"/>
          </ac:spMkLst>
        </pc:spChg>
        <pc:spChg chg="add">
          <ac:chgData name="amy mathews" userId="d95ee40446c31117" providerId="LiveId" clId="{3A312BDE-EA2D-4562-B0CF-FD794FC1E141}" dt="2025-02-03T11:08:16.409" v="864" actId="26606"/>
          <ac:spMkLst>
            <pc:docMk/>
            <pc:sldMk cId="4101499169" sldId="260"/>
            <ac:spMk id="14" creationId="{3783CA14-24A1-485C-8B30-D6A5D87987AD}"/>
          </ac:spMkLst>
        </pc:spChg>
        <pc:spChg chg="add">
          <ac:chgData name="amy mathews" userId="d95ee40446c31117" providerId="LiveId" clId="{3A312BDE-EA2D-4562-B0CF-FD794FC1E141}" dt="2025-02-03T11:08:16.409" v="864" actId="26606"/>
          <ac:spMkLst>
            <pc:docMk/>
            <pc:sldMk cId="4101499169" sldId="260"/>
            <ac:spMk id="16" creationId="{9A97C86A-04D6-40F7-AE84-31AB43E6A846}"/>
          </ac:spMkLst>
        </pc:spChg>
        <pc:spChg chg="add">
          <ac:chgData name="amy mathews" userId="d95ee40446c31117" providerId="LiveId" clId="{3A312BDE-EA2D-4562-B0CF-FD794FC1E141}" dt="2025-02-03T11:08:16.409" v="864" actId="26606"/>
          <ac:spMkLst>
            <pc:docMk/>
            <pc:sldMk cId="4101499169" sldId="260"/>
            <ac:spMk id="18" creationId="{FF9F2414-84E8-453E-B1F3-389FDE8192D9}"/>
          </ac:spMkLst>
        </pc:spChg>
        <pc:spChg chg="add">
          <ac:chgData name="amy mathews" userId="d95ee40446c31117" providerId="LiveId" clId="{3A312BDE-EA2D-4562-B0CF-FD794FC1E141}" dt="2025-02-03T11:08:16.409" v="864" actId="26606"/>
          <ac:spMkLst>
            <pc:docMk/>
            <pc:sldMk cId="4101499169" sldId="260"/>
            <ac:spMk id="20" creationId="{3ECA69A1-7536-43AC-85EF-C7106179F5ED}"/>
          </ac:spMkLst>
        </pc:spChg>
        <pc:picChg chg="add mod">
          <ac:chgData name="amy mathews" userId="d95ee40446c31117" providerId="LiveId" clId="{3A312BDE-EA2D-4562-B0CF-FD794FC1E141}" dt="2025-02-03T12:01:18.918" v="1724" actId="14100"/>
          <ac:picMkLst>
            <pc:docMk/>
            <pc:sldMk cId="4101499169" sldId="260"/>
            <ac:picMk id="3" creationId="{87DC3584-B800-8B5E-51DB-327E6785859B}"/>
          </ac:picMkLst>
        </pc:picChg>
      </pc:sldChg>
      <pc:sldChg chg="addSp delSp modSp new mod">
        <pc:chgData name="amy mathews" userId="d95ee40446c31117" providerId="LiveId" clId="{3A312BDE-EA2D-4562-B0CF-FD794FC1E141}" dt="2025-02-03T12:33:44.052" v="2638" actId="1076"/>
        <pc:sldMkLst>
          <pc:docMk/>
          <pc:sldMk cId="3697115417" sldId="261"/>
        </pc:sldMkLst>
        <pc:spChg chg="add mod">
          <ac:chgData name="amy mathews" userId="d95ee40446c31117" providerId="LiveId" clId="{3A312BDE-EA2D-4562-B0CF-FD794FC1E141}" dt="2025-02-03T11:18:02.541" v="935" actId="1076"/>
          <ac:spMkLst>
            <pc:docMk/>
            <pc:sldMk cId="3697115417" sldId="261"/>
            <ac:spMk id="2" creationId="{9D5F4201-6DFE-A7CF-1A82-50B63610F2CF}"/>
          </ac:spMkLst>
        </pc:spChg>
        <pc:spChg chg="add del mod">
          <ac:chgData name="amy mathews" userId="d95ee40446c31117" providerId="LiveId" clId="{3A312BDE-EA2D-4562-B0CF-FD794FC1E141}" dt="2025-02-03T12:08:03.873" v="1766"/>
          <ac:spMkLst>
            <pc:docMk/>
            <pc:sldMk cId="3697115417" sldId="261"/>
            <ac:spMk id="4" creationId="{6BC0CAD0-AE21-BE78-0EA1-8E2B00BBFAA5}"/>
          </ac:spMkLst>
        </pc:spChg>
        <pc:spChg chg="add mod">
          <ac:chgData name="amy mathews" userId="d95ee40446c31117" providerId="LiveId" clId="{3A312BDE-EA2D-4562-B0CF-FD794FC1E141}" dt="2025-02-03T12:33:44.052" v="2638" actId="1076"/>
          <ac:spMkLst>
            <pc:docMk/>
            <pc:sldMk cId="3697115417" sldId="261"/>
            <ac:spMk id="5" creationId="{70DC6A33-2D02-3137-6E01-29D44A6B0911}"/>
          </ac:spMkLst>
        </pc:spChg>
        <pc:spChg chg="add mod">
          <ac:chgData name="amy mathews" userId="d95ee40446c31117" providerId="LiveId" clId="{3A312BDE-EA2D-4562-B0CF-FD794FC1E141}" dt="2025-02-03T12:13:09.446" v="1963" actId="20577"/>
          <ac:spMkLst>
            <pc:docMk/>
            <pc:sldMk cId="3697115417" sldId="261"/>
            <ac:spMk id="7" creationId="{3170E58F-B3B1-FA22-A0C3-1D0675265075}"/>
          </ac:spMkLst>
        </pc:spChg>
        <pc:picChg chg="add mod">
          <ac:chgData name="amy mathews" userId="d95ee40446c31117" providerId="LiveId" clId="{3A312BDE-EA2D-4562-B0CF-FD794FC1E141}" dt="2025-02-03T12:33:33.972" v="2637" actId="1076"/>
          <ac:picMkLst>
            <pc:docMk/>
            <pc:sldMk cId="3697115417" sldId="261"/>
            <ac:picMk id="3" creationId="{8868BCAC-1EE4-4489-A688-BD8FA38310EF}"/>
          </ac:picMkLst>
        </pc:picChg>
        <pc:picChg chg="add mod">
          <ac:chgData name="amy mathews" userId="d95ee40446c31117" providerId="LiveId" clId="{3A312BDE-EA2D-4562-B0CF-FD794FC1E141}" dt="2025-02-03T12:11:36.148" v="1860" actId="1076"/>
          <ac:picMkLst>
            <pc:docMk/>
            <pc:sldMk cId="3697115417" sldId="261"/>
            <ac:picMk id="6" creationId="{A5AFE8A0-5E68-0A59-CD08-020EB5A34373}"/>
          </ac:picMkLst>
        </pc:picChg>
      </pc:sldChg>
      <pc:sldChg chg="addSp delSp modSp new mod setBg">
        <pc:chgData name="amy mathews" userId="d95ee40446c31117" providerId="LiveId" clId="{3A312BDE-EA2D-4562-B0CF-FD794FC1E141}" dt="2025-02-04T14:02:56.600" v="4324" actId="732"/>
        <pc:sldMkLst>
          <pc:docMk/>
          <pc:sldMk cId="2833430880" sldId="262"/>
        </pc:sldMkLst>
        <pc:spChg chg="add mod">
          <ac:chgData name="amy mathews" userId="d95ee40446c31117" providerId="LiveId" clId="{3A312BDE-EA2D-4562-B0CF-FD794FC1E141}" dt="2025-02-03T11:54:22.904" v="1342" actId="26606"/>
          <ac:spMkLst>
            <pc:docMk/>
            <pc:sldMk cId="2833430880" sldId="262"/>
            <ac:spMk id="4" creationId="{0EB057EB-7DD5-483F-443D-8E63A2044128}"/>
          </ac:spMkLst>
        </pc:spChg>
        <pc:spChg chg="add mod">
          <ac:chgData name="amy mathews" userId="d95ee40446c31117" providerId="LiveId" clId="{3A312BDE-EA2D-4562-B0CF-FD794FC1E141}" dt="2025-02-04T13:59:52.415" v="4317" actId="20577"/>
          <ac:spMkLst>
            <pc:docMk/>
            <pc:sldMk cId="2833430880" sldId="262"/>
            <ac:spMk id="5" creationId="{58AF44C6-2C9A-4FA2-C21C-7206832DED32}"/>
          </ac:spMkLst>
        </pc:spChg>
        <pc:spChg chg="add del">
          <ac:chgData name="amy mathews" userId="d95ee40446c31117" providerId="LiveId" clId="{3A312BDE-EA2D-4562-B0CF-FD794FC1E141}" dt="2025-02-03T11:54:22.904" v="1342" actId="26606"/>
          <ac:spMkLst>
            <pc:docMk/>
            <pc:sldMk cId="2833430880" sldId="262"/>
            <ac:spMk id="12" creationId="{99F1FFA9-D672-408C-9220-ADEEC6ABDD09}"/>
          </ac:spMkLst>
        </pc:spChg>
        <pc:picChg chg="add del mod ord">
          <ac:chgData name="amy mathews" userId="d95ee40446c31117" providerId="LiveId" clId="{3A312BDE-EA2D-4562-B0CF-FD794FC1E141}" dt="2025-02-04T14:02:13.852" v="4318" actId="478"/>
          <ac:picMkLst>
            <pc:docMk/>
            <pc:sldMk cId="2833430880" sldId="262"/>
            <ac:picMk id="3" creationId="{BE21814F-9BFE-24C8-D2EC-55FBE26A4F1B}"/>
          </ac:picMkLst>
        </pc:picChg>
        <pc:picChg chg="add mod modCrop">
          <ac:chgData name="amy mathews" userId="d95ee40446c31117" providerId="LiveId" clId="{3A312BDE-EA2D-4562-B0CF-FD794FC1E141}" dt="2025-02-04T14:02:56.600" v="4324" actId="732"/>
          <ac:picMkLst>
            <pc:docMk/>
            <pc:sldMk cId="2833430880" sldId="262"/>
            <ac:picMk id="6" creationId="{C2DCEB21-57AE-3077-7AE2-4E593F5EB34B}"/>
          </ac:picMkLst>
        </pc:picChg>
        <pc:picChg chg="add mod ord">
          <ac:chgData name="amy mathews" userId="d95ee40446c31117" providerId="LiveId" clId="{3A312BDE-EA2D-4562-B0CF-FD794FC1E141}" dt="2025-02-03T11:55:54.315" v="1351" actId="167"/>
          <ac:picMkLst>
            <pc:docMk/>
            <pc:sldMk cId="2833430880" sldId="262"/>
            <ac:picMk id="7" creationId="{3677CE46-4C22-5CBA-D96C-1265B3DCEAE1}"/>
          </ac:picMkLst>
        </pc:picChg>
      </pc:sldChg>
      <pc:sldChg chg="addSp delSp modSp new mod">
        <pc:chgData name="amy mathews" userId="d95ee40446c31117" providerId="LiveId" clId="{3A312BDE-EA2D-4562-B0CF-FD794FC1E141}" dt="2025-02-03T12:27:59.824" v="2636" actId="20577"/>
        <pc:sldMkLst>
          <pc:docMk/>
          <pc:sldMk cId="2874494848" sldId="263"/>
        </pc:sldMkLst>
        <pc:spChg chg="add del">
          <ac:chgData name="amy mathews" userId="d95ee40446c31117" providerId="LiveId" clId="{3A312BDE-EA2D-4562-B0CF-FD794FC1E141}" dt="2025-02-03T12:13:46.699" v="1966" actId="478"/>
          <ac:spMkLst>
            <pc:docMk/>
            <pc:sldMk cId="2874494848" sldId="263"/>
            <ac:spMk id="3" creationId="{49E33E60-DF29-FB11-3CFD-6074B9C461BB}"/>
          </ac:spMkLst>
        </pc:spChg>
        <pc:spChg chg="add mod">
          <ac:chgData name="amy mathews" userId="d95ee40446c31117" providerId="LiveId" clId="{3A312BDE-EA2D-4562-B0CF-FD794FC1E141}" dt="2025-02-03T12:14:08.951" v="1990" actId="1076"/>
          <ac:spMkLst>
            <pc:docMk/>
            <pc:sldMk cId="2874494848" sldId="263"/>
            <ac:spMk id="4" creationId="{B89160C2-5675-6F6A-BD16-69452134D3C7}"/>
          </ac:spMkLst>
        </pc:spChg>
        <pc:spChg chg="add mod">
          <ac:chgData name="amy mathews" userId="d95ee40446c31117" providerId="LiveId" clId="{3A312BDE-EA2D-4562-B0CF-FD794FC1E141}" dt="2025-02-03T12:23:41.966" v="2438" actId="1076"/>
          <ac:spMkLst>
            <pc:docMk/>
            <pc:sldMk cId="2874494848" sldId="263"/>
            <ac:spMk id="6" creationId="{E2D20CCB-FE04-7D91-2C87-9B37AC252080}"/>
          </ac:spMkLst>
        </pc:spChg>
        <pc:spChg chg="add mod">
          <ac:chgData name="amy mathews" userId="d95ee40446c31117" providerId="LiveId" clId="{3A312BDE-EA2D-4562-B0CF-FD794FC1E141}" dt="2025-02-03T12:27:59.824" v="2636" actId="20577"/>
          <ac:spMkLst>
            <pc:docMk/>
            <pc:sldMk cId="2874494848" sldId="263"/>
            <ac:spMk id="8" creationId="{5210BB9B-ABB3-C1D2-71BB-AFAE2F14DDA0}"/>
          </ac:spMkLst>
        </pc:spChg>
        <pc:picChg chg="add mod">
          <ac:chgData name="amy mathews" userId="d95ee40446c31117" providerId="LiveId" clId="{3A312BDE-EA2D-4562-B0CF-FD794FC1E141}" dt="2025-02-03T12:15:44.984" v="1992" actId="1076"/>
          <ac:picMkLst>
            <pc:docMk/>
            <pc:sldMk cId="2874494848" sldId="263"/>
            <ac:picMk id="5" creationId="{C02C3A50-337D-37F3-49B9-8BCE6D67CD0A}"/>
          </ac:picMkLst>
        </pc:picChg>
        <pc:picChg chg="add mod">
          <ac:chgData name="amy mathews" userId="d95ee40446c31117" providerId="LiveId" clId="{3A312BDE-EA2D-4562-B0CF-FD794FC1E141}" dt="2025-02-03T12:24:41.475" v="2440" actId="1076"/>
          <ac:picMkLst>
            <pc:docMk/>
            <pc:sldMk cId="2874494848" sldId="263"/>
            <ac:picMk id="7" creationId="{2EFC3989-185F-953A-6067-4CB64474DA1E}"/>
          </ac:picMkLst>
        </pc:picChg>
      </pc:sldChg>
      <pc:sldChg chg="addSp modSp new mod">
        <pc:chgData name="amy mathews" userId="d95ee40446c31117" providerId="LiveId" clId="{3A312BDE-EA2D-4562-B0CF-FD794FC1E141}" dt="2025-02-04T14:51:37.678" v="4377" actId="20577"/>
        <pc:sldMkLst>
          <pc:docMk/>
          <pc:sldMk cId="629661814" sldId="264"/>
        </pc:sldMkLst>
        <pc:spChg chg="add mod">
          <ac:chgData name="amy mathews" userId="d95ee40446c31117" providerId="LiveId" clId="{3A312BDE-EA2D-4562-B0CF-FD794FC1E141}" dt="2025-02-04T10:29:53.389" v="2668" actId="1076"/>
          <ac:spMkLst>
            <pc:docMk/>
            <pc:sldMk cId="629661814" sldId="264"/>
            <ac:spMk id="2" creationId="{883512E5-86F2-AD7F-AF49-AB0F6B7F705C}"/>
          </ac:spMkLst>
        </pc:spChg>
        <pc:spChg chg="add mod">
          <ac:chgData name="amy mathews" userId="d95ee40446c31117" providerId="LiveId" clId="{3A312BDE-EA2D-4562-B0CF-FD794FC1E141}" dt="2025-02-04T10:58:20.419" v="3541" actId="255"/>
          <ac:spMkLst>
            <pc:docMk/>
            <pc:sldMk cId="629661814" sldId="264"/>
            <ac:spMk id="3" creationId="{AC0F9D61-F834-1906-3372-44480DFFC15C}"/>
          </ac:spMkLst>
        </pc:spChg>
        <pc:spChg chg="add mod">
          <ac:chgData name="amy mathews" userId="d95ee40446c31117" providerId="LiveId" clId="{3A312BDE-EA2D-4562-B0CF-FD794FC1E141}" dt="2025-02-04T10:58:26.260" v="3542" actId="1076"/>
          <ac:spMkLst>
            <pc:docMk/>
            <pc:sldMk cId="629661814" sldId="264"/>
            <ac:spMk id="4" creationId="{B34B8A7B-F25C-5C1C-386C-698503809721}"/>
          </ac:spMkLst>
        </pc:spChg>
        <pc:spChg chg="add mod">
          <ac:chgData name="amy mathews" userId="d95ee40446c31117" providerId="LiveId" clId="{3A312BDE-EA2D-4562-B0CF-FD794FC1E141}" dt="2025-02-04T10:58:38.391" v="3543" actId="255"/>
          <ac:spMkLst>
            <pc:docMk/>
            <pc:sldMk cId="629661814" sldId="264"/>
            <ac:spMk id="5" creationId="{A52EAB29-C68C-0EE9-B212-79E46D43734B}"/>
          </ac:spMkLst>
        </pc:spChg>
        <pc:spChg chg="add mod">
          <ac:chgData name="amy mathews" userId="d95ee40446c31117" providerId="LiveId" clId="{3A312BDE-EA2D-4562-B0CF-FD794FC1E141}" dt="2025-02-04T14:51:37.678" v="4377" actId="20577"/>
          <ac:spMkLst>
            <pc:docMk/>
            <pc:sldMk cId="629661814" sldId="264"/>
            <ac:spMk id="6" creationId="{8E914303-17F0-0909-077F-86BDCB3AB370}"/>
          </ac:spMkLst>
        </pc:spChg>
        <pc:picChg chg="add mod">
          <ac:chgData name="amy mathews" userId="d95ee40446c31117" providerId="LiveId" clId="{3A312BDE-EA2D-4562-B0CF-FD794FC1E141}" dt="2025-02-04T10:57:52.267" v="3538" actId="1076"/>
          <ac:picMkLst>
            <pc:docMk/>
            <pc:sldMk cId="629661814" sldId="264"/>
            <ac:picMk id="7" creationId="{A4DB2B6A-F6C9-03E4-422F-84C5C2373C8A}"/>
          </ac:picMkLst>
        </pc:picChg>
      </pc:sldChg>
      <pc:sldChg chg="addSp modSp new mod">
        <pc:chgData name="amy mathews" userId="d95ee40446c31117" providerId="LiveId" clId="{3A312BDE-EA2D-4562-B0CF-FD794FC1E141}" dt="2025-02-04T14:51:15.920" v="4374" actId="20577"/>
        <pc:sldMkLst>
          <pc:docMk/>
          <pc:sldMk cId="1820518908" sldId="265"/>
        </pc:sldMkLst>
        <pc:spChg chg="add mod">
          <ac:chgData name="amy mathews" userId="d95ee40446c31117" providerId="LiveId" clId="{3A312BDE-EA2D-4562-B0CF-FD794FC1E141}" dt="2025-02-04T10:31:24.419" v="2683" actId="1076"/>
          <ac:spMkLst>
            <pc:docMk/>
            <pc:sldMk cId="1820518908" sldId="265"/>
            <ac:spMk id="2" creationId="{6FD8676D-70FD-4F75-025E-5F3882F65AC3}"/>
          </ac:spMkLst>
        </pc:spChg>
        <pc:spChg chg="add mod">
          <ac:chgData name="amy mathews" userId="d95ee40446c31117" providerId="LiveId" clId="{3A312BDE-EA2D-4562-B0CF-FD794FC1E141}" dt="2025-02-04T10:36:56.341" v="2889" actId="1076"/>
          <ac:spMkLst>
            <pc:docMk/>
            <pc:sldMk cId="1820518908" sldId="265"/>
            <ac:spMk id="3" creationId="{27153A1C-1169-89B9-6B44-499FB1FD71C2}"/>
          </ac:spMkLst>
        </pc:spChg>
        <pc:spChg chg="add mod">
          <ac:chgData name="amy mathews" userId="d95ee40446c31117" providerId="LiveId" clId="{3A312BDE-EA2D-4562-B0CF-FD794FC1E141}" dt="2025-02-04T10:38:44.667" v="3112" actId="1076"/>
          <ac:spMkLst>
            <pc:docMk/>
            <pc:sldMk cId="1820518908" sldId="265"/>
            <ac:spMk id="4" creationId="{E21D2529-17E8-52AD-148F-2845466AC19D}"/>
          </ac:spMkLst>
        </pc:spChg>
        <pc:spChg chg="add mod">
          <ac:chgData name="amy mathews" userId="d95ee40446c31117" providerId="LiveId" clId="{3A312BDE-EA2D-4562-B0CF-FD794FC1E141}" dt="2025-02-04T10:36:35.326" v="2888" actId="5793"/>
          <ac:spMkLst>
            <pc:docMk/>
            <pc:sldMk cId="1820518908" sldId="265"/>
            <ac:spMk id="5" creationId="{38D54D86-F4E0-10E3-2CFF-CCC8F4F3A131}"/>
          </ac:spMkLst>
        </pc:spChg>
        <pc:spChg chg="add mod">
          <ac:chgData name="amy mathews" userId="d95ee40446c31117" providerId="LiveId" clId="{3A312BDE-EA2D-4562-B0CF-FD794FC1E141}" dt="2025-02-04T10:36:00.533" v="2855" actId="1076"/>
          <ac:spMkLst>
            <pc:docMk/>
            <pc:sldMk cId="1820518908" sldId="265"/>
            <ac:spMk id="6" creationId="{A5BB53A4-2545-7EBF-2925-A43B7D7DE614}"/>
          </ac:spMkLst>
        </pc:spChg>
        <pc:spChg chg="add mod">
          <ac:chgData name="amy mathews" userId="d95ee40446c31117" providerId="LiveId" clId="{3A312BDE-EA2D-4562-B0CF-FD794FC1E141}" dt="2025-02-04T10:38:31.262" v="3111" actId="20577"/>
          <ac:spMkLst>
            <pc:docMk/>
            <pc:sldMk cId="1820518908" sldId="265"/>
            <ac:spMk id="7" creationId="{BAD7D34F-65A9-6C10-9254-37C7D8B081E3}"/>
          </ac:spMkLst>
        </pc:spChg>
        <pc:spChg chg="add mod">
          <ac:chgData name="amy mathews" userId="d95ee40446c31117" providerId="LiveId" clId="{3A312BDE-EA2D-4562-B0CF-FD794FC1E141}" dt="2025-02-04T14:51:15.920" v="4374" actId="20577"/>
          <ac:spMkLst>
            <pc:docMk/>
            <pc:sldMk cId="1820518908" sldId="265"/>
            <ac:spMk id="8" creationId="{669DD26D-EE70-AB80-9BDD-4FC9F27541E8}"/>
          </ac:spMkLst>
        </pc:spChg>
        <pc:picChg chg="add mod">
          <ac:chgData name="amy mathews" userId="d95ee40446c31117" providerId="LiveId" clId="{3A312BDE-EA2D-4562-B0CF-FD794FC1E141}" dt="2025-02-04T10:44:32.467" v="3306" actId="1076"/>
          <ac:picMkLst>
            <pc:docMk/>
            <pc:sldMk cId="1820518908" sldId="265"/>
            <ac:picMk id="10" creationId="{5DA8C464-A4FF-F394-88D1-608FC402E8E4}"/>
          </ac:picMkLst>
        </pc:picChg>
        <pc:picChg chg="add mod">
          <ac:chgData name="amy mathews" userId="d95ee40446c31117" providerId="LiveId" clId="{3A312BDE-EA2D-4562-B0CF-FD794FC1E141}" dt="2025-02-04T10:45:16.630" v="3309" actId="1076"/>
          <ac:picMkLst>
            <pc:docMk/>
            <pc:sldMk cId="1820518908" sldId="265"/>
            <ac:picMk id="12" creationId="{66258115-5ED3-FF8A-40DC-539CF7D067EB}"/>
          </ac:picMkLst>
        </pc:picChg>
        <pc:picChg chg="add mod">
          <ac:chgData name="amy mathews" userId="d95ee40446c31117" providerId="LiveId" clId="{3A312BDE-EA2D-4562-B0CF-FD794FC1E141}" dt="2025-02-04T10:46:52.265" v="3318" actId="1076"/>
          <ac:picMkLst>
            <pc:docMk/>
            <pc:sldMk cId="1820518908" sldId="265"/>
            <ac:picMk id="14" creationId="{025D5B48-2F39-44C8-1040-FBFE2FE1F236}"/>
          </ac:picMkLst>
        </pc:picChg>
      </pc:sldChg>
      <pc:sldChg chg="addSp delSp modSp new mod">
        <pc:chgData name="amy mathews" userId="d95ee40446c31117" providerId="LiveId" clId="{3A312BDE-EA2D-4562-B0CF-FD794FC1E141}" dt="2025-02-04T11:54:24.025" v="4316" actId="20577"/>
        <pc:sldMkLst>
          <pc:docMk/>
          <pc:sldMk cId="2509226307" sldId="266"/>
        </pc:sldMkLst>
        <pc:spChg chg="add mod">
          <ac:chgData name="amy mathews" userId="d95ee40446c31117" providerId="LiveId" clId="{3A312BDE-EA2D-4562-B0CF-FD794FC1E141}" dt="2025-02-04T11:32:02.673" v="3582" actId="1076"/>
          <ac:spMkLst>
            <pc:docMk/>
            <pc:sldMk cId="2509226307" sldId="266"/>
            <ac:spMk id="2" creationId="{AE93E38A-55E7-94D9-5CF0-E4F9532C41D7}"/>
          </ac:spMkLst>
        </pc:spChg>
        <pc:spChg chg="add del mod">
          <ac:chgData name="amy mathews" userId="d95ee40446c31117" providerId="LiveId" clId="{3A312BDE-EA2D-4562-B0CF-FD794FC1E141}" dt="2025-02-04T11:32:22.811" v="3585"/>
          <ac:spMkLst>
            <pc:docMk/>
            <pc:sldMk cId="2509226307" sldId="266"/>
            <ac:spMk id="3" creationId="{FB47FB53-7A7C-E79B-D9B2-83F49E64252F}"/>
          </ac:spMkLst>
        </pc:spChg>
        <pc:spChg chg="add mod">
          <ac:chgData name="amy mathews" userId="d95ee40446c31117" providerId="LiveId" clId="{3A312BDE-EA2D-4562-B0CF-FD794FC1E141}" dt="2025-02-04T11:54:24.025" v="4316" actId="20577"/>
          <ac:spMkLst>
            <pc:docMk/>
            <pc:sldMk cId="2509226307" sldId="266"/>
            <ac:spMk id="4" creationId="{ABFBF35E-8DF5-9BB2-AA5A-12BB33933CC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4C0C2-07F0-4322-8A99-253B4850EB07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D3035-73A0-46B8-AAA3-FDEB74C9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888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4C0C2-07F0-4322-8A99-253B4850EB07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D3035-73A0-46B8-AAA3-FDEB74C9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092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4C0C2-07F0-4322-8A99-253B4850EB07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D3035-73A0-46B8-AAA3-FDEB74C9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16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4C0C2-07F0-4322-8A99-253B4850EB07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D3035-73A0-46B8-AAA3-FDEB74C9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259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4C0C2-07F0-4322-8A99-253B4850EB07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D3035-73A0-46B8-AAA3-FDEB74C9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351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4C0C2-07F0-4322-8A99-253B4850EB07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D3035-73A0-46B8-AAA3-FDEB74C9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0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4C0C2-07F0-4322-8A99-253B4850EB07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D3035-73A0-46B8-AAA3-FDEB74C9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473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4C0C2-07F0-4322-8A99-253B4850EB07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D3035-73A0-46B8-AAA3-FDEB74C9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348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4C0C2-07F0-4322-8A99-253B4850EB07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D3035-73A0-46B8-AAA3-FDEB74C9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942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4C0C2-07F0-4322-8A99-253B4850EB07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D3035-73A0-46B8-AAA3-FDEB74C9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517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4C0C2-07F0-4322-8A99-253B4850EB07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D3035-73A0-46B8-AAA3-FDEB74C9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9722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34C0C2-07F0-4322-8A99-253B4850EB07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AD3035-73A0-46B8-AAA3-FDEB74C9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30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wallpaperflare.com/ceiling-lights-illustration-with-copyspace-design-empty-lamps-wallpaper-agmvo/download/2560x1440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freepngimg.com/png/18447-team-work-png-image" TargetMode="External"/><Relationship Id="rId3" Type="http://schemas.openxmlformats.org/officeDocument/2006/relationships/hyperlink" Target="https://www.forceswatch.net/resources/science-for-society/" TargetMode="External"/><Relationship Id="rId7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openclipart.org/detail/128923/surveyicon" TargetMode="External"/><Relationship Id="rId5" Type="http://schemas.openxmlformats.org/officeDocument/2006/relationships/image" Target="../media/image6.png"/><Relationship Id="rId4" Type="http://schemas.openxmlformats.org/officeDocument/2006/relationships/hyperlink" Target="https://creativecommons.org/licenses/by-sa/3.0/" TargetMode="External"/><Relationship Id="rId9" Type="http://schemas.openxmlformats.org/officeDocument/2006/relationships/hyperlink" Target="https://creativecommons.org/licenses/by-nc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949" y="2040700"/>
            <a:ext cx="5307934" cy="3533094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7" name="Rectangle 6"/>
          <p:cNvSpPr/>
          <p:nvPr/>
        </p:nvSpPr>
        <p:spPr>
          <a:xfrm>
            <a:off x="1521893" y="621759"/>
            <a:ext cx="3348046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7200" b="1" cap="none" spc="0" dirty="0">
                <a:ln/>
                <a:solidFill>
                  <a:schemeClr val="accent3"/>
                </a:solidFill>
                <a:effectLst/>
              </a:rPr>
              <a:t>PDSA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02929" y="1822088"/>
            <a:ext cx="35269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To find out if patients are giving consent for referrals.</a:t>
            </a:r>
          </a:p>
          <a:p>
            <a:r>
              <a:rPr lang="en-GB" sz="2800" dirty="0"/>
              <a:t>Did they know they were being referred? </a:t>
            </a:r>
          </a:p>
          <a:p>
            <a:r>
              <a:rPr lang="en-GB" sz="2800" dirty="0"/>
              <a:t>Did they give consent for the referral? </a:t>
            </a:r>
          </a:p>
          <a:p>
            <a:r>
              <a:rPr lang="en-GB" sz="2800" dirty="0"/>
              <a:t>Did they feel they needed the service?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617279" y="991090"/>
            <a:ext cx="2269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OBJECTIVES</a:t>
            </a:r>
            <a:r>
              <a:rPr lang="en-GB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E16A3FD-B57E-BC22-EFB9-CCADE0F59819}"/>
              </a:ext>
            </a:extLst>
          </p:cNvPr>
          <p:cNvSpPr txBox="1"/>
          <p:nvPr/>
        </p:nvSpPr>
        <p:spPr>
          <a:xfrm>
            <a:off x="74093" y="6443852"/>
            <a:ext cx="4327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By Amy Williams </a:t>
            </a:r>
          </a:p>
        </p:txBody>
      </p:sp>
    </p:spTree>
    <p:extLst>
      <p:ext uri="{BB962C8B-B14F-4D97-AF65-F5344CB8AC3E}">
        <p14:creationId xmlns:p14="http://schemas.microsoft.com/office/powerpoint/2010/main" val="9756503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EACE5C4-43DE-895A-F1B4-C32D4FA84FAC}"/>
              </a:ext>
            </a:extLst>
          </p:cNvPr>
          <p:cNvSpPr/>
          <p:nvPr/>
        </p:nvSpPr>
        <p:spPr>
          <a:xfrm>
            <a:off x="5056857" y="467085"/>
            <a:ext cx="245453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5400" b="1" cap="none" spc="0" dirty="0">
                <a:ln/>
                <a:solidFill>
                  <a:schemeClr val="accent3"/>
                </a:solidFill>
                <a:effectLst/>
              </a:rPr>
              <a:t>WHY?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CC8E730-36EF-20CB-9952-538FC887C527}"/>
              </a:ext>
            </a:extLst>
          </p:cNvPr>
          <p:cNvSpPr/>
          <p:nvPr/>
        </p:nvSpPr>
        <p:spPr>
          <a:xfrm>
            <a:off x="593575" y="1855508"/>
            <a:ext cx="3396534" cy="34778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Increased inappropriate referrals.</a:t>
            </a:r>
          </a:p>
          <a:p>
            <a:pPr algn="ctr"/>
            <a:endParaRPr lang="en-GB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GB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Patients that didn’t feel they needed the service. </a:t>
            </a:r>
          </a:p>
          <a:p>
            <a:pPr algn="ctr"/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Patients at functional baseline with no clear reason for referral. </a:t>
            </a:r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4B6B1876-DE8E-6BB8-BCC0-688E62621574}"/>
              </a:ext>
            </a:extLst>
          </p:cNvPr>
          <p:cNvSpPr/>
          <p:nvPr/>
        </p:nvSpPr>
        <p:spPr>
          <a:xfrm>
            <a:off x="2090729" y="2668271"/>
            <a:ext cx="446809" cy="33250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CFD8F5B8-5ADC-6F26-A40F-C07B9A5DA7A8}"/>
              </a:ext>
            </a:extLst>
          </p:cNvPr>
          <p:cNvSpPr/>
          <p:nvPr/>
        </p:nvSpPr>
        <p:spPr>
          <a:xfrm>
            <a:off x="2068437" y="3902793"/>
            <a:ext cx="446809" cy="33250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09D230D-D734-E7B3-CFDE-A62850FD6F95}"/>
              </a:ext>
            </a:extLst>
          </p:cNvPr>
          <p:cNvSpPr/>
          <p:nvPr/>
        </p:nvSpPr>
        <p:spPr>
          <a:xfrm>
            <a:off x="8551997" y="1717008"/>
            <a:ext cx="3046428" cy="375487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Improved quality of referrals </a:t>
            </a:r>
          </a:p>
          <a:p>
            <a:pPr algn="ctr"/>
            <a:endParaRPr lang="en-GB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Improve the quality of service and provide better treatment to patients who need it. </a:t>
            </a:r>
          </a:p>
          <a:p>
            <a:pPr algn="ctr"/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GB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Improves patient outcomes</a:t>
            </a:r>
          </a:p>
          <a:p>
            <a:pPr algn="ctr"/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9536DA2-0F3D-8209-893E-0CA22C9F6C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51313" y="2431528"/>
            <a:ext cx="499915" cy="35359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770B7A2-9C36-5FE6-D9FB-68438AEB0C7B}"/>
              </a:ext>
            </a:extLst>
          </p:cNvPr>
          <p:cNvSpPr txBox="1"/>
          <p:nvPr/>
        </p:nvSpPr>
        <p:spPr>
          <a:xfrm>
            <a:off x="9978736" y="6229561"/>
            <a:ext cx="2213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The Chartered Society of Physiotherapy (2017)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1AB9282-6881-012E-CC2D-0D8083566B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5253" y="4235302"/>
            <a:ext cx="499915" cy="353599"/>
          </a:xfrm>
          <a:prstGeom prst="rect">
            <a:avLst/>
          </a:prstGeom>
        </p:spPr>
      </p:pic>
      <p:pic>
        <p:nvPicPr>
          <p:cNvPr id="14" name="Picture 13" descr="A light bulb with icons in the shape of a light bulb&#10;&#10;Description automatically generated">
            <a:extLst>
              <a:ext uri="{FF2B5EF4-FFF2-40B4-BE49-F238E27FC236}">
                <a16:creationId xmlns:a16="http://schemas.microsoft.com/office/drawing/2014/main" id="{23A466CB-E3D5-6C18-16EE-066EF2B9A3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237425" y="2247704"/>
            <a:ext cx="3964468" cy="269348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592614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79923" y="371093"/>
            <a:ext cx="3546355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6600" b="1" dirty="0">
                <a:ln/>
                <a:solidFill>
                  <a:schemeClr val="accent3"/>
                </a:solidFill>
              </a:rPr>
              <a:t>CONSENT</a:t>
            </a:r>
            <a:endParaRPr lang="en-US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21403" y="1724017"/>
            <a:ext cx="432791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is consent </a:t>
            </a:r>
            <a:endParaRPr lang="en-US" sz="48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529408" y="1727542"/>
            <a:ext cx="5413084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Why is it important?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308771" y="5966489"/>
            <a:ext cx="174897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NHS (2022) </a:t>
            </a:r>
          </a:p>
          <a:p>
            <a:r>
              <a:rPr lang="en-GB" sz="1400" dirty="0"/>
              <a:t>Chartered Society of Physiotherapy (2022)</a:t>
            </a:r>
          </a:p>
        </p:txBody>
      </p:sp>
      <p:sp>
        <p:nvSpPr>
          <p:cNvPr id="5" name="Rectangle 4"/>
          <p:cNvSpPr/>
          <p:nvPr/>
        </p:nvSpPr>
        <p:spPr>
          <a:xfrm>
            <a:off x="649927" y="2724702"/>
            <a:ext cx="387086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r>
              <a:rPr lang="en-US" sz="3600" b="1" dirty="0">
                <a:ln/>
                <a:solidFill>
                  <a:schemeClr val="accent4"/>
                </a:solidFill>
              </a:rPr>
              <a:t>Explicit </a:t>
            </a:r>
          </a:p>
          <a:p>
            <a:r>
              <a:rPr lang="en-US" sz="3600" b="1" dirty="0">
                <a:ln/>
                <a:solidFill>
                  <a:schemeClr val="accent4"/>
                </a:solidFill>
              </a:rPr>
              <a:t>(Written or verbal) </a:t>
            </a:r>
          </a:p>
        </p:txBody>
      </p:sp>
      <p:sp>
        <p:nvSpPr>
          <p:cNvPr id="7" name="Rectangle 6"/>
          <p:cNvSpPr/>
          <p:nvPr/>
        </p:nvSpPr>
        <p:spPr>
          <a:xfrm>
            <a:off x="2454090" y="2718904"/>
            <a:ext cx="164019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3600" b="1" cap="none" spc="0" dirty="0">
                <a:ln/>
                <a:solidFill>
                  <a:schemeClr val="accent4"/>
                </a:solidFill>
                <a:effectLst/>
              </a:rPr>
              <a:t>Implied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9927" y="4464052"/>
            <a:ext cx="45451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voluntary agreement given by a person: </a:t>
            </a:r>
          </a:p>
          <a:p>
            <a:pPr marL="285750" indent="-285750">
              <a:buFontTx/>
              <a:buChar char="-"/>
            </a:pPr>
            <a:r>
              <a:rPr lang="en-GB" dirty="0"/>
              <a:t>To participate in something </a:t>
            </a:r>
          </a:p>
          <a:p>
            <a:pPr marL="285750" indent="-285750">
              <a:buFontTx/>
              <a:buChar char="-"/>
            </a:pPr>
            <a:r>
              <a:rPr lang="en-GB" dirty="0"/>
              <a:t>For treatment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19800" y="2718904"/>
            <a:ext cx="44323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is important that a person is given opportunity to give consent for treatment.  Gaining consent is legal and ethical practice </a:t>
            </a:r>
          </a:p>
          <a:p>
            <a:r>
              <a:rPr lang="en-GB" sz="1200" dirty="0"/>
              <a:t> </a:t>
            </a:r>
          </a:p>
        </p:txBody>
      </p:sp>
      <p:pic>
        <p:nvPicPr>
          <p:cNvPr id="11" name="Picture 10" descr="Informed Consent - Free of Charge Creative Commons Post it Note image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04" t="13518"/>
          <a:stretch/>
        </p:blipFill>
        <p:spPr>
          <a:xfrm>
            <a:off x="5753100" y="4216400"/>
            <a:ext cx="3191085" cy="22061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74367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1FA33A2-29A8-CAB3-DCB6-BBB97276B34E}"/>
              </a:ext>
            </a:extLst>
          </p:cNvPr>
          <p:cNvSpPr/>
          <p:nvPr/>
        </p:nvSpPr>
        <p:spPr>
          <a:xfrm>
            <a:off x="3820377" y="409330"/>
            <a:ext cx="45512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5400" b="1" cap="none" spc="0" dirty="0">
                <a:ln/>
                <a:solidFill>
                  <a:schemeClr val="accent3"/>
                </a:solidFill>
                <a:effectLst/>
              </a:rPr>
              <a:t>What did I do?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E108EE6-CCA8-FF04-E0EF-B83F4A8C9BB4}"/>
              </a:ext>
            </a:extLst>
          </p:cNvPr>
          <p:cNvSpPr/>
          <p:nvPr/>
        </p:nvSpPr>
        <p:spPr>
          <a:xfrm>
            <a:off x="769202" y="1589624"/>
            <a:ext cx="4551246" cy="48320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thought of </a:t>
            </a:r>
            <a:r>
              <a:rPr lang="en-GB" sz="28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three questions </a:t>
            </a:r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that I wanted to ask patients over a period of </a:t>
            </a:r>
            <a:r>
              <a:rPr lang="en-GB" sz="2800" b="0" cap="none" spc="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four weeks </a:t>
            </a:r>
          </a:p>
          <a:p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used our data collection </a:t>
            </a:r>
            <a:r>
              <a:rPr lang="en-GB" sz="2800" b="0" cap="none" spc="0" dirty="0">
                <a:ln w="0"/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spreadsheet</a:t>
            </a:r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to collect the data</a:t>
            </a:r>
          </a:p>
          <a:p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asked the wider </a:t>
            </a:r>
            <a:r>
              <a:rPr lang="en-GB" sz="28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MDT</a:t>
            </a:r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to help me by asking the questions as well </a:t>
            </a:r>
          </a:p>
        </p:txBody>
      </p:sp>
      <p:pic>
        <p:nvPicPr>
          <p:cNvPr id="5" name="Picture 4" descr="A computer screen with a graph and bar chart&#10;&#10;Description automatically generated">
            <a:extLst>
              <a:ext uri="{FF2B5EF4-FFF2-40B4-BE49-F238E27FC236}">
                <a16:creationId xmlns:a16="http://schemas.microsoft.com/office/drawing/2014/main" id="{1EB457A3-4D29-5B98-1927-79F611249D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21052" y="1461833"/>
            <a:ext cx="2946852" cy="20461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BCB815-5B6C-53AE-BF5C-8A75DCB129BC}"/>
              </a:ext>
            </a:extLst>
          </p:cNvPr>
          <p:cNvSpPr txBox="1"/>
          <p:nvPr/>
        </p:nvSpPr>
        <p:spPr>
          <a:xfrm>
            <a:off x="9787319" y="3452456"/>
            <a:ext cx="16354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forceswatch.net/resources/science-for-society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8" name="Picture 7" descr="A pencil on a paper&#10;&#10;Description automatically generated">
            <a:extLst>
              <a:ext uri="{FF2B5EF4-FFF2-40B4-BE49-F238E27FC236}">
                <a16:creationId xmlns:a16="http://schemas.microsoft.com/office/drawing/2014/main" id="{0E424D36-6202-8023-3C61-9D7B09B174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rot="19351543">
            <a:off x="6911055" y="2734977"/>
            <a:ext cx="2290020" cy="2932790"/>
          </a:xfrm>
          <a:prstGeom prst="rect">
            <a:avLst/>
          </a:prstGeom>
        </p:spPr>
      </p:pic>
      <p:pic>
        <p:nvPicPr>
          <p:cNvPr id="10" name="Picture 9" descr="A group of colorful people standing together&#10;&#10;Description automatically generated">
            <a:extLst>
              <a:ext uri="{FF2B5EF4-FFF2-40B4-BE49-F238E27FC236}">
                <a16:creationId xmlns:a16="http://schemas.microsoft.com/office/drawing/2014/main" id="{DB3C0867-42B5-8EA9-7AF9-72A4945F703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056065" y="3107256"/>
            <a:ext cx="3757342" cy="281800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862BCDB-817A-A44B-4CAD-81C5CEAF1AAF}"/>
              </a:ext>
            </a:extLst>
          </p:cNvPr>
          <p:cNvSpPr txBox="1"/>
          <p:nvPr/>
        </p:nvSpPr>
        <p:spPr>
          <a:xfrm>
            <a:off x="6910086" y="7014843"/>
            <a:ext cx="375734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freepngimg.com/png/18447-team-work-png-image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738165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octor explaining paperwork to a patient in an examination room">
            <a:extLst>
              <a:ext uri="{FF2B5EF4-FFF2-40B4-BE49-F238E27FC236}">
                <a16:creationId xmlns:a16="http://schemas.microsoft.com/office/drawing/2014/main" id="{3677CE46-4C22-5CBA-D96C-1265B3DCEA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4551" y="3022941"/>
            <a:ext cx="5669472" cy="37796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EB057EB-7DD5-483F-443D-8E63A2044128}"/>
              </a:ext>
            </a:extLst>
          </p:cNvPr>
          <p:cNvSpPr/>
          <p:nvPr/>
        </p:nvSpPr>
        <p:spPr>
          <a:xfrm>
            <a:off x="4106786" y="179530"/>
            <a:ext cx="397842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5400" b="1" cap="none" spc="0">
                <a:ln/>
                <a:solidFill>
                  <a:schemeClr val="accent3"/>
                </a:solidFill>
                <a:effectLst/>
              </a:rPr>
              <a:t>QUESTIONS</a:t>
            </a:r>
            <a:endParaRPr lang="en-GB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8AF44C6-2C9A-4FA2-C21C-7206832DED32}"/>
              </a:ext>
            </a:extLst>
          </p:cNvPr>
          <p:cNvSpPr/>
          <p:nvPr/>
        </p:nvSpPr>
        <p:spPr>
          <a:xfrm>
            <a:off x="4949714" y="1437892"/>
            <a:ext cx="6899146" cy="25545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wanted to use simple questions that the patients could understand</a:t>
            </a:r>
          </a:p>
          <a:p>
            <a:pPr algn="ctr"/>
            <a:endParaRPr lang="en-GB" sz="20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Easy questions that my colleges could remember </a:t>
            </a:r>
          </a:p>
          <a:p>
            <a:pPr algn="ctr"/>
            <a:endParaRPr lang="en-GB" sz="20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GB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DCEB21-57AE-3077-7AE2-4E593F5EB34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635"/>
          <a:stretch/>
        </p:blipFill>
        <p:spPr>
          <a:xfrm>
            <a:off x="236698" y="1437892"/>
            <a:ext cx="4713016" cy="4459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430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DC3584-B800-8B5E-51DB-327E678585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964" y="1856317"/>
            <a:ext cx="8114302" cy="3529722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E92BD23-AFF8-9430-A0E5-AFDA79C0FD96}"/>
              </a:ext>
            </a:extLst>
          </p:cNvPr>
          <p:cNvSpPr/>
          <p:nvPr/>
        </p:nvSpPr>
        <p:spPr>
          <a:xfrm>
            <a:off x="3212478" y="66909"/>
            <a:ext cx="57648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5400" b="1" dirty="0">
                <a:ln/>
                <a:solidFill>
                  <a:schemeClr val="accent3"/>
                </a:solidFill>
              </a:rPr>
              <a:t>Recording the data </a:t>
            </a:r>
            <a:endParaRPr lang="en-GB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A6B15D-7B4E-9AF5-6AF7-9901998491A2}"/>
              </a:ext>
            </a:extLst>
          </p:cNvPr>
          <p:cNvSpPr/>
          <p:nvPr/>
        </p:nvSpPr>
        <p:spPr>
          <a:xfrm>
            <a:off x="8521581" y="1856317"/>
            <a:ext cx="3427104" cy="409342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added a collum at the end of our TOCALS spreadsheet and asked my colleges to record the data here </a:t>
            </a:r>
          </a:p>
          <a:p>
            <a:pPr algn="ctr"/>
            <a:endParaRPr lang="en-GB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used the spreadsheet because this is something we use daily to record patient data and it was easily accessible.</a:t>
            </a:r>
          </a:p>
          <a:p>
            <a:pPr algn="ctr"/>
            <a:endParaRPr lang="en-GB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was able to pull the data from the spreadsheet so that the data remained anonymous</a:t>
            </a: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 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01499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D5F4201-6DFE-A7CF-1A82-50B63610F2CF}"/>
              </a:ext>
            </a:extLst>
          </p:cNvPr>
          <p:cNvSpPr/>
          <p:nvPr/>
        </p:nvSpPr>
        <p:spPr>
          <a:xfrm>
            <a:off x="3054943" y="363031"/>
            <a:ext cx="60821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5400" b="1" dirty="0">
                <a:ln/>
                <a:solidFill>
                  <a:schemeClr val="accent3"/>
                </a:solidFill>
              </a:rPr>
              <a:t>What did I find out? </a:t>
            </a:r>
            <a:endParaRPr lang="en-GB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68BCAC-1EE4-4489-A688-BD8FA38310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2697" y="1871365"/>
            <a:ext cx="4578493" cy="275563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0DC6A33-2D02-3137-6E01-29D44A6B0911}"/>
              </a:ext>
            </a:extLst>
          </p:cNvPr>
          <p:cNvSpPr txBox="1"/>
          <p:nvPr/>
        </p:nvSpPr>
        <p:spPr>
          <a:xfrm>
            <a:off x="6442697" y="4750335"/>
            <a:ext cx="43155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shows that just under 80% of the people that we asked were able to give an answer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AFE8A0-5E68-0A59-CD08-020EB5A343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384" y="1871365"/>
            <a:ext cx="4676037" cy="2651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170E58F-B3B1-FA22-A0C3-1D0675265075}"/>
              </a:ext>
            </a:extLst>
          </p:cNvPr>
          <p:cNvSpPr txBox="1"/>
          <p:nvPr/>
        </p:nvSpPr>
        <p:spPr>
          <a:xfrm>
            <a:off x="613458" y="4872942"/>
            <a:ext cx="43155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shows that just under 75% of people did not know they had been referred. </a:t>
            </a:r>
          </a:p>
        </p:txBody>
      </p:sp>
    </p:spTree>
    <p:extLst>
      <p:ext uri="{BB962C8B-B14F-4D97-AF65-F5344CB8AC3E}">
        <p14:creationId xmlns:p14="http://schemas.microsoft.com/office/powerpoint/2010/main" val="36971154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89160C2-5675-6F6A-BD16-69452134D3C7}"/>
              </a:ext>
            </a:extLst>
          </p:cNvPr>
          <p:cNvSpPr/>
          <p:nvPr/>
        </p:nvSpPr>
        <p:spPr>
          <a:xfrm>
            <a:off x="3054943" y="200985"/>
            <a:ext cx="60821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5400" b="1" cap="none" spc="0" dirty="0">
                <a:ln/>
                <a:solidFill>
                  <a:schemeClr val="accent3"/>
                </a:solidFill>
                <a:effectLst/>
              </a:rPr>
              <a:t>What did I find out?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2C3A50-337D-37F3-49B9-8BCE6D67CD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798" y="1616869"/>
            <a:ext cx="4694327" cy="2651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2D20CCB-FE04-7D91-2C87-9B37AC252080}"/>
              </a:ext>
            </a:extLst>
          </p:cNvPr>
          <p:cNvSpPr txBox="1"/>
          <p:nvPr/>
        </p:nvSpPr>
        <p:spPr>
          <a:xfrm>
            <a:off x="447553" y="4640966"/>
            <a:ext cx="4930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shows that almost half the people we asked did not give consent to be referred, only 32% were happy to be referred and 21% could not give an answer.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FC3989-185F-953A-6067-4CB64474DA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0427" y="1616869"/>
            <a:ext cx="4663844" cy="265199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210BB9B-ABB3-C1D2-71BB-AFAE2F14DDA0}"/>
              </a:ext>
            </a:extLst>
          </p:cNvPr>
          <p:cNvSpPr txBox="1"/>
          <p:nvPr/>
        </p:nvSpPr>
        <p:spPr>
          <a:xfrm>
            <a:off x="6620719" y="4525701"/>
            <a:ext cx="46638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42% of the people we asked felt they needed the service</a:t>
            </a:r>
          </a:p>
          <a:p>
            <a:endParaRPr lang="en-GB" dirty="0"/>
          </a:p>
          <a:p>
            <a:r>
              <a:rPr lang="en-GB" dirty="0"/>
              <a:t>Just over a quarter of the people did not feel they needed the service. </a:t>
            </a:r>
          </a:p>
          <a:p>
            <a:endParaRPr lang="en-GB" dirty="0"/>
          </a:p>
          <a:p>
            <a:r>
              <a:rPr lang="en-GB" dirty="0"/>
              <a:t>32% didn’t know if they needed it or not. </a:t>
            </a:r>
          </a:p>
        </p:txBody>
      </p:sp>
    </p:spTree>
    <p:extLst>
      <p:ext uri="{BB962C8B-B14F-4D97-AF65-F5344CB8AC3E}">
        <p14:creationId xmlns:p14="http://schemas.microsoft.com/office/powerpoint/2010/main" val="2874494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FD8676D-70FD-4F75-025E-5F3882F65AC3}"/>
              </a:ext>
            </a:extLst>
          </p:cNvPr>
          <p:cNvSpPr/>
          <p:nvPr/>
        </p:nvSpPr>
        <p:spPr>
          <a:xfrm>
            <a:off x="4265017" y="235020"/>
            <a:ext cx="36619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5400" b="1" cap="none" spc="0" dirty="0">
                <a:ln/>
                <a:solidFill>
                  <a:schemeClr val="accent3"/>
                </a:solidFill>
                <a:effectLst/>
              </a:rPr>
              <a:t>What next?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7153A1C-1169-89B9-6B44-499FB1FD71C2}"/>
              </a:ext>
            </a:extLst>
          </p:cNvPr>
          <p:cNvSpPr/>
          <p:nvPr/>
        </p:nvSpPr>
        <p:spPr>
          <a:xfrm>
            <a:off x="6561862" y="1562801"/>
            <a:ext cx="50712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Spread the word!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21D2529-17E8-52AD-148F-2845466AC19D}"/>
              </a:ext>
            </a:extLst>
          </p:cNvPr>
          <p:cNvSpPr/>
          <p:nvPr/>
        </p:nvSpPr>
        <p:spPr>
          <a:xfrm>
            <a:off x="4530441" y="3837720"/>
            <a:ext cx="31311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Education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D54D86-F4E0-10E3-2CFF-CCC8F4F3A131}"/>
              </a:ext>
            </a:extLst>
          </p:cNvPr>
          <p:cNvSpPr txBox="1"/>
          <p:nvPr/>
        </p:nvSpPr>
        <p:spPr>
          <a:xfrm>
            <a:off x="6708367" y="2486131"/>
            <a:ext cx="49850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 would like to show the data to other therapists to </a:t>
            </a:r>
          </a:p>
          <a:p>
            <a:r>
              <a:rPr lang="en-GB" dirty="0"/>
              <a:t>Prove that consent is not being gained.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5BB53A4-2545-7EBF-2925-A43B7D7DE614}"/>
              </a:ext>
            </a:extLst>
          </p:cNvPr>
          <p:cNvSpPr/>
          <p:nvPr/>
        </p:nvSpPr>
        <p:spPr>
          <a:xfrm>
            <a:off x="468085" y="1562801"/>
            <a:ext cx="51620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Collect more data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D7D34F-65A9-6C10-9254-37C7D8B081E3}"/>
              </a:ext>
            </a:extLst>
          </p:cNvPr>
          <p:cNvSpPr txBox="1"/>
          <p:nvPr/>
        </p:nvSpPr>
        <p:spPr>
          <a:xfrm>
            <a:off x="783771" y="2486131"/>
            <a:ext cx="4846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would like to run the PDSA cycle for a longer period to collect more data, this will help me to prove how important it is that patients are giving consent for their referrals.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9DD26D-EE70-AB80-9BDD-4FC9F27541E8}"/>
              </a:ext>
            </a:extLst>
          </p:cNvPr>
          <p:cNvSpPr txBox="1"/>
          <p:nvPr/>
        </p:nvSpPr>
        <p:spPr>
          <a:xfrm>
            <a:off x="4530441" y="4761050"/>
            <a:ext cx="39079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would like to start to run some education workshops to help to educate all staff that are involved with the patients and making the referrals. </a:t>
            </a:r>
          </a:p>
        </p:txBody>
      </p:sp>
      <p:pic>
        <p:nvPicPr>
          <p:cNvPr id="10" name="Picture 9" descr="Stack of hardcover books without spine titles">
            <a:extLst>
              <a:ext uri="{FF2B5EF4-FFF2-40B4-BE49-F238E27FC236}">
                <a16:creationId xmlns:a16="http://schemas.microsoft.com/office/drawing/2014/main" id="{5DA8C464-A4FF-F394-88D1-608FC402E8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9342" y="3837720"/>
            <a:ext cx="3129013" cy="2081857"/>
          </a:xfrm>
          <a:prstGeom prst="rect">
            <a:avLst/>
          </a:prstGeom>
        </p:spPr>
      </p:pic>
      <p:pic>
        <p:nvPicPr>
          <p:cNvPr id="12" name="Picture 11" descr="3D graph graphic">
            <a:extLst>
              <a:ext uri="{FF2B5EF4-FFF2-40B4-BE49-F238E27FC236}">
                <a16:creationId xmlns:a16="http://schemas.microsoft.com/office/drawing/2014/main" id="{66258115-5ED3-FF8A-40DC-539CF7D067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583" y="4051384"/>
            <a:ext cx="2803727" cy="1868193"/>
          </a:xfrm>
          <a:prstGeom prst="rect">
            <a:avLst/>
          </a:prstGeom>
        </p:spPr>
      </p:pic>
      <p:pic>
        <p:nvPicPr>
          <p:cNvPr id="14" name="Picture 13" descr="Blue megaphone on blue background">
            <a:extLst>
              <a:ext uri="{FF2B5EF4-FFF2-40B4-BE49-F238E27FC236}">
                <a16:creationId xmlns:a16="http://schemas.microsoft.com/office/drawing/2014/main" id="{025D5B48-2F39-44C8-1040-FBFE2FE1F2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52483">
            <a:off x="9386914" y="300429"/>
            <a:ext cx="1595413" cy="119656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205189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83512E5-86F2-AD7F-AF49-AB0F6B7F705C}"/>
              </a:ext>
            </a:extLst>
          </p:cNvPr>
          <p:cNvSpPr/>
          <p:nvPr/>
        </p:nvSpPr>
        <p:spPr>
          <a:xfrm>
            <a:off x="3072223" y="228600"/>
            <a:ext cx="604755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5400" b="1" cap="none" spc="0" dirty="0">
                <a:ln/>
                <a:solidFill>
                  <a:schemeClr val="accent3"/>
                </a:solidFill>
                <a:effectLst/>
              </a:rPr>
              <a:t>Future PDSA cycles</a:t>
            </a:r>
            <a:r>
              <a:rPr lang="en-GB" sz="5400" b="1" dirty="0">
                <a:ln/>
                <a:solidFill>
                  <a:schemeClr val="accent3"/>
                </a:solidFill>
              </a:rPr>
              <a:t> </a:t>
            </a:r>
            <a:endParaRPr lang="en-GB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C0F9D61-F834-1906-3372-44480DFFC15C}"/>
              </a:ext>
            </a:extLst>
          </p:cNvPr>
          <p:cNvSpPr/>
          <p:nvPr/>
        </p:nvSpPr>
        <p:spPr>
          <a:xfrm>
            <a:off x="1428481" y="1813449"/>
            <a:ext cx="2131148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Asking nurses if they have gained consent?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4B8A7B-F25C-5C1C-386C-698503809721}"/>
              </a:ext>
            </a:extLst>
          </p:cNvPr>
          <p:cNvSpPr txBox="1"/>
          <p:nvPr/>
        </p:nvSpPr>
        <p:spPr>
          <a:xfrm>
            <a:off x="1530669" y="3383109"/>
            <a:ext cx="19267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Even if its just for advice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52EAB29-C68C-0EE9-B212-79E46D43734B}"/>
              </a:ext>
            </a:extLst>
          </p:cNvPr>
          <p:cNvSpPr/>
          <p:nvPr/>
        </p:nvSpPr>
        <p:spPr>
          <a:xfrm>
            <a:off x="8632369" y="1844227"/>
            <a:ext cx="1926772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Asking Doctors if they have gained consent for their referral?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E914303-17F0-0909-077F-86BDCB3AB370}"/>
              </a:ext>
            </a:extLst>
          </p:cNvPr>
          <p:cNvSpPr/>
          <p:nvPr/>
        </p:nvSpPr>
        <p:spPr>
          <a:xfrm>
            <a:off x="4659288" y="4970307"/>
            <a:ext cx="2873421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Run the original PDSA cycle after education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DB2B6A-F6C9-03E4-422F-84C5C2373C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7994" y="1813449"/>
            <a:ext cx="3896010" cy="2589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6618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E93E38A-55E7-94D9-5CF0-E4F9532C41D7}"/>
              </a:ext>
            </a:extLst>
          </p:cNvPr>
          <p:cNvSpPr/>
          <p:nvPr/>
        </p:nvSpPr>
        <p:spPr>
          <a:xfrm>
            <a:off x="3668059" y="158821"/>
            <a:ext cx="48558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 LIST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FBF35E-8DF5-9BB2-AA5A-12BB33933CC1}"/>
              </a:ext>
            </a:extLst>
          </p:cNvPr>
          <p:cNvSpPr txBox="1"/>
          <p:nvPr/>
        </p:nvSpPr>
        <p:spPr>
          <a:xfrm>
            <a:off x="1001486" y="1317171"/>
            <a:ext cx="979714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Chartered Society of Physiotherapy (2017), </a:t>
            </a:r>
            <a:r>
              <a:rPr lang="en-GB" i="1" dirty="0"/>
              <a:t>‘Physiotherapy works for your community’</a:t>
            </a:r>
            <a:r>
              <a:rPr lang="en-GB" dirty="0"/>
              <a:t>, Available at:</a:t>
            </a:r>
            <a:r>
              <a:rPr lang="en-GB" i="1" dirty="0"/>
              <a:t> </a:t>
            </a:r>
            <a:r>
              <a:rPr lang="en-GB" dirty="0"/>
              <a:t>https://pbf.csp.org.uk/publications/physiotherapy-works-your-community, (Accessed: 03/02/2025)</a:t>
            </a:r>
          </a:p>
          <a:p>
            <a:endParaRPr lang="en-GB" dirty="0"/>
          </a:p>
          <a:p>
            <a:r>
              <a:rPr lang="en-GB" dirty="0"/>
              <a:t>Chartered Society of Physiotherapy (2022), </a:t>
            </a:r>
            <a:r>
              <a:rPr lang="en-GB" i="1" dirty="0"/>
              <a:t>‘Consent and Physiotherapy </a:t>
            </a:r>
            <a:r>
              <a:rPr lang="en-GB" dirty="0"/>
              <a:t>Practice’, Available at: https://www.csp.org.uk/system/files/publication_files/PD078_Consent_Apr2022.docx.pdf, (Accessed: 03/02/2025)</a:t>
            </a:r>
          </a:p>
          <a:p>
            <a:endParaRPr lang="en-GB" dirty="0"/>
          </a:p>
          <a:p>
            <a:r>
              <a:rPr lang="en-GB" dirty="0"/>
              <a:t>NHS (2022), </a:t>
            </a:r>
            <a:r>
              <a:rPr lang="en-GB" i="1" dirty="0"/>
              <a:t>‘Consent to </a:t>
            </a:r>
            <a:r>
              <a:rPr lang="en-GB" dirty="0"/>
              <a:t>treatment’, Available at: https://www.nhs.uk/conditions/consent-to-treatment/, (Accessed:03/02/2022)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5092263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2D019B27792E448AD7A75348557AC6F" ma:contentTypeVersion="5" ma:contentTypeDescription="Create a new document." ma:contentTypeScope="" ma:versionID="91c304d12daa35c314268823ef8bb32a">
  <xsd:schema xmlns:xsd="http://www.w3.org/2001/XMLSchema" xmlns:xs="http://www.w3.org/2001/XMLSchema" xmlns:p="http://schemas.microsoft.com/office/2006/metadata/properties" xmlns:ns3="9b811a52-1ccf-4c5c-ad40-34ae811d1956" targetNamespace="http://schemas.microsoft.com/office/2006/metadata/properties" ma:root="true" ma:fieldsID="eb0c5e40fe1d43a595c4387f9baab0b4" ns3:_="">
    <xsd:import namespace="9b811a52-1ccf-4c5c-ad40-34ae811d195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3:MediaServiceSearchPropertie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b811a52-1ccf-4c5c-ad40-34ae811d195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2B9120D-C58C-4B7E-B35E-AB241EF389E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A1AAB0C-D3EA-409C-976F-37EC45948D41}">
  <ds:schemaRefs>
    <ds:schemaRef ds:uri="http://schemas.microsoft.com/office/2006/metadata/properties"/>
    <ds:schemaRef ds:uri="9b811a52-1ccf-4c5c-ad40-34ae811d1956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E6F841A0-B066-436E-BE8D-CF84B7FFCA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b811a52-1ccf-4c5c-ad40-34ae811d195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759</TotalTime>
  <Words>672</Words>
  <Application>Microsoft Office PowerPoint</Application>
  <PresentationFormat>Widescreen</PresentationFormat>
  <Paragraphs>92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Hywel Dda University Health Board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Amy Mathews (Hywel Dda UHB - Physiotherapy Technical Instructor)</dc:creator>
  <cp:lastModifiedBy>amy mathews</cp:lastModifiedBy>
  <cp:revision>14</cp:revision>
  <dcterms:created xsi:type="dcterms:W3CDTF">2025-01-23T09:12:16Z</dcterms:created>
  <dcterms:modified xsi:type="dcterms:W3CDTF">2025-02-04T14:51:45Z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0x01010062D019B27792E448AD7A75348557AC6F</vt:lpwstr>
  </property>
</Properties>
</file>