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6" r:id="rId5"/>
    <p:sldId id="259" r:id="rId6"/>
    <p:sldId id="264" r:id="rId7"/>
    <p:sldId id="267" r:id="rId8"/>
    <p:sldId id="268" r:id="rId9"/>
    <p:sldId id="269" r:id="rId10"/>
    <p:sldId id="270" r:id="rId11"/>
    <p:sldId id="27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A128950-0364-4A90-8B32-C8A6D89B943B}" v="6" dt="2024-11-19T17:27:09.050"/>
    <p1510:client id="{E19E0ADD-5079-5943-B27F-0487998720E8}" v="4" dt="2024-11-19T20:57:15.7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83" autoAdjust="0"/>
    <p:restoredTop sz="94648"/>
  </p:normalViewPr>
  <p:slideViewPr>
    <p:cSldViewPr snapToGrid="0">
      <p:cViewPr varScale="1">
        <p:scale>
          <a:sx n="71" d="100"/>
          <a:sy n="71" d="100"/>
        </p:scale>
        <p:origin x="168" y="9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e Coleman" userId="4cdc1fe8-b8ae-49b1-b8bb-2b6bab88a8bf" providerId="ADAL" clId="{0A128950-0364-4A90-8B32-C8A6D89B943B}"/>
    <pc:docChg chg="undo custSel addSld delSld modSld">
      <pc:chgData name="Joe Coleman" userId="4cdc1fe8-b8ae-49b1-b8bb-2b6bab88a8bf" providerId="ADAL" clId="{0A128950-0364-4A90-8B32-C8A6D89B943B}" dt="2024-11-19T17:27:09.050" v="1045"/>
      <pc:docMkLst>
        <pc:docMk/>
      </pc:docMkLst>
      <pc:sldChg chg="modSp mod">
        <pc:chgData name="Joe Coleman" userId="4cdc1fe8-b8ae-49b1-b8bb-2b6bab88a8bf" providerId="ADAL" clId="{0A128950-0364-4A90-8B32-C8A6D89B943B}" dt="2024-11-19T16:23:34.688" v="0" actId="20577"/>
        <pc:sldMkLst>
          <pc:docMk/>
          <pc:sldMk cId="986037927" sldId="256"/>
        </pc:sldMkLst>
        <pc:spChg chg="mod">
          <ac:chgData name="Joe Coleman" userId="4cdc1fe8-b8ae-49b1-b8bb-2b6bab88a8bf" providerId="ADAL" clId="{0A128950-0364-4A90-8B32-C8A6D89B943B}" dt="2024-11-19T16:23:34.688" v="0" actId="20577"/>
          <ac:spMkLst>
            <pc:docMk/>
            <pc:sldMk cId="986037927" sldId="256"/>
            <ac:spMk id="4" creationId="{72F5DF58-A495-4551-F649-3A12C5FB803B}"/>
          </ac:spMkLst>
        </pc:spChg>
      </pc:sldChg>
      <pc:sldChg chg="modSp mod">
        <pc:chgData name="Joe Coleman" userId="4cdc1fe8-b8ae-49b1-b8bb-2b6bab88a8bf" providerId="ADAL" clId="{0A128950-0364-4A90-8B32-C8A6D89B943B}" dt="2024-11-19T16:54:35.764" v="303" actId="404"/>
        <pc:sldMkLst>
          <pc:docMk/>
          <pc:sldMk cId="1228191624" sldId="259"/>
        </pc:sldMkLst>
        <pc:spChg chg="mod">
          <ac:chgData name="Joe Coleman" userId="4cdc1fe8-b8ae-49b1-b8bb-2b6bab88a8bf" providerId="ADAL" clId="{0A128950-0364-4A90-8B32-C8A6D89B943B}" dt="2024-11-19T16:54:35.764" v="303" actId="404"/>
          <ac:spMkLst>
            <pc:docMk/>
            <pc:sldMk cId="1228191624" sldId="259"/>
            <ac:spMk id="3" creationId="{36F244FC-23C3-9BD6-A8D3-03E447B870B2}"/>
          </ac:spMkLst>
        </pc:spChg>
      </pc:sldChg>
      <pc:sldChg chg="del">
        <pc:chgData name="Joe Coleman" userId="4cdc1fe8-b8ae-49b1-b8bb-2b6bab88a8bf" providerId="ADAL" clId="{0A128950-0364-4A90-8B32-C8A6D89B943B}" dt="2024-11-19T16:48:44.030" v="2" actId="47"/>
        <pc:sldMkLst>
          <pc:docMk/>
          <pc:sldMk cId="592777264" sldId="260"/>
        </pc:sldMkLst>
      </pc:sldChg>
      <pc:sldChg chg="del">
        <pc:chgData name="Joe Coleman" userId="4cdc1fe8-b8ae-49b1-b8bb-2b6bab88a8bf" providerId="ADAL" clId="{0A128950-0364-4A90-8B32-C8A6D89B943B}" dt="2024-11-19T16:48:45.415" v="3" actId="47"/>
        <pc:sldMkLst>
          <pc:docMk/>
          <pc:sldMk cId="1614325501" sldId="261"/>
        </pc:sldMkLst>
      </pc:sldChg>
      <pc:sldChg chg="del">
        <pc:chgData name="Joe Coleman" userId="4cdc1fe8-b8ae-49b1-b8bb-2b6bab88a8bf" providerId="ADAL" clId="{0A128950-0364-4A90-8B32-C8A6D89B943B}" dt="2024-11-19T16:48:41.816" v="1" actId="47"/>
        <pc:sldMkLst>
          <pc:docMk/>
          <pc:sldMk cId="65857637" sldId="262"/>
        </pc:sldMkLst>
      </pc:sldChg>
      <pc:sldChg chg="del">
        <pc:chgData name="Joe Coleman" userId="4cdc1fe8-b8ae-49b1-b8bb-2b6bab88a8bf" providerId="ADAL" clId="{0A128950-0364-4A90-8B32-C8A6D89B943B}" dt="2024-11-19T16:48:52.114" v="4" actId="47"/>
        <pc:sldMkLst>
          <pc:docMk/>
          <pc:sldMk cId="871072009" sldId="263"/>
        </pc:sldMkLst>
      </pc:sldChg>
      <pc:sldChg chg="modSp mod">
        <pc:chgData name="Joe Coleman" userId="4cdc1fe8-b8ae-49b1-b8bb-2b6bab88a8bf" providerId="ADAL" clId="{0A128950-0364-4A90-8B32-C8A6D89B943B}" dt="2024-11-19T17:23:48.029" v="631" actId="20577"/>
        <pc:sldMkLst>
          <pc:docMk/>
          <pc:sldMk cId="164808706" sldId="264"/>
        </pc:sldMkLst>
        <pc:spChg chg="mod">
          <ac:chgData name="Joe Coleman" userId="4cdc1fe8-b8ae-49b1-b8bb-2b6bab88a8bf" providerId="ADAL" clId="{0A128950-0364-4A90-8B32-C8A6D89B943B}" dt="2024-11-19T17:23:48.029" v="631" actId="20577"/>
          <ac:spMkLst>
            <pc:docMk/>
            <pc:sldMk cId="164808706" sldId="264"/>
            <ac:spMk id="3" creationId="{69A29D04-7C12-F814-5B72-8CF0391C2124}"/>
          </ac:spMkLst>
        </pc:spChg>
      </pc:sldChg>
      <pc:sldChg chg="modSp add mod">
        <pc:chgData name="Joe Coleman" userId="4cdc1fe8-b8ae-49b1-b8bb-2b6bab88a8bf" providerId="ADAL" clId="{0A128950-0364-4A90-8B32-C8A6D89B943B}" dt="2024-11-19T16:59:50.374" v="309" actId="20577"/>
        <pc:sldMkLst>
          <pc:docMk/>
          <pc:sldMk cId="1434558652" sldId="267"/>
        </pc:sldMkLst>
        <pc:spChg chg="mod">
          <ac:chgData name="Joe Coleman" userId="4cdc1fe8-b8ae-49b1-b8bb-2b6bab88a8bf" providerId="ADAL" clId="{0A128950-0364-4A90-8B32-C8A6D89B943B}" dt="2024-11-19T16:49:09.585" v="23" actId="20577"/>
          <ac:spMkLst>
            <pc:docMk/>
            <pc:sldMk cId="1434558652" sldId="267"/>
            <ac:spMk id="2" creationId="{78B84CB4-AB89-3242-FEA9-0AE67CFE4257}"/>
          </ac:spMkLst>
        </pc:spChg>
        <pc:spChg chg="mod">
          <ac:chgData name="Joe Coleman" userId="4cdc1fe8-b8ae-49b1-b8bb-2b6bab88a8bf" providerId="ADAL" clId="{0A128950-0364-4A90-8B32-C8A6D89B943B}" dt="2024-11-19T16:59:50.374" v="309" actId="20577"/>
          <ac:spMkLst>
            <pc:docMk/>
            <pc:sldMk cId="1434558652" sldId="267"/>
            <ac:spMk id="3" creationId="{C8723FF8-077A-C384-77F0-01B945AD0014}"/>
          </ac:spMkLst>
        </pc:spChg>
      </pc:sldChg>
      <pc:sldChg chg="add del">
        <pc:chgData name="Joe Coleman" userId="4cdc1fe8-b8ae-49b1-b8bb-2b6bab88a8bf" providerId="ADAL" clId="{0A128950-0364-4A90-8B32-C8A6D89B943B}" dt="2024-11-19T16:49:15.532" v="26" actId="47"/>
        <pc:sldMkLst>
          <pc:docMk/>
          <pc:sldMk cId="652149128" sldId="268"/>
        </pc:sldMkLst>
      </pc:sldChg>
      <pc:sldChg chg="modSp add mod">
        <pc:chgData name="Joe Coleman" userId="4cdc1fe8-b8ae-49b1-b8bb-2b6bab88a8bf" providerId="ADAL" clId="{0A128950-0364-4A90-8B32-C8A6D89B943B}" dt="2024-11-19T17:26:26.347" v="1043" actId="12"/>
        <pc:sldMkLst>
          <pc:docMk/>
          <pc:sldMk cId="3896074451" sldId="268"/>
        </pc:sldMkLst>
        <pc:spChg chg="mod">
          <ac:chgData name="Joe Coleman" userId="4cdc1fe8-b8ae-49b1-b8bb-2b6bab88a8bf" providerId="ADAL" clId="{0A128950-0364-4A90-8B32-C8A6D89B943B}" dt="2024-11-19T17:21:25.009" v="321" actId="404"/>
          <ac:spMkLst>
            <pc:docMk/>
            <pc:sldMk cId="3896074451" sldId="268"/>
            <ac:spMk id="2" creationId="{928F2A2A-E5F5-4CF6-A3A0-AE310F555852}"/>
          </ac:spMkLst>
        </pc:spChg>
        <pc:spChg chg="mod">
          <ac:chgData name="Joe Coleman" userId="4cdc1fe8-b8ae-49b1-b8bb-2b6bab88a8bf" providerId="ADAL" clId="{0A128950-0364-4A90-8B32-C8A6D89B943B}" dt="2024-11-19T17:26:26.347" v="1043" actId="12"/>
          <ac:spMkLst>
            <pc:docMk/>
            <pc:sldMk cId="3896074451" sldId="268"/>
            <ac:spMk id="3" creationId="{13FD8E29-54D4-BFF2-FC33-A3E6B064C45E}"/>
          </ac:spMkLst>
        </pc:spChg>
      </pc:sldChg>
      <pc:sldChg chg="add del">
        <pc:chgData name="Joe Coleman" userId="4cdc1fe8-b8ae-49b1-b8bb-2b6bab88a8bf" providerId="ADAL" clId="{0A128950-0364-4A90-8B32-C8A6D89B943B}" dt="2024-11-19T16:49:14.190" v="25"/>
        <pc:sldMkLst>
          <pc:docMk/>
          <pc:sldMk cId="342700191" sldId="269"/>
        </pc:sldMkLst>
      </pc:sldChg>
      <pc:sldChg chg="add">
        <pc:chgData name="Joe Coleman" userId="4cdc1fe8-b8ae-49b1-b8bb-2b6bab88a8bf" providerId="ADAL" clId="{0A128950-0364-4A90-8B32-C8A6D89B943B}" dt="2024-11-19T17:27:05.841" v="1044" actId="2890"/>
        <pc:sldMkLst>
          <pc:docMk/>
          <pc:sldMk cId="2762182644" sldId="269"/>
        </pc:sldMkLst>
      </pc:sldChg>
      <pc:sldChg chg="addSp add replId">
        <pc:chgData name="Joe Coleman" userId="4cdc1fe8-b8ae-49b1-b8bb-2b6bab88a8bf" providerId="ADAL" clId="{0A128950-0364-4A90-8B32-C8A6D89B943B}" dt="2024-11-19T17:27:09.050" v="1045"/>
        <pc:sldMkLst>
          <pc:docMk/>
          <pc:sldMk cId="3341014186" sldId="270"/>
        </pc:sldMkLst>
        <pc:spChg chg="add">
          <ac:chgData name="Joe Coleman" userId="4cdc1fe8-b8ae-49b1-b8bb-2b6bab88a8bf" providerId="ADAL" clId="{0A128950-0364-4A90-8B32-C8A6D89B943B}" dt="2024-11-19T17:27:09.050" v="1045"/>
          <ac:spMkLst>
            <pc:docMk/>
            <pc:sldMk cId="3341014186" sldId="270"/>
            <ac:spMk id="4" creationId="{65B769F5-2EB6-7637-E88A-2206BF3B3D4A}"/>
          </ac:spMkLst>
        </pc:spChg>
      </pc:sldChg>
    </pc:docChg>
  </pc:docChgLst>
  <pc:docChgLst>
    <pc:chgData name="Joe Coleman" userId="4cdc1fe8-b8ae-49b1-b8bb-2b6bab88a8bf" providerId="ADAL" clId="{E19E0ADD-5079-5943-B27F-0487998720E8}"/>
    <pc:docChg chg="undo custSel addSld modSld">
      <pc:chgData name="Joe Coleman" userId="4cdc1fe8-b8ae-49b1-b8bb-2b6bab88a8bf" providerId="ADAL" clId="{E19E0ADD-5079-5943-B27F-0487998720E8}" dt="2024-11-19T21:20:28.012" v="1602" actId="20577"/>
      <pc:docMkLst>
        <pc:docMk/>
      </pc:docMkLst>
      <pc:sldChg chg="modSp mod">
        <pc:chgData name="Joe Coleman" userId="4cdc1fe8-b8ae-49b1-b8bb-2b6bab88a8bf" providerId="ADAL" clId="{E19E0ADD-5079-5943-B27F-0487998720E8}" dt="2024-11-19T21:20:28.012" v="1602" actId="20577"/>
        <pc:sldMkLst>
          <pc:docMk/>
          <pc:sldMk cId="1228191624" sldId="259"/>
        </pc:sldMkLst>
        <pc:spChg chg="mod">
          <ac:chgData name="Joe Coleman" userId="4cdc1fe8-b8ae-49b1-b8bb-2b6bab88a8bf" providerId="ADAL" clId="{E19E0ADD-5079-5943-B27F-0487998720E8}" dt="2024-11-19T21:20:28.012" v="1602" actId="20577"/>
          <ac:spMkLst>
            <pc:docMk/>
            <pc:sldMk cId="1228191624" sldId="259"/>
            <ac:spMk id="3" creationId="{36F244FC-23C3-9BD6-A8D3-03E447B870B2}"/>
          </ac:spMkLst>
        </pc:spChg>
      </pc:sldChg>
      <pc:sldChg chg="modSp mod">
        <pc:chgData name="Joe Coleman" userId="4cdc1fe8-b8ae-49b1-b8bb-2b6bab88a8bf" providerId="ADAL" clId="{E19E0ADD-5079-5943-B27F-0487998720E8}" dt="2024-11-19T20:39:00.925" v="17" actId="20577"/>
        <pc:sldMkLst>
          <pc:docMk/>
          <pc:sldMk cId="1434558652" sldId="267"/>
        </pc:sldMkLst>
        <pc:spChg chg="mod">
          <ac:chgData name="Joe Coleman" userId="4cdc1fe8-b8ae-49b1-b8bb-2b6bab88a8bf" providerId="ADAL" clId="{E19E0ADD-5079-5943-B27F-0487998720E8}" dt="2024-11-19T20:39:00.925" v="17" actId="20577"/>
          <ac:spMkLst>
            <pc:docMk/>
            <pc:sldMk cId="1434558652" sldId="267"/>
            <ac:spMk id="3" creationId="{C8723FF8-077A-C384-77F0-01B945AD0014}"/>
          </ac:spMkLst>
        </pc:spChg>
      </pc:sldChg>
      <pc:sldChg chg="modSp mod">
        <pc:chgData name="Joe Coleman" userId="4cdc1fe8-b8ae-49b1-b8bb-2b6bab88a8bf" providerId="ADAL" clId="{E19E0ADD-5079-5943-B27F-0487998720E8}" dt="2024-11-19T20:52:48.440" v="558" actId="20577"/>
        <pc:sldMkLst>
          <pc:docMk/>
          <pc:sldMk cId="2762182644" sldId="269"/>
        </pc:sldMkLst>
        <pc:spChg chg="mod">
          <ac:chgData name="Joe Coleman" userId="4cdc1fe8-b8ae-49b1-b8bb-2b6bab88a8bf" providerId="ADAL" clId="{E19E0ADD-5079-5943-B27F-0487998720E8}" dt="2024-11-19T20:38:54.298" v="14" actId="20577"/>
          <ac:spMkLst>
            <pc:docMk/>
            <pc:sldMk cId="2762182644" sldId="269"/>
            <ac:spMk id="2" creationId="{8F0B241D-2252-C256-3E28-EFF1A0BCC156}"/>
          </ac:spMkLst>
        </pc:spChg>
        <pc:spChg chg="mod">
          <ac:chgData name="Joe Coleman" userId="4cdc1fe8-b8ae-49b1-b8bb-2b6bab88a8bf" providerId="ADAL" clId="{E19E0ADD-5079-5943-B27F-0487998720E8}" dt="2024-11-19T20:52:48.440" v="558" actId="20577"/>
          <ac:spMkLst>
            <pc:docMk/>
            <pc:sldMk cId="2762182644" sldId="269"/>
            <ac:spMk id="3" creationId="{D7BF96F2-E10E-6A63-EFC7-AF574B7D3698}"/>
          </ac:spMkLst>
        </pc:spChg>
      </pc:sldChg>
      <pc:sldChg chg="delSp modSp mod">
        <pc:chgData name="Joe Coleman" userId="4cdc1fe8-b8ae-49b1-b8bb-2b6bab88a8bf" providerId="ADAL" clId="{E19E0ADD-5079-5943-B27F-0487998720E8}" dt="2024-11-19T20:59:45.826" v="1583" actId="403"/>
        <pc:sldMkLst>
          <pc:docMk/>
          <pc:sldMk cId="3341014186" sldId="270"/>
        </pc:sldMkLst>
        <pc:spChg chg="mod">
          <ac:chgData name="Joe Coleman" userId="4cdc1fe8-b8ae-49b1-b8bb-2b6bab88a8bf" providerId="ADAL" clId="{E19E0ADD-5079-5943-B27F-0487998720E8}" dt="2024-11-19T20:53:03.532" v="570" actId="20577"/>
          <ac:spMkLst>
            <pc:docMk/>
            <pc:sldMk cId="3341014186" sldId="270"/>
            <ac:spMk id="2" creationId="{A669A9F3-9292-7130-8EA8-7AAEBB804962}"/>
          </ac:spMkLst>
        </pc:spChg>
        <pc:spChg chg="mod">
          <ac:chgData name="Joe Coleman" userId="4cdc1fe8-b8ae-49b1-b8bb-2b6bab88a8bf" providerId="ADAL" clId="{E19E0ADD-5079-5943-B27F-0487998720E8}" dt="2024-11-19T20:59:45.826" v="1583" actId="403"/>
          <ac:spMkLst>
            <pc:docMk/>
            <pc:sldMk cId="3341014186" sldId="270"/>
            <ac:spMk id="3" creationId="{AAD54F4C-C918-35BA-F1DB-8C60CB67AD4A}"/>
          </ac:spMkLst>
        </pc:spChg>
        <pc:spChg chg="del mod">
          <ac:chgData name="Joe Coleman" userId="4cdc1fe8-b8ae-49b1-b8bb-2b6bab88a8bf" providerId="ADAL" clId="{E19E0ADD-5079-5943-B27F-0487998720E8}" dt="2024-11-19T20:53:58.596" v="672"/>
          <ac:spMkLst>
            <pc:docMk/>
            <pc:sldMk cId="3341014186" sldId="270"/>
            <ac:spMk id="4" creationId="{65B769F5-2EB6-7637-E88A-2206BF3B3D4A}"/>
          </ac:spMkLst>
        </pc:spChg>
      </pc:sldChg>
      <pc:sldChg chg="delSp modSp add mod">
        <pc:chgData name="Joe Coleman" userId="4cdc1fe8-b8ae-49b1-b8bb-2b6bab88a8bf" providerId="ADAL" clId="{E19E0ADD-5079-5943-B27F-0487998720E8}" dt="2024-11-19T20:58:32.052" v="1228" actId="5793"/>
        <pc:sldMkLst>
          <pc:docMk/>
          <pc:sldMk cId="989899972" sldId="271"/>
        </pc:sldMkLst>
        <pc:spChg chg="mod">
          <ac:chgData name="Joe Coleman" userId="4cdc1fe8-b8ae-49b1-b8bb-2b6bab88a8bf" providerId="ADAL" clId="{E19E0ADD-5079-5943-B27F-0487998720E8}" dt="2024-11-19T20:53:11.398" v="580" actId="20577"/>
          <ac:spMkLst>
            <pc:docMk/>
            <pc:sldMk cId="989899972" sldId="271"/>
            <ac:spMk id="2" creationId="{8921C4AC-E4BC-92FF-2786-08BAD07EB1F1}"/>
          </ac:spMkLst>
        </pc:spChg>
        <pc:spChg chg="mod">
          <ac:chgData name="Joe Coleman" userId="4cdc1fe8-b8ae-49b1-b8bb-2b6bab88a8bf" providerId="ADAL" clId="{E19E0ADD-5079-5943-B27F-0487998720E8}" dt="2024-11-19T20:58:32.052" v="1228" actId="5793"/>
          <ac:spMkLst>
            <pc:docMk/>
            <pc:sldMk cId="989899972" sldId="271"/>
            <ac:spMk id="3" creationId="{A6C97873-FD22-87DC-E36D-5FF2BA60F47A}"/>
          </ac:spMkLst>
        </pc:spChg>
        <pc:spChg chg="del mod">
          <ac:chgData name="Joe Coleman" userId="4cdc1fe8-b8ae-49b1-b8bb-2b6bab88a8bf" providerId="ADAL" clId="{E19E0ADD-5079-5943-B27F-0487998720E8}" dt="2024-11-19T20:53:56.256" v="670" actId="478"/>
          <ac:spMkLst>
            <pc:docMk/>
            <pc:sldMk cId="989899972" sldId="271"/>
            <ac:spMk id="4" creationId="{3EF4FB2A-1485-C5BE-DA8A-2EBCA0CE99C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05F98C-C7A0-6C5A-4D04-CCC94E6861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AFDBFD-27C9-64C7-0FAE-90CAD395CA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E681F0-A6C6-3DA5-8DD2-256C59625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A89E8A-AA3A-1002-5478-ECB624D4FE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2C334-05E6-A67B-7729-A53BF0695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34014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DEDE1-EDF9-A9A7-B6DD-0E498754D0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9C0D5-8C2A-6D51-F69B-2A53D54F8C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81253F-1CDF-75EE-9E15-CCCA255A9E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FF56AF-14DD-7523-FB12-22886EEBB7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AA85B5-D035-DE1D-1F41-B2317049B2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10535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A4192-3FD5-D662-2FD9-802EDDAA25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0BD608C-0D8E-4FBD-E993-89B6C32DE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BF6027-D6A5-4E72-0A47-97A890A1B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1FC4C91-CF85-7B97-D3DE-64CA5F11BE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E84E6B-BE03-A89E-6D7E-68A2D908B0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9089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FC3AB-A5F5-1E56-8727-D0585A7D41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7262D6-FA3E-9053-464F-E138E9F180E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E7CE14-A37F-3214-7C6C-B7DA17A830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6E85D78-DBAF-9FA7-D25F-9BEA740415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3850DC-C70A-3FDD-AB9C-8D66C1AC55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13E036-B1A7-854A-EA24-587047B131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5174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25D5BB-5150-3077-B71C-2E5B9853BB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227C17-8A72-E237-2C3A-99D01E6F67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945A61-C0C7-51DC-546D-84E1A3536EC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3F1CEEC-9721-E223-94CB-1D6720AD2C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BF3A519-1896-18C2-DCBE-02DF5FDA914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06B5728-259C-C69E-56D3-1DE9DC653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0B4FC6-0F1D-7A8E-C137-AD8F95227A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341891-B7DE-EF8D-3EF8-C13505C15C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7398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28DEBB-E0D3-6B91-24B4-D980EE5FBA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E9BC83-B778-E2E6-E2E5-3A6CC2F8B9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5EE75D9-F643-CBB1-1420-B7F110A8D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6F91BD-E8D5-CBED-9ED3-2EFDB65A05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564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784EE98-FBEF-D1BA-F1FD-51CF11390B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460F9B7-FFA9-66AA-8960-4208B8A962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15E5F69-2004-F86A-0472-FB9031FF75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23604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D723C8-B977-1CB4-3221-B40E0C3464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09916D-7561-A2DB-D1B3-D452AAA477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F3684E-AC12-9124-779A-1A9B4C6EE3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9BDA811-A469-38C2-2B1D-0BCEBDFF81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9ACD96-649B-1B62-F4F1-9270C50458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BB14FB-7E18-CC95-50A4-71D655741A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197874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DC6A23-9EBF-5793-0FBA-FCA5DC2DD6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EA9CB59-CABA-C888-3714-57DA66E09FE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906053-F77C-A309-B1C4-4BF7973CB1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0BEB1A-681F-2602-E4E8-8A55681288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CCFD03-E4CF-985A-4962-9D40EEE56D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0E4ADD-5F38-6524-1EB2-0B4594E8E5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2609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FE05FB-43C8-1387-7106-D5A7B07988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A6BD88-9549-1267-9A3E-D918FA83C4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A3E7CA-4BD9-E619-D6FE-09E7E0910E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1019D3-BE99-F9C2-625D-871D0E1BE2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2E85ED-9939-674C-02A9-27D6AE6DE8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72179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08D431-FA51-280F-DA5F-62BB8C3645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33AE42-5AF8-94E3-3890-DB28CD4221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D22C50-EC32-380C-2F15-28E0096792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20FD73-EDE3-3170-D30D-D371D0314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E2AF87-718B-5CCD-F5DA-89E5309BBC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4500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FE87FE-6641-379C-2DF6-CD15B7BF9D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8AC4B9-119E-24B0-0E9D-05487BE95C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062001-CC1C-B915-F7F6-72BB1B9CFD9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0CD0CA0-A2AF-480C-BD7E-8DD2B3C10A58}" type="datetimeFigureOut">
              <a:rPr lang="en-GB" smtClean="0"/>
              <a:t>19/11/2024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3A5FFD-51A3-EDF4-EC45-642FAA393B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300348-7B35-5B01-0175-B4186DE98F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7E60FF9-B132-4DEB-9576-354747E7C89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545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hyperlink" Target="https://nation.cymru/culture/the-valleys-new-exhibition-opens-at-national-museum-cardiff/" TargetMode="Externa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>
            <a:extLst>
              <a:ext uri="{FF2B5EF4-FFF2-40B4-BE49-F238E27FC236}">
                <a16:creationId xmlns:a16="http://schemas.microsoft.com/office/drawing/2014/main" id="{C6FD839F-3D08-8E98-3D54-AE1081B3BA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33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97277" y="-842329"/>
            <a:ext cx="12289277" cy="81969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72F5DF58-A495-4551-F649-3A12C5FB803B}"/>
              </a:ext>
            </a:extLst>
          </p:cNvPr>
          <p:cNvSpPr txBox="1">
            <a:spLocks/>
          </p:cNvSpPr>
          <p:nvPr/>
        </p:nvSpPr>
        <p:spPr>
          <a:xfrm>
            <a:off x="1190625" y="129750"/>
            <a:ext cx="9810750" cy="1036110"/>
          </a:xfrm>
          <a:prstGeom prst="rect">
            <a:avLst/>
          </a:prstGeom>
          <a:solidFill>
            <a:srgbClr val="FFD5E4"/>
          </a:solidFill>
        </p:spPr>
        <p:txBody>
          <a:bodyPr vert="horz" lIns="91440" tIns="45720" rIns="91440" bIns="45720" rtlCol="0" anchor="ctr">
            <a:normAutofit fontScale="90000" lnSpcReduction="1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4400" dirty="0"/>
              <a:t>ADAA4014 - VISUAL STUDIES</a:t>
            </a:r>
            <a:br>
              <a:rPr lang="en-GB" sz="4000" dirty="0"/>
            </a:br>
            <a:r>
              <a:rPr lang="en-GB" sz="4000" dirty="0"/>
              <a:t>WEEK 8 – TASK 2 EXHIBITION REVIEW</a:t>
            </a: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id="{C8EC024F-EBF4-CE0D-4706-BEA668013E2D}"/>
              </a:ext>
            </a:extLst>
          </p:cNvPr>
          <p:cNvSpPr txBox="1">
            <a:spLocks/>
          </p:cNvSpPr>
          <p:nvPr/>
        </p:nvSpPr>
        <p:spPr>
          <a:xfrm>
            <a:off x="8144759" y="5506721"/>
            <a:ext cx="3630759" cy="1036110"/>
          </a:xfrm>
          <a:prstGeom prst="rect">
            <a:avLst/>
          </a:prstGeom>
          <a:solidFill>
            <a:srgbClr val="FFD5E4"/>
          </a:solidFill>
        </p:spPr>
        <p:txBody>
          <a:bodyPr vert="horz" lIns="91440" tIns="45720" rIns="91440" bIns="45720" rtlCol="0">
            <a:normAutofit lnSpcReduction="10000"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GB" dirty="0"/>
              <a:t>Learning to review exhibitions to experience the value of visiting them.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1BE534F-6C14-483C-45FA-DA38DFB2369C}"/>
              </a:ext>
            </a:extLst>
          </p:cNvPr>
          <p:cNvSpPr txBox="1"/>
          <p:nvPr/>
        </p:nvSpPr>
        <p:spPr>
          <a:xfrm>
            <a:off x="-97277" y="6543584"/>
            <a:ext cx="620755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>
                <a:hlinkClick r:id="rId4"/>
              </a:rPr>
              <a:t>The Valleys: New exhibition opens at National Museum Cardiff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60379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6642FAF-6810-2218-F06B-68C1F4EBB2D7}"/>
              </a:ext>
            </a:extLst>
          </p:cNvPr>
          <p:cNvSpPr/>
          <p:nvPr/>
        </p:nvSpPr>
        <p:spPr>
          <a:xfrm>
            <a:off x="0" y="3429000"/>
            <a:ext cx="12192000" cy="3429000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81CBCD-49DF-1968-FDDD-DC1C85E41F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Introduction to the Session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43291-8EFA-E2AE-D1C6-2BC7E3CD5A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01551"/>
            <a:ext cx="10515600" cy="1747134"/>
          </a:xfrm>
        </p:spPr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b="1" dirty="0"/>
              <a:t>Overview</a:t>
            </a:r>
            <a:r>
              <a:rPr lang="en-GB" dirty="0"/>
              <a:t>: </a:t>
            </a:r>
          </a:p>
          <a:p>
            <a:pPr lvl="1"/>
            <a:r>
              <a:rPr lang="en-GB" dirty="0"/>
              <a:t>Understand the structure of exhibition reviews.</a:t>
            </a:r>
          </a:p>
          <a:p>
            <a:pPr lvl="1"/>
            <a:r>
              <a:rPr lang="en-GB" dirty="0"/>
              <a:t>Analyse an example to develop a format.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95956D-6793-2A32-10CC-D1FF737D0CD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000" t="40142" r="15825" b="7376"/>
          <a:stretch/>
        </p:blipFill>
        <p:spPr>
          <a:xfrm>
            <a:off x="262647" y="3743493"/>
            <a:ext cx="6459166" cy="2756507"/>
          </a:xfrm>
          <a:prstGeom prst="rect">
            <a:avLst/>
          </a:prstGeom>
        </p:spPr>
      </p:pic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0B9C895D-4546-9628-B7E2-7C9B8371F0D1}"/>
              </a:ext>
            </a:extLst>
          </p:cNvPr>
          <p:cNvSpPr txBox="1">
            <a:spLocks/>
          </p:cNvSpPr>
          <p:nvPr/>
        </p:nvSpPr>
        <p:spPr>
          <a:xfrm>
            <a:off x="6969868" y="4374971"/>
            <a:ext cx="4959485" cy="21179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800" b="1" dirty="0"/>
              <a:t>We will be unpicking and analysing Laura Cumming’s Review of Hiroshi Sugimoto’s retrospective exhibition at the Hayward Gallery in 2023.</a:t>
            </a:r>
          </a:p>
          <a:p>
            <a:pPr marL="0" indent="0">
              <a:buNone/>
            </a:pPr>
            <a:r>
              <a:rPr lang="en-GB" sz="1800" b="1" dirty="0"/>
              <a:t>You should have a print copy as well as access on Moodle.</a:t>
            </a: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739276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5EBE0E-EFB5-8F3B-661E-0386D64FBF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| Identifying Key Structural Components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C1EEAE-D389-6E01-5706-961D78D908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Goal</a:t>
            </a:r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 Familiarise yourself with the structure of a review.</a:t>
            </a:r>
          </a:p>
          <a:p>
            <a:r>
              <a:rPr lang="en-GB" b="1" dirty="0"/>
              <a:t>Instructions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Draw a box around the sections of the review, labelling them as follows.</a:t>
            </a:r>
          </a:p>
          <a:p>
            <a:r>
              <a:rPr lang="en-GB" b="1" dirty="0"/>
              <a:t>Headline</a:t>
            </a:r>
          </a:p>
          <a:p>
            <a:r>
              <a:rPr lang="en-GB" b="1" dirty="0"/>
              <a:t>Key Image – exhibition introduction</a:t>
            </a:r>
          </a:p>
          <a:p>
            <a:r>
              <a:rPr lang="en-GB" b="1" dirty="0"/>
              <a:t>Project 1</a:t>
            </a:r>
          </a:p>
          <a:p>
            <a:r>
              <a:rPr lang="en-GB" b="1" dirty="0"/>
              <a:t>Project 2</a:t>
            </a:r>
          </a:p>
          <a:p>
            <a:r>
              <a:rPr lang="en-GB" b="1" dirty="0"/>
              <a:t>Project 3</a:t>
            </a:r>
          </a:p>
          <a:p>
            <a:r>
              <a:rPr lang="en-GB" b="1" dirty="0"/>
              <a:t>Subjective Viewpoint</a:t>
            </a:r>
          </a:p>
          <a:p>
            <a:r>
              <a:rPr lang="en-GB" b="1" dirty="0"/>
              <a:t>Conclusion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04033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988F94-45F5-2203-41BE-39C4D4C995C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E0103-399E-9CEF-AD39-740BB5EC2E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| Experiencing the Exhibition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D934D8-BAF1-2939-D0D1-E8CEF7D1B56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Goal</a:t>
            </a:r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 Understand what to look for in an exhibition.</a:t>
            </a:r>
          </a:p>
          <a:p>
            <a:r>
              <a:rPr lang="en-GB" b="1" dirty="0"/>
              <a:t>Instructions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Highlight areas in the review which show the important things to look for and do in an </a:t>
            </a:r>
            <a:r>
              <a:rPr lang="en-GB" dirty="0" err="1"/>
              <a:t>exhibtion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Think about audience, presentation, juxtaposition, information.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12208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FFF23-B0D9-7E9C-553A-7B1E35EB80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| Section 1: Introduction</a:t>
            </a:r>
            <a:br>
              <a:rPr lang="en-GB" b="1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F244FC-23C3-9BD6-A8D3-03E447B870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Goal</a:t>
            </a:r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 Understand the format and purpose of the introduction.</a:t>
            </a:r>
          </a:p>
          <a:p>
            <a:r>
              <a:rPr lang="en-GB" b="1" dirty="0"/>
              <a:t>Instructions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sz="1800" b="1" dirty="0"/>
              <a:t>Purpose:</a:t>
            </a:r>
          </a:p>
          <a:p>
            <a:pPr marL="0" indent="0">
              <a:buNone/>
            </a:pPr>
            <a:r>
              <a:rPr lang="en-GB" sz="1800" dirty="0"/>
              <a:t>What does the title and headline tell us? </a:t>
            </a:r>
            <a:r>
              <a:rPr lang="en-GB" sz="1800"/>
              <a:t>(setting the tone)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Why has the reviewer picked the Key Image?</a:t>
            </a:r>
          </a:p>
          <a:p>
            <a:pPr marL="0" indent="0">
              <a:buNone/>
            </a:pPr>
            <a:r>
              <a:rPr lang="en-GB" sz="1800" dirty="0"/>
              <a:t>What does it tell us about Sugimoto’s work as a whole?</a:t>
            </a:r>
          </a:p>
          <a:p>
            <a:pPr marL="0" indent="0">
              <a:buNone/>
            </a:pPr>
            <a:r>
              <a:rPr lang="en-GB" sz="1800" b="1" dirty="0"/>
              <a:t>Style:</a:t>
            </a:r>
          </a:p>
          <a:p>
            <a:pPr marL="0" indent="0">
              <a:buNone/>
            </a:pPr>
            <a:r>
              <a:rPr lang="en-GB" sz="1800" dirty="0"/>
              <a:t>How is the paragraph about this image written?</a:t>
            </a:r>
          </a:p>
          <a:p>
            <a:pPr marL="0" indent="0">
              <a:buNone/>
            </a:pPr>
            <a:r>
              <a:rPr lang="en-GB" sz="1800" dirty="0"/>
              <a:t>Can you highlight use of Content/composition/context?</a:t>
            </a:r>
          </a:p>
        </p:txBody>
      </p:sp>
    </p:spTree>
    <p:extLst>
      <p:ext uri="{BB962C8B-B14F-4D97-AF65-F5344CB8AC3E}">
        <p14:creationId xmlns:p14="http://schemas.microsoft.com/office/powerpoint/2010/main" val="12281916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10BE07-5F58-EB0F-9E2C-7FFEC580D9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| Section 1: Introduction - handout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29D04-7C12-F814-5B72-8CF0391C21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Handout Section 1: Headline, Overview &amp; Introduction</a:t>
            </a:r>
            <a:br>
              <a:rPr lang="en-GB" dirty="0"/>
            </a:br>
            <a:r>
              <a:rPr lang="en-GB" sz="2400" dirty="0"/>
              <a:t>In the exhibition, look for a project/artwork which you think sums up the exhibition. Include one image as the Key Image:</a:t>
            </a:r>
          </a:p>
          <a:p>
            <a:r>
              <a:rPr lang="en-GB" sz="2400" dirty="0"/>
              <a:t>Analyse it’s content, composition and contexts. </a:t>
            </a:r>
          </a:p>
          <a:p>
            <a:r>
              <a:rPr lang="en-GB" sz="2400" dirty="0"/>
              <a:t>Key themes, ideas, techniques and meanings </a:t>
            </a:r>
          </a:p>
          <a:p>
            <a:r>
              <a:rPr lang="en-GB" sz="2400" dirty="0"/>
              <a:t>Write about this image and what it shows/tells us about the exhibition as a whole.</a:t>
            </a:r>
          </a:p>
        </p:txBody>
      </p:sp>
    </p:spTree>
    <p:extLst>
      <p:ext uri="{BB962C8B-B14F-4D97-AF65-F5344CB8AC3E}">
        <p14:creationId xmlns:p14="http://schemas.microsoft.com/office/powerpoint/2010/main" val="16480870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0D2014-6C7B-87FC-B924-94EE2710F2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B84CB4-AB89-3242-FEA9-0AE67CFE42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| Section 2: Project 1, 2 &amp; 3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723FF8-077A-C384-77F0-01B945AD00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Goal</a:t>
            </a:r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 Understand the format and purpose of each featured project.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Instructions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Start by picking one of the projects Laura Cummings highlights. Box it.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How does she describe the content/composition of the work?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What does she analyse as its meaning/theme?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Has she found any extra information out about the project?</a:t>
            </a:r>
          </a:p>
          <a:p>
            <a:pPr marL="0" indent="0">
              <a:buNone/>
            </a:pPr>
            <a:endParaRPr lang="en-GB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45586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57C22DE-0166-871D-6CE9-98E6FBBD5A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F2A2A-E5F5-4CF6-A3A0-AE310F5558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| Section 2: Project 1, 2 &amp; 3 - Handout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D8E29-54D4-BFF2-FC33-A3E6B064C4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800" i="1" dirty="0">
                <a:solidFill>
                  <a:srgbClr val="FF0000"/>
                </a:solidFill>
              </a:rPr>
              <a:t>Note- you only must include one project, but featuring more than one will allow you to talk in more detail, analyse more and ultimately achieve a higher grade.</a:t>
            </a:r>
          </a:p>
          <a:p>
            <a:pPr marL="0" indent="0">
              <a:buNone/>
            </a:pPr>
            <a:r>
              <a:rPr lang="en-GB" sz="1800" i="1" dirty="0">
                <a:solidFill>
                  <a:srgbClr val="FF0000"/>
                </a:solidFill>
              </a:rPr>
              <a:t>Pick projects which are different in theme, year, style and technique! </a:t>
            </a:r>
          </a:p>
          <a:p>
            <a:r>
              <a:rPr lang="en-GB" sz="1800" dirty="0"/>
              <a:t>Record the details about the Project and the image chosen.</a:t>
            </a:r>
          </a:p>
          <a:p>
            <a:r>
              <a:rPr lang="en-GB" sz="1800" dirty="0"/>
              <a:t>Analyse it’s content, composition and contexts. Make notes of the most important details relevant to your review.</a:t>
            </a:r>
          </a:p>
          <a:p>
            <a:r>
              <a:rPr lang="en-GB" sz="1800" dirty="0"/>
              <a:t>Note how it’s been made – camera, media, lighting, special interest. How does this impact the work?</a:t>
            </a:r>
          </a:p>
          <a:p>
            <a:r>
              <a:rPr lang="en-GB" sz="1800" dirty="0"/>
              <a:t>Note how it’s been exhibited – think about the framing and positioning.</a:t>
            </a:r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8960744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AD5EA4-F94A-63A2-45D8-7E9B7C519E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0B241D-2252-C256-3E28-EFF1A0BCC1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| Section 3: 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BF96F2-E10E-6A63-EFC7-AF574B7D36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Goal</a:t>
            </a:r>
            <a:r>
              <a:rPr lang="en-GB" dirty="0">
                <a:solidFill>
                  <a:schemeClr val="accent5">
                    <a:lumMod val="40000"/>
                    <a:lumOff val="60000"/>
                  </a:schemeClr>
                </a:solidFill>
              </a:rPr>
              <a:t>: Understand the format and purpose for the conclusion  - last 4 paragraphs.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r>
              <a:rPr lang="en-GB" b="1" dirty="0"/>
              <a:t>Instructions</a:t>
            </a:r>
            <a:r>
              <a:rPr lang="en-GB" dirty="0"/>
              <a:t>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Before Laura’s subjective review, there are two paragraphs summing up the exhibition. How has she focused this – mentioning previous work.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In the subjective review, does Laura say she likes it? How do we know she does.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In the final paragraph, Laura’s writing becomes particularly conceptual. How else could she have finished the review? – The future? Audience?</a:t>
            </a:r>
          </a:p>
          <a:p>
            <a:pPr marL="0" indent="0">
              <a:buNone/>
            </a:pPr>
            <a:endParaRPr lang="en-GB" dirty="0">
              <a:solidFill>
                <a:schemeClr val="accent5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21826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7A64F55-F22E-D9CE-C3D9-01A5CA04B6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9A9F3-9292-7130-8EA8-7AAEBB8049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| Section 3: Conclusion- Handout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D54F4C-C918-35BA-F1DB-8C60CB67AD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When in the exhibition, try to make notes using the three boxes provided.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You will find writing your conclusion easier once you have written the rest of your review.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Ensure that your subjective opinion is balanced and not overly critical! Look for the positives and avoid subjective preferences. Focus on the exhibition as a whole.</a:t>
            </a:r>
          </a:p>
        </p:txBody>
      </p:sp>
    </p:spTree>
    <p:extLst>
      <p:ext uri="{BB962C8B-B14F-4D97-AF65-F5344CB8AC3E}">
        <p14:creationId xmlns:p14="http://schemas.microsoft.com/office/powerpoint/2010/main" val="334101418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48BCD1-C00F-D3E7-4C4C-C5F27872579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21C4AC-E4BC-92FF-2786-08BAD07EB1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| Next week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C97873-FD22-87DC-E36D-5FF2BA60F4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bring the Exhibition Review Notes document and make clear notes about the exhibition and its featured projects.</a:t>
            </a:r>
          </a:p>
          <a:p>
            <a:r>
              <a:rPr lang="en-GB" sz="1800" dirty="0"/>
              <a:t>Afterwards, Look up extra information about your chosen projects, including facts, technical information, processes and quotes from the photographer where relevant.</a:t>
            </a:r>
          </a:p>
          <a:p>
            <a:r>
              <a:rPr lang="en-GB" sz="1800" dirty="0"/>
              <a:t>Write your exhibition review draft in the template slides.</a:t>
            </a:r>
          </a:p>
          <a:p>
            <a:r>
              <a:rPr lang="en-GB" sz="1800" dirty="0"/>
              <a:t>Use your notes to clearly write your introduction, featured projects and conclusion.</a:t>
            </a:r>
          </a:p>
          <a:p>
            <a:r>
              <a:rPr lang="en-GB" sz="1800" dirty="0"/>
              <a:t>Keep Laura Cumming’s review to hand so you can borrow techniques.</a:t>
            </a:r>
          </a:p>
          <a:p>
            <a:endParaRPr lang="en-GB" sz="1800" dirty="0"/>
          </a:p>
          <a:p>
            <a:endParaRPr lang="en-GB" sz="1800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98989997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ustom 11">
      <a:majorFont>
        <a:latin typeface="Futura Md BT"/>
        <a:ea typeface=""/>
        <a:cs typeface=""/>
      </a:majorFont>
      <a:minorFont>
        <a:latin typeface="Georgia Pro Con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452</TotalTime>
  <Words>776</Words>
  <Application>Microsoft Macintosh PowerPoint</Application>
  <PresentationFormat>Widescreen</PresentationFormat>
  <Paragraphs>77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Futura Md BT</vt:lpstr>
      <vt:lpstr>Georgia Pro Cond</vt:lpstr>
      <vt:lpstr>Office Theme</vt:lpstr>
      <vt:lpstr>PowerPoint Presentation</vt:lpstr>
      <vt:lpstr>Introduction to the Session </vt:lpstr>
      <vt:lpstr>| Identifying Key Structural Components </vt:lpstr>
      <vt:lpstr>| Experiencing the Exhibition </vt:lpstr>
      <vt:lpstr>| Section 1: Introduction </vt:lpstr>
      <vt:lpstr>| Section 1: Introduction - handout</vt:lpstr>
      <vt:lpstr>| Section 2: Project 1, 2 &amp; 3</vt:lpstr>
      <vt:lpstr>| Section 2: Project 1, 2 &amp; 3 - Handout</vt:lpstr>
      <vt:lpstr>| Section 3: Conclusion</vt:lpstr>
      <vt:lpstr>| Section 3: Conclusion- Handout</vt:lpstr>
      <vt:lpstr>| Next week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Joe Coleman</dc:creator>
  <cp:lastModifiedBy>Joe Coleman (0750363)</cp:lastModifiedBy>
  <cp:revision>1</cp:revision>
  <dcterms:created xsi:type="dcterms:W3CDTF">2024-11-19T10:15:32Z</dcterms:created>
  <dcterms:modified xsi:type="dcterms:W3CDTF">2024-11-19T21:20:29Z</dcterms:modified>
</cp:coreProperties>
</file>