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63" r:id="rId4"/>
    <p:sldId id="258" r:id="rId5"/>
    <p:sldId id="262" r:id="rId6"/>
    <p:sldId id="259" r:id="rId7"/>
    <p:sldId id="261" r:id="rId8"/>
    <p:sldId id="260"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FB38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E678D1-5D8E-C92D-DF14-B3B1DD6A6C65}" v="11" dt="2024-07-13T11:56:22.399"/>
    <p1510:client id="{4403771F-CD8A-3CEF-B714-FFE125DD580F}" v="32" dt="2024-07-13T12:02:20.368"/>
    <p1510:client id="{75ACA218-F757-AC48-9CE6-C0DE55EDB9E1}" v="16" dt="2024-07-13T13:14:54.115"/>
    <p1510:client id="{995A33F4-FB8D-AEF7-5B76-F3260F2E2A7A}" v="122" dt="2024-07-13T11:25:20.048"/>
    <p1510:client id="{BAD61D83-ADA1-4899-4DCE-C64C12ED94EB}" v="734" dt="2024-07-13T15:15:41.801"/>
    <p1510:client id="{CDFED7A4-ACA8-E33B-CA6A-D391A5E9243F}" v="410" dt="2024-07-13T11:50:58.7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tima Omar (2218519)" userId="S::2218519@student.uwtsd.ac.uk::10ab1a0f-9552-49c0-aa02-0dc4e2d59744" providerId="AD" clId="Web-{BAD61D83-ADA1-4899-4DCE-C64C12ED94EB}"/>
    <pc:docChg chg="modSld">
      <pc:chgData name="Fatima Omar (2218519)" userId="S::2218519@student.uwtsd.ac.uk::10ab1a0f-9552-49c0-aa02-0dc4e2d59744" providerId="AD" clId="Web-{BAD61D83-ADA1-4899-4DCE-C64C12ED94EB}" dt="2024-07-13T15:15:41.801" v="500" actId="1076"/>
      <pc:docMkLst>
        <pc:docMk/>
      </pc:docMkLst>
      <pc:sldChg chg="modSp">
        <pc:chgData name="Fatima Omar (2218519)" userId="S::2218519@student.uwtsd.ac.uk::10ab1a0f-9552-49c0-aa02-0dc4e2d59744" providerId="AD" clId="Web-{BAD61D83-ADA1-4899-4DCE-C64C12ED94EB}" dt="2024-07-13T15:15:41.801" v="500" actId="1076"/>
        <pc:sldMkLst>
          <pc:docMk/>
          <pc:sldMk cId="109857222" sldId="256"/>
        </pc:sldMkLst>
        <pc:picChg chg="mod modCrop">
          <ac:chgData name="Fatima Omar (2218519)" userId="S::2218519@student.uwtsd.ac.uk::10ab1a0f-9552-49c0-aa02-0dc4e2d59744" providerId="AD" clId="Web-{BAD61D83-ADA1-4899-4DCE-C64C12ED94EB}" dt="2024-07-13T15:15:41.801" v="500" actId="1076"/>
          <ac:picMkLst>
            <pc:docMk/>
            <pc:sldMk cId="109857222" sldId="256"/>
            <ac:picMk id="4" creationId="{CF15086C-BF35-80AE-8901-937014A3D6CA}"/>
          </ac:picMkLst>
        </pc:picChg>
      </pc:sldChg>
      <pc:sldChg chg="addSp delSp modSp">
        <pc:chgData name="Fatima Omar (2218519)" userId="S::2218519@student.uwtsd.ac.uk::10ab1a0f-9552-49c0-aa02-0dc4e2d59744" providerId="AD" clId="Web-{BAD61D83-ADA1-4899-4DCE-C64C12ED94EB}" dt="2024-07-13T15:15:33.879" v="499" actId="1076"/>
        <pc:sldMkLst>
          <pc:docMk/>
          <pc:sldMk cId="883829291" sldId="257"/>
        </pc:sldMkLst>
        <pc:spChg chg="mod">
          <ac:chgData name="Fatima Omar (2218519)" userId="S::2218519@student.uwtsd.ac.uk::10ab1a0f-9552-49c0-aa02-0dc4e2d59744" providerId="AD" clId="Web-{BAD61D83-ADA1-4899-4DCE-C64C12ED94EB}" dt="2024-07-13T12:56:05.901" v="241" actId="1076"/>
          <ac:spMkLst>
            <pc:docMk/>
            <pc:sldMk cId="883829291" sldId="257"/>
            <ac:spMk id="3" creationId="{D9C9196C-E3E7-4456-0866-F3496B13C22D}"/>
          </ac:spMkLst>
        </pc:spChg>
        <pc:spChg chg="mod">
          <ac:chgData name="Fatima Omar (2218519)" userId="S::2218519@student.uwtsd.ac.uk::10ab1a0f-9552-49c0-aa02-0dc4e2d59744" providerId="AD" clId="Web-{BAD61D83-ADA1-4899-4DCE-C64C12ED94EB}" dt="2024-07-13T15:15:33.879" v="499" actId="1076"/>
          <ac:spMkLst>
            <pc:docMk/>
            <pc:sldMk cId="883829291" sldId="257"/>
            <ac:spMk id="5" creationId="{3E4E584D-D3C5-B2AA-9619-E5A3F2A6CCC3}"/>
          </ac:spMkLst>
        </pc:spChg>
        <pc:spChg chg="add mod">
          <ac:chgData name="Fatima Omar (2218519)" userId="S::2218519@student.uwtsd.ac.uk::10ab1a0f-9552-49c0-aa02-0dc4e2d59744" providerId="AD" clId="Web-{BAD61D83-ADA1-4899-4DCE-C64C12ED94EB}" dt="2024-07-13T12:55:08.697" v="225" actId="1076"/>
          <ac:spMkLst>
            <pc:docMk/>
            <pc:sldMk cId="883829291" sldId="257"/>
            <ac:spMk id="11" creationId="{089141BF-4C09-58C5-489D-C913099BF83F}"/>
          </ac:spMkLst>
        </pc:spChg>
        <pc:spChg chg="mod">
          <ac:chgData name="Fatima Omar (2218519)" userId="S::2218519@student.uwtsd.ac.uk::10ab1a0f-9552-49c0-aa02-0dc4e2d59744" providerId="AD" clId="Web-{BAD61D83-ADA1-4899-4DCE-C64C12ED94EB}" dt="2024-07-13T12:55:18.384" v="226" actId="1076"/>
          <ac:spMkLst>
            <pc:docMk/>
            <pc:sldMk cId="883829291" sldId="257"/>
            <ac:spMk id="12" creationId="{B7F180D5-3709-DE1A-3CFB-1F6493A5ECD0}"/>
          </ac:spMkLst>
        </pc:spChg>
        <pc:spChg chg="mod">
          <ac:chgData name="Fatima Omar (2218519)" userId="S::2218519@student.uwtsd.ac.uk::10ab1a0f-9552-49c0-aa02-0dc4e2d59744" providerId="AD" clId="Web-{BAD61D83-ADA1-4899-4DCE-C64C12ED94EB}" dt="2024-07-13T12:56:09.933" v="242" actId="1076"/>
          <ac:spMkLst>
            <pc:docMk/>
            <pc:sldMk cId="883829291" sldId="257"/>
            <ac:spMk id="13" creationId="{9BBF5C6C-CBA7-F4A4-A8D3-06748DA81CDF}"/>
          </ac:spMkLst>
        </pc:spChg>
        <pc:spChg chg="mod">
          <ac:chgData name="Fatima Omar (2218519)" userId="S::2218519@student.uwtsd.ac.uk::10ab1a0f-9552-49c0-aa02-0dc4e2d59744" providerId="AD" clId="Web-{BAD61D83-ADA1-4899-4DCE-C64C12ED94EB}" dt="2024-07-13T12:56:02.651" v="240" actId="1076"/>
          <ac:spMkLst>
            <pc:docMk/>
            <pc:sldMk cId="883829291" sldId="257"/>
            <ac:spMk id="14" creationId="{0DAC2771-CAD0-34B9-0C45-0A6BD5550E73}"/>
          </ac:spMkLst>
        </pc:spChg>
        <pc:spChg chg="mod">
          <ac:chgData name="Fatima Omar (2218519)" userId="S::2218519@student.uwtsd.ac.uk::10ab1a0f-9552-49c0-aa02-0dc4e2d59744" providerId="AD" clId="Web-{BAD61D83-ADA1-4899-4DCE-C64C12ED94EB}" dt="2024-07-13T12:55:42.119" v="234" actId="1076"/>
          <ac:spMkLst>
            <pc:docMk/>
            <pc:sldMk cId="883829291" sldId="257"/>
            <ac:spMk id="15" creationId="{B1538938-65A5-D06C-69FF-849B75EAF1D5}"/>
          </ac:spMkLst>
        </pc:spChg>
        <pc:spChg chg="add mod">
          <ac:chgData name="Fatima Omar (2218519)" userId="S::2218519@student.uwtsd.ac.uk::10ab1a0f-9552-49c0-aa02-0dc4e2d59744" providerId="AD" clId="Web-{BAD61D83-ADA1-4899-4DCE-C64C12ED94EB}" dt="2024-07-13T12:55:46.604" v="235" actId="1076"/>
          <ac:spMkLst>
            <pc:docMk/>
            <pc:sldMk cId="883829291" sldId="257"/>
            <ac:spMk id="20" creationId="{FC8965A4-4C5F-8A42-F883-5C47A603725C}"/>
          </ac:spMkLst>
        </pc:spChg>
        <pc:picChg chg="mod">
          <ac:chgData name="Fatima Omar (2218519)" userId="S::2218519@student.uwtsd.ac.uk::10ab1a0f-9552-49c0-aa02-0dc4e2d59744" providerId="AD" clId="Web-{BAD61D83-ADA1-4899-4DCE-C64C12ED94EB}" dt="2024-07-13T12:55:22.978" v="228" actId="14100"/>
          <ac:picMkLst>
            <pc:docMk/>
            <pc:sldMk cId="883829291" sldId="257"/>
            <ac:picMk id="6" creationId="{39C9336D-A274-EC85-C784-94CAE65538D6}"/>
          </ac:picMkLst>
        </pc:picChg>
        <pc:picChg chg="mod">
          <ac:chgData name="Fatima Omar (2218519)" userId="S::2218519@student.uwtsd.ac.uk::10ab1a0f-9552-49c0-aa02-0dc4e2d59744" providerId="AD" clId="Web-{BAD61D83-ADA1-4899-4DCE-C64C12ED94EB}" dt="2024-07-13T12:56:12.777" v="243" actId="1076"/>
          <ac:picMkLst>
            <pc:docMk/>
            <pc:sldMk cId="883829291" sldId="257"/>
            <ac:picMk id="7" creationId="{10DEEE76-843C-1E45-42B5-98AF57C6C565}"/>
          </ac:picMkLst>
        </pc:picChg>
        <pc:picChg chg="mod">
          <ac:chgData name="Fatima Omar (2218519)" userId="S::2218519@student.uwtsd.ac.uk::10ab1a0f-9552-49c0-aa02-0dc4e2d59744" providerId="AD" clId="Web-{BAD61D83-ADA1-4899-4DCE-C64C12ED94EB}" dt="2024-07-13T12:55:36.916" v="233" actId="1076"/>
          <ac:picMkLst>
            <pc:docMk/>
            <pc:sldMk cId="883829291" sldId="257"/>
            <ac:picMk id="8" creationId="{7CEFB5AC-2524-BEC2-D7DC-7C5055B23D79}"/>
          </ac:picMkLst>
        </pc:picChg>
        <pc:picChg chg="mod">
          <ac:chgData name="Fatima Omar (2218519)" userId="S::2218519@student.uwtsd.ac.uk::10ab1a0f-9552-49c0-aa02-0dc4e2d59744" providerId="AD" clId="Web-{BAD61D83-ADA1-4899-4DCE-C64C12ED94EB}" dt="2024-07-13T12:56:15.120" v="244" actId="1076"/>
          <ac:picMkLst>
            <pc:docMk/>
            <pc:sldMk cId="883829291" sldId="257"/>
            <ac:picMk id="9" creationId="{F4B8A4D8-2BE9-19D9-C9FD-C4C94DB99C90}"/>
          </ac:picMkLst>
        </pc:picChg>
        <pc:picChg chg="mod">
          <ac:chgData name="Fatima Omar (2218519)" userId="S::2218519@student.uwtsd.ac.uk::10ab1a0f-9552-49c0-aa02-0dc4e2d59744" providerId="AD" clId="Web-{BAD61D83-ADA1-4899-4DCE-C64C12ED94EB}" dt="2024-07-13T12:55:57.307" v="239" actId="1076"/>
          <ac:picMkLst>
            <pc:docMk/>
            <pc:sldMk cId="883829291" sldId="257"/>
            <ac:picMk id="17" creationId="{E0F829F8-AD74-1F9F-E0C9-78D5DB9827B3}"/>
          </ac:picMkLst>
        </pc:picChg>
        <pc:picChg chg="del">
          <ac:chgData name="Fatima Omar (2218519)" userId="S::2218519@student.uwtsd.ac.uk::10ab1a0f-9552-49c0-aa02-0dc4e2d59744" providerId="AD" clId="Web-{BAD61D83-ADA1-4899-4DCE-C64C12ED94EB}" dt="2024-07-13T12:48:25.950" v="149"/>
          <ac:picMkLst>
            <pc:docMk/>
            <pc:sldMk cId="883829291" sldId="257"/>
            <ac:picMk id="18" creationId="{0620E33C-25EA-A229-11FF-1F25FFFAA0AA}"/>
          </ac:picMkLst>
        </pc:picChg>
        <pc:picChg chg="del">
          <ac:chgData name="Fatima Omar (2218519)" userId="S::2218519@student.uwtsd.ac.uk::10ab1a0f-9552-49c0-aa02-0dc4e2d59744" providerId="AD" clId="Web-{BAD61D83-ADA1-4899-4DCE-C64C12ED94EB}" dt="2024-07-13T12:41:32.670" v="82"/>
          <ac:picMkLst>
            <pc:docMk/>
            <pc:sldMk cId="883829291" sldId="257"/>
            <ac:picMk id="19" creationId="{DB6177B4-292C-CA9F-78B3-F6D9DFFA9D1B}"/>
          </ac:picMkLst>
        </pc:picChg>
        <pc:picChg chg="del mod">
          <ac:chgData name="Fatima Omar (2218519)" userId="S::2218519@student.uwtsd.ac.uk::10ab1a0f-9552-49c0-aa02-0dc4e2d59744" providerId="AD" clId="Web-{BAD61D83-ADA1-4899-4DCE-C64C12ED94EB}" dt="2024-07-13T12:53:22.522" v="188"/>
          <ac:picMkLst>
            <pc:docMk/>
            <pc:sldMk cId="883829291" sldId="257"/>
            <ac:picMk id="24" creationId="{F6CC177A-5418-0689-9DC1-0EDD5BEF5A09}"/>
          </ac:picMkLst>
        </pc:picChg>
        <pc:picChg chg="del mod">
          <ac:chgData name="Fatima Omar (2218519)" userId="S::2218519@student.uwtsd.ac.uk::10ab1a0f-9552-49c0-aa02-0dc4e2d59744" providerId="AD" clId="Web-{BAD61D83-ADA1-4899-4DCE-C64C12ED94EB}" dt="2024-07-13T12:53:21.162" v="187"/>
          <ac:picMkLst>
            <pc:docMk/>
            <pc:sldMk cId="883829291" sldId="257"/>
            <ac:picMk id="25" creationId="{3B5BE363-C441-F933-9B50-213F15194430}"/>
          </ac:picMkLst>
        </pc:picChg>
        <pc:picChg chg="mod">
          <ac:chgData name="Fatima Omar (2218519)" userId="S::2218519@student.uwtsd.ac.uk::10ab1a0f-9552-49c0-aa02-0dc4e2d59744" providerId="AD" clId="Web-{BAD61D83-ADA1-4899-4DCE-C64C12ED94EB}" dt="2024-07-13T12:55:51.120" v="237" actId="1076"/>
          <ac:picMkLst>
            <pc:docMk/>
            <pc:sldMk cId="883829291" sldId="257"/>
            <ac:picMk id="26" creationId="{593B3304-1639-CFFC-2E88-D1395C3B8DBA}"/>
          </ac:picMkLst>
        </pc:picChg>
      </pc:sldChg>
      <pc:sldChg chg="modSp">
        <pc:chgData name="Fatima Omar (2218519)" userId="S::2218519@student.uwtsd.ac.uk::10ab1a0f-9552-49c0-aa02-0dc4e2d59744" providerId="AD" clId="Web-{BAD61D83-ADA1-4899-4DCE-C64C12ED94EB}" dt="2024-07-13T13:17:25.006" v="482" actId="20577"/>
        <pc:sldMkLst>
          <pc:docMk/>
          <pc:sldMk cId="4002786511" sldId="258"/>
        </pc:sldMkLst>
        <pc:spChg chg="mod">
          <ac:chgData name="Fatima Omar (2218519)" userId="S::2218519@student.uwtsd.ac.uk::10ab1a0f-9552-49c0-aa02-0dc4e2d59744" providerId="AD" clId="Web-{BAD61D83-ADA1-4899-4DCE-C64C12ED94EB}" dt="2024-07-13T13:17:16.319" v="479" actId="1076"/>
          <ac:spMkLst>
            <pc:docMk/>
            <pc:sldMk cId="4002786511" sldId="258"/>
            <ac:spMk id="7" creationId="{EEFF6424-8AF2-81DF-F80D-8850F7F7D619}"/>
          </ac:spMkLst>
        </pc:spChg>
        <pc:spChg chg="mod">
          <ac:chgData name="Fatima Omar (2218519)" userId="S::2218519@student.uwtsd.ac.uk::10ab1a0f-9552-49c0-aa02-0dc4e2d59744" providerId="AD" clId="Web-{BAD61D83-ADA1-4899-4DCE-C64C12ED94EB}" dt="2024-07-13T13:17:25.006" v="482" actId="20577"/>
          <ac:spMkLst>
            <pc:docMk/>
            <pc:sldMk cId="4002786511" sldId="258"/>
            <ac:spMk id="8" creationId="{29C3FEF8-4D97-1082-EB9F-CEBD0D00333B}"/>
          </ac:spMkLst>
        </pc:spChg>
      </pc:sldChg>
      <pc:sldChg chg="delSp modSp">
        <pc:chgData name="Fatima Omar (2218519)" userId="S::2218519@student.uwtsd.ac.uk::10ab1a0f-9552-49c0-aa02-0dc4e2d59744" providerId="AD" clId="Web-{BAD61D83-ADA1-4899-4DCE-C64C12ED94EB}" dt="2024-07-13T12:38:04.101" v="59" actId="1076"/>
        <pc:sldMkLst>
          <pc:docMk/>
          <pc:sldMk cId="3451196576" sldId="259"/>
        </pc:sldMkLst>
        <pc:spChg chg="del mod">
          <ac:chgData name="Fatima Omar (2218519)" userId="S::2218519@student.uwtsd.ac.uk::10ab1a0f-9552-49c0-aa02-0dc4e2d59744" providerId="AD" clId="Web-{BAD61D83-ADA1-4899-4DCE-C64C12ED94EB}" dt="2024-07-13T12:31:06.573" v="24"/>
          <ac:spMkLst>
            <pc:docMk/>
            <pc:sldMk cId="3451196576" sldId="259"/>
            <ac:spMk id="3" creationId="{60CBDBCE-EB2F-1A59-9029-32DC92E28882}"/>
          </ac:spMkLst>
        </pc:spChg>
        <pc:spChg chg="mod">
          <ac:chgData name="Fatima Omar (2218519)" userId="S::2218519@student.uwtsd.ac.uk::10ab1a0f-9552-49c0-aa02-0dc4e2d59744" providerId="AD" clId="Web-{BAD61D83-ADA1-4899-4DCE-C64C12ED94EB}" dt="2024-07-13T12:35:14.580" v="47" actId="20577"/>
          <ac:spMkLst>
            <pc:docMk/>
            <pc:sldMk cId="3451196576" sldId="259"/>
            <ac:spMk id="4" creationId="{FC82EA7D-8484-0126-4383-441EAA829D35}"/>
          </ac:spMkLst>
        </pc:spChg>
        <pc:picChg chg="mod modCrop">
          <ac:chgData name="Fatima Omar (2218519)" userId="S::2218519@student.uwtsd.ac.uk::10ab1a0f-9552-49c0-aa02-0dc4e2d59744" providerId="AD" clId="Web-{BAD61D83-ADA1-4899-4DCE-C64C12ED94EB}" dt="2024-07-13T12:37:55.210" v="54" actId="1076"/>
          <ac:picMkLst>
            <pc:docMk/>
            <pc:sldMk cId="3451196576" sldId="259"/>
            <ac:picMk id="5" creationId="{EE6C928D-7D96-143D-1613-511FA2DA6C85}"/>
          </ac:picMkLst>
        </pc:picChg>
        <pc:picChg chg="mod">
          <ac:chgData name="Fatima Omar (2218519)" userId="S::2218519@student.uwtsd.ac.uk::10ab1a0f-9552-49c0-aa02-0dc4e2d59744" providerId="AD" clId="Web-{BAD61D83-ADA1-4899-4DCE-C64C12ED94EB}" dt="2024-07-13T12:38:04.101" v="59" actId="1076"/>
          <ac:picMkLst>
            <pc:docMk/>
            <pc:sldMk cId="3451196576" sldId="259"/>
            <ac:picMk id="7" creationId="{38AE7FD4-5ECF-A4FE-2648-FA9811B092F4}"/>
          </ac:picMkLst>
        </pc:picChg>
        <pc:picChg chg="del mod">
          <ac:chgData name="Fatima Omar (2218519)" userId="S::2218519@student.uwtsd.ac.uk::10ab1a0f-9552-49c0-aa02-0dc4e2d59744" providerId="AD" clId="Web-{BAD61D83-ADA1-4899-4DCE-C64C12ED94EB}" dt="2024-07-13T12:14:57.655" v="6"/>
          <ac:picMkLst>
            <pc:docMk/>
            <pc:sldMk cId="3451196576" sldId="259"/>
            <ac:picMk id="8" creationId="{01DF4BE2-2B35-F887-8BEF-8CB04284BC2F}"/>
          </ac:picMkLst>
        </pc:picChg>
        <pc:picChg chg="del mod">
          <ac:chgData name="Fatima Omar (2218519)" userId="S::2218519@student.uwtsd.ac.uk::10ab1a0f-9552-49c0-aa02-0dc4e2d59744" providerId="AD" clId="Web-{BAD61D83-ADA1-4899-4DCE-C64C12ED94EB}" dt="2024-07-13T12:31:36.418" v="27"/>
          <ac:picMkLst>
            <pc:docMk/>
            <pc:sldMk cId="3451196576" sldId="259"/>
            <ac:picMk id="9" creationId="{998E9A0D-1415-F6A1-86B5-719C4E89DECA}"/>
          </ac:picMkLst>
        </pc:picChg>
        <pc:picChg chg="mod">
          <ac:chgData name="Fatima Omar (2218519)" userId="S::2218519@student.uwtsd.ac.uk::10ab1a0f-9552-49c0-aa02-0dc4e2d59744" providerId="AD" clId="Web-{BAD61D83-ADA1-4899-4DCE-C64C12ED94EB}" dt="2024-07-13T12:38:02.210" v="58" actId="1076"/>
          <ac:picMkLst>
            <pc:docMk/>
            <pc:sldMk cId="3451196576" sldId="259"/>
            <ac:picMk id="10" creationId="{8BFFA807-A6A5-D442-6FDB-9609C6E94836}"/>
          </ac:picMkLst>
        </pc:picChg>
      </pc:sldChg>
      <pc:sldChg chg="addSp delSp modSp">
        <pc:chgData name="Fatima Omar (2218519)" userId="S::2218519@student.uwtsd.ac.uk::10ab1a0f-9552-49c0-aa02-0dc4e2d59744" providerId="AD" clId="Web-{BAD61D83-ADA1-4899-4DCE-C64C12ED94EB}" dt="2024-07-13T13:08:51.554" v="423" actId="14100"/>
        <pc:sldMkLst>
          <pc:docMk/>
          <pc:sldMk cId="2512988096" sldId="260"/>
        </pc:sldMkLst>
        <pc:spChg chg="mod">
          <ac:chgData name="Fatima Omar (2218519)" userId="S::2218519@student.uwtsd.ac.uk::10ab1a0f-9552-49c0-aa02-0dc4e2d59744" providerId="AD" clId="Web-{BAD61D83-ADA1-4899-4DCE-C64C12ED94EB}" dt="2024-07-13T13:08:37.429" v="419" actId="14100"/>
          <ac:spMkLst>
            <pc:docMk/>
            <pc:sldMk cId="2512988096" sldId="260"/>
            <ac:spMk id="3" creationId="{FFC40CC8-7A5B-BEAD-3CF7-54DDF251F1C6}"/>
          </ac:spMkLst>
        </pc:spChg>
        <pc:picChg chg="add del mod">
          <ac:chgData name="Fatima Omar (2218519)" userId="S::2218519@student.uwtsd.ac.uk::10ab1a0f-9552-49c0-aa02-0dc4e2d59744" providerId="AD" clId="Web-{BAD61D83-ADA1-4899-4DCE-C64C12ED94EB}" dt="2024-07-13T13:06:01.627" v="389"/>
          <ac:picMkLst>
            <pc:docMk/>
            <pc:sldMk cId="2512988096" sldId="260"/>
            <ac:picMk id="4" creationId="{C2DD776F-9454-E854-7979-79255BA77B1A}"/>
          </ac:picMkLst>
        </pc:picChg>
        <pc:picChg chg="mod">
          <ac:chgData name="Fatima Omar (2218519)" userId="S::2218519@student.uwtsd.ac.uk::10ab1a0f-9552-49c0-aa02-0dc4e2d59744" providerId="AD" clId="Web-{BAD61D83-ADA1-4899-4DCE-C64C12ED94EB}" dt="2024-07-13T13:08:51.554" v="423" actId="14100"/>
          <ac:picMkLst>
            <pc:docMk/>
            <pc:sldMk cId="2512988096" sldId="260"/>
            <ac:picMk id="4" creationId="{D88766BA-19CF-2E10-3AB6-0F26422D5DFE}"/>
          </ac:picMkLst>
        </pc:picChg>
        <pc:picChg chg="add mod modCrop">
          <ac:chgData name="Fatima Omar (2218519)" userId="S::2218519@student.uwtsd.ac.uk::10ab1a0f-9552-49c0-aa02-0dc4e2d59744" providerId="AD" clId="Web-{BAD61D83-ADA1-4899-4DCE-C64C12ED94EB}" dt="2024-07-13T13:07:00.410" v="398" actId="1076"/>
          <ac:picMkLst>
            <pc:docMk/>
            <pc:sldMk cId="2512988096" sldId="260"/>
            <ac:picMk id="5" creationId="{CA3B96E8-A2D1-32CE-1D40-217E509DDB18}"/>
          </ac:picMkLst>
        </pc:picChg>
        <pc:picChg chg="mod">
          <ac:chgData name="Fatima Omar (2218519)" userId="S::2218519@student.uwtsd.ac.uk::10ab1a0f-9552-49c0-aa02-0dc4e2d59744" providerId="AD" clId="Web-{BAD61D83-ADA1-4899-4DCE-C64C12ED94EB}" dt="2024-07-13T13:08:41.038" v="420" actId="1076"/>
          <ac:picMkLst>
            <pc:docMk/>
            <pc:sldMk cId="2512988096" sldId="260"/>
            <ac:picMk id="6" creationId="{F6389051-925D-5684-4DA2-5A4BA5EE2ECC}"/>
          </ac:picMkLst>
        </pc:picChg>
        <pc:picChg chg="mod">
          <ac:chgData name="Fatima Omar (2218519)" userId="S::2218519@student.uwtsd.ac.uk::10ab1a0f-9552-49c0-aa02-0dc4e2d59744" providerId="AD" clId="Web-{BAD61D83-ADA1-4899-4DCE-C64C12ED94EB}" dt="2024-07-13T13:08:46.460" v="422" actId="14100"/>
          <ac:picMkLst>
            <pc:docMk/>
            <pc:sldMk cId="2512988096" sldId="260"/>
            <ac:picMk id="7" creationId="{A1AF1078-7A58-0E45-076E-AC7C222ED088}"/>
          </ac:picMkLst>
        </pc:picChg>
        <pc:picChg chg="del mod">
          <ac:chgData name="Fatima Omar (2218519)" userId="S::2218519@student.uwtsd.ac.uk::10ab1a0f-9552-49c0-aa02-0dc4e2d59744" providerId="AD" clId="Web-{BAD61D83-ADA1-4899-4DCE-C64C12ED94EB}" dt="2024-07-13T13:07:45.787" v="402"/>
          <ac:picMkLst>
            <pc:docMk/>
            <pc:sldMk cId="2512988096" sldId="260"/>
            <ac:picMk id="8" creationId="{02372618-C48A-738B-952F-BFF35DFCA55C}"/>
          </ac:picMkLst>
        </pc:picChg>
      </pc:sldChg>
      <pc:sldChg chg="addSp delSp modSp">
        <pc:chgData name="Fatima Omar (2218519)" userId="S::2218519@student.uwtsd.ac.uk::10ab1a0f-9552-49c0-aa02-0dc4e2d59744" providerId="AD" clId="Web-{BAD61D83-ADA1-4899-4DCE-C64C12ED94EB}" dt="2024-07-13T13:15:59.379" v="472" actId="14100"/>
        <pc:sldMkLst>
          <pc:docMk/>
          <pc:sldMk cId="2339148426" sldId="261"/>
        </pc:sldMkLst>
        <pc:spChg chg="mod">
          <ac:chgData name="Fatima Omar (2218519)" userId="S::2218519@student.uwtsd.ac.uk::10ab1a0f-9552-49c0-aa02-0dc4e2d59744" providerId="AD" clId="Web-{BAD61D83-ADA1-4899-4DCE-C64C12ED94EB}" dt="2024-07-13T12:30:50.198" v="18" actId="20577"/>
          <ac:spMkLst>
            <pc:docMk/>
            <pc:sldMk cId="2339148426" sldId="261"/>
            <ac:spMk id="4" creationId="{DFA4FAB2-4352-7BF7-114F-A17FF140BCF3}"/>
          </ac:spMkLst>
        </pc:spChg>
        <pc:picChg chg="mod">
          <ac:chgData name="Fatima Omar (2218519)" userId="S::2218519@student.uwtsd.ac.uk::10ab1a0f-9552-49c0-aa02-0dc4e2d59744" providerId="AD" clId="Web-{BAD61D83-ADA1-4899-4DCE-C64C12ED94EB}" dt="2024-07-13T13:15:55.066" v="471" actId="14100"/>
          <ac:picMkLst>
            <pc:docMk/>
            <pc:sldMk cId="2339148426" sldId="261"/>
            <ac:picMk id="3" creationId="{12DAF5E3-9835-BC2B-70DD-6C7448910B9D}"/>
          </ac:picMkLst>
        </pc:picChg>
        <pc:picChg chg="mod">
          <ac:chgData name="Fatima Omar (2218519)" userId="S::2218519@student.uwtsd.ac.uk::10ab1a0f-9552-49c0-aa02-0dc4e2d59744" providerId="AD" clId="Web-{BAD61D83-ADA1-4899-4DCE-C64C12ED94EB}" dt="2024-07-13T13:15:02.549" v="450" actId="1076"/>
          <ac:picMkLst>
            <pc:docMk/>
            <pc:sldMk cId="2339148426" sldId="261"/>
            <ac:picMk id="6" creationId="{94461162-64F1-EDE8-A495-AFD452760F86}"/>
          </ac:picMkLst>
        </pc:picChg>
        <pc:picChg chg="mod">
          <ac:chgData name="Fatima Omar (2218519)" userId="S::2218519@student.uwtsd.ac.uk::10ab1a0f-9552-49c0-aa02-0dc4e2d59744" providerId="AD" clId="Web-{BAD61D83-ADA1-4899-4DCE-C64C12ED94EB}" dt="2024-07-13T13:15:33.363" v="463" actId="1076"/>
          <ac:picMkLst>
            <pc:docMk/>
            <pc:sldMk cId="2339148426" sldId="261"/>
            <ac:picMk id="7" creationId="{E793519A-483F-6CEC-4A17-B7EA850D7DEB}"/>
          </ac:picMkLst>
        </pc:picChg>
        <pc:picChg chg="add del mod">
          <ac:chgData name="Fatima Omar (2218519)" userId="S::2218519@student.uwtsd.ac.uk::10ab1a0f-9552-49c0-aa02-0dc4e2d59744" providerId="AD" clId="Web-{BAD61D83-ADA1-4899-4DCE-C64C12ED94EB}" dt="2024-07-13T13:15:59.379" v="472" actId="14100"/>
          <ac:picMkLst>
            <pc:docMk/>
            <pc:sldMk cId="2339148426" sldId="261"/>
            <ac:picMk id="8" creationId="{A64EBCBB-A0A6-9A49-77F1-4DA6344C779D}"/>
          </ac:picMkLst>
        </pc:picChg>
        <pc:picChg chg="add mod modCrop">
          <ac:chgData name="Fatima Omar (2218519)" userId="S::2218519@student.uwtsd.ac.uk::10ab1a0f-9552-49c0-aa02-0dc4e2d59744" providerId="AD" clId="Web-{BAD61D83-ADA1-4899-4DCE-C64C12ED94EB}" dt="2024-07-13T13:15:44.957" v="469" actId="1076"/>
          <ac:picMkLst>
            <pc:docMk/>
            <pc:sldMk cId="2339148426" sldId="261"/>
            <ac:picMk id="10" creationId="{C1009AE4-248D-9DB1-84D2-2205AAA20830}"/>
          </ac:picMkLst>
        </pc:picChg>
        <pc:picChg chg="add mod">
          <ac:chgData name="Fatima Omar (2218519)" userId="S::2218519@student.uwtsd.ac.uk::10ab1a0f-9552-49c0-aa02-0dc4e2d59744" providerId="AD" clId="Web-{BAD61D83-ADA1-4899-4DCE-C64C12ED94EB}" dt="2024-07-13T13:15:36.613" v="464" actId="1076"/>
          <ac:picMkLst>
            <pc:docMk/>
            <pc:sldMk cId="2339148426" sldId="261"/>
            <ac:picMk id="12" creationId="{10E584EC-0A04-C023-6204-DF85317DD208}"/>
          </ac:picMkLst>
        </pc:picChg>
      </pc:sldChg>
      <pc:sldChg chg="addSp delSp modSp">
        <pc:chgData name="Fatima Omar (2218519)" userId="S::2218519@student.uwtsd.ac.uk::10ab1a0f-9552-49c0-aa02-0dc4e2d59744" providerId="AD" clId="Web-{BAD61D83-ADA1-4899-4DCE-C64C12ED94EB}" dt="2024-07-13T13:22:39.020" v="492" actId="20577"/>
        <pc:sldMkLst>
          <pc:docMk/>
          <pc:sldMk cId="1398885627" sldId="262"/>
        </pc:sldMkLst>
        <pc:spChg chg="mod">
          <ac:chgData name="Fatima Omar (2218519)" userId="S::2218519@student.uwtsd.ac.uk::10ab1a0f-9552-49c0-aa02-0dc4e2d59744" providerId="AD" clId="Web-{BAD61D83-ADA1-4899-4DCE-C64C12ED94EB}" dt="2024-07-13T13:11:29.574" v="428" actId="20577"/>
          <ac:spMkLst>
            <pc:docMk/>
            <pc:sldMk cId="1398885627" sldId="262"/>
            <ac:spMk id="3" creationId="{CCCD9DF9-F640-1C77-12A2-E4977B57CA59}"/>
          </ac:spMkLst>
        </pc:spChg>
        <pc:spChg chg="add mod">
          <ac:chgData name="Fatima Omar (2218519)" userId="S::2218519@student.uwtsd.ac.uk::10ab1a0f-9552-49c0-aa02-0dc4e2d59744" providerId="AD" clId="Web-{BAD61D83-ADA1-4899-4DCE-C64C12ED94EB}" dt="2024-07-13T13:22:39.020" v="492" actId="20577"/>
          <ac:spMkLst>
            <pc:docMk/>
            <pc:sldMk cId="1398885627" sldId="262"/>
            <ac:spMk id="5" creationId="{E8FB2829-B17E-8AC7-E629-6D091192BBEC}"/>
          </ac:spMkLst>
        </pc:spChg>
        <pc:spChg chg="add mod">
          <ac:chgData name="Fatima Omar (2218519)" userId="S::2218519@student.uwtsd.ac.uk::10ab1a0f-9552-49c0-aa02-0dc4e2d59744" providerId="AD" clId="Web-{BAD61D83-ADA1-4899-4DCE-C64C12ED94EB}" dt="2024-07-13T12:51:01.563" v="168" actId="1076"/>
          <ac:spMkLst>
            <pc:docMk/>
            <pc:sldMk cId="1398885627" sldId="262"/>
            <ac:spMk id="6" creationId="{28811AF0-FE16-BAD2-AD8F-881863B1CE44}"/>
          </ac:spMkLst>
        </pc:spChg>
        <pc:picChg chg="add del mod modCrop">
          <ac:chgData name="Fatima Omar (2218519)" userId="S::2218519@student.uwtsd.ac.uk::10ab1a0f-9552-49c0-aa02-0dc4e2d59744" providerId="AD" clId="Web-{BAD61D83-ADA1-4899-4DCE-C64C12ED94EB}" dt="2024-07-13T13:05:45.283" v="383"/>
          <ac:picMkLst>
            <pc:docMk/>
            <pc:sldMk cId="1398885627" sldId="262"/>
            <ac:picMk id="7" creationId="{18B53FC2-C293-9EA6-E93F-265DF703793C}"/>
          </ac:picMkLst>
        </pc:picChg>
        <pc:picChg chg="add mod">
          <ac:chgData name="Fatima Omar (2218519)" userId="S::2218519@student.uwtsd.ac.uk::10ab1a0f-9552-49c0-aa02-0dc4e2d59744" providerId="AD" clId="Web-{BAD61D83-ADA1-4899-4DCE-C64C12ED94EB}" dt="2024-07-13T13:11:21.637" v="425" actId="1076"/>
          <ac:picMkLst>
            <pc:docMk/>
            <pc:sldMk cId="1398885627" sldId="262"/>
            <ac:picMk id="8" creationId="{ECB9F8BE-13D0-294C-FED8-242E701E5E98}"/>
          </ac:picMkLst>
        </pc:picChg>
      </pc:sldChg>
      <pc:sldChg chg="modSp">
        <pc:chgData name="Fatima Omar (2218519)" userId="S::2218519@student.uwtsd.ac.uk::10ab1a0f-9552-49c0-aa02-0dc4e2d59744" providerId="AD" clId="Web-{BAD61D83-ADA1-4899-4DCE-C64C12ED94EB}" dt="2024-07-13T13:12:01.700" v="435" actId="1076"/>
        <pc:sldMkLst>
          <pc:docMk/>
          <pc:sldMk cId="1185218368" sldId="263"/>
        </pc:sldMkLst>
        <pc:spChg chg="mod">
          <ac:chgData name="Fatima Omar (2218519)" userId="S::2218519@student.uwtsd.ac.uk::10ab1a0f-9552-49c0-aa02-0dc4e2d59744" providerId="AD" clId="Web-{BAD61D83-ADA1-4899-4DCE-C64C12ED94EB}" dt="2024-07-13T13:12:01.700" v="435" actId="1076"/>
          <ac:spMkLst>
            <pc:docMk/>
            <pc:sldMk cId="1185218368" sldId="263"/>
            <ac:spMk id="3" creationId="{D9C9196C-E3E7-4456-0866-F3496B13C22D}"/>
          </ac:spMkLst>
        </pc:spChg>
        <pc:spChg chg="mod">
          <ac:chgData name="Fatima Omar (2218519)" userId="S::2218519@student.uwtsd.ac.uk::10ab1a0f-9552-49c0-aa02-0dc4e2d59744" providerId="AD" clId="Web-{BAD61D83-ADA1-4899-4DCE-C64C12ED94EB}" dt="2024-07-13T13:11:45.669" v="431" actId="1076"/>
          <ac:spMkLst>
            <pc:docMk/>
            <pc:sldMk cId="1185218368" sldId="263"/>
            <ac:spMk id="13" creationId="{9BBF5C6C-CBA7-F4A4-A8D3-06748DA81CDF}"/>
          </ac:spMkLst>
        </pc:spChg>
        <pc:spChg chg="mod">
          <ac:chgData name="Fatima Omar (2218519)" userId="S::2218519@student.uwtsd.ac.uk::10ab1a0f-9552-49c0-aa02-0dc4e2d59744" providerId="AD" clId="Web-{BAD61D83-ADA1-4899-4DCE-C64C12ED94EB}" dt="2024-07-13T13:11:37.325" v="429" actId="1076"/>
          <ac:spMkLst>
            <pc:docMk/>
            <pc:sldMk cId="1185218368" sldId="263"/>
            <ac:spMk id="15" creationId="{B1538938-65A5-D06C-69FF-849B75EAF1D5}"/>
          </ac:spMkLst>
        </pc:spChg>
        <pc:picChg chg="mod">
          <ac:chgData name="Fatima Omar (2218519)" userId="S::2218519@student.uwtsd.ac.uk::10ab1a0f-9552-49c0-aa02-0dc4e2d59744" providerId="AD" clId="Web-{BAD61D83-ADA1-4899-4DCE-C64C12ED94EB}" dt="2024-07-13T13:11:57.622" v="434" actId="1076"/>
          <ac:picMkLst>
            <pc:docMk/>
            <pc:sldMk cId="1185218368" sldId="263"/>
            <ac:picMk id="4" creationId="{66CB02D0-ADD2-B51C-A8A8-7D47A8B3C13E}"/>
          </ac:picMkLst>
        </pc:picChg>
        <pc:picChg chg="mod">
          <ac:chgData name="Fatima Omar (2218519)" userId="S::2218519@student.uwtsd.ac.uk::10ab1a0f-9552-49c0-aa02-0dc4e2d59744" providerId="AD" clId="Web-{BAD61D83-ADA1-4899-4DCE-C64C12ED94EB}" dt="2024-07-13T13:11:50.434" v="432" actId="1076"/>
          <ac:picMkLst>
            <pc:docMk/>
            <pc:sldMk cId="1185218368" sldId="263"/>
            <ac:picMk id="18" creationId="{B5515124-6B33-AB75-2812-EB7D4B0E7744}"/>
          </ac:picMkLst>
        </pc:picChg>
        <pc:picChg chg="mod">
          <ac:chgData name="Fatima Omar (2218519)" userId="S::2218519@student.uwtsd.ac.uk::10ab1a0f-9552-49c0-aa02-0dc4e2d59744" providerId="AD" clId="Web-{BAD61D83-ADA1-4899-4DCE-C64C12ED94EB}" dt="2024-07-13T13:11:39.309" v="430" actId="1076"/>
          <ac:picMkLst>
            <pc:docMk/>
            <pc:sldMk cId="1185218368" sldId="263"/>
            <ac:picMk id="27" creationId="{2971C7B9-5DA7-237C-910D-44ADB8F20810}"/>
          </ac:picMkLst>
        </pc:picChg>
      </pc:sldChg>
    </pc:docChg>
  </pc:docChgLst>
  <pc:docChgLst>
    <pc:chgData name="Fatima Omar (2218519)" userId="S::2218519@student.uwtsd.ac.uk::10ab1a0f-9552-49c0-aa02-0dc4e2d59744" providerId="AD" clId="Web-{4403771F-CD8A-3CEF-B714-FFE125DD580F}"/>
    <pc:docChg chg="modSld">
      <pc:chgData name="Fatima Omar (2218519)" userId="S::2218519@student.uwtsd.ac.uk::10ab1a0f-9552-49c0-aa02-0dc4e2d59744" providerId="AD" clId="Web-{4403771F-CD8A-3CEF-B714-FFE125DD580F}" dt="2024-07-13T12:02:20.368" v="26"/>
      <pc:docMkLst>
        <pc:docMk/>
      </pc:docMkLst>
      <pc:sldChg chg="delSp modSp">
        <pc:chgData name="Fatima Omar (2218519)" userId="S::2218519@student.uwtsd.ac.uk::10ab1a0f-9552-49c0-aa02-0dc4e2d59744" providerId="AD" clId="Web-{4403771F-CD8A-3CEF-B714-FFE125DD580F}" dt="2024-07-13T12:02:20.368" v="26"/>
        <pc:sldMkLst>
          <pc:docMk/>
          <pc:sldMk cId="2339148426" sldId="261"/>
        </pc:sldMkLst>
        <pc:spChg chg="del mod">
          <ac:chgData name="Fatima Omar (2218519)" userId="S::2218519@student.uwtsd.ac.uk::10ab1a0f-9552-49c0-aa02-0dc4e2d59744" providerId="AD" clId="Web-{4403771F-CD8A-3CEF-B714-FFE125DD580F}" dt="2024-07-13T12:02:20.368" v="26"/>
          <ac:spMkLst>
            <pc:docMk/>
            <pc:sldMk cId="2339148426" sldId="261"/>
            <ac:spMk id="3" creationId="{60CBDBCE-EB2F-1A59-9029-32DC92E28882}"/>
          </ac:spMkLst>
        </pc:spChg>
        <pc:picChg chg="mod">
          <ac:chgData name="Fatima Omar (2218519)" userId="S::2218519@student.uwtsd.ac.uk::10ab1a0f-9552-49c0-aa02-0dc4e2d59744" providerId="AD" clId="Web-{4403771F-CD8A-3CEF-B714-FFE125DD580F}" dt="2024-07-13T12:00:33.676" v="15" actId="1076"/>
          <ac:picMkLst>
            <pc:docMk/>
            <pc:sldMk cId="2339148426" sldId="261"/>
            <ac:picMk id="6" creationId="{94461162-64F1-EDE8-A495-AFD452760F86}"/>
          </ac:picMkLst>
        </pc:picChg>
        <pc:picChg chg="mod modCrop">
          <ac:chgData name="Fatima Omar (2218519)" userId="S::2218519@student.uwtsd.ac.uk::10ab1a0f-9552-49c0-aa02-0dc4e2d59744" providerId="AD" clId="Web-{4403771F-CD8A-3CEF-B714-FFE125DD580F}" dt="2024-07-13T12:00:21.910" v="9" actId="14100"/>
          <ac:picMkLst>
            <pc:docMk/>
            <pc:sldMk cId="2339148426" sldId="261"/>
            <ac:picMk id="7" creationId="{E793519A-483F-6CEC-4A17-B7EA850D7DEB}"/>
          </ac:picMkLst>
        </pc:picChg>
        <pc:picChg chg="mod">
          <ac:chgData name="Fatima Omar (2218519)" userId="S::2218519@student.uwtsd.ac.uk::10ab1a0f-9552-49c0-aa02-0dc4e2d59744" providerId="AD" clId="Web-{4403771F-CD8A-3CEF-B714-FFE125DD580F}" dt="2024-07-13T12:00:29.786" v="14" actId="1076"/>
          <ac:picMkLst>
            <pc:docMk/>
            <pc:sldMk cId="2339148426" sldId="261"/>
            <ac:picMk id="8" creationId="{A64EBCBB-A0A6-9A49-77F1-4DA6344C779D}"/>
          </ac:picMkLst>
        </pc:picChg>
      </pc:sldChg>
    </pc:docChg>
  </pc:docChgLst>
  <pc:docChgLst>
    <pc:chgData name="Fatima Omar (2218519)" userId="S::2218519@student.uwtsd.ac.uk::10ab1a0f-9552-49c0-aa02-0dc4e2d59744" providerId="AD" clId="Web-{29E678D1-5D8E-C92D-DF14-B3B1DD6A6C65}"/>
    <pc:docChg chg="modSld">
      <pc:chgData name="Fatima Omar (2218519)" userId="S::2218519@student.uwtsd.ac.uk::10ab1a0f-9552-49c0-aa02-0dc4e2d59744" providerId="AD" clId="Web-{29E678D1-5D8E-C92D-DF14-B3B1DD6A6C65}" dt="2024-07-13T11:56:22.399" v="10" actId="14100"/>
      <pc:docMkLst>
        <pc:docMk/>
      </pc:docMkLst>
      <pc:sldChg chg="modSp">
        <pc:chgData name="Fatima Omar (2218519)" userId="S::2218519@student.uwtsd.ac.uk::10ab1a0f-9552-49c0-aa02-0dc4e2d59744" providerId="AD" clId="Web-{29E678D1-5D8E-C92D-DF14-B3B1DD6A6C65}" dt="2024-07-13T11:56:22.399" v="10" actId="14100"/>
        <pc:sldMkLst>
          <pc:docMk/>
          <pc:sldMk cId="2339148426" sldId="261"/>
        </pc:sldMkLst>
        <pc:picChg chg="mod">
          <ac:chgData name="Fatima Omar (2218519)" userId="S::2218519@student.uwtsd.ac.uk::10ab1a0f-9552-49c0-aa02-0dc4e2d59744" providerId="AD" clId="Web-{29E678D1-5D8E-C92D-DF14-B3B1DD6A6C65}" dt="2024-07-13T11:56:22.399" v="10" actId="14100"/>
          <ac:picMkLst>
            <pc:docMk/>
            <pc:sldMk cId="2339148426" sldId="261"/>
            <ac:picMk id="6" creationId="{94461162-64F1-EDE8-A495-AFD452760F86}"/>
          </ac:picMkLst>
        </pc:picChg>
        <pc:picChg chg="mod">
          <ac:chgData name="Fatima Omar (2218519)" userId="S::2218519@student.uwtsd.ac.uk::10ab1a0f-9552-49c0-aa02-0dc4e2d59744" providerId="AD" clId="Web-{29E678D1-5D8E-C92D-DF14-B3B1DD6A6C65}" dt="2024-07-13T11:56:16.227" v="8" actId="1076"/>
          <ac:picMkLst>
            <pc:docMk/>
            <pc:sldMk cId="2339148426" sldId="261"/>
            <ac:picMk id="7" creationId="{E793519A-483F-6CEC-4A17-B7EA850D7DEB}"/>
          </ac:picMkLst>
        </pc:picChg>
      </pc:sldChg>
    </pc:docChg>
  </pc:docChgLst>
  <pc:docChgLst>
    <pc:chgData name="Fatima Omar (2218519)" userId="S::2218519@student.uwtsd.ac.uk::10ab1a0f-9552-49c0-aa02-0dc4e2d59744" providerId="AD" clId="Web-{9EDA67F2-BA9D-5842-B5CB-5C98ED13E15E}"/>
    <pc:docChg chg="modSld">
      <pc:chgData name="Fatima Omar (2218519)" userId="S::2218519@student.uwtsd.ac.uk::10ab1a0f-9552-49c0-aa02-0dc4e2d59744" providerId="AD" clId="Web-{9EDA67F2-BA9D-5842-B5CB-5C98ED13E15E}" dt="2024-07-09T18:06:15.153" v="57" actId="14100"/>
      <pc:docMkLst>
        <pc:docMk/>
      </pc:docMkLst>
      <pc:sldChg chg="addSp modSp">
        <pc:chgData name="Fatima Omar (2218519)" userId="S::2218519@student.uwtsd.ac.uk::10ab1a0f-9552-49c0-aa02-0dc4e2d59744" providerId="AD" clId="Web-{9EDA67F2-BA9D-5842-B5CB-5C98ED13E15E}" dt="2024-07-09T18:03:10.658" v="49" actId="14100"/>
        <pc:sldMkLst>
          <pc:docMk/>
          <pc:sldMk cId="883829291" sldId="257"/>
        </pc:sldMkLst>
        <pc:spChg chg="add mod">
          <ac:chgData name="Fatima Omar (2218519)" userId="S::2218519@student.uwtsd.ac.uk::10ab1a0f-9552-49c0-aa02-0dc4e2d59744" providerId="AD" clId="Web-{9EDA67F2-BA9D-5842-B5CB-5C98ED13E15E}" dt="2024-07-09T18:03:10.658" v="49" actId="14100"/>
          <ac:spMkLst>
            <pc:docMk/>
            <pc:sldMk cId="883829291" sldId="257"/>
            <ac:spMk id="5" creationId="{3E4E584D-D3C5-B2AA-9619-E5A3F2A6CCC3}"/>
          </ac:spMkLst>
        </pc:spChg>
        <pc:picChg chg="add mod modCrop">
          <ac:chgData name="Fatima Omar (2218519)" userId="S::2218519@student.uwtsd.ac.uk::10ab1a0f-9552-49c0-aa02-0dc4e2d59744" providerId="AD" clId="Web-{9EDA67F2-BA9D-5842-B5CB-5C98ED13E15E}" dt="2024-07-09T18:02:16.124" v="44" actId="1076"/>
          <ac:picMkLst>
            <pc:docMk/>
            <pc:sldMk cId="883829291" sldId="257"/>
            <ac:picMk id="4" creationId="{E824D929-B784-8C8D-CAA3-8243C6CD2CEC}"/>
          </ac:picMkLst>
        </pc:picChg>
      </pc:sldChg>
      <pc:sldChg chg="addSp delSp modSp">
        <pc:chgData name="Fatima Omar (2218519)" userId="S::2218519@student.uwtsd.ac.uk::10ab1a0f-9552-49c0-aa02-0dc4e2d59744" providerId="AD" clId="Web-{9EDA67F2-BA9D-5842-B5CB-5C98ED13E15E}" dt="2024-07-09T18:05:52.604" v="53" actId="14100"/>
        <pc:sldMkLst>
          <pc:docMk/>
          <pc:sldMk cId="4002786511" sldId="258"/>
        </pc:sldMkLst>
        <pc:spChg chg="add mod">
          <ac:chgData name="Fatima Omar (2218519)" userId="S::2218519@student.uwtsd.ac.uk::10ab1a0f-9552-49c0-aa02-0dc4e2d59744" providerId="AD" clId="Web-{9EDA67F2-BA9D-5842-B5CB-5C98ED13E15E}" dt="2024-07-09T18:05:52.604" v="53" actId="14100"/>
          <ac:spMkLst>
            <pc:docMk/>
            <pc:sldMk cId="4002786511" sldId="258"/>
            <ac:spMk id="3" creationId="{CCCD9DF9-F640-1C77-12A2-E4977B57CA59}"/>
          </ac:spMkLst>
        </pc:spChg>
        <pc:spChg chg="add del mod">
          <ac:chgData name="Fatima Omar (2218519)" userId="S::2218519@student.uwtsd.ac.uk::10ab1a0f-9552-49c0-aa02-0dc4e2d59744" providerId="AD" clId="Web-{9EDA67F2-BA9D-5842-B5CB-5C98ED13E15E}" dt="2024-07-09T17:43:42.671" v="13"/>
          <ac:spMkLst>
            <pc:docMk/>
            <pc:sldMk cId="4002786511" sldId="258"/>
            <ac:spMk id="4" creationId="{AE71EDDA-D47E-4318-67DB-9BB51889ACE1}"/>
          </ac:spMkLst>
        </pc:spChg>
        <pc:picChg chg="add del mod">
          <ac:chgData name="Fatima Omar (2218519)" userId="S::2218519@student.uwtsd.ac.uk::10ab1a0f-9552-49c0-aa02-0dc4e2d59744" providerId="AD" clId="Web-{9EDA67F2-BA9D-5842-B5CB-5C98ED13E15E}" dt="2024-07-09T17:43:39.531" v="11"/>
          <ac:picMkLst>
            <pc:docMk/>
            <pc:sldMk cId="4002786511" sldId="258"/>
            <ac:picMk id="3" creationId="{0A6CFA61-F3DE-99B7-4FAD-D5ED4967E4CC}"/>
          </ac:picMkLst>
        </pc:picChg>
      </pc:sldChg>
      <pc:sldChg chg="addSp modSp">
        <pc:chgData name="Fatima Omar (2218519)" userId="S::2218519@student.uwtsd.ac.uk::10ab1a0f-9552-49c0-aa02-0dc4e2d59744" providerId="AD" clId="Web-{9EDA67F2-BA9D-5842-B5CB-5C98ED13E15E}" dt="2024-07-09T18:05:59.636" v="55" actId="14100"/>
        <pc:sldMkLst>
          <pc:docMk/>
          <pc:sldMk cId="3451196576" sldId="259"/>
        </pc:sldMkLst>
        <pc:spChg chg="add mod">
          <ac:chgData name="Fatima Omar (2218519)" userId="S::2218519@student.uwtsd.ac.uk::10ab1a0f-9552-49c0-aa02-0dc4e2d59744" providerId="AD" clId="Web-{9EDA67F2-BA9D-5842-B5CB-5C98ED13E15E}" dt="2024-07-09T18:05:59.636" v="55" actId="14100"/>
          <ac:spMkLst>
            <pc:docMk/>
            <pc:sldMk cId="3451196576" sldId="259"/>
            <ac:spMk id="3" creationId="{60CBDBCE-EB2F-1A59-9029-32DC92E28882}"/>
          </ac:spMkLst>
        </pc:spChg>
      </pc:sldChg>
      <pc:sldChg chg="addSp modSp">
        <pc:chgData name="Fatima Omar (2218519)" userId="S::2218519@student.uwtsd.ac.uk::10ab1a0f-9552-49c0-aa02-0dc4e2d59744" providerId="AD" clId="Web-{9EDA67F2-BA9D-5842-B5CB-5C98ED13E15E}" dt="2024-07-09T18:06:15.153" v="57" actId="14100"/>
        <pc:sldMkLst>
          <pc:docMk/>
          <pc:sldMk cId="2512988096" sldId="260"/>
        </pc:sldMkLst>
        <pc:spChg chg="mod">
          <ac:chgData name="Fatima Omar (2218519)" userId="S::2218519@student.uwtsd.ac.uk::10ab1a0f-9552-49c0-aa02-0dc4e2d59744" providerId="AD" clId="Web-{9EDA67F2-BA9D-5842-B5CB-5C98ED13E15E}" dt="2024-07-09T18:01:43.701" v="34" actId="1076"/>
          <ac:spMkLst>
            <pc:docMk/>
            <pc:sldMk cId="2512988096" sldId="260"/>
            <ac:spMk id="2" creationId="{981FCAEE-61E4-A66A-91D6-C54152750F78}"/>
          </ac:spMkLst>
        </pc:spChg>
        <pc:spChg chg="add mod">
          <ac:chgData name="Fatima Omar (2218519)" userId="S::2218519@student.uwtsd.ac.uk::10ab1a0f-9552-49c0-aa02-0dc4e2d59744" providerId="AD" clId="Web-{9EDA67F2-BA9D-5842-B5CB-5C98ED13E15E}" dt="2024-07-09T18:06:15.153" v="57" actId="14100"/>
          <ac:spMkLst>
            <pc:docMk/>
            <pc:sldMk cId="2512988096" sldId="260"/>
            <ac:spMk id="3" creationId="{FFC40CC8-7A5B-BEAD-3CF7-54DDF251F1C6}"/>
          </ac:spMkLst>
        </pc:spChg>
      </pc:sldChg>
    </pc:docChg>
  </pc:docChgLst>
  <pc:docChgLst>
    <pc:chgData name="Fatima Omar (2218519)" userId="S::2218519@student.uwtsd.ac.uk::10ab1a0f-9552-49c0-aa02-0dc4e2d59744" providerId="AD" clId="Web-{E589FE88-80FA-CB33-F552-4FDB81E03020}"/>
    <pc:docChg chg="addSld modSld">
      <pc:chgData name="Fatima Omar (2218519)" userId="S::2218519@student.uwtsd.ac.uk::10ab1a0f-9552-49c0-aa02-0dc4e2d59744" providerId="AD" clId="Web-{E589FE88-80FA-CB33-F552-4FDB81E03020}" dt="2024-07-10T17:20:36.345" v="55" actId="14100"/>
      <pc:docMkLst>
        <pc:docMk/>
      </pc:docMkLst>
      <pc:sldChg chg="modSp">
        <pc:chgData name="Fatima Omar (2218519)" userId="S::2218519@student.uwtsd.ac.uk::10ab1a0f-9552-49c0-aa02-0dc4e2d59744" providerId="AD" clId="Web-{E589FE88-80FA-CB33-F552-4FDB81E03020}" dt="2024-07-10T16:27:00.547" v="19" actId="1076"/>
        <pc:sldMkLst>
          <pc:docMk/>
          <pc:sldMk cId="4002786511" sldId="258"/>
        </pc:sldMkLst>
        <pc:spChg chg="mod">
          <ac:chgData name="Fatima Omar (2218519)" userId="S::2218519@student.uwtsd.ac.uk::10ab1a0f-9552-49c0-aa02-0dc4e2d59744" providerId="AD" clId="Web-{E589FE88-80FA-CB33-F552-4FDB81E03020}" dt="2024-07-10T16:27:00.547" v="19" actId="1076"/>
          <ac:spMkLst>
            <pc:docMk/>
            <pc:sldMk cId="4002786511" sldId="258"/>
            <ac:spMk id="3" creationId="{CCCD9DF9-F640-1C77-12A2-E4977B57CA59}"/>
          </ac:spMkLst>
        </pc:spChg>
      </pc:sldChg>
      <pc:sldChg chg="modSp">
        <pc:chgData name="Fatima Omar (2218519)" userId="S::2218519@student.uwtsd.ac.uk::10ab1a0f-9552-49c0-aa02-0dc4e2d59744" providerId="AD" clId="Web-{E589FE88-80FA-CB33-F552-4FDB81E03020}" dt="2024-07-10T16:27:49.157" v="37" actId="20577"/>
        <pc:sldMkLst>
          <pc:docMk/>
          <pc:sldMk cId="3451196576" sldId="259"/>
        </pc:sldMkLst>
        <pc:spChg chg="mod">
          <ac:chgData name="Fatima Omar (2218519)" userId="S::2218519@student.uwtsd.ac.uk::10ab1a0f-9552-49c0-aa02-0dc4e2d59744" providerId="AD" clId="Web-{E589FE88-80FA-CB33-F552-4FDB81E03020}" dt="2024-07-10T16:27:38.188" v="36" actId="20577"/>
          <ac:spMkLst>
            <pc:docMk/>
            <pc:sldMk cId="3451196576" sldId="259"/>
            <ac:spMk id="3" creationId="{60CBDBCE-EB2F-1A59-9029-32DC92E28882}"/>
          </ac:spMkLst>
        </pc:spChg>
        <pc:spChg chg="mod">
          <ac:chgData name="Fatima Omar (2218519)" userId="S::2218519@student.uwtsd.ac.uk::10ab1a0f-9552-49c0-aa02-0dc4e2d59744" providerId="AD" clId="Web-{E589FE88-80FA-CB33-F552-4FDB81E03020}" dt="2024-07-10T16:27:49.157" v="37" actId="20577"/>
          <ac:spMkLst>
            <pc:docMk/>
            <pc:sldMk cId="3451196576" sldId="259"/>
            <ac:spMk id="4" creationId="{FC82EA7D-8484-0126-4383-441EAA829D35}"/>
          </ac:spMkLst>
        </pc:spChg>
      </pc:sldChg>
      <pc:sldChg chg="modSp">
        <pc:chgData name="Fatima Omar (2218519)" userId="S::2218519@student.uwtsd.ac.uk::10ab1a0f-9552-49c0-aa02-0dc4e2d59744" providerId="AD" clId="Web-{E589FE88-80FA-CB33-F552-4FDB81E03020}" dt="2024-07-10T16:26:56.656" v="18" actId="1076"/>
        <pc:sldMkLst>
          <pc:docMk/>
          <pc:sldMk cId="1398885627" sldId="262"/>
        </pc:sldMkLst>
        <pc:spChg chg="mod">
          <ac:chgData name="Fatima Omar (2218519)" userId="S::2218519@student.uwtsd.ac.uk::10ab1a0f-9552-49c0-aa02-0dc4e2d59744" providerId="AD" clId="Web-{E589FE88-80FA-CB33-F552-4FDB81E03020}" dt="2024-07-10T16:26:56.656" v="18" actId="1076"/>
          <ac:spMkLst>
            <pc:docMk/>
            <pc:sldMk cId="1398885627" sldId="262"/>
            <ac:spMk id="3" creationId="{CCCD9DF9-F640-1C77-12A2-E4977B57CA59}"/>
          </ac:spMkLst>
        </pc:spChg>
      </pc:sldChg>
      <pc:sldChg chg="addSp delSp modSp add replId">
        <pc:chgData name="Fatima Omar (2218519)" userId="S::2218519@student.uwtsd.ac.uk::10ab1a0f-9552-49c0-aa02-0dc4e2d59744" providerId="AD" clId="Web-{E589FE88-80FA-CB33-F552-4FDB81E03020}" dt="2024-07-10T17:20:36.345" v="55" actId="14100"/>
        <pc:sldMkLst>
          <pc:docMk/>
          <pc:sldMk cId="1185218368" sldId="263"/>
        </pc:sldMkLst>
        <pc:picChg chg="add mod">
          <ac:chgData name="Fatima Omar (2218519)" userId="S::2218519@student.uwtsd.ac.uk::10ab1a0f-9552-49c0-aa02-0dc4e2d59744" providerId="AD" clId="Web-{E589FE88-80FA-CB33-F552-4FDB81E03020}" dt="2024-07-10T17:20:36.345" v="55" actId="14100"/>
          <ac:picMkLst>
            <pc:docMk/>
            <pc:sldMk cId="1185218368" sldId="263"/>
            <ac:picMk id="4" creationId="{66CB02D0-ADD2-B51C-A8A8-7D47A8B3C13E}"/>
          </ac:picMkLst>
        </pc:picChg>
        <pc:picChg chg="del">
          <ac:chgData name="Fatima Omar (2218519)" userId="S::2218519@student.uwtsd.ac.uk::10ab1a0f-9552-49c0-aa02-0dc4e2d59744" providerId="AD" clId="Web-{E589FE88-80FA-CB33-F552-4FDB81E03020}" dt="2024-07-10T16:29:20.003" v="48"/>
          <ac:picMkLst>
            <pc:docMk/>
            <pc:sldMk cId="1185218368" sldId="263"/>
            <ac:picMk id="4" creationId="{E824D929-B784-8C8D-CAA3-8243C6CD2CEC}"/>
          </ac:picMkLst>
        </pc:picChg>
        <pc:picChg chg="del">
          <ac:chgData name="Fatima Omar (2218519)" userId="S::2218519@student.uwtsd.ac.uk::10ab1a0f-9552-49c0-aa02-0dc4e2d59744" providerId="AD" clId="Web-{E589FE88-80FA-CB33-F552-4FDB81E03020}" dt="2024-07-10T16:29:16.159" v="41"/>
          <ac:picMkLst>
            <pc:docMk/>
            <pc:sldMk cId="1185218368" sldId="263"/>
            <ac:picMk id="6" creationId="{39C9336D-A274-EC85-C784-94CAE65538D6}"/>
          </ac:picMkLst>
        </pc:picChg>
        <pc:picChg chg="del">
          <ac:chgData name="Fatima Omar (2218519)" userId="S::2218519@student.uwtsd.ac.uk::10ab1a0f-9552-49c0-aa02-0dc4e2d59744" providerId="AD" clId="Web-{E589FE88-80FA-CB33-F552-4FDB81E03020}" dt="2024-07-10T16:29:19.206" v="47"/>
          <ac:picMkLst>
            <pc:docMk/>
            <pc:sldMk cId="1185218368" sldId="263"/>
            <ac:picMk id="7" creationId="{10DEEE76-843C-1E45-42B5-98AF57C6C565}"/>
          </ac:picMkLst>
        </pc:picChg>
        <pc:picChg chg="del">
          <ac:chgData name="Fatima Omar (2218519)" userId="S::2218519@student.uwtsd.ac.uk::10ab1a0f-9552-49c0-aa02-0dc4e2d59744" providerId="AD" clId="Web-{E589FE88-80FA-CB33-F552-4FDB81E03020}" dt="2024-07-10T16:29:15.706" v="40"/>
          <ac:picMkLst>
            <pc:docMk/>
            <pc:sldMk cId="1185218368" sldId="263"/>
            <ac:picMk id="8" creationId="{7CEFB5AC-2524-BEC2-D7DC-7C5055B23D79}"/>
          </ac:picMkLst>
        </pc:picChg>
        <pc:picChg chg="del">
          <ac:chgData name="Fatima Omar (2218519)" userId="S::2218519@student.uwtsd.ac.uk::10ab1a0f-9552-49c0-aa02-0dc4e2d59744" providerId="AD" clId="Web-{E589FE88-80FA-CB33-F552-4FDB81E03020}" dt="2024-07-10T16:29:18.206" v="45"/>
          <ac:picMkLst>
            <pc:docMk/>
            <pc:sldMk cId="1185218368" sldId="263"/>
            <ac:picMk id="9" creationId="{F4B8A4D8-2BE9-19D9-C9FD-C4C94DB99C90}"/>
          </ac:picMkLst>
        </pc:picChg>
        <pc:picChg chg="del">
          <ac:chgData name="Fatima Omar (2218519)" userId="S::2218519@student.uwtsd.ac.uk::10ab1a0f-9552-49c0-aa02-0dc4e2d59744" providerId="AD" clId="Web-{E589FE88-80FA-CB33-F552-4FDB81E03020}" dt="2024-07-10T16:29:18.753" v="46"/>
          <ac:picMkLst>
            <pc:docMk/>
            <pc:sldMk cId="1185218368" sldId="263"/>
            <ac:picMk id="10" creationId="{D831DCF7-2598-177B-CD62-B3255AE6FB6D}"/>
          </ac:picMkLst>
        </pc:picChg>
        <pc:picChg chg="del">
          <ac:chgData name="Fatima Omar (2218519)" userId="S::2218519@student.uwtsd.ac.uk::10ab1a0f-9552-49c0-aa02-0dc4e2d59744" providerId="AD" clId="Web-{E589FE88-80FA-CB33-F552-4FDB81E03020}" dt="2024-07-10T16:29:16.706" v="42"/>
          <ac:picMkLst>
            <pc:docMk/>
            <pc:sldMk cId="1185218368" sldId="263"/>
            <ac:picMk id="18" creationId="{0620E33C-25EA-A229-11FF-1F25FFFAA0AA}"/>
          </ac:picMkLst>
        </pc:picChg>
        <pc:picChg chg="mod">
          <ac:chgData name="Fatima Omar (2218519)" userId="S::2218519@student.uwtsd.ac.uk::10ab1a0f-9552-49c0-aa02-0dc4e2d59744" providerId="AD" clId="Web-{E589FE88-80FA-CB33-F552-4FDB81E03020}" dt="2024-07-10T17:15:25.009" v="49" actId="1076"/>
          <ac:picMkLst>
            <pc:docMk/>
            <pc:sldMk cId="1185218368" sldId="263"/>
            <ac:picMk id="19" creationId="{DB6177B4-292C-CA9F-78B3-F6D9DFFA9D1B}"/>
          </ac:picMkLst>
        </pc:picChg>
        <pc:picChg chg="del">
          <ac:chgData name="Fatima Omar (2218519)" userId="S::2218519@student.uwtsd.ac.uk::10ab1a0f-9552-49c0-aa02-0dc4e2d59744" providerId="AD" clId="Web-{E589FE88-80FA-CB33-F552-4FDB81E03020}" dt="2024-07-10T16:29:15.284" v="39"/>
          <ac:picMkLst>
            <pc:docMk/>
            <pc:sldMk cId="1185218368" sldId="263"/>
            <ac:picMk id="24" creationId="{F6CC177A-5418-0689-9DC1-0EDD5BEF5A09}"/>
          </ac:picMkLst>
        </pc:picChg>
        <pc:picChg chg="del">
          <ac:chgData name="Fatima Omar (2218519)" userId="S::2218519@student.uwtsd.ac.uk::10ab1a0f-9552-49c0-aa02-0dc4e2d59744" providerId="AD" clId="Web-{E589FE88-80FA-CB33-F552-4FDB81E03020}" dt="2024-07-10T16:29:17.394" v="43"/>
          <ac:picMkLst>
            <pc:docMk/>
            <pc:sldMk cId="1185218368" sldId="263"/>
            <ac:picMk id="25" creationId="{3B5BE363-C441-F933-9B50-213F15194430}"/>
          </ac:picMkLst>
        </pc:picChg>
        <pc:picChg chg="del">
          <ac:chgData name="Fatima Omar (2218519)" userId="S::2218519@student.uwtsd.ac.uk::10ab1a0f-9552-49c0-aa02-0dc4e2d59744" providerId="AD" clId="Web-{E589FE88-80FA-CB33-F552-4FDB81E03020}" dt="2024-07-10T16:29:17.925" v="44"/>
          <ac:picMkLst>
            <pc:docMk/>
            <pc:sldMk cId="1185218368" sldId="263"/>
            <ac:picMk id="26" creationId="{593B3304-1639-CFFC-2E88-D1395C3B8DBA}"/>
          </ac:picMkLst>
        </pc:picChg>
      </pc:sldChg>
    </pc:docChg>
  </pc:docChgLst>
  <pc:docChgLst>
    <pc:chgData clId="Web-{995A33F4-FB8D-AEF7-5B76-F3260F2E2A7A}"/>
    <pc:docChg chg="modSld">
      <pc:chgData name="" userId="" providerId="" clId="Web-{995A33F4-FB8D-AEF7-5B76-F3260F2E2A7A}" dt="2024-07-13T11:07:02.516" v="7" actId="1076"/>
      <pc:docMkLst>
        <pc:docMk/>
      </pc:docMkLst>
      <pc:sldChg chg="modSp">
        <pc:chgData name="" userId="" providerId="" clId="Web-{995A33F4-FB8D-AEF7-5B76-F3260F2E2A7A}" dt="2024-07-13T11:07:02.516" v="7" actId="1076"/>
        <pc:sldMkLst>
          <pc:docMk/>
          <pc:sldMk cId="1185218368" sldId="263"/>
        </pc:sldMkLst>
        <pc:picChg chg="mod">
          <ac:chgData name="" userId="" providerId="" clId="Web-{995A33F4-FB8D-AEF7-5B76-F3260F2E2A7A}" dt="2024-07-13T11:06:50.719" v="3" actId="1076"/>
          <ac:picMkLst>
            <pc:docMk/>
            <pc:sldMk cId="1185218368" sldId="263"/>
            <ac:picMk id="25" creationId="{44862EA8-A561-776B-8AD5-06799BB5D346}"/>
          </ac:picMkLst>
        </pc:picChg>
        <pc:picChg chg="mod">
          <ac:chgData name="" userId="" providerId="" clId="Web-{995A33F4-FB8D-AEF7-5B76-F3260F2E2A7A}" dt="2024-07-13T11:06:59.047" v="6" actId="1076"/>
          <ac:picMkLst>
            <pc:docMk/>
            <pc:sldMk cId="1185218368" sldId="263"/>
            <ac:picMk id="26" creationId="{522D3292-76F2-5C9C-7227-1F4B17C2BA49}"/>
          </ac:picMkLst>
        </pc:picChg>
        <pc:picChg chg="mod">
          <ac:chgData name="" userId="" providerId="" clId="Web-{995A33F4-FB8D-AEF7-5B76-F3260F2E2A7A}" dt="2024-07-13T11:07:02.516" v="7" actId="1076"/>
          <ac:picMkLst>
            <pc:docMk/>
            <pc:sldMk cId="1185218368" sldId="263"/>
            <ac:picMk id="27" creationId="{2971C7B9-5DA7-237C-910D-44ADB8F20810}"/>
          </ac:picMkLst>
        </pc:picChg>
        <pc:picChg chg="mod">
          <ac:chgData name="" userId="" providerId="" clId="Web-{995A33F4-FB8D-AEF7-5B76-F3260F2E2A7A}" dt="2024-07-13T11:06:54.125" v="4" actId="1076"/>
          <ac:picMkLst>
            <pc:docMk/>
            <pc:sldMk cId="1185218368" sldId="263"/>
            <ac:picMk id="28" creationId="{554A84B7-6633-3E30-2655-06870A934D90}"/>
          </ac:picMkLst>
        </pc:picChg>
        <pc:picChg chg="mod">
          <ac:chgData name="" userId="" providerId="" clId="Web-{995A33F4-FB8D-AEF7-5B76-F3260F2E2A7A}" dt="2024-07-13T11:06:47.094" v="2" actId="1076"/>
          <ac:picMkLst>
            <pc:docMk/>
            <pc:sldMk cId="1185218368" sldId="263"/>
            <ac:picMk id="29" creationId="{81F083A4-6B9A-A014-2CFA-65588ADE1567}"/>
          </ac:picMkLst>
        </pc:picChg>
        <pc:picChg chg="mod">
          <ac:chgData name="" userId="" providerId="" clId="Web-{995A33F4-FB8D-AEF7-5B76-F3260F2E2A7A}" dt="2024-07-13T11:06:46.015" v="1" actId="1076"/>
          <ac:picMkLst>
            <pc:docMk/>
            <pc:sldMk cId="1185218368" sldId="263"/>
            <ac:picMk id="30" creationId="{00589EAE-6591-9D3A-F610-B36D22E97377}"/>
          </ac:picMkLst>
        </pc:picChg>
      </pc:sldChg>
    </pc:docChg>
  </pc:docChgLst>
  <pc:docChgLst>
    <pc:chgData name="Fatima Omar (2218519)" userId="S::2218519@student.uwtsd.ac.uk::10ab1a0f-9552-49c0-aa02-0dc4e2d59744" providerId="AD" clId="Web-{2BCEF2AA-38DF-1ECB-4E26-A74F3A7A4A6E}"/>
    <pc:docChg chg="addSld modSld addMainMaster delMainMaster">
      <pc:chgData name="Fatima Omar (2218519)" userId="S::2218519@student.uwtsd.ac.uk::10ab1a0f-9552-49c0-aa02-0dc4e2d59744" providerId="AD" clId="Web-{2BCEF2AA-38DF-1ECB-4E26-A74F3A7A4A6E}" dt="2024-07-10T11:08:33.384" v="523" actId="20577"/>
      <pc:docMkLst>
        <pc:docMk/>
      </pc:docMkLst>
      <pc:sldChg chg="modSp mod modClrScheme chgLayout">
        <pc:chgData name="Fatima Omar (2218519)" userId="S::2218519@student.uwtsd.ac.uk::10ab1a0f-9552-49c0-aa02-0dc4e2d59744" providerId="AD" clId="Web-{2BCEF2AA-38DF-1ECB-4E26-A74F3A7A4A6E}" dt="2024-07-10T09:31:24.767" v="375" actId="20577"/>
        <pc:sldMkLst>
          <pc:docMk/>
          <pc:sldMk cId="109857222" sldId="256"/>
        </pc:sldMkLst>
        <pc:spChg chg="mod ord">
          <ac:chgData name="Fatima Omar (2218519)" userId="S::2218519@student.uwtsd.ac.uk::10ab1a0f-9552-49c0-aa02-0dc4e2d59744" providerId="AD" clId="Web-{2BCEF2AA-38DF-1ECB-4E26-A74F3A7A4A6E}" dt="2024-07-10T09:31:24.767" v="375" actId="20577"/>
          <ac:spMkLst>
            <pc:docMk/>
            <pc:sldMk cId="109857222" sldId="256"/>
            <ac:spMk id="2" creationId="{00000000-0000-0000-0000-000000000000}"/>
          </ac:spMkLst>
        </pc:spChg>
        <pc:spChg chg="mod ord">
          <ac:chgData name="Fatima Omar (2218519)" userId="S::2218519@student.uwtsd.ac.uk::10ab1a0f-9552-49c0-aa02-0dc4e2d59744" providerId="AD" clId="Web-{2BCEF2AA-38DF-1ECB-4E26-A74F3A7A4A6E}" dt="2024-07-10T07:34:39.494" v="37"/>
          <ac:spMkLst>
            <pc:docMk/>
            <pc:sldMk cId="109857222" sldId="256"/>
            <ac:spMk id="3" creationId="{00000000-0000-0000-0000-000000000000}"/>
          </ac:spMkLst>
        </pc:spChg>
      </pc:sldChg>
      <pc:sldChg chg="addSp delSp modSp mod modClrScheme chgLayout">
        <pc:chgData name="Fatima Omar (2218519)" userId="S::2218519@student.uwtsd.ac.uk::10ab1a0f-9552-49c0-aa02-0dc4e2d59744" providerId="AD" clId="Web-{2BCEF2AA-38DF-1ECB-4E26-A74F3A7A4A6E}" dt="2024-07-10T10:15:24.306" v="415" actId="14100"/>
        <pc:sldMkLst>
          <pc:docMk/>
          <pc:sldMk cId="883829291" sldId="257"/>
        </pc:sldMkLst>
        <pc:spChg chg="mod ord">
          <ac:chgData name="Fatima Omar (2218519)" userId="S::2218519@student.uwtsd.ac.uk::10ab1a0f-9552-49c0-aa02-0dc4e2d59744" providerId="AD" clId="Web-{2BCEF2AA-38DF-1ECB-4E26-A74F3A7A4A6E}" dt="2024-07-10T08:22:30.579" v="78" actId="1076"/>
          <ac:spMkLst>
            <pc:docMk/>
            <pc:sldMk cId="883829291" sldId="257"/>
            <ac:spMk id="2" creationId="{6726A3AC-7F2B-9458-F345-0AD4E97A0A50}"/>
          </ac:spMkLst>
        </pc:spChg>
        <pc:spChg chg="add mod">
          <ac:chgData name="Fatima Omar (2218519)" userId="S::2218519@student.uwtsd.ac.uk::10ab1a0f-9552-49c0-aa02-0dc4e2d59744" providerId="AD" clId="Web-{2BCEF2AA-38DF-1ECB-4E26-A74F3A7A4A6E}" dt="2024-07-10T09:02:08.586" v="191" actId="1076"/>
          <ac:spMkLst>
            <pc:docMk/>
            <pc:sldMk cId="883829291" sldId="257"/>
            <ac:spMk id="3" creationId="{D9C9196C-E3E7-4456-0866-F3496B13C22D}"/>
          </ac:spMkLst>
        </pc:spChg>
        <pc:spChg chg="mod">
          <ac:chgData name="Fatima Omar (2218519)" userId="S::2218519@student.uwtsd.ac.uk::10ab1a0f-9552-49c0-aa02-0dc4e2d59744" providerId="AD" clId="Web-{2BCEF2AA-38DF-1ECB-4E26-A74F3A7A4A6E}" dt="2024-07-10T09:26:18.885" v="366" actId="1076"/>
          <ac:spMkLst>
            <pc:docMk/>
            <pc:sldMk cId="883829291" sldId="257"/>
            <ac:spMk id="5" creationId="{3E4E584D-D3C5-B2AA-9619-E5A3F2A6CCC3}"/>
          </ac:spMkLst>
        </pc:spChg>
        <pc:spChg chg="add mod">
          <ac:chgData name="Fatima Omar (2218519)" userId="S::2218519@student.uwtsd.ac.uk::10ab1a0f-9552-49c0-aa02-0dc4e2d59744" providerId="AD" clId="Web-{2BCEF2AA-38DF-1ECB-4E26-A74F3A7A4A6E}" dt="2024-07-10T09:22:50.911" v="310" actId="20577"/>
          <ac:spMkLst>
            <pc:docMk/>
            <pc:sldMk cId="883829291" sldId="257"/>
            <ac:spMk id="12" creationId="{B7F180D5-3709-DE1A-3CFB-1F6493A5ECD0}"/>
          </ac:spMkLst>
        </pc:spChg>
        <pc:spChg chg="add mod">
          <ac:chgData name="Fatima Omar (2218519)" userId="S::2218519@student.uwtsd.ac.uk::10ab1a0f-9552-49c0-aa02-0dc4e2d59744" providerId="AD" clId="Web-{2BCEF2AA-38DF-1ECB-4E26-A74F3A7A4A6E}" dt="2024-07-10T09:02:04.257" v="189" actId="1076"/>
          <ac:spMkLst>
            <pc:docMk/>
            <pc:sldMk cId="883829291" sldId="257"/>
            <ac:spMk id="13" creationId="{9BBF5C6C-CBA7-F4A4-A8D3-06748DA81CDF}"/>
          </ac:spMkLst>
        </pc:spChg>
        <pc:spChg chg="add mod">
          <ac:chgData name="Fatima Omar (2218519)" userId="S::2218519@student.uwtsd.ac.uk::10ab1a0f-9552-49c0-aa02-0dc4e2d59744" providerId="AD" clId="Web-{2BCEF2AA-38DF-1ECB-4E26-A74F3A7A4A6E}" dt="2024-07-10T09:47:32.098" v="378" actId="20577"/>
          <ac:spMkLst>
            <pc:docMk/>
            <pc:sldMk cId="883829291" sldId="257"/>
            <ac:spMk id="14" creationId="{0DAC2771-CAD0-34B9-0C45-0A6BD5550E73}"/>
          </ac:spMkLst>
        </pc:spChg>
        <pc:spChg chg="add mod">
          <ac:chgData name="Fatima Omar (2218519)" userId="S::2218519@student.uwtsd.ac.uk::10ab1a0f-9552-49c0-aa02-0dc4e2d59744" providerId="AD" clId="Web-{2BCEF2AA-38DF-1ECB-4E26-A74F3A7A4A6E}" dt="2024-07-10T09:22:55.880" v="313" actId="20577"/>
          <ac:spMkLst>
            <pc:docMk/>
            <pc:sldMk cId="883829291" sldId="257"/>
            <ac:spMk id="15" creationId="{B1538938-65A5-D06C-69FF-849B75EAF1D5}"/>
          </ac:spMkLst>
        </pc:spChg>
        <pc:spChg chg="add mod">
          <ac:chgData name="Fatima Omar (2218519)" userId="S::2218519@student.uwtsd.ac.uk::10ab1a0f-9552-49c0-aa02-0dc4e2d59744" providerId="AD" clId="Web-{2BCEF2AA-38DF-1ECB-4E26-A74F3A7A4A6E}" dt="2024-07-10T10:15:21.243" v="414" actId="1076"/>
          <ac:spMkLst>
            <pc:docMk/>
            <pc:sldMk cId="883829291" sldId="257"/>
            <ac:spMk id="16" creationId="{C6E5E8C9-627C-E87F-49F8-FFBBFCB5C9A9}"/>
          </ac:spMkLst>
        </pc:spChg>
        <pc:picChg chg="del">
          <ac:chgData name="Fatima Omar (2218519)" userId="S::2218519@student.uwtsd.ac.uk::10ab1a0f-9552-49c0-aa02-0dc4e2d59744" providerId="AD" clId="Web-{2BCEF2AA-38DF-1ECB-4E26-A74F3A7A4A6E}" dt="2024-07-10T08:21:59.203" v="68"/>
          <ac:picMkLst>
            <pc:docMk/>
            <pc:sldMk cId="883829291" sldId="257"/>
            <ac:picMk id="3" creationId="{FD4EED0B-45F7-7591-7434-E693236A0BA1}"/>
          </ac:picMkLst>
        </pc:picChg>
        <pc:picChg chg="mod">
          <ac:chgData name="Fatima Omar (2218519)" userId="S::2218519@student.uwtsd.ac.uk::10ab1a0f-9552-49c0-aa02-0dc4e2d59744" providerId="AD" clId="Web-{2BCEF2AA-38DF-1ECB-4E26-A74F3A7A4A6E}" dt="2024-07-10T09:26:25.572" v="369" actId="1076"/>
          <ac:picMkLst>
            <pc:docMk/>
            <pc:sldMk cId="883829291" sldId="257"/>
            <ac:picMk id="4" creationId="{E824D929-B784-8C8D-CAA3-8243C6CD2CEC}"/>
          </ac:picMkLst>
        </pc:picChg>
        <pc:picChg chg="mod">
          <ac:chgData name="Fatima Omar (2218519)" userId="S::2218519@student.uwtsd.ac.uk::10ab1a0f-9552-49c0-aa02-0dc4e2d59744" providerId="AD" clId="Web-{2BCEF2AA-38DF-1ECB-4E26-A74F3A7A4A6E}" dt="2024-07-10T09:22:25.489" v="298" actId="14100"/>
          <ac:picMkLst>
            <pc:docMk/>
            <pc:sldMk cId="883829291" sldId="257"/>
            <ac:picMk id="6" creationId="{39C9336D-A274-EC85-C784-94CAE65538D6}"/>
          </ac:picMkLst>
        </pc:picChg>
        <pc:picChg chg="mod modCrop">
          <ac:chgData name="Fatima Omar (2218519)" userId="S::2218519@student.uwtsd.ac.uk::10ab1a0f-9552-49c0-aa02-0dc4e2d59744" providerId="AD" clId="Web-{2BCEF2AA-38DF-1ECB-4E26-A74F3A7A4A6E}" dt="2024-07-10T09:02:05.945" v="190" actId="14100"/>
          <ac:picMkLst>
            <pc:docMk/>
            <pc:sldMk cId="883829291" sldId="257"/>
            <ac:picMk id="7" creationId="{10DEEE76-843C-1E45-42B5-98AF57C6C565}"/>
          </ac:picMkLst>
        </pc:picChg>
        <pc:picChg chg="mod modCrop">
          <ac:chgData name="Fatima Omar (2218519)" userId="S::2218519@student.uwtsd.ac.uk::10ab1a0f-9552-49c0-aa02-0dc4e2d59744" providerId="AD" clId="Web-{2BCEF2AA-38DF-1ECB-4E26-A74F3A7A4A6E}" dt="2024-07-10T09:22:28.254" v="299" actId="14100"/>
          <ac:picMkLst>
            <pc:docMk/>
            <pc:sldMk cId="883829291" sldId="257"/>
            <ac:picMk id="8" creationId="{7CEFB5AC-2524-BEC2-D7DC-7C5055B23D79}"/>
          </ac:picMkLst>
        </pc:picChg>
        <pc:picChg chg="mod">
          <ac:chgData name="Fatima Omar (2218519)" userId="S::2218519@student.uwtsd.ac.uk::10ab1a0f-9552-49c0-aa02-0dc4e2d59744" providerId="AD" clId="Web-{2BCEF2AA-38DF-1ECB-4E26-A74F3A7A4A6E}" dt="2024-07-10T09:01:59.257" v="187" actId="14100"/>
          <ac:picMkLst>
            <pc:docMk/>
            <pc:sldMk cId="883829291" sldId="257"/>
            <ac:picMk id="9" creationId="{F4B8A4D8-2BE9-19D9-C9FD-C4C94DB99C90}"/>
          </ac:picMkLst>
        </pc:picChg>
        <pc:picChg chg="mod">
          <ac:chgData name="Fatima Omar (2218519)" userId="S::2218519@student.uwtsd.ac.uk::10ab1a0f-9552-49c0-aa02-0dc4e2d59744" providerId="AD" clId="Web-{2BCEF2AA-38DF-1ECB-4E26-A74F3A7A4A6E}" dt="2024-07-10T09:01:54.070" v="184" actId="1076"/>
          <ac:picMkLst>
            <pc:docMk/>
            <pc:sldMk cId="883829291" sldId="257"/>
            <ac:picMk id="10" creationId="{D831DCF7-2598-177B-CD62-B3255AE6FB6D}"/>
          </ac:picMkLst>
        </pc:picChg>
        <pc:picChg chg="del mod">
          <ac:chgData name="Fatima Omar (2218519)" userId="S::2218519@student.uwtsd.ac.uk::10ab1a0f-9552-49c0-aa02-0dc4e2d59744" providerId="AD" clId="Web-{2BCEF2AA-38DF-1ECB-4E26-A74F3A7A4A6E}" dt="2024-07-10T08:54:25.341" v="114"/>
          <ac:picMkLst>
            <pc:docMk/>
            <pc:sldMk cId="883829291" sldId="257"/>
            <ac:picMk id="11" creationId="{E8923D0C-7791-1D05-2686-D6399455E2E8}"/>
          </ac:picMkLst>
        </pc:picChg>
        <pc:picChg chg="del mod">
          <ac:chgData name="Fatima Omar (2218519)" userId="S::2218519@student.uwtsd.ac.uk::10ab1a0f-9552-49c0-aa02-0dc4e2d59744" providerId="AD" clId="Web-{2BCEF2AA-38DF-1ECB-4E26-A74F3A7A4A6E}" dt="2024-07-10T09:20:59.393" v="265"/>
          <ac:picMkLst>
            <pc:docMk/>
            <pc:sldMk cId="883829291" sldId="257"/>
            <ac:picMk id="17" creationId="{D8289E44-AEF9-8C86-1F2F-CE7BC3381A1F}"/>
          </ac:picMkLst>
        </pc:picChg>
        <pc:picChg chg="mod">
          <ac:chgData name="Fatima Omar (2218519)" userId="S::2218519@student.uwtsd.ac.uk::10ab1a0f-9552-49c0-aa02-0dc4e2d59744" providerId="AD" clId="Web-{2BCEF2AA-38DF-1ECB-4E26-A74F3A7A4A6E}" dt="2024-07-10T09:22:40.067" v="303" actId="14100"/>
          <ac:picMkLst>
            <pc:docMk/>
            <pc:sldMk cId="883829291" sldId="257"/>
            <ac:picMk id="18" creationId="{0620E33C-25EA-A229-11FF-1F25FFFAA0AA}"/>
          </ac:picMkLst>
        </pc:picChg>
        <pc:picChg chg="mod">
          <ac:chgData name="Fatima Omar (2218519)" userId="S::2218519@student.uwtsd.ac.uk::10ab1a0f-9552-49c0-aa02-0dc4e2d59744" providerId="AD" clId="Web-{2BCEF2AA-38DF-1ECB-4E26-A74F3A7A4A6E}" dt="2024-07-10T09:24:03.991" v="329" actId="14100"/>
          <ac:picMkLst>
            <pc:docMk/>
            <pc:sldMk cId="883829291" sldId="257"/>
            <ac:picMk id="19" creationId="{DB6177B4-292C-CA9F-78B3-F6D9DFFA9D1B}"/>
          </ac:picMkLst>
        </pc:picChg>
        <pc:picChg chg="del mod modCrop">
          <ac:chgData name="Fatima Omar (2218519)" userId="S::2218519@student.uwtsd.ac.uk::10ab1a0f-9552-49c0-aa02-0dc4e2d59744" providerId="AD" clId="Web-{2BCEF2AA-38DF-1ECB-4E26-A74F3A7A4A6E}" dt="2024-07-10T09:05:13.387" v="227"/>
          <ac:picMkLst>
            <pc:docMk/>
            <pc:sldMk cId="883829291" sldId="257"/>
            <ac:picMk id="20" creationId="{9F95A2AC-72CF-B950-13B4-273E471055F2}"/>
          </ac:picMkLst>
        </pc:picChg>
        <pc:picChg chg="del mod">
          <ac:chgData name="Fatima Omar (2218519)" userId="S::2218519@student.uwtsd.ac.uk::10ab1a0f-9552-49c0-aa02-0dc4e2d59744" providerId="AD" clId="Web-{2BCEF2AA-38DF-1ECB-4E26-A74F3A7A4A6E}" dt="2024-07-10T09:16:43.168" v="248"/>
          <ac:picMkLst>
            <pc:docMk/>
            <pc:sldMk cId="883829291" sldId="257"/>
            <ac:picMk id="21" creationId="{9A879946-E6A6-207C-4E3F-5E2F3DE5AD6F}"/>
          </ac:picMkLst>
        </pc:picChg>
        <pc:picChg chg="del mod">
          <ac:chgData name="Fatima Omar (2218519)" userId="S::2218519@student.uwtsd.ac.uk::10ab1a0f-9552-49c0-aa02-0dc4e2d59744" providerId="AD" clId="Web-{2BCEF2AA-38DF-1ECB-4E26-A74F3A7A4A6E}" dt="2024-07-10T09:23:54.772" v="326"/>
          <ac:picMkLst>
            <pc:docMk/>
            <pc:sldMk cId="883829291" sldId="257"/>
            <ac:picMk id="22" creationId="{0B0B18D9-A037-F572-EE73-75F29A0CA87A}"/>
          </ac:picMkLst>
        </pc:picChg>
        <pc:picChg chg="del mod modCrop">
          <ac:chgData name="Fatima Omar (2218519)" userId="S::2218519@student.uwtsd.ac.uk::10ab1a0f-9552-49c0-aa02-0dc4e2d59744" providerId="AD" clId="Web-{2BCEF2AA-38DF-1ECB-4E26-A74F3A7A4A6E}" dt="2024-07-10T09:23:58.116" v="327"/>
          <ac:picMkLst>
            <pc:docMk/>
            <pc:sldMk cId="883829291" sldId="257"/>
            <ac:picMk id="23" creationId="{C8429D3E-11F0-325E-C769-3306864B1A59}"/>
          </ac:picMkLst>
        </pc:picChg>
        <pc:picChg chg="mod modCrop">
          <ac:chgData name="Fatima Omar (2218519)" userId="S::2218519@student.uwtsd.ac.uk::10ab1a0f-9552-49c0-aa02-0dc4e2d59744" providerId="AD" clId="Web-{2BCEF2AA-38DF-1ECB-4E26-A74F3A7A4A6E}" dt="2024-07-10T10:15:24.306" v="415" actId="14100"/>
          <ac:picMkLst>
            <pc:docMk/>
            <pc:sldMk cId="883829291" sldId="257"/>
            <ac:picMk id="24" creationId="{F6CC177A-5418-0689-9DC1-0EDD5BEF5A09}"/>
          </ac:picMkLst>
        </pc:picChg>
        <pc:picChg chg="mod modCrop">
          <ac:chgData name="Fatima Omar (2218519)" userId="S::2218519@student.uwtsd.ac.uk::10ab1a0f-9552-49c0-aa02-0dc4e2d59744" providerId="AD" clId="Web-{2BCEF2AA-38DF-1ECB-4E26-A74F3A7A4A6E}" dt="2024-07-10T09:23:50.022" v="325" actId="14100"/>
          <ac:picMkLst>
            <pc:docMk/>
            <pc:sldMk cId="883829291" sldId="257"/>
            <ac:picMk id="25" creationId="{3B5BE363-C441-F933-9B50-213F15194430}"/>
          </ac:picMkLst>
        </pc:picChg>
        <pc:picChg chg="mod modCrop">
          <ac:chgData name="Fatima Omar (2218519)" userId="S::2218519@student.uwtsd.ac.uk::10ab1a0f-9552-49c0-aa02-0dc4e2d59744" providerId="AD" clId="Web-{2BCEF2AA-38DF-1ECB-4E26-A74F3A7A4A6E}" dt="2024-07-10T09:21:28.753" v="277" actId="14100"/>
          <ac:picMkLst>
            <pc:docMk/>
            <pc:sldMk cId="883829291" sldId="257"/>
            <ac:picMk id="26" creationId="{593B3304-1639-CFFC-2E88-D1395C3B8DBA}"/>
          </ac:picMkLst>
        </pc:picChg>
      </pc:sldChg>
      <pc:sldChg chg="addSp modSp mod modClrScheme chgLayout">
        <pc:chgData name="Fatima Omar (2218519)" userId="S::2218519@student.uwtsd.ac.uk::10ab1a0f-9552-49c0-aa02-0dc4e2d59744" providerId="AD" clId="Web-{2BCEF2AA-38DF-1ECB-4E26-A74F3A7A4A6E}" dt="2024-07-10T11:08:16.696" v="515" actId="20577"/>
        <pc:sldMkLst>
          <pc:docMk/>
          <pc:sldMk cId="4002786511" sldId="258"/>
        </pc:sldMkLst>
        <pc:spChg chg="mod ord">
          <ac:chgData name="Fatima Omar (2218519)" userId="S::2218519@student.uwtsd.ac.uk::10ab1a0f-9552-49c0-aa02-0dc4e2d59744" providerId="AD" clId="Web-{2BCEF2AA-38DF-1ECB-4E26-A74F3A7A4A6E}" dt="2024-07-10T09:54:28.142" v="379" actId="1076"/>
          <ac:spMkLst>
            <pc:docMk/>
            <pc:sldMk cId="4002786511" sldId="258"/>
            <ac:spMk id="2" creationId="{40D0E86C-266D-820C-37F7-F37D234B7CDF}"/>
          </ac:spMkLst>
        </pc:spChg>
        <pc:spChg chg="mod">
          <ac:chgData name="Fatima Omar (2218519)" userId="S::2218519@student.uwtsd.ac.uk::10ab1a0f-9552-49c0-aa02-0dc4e2d59744" providerId="AD" clId="Web-{2BCEF2AA-38DF-1ECB-4E26-A74F3A7A4A6E}" dt="2024-07-10T11:08:16.696" v="515" actId="20577"/>
          <ac:spMkLst>
            <pc:docMk/>
            <pc:sldMk cId="4002786511" sldId="258"/>
            <ac:spMk id="3" creationId="{CCCD9DF9-F640-1C77-12A2-E4977B57CA59}"/>
          </ac:spMkLst>
        </pc:spChg>
        <pc:spChg chg="add mod">
          <ac:chgData name="Fatima Omar (2218519)" userId="S::2218519@student.uwtsd.ac.uk::10ab1a0f-9552-49c0-aa02-0dc4e2d59744" providerId="AD" clId="Web-{2BCEF2AA-38DF-1ECB-4E26-A74F3A7A4A6E}" dt="2024-07-10T11:07:35.601" v="510" actId="1076"/>
          <ac:spMkLst>
            <pc:docMk/>
            <pc:sldMk cId="4002786511" sldId="258"/>
            <ac:spMk id="4" creationId="{CAACD2BB-4B1F-D696-D3CF-53836B13ECF6}"/>
          </ac:spMkLst>
        </pc:spChg>
      </pc:sldChg>
      <pc:sldChg chg="addSp delSp modSp mod modClrScheme chgLayout">
        <pc:chgData name="Fatima Omar (2218519)" userId="S::2218519@student.uwtsd.ac.uk::10ab1a0f-9552-49c0-aa02-0dc4e2d59744" providerId="AD" clId="Web-{2BCEF2AA-38DF-1ECB-4E26-A74F3A7A4A6E}" dt="2024-07-10T10:18:18.248" v="499" actId="20577"/>
        <pc:sldMkLst>
          <pc:docMk/>
          <pc:sldMk cId="3451196576" sldId="259"/>
        </pc:sldMkLst>
        <pc:spChg chg="mod ord">
          <ac:chgData name="Fatima Omar (2218519)" userId="S::2218519@student.uwtsd.ac.uk::10ab1a0f-9552-49c0-aa02-0dc4e2d59744" providerId="AD" clId="Web-{2BCEF2AA-38DF-1ECB-4E26-A74F3A7A4A6E}" dt="2024-07-10T10:16:32.479" v="439" actId="1076"/>
          <ac:spMkLst>
            <pc:docMk/>
            <pc:sldMk cId="3451196576" sldId="259"/>
            <ac:spMk id="2" creationId="{CDCCDBAA-EBD3-2BE5-4072-344EC1D34E29}"/>
          </ac:spMkLst>
        </pc:spChg>
        <pc:spChg chg="mod">
          <ac:chgData name="Fatima Omar (2218519)" userId="S::2218519@student.uwtsd.ac.uk::10ab1a0f-9552-49c0-aa02-0dc4e2d59744" providerId="AD" clId="Web-{2BCEF2AA-38DF-1ECB-4E26-A74F3A7A4A6E}" dt="2024-07-10T10:17:36.622" v="455" actId="1076"/>
          <ac:spMkLst>
            <pc:docMk/>
            <pc:sldMk cId="3451196576" sldId="259"/>
            <ac:spMk id="3" creationId="{60CBDBCE-EB2F-1A59-9029-32DC92E28882}"/>
          </ac:spMkLst>
        </pc:spChg>
        <pc:spChg chg="add mod">
          <ac:chgData name="Fatima Omar (2218519)" userId="S::2218519@student.uwtsd.ac.uk::10ab1a0f-9552-49c0-aa02-0dc4e2d59744" providerId="AD" clId="Web-{2BCEF2AA-38DF-1ECB-4E26-A74F3A7A4A6E}" dt="2024-07-10T10:18:18.248" v="499" actId="20577"/>
          <ac:spMkLst>
            <pc:docMk/>
            <pc:sldMk cId="3451196576" sldId="259"/>
            <ac:spMk id="4" creationId="{FC82EA7D-8484-0126-4383-441EAA829D35}"/>
          </ac:spMkLst>
        </pc:spChg>
        <pc:spChg chg="add del mod">
          <ac:chgData name="Fatima Omar (2218519)" userId="S::2218519@student.uwtsd.ac.uk::10ab1a0f-9552-49c0-aa02-0dc4e2d59744" providerId="AD" clId="Web-{2BCEF2AA-38DF-1ECB-4E26-A74F3A7A4A6E}" dt="2024-07-10T10:16:24.995" v="435"/>
          <ac:spMkLst>
            <pc:docMk/>
            <pc:sldMk cId="3451196576" sldId="259"/>
            <ac:spMk id="5" creationId="{8DA22E73-CC3C-B4D4-56F5-2C26D24B8BD3}"/>
          </ac:spMkLst>
        </pc:spChg>
        <pc:spChg chg="add mod">
          <ac:chgData name="Fatima Omar (2218519)" userId="S::2218519@student.uwtsd.ac.uk::10ab1a0f-9552-49c0-aa02-0dc4e2d59744" providerId="AD" clId="Web-{2BCEF2AA-38DF-1ECB-4E26-A74F3A7A4A6E}" dt="2024-07-10T10:16:37.073" v="440" actId="1076"/>
          <ac:spMkLst>
            <pc:docMk/>
            <pc:sldMk cId="3451196576" sldId="259"/>
            <ac:spMk id="6" creationId="{FD8BA671-7304-37A0-5669-FE695ADC7497}"/>
          </ac:spMkLst>
        </pc:spChg>
      </pc:sldChg>
      <pc:sldChg chg="modSp mod modClrScheme chgLayout">
        <pc:chgData name="Fatima Omar (2218519)" userId="S::2218519@student.uwtsd.ac.uk::10ab1a0f-9552-49c0-aa02-0dc4e2d59744" providerId="AD" clId="Web-{2BCEF2AA-38DF-1ECB-4E26-A74F3A7A4A6E}" dt="2024-07-10T07:34:39.494" v="37"/>
        <pc:sldMkLst>
          <pc:docMk/>
          <pc:sldMk cId="2512988096" sldId="260"/>
        </pc:sldMkLst>
        <pc:spChg chg="mod ord">
          <ac:chgData name="Fatima Omar (2218519)" userId="S::2218519@student.uwtsd.ac.uk::10ab1a0f-9552-49c0-aa02-0dc4e2d59744" providerId="AD" clId="Web-{2BCEF2AA-38DF-1ECB-4E26-A74F3A7A4A6E}" dt="2024-07-10T07:34:39.494" v="37"/>
          <ac:spMkLst>
            <pc:docMk/>
            <pc:sldMk cId="2512988096" sldId="260"/>
            <ac:spMk id="2" creationId="{981FCAEE-61E4-A66A-91D6-C54152750F78}"/>
          </ac:spMkLst>
        </pc:spChg>
      </pc:sldChg>
      <pc:sldChg chg="addSp modSp add replId">
        <pc:chgData name="Fatima Omar (2218519)" userId="S::2218519@student.uwtsd.ac.uk::10ab1a0f-9552-49c0-aa02-0dc4e2d59744" providerId="AD" clId="Web-{2BCEF2AA-38DF-1ECB-4E26-A74F3A7A4A6E}" dt="2024-07-10T10:17:03.168" v="454" actId="1076"/>
        <pc:sldMkLst>
          <pc:docMk/>
          <pc:sldMk cId="2339148426" sldId="261"/>
        </pc:sldMkLst>
        <pc:spChg chg="mod">
          <ac:chgData name="Fatima Omar (2218519)" userId="S::2218519@student.uwtsd.ac.uk::10ab1a0f-9552-49c0-aa02-0dc4e2d59744" providerId="AD" clId="Web-{2BCEF2AA-38DF-1ECB-4E26-A74F3A7A4A6E}" dt="2024-07-10T10:13:55.460" v="396" actId="1076"/>
          <ac:spMkLst>
            <pc:docMk/>
            <pc:sldMk cId="2339148426" sldId="261"/>
            <ac:spMk id="2" creationId="{CDCCDBAA-EBD3-2BE5-4072-344EC1D34E29}"/>
          </ac:spMkLst>
        </pc:spChg>
        <pc:spChg chg="mod">
          <ac:chgData name="Fatima Omar (2218519)" userId="S::2218519@student.uwtsd.ac.uk::10ab1a0f-9552-49c0-aa02-0dc4e2d59744" providerId="AD" clId="Web-{2BCEF2AA-38DF-1ECB-4E26-A74F3A7A4A6E}" dt="2024-07-10T10:17:03.168" v="454" actId="1076"/>
          <ac:spMkLst>
            <pc:docMk/>
            <pc:sldMk cId="2339148426" sldId="261"/>
            <ac:spMk id="3" creationId="{60CBDBCE-EB2F-1A59-9029-32DC92E28882}"/>
          </ac:spMkLst>
        </pc:spChg>
        <pc:spChg chg="add mod">
          <ac:chgData name="Fatima Omar (2218519)" userId="S::2218519@student.uwtsd.ac.uk::10ab1a0f-9552-49c0-aa02-0dc4e2d59744" providerId="AD" clId="Web-{2BCEF2AA-38DF-1ECB-4E26-A74F3A7A4A6E}" dt="2024-07-10T10:15:16.259" v="413" actId="1076"/>
          <ac:spMkLst>
            <pc:docMk/>
            <pc:sldMk cId="2339148426" sldId="261"/>
            <ac:spMk id="4" creationId="{DFA4FAB2-4352-7BF7-114F-A17FF140BCF3}"/>
          </ac:spMkLst>
        </pc:spChg>
        <pc:spChg chg="add mod">
          <ac:chgData name="Fatima Omar (2218519)" userId="S::2218519@student.uwtsd.ac.uk::10ab1a0f-9552-49c0-aa02-0dc4e2d59744" providerId="AD" clId="Web-{2BCEF2AA-38DF-1ECB-4E26-A74F3A7A4A6E}" dt="2024-07-10T10:16:55.496" v="446" actId="1076"/>
          <ac:spMkLst>
            <pc:docMk/>
            <pc:sldMk cId="2339148426" sldId="261"/>
            <ac:spMk id="5" creationId="{FA9E3B6B-BD13-0B3B-AEE3-80657E69108B}"/>
          </ac:spMkLst>
        </pc:spChg>
      </pc:sldChg>
      <pc:sldChg chg="addSp modSp add replId">
        <pc:chgData name="Fatima Omar (2218519)" userId="S::2218519@student.uwtsd.ac.uk::10ab1a0f-9552-49c0-aa02-0dc4e2d59744" providerId="AD" clId="Web-{2BCEF2AA-38DF-1ECB-4E26-A74F3A7A4A6E}" dt="2024-07-10T11:08:33.384" v="523" actId="20577"/>
        <pc:sldMkLst>
          <pc:docMk/>
          <pc:sldMk cId="1398885627" sldId="262"/>
        </pc:sldMkLst>
        <pc:spChg chg="mod">
          <ac:chgData name="Fatima Omar (2218519)" userId="S::2218519@student.uwtsd.ac.uk::10ab1a0f-9552-49c0-aa02-0dc4e2d59744" providerId="AD" clId="Web-{2BCEF2AA-38DF-1ECB-4E26-A74F3A7A4A6E}" dt="2024-07-10T11:08:29.462" v="522" actId="20577"/>
          <ac:spMkLst>
            <pc:docMk/>
            <pc:sldMk cId="1398885627" sldId="262"/>
            <ac:spMk id="2" creationId="{40D0E86C-266D-820C-37F7-F37D234B7CDF}"/>
          </ac:spMkLst>
        </pc:spChg>
        <pc:spChg chg="mod">
          <ac:chgData name="Fatima Omar (2218519)" userId="S::2218519@student.uwtsd.ac.uk::10ab1a0f-9552-49c0-aa02-0dc4e2d59744" providerId="AD" clId="Web-{2BCEF2AA-38DF-1ECB-4E26-A74F3A7A4A6E}" dt="2024-07-10T11:08:23.102" v="520"/>
          <ac:spMkLst>
            <pc:docMk/>
            <pc:sldMk cId="1398885627" sldId="262"/>
            <ac:spMk id="3" creationId="{CCCD9DF9-F640-1C77-12A2-E4977B57CA59}"/>
          </ac:spMkLst>
        </pc:spChg>
        <pc:spChg chg="add mod">
          <ac:chgData name="Fatima Omar (2218519)" userId="S::2218519@student.uwtsd.ac.uk::10ab1a0f-9552-49c0-aa02-0dc4e2d59744" providerId="AD" clId="Web-{2BCEF2AA-38DF-1ECB-4E26-A74F3A7A4A6E}" dt="2024-07-10T11:08:33.384" v="523" actId="20577"/>
          <ac:spMkLst>
            <pc:docMk/>
            <pc:sldMk cId="1398885627" sldId="262"/>
            <ac:spMk id="4" creationId="{C3F2C676-AE66-CB07-30F5-F492E34291A1}"/>
          </ac:spMkLst>
        </pc:spChg>
      </pc:sldChg>
      <pc:sldMasterChg chg="add del addSldLayout delSldLayout">
        <pc:chgData name="Fatima Omar (2218519)" userId="S::2218519@student.uwtsd.ac.uk::10ab1a0f-9552-49c0-aa02-0dc4e2d59744" providerId="AD" clId="Web-{2BCEF2AA-38DF-1ECB-4E26-A74F3A7A4A6E}" dt="2024-07-10T07:34:39.494" v="37"/>
        <pc:sldMasterMkLst>
          <pc:docMk/>
          <pc:sldMasterMk cId="141078775" sldId="2147483684"/>
        </pc:sldMasterMkLst>
        <pc:sldLayoutChg chg="add del">
          <pc:chgData name="Fatima Omar (2218519)" userId="S::2218519@student.uwtsd.ac.uk::10ab1a0f-9552-49c0-aa02-0dc4e2d59744" providerId="AD" clId="Web-{2BCEF2AA-38DF-1ECB-4E26-A74F3A7A4A6E}" dt="2024-07-10T07:34:39.494" v="37"/>
          <pc:sldLayoutMkLst>
            <pc:docMk/>
            <pc:sldMasterMk cId="141078775" sldId="2147483684"/>
            <pc:sldLayoutMk cId="697468102" sldId="2147483685"/>
          </pc:sldLayoutMkLst>
        </pc:sldLayoutChg>
        <pc:sldLayoutChg chg="add del">
          <pc:chgData name="Fatima Omar (2218519)" userId="S::2218519@student.uwtsd.ac.uk::10ab1a0f-9552-49c0-aa02-0dc4e2d59744" providerId="AD" clId="Web-{2BCEF2AA-38DF-1ECB-4E26-A74F3A7A4A6E}" dt="2024-07-10T07:34:39.494" v="37"/>
          <pc:sldLayoutMkLst>
            <pc:docMk/>
            <pc:sldMasterMk cId="141078775" sldId="2147483684"/>
            <pc:sldLayoutMk cId="1386055399" sldId="2147483686"/>
          </pc:sldLayoutMkLst>
        </pc:sldLayoutChg>
        <pc:sldLayoutChg chg="add del">
          <pc:chgData name="Fatima Omar (2218519)" userId="S::2218519@student.uwtsd.ac.uk::10ab1a0f-9552-49c0-aa02-0dc4e2d59744" providerId="AD" clId="Web-{2BCEF2AA-38DF-1ECB-4E26-A74F3A7A4A6E}" dt="2024-07-10T07:34:39.494" v="37"/>
          <pc:sldLayoutMkLst>
            <pc:docMk/>
            <pc:sldMasterMk cId="141078775" sldId="2147483684"/>
            <pc:sldLayoutMk cId="3556103488" sldId="2147483687"/>
          </pc:sldLayoutMkLst>
        </pc:sldLayoutChg>
        <pc:sldLayoutChg chg="add del">
          <pc:chgData name="Fatima Omar (2218519)" userId="S::2218519@student.uwtsd.ac.uk::10ab1a0f-9552-49c0-aa02-0dc4e2d59744" providerId="AD" clId="Web-{2BCEF2AA-38DF-1ECB-4E26-A74F3A7A4A6E}" dt="2024-07-10T07:34:39.494" v="37"/>
          <pc:sldLayoutMkLst>
            <pc:docMk/>
            <pc:sldMasterMk cId="141078775" sldId="2147483684"/>
            <pc:sldLayoutMk cId="980951762" sldId="2147483688"/>
          </pc:sldLayoutMkLst>
        </pc:sldLayoutChg>
        <pc:sldLayoutChg chg="add del">
          <pc:chgData name="Fatima Omar (2218519)" userId="S::2218519@student.uwtsd.ac.uk::10ab1a0f-9552-49c0-aa02-0dc4e2d59744" providerId="AD" clId="Web-{2BCEF2AA-38DF-1ECB-4E26-A74F3A7A4A6E}" dt="2024-07-10T07:34:39.494" v="37"/>
          <pc:sldLayoutMkLst>
            <pc:docMk/>
            <pc:sldMasterMk cId="141078775" sldId="2147483684"/>
            <pc:sldLayoutMk cId="3753660211" sldId="2147483689"/>
          </pc:sldLayoutMkLst>
        </pc:sldLayoutChg>
        <pc:sldLayoutChg chg="add del">
          <pc:chgData name="Fatima Omar (2218519)" userId="S::2218519@student.uwtsd.ac.uk::10ab1a0f-9552-49c0-aa02-0dc4e2d59744" providerId="AD" clId="Web-{2BCEF2AA-38DF-1ECB-4E26-A74F3A7A4A6E}" dt="2024-07-10T07:34:39.494" v="37"/>
          <pc:sldLayoutMkLst>
            <pc:docMk/>
            <pc:sldMasterMk cId="141078775" sldId="2147483684"/>
            <pc:sldLayoutMk cId="960918672" sldId="2147483690"/>
          </pc:sldLayoutMkLst>
        </pc:sldLayoutChg>
        <pc:sldLayoutChg chg="add del">
          <pc:chgData name="Fatima Omar (2218519)" userId="S::2218519@student.uwtsd.ac.uk::10ab1a0f-9552-49c0-aa02-0dc4e2d59744" providerId="AD" clId="Web-{2BCEF2AA-38DF-1ECB-4E26-A74F3A7A4A6E}" dt="2024-07-10T07:34:39.494" v="37"/>
          <pc:sldLayoutMkLst>
            <pc:docMk/>
            <pc:sldMasterMk cId="141078775" sldId="2147483684"/>
            <pc:sldLayoutMk cId="1355900343" sldId="2147483691"/>
          </pc:sldLayoutMkLst>
        </pc:sldLayoutChg>
        <pc:sldLayoutChg chg="add del">
          <pc:chgData name="Fatima Omar (2218519)" userId="S::2218519@student.uwtsd.ac.uk::10ab1a0f-9552-49c0-aa02-0dc4e2d59744" providerId="AD" clId="Web-{2BCEF2AA-38DF-1ECB-4E26-A74F3A7A4A6E}" dt="2024-07-10T07:34:39.494" v="37"/>
          <pc:sldLayoutMkLst>
            <pc:docMk/>
            <pc:sldMasterMk cId="141078775" sldId="2147483684"/>
            <pc:sldLayoutMk cId="2785693953" sldId="2147483692"/>
          </pc:sldLayoutMkLst>
        </pc:sldLayoutChg>
        <pc:sldLayoutChg chg="add del">
          <pc:chgData name="Fatima Omar (2218519)" userId="S::2218519@student.uwtsd.ac.uk::10ab1a0f-9552-49c0-aa02-0dc4e2d59744" providerId="AD" clId="Web-{2BCEF2AA-38DF-1ECB-4E26-A74F3A7A4A6E}" dt="2024-07-10T07:34:39.494" v="37"/>
          <pc:sldLayoutMkLst>
            <pc:docMk/>
            <pc:sldMasterMk cId="141078775" sldId="2147483684"/>
            <pc:sldLayoutMk cId="1715051898" sldId="2147483693"/>
          </pc:sldLayoutMkLst>
        </pc:sldLayoutChg>
        <pc:sldLayoutChg chg="add del">
          <pc:chgData name="Fatima Omar (2218519)" userId="S::2218519@student.uwtsd.ac.uk::10ab1a0f-9552-49c0-aa02-0dc4e2d59744" providerId="AD" clId="Web-{2BCEF2AA-38DF-1ECB-4E26-A74F3A7A4A6E}" dt="2024-07-10T07:34:39.494" v="37"/>
          <pc:sldLayoutMkLst>
            <pc:docMk/>
            <pc:sldMasterMk cId="141078775" sldId="2147483684"/>
            <pc:sldLayoutMk cId="34036235" sldId="2147483694"/>
          </pc:sldLayoutMkLst>
        </pc:sldLayoutChg>
        <pc:sldLayoutChg chg="add del">
          <pc:chgData name="Fatima Omar (2218519)" userId="S::2218519@student.uwtsd.ac.uk::10ab1a0f-9552-49c0-aa02-0dc4e2d59744" providerId="AD" clId="Web-{2BCEF2AA-38DF-1ECB-4E26-A74F3A7A4A6E}" dt="2024-07-10T07:34:39.494" v="37"/>
          <pc:sldLayoutMkLst>
            <pc:docMk/>
            <pc:sldMasterMk cId="141078775" sldId="2147483684"/>
            <pc:sldLayoutMk cId="1286116611" sldId="2147483695"/>
          </pc:sldLayoutMkLst>
        </pc:sldLayoutChg>
      </pc:sldMasterChg>
      <pc:sldMasterChg chg="add del addSldLayout delSldLayout modSldLayout">
        <pc:chgData name="Fatima Omar (2218519)" userId="S::2218519@student.uwtsd.ac.uk::10ab1a0f-9552-49c0-aa02-0dc4e2d59744" providerId="AD" clId="Web-{2BCEF2AA-38DF-1ECB-4E26-A74F3A7A4A6E}" dt="2024-07-10T07:34:39.494" v="37"/>
        <pc:sldMasterMkLst>
          <pc:docMk/>
          <pc:sldMasterMk cId="1327458356" sldId="2147483696"/>
        </pc:sldMasterMkLst>
        <pc:sldLayoutChg chg="add del mod replId">
          <pc:chgData name="Fatima Omar (2218519)" userId="S::2218519@student.uwtsd.ac.uk::10ab1a0f-9552-49c0-aa02-0dc4e2d59744" providerId="AD" clId="Web-{2BCEF2AA-38DF-1ECB-4E26-A74F3A7A4A6E}" dt="2024-07-10T07:34:39.494" v="37"/>
          <pc:sldLayoutMkLst>
            <pc:docMk/>
            <pc:sldMasterMk cId="1327458356" sldId="2147483696"/>
            <pc:sldLayoutMk cId="3583992825" sldId="2147483697"/>
          </pc:sldLayoutMkLst>
        </pc:sldLayoutChg>
        <pc:sldLayoutChg chg="add del mod replId">
          <pc:chgData name="Fatima Omar (2218519)" userId="S::2218519@student.uwtsd.ac.uk::10ab1a0f-9552-49c0-aa02-0dc4e2d59744" providerId="AD" clId="Web-{2BCEF2AA-38DF-1ECB-4E26-A74F3A7A4A6E}" dt="2024-07-10T07:34:39.494" v="37"/>
          <pc:sldLayoutMkLst>
            <pc:docMk/>
            <pc:sldMasterMk cId="1327458356" sldId="2147483696"/>
            <pc:sldLayoutMk cId="1809468001" sldId="2147483698"/>
          </pc:sldLayoutMkLst>
        </pc:sldLayoutChg>
        <pc:sldLayoutChg chg="add del mod replId">
          <pc:chgData name="Fatima Omar (2218519)" userId="S::2218519@student.uwtsd.ac.uk::10ab1a0f-9552-49c0-aa02-0dc4e2d59744" providerId="AD" clId="Web-{2BCEF2AA-38DF-1ECB-4E26-A74F3A7A4A6E}" dt="2024-07-10T07:34:39.494" v="37"/>
          <pc:sldLayoutMkLst>
            <pc:docMk/>
            <pc:sldMasterMk cId="1327458356" sldId="2147483696"/>
            <pc:sldLayoutMk cId="2777994538" sldId="2147483699"/>
          </pc:sldLayoutMkLst>
        </pc:sldLayoutChg>
        <pc:sldLayoutChg chg="add del mod replId">
          <pc:chgData name="Fatima Omar (2218519)" userId="S::2218519@student.uwtsd.ac.uk::10ab1a0f-9552-49c0-aa02-0dc4e2d59744" providerId="AD" clId="Web-{2BCEF2AA-38DF-1ECB-4E26-A74F3A7A4A6E}" dt="2024-07-10T07:34:39.494" v="37"/>
          <pc:sldLayoutMkLst>
            <pc:docMk/>
            <pc:sldMasterMk cId="1327458356" sldId="2147483696"/>
            <pc:sldLayoutMk cId="4196678197" sldId="2147483700"/>
          </pc:sldLayoutMkLst>
        </pc:sldLayoutChg>
        <pc:sldLayoutChg chg="add del mod replId">
          <pc:chgData name="Fatima Omar (2218519)" userId="S::2218519@student.uwtsd.ac.uk::10ab1a0f-9552-49c0-aa02-0dc4e2d59744" providerId="AD" clId="Web-{2BCEF2AA-38DF-1ECB-4E26-A74F3A7A4A6E}" dt="2024-07-10T07:34:39.494" v="37"/>
          <pc:sldLayoutMkLst>
            <pc:docMk/>
            <pc:sldMasterMk cId="1327458356" sldId="2147483696"/>
            <pc:sldLayoutMk cId="2347160617" sldId="2147483701"/>
          </pc:sldLayoutMkLst>
        </pc:sldLayoutChg>
        <pc:sldLayoutChg chg="add del mod replId">
          <pc:chgData name="Fatima Omar (2218519)" userId="S::2218519@student.uwtsd.ac.uk::10ab1a0f-9552-49c0-aa02-0dc4e2d59744" providerId="AD" clId="Web-{2BCEF2AA-38DF-1ECB-4E26-A74F3A7A4A6E}" dt="2024-07-10T07:34:39.494" v="37"/>
          <pc:sldLayoutMkLst>
            <pc:docMk/>
            <pc:sldMasterMk cId="1327458356" sldId="2147483696"/>
            <pc:sldLayoutMk cId="3728757109" sldId="2147483702"/>
          </pc:sldLayoutMkLst>
        </pc:sldLayoutChg>
        <pc:sldLayoutChg chg="add del mod replId">
          <pc:chgData name="Fatima Omar (2218519)" userId="S::2218519@student.uwtsd.ac.uk::10ab1a0f-9552-49c0-aa02-0dc4e2d59744" providerId="AD" clId="Web-{2BCEF2AA-38DF-1ECB-4E26-A74F3A7A4A6E}" dt="2024-07-10T07:34:39.494" v="37"/>
          <pc:sldLayoutMkLst>
            <pc:docMk/>
            <pc:sldMasterMk cId="1327458356" sldId="2147483696"/>
            <pc:sldLayoutMk cId="159259218" sldId="2147483703"/>
          </pc:sldLayoutMkLst>
        </pc:sldLayoutChg>
        <pc:sldLayoutChg chg="add del mod replId">
          <pc:chgData name="Fatima Omar (2218519)" userId="S::2218519@student.uwtsd.ac.uk::10ab1a0f-9552-49c0-aa02-0dc4e2d59744" providerId="AD" clId="Web-{2BCEF2AA-38DF-1ECB-4E26-A74F3A7A4A6E}" dt="2024-07-10T07:34:39.494" v="37"/>
          <pc:sldLayoutMkLst>
            <pc:docMk/>
            <pc:sldMasterMk cId="1327458356" sldId="2147483696"/>
            <pc:sldLayoutMk cId="4116051852" sldId="2147483704"/>
          </pc:sldLayoutMkLst>
        </pc:sldLayoutChg>
        <pc:sldLayoutChg chg="add del mod replId">
          <pc:chgData name="Fatima Omar (2218519)" userId="S::2218519@student.uwtsd.ac.uk::10ab1a0f-9552-49c0-aa02-0dc4e2d59744" providerId="AD" clId="Web-{2BCEF2AA-38DF-1ECB-4E26-A74F3A7A4A6E}" dt="2024-07-10T07:34:39.494" v="37"/>
          <pc:sldLayoutMkLst>
            <pc:docMk/>
            <pc:sldMasterMk cId="1327458356" sldId="2147483696"/>
            <pc:sldLayoutMk cId="3794788027" sldId="2147483705"/>
          </pc:sldLayoutMkLst>
        </pc:sldLayoutChg>
        <pc:sldLayoutChg chg="add del mod replId">
          <pc:chgData name="Fatima Omar (2218519)" userId="S::2218519@student.uwtsd.ac.uk::10ab1a0f-9552-49c0-aa02-0dc4e2d59744" providerId="AD" clId="Web-{2BCEF2AA-38DF-1ECB-4E26-A74F3A7A4A6E}" dt="2024-07-10T07:34:39.494" v="37"/>
          <pc:sldLayoutMkLst>
            <pc:docMk/>
            <pc:sldMasterMk cId="1327458356" sldId="2147483696"/>
            <pc:sldLayoutMk cId="3784178228" sldId="2147483706"/>
          </pc:sldLayoutMkLst>
        </pc:sldLayoutChg>
        <pc:sldLayoutChg chg="add del mod replId">
          <pc:chgData name="Fatima Omar (2218519)" userId="S::2218519@student.uwtsd.ac.uk::10ab1a0f-9552-49c0-aa02-0dc4e2d59744" providerId="AD" clId="Web-{2BCEF2AA-38DF-1ECB-4E26-A74F3A7A4A6E}" dt="2024-07-10T07:34:39.494" v="37"/>
          <pc:sldLayoutMkLst>
            <pc:docMk/>
            <pc:sldMasterMk cId="1327458356" sldId="2147483696"/>
            <pc:sldLayoutMk cId="678484937" sldId="2147483707"/>
          </pc:sldLayoutMkLst>
        </pc:sldLayoutChg>
      </pc:sldMasterChg>
    </pc:docChg>
  </pc:docChgLst>
  <pc:docChgLst>
    <pc:chgData name="Fatima Omar (2218519)" userId="S::2218519@student.uwtsd.ac.uk::10ab1a0f-9552-49c0-aa02-0dc4e2d59744" providerId="AD" clId="Web-{995A33F4-FB8D-AEF7-5B76-F3260F2E2A7A}"/>
    <pc:docChg chg="modSld">
      <pc:chgData name="Fatima Omar (2218519)" userId="S::2218519@student.uwtsd.ac.uk::10ab1a0f-9552-49c0-aa02-0dc4e2d59744" providerId="AD" clId="Web-{995A33F4-FB8D-AEF7-5B76-F3260F2E2A7A}" dt="2024-07-13T11:25:20.048" v="82" actId="1076"/>
      <pc:docMkLst>
        <pc:docMk/>
      </pc:docMkLst>
      <pc:sldChg chg="addSp delSp modSp">
        <pc:chgData name="Fatima Omar (2218519)" userId="S::2218519@student.uwtsd.ac.uk::10ab1a0f-9552-49c0-aa02-0dc4e2d59744" providerId="AD" clId="Web-{995A33F4-FB8D-AEF7-5B76-F3260F2E2A7A}" dt="2024-07-13T11:25:20.048" v="82" actId="1076"/>
        <pc:sldMkLst>
          <pc:docMk/>
          <pc:sldMk cId="1185218368" sldId="263"/>
        </pc:sldMkLst>
        <pc:spChg chg="del mod">
          <ac:chgData name="Fatima Omar (2218519)" userId="S::2218519@student.uwtsd.ac.uk::10ab1a0f-9552-49c0-aa02-0dc4e2d59744" providerId="AD" clId="Web-{995A33F4-FB8D-AEF7-5B76-F3260F2E2A7A}" dt="2024-07-13T11:09:22.598" v="33"/>
          <ac:spMkLst>
            <pc:docMk/>
            <pc:sldMk cId="1185218368" sldId="263"/>
            <ac:spMk id="12" creationId="{B7F180D5-3709-DE1A-3CFB-1F6493A5ECD0}"/>
          </ac:spMkLst>
        </pc:spChg>
        <pc:spChg chg="mod">
          <ac:chgData name="Fatima Omar (2218519)" userId="S::2218519@student.uwtsd.ac.uk::10ab1a0f-9552-49c0-aa02-0dc4e2d59744" providerId="AD" clId="Web-{995A33F4-FB8D-AEF7-5B76-F3260F2E2A7A}" dt="2024-07-13T11:22:12.464" v="74" actId="1076"/>
          <ac:spMkLst>
            <pc:docMk/>
            <pc:sldMk cId="1185218368" sldId="263"/>
            <ac:spMk id="14" creationId="{0DAC2771-CAD0-34B9-0C45-0A6BD5550E73}"/>
          </ac:spMkLst>
        </pc:spChg>
        <pc:spChg chg="mod">
          <ac:chgData name="Fatima Omar (2218519)" userId="S::2218519@student.uwtsd.ac.uk::10ab1a0f-9552-49c0-aa02-0dc4e2d59744" providerId="AD" clId="Web-{995A33F4-FB8D-AEF7-5B76-F3260F2E2A7A}" dt="2024-07-13T11:19:36.741" v="50" actId="20577"/>
          <ac:spMkLst>
            <pc:docMk/>
            <pc:sldMk cId="1185218368" sldId="263"/>
            <ac:spMk id="15" creationId="{B1538938-65A5-D06C-69FF-849B75EAF1D5}"/>
          </ac:spMkLst>
        </pc:spChg>
        <pc:spChg chg="add del">
          <ac:chgData name="Fatima Omar (2218519)" userId="S::2218519@student.uwtsd.ac.uk::10ab1a0f-9552-49c0-aa02-0dc4e2d59744" providerId="AD" clId="Web-{995A33F4-FB8D-AEF7-5B76-F3260F2E2A7A}" dt="2024-07-13T11:24:56.563" v="77"/>
          <ac:spMkLst>
            <pc:docMk/>
            <pc:sldMk cId="1185218368" sldId="263"/>
            <ac:spMk id="31" creationId="{0F5B1291-17C0-301C-C429-AFAC0C30BD6A}"/>
          </ac:spMkLst>
        </pc:spChg>
        <pc:spChg chg="add mod">
          <ac:chgData name="Fatima Omar (2218519)" userId="S::2218519@student.uwtsd.ac.uk::10ab1a0f-9552-49c0-aa02-0dc4e2d59744" providerId="AD" clId="Web-{995A33F4-FB8D-AEF7-5B76-F3260F2E2A7A}" dt="2024-07-13T11:25:20.048" v="82" actId="1076"/>
          <ac:spMkLst>
            <pc:docMk/>
            <pc:sldMk cId="1185218368" sldId="263"/>
            <ac:spMk id="32" creationId="{A2487588-9486-F4D7-DA79-DEBEF924DA22}"/>
          </ac:spMkLst>
        </pc:spChg>
        <pc:picChg chg="del mod">
          <ac:chgData name="Fatima Omar (2218519)" userId="S::2218519@student.uwtsd.ac.uk::10ab1a0f-9552-49c0-aa02-0dc4e2d59744" providerId="AD" clId="Web-{995A33F4-FB8D-AEF7-5B76-F3260F2E2A7A}" dt="2024-07-13T11:09:13.629" v="31"/>
          <ac:picMkLst>
            <pc:docMk/>
            <pc:sldMk cId="1185218368" sldId="263"/>
            <ac:picMk id="6" creationId="{0F1CB377-2282-3BD7-B496-06B6A85B67CE}"/>
          </ac:picMkLst>
        </pc:picChg>
        <pc:picChg chg="del">
          <ac:chgData name="Fatima Omar (2218519)" userId="S::2218519@student.uwtsd.ac.uk::10ab1a0f-9552-49c0-aa02-0dc4e2d59744" providerId="AD" clId="Web-{995A33F4-FB8D-AEF7-5B76-F3260F2E2A7A}" dt="2024-07-13T11:08:50.191" v="20"/>
          <ac:picMkLst>
            <pc:docMk/>
            <pc:sldMk cId="1185218368" sldId="263"/>
            <ac:picMk id="7" creationId="{5D3791B0-73D4-B194-4F7B-09F2137EBD24}"/>
          </ac:picMkLst>
        </pc:picChg>
        <pc:picChg chg="mod">
          <ac:chgData name="Fatima Omar (2218519)" userId="S::2218519@student.uwtsd.ac.uk::10ab1a0f-9552-49c0-aa02-0dc4e2d59744" providerId="AD" clId="Web-{995A33F4-FB8D-AEF7-5B76-F3260F2E2A7A}" dt="2024-07-13T11:21:49.338" v="61" actId="1076"/>
          <ac:picMkLst>
            <pc:docMk/>
            <pc:sldMk cId="1185218368" sldId="263"/>
            <ac:picMk id="8" creationId="{F4460A68-5186-74B3-F737-C5174C2B5C81}"/>
          </ac:picMkLst>
        </pc:picChg>
        <pc:picChg chg="mod">
          <ac:chgData name="Fatima Omar (2218519)" userId="S::2218519@student.uwtsd.ac.uk::10ab1a0f-9552-49c0-aa02-0dc4e2d59744" providerId="AD" clId="Web-{995A33F4-FB8D-AEF7-5B76-F3260F2E2A7A}" dt="2024-07-13T11:21:50.651" v="62" actId="1076"/>
          <ac:picMkLst>
            <pc:docMk/>
            <pc:sldMk cId="1185218368" sldId="263"/>
            <ac:picMk id="9" creationId="{A2ED5B02-2109-54E7-726C-74AC340B3A42}"/>
          </ac:picMkLst>
        </pc:picChg>
        <pc:picChg chg="del">
          <ac:chgData name="Fatima Omar (2218519)" userId="S::2218519@student.uwtsd.ac.uk::10ab1a0f-9552-49c0-aa02-0dc4e2d59744" providerId="AD" clId="Web-{995A33F4-FB8D-AEF7-5B76-F3260F2E2A7A}" dt="2024-07-13T11:08:40.862" v="17"/>
          <ac:picMkLst>
            <pc:docMk/>
            <pc:sldMk cId="1185218368" sldId="263"/>
            <ac:picMk id="10" creationId="{329E54DD-C467-128A-CCAC-B05A569A8C38}"/>
          </ac:picMkLst>
        </pc:picChg>
        <pc:picChg chg="del">
          <ac:chgData name="Fatima Omar (2218519)" userId="S::2218519@student.uwtsd.ac.uk::10ab1a0f-9552-49c0-aa02-0dc4e2d59744" providerId="AD" clId="Web-{995A33F4-FB8D-AEF7-5B76-F3260F2E2A7A}" dt="2024-07-13T11:08:39.050" v="16"/>
          <ac:picMkLst>
            <pc:docMk/>
            <pc:sldMk cId="1185218368" sldId="263"/>
            <ac:picMk id="11" creationId="{BCC8D790-B9AB-3E2A-706F-EAB83C7BF0DE}"/>
          </ac:picMkLst>
        </pc:picChg>
        <pc:picChg chg="del">
          <ac:chgData name="Fatima Omar (2218519)" userId="S::2218519@student.uwtsd.ac.uk::10ab1a0f-9552-49c0-aa02-0dc4e2d59744" providerId="AD" clId="Web-{995A33F4-FB8D-AEF7-5B76-F3260F2E2A7A}" dt="2024-07-13T11:08:37.315" v="15"/>
          <ac:picMkLst>
            <pc:docMk/>
            <pc:sldMk cId="1185218368" sldId="263"/>
            <ac:picMk id="17" creationId="{79A6521C-2455-F53F-1B86-A5437B4F45CA}"/>
          </ac:picMkLst>
        </pc:picChg>
        <pc:picChg chg="mod">
          <ac:chgData name="Fatima Omar (2218519)" userId="S::2218519@student.uwtsd.ac.uk::10ab1a0f-9552-49c0-aa02-0dc4e2d59744" providerId="AD" clId="Web-{995A33F4-FB8D-AEF7-5B76-F3260F2E2A7A}" dt="2024-07-13T11:19:39.475" v="51" actId="1076"/>
          <ac:picMkLst>
            <pc:docMk/>
            <pc:sldMk cId="1185218368" sldId="263"/>
            <ac:picMk id="18" creationId="{B5515124-6B33-AB75-2812-EB7D4B0E7744}"/>
          </ac:picMkLst>
        </pc:picChg>
        <pc:picChg chg="del">
          <ac:chgData name="Fatima Omar (2218519)" userId="S::2218519@student.uwtsd.ac.uk::10ab1a0f-9552-49c0-aa02-0dc4e2d59744" providerId="AD" clId="Web-{995A33F4-FB8D-AEF7-5B76-F3260F2E2A7A}" dt="2024-07-13T11:08:33.784" v="13"/>
          <ac:picMkLst>
            <pc:docMk/>
            <pc:sldMk cId="1185218368" sldId="263"/>
            <ac:picMk id="20" creationId="{2ADBCDB7-5900-FCDC-48B9-2A283232EF4D}"/>
          </ac:picMkLst>
        </pc:picChg>
        <pc:picChg chg="mod">
          <ac:chgData name="Fatima Omar (2218519)" userId="S::2218519@student.uwtsd.ac.uk::10ab1a0f-9552-49c0-aa02-0dc4e2d59744" providerId="AD" clId="Web-{995A33F4-FB8D-AEF7-5B76-F3260F2E2A7A}" dt="2024-07-13T11:22:13.933" v="75" actId="1076"/>
          <ac:picMkLst>
            <pc:docMk/>
            <pc:sldMk cId="1185218368" sldId="263"/>
            <ac:picMk id="21" creationId="{0631A68B-E021-CEC5-DF30-FF113D67839F}"/>
          </ac:picMkLst>
        </pc:picChg>
        <pc:picChg chg="del mod">
          <ac:chgData name="Fatima Omar (2218519)" userId="S::2218519@student.uwtsd.ac.uk::10ab1a0f-9552-49c0-aa02-0dc4e2d59744" providerId="AD" clId="Web-{995A33F4-FB8D-AEF7-5B76-F3260F2E2A7A}" dt="2024-07-13T11:08:26.159" v="8"/>
          <ac:picMkLst>
            <pc:docMk/>
            <pc:sldMk cId="1185218368" sldId="263"/>
            <ac:picMk id="22" creationId="{3ACB4B2F-0945-2A45-54C5-BF71865CD120}"/>
          </ac:picMkLst>
        </pc:picChg>
        <pc:picChg chg="mod">
          <ac:chgData name="Fatima Omar (2218519)" userId="S::2218519@student.uwtsd.ac.uk::10ab1a0f-9552-49c0-aa02-0dc4e2d59744" providerId="AD" clId="Web-{995A33F4-FB8D-AEF7-5B76-F3260F2E2A7A}" dt="2024-07-13T11:09:10.801" v="29" actId="1076"/>
          <ac:picMkLst>
            <pc:docMk/>
            <pc:sldMk cId="1185218368" sldId="263"/>
            <ac:picMk id="23" creationId="{6F478294-B484-C323-3EE5-8A864CCD4588}"/>
          </ac:picMkLst>
        </pc:picChg>
        <pc:picChg chg="del mod">
          <ac:chgData name="Fatima Omar (2218519)" userId="S::2218519@student.uwtsd.ac.uk::10ab1a0f-9552-49c0-aa02-0dc4e2d59744" providerId="AD" clId="Web-{995A33F4-FB8D-AEF7-5B76-F3260F2E2A7A}" dt="2024-07-13T11:09:01.801" v="25"/>
          <ac:picMkLst>
            <pc:docMk/>
            <pc:sldMk cId="1185218368" sldId="263"/>
            <ac:picMk id="24" creationId="{4B106365-E0BB-DFB7-5CD1-6ED251BBB49A}"/>
          </ac:picMkLst>
        </pc:picChg>
        <pc:picChg chg="del">
          <ac:chgData name="Fatima Omar (2218519)" userId="S::2218519@student.uwtsd.ac.uk::10ab1a0f-9552-49c0-aa02-0dc4e2d59744" providerId="AD" clId="Web-{995A33F4-FB8D-AEF7-5B76-F3260F2E2A7A}" dt="2024-07-13T11:08:29.190" v="10"/>
          <ac:picMkLst>
            <pc:docMk/>
            <pc:sldMk cId="1185218368" sldId="263"/>
            <ac:picMk id="25" creationId="{44862EA8-A561-776B-8AD5-06799BB5D346}"/>
          </ac:picMkLst>
        </pc:picChg>
        <pc:picChg chg="del mod">
          <ac:chgData name="Fatima Omar (2218519)" userId="S::2218519@student.uwtsd.ac.uk::10ab1a0f-9552-49c0-aa02-0dc4e2d59744" providerId="AD" clId="Web-{995A33F4-FB8D-AEF7-5B76-F3260F2E2A7A}" dt="2024-07-13T11:08:59.098" v="23"/>
          <ac:picMkLst>
            <pc:docMk/>
            <pc:sldMk cId="1185218368" sldId="263"/>
            <ac:picMk id="26" creationId="{522D3292-76F2-5C9C-7227-1F4B17C2BA49}"/>
          </ac:picMkLst>
        </pc:picChg>
        <pc:picChg chg="mod modCrop">
          <ac:chgData name="Fatima Omar (2218519)" userId="S::2218519@student.uwtsd.ac.uk::10ab1a0f-9552-49c0-aa02-0dc4e2d59744" providerId="AD" clId="Web-{995A33F4-FB8D-AEF7-5B76-F3260F2E2A7A}" dt="2024-07-13T11:08:13.799" v="4" actId="14100"/>
          <ac:picMkLst>
            <pc:docMk/>
            <pc:sldMk cId="1185218368" sldId="263"/>
            <ac:picMk id="27" creationId="{2971C7B9-5DA7-237C-910D-44ADB8F20810}"/>
          </ac:picMkLst>
        </pc:picChg>
        <pc:picChg chg="mod">
          <ac:chgData name="Fatima Omar (2218519)" userId="S::2218519@student.uwtsd.ac.uk::10ab1a0f-9552-49c0-aa02-0dc4e2d59744" providerId="AD" clId="Web-{995A33F4-FB8D-AEF7-5B76-F3260F2E2A7A}" dt="2024-07-13T11:21:47.573" v="60" actId="1076"/>
          <ac:picMkLst>
            <pc:docMk/>
            <pc:sldMk cId="1185218368" sldId="263"/>
            <ac:picMk id="28" creationId="{554A84B7-6633-3E30-2655-06870A934D90}"/>
          </ac:picMkLst>
        </pc:picChg>
        <pc:picChg chg="del">
          <ac:chgData name="Fatima Omar (2218519)" userId="S::2218519@student.uwtsd.ac.uk::10ab1a0f-9552-49c0-aa02-0dc4e2d59744" providerId="AD" clId="Web-{995A33F4-FB8D-AEF7-5B76-F3260F2E2A7A}" dt="2024-07-13T11:08:27.784" v="9"/>
          <ac:picMkLst>
            <pc:docMk/>
            <pc:sldMk cId="1185218368" sldId="263"/>
            <ac:picMk id="29" creationId="{81F083A4-6B9A-A014-2CFA-65588ADE1567}"/>
          </ac:picMkLst>
        </pc:picChg>
        <pc:picChg chg="del">
          <ac:chgData name="Fatima Omar (2218519)" userId="S::2218519@student.uwtsd.ac.uk::10ab1a0f-9552-49c0-aa02-0dc4e2d59744" providerId="AD" clId="Web-{995A33F4-FB8D-AEF7-5B76-F3260F2E2A7A}" dt="2024-07-13T11:09:00.473" v="24"/>
          <ac:picMkLst>
            <pc:docMk/>
            <pc:sldMk cId="1185218368" sldId="263"/>
            <ac:picMk id="30" creationId="{00589EAE-6591-9D3A-F610-B36D22E97377}"/>
          </ac:picMkLst>
        </pc:picChg>
      </pc:sldChg>
    </pc:docChg>
  </pc:docChgLst>
  <pc:docChgLst>
    <pc:chgData name="Fatima Omar (2218519)" userId="10ab1a0f-9552-49c0-aa02-0dc4e2d59744" providerId="ADAL" clId="{75ACA218-F757-AC48-9CE6-C0DE55EDB9E1}"/>
    <pc:docChg chg="modSld">
      <pc:chgData name="Fatima Omar (2218519)" userId="10ab1a0f-9552-49c0-aa02-0dc4e2d59744" providerId="ADAL" clId="{75ACA218-F757-AC48-9CE6-C0DE55EDB9E1}" dt="2024-07-13T13:14:54.116" v="26" actId="931"/>
      <pc:docMkLst>
        <pc:docMk/>
      </pc:docMkLst>
      <pc:sldChg chg="addSp">
        <pc:chgData name="Fatima Omar (2218519)" userId="10ab1a0f-9552-49c0-aa02-0dc4e2d59744" providerId="ADAL" clId="{75ACA218-F757-AC48-9CE6-C0DE55EDB9E1}" dt="2024-07-13T13:12:38.145" v="25" actId="931"/>
        <pc:sldMkLst>
          <pc:docMk/>
          <pc:sldMk cId="109857222" sldId="256"/>
        </pc:sldMkLst>
        <pc:picChg chg="add">
          <ac:chgData name="Fatima Omar (2218519)" userId="10ab1a0f-9552-49c0-aa02-0dc4e2d59744" providerId="ADAL" clId="{75ACA218-F757-AC48-9CE6-C0DE55EDB9E1}" dt="2024-07-13T13:12:38.145" v="25" actId="931"/>
          <ac:picMkLst>
            <pc:docMk/>
            <pc:sldMk cId="109857222" sldId="256"/>
            <ac:picMk id="4" creationId="{CF15086C-BF35-80AE-8901-937014A3D6CA}"/>
          </ac:picMkLst>
        </pc:picChg>
      </pc:sldChg>
      <pc:sldChg chg="addSp modSp">
        <pc:chgData name="Fatima Omar (2218519)" userId="10ab1a0f-9552-49c0-aa02-0dc4e2d59744" providerId="ADAL" clId="{75ACA218-F757-AC48-9CE6-C0DE55EDB9E1}" dt="2024-07-13T12:53:16.788" v="23" actId="931"/>
        <pc:sldMkLst>
          <pc:docMk/>
          <pc:sldMk cId="883829291" sldId="257"/>
        </pc:sldMkLst>
        <pc:picChg chg="add mod">
          <ac:chgData name="Fatima Omar (2218519)" userId="10ab1a0f-9552-49c0-aa02-0dc4e2d59744" providerId="ADAL" clId="{75ACA218-F757-AC48-9CE6-C0DE55EDB9E1}" dt="2024-07-10T08:21:30.348" v="7" actId="1076"/>
          <ac:picMkLst>
            <pc:docMk/>
            <pc:sldMk cId="883829291" sldId="257"/>
            <ac:picMk id="3" creationId="{FD4EED0B-45F7-7591-7434-E693236A0BA1}"/>
          </ac:picMkLst>
        </pc:picChg>
        <pc:picChg chg="add mod">
          <ac:chgData name="Fatima Omar (2218519)" userId="10ab1a0f-9552-49c0-aa02-0dc4e2d59744" providerId="ADAL" clId="{75ACA218-F757-AC48-9CE6-C0DE55EDB9E1}" dt="2024-07-10T08:21:30.348" v="7" actId="1076"/>
          <ac:picMkLst>
            <pc:docMk/>
            <pc:sldMk cId="883829291" sldId="257"/>
            <ac:picMk id="6" creationId="{39C9336D-A274-EC85-C784-94CAE65538D6}"/>
          </ac:picMkLst>
        </pc:picChg>
        <pc:picChg chg="add mod">
          <ac:chgData name="Fatima Omar (2218519)" userId="10ab1a0f-9552-49c0-aa02-0dc4e2d59744" providerId="ADAL" clId="{75ACA218-F757-AC48-9CE6-C0DE55EDB9E1}" dt="2024-07-10T08:21:30.348" v="7" actId="1076"/>
          <ac:picMkLst>
            <pc:docMk/>
            <pc:sldMk cId="883829291" sldId="257"/>
            <ac:picMk id="7" creationId="{10DEEE76-843C-1E45-42B5-98AF57C6C565}"/>
          </ac:picMkLst>
        </pc:picChg>
        <pc:picChg chg="add mod">
          <ac:chgData name="Fatima Omar (2218519)" userId="10ab1a0f-9552-49c0-aa02-0dc4e2d59744" providerId="ADAL" clId="{75ACA218-F757-AC48-9CE6-C0DE55EDB9E1}" dt="2024-07-10T08:21:30.348" v="7" actId="1076"/>
          <ac:picMkLst>
            <pc:docMk/>
            <pc:sldMk cId="883829291" sldId="257"/>
            <ac:picMk id="8" creationId="{7CEFB5AC-2524-BEC2-D7DC-7C5055B23D79}"/>
          </ac:picMkLst>
        </pc:picChg>
        <pc:picChg chg="add mod">
          <ac:chgData name="Fatima Omar (2218519)" userId="10ab1a0f-9552-49c0-aa02-0dc4e2d59744" providerId="ADAL" clId="{75ACA218-F757-AC48-9CE6-C0DE55EDB9E1}" dt="2024-07-10T08:21:30.348" v="7" actId="1076"/>
          <ac:picMkLst>
            <pc:docMk/>
            <pc:sldMk cId="883829291" sldId="257"/>
            <ac:picMk id="9" creationId="{F4B8A4D8-2BE9-19D9-C9FD-C4C94DB99C90}"/>
          </ac:picMkLst>
        </pc:picChg>
        <pc:picChg chg="add mod">
          <ac:chgData name="Fatima Omar (2218519)" userId="10ab1a0f-9552-49c0-aa02-0dc4e2d59744" providerId="ADAL" clId="{75ACA218-F757-AC48-9CE6-C0DE55EDB9E1}" dt="2024-07-10T08:21:30.348" v="7" actId="1076"/>
          <ac:picMkLst>
            <pc:docMk/>
            <pc:sldMk cId="883829291" sldId="257"/>
            <ac:picMk id="10" creationId="{D831DCF7-2598-177B-CD62-B3255AE6FB6D}"/>
          </ac:picMkLst>
        </pc:picChg>
        <pc:picChg chg="add mod">
          <ac:chgData name="Fatima Omar (2218519)" userId="10ab1a0f-9552-49c0-aa02-0dc4e2d59744" providerId="ADAL" clId="{75ACA218-F757-AC48-9CE6-C0DE55EDB9E1}" dt="2024-07-10T08:21:30.348" v="7" actId="1076"/>
          <ac:picMkLst>
            <pc:docMk/>
            <pc:sldMk cId="883829291" sldId="257"/>
            <ac:picMk id="11" creationId="{E8923D0C-7791-1D05-2686-D6399455E2E8}"/>
          </ac:picMkLst>
        </pc:picChg>
        <pc:picChg chg="add">
          <ac:chgData name="Fatima Omar (2218519)" userId="10ab1a0f-9552-49c0-aa02-0dc4e2d59744" providerId="ADAL" clId="{75ACA218-F757-AC48-9CE6-C0DE55EDB9E1}" dt="2024-07-10T09:04:42.971" v="8" actId="931"/>
          <ac:picMkLst>
            <pc:docMk/>
            <pc:sldMk cId="883829291" sldId="257"/>
            <ac:picMk id="17" creationId="{D8289E44-AEF9-8C86-1F2F-CE7BC3381A1F}"/>
          </ac:picMkLst>
        </pc:picChg>
        <pc:picChg chg="add">
          <ac:chgData name="Fatima Omar (2218519)" userId="10ab1a0f-9552-49c0-aa02-0dc4e2d59744" providerId="ADAL" clId="{75ACA218-F757-AC48-9CE6-C0DE55EDB9E1}" dt="2024-07-13T12:53:16.788" v="23" actId="931"/>
          <ac:picMkLst>
            <pc:docMk/>
            <pc:sldMk cId="883829291" sldId="257"/>
            <ac:picMk id="17" creationId="{E0F829F8-AD74-1F9F-E0C9-78D5DB9827B3}"/>
          </ac:picMkLst>
        </pc:picChg>
        <pc:picChg chg="add">
          <ac:chgData name="Fatima Omar (2218519)" userId="10ab1a0f-9552-49c0-aa02-0dc4e2d59744" providerId="ADAL" clId="{75ACA218-F757-AC48-9CE6-C0DE55EDB9E1}" dt="2024-07-10T09:04:42.971" v="8" actId="931"/>
          <ac:picMkLst>
            <pc:docMk/>
            <pc:sldMk cId="883829291" sldId="257"/>
            <ac:picMk id="18" creationId="{0620E33C-25EA-A229-11FF-1F25FFFAA0AA}"/>
          </ac:picMkLst>
        </pc:picChg>
        <pc:picChg chg="add">
          <ac:chgData name="Fatima Omar (2218519)" userId="10ab1a0f-9552-49c0-aa02-0dc4e2d59744" providerId="ADAL" clId="{75ACA218-F757-AC48-9CE6-C0DE55EDB9E1}" dt="2024-07-10T09:04:42.971" v="8" actId="931"/>
          <ac:picMkLst>
            <pc:docMk/>
            <pc:sldMk cId="883829291" sldId="257"/>
            <ac:picMk id="19" creationId="{DB6177B4-292C-CA9F-78B3-F6D9DFFA9D1B}"/>
          </ac:picMkLst>
        </pc:picChg>
        <pc:picChg chg="add">
          <ac:chgData name="Fatima Omar (2218519)" userId="10ab1a0f-9552-49c0-aa02-0dc4e2d59744" providerId="ADAL" clId="{75ACA218-F757-AC48-9CE6-C0DE55EDB9E1}" dt="2024-07-10T09:04:42.971" v="8" actId="931"/>
          <ac:picMkLst>
            <pc:docMk/>
            <pc:sldMk cId="883829291" sldId="257"/>
            <ac:picMk id="20" creationId="{9F95A2AC-72CF-B950-13B4-273E471055F2}"/>
          </ac:picMkLst>
        </pc:picChg>
        <pc:picChg chg="add">
          <ac:chgData name="Fatima Omar (2218519)" userId="10ab1a0f-9552-49c0-aa02-0dc4e2d59744" providerId="ADAL" clId="{75ACA218-F757-AC48-9CE6-C0DE55EDB9E1}" dt="2024-07-10T09:04:42.971" v="8" actId="931"/>
          <ac:picMkLst>
            <pc:docMk/>
            <pc:sldMk cId="883829291" sldId="257"/>
            <ac:picMk id="21" creationId="{9A879946-E6A6-207C-4E3F-5E2F3DE5AD6F}"/>
          </ac:picMkLst>
        </pc:picChg>
        <pc:picChg chg="add">
          <ac:chgData name="Fatima Omar (2218519)" userId="10ab1a0f-9552-49c0-aa02-0dc4e2d59744" providerId="ADAL" clId="{75ACA218-F757-AC48-9CE6-C0DE55EDB9E1}" dt="2024-07-10T09:19:51.303" v="9" actId="931"/>
          <ac:picMkLst>
            <pc:docMk/>
            <pc:sldMk cId="883829291" sldId="257"/>
            <ac:picMk id="22" creationId="{0B0B18D9-A037-F572-EE73-75F29A0CA87A}"/>
          </ac:picMkLst>
        </pc:picChg>
        <pc:picChg chg="add">
          <ac:chgData name="Fatima Omar (2218519)" userId="10ab1a0f-9552-49c0-aa02-0dc4e2d59744" providerId="ADAL" clId="{75ACA218-F757-AC48-9CE6-C0DE55EDB9E1}" dt="2024-07-10T09:19:51.303" v="9" actId="931"/>
          <ac:picMkLst>
            <pc:docMk/>
            <pc:sldMk cId="883829291" sldId="257"/>
            <ac:picMk id="23" creationId="{C8429D3E-11F0-325E-C769-3306864B1A59}"/>
          </ac:picMkLst>
        </pc:picChg>
        <pc:picChg chg="add">
          <ac:chgData name="Fatima Omar (2218519)" userId="10ab1a0f-9552-49c0-aa02-0dc4e2d59744" providerId="ADAL" clId="{75ACA218-F757-AC48-9CE6-C0DE55EDB9E1}" dt="2024-07-10T09:19:51.303" v="9" actId="931"/>
          <ac:picMkLst>
            <pc:docMk/>
            <pc:sldMk cId="883829291" sldId="257"/>
            <ac:picMk id="24" creationId="{F6CC177A-5418-0689-9DC1-0EDD5BEF5A09}"/>
          </ac:picMkLst>
        </pc:picChg>
        <pc:picChg chg="add">
          <ac:chgData name="Fatima Omar (2218519)" userId="10ab1a0f-9552-49c0-aa02-0dc4e2d59744" providerId="ADAL" clId="{75ACA218-F757-AC48-9CE6-C0DE55EDB9E1}" dt="2024-07-10T09:19:51.303" v="9" actId="931"/>
          <ac:picMkLst>
            <pc:docMk/>
            <pc:sldMk cId="883829291" sldId="257"/>
            <ac:picMk id="25" creationId="{3B5BE363-C441-F933-9B50-213F15194430}"/>
          </ac:picMkLst>
        </pc:picChg>
        <pc:picChg chg="add">
          <ac:chgData name="Fatima Omar (2218519)" userId="10ab1a0f-9552-49c0-aa02-0dc4e2d59744" providerId="ADAL" clId="{75ACA218-F757-AC48-9CE6-C0DE55EDB9E1}" dt="2024-07-10T09:19:51.303" v="9" actId="931"/>
          <ac:picMkLst>
            <pc:docMk/>
            <pc:sldMk cId="883829291" sldId="257"/>
            <ac:picMk id="26" creationId="{593B3304-1639-CFFC-2E88-D1395C3B8DBA}"/>
          </ac:picMkLst>
        </pc:picChg>
      </pc:sldChg>
      <pc:sldChg chg="addSp modSp">
        <pc:chgData name="Fatima Omar (2218519)" userId="10ab1a0f-9552-49c0-aa02-0dc4e2d59744" providerId="ADAL" clId="{75ACA218-F757-AC48-9CE6-C0DE55EDB9E1}" dt="2024-07-13T11:26:07.756" v="13" actId="1076"/>
        <pc:sldMkLst>
          <pc:docMk/>
          <pc:sldMk cId="4002786511" sldId="258"/>
        </pc:sldMkLst>
        <pc:picChg chg="add mod">
          <ac:chgData name="Fatima Omar (2218519)" userId="10ab1a0f-9552-49c0-aa02-0dc4e2d59744" providerId="ADAL" clId="{75ACA218-F757-AC48-9CE6-C0DE55EDB9E1}" dt="2024-07-13T11:26:07.756" v="13" actId="1076"/>
          <ac:picMkLst>
            <pc:docMk/>
            <pc:sldMk cId="4002786511" sldId="258"/>
            <ac:picMk id="5" creationId="{44F348D8-B258-F9C3-095E-41507259D153}"/>
          </ac:picMkLst>
        </pc:picChg>
        <pc:picChg chg="add mod">
          <ac:chgData name="Fatima Omar (2218519)" userId="10ab1a0f-9552-49c0-aa02-0dc4e2d59744" providerId="ADAL" clId="{75ACA218-F757-AC48-9CE6-C0DE55EDB9E1}" dt="2024-07-13T11:26:07.756" v="13" actId="1076"/>
          <ac:picMkLst>
            <pc:docMk/>
            <pc:sldMk cId="4002786511" sldId="258"/>
            <ac:picMk id="6" creationId="{BC9B97A6-3083-D8A9-19AA-1EBF03814F5D}"/>
          </ac:picMkLst>
        </pc:picChg>
      </pc:sldChg>
      <pc:sldChg chg="addSp modSp">
        <pc:chgData name="Fatima Omar (2218519)" userId="10ab1a0f-9552-49c0-aa02-0dc4e2d59744" providerId="ADAL" clId="{75ACA218-F757-AC48-9CE6-C0DE55EDB9E1}" dt="2024-07-13T12:37:33.193" v="22" actId="14100"/>
        <pc:sldMkLst>
          <pc:docMk/>
          <pc:sldMk cId="3451196576" sldId="259"/>
        </pc:sldMkLst>
        <pc:picChg chg="add">
          <ac:chgData name="Fatima Omar (2218519)" userId="10ab1a0f-9552-49c0-aa02-0dc4e2d59744" providerId="ADAL" clId="{75ACA218-F757-AC48-9CE6-C0DE55EDB9E1}" dt="2024-07-13T11:58:40.700" v="16" actId="931"/>
          <ac:picMkLst>
            <pc:docMk/>
            <pc:sldMk cId="3451196576" sldId="259"/>
            <ac:picMk id="5" creationId="{EE6C928D-7D96-143D-1613-511FA2DA6C85}"/>
          </ac:picMkLst>
        </pc:picChg>
        <pc:picChg chg="add mod">
          <ac:chgData name="Fatima Omar (2218519)" userId="10ab1a0f-9552-49c0-aa02-0dc4e2d59744" providerId="ADAL" clId="{75ACA218-F757-AC48-9CE6-C0DE55EDB9E1}" dt="2024-07-13T11:59:47.511" v="19" actId="14100"/>
          <ac:picMkLst>
            <pc:docMk/>
            <pc:sldMk cId="3451196576" sldId="259"/>
            <ac:picMk id="7" creationId="{38AE7FD4-5ECF-A4FE-2648-FA9811B092F4}"/>
          </ac:picMkLst>
        </pc:picChg>
        <pc:picChg chg="add">
          <ac:chgData name="Fatima Omar (2218519)" userId="10ab1a0f-9552-49c0-aa02-0dc4e2d59744" providerId="ADAL" clId="{75ACA218-F757-AC48-9CE6-C0DE55EDB9E1}" dt="2024-07-13T12:02:11.643" v="20" actId="931"/>
          <ac:picMkLst>
            <pc:docMk/>
            <pc:sldMk cId="3451196576" sldId="259"/>
            <ac:picMk id="8" creationId="{01DF4BE2-2B35-F887-8BEF-8CB04284BC2F}"/>
          </ac:picMkLst>
        </pc:picChg>
        <pc:picChg chg="add">
          <ac:chgData name="Fatima Omar (2218519)" userId="10ab1a0f-9552-49c0-aa02-0dc4e2d59744" providerId="ADAL" clId="{75ACA218-F757-AC48-9CE6-C0DE55EDB9E1}" dt="2024-07-13T12:02:11.643" v="20" actId="931"/>
          <ac:picMkLst>
            <pc:docMk/>
            <pc:sldMk cId="3451196576" sldId="259"/>
            <ac:picMk id="9" creationId="{998E9A0D-1415-F6A1-86B5-719C4E89DECA}"/>
          </ac:picMkLst>
        </pc:picChg>
        <pc:picChg chg="add mod">
          <ac:chgData name="Fatima Omar (2218519)" userId="10ab1a0f-9552-49c0-aa02-0dc4e2d59744" providerId="ADAL" clId="{75ACA218-F757-AC48-9CE6-C0DE55EDB9E1}" dt="2024-07-13T12:37:33.193" v="22" actId="14100"/>
          <ac:picMkLst>
            <pc:docMk/>
            <pc:sldMk cId="3451196576" sldId="259"/>
            <ac:picMk id="10" creationId="{8BFFA807-A6A5-D442-6FDB-9609C6E94836}"/>
          </ac:picMkLst>
        </pc:picChg>
      </pc:sldChg>
      <pc:sldChg chg="addSp">
        <pc:chgData name="Fatima Omar (2218519)" userId="10ab1a0f-9552-49c0-aa02-0dc4e2d59744" providerId="ADAL" clId="{75ACA218-F757-AC48-9CE6-C0DE55EDB9E1}" dt="2024-07-13T13:07:27.068" v="24" actId="931"/>
        <pc:sldMkLst>
          <pc:docMk/>
          <pc:sldMk cId="2512988096" sldId="260"/>
        </pc:sldMkLst>
        <pc:picChg chg="add">
          <ac:chgData name="Fatima Omar (2218519)" userId="10ab1a0f-9552-49c0-aa02-0dc4e2d59744" providerId="ADAL" clId="{75ACA218-F757-AC48-9CE6-C0DE55EDB9E1}" dt="2024-07-13T13:07:27.068" v="24" actId="931"/>
          <ac:picMkLst>
            <pc:docMk/>
            <pc:sldMk cId="2512988096" sldId="260"/>
            <ac:picMk id="4" creationId="{D88766BA-19CF-2E10-3AB6-0F26422D5DFE}"/>
          </ac:picMkLst>
        </pc:picChg>
        <pc:picChg chg="add">
          <ac:chgData name="Fatima Omar (2218519)" userId="10ab1a0f-9552-49c0-aa02-0dc4e2d59744" providerId="ADAL" clId="{75ACA218-F757-AC48-9CE6-C0DE55EDB9E1}" dt="2024-07-13T13:07:27.068" v="24" actId="931"/>
          <ac:picMkLst>
            <pc:docMk/>
            <pc:sldMk cId="2512988096" sldId="260"/>
            <ac:picMk id="6" creationId="{F6389051-925D-5684-4DA2-5A4BA5EE2ECC}"/>
          </ac:picMkLst>
        </pc:picChg>
        <pc:picChg chg="add">
          <ac:chgData name="Fatima Omar (2218519)" userId="10ab1a0f-9552-49c0-aa02-0dc4e2d59744" providerId="ADAL" clId="{75ACA218-F757-AC48-9CE6-C0DE55EDB9E1}" dt="2024-07-13T13:07:27.068" v="24" actId="931"/>
          <ac:picMkLst>
            <pc:docMk/>
            <pc:sldMk cId="2512988096" sldId="260"/>
            <ac:picMk id="7" creationId="{A1AF1078-7A58-0E45-076E-AC7C222ED088}"/>
          </ac:picMkLst>
        </pc:picChg>
        <pc:picChg chg="add">
          <ac:chgData name="Fatima Omar (2218519)" userId="10ab1a0f-9552-49c0-aa02-0dc4e2d59744" providerId="ADAL" clId="{75ACA218-F757-AC48-9CE6-C0DE55EDB9E1}" dt="2024-07-13T13:07:27.068" v="24" actId="931"/>
          <ac:picMkLst>
            <pc:docMk/>
            <pc:sldMk cId="2512988096" sldId="260"/>
            <ac:picMk id="8" creationId="{02372618-C48A-738B-952F-BFF35DFCA55C}"/>
          </ac:picMkLst>
        </pc:picChg>
      </pc:sldChg>
      <pc:sldChg chg="addSp">
        <pc:chgData name="Fatima Omar (2218519)" userId="10ab1a0f-9552-49c0-aa02-0dc4e2d59744" providerId="ADAL" clId="{75ACA218-F757-AC48-9CE6-C0DE55EDB9E1}" dt="2024-07-13T13:14:54.116" v="26" actId="931"/>
        <pc:sldMkLst>
          <pc:docMk/>
          <pc:sldMk cId="2339148426" sldId="261"/>
        </pc:sldMkLst>
        <pc:picChg chg="add">
          <ac:chgData name="Fatima Omar (2218519)" userId="10ab1a0f-9552-49c0-aa02-0dc4e2d59744" providerId="ADAL" clId="{75ACA218-F757-AC48-9CE6-C0DE55EDB9E1}" dt="2024-07-13T13:14:54.116" v="26" actId="931"/>
          <ac:picMkLst>
            <pc:docMk/>
            <pc:sldMk cId="2339148426" sldId="261"/>
            <ac:picMk id="3" creationId="{12DAF5E3-9835-BC2B-70DD-6C7448910B9D}"/>
          </ac:picMkLst>
        </pc:picChg>
        <pc:picChg chg="add">
          <ac:chgData name="Fatima Omar (2218519)" userId="10ab1a0f-9552-49c0-aa02-0dc4e2d59744" providerId="ADAL" clId="{75ACA218-F757-AC48-9CE6-C0DE55EDB9E1}" dt="2024-07-13T11:55:05.579" v="14" actId="931"/>
          <ac:picMkLst>
            <pc:docMk/>
            <pc:sldMk cId="2339148426" sldId="261"/>
            <ac:picMk id="6" creationId="{94461162-64F1-EDE8-A495-AFD452760F86}"/>
          </ac:picMkLst>
        </pc:picChg>
        <pc:picChg chg="add">
          <ac:chgData name="Fatima Omar (2218519)" userId="10ab1a0f-9552-49c0-aa02-0dc4e2d59744" providerId="ADAL" clId="{75ACA218-F757-AC48-9CE6-C0DE55EDB9E1}" dt="2024-07-13T11:55:05.579" v="14" actId="931"/>
          <ac:picMkLst>
            <pc:docMk/>
            <pc:sldMk cId="2339148426" sldId="261"/>
            <ac:picMk id="7" creationId="{E793519A-483F-6CEC-4A17-B7EA850D7DEB}"/>
          </ac:picMkLst>
        </pc:picChg>
        <pc:picChg chg="add">
          <ac:chgData name="Fatima Omar (2218519)" userId="10ab1a0f-9552-49c0-aa02-0dc4e2d59744" providerId="ADAL" clId="{75ACA218-F757-AC48-9CE6-C0DE55EDB9E1}" dt="2024-07-13T11:57:11.710" v="15" actId="931"/>
          <ac:picMkLst>
            <pc:docMk/>
            <pc:sldMk cId="2339148426" sldId="261"/>
            <ac:picMk id="8" creationId="{A64EBCBB-A0A6-9A49-77F1-4DA6344C779D}"/>
          </ac:picMkLst>
        </pc:picChg>
      </pc:sldChg>
      <pc:sldChg chg="addSp">
        <pc:chgData name="Fatima Omar (2218519)" userId="10ab1a0f-9552-49c0-aa02-0dc4e2d59744" providerId="ADAL" clId="{75ACA218-F757-AC48-9CE6-C0DE55EDB9E1}" dt="2024-07-13T11:05:35.384" v="10" actId="931"/>
        <pc:sldMkLst>
          <pc:docMk/>
          <pc:sldMk cId="1185218368" sldId="263"/>
        </pc:sldMkLst>
        <pc:picChg chg="add">
          <ac:chgData name="Fatima Omar (2218519)" userId="10ab1a0f-9552-49c0-aa02-0dc4e2d59744" providerId="ADAL" clId="{75ACA218-F757-AC48-9CE6-C0DE55EDB9E1}" dt="2024-07-13T11:05:35.384" v="10" actId="931"/>
          <ac:picMkLst>
            <pc:docMk/>
            <pc:sldMk cId="1185218368" sldId="263"/>
            <ac:picMk id="6" creationId="{0F1CB377-2282-3BD7-B496-06B6A85B67CE}"/>
          </ac:picMkLst>
        </pc:picChg>
        <pc:picChg chg="add">
          <ac:chgData name="Fatima Omar (2218519)" userId="10ab1a0f-9552-49c0-aa02-0dc4e2d59744" providerId="ADAL" clId="{75ACA218-F757-AC48-9CE6-C0DE55EDB9E1}" dt="2024-07-13T11:05:35.384" v="10" actId="931"/>
          <ac:picMkLst>
            <pc:docMk/>
            <pc:sldMk cId="1185218368" sldId="263"/>
            <ac:picMk id="7" creationId="{5D3791B0-73D4-B194-4F7B-09F2137EBD24}"/>
          </ac:picMkLst>
        </pc:picChg>
        <pc:picChg chg="add">
          <ac:chgData name="Fatima Omar (2218519)" userId="10ab1a0f-9552-49c0-aa02-0dc4e2d59744" providerId="ADAL" clId="{75ACA218-F757-AC48-9CE6-C0DE55EDB9E1}" dt="2024-07-13T11:05:35.384" v="10" actId="931"/>
          <ac:picMkLst>
            <pc:docMk/>
            <pc:sldMk cId="1185218368" sldId="263"/>
            <ac:picMk id="8" creationId="{F4460A68-5186-74B3-F737-C5174C2B5C81}"/>
          </ac:picMkLst>
        </pc:picChg>
        <pc:picChg chg="add">
          <ac:chgData name="Fatima Omar (2218519)" userId="10ab1a0f-9552-49c0-aa02-0dc4e2d59744" providerId="ADAL" clId="{75ACA218-F757-AC48-9CE6-C0DE55EDB9E1}" dt="2024-07-13T11:05:35.384" v="10" actId="931"/>
          <ac:picMkLst>
            <pc:docMk/>
            <pc:sldMk cId="1185218368" sldId="263"/>
            <ac:picMk id="9" creationId="{A2ED5B02-2109-54E7-726C-74AC340B3A42}"/>
          </ac:picMkLst>
        </pc:picChg>
        <pc:picChg chg="add">
          <ac:chgData name="Fatima Omar (2218519)" userId="10ab1a0f-9552-49c0-aa02-0dc4e2d59744" providerId="ADAL" clId="{75ACA218-F757-AC48-9CE6-C0DE55EDB9E1}" dt="2024-07-13T11:05:35.384" v="10" actId="931"/>
          <ac:picMkLst>
            <pc:docMk/>
            <pc:sldMk cId="1185218368" sldId="263"/>
            <ac:picMk id="10" creationId="{329E54DD-C467-128A-CCAC-B05A569A8C38}"/>
          </ac:picMkLst>
        </pc:picChg>
        <pc:picChg chg="add">
          <ac:chgData name="Fatima Omar (2218519)" userId="10ab1a0f-9552-49c0-aa02-0dc4e2d59744" providerId="ADAL" clId="{75ACA218-F757-AC48-9CE6-C0DE55EDB9E1}" dt="2024-07-13T11:05:35.384" v="10" actId="931"/>
          <ac:picMkLst>
            <pc:docMk/>
            <pc:sldMk cId="1185218368" sldId="263"/>
            <ac:picMk id="11" creationId="{BCC8D790-B9AB-3E2A-706F-EAB83C7BF0DE}"/>
          </ac:picMkLst>
        </pc:picChg>
        <pc:picChg chg="add">
          <ac:chgData name="Fatima Omar (2218519)" userId="10ab1a0f-9552-49c0-aa02-0dc4e2d59744" providerId="ADAL" clId="{75ACA218-F757-AC48-9CE6-C0DE55EDB9E1}" dt="2024-07-13T11:05:35.384" v="10" actId="931"/>
          <ac:picMkLst>
            <pc:docMk/>
            <pc:sldMk cId="1185218368" sldId="263"/>
            <ac:picMk id="17" creationId="{79A6521C-2455-F53F-1B86-A5437B4F45CA}"/>
          </ac:picMkLst>
        </pc:picChg>
        <pc:picChg chg="add">
          <ac:chgData name="Fatima Omar (2218519)" userId="10ab1a0f-9552-49c0-aa02-0dc4e2d59744" providerId="ADAL" clId="{75ACA218-F757-AC48-9CE6-C0DE55EDB9E1}" dt="2024-07-13T11:05:35.384" v="10" actId="931"/>
          <ac:picMkLst>
            <pc:docMk/>
            <pc:sldMk cId="1185218368" sldId="263"/>
            <ac:picMk id="18" creationId="{B5515124-6B33-AB75-2812-EB7D4B0E7744}"/>
          </ac:picMkLst>
        </pc:picChg>
        <pc:picChg chg="add">
          <ac:chgData name="Fatima Omar (2218519)" userId="10ab1a0f-9552-49c0-aa02-0dc4e2d59744" providerId="ADAL" clId="{75ACA218-F757-AC48-9CE6-C0DE55EDB9E1}" dt="2024-07-13T11:05:35.384" v="10" actId="931"/>
          <ac:picMkLst>
            <pc:docMk/>
            <pc:sldMk cId="1185218368" sldId="263"/>
            <ac:picMk id="20" creationId="{2ADBCDB7-5900-FCDC-48B9-2A283232EF4D}"/>
          </ac:picMkLst>
        </pc:picChg>
        <pc:picChg chg="add">
          <ac:chgData name="Fatima Omar (2218519)" userId="10ab1a0f-9552-49c0-aa02-0dc4e2d59744" providerId="ADAL" clId="{75ACA218-F757-AC48-9CE6-C0DE55EDB9E1}" dt="2024-07-13T11:05:35.384" v="10" actId="931"/>
          <ac:picMkLst>
            <pc:docMk/>
            <pc:sldMk cId="1185218368" sldId="263"/>
            <ac:picMk id="21" creationId="{0631A68B-E021-CEC5-DF30-FF113D67839F}"/>
          </ac:picMkLst>
        </pc:picChg>
        <pc:picChg chg="add">
          <ac:chgData name="Fatima Omar (2218519)" userId="10ab1a0f-9552-49c0-aa02-0dc4e2d59744" providerId="ADAL" clId="{75ACA218-F757-AC48-9CE6-C0DE55EDB9E1}" dt="2024-07-13T11:05:35.384" v="10" actId="931"/>
          <ac:picMkLst>
            <pc:docMk/>
            <pc:sldMk cId="1185218368" sldId="263"/>
            <ac:picMk id="22" creationId="{3ACB4B2F-0945-2A45-54C5-BF71865CD120}"/>
          </ac:picMkLst>
        </pc:picChg>
        <pc:picChg chg="add">
          <ac:chgData name="Fatima Omar (2218519)" userId="10ab1a0f-9552-49c0-aa02-0dc4e2d59744" providerId="ADAL" clId="{75ACA218-F757-AC48-9CE6-C0DE55EDB9E1}" dt="2024-07-13T11:05:35.384" v="10" actId="931"/>
          <ac:picMkLst>
            <pc:docMk/>
            <pc:sldMk cId="1185218368" sldId="263"/>
            <ac:picMk id="23" creationId="{6F478294-B484-C323-3EE5-8A864CCD4588}"/>
          </ac:picMkLst>
        </pc:picChg>
        <pc:picChg chg="add">
          <ac:chgData name="Fatima Omar (2218519)" userId="10ab1a0f-9552-49c0-aa02-0dc4e2d59744" providerId="ADAL" clId="{75ACA218-F757-AC48-9CE6-C0DE55EDB9E1}" dt="2024-07-13T11:05:35.384" v="10" actId="931"/>
          <ac:picMkLst>
            <pc:docMk/>
            <pc:sldMk cId="1185218368" sldId="263"/>
            <ac:picMk id="24" creationId="{4B106365-E0BB-DFB7-5CD1-6ED251BBB49A}"/>
          </ac:picMkLst>
        </pc:picChg>
        <pc:picChg chg="add">
          <ac:chgData name="Fatima Omar (2218519)" userId="10ab1a0f-9552-49c0-aa02-0dc4e2d59744" providerId="ADAL" clId="{75ACA218-F757-AC48-9CE6-C0DE55EDB9E1}" dt="2024-07-13T11:05:35.384" v="10" actId="931"/>
          <ac:picMkLst>
            <pc:docMk/>
            <pc:sldMk cId="1185218368" sldId="263"/>
            <ac:picMk id="25" creationId="{44862EA8-A561-776B-8AD5-06799BB5D346}"/>
          </ac:picMkLst>
        </pc:picChg>
        <pc:picChg chg="add">
          <ac:chgData name="Fatima Omar (2218519)" userId="10ab1a0f-9552-49c0-aa02-0dc4e2d59744" providerId="ADAL" clId="{75ACA218-F757-AC48-9CE6-C0DE55EDB9E1}" dt="2024-07-13T11:05:35.384" v="10" actId="931"/>
          <ac:picMkLst>
            <pc:docMk/>
            <pc:sldMk cId="1185218368" sldId="263"/>
            <ac:picMk id="26" creationId="{522D3292-76F2-5C9C-7227-1F4B17C2BA49}"/>
          </ac:picMkLst>
        </pc:picChg>
        <pc:picChg chg="add">
          <ac:chgData name="Fatima Omar (2218519)" userId="10ab1a0f-9552-49c0-aa02-0dc4e2d59744" providerId="ADAL" clId="{75ACA218-F757-AC48-9CE6-C0DE55EDB9E1}" dt="2024-07-13T11:05:35.384" v="10" actId="931"/>
          <ac:picMkLst>
            <pc:docMk/>
            <pc:sldMk cId="1185218368" sldId="263"/>
            <ac:picMk id="27" creationId="{2971C7B9-5DA7-237C-910D-44ADB8F20810}"/>
          </ac:picMkLst>
        </pc:picChg>
        <pc:picChg chg="add">
          <ac:chgData name="Fatima Omar (2218519)" userId="10ab1a0f-9552-49c0-aa02-0dc4e2d59744" providerId="ADAL" clId="{75ACA218-F757-AC48-9CE6-C0DE55EDB9E1}" dt="2024-07-13T11:05:35.384" v="10" actId="931"/>
          <ac:picMkLst>
            <pc:docMk/>
            <pc:sldMk cId="1185218368" sldId="263"/>
            <ac:picMk id="28" creationId="{554A84B7-6633-3E30-2655-06870A934D90}"/>
          </ac:picMkLst>
        </pc:picChg>
        <pc:picChg chg="add">
          <ac:chgData name="Fatima Omar (2218519)" userId="10ab1a0f-9552-49c0-aa02-0dc4e2d59744" providerId="ADAL" clId="{75ACA218-F757-AC48-9CE6-C0DE55EDB9E1}" dt="2024-07-13T11:05:35.384" v="10" actId="931"/>
          <ac:picMkLst>
            <pc:docMk/>
            <pc:sldMk cId="1185218368" sldId="263"/>
            <ac:picMk id="29" creationId="{81F083A4-6B9A-A014-2CFA-65588ADE1567}"/>
          </ac:picMkLst>
        </pc:picChg>
        <pc:picChg chg="add">
          <ac:chgData name="Fatima Omar (2218519)" userId="10ab1a0f-9552-49c0-aa02-0dc4e2d59744" providerId="ADAL" clId="{75ACA218-F757-AC48-9CE6-C0DE55EDB9E1}" dt="2024-07-13T11:05:35.384" v="10" actId="931"/>
          <ac:picMkLst>
            <pc:docMk/>
            <pc:sldMk cId="1185218368" sldId="263"/>
            <ac:picMk id="30" creationId="{00589EAE-6591-9D3A-F610-B36D22E97377}"/>
          </ac:picMkLst>
        </pc:picChg>
      </pc:sldChg>
    </pc:docChg>
  </pc:docChgLst>
  <pc:docChgLst>
    <pc:chgData name="Fatima Omar (2218519)" userId="S::2218519@student.uwtsd.ac.uk::10ab1a0f-9552-49c0-aa02-0dc4e2d59744" providerId="AD" clId="Web-{CDFED7A4-ACA8-E33B-CA6A-D391A5E9243F}"/>
    <pc:docChg chg="modSld">
      <pc:chgData name="Fatima Omar (2218519)" userId="S::2218519@student.uwtsd.ac.uk::10ab1a0f-9552-49c0-aa02-0dc4e2d59744" providerId="AD" clId="Web-{CDFED7A4-ACA8-E33B-CA6A-D391A5E9243F}" dt="2024-07-13T11:50:57.136" v="250" actId="20577"/>
      <pc:docMkLst>
        <pc:docMk/>
      </pc:docMkLst>
      <pc:sldChg chg="addSp modSp">
        <pc:chgData name="Fatima Omar (2218519)" userId="S::2218519@student.uwtsd.ac.uk::10ab1a0f-9552-49c0-aa02-0dc4e2d59744" providerId="AD" clId="Web-{CDFED7A4-ACA8-E33B-CA6A-D391A5E9243F}" dt="2024-07-13T11:50:57.136" v="250" actId="20577"/>
        <pc:sldMkLst>
          <pc:docMk/>
          <pc:sldMk cId="4002786511" sldId="258"/>
        </pc:sldMkLst>
        <pc:spChg chg="mod">
          <ac:chgData name="Fatima Omar (2218519)" userId="S::2218519@student.uwtsd.ac.uk::10ab1a0f-9552-49c0-aa02-0dc4e2d59744" providerId="AD" clId="Web-{CDFED7A4-ACA8-E33B-CA6A-D391A5E9243F}" dt="2024-07-13T11:50:18.259" v="183" actId="14100"/>
          <ac:spMkLst>
            <pc:docMk/>
            <pc:sldMk cId="4002786511" sldId="258"/>
            <ac:spMk id="4" creationId="{CAACD2BB-4B1F-D696-D3CF-53836B13ECF6}"/>
          </ac:spMkLst>
        </pc:spChg>
        <pc:spChg chg="add mod">
          <ac:chgData name="Fatima Omar (2218519)" userId="S::2218519@student.uwtsd.ac.uk::10ab1a0f-9552-49c0-aa02-0dc4e2d59744" providerId="AD" clId="Web-{CDFED7A4-ACA8-E33B-CA6A-D391A5E9243F}" dt="2024-07-13T11:50:57.136" v="250" actId="20577"/>
          <ac:spMkLst>
            <pc:docMk/>
            <pc:sldMk cId="4002786511" sldId="258"/>
            <ac:spMk id="7" creationId="{EEFF6424-8AF2-81DF-F80D-8850F7F7D619}"/>
          </ac:spMkLst>
        </pc:spChg>
        <pc:spChg chg="add mod">
          <ac:chgData name="Fatima Omar (2218519)" userId="S::2218519@student.uwtsd.ac.uk::10ab1a0f-9552-49c0-aa02-0dc4e2d59744" providerId="AD" clId="Web-{CDFED7A4-ACA8-E33B-CA6A-D391A5E9243F}" dt="2024-07-13T11:45:45.056" v="106" actId="20577"/>
          <ac:spMkLst>
            <pc:docMk/>
            <pc:sldMk cId="4002786511" sldId="258"/>
            <ac:spMk id="8" creationId="{29C3FEF8-4D97-1082-EB9F-CEBD0D00333B}"/>
          </ac:spMkLst>
        </pc:spChg>
        <pc:picChg chg="mod">
          <ac:chgData name="Fatima Omar (2218519)" userId="S::2218519@student.uwtsd.ac.uk::10ab1a0f-9552-49c0-aa02-0dc4e2d59744" providerId="AD" clId="Web-{CDFED7A4-ACA8-E33B-CA6A-D391A5E9243F}" dt="2024-07-13T11:42:42.230" v="7" actId="1076"/>
          <ac:picMkLst>
            <pc:docMk/>
            <pc:sldMk cId="4002786511" sldId="258"/>
            <ac:picMk id="5" creationId="{44F348D8-B258-F9C3-095E-41507259D153}"/>
          </ac:picMkLst>
        </pc:picChg>
        <pc:picChg chg="mod">
          <ac:chgData name="Fatima Omar (2218519)" userId="S::2218519@student.uwtsd.ac.uk::10ab1a0f-9552-49c0-aa02-0dc4e2d59744" providerId="AD" clId="Web-{CDFED7A4-ACA8-E33B-CA6A-D391A5E9243F}" dt="2024-07-13T11:45:13.477" v="46" actId="1076"/>
          <ac:picMkLst>
            <pc:docMk/>
            <pc:sldMk cId="4002786511" sldId="258"/>
            <ac:picMk id="6" creationId="{BC9B97A6-3083-D8A9-19AA-1EBF03814F5D}"/>
          </ac:picMkLst>
        </pc:picChg>
      </pc:sldChg>
      <pc:sldChg chg="addSp delSp modSp">
        <pc:chgData name="Fatima Omar (2218519)" userId="S::2218519@student.uwtsd.ac.uk::10ab1a0f-9552-49c0-aa02-0dc4e2d59744" providerId="AD" clId="Web-{CDFED7A4-ACA8-E33B-CA6A-D391A5E9243F}" dt="2024-07-13T11:48:38.003" v="158" actId="1076"/>
        <pc:sldMkLst>
          <pc:docMk/>
          <pc:sldMk cId="1185218368" sldId="263"/>
        </pc:sldMkLst>
        <pc:spChg chg="mod">
          <ac:chgData name="Fatima Omar (2218519)" userId="S::2218519@student.uwtsd.ac.uk::10ab1a0f-9552-49c0-aa02-0dc4e2d59744" providerId="AD" clId="Web-{CDFED7A4-ACA8-E33B-CA6A-D391A5E9243F}" dt="2024-07-13T11:48:38.003" v="158" actId="1076"/>
          <ac:spMkLst>
            <pc:docMk/>
            <pc:sldMk cId="1185218368" sldId="263"/>
            <ac:spMk id="5" creationId="{3E4E584D-D3C5-B2AA-9619-E5A3F2A6CCC3}"/>
          </ac:spMkLst>
        </pc:spChg>
        <pc:spChg chg="add del mod">
          <ac:chgData name="Fatima Omar (2218519)" userId="S::2218519@student.uwtsd.ac.uk::10ab1a0f-9552-49c0-aa02-0dc4e2d59744" providerId="AD" clId="Web-{CDFED7A4-ACA8-E33B-CA6A-D391A5E9243F}" dt="2024-07-13T11:46:43.966" v="125"/>
          <ac:spMkLst>
            <pc:docMk/>
            <pc:sldMk cId="1185218368" sldId="263"/>
            <ac:spMk id="6" creationId="{E5F9F33B-6730-F838-778A-4BAAD4C92107}"/>
          </ac:spMkLst>
        </pc:spChg>
        <pc:spChg chg="add del mod">
          <ac:chgData name="Fatima Omar (2218519)" userId="S::2218519@student.uwtsd.ac.uk::10ab1a0f-9552-49c0-aa02-0dc4e2d59744" providerId="AD" clId="Web-{CDFED7A4-ACA8-E33B-CA6A-D391A5E9243F}" dt="2024-07-13T11:47:51.329" v="146"/>
          <ac:spMkLst>
            <pc:docMk/>
            <pc:sldMk cId="1185218368" sldId="263"/>
            <ac:spMk id="7" creationId="{99B3E70F-0DD9-05B2-C2C4-21374E81F548}"/>
          </ac:spMkLst>
        </pc:spChg>
        <pc:spChg chg="mod">
          <ac:chgData name="Fatima Omar (2218519)" userId="S::2218519@student.uwtsd.ac.uk::10ab1a0f-9552-49c0-aa02-0dc4e2d59744" providerId="AD" clId="Web-{CDFED7A4-ACA8-E33B-CA6A-D391A5E9243F}" dt="2024-07-13T11:47:57.861" v="148" actId="20577"/>
          <ac:spMkLst>
            <pc:docMk/>
            <pc:sldMk cId="1185218368" sldId="263"/>
            <ac:spMk id="13" creationId="{9BBF5C6C-CBA7-F4A4-A8D3-06748DA81CDF}"/>
          </ac:spMkLst>
        </pc:spChg>
        <pc:spChg chg="mod">
          <ac:chgData name="Fatima Omar (2218519)" userId="S::2218519@student.uwtsd.ac.uk::10ab1a0f-9552-49c0-aa02-0dc4e2d59744" providerId="AD" clId="Web-{CDFED7A4-ACA8-E33B-CA6A-D391A5E9243F}" dt="2024-07-13T11:48:07.799" v="151" actId="14100"/>
          <ac:spMkLst>
            <pc:docMk/>
            <pc:sldMk cId="1185218368" sldId="263"/>
            <ac:spMk id="15" creationId="{B1538938-65A5-D06C-69FF-849B75EAF1D5}"/>
          </ac:spMkLst>
        </pc:spChg>
        <pc:spChg chg="mod">
          <ac:chgData name="Fatima Omar (2218519)" userId="S::2218519@student.uwtsd.ac.uk::10ab1a0f-9552-49c0-aa02-0dc4e2d59744" providerId="AD" clId="Web-{CDFED7A4-ACA8-E33B-CA6A-D391A5E9243F}" dt="2024-07-13T11:47:49.938" v="145" actId="1076"/>
          <ac:spMkLst>
            <pc:docMk/>
            <pc:sldMk cId="1185218368" sldId="263"/>
            <ac:spMk id="16" creationId="{C6E5E8C9-627C-E87F-49F8-FFBBFCB5C9A9}"/>
          </ac:spMkLst>
        </pc:spChg>
        <pc:spChg chg="del mod">
          <ac:chgData name="Fatima Omar (2218519)" userId="S::2218519@student.uwtsd.ac.uk::10ab1a0f-9552-49c0-aa02-0dc4e2d59744" providerId="AD" clId="Web-{CDFED7A4-ACA8-E33B-CA6A-D391A5E9243F}" dt="2024-07-13T11:46:35.778" v="121"/>
          <ac:spMkLst>
            <pc:docMk/>
            <pc:sldMk cId="1185218368" sldId="263"/>
            <ac:spMk id="32" creationId="{A2487588-9486-F4D7-DA79-DEBEF924DA22}"/>
          </ac:spMkLst>
        </pc:spChg>
        <pc:picChg chg="mod">
          <ac:chgData name="Fatima Omar (2218519)" userId="S::2218519@student.uwtsd.ac.uk::10ab1a0f-9552-49c0-aa02-0dc4e2d59744" providerId="AD" clId="Web-{CDFED7A4-ACA8-E33B-CA6A-D391A5E9243F}" dt="2024-07-13T11:48:04.439" v="150" actId="1076"/>
          <ac:picMkLst>
            <pc:docMk/>
            <pc:sldMk cId="1185218368" sldId="263"/>
            <ac:picMk id="18" creationId="{B5515124-6B33-AB75-2812-EB7D4B0E7744}"/>
          </ac:picMkLst>
        </pc:picChg>
        <pc:picChg chg="add del mod">
          <ac:chgData name="Fatima Omar (2218519)" userId="S::2218519@student.uwtsd.ac.uk::10ab1a0f-9552-49c0-aa02-0dc4e2d59744" providerId="AD" clId="Web-{CDFED7A4-ACA8-E33B-CA6A-D391A5E9243F}" dt="2024-07-13T11:47:54.220" v="147" actId="14100"/>
          <ac:picMkLst>
            <pc:docMk/>
            <pc:sldMk cId="1185218368" sldId="263"/>
            <ac:picMk id="23" creationId="{6F478294-B484-C323-3EE5-8A864CCD4588}"/>
          </ac:picMkLst>
        </pc:picChg>
      </pc:sldChg>
    </pc:docChg>
  </pc:docChgLst>
  <pc:docChgLst>
    <pc:chgData name="Fatima Omar (2218519)" userId="S::2218519@student.uwtsd.ac.uk::10ab1a0f-9552-49c0-aa02-0dc4e2d59744" providerId="AD" clId="Web-{1D0D66EB-049A-33D3-D9CF-9FA8989AE21B}"/>
    <pc:docChg chg="addSld modSld addMainMaster delMainMaster">
      <pc:chgData name="Fatima Omar (2218519)" userId="S::2218519@student.uwtsd.ac.uk::10ab1a0f-9552-49c0-aa02-0dc4e2d59744" providerId="AD" clId="Web-{1D0D66EB-049A-33D3-D9CF-9FA8989AE21B}" dt="2024-06-23T16:42:43.636" v="56" actId="20577"/>
      <pc:docMkLst>
        <pc:docMk/>
      </pc:docMkLst>
      <pc:sldChg chg="modSp mod setBg modClrScheme chgLayout">
        <pc:chgData name="Fatima Omar (2218519)" userId="S::2218519@student.uwtsd.ac.uk::10ab1a0f-9552-49c0-aa02-0dc4e2d59744" providerId="AD" clId="Web-{1D0D66EB-049A-33D3-D9CF-9FA8989AE21B}" dt="2024-06-23T16:41:31.915" v="46" actId="20577"/>
        <pc:sldMkLst>
          <pc:docMk/>
          <pc:sldMk cId="109857222" sldId="256"/>
        </pc:sldMkLst>
        <pc:spChg chg="mod ord">
          <ac:chgData name="Fatima Omar (2218519)" userId="S::2218519@student.uwtsd.ac.uk::10ab1a0f-9552-49c0-aa02-0dc4e2d59744" providerId="AD" clId="Web-{1D0D66EB-049A-33D3-D9CF-9FA8989AE21B}" dt="2024-06-23T16:41:31.915" v="46" actId="20577"/>
          <ac:spMkLst>
            <pc:docMk/>
            <pc:sldMk cId="109857222" sldId="256"/>
            <ac:spMk id="2" creationId="{00000000-0000-0000-0000-000000000000}"/>
          </ac:spMkLst>
        </pc:spChg>
        <pc:spChg chg="mod ord">
          <ac:chgData name="Fatima Omar (2218519)" userId="S::2218519@student.uwtsd.ac.uk::10ab1a0f-9552-49c0-aa02-0dc4e2d59744" providerId="AD" clId="Web-{1D0D66EB-049A-33D3-D9CF-9FA8989AE21B}" dt="2024-06-23T16:41:19.789" v="41" actId="20577"/>
          <ac:spMkLst>
            <pc:docMk/>
            <pc:sldMk cId="109857222" sldId="256"/>
            <ac:spMk id="3" creationId="{00000000-0000-0000-0000-000000000000}"/>
          </ac:spMkLst>
        </pc:spChg>
      </pc:sldChg>
      <pc:sldChg chg="delSp modSp new mod setBg modClrScheme chgLayout">
        <pc:chgData name="Fatima Omar (2218519)" userId="S::2218519@student.uwtsd.ac.uk::10ab1a0f-9552-49c0-aa02-0dc4e2d59744" providerId="AD" clId="Web-{1D0D66EB-049A-33D3-D9CF-9FA8989AE21B}" dt="2024-06-23T16:42:24.839" v="52" actId="20577"/>
        <pc:sldMkLst>
          <pc:docMk/>
          <pc:sldMk cId="883829291" sldId="257"/>
        </pc:sldMkLst>
        <pc:spChg chg="mod ord">
          <ac:chgData name="Fatima Omar (2218519)" userId="S::2218519@student.uwtsd.ac.uk::10ab1a0f-9552-49c0-aa02-0dc4e2d59744" providerId="AD" clId="Web-{1D0D66EB-049A-33D3-D9CF-9FA8989AE21B}" dt="2024-06-23T16:42:24.839" v="52" actId="20577"/>
          <ac:spMkLst>
            <pc:docMk/>
            <pc:sldMk cId="883829291" sldId="257"/>
            <ac:spMk id="2" creationId="{6726A3AC-7F2B-9458-F345-0AD4E97A0A50}"/>
          </ac:spMkLst>
        </pc:spChg>
        <pc:spChg chg="del mod ord">
          <ac:chgData name="Fatima Omar (2218519)" userId="S::2218519@student.uwtsd.ac.uk::10ab1a0f-9552-49c0-aa02-0dc4e2d59744" providerId="AD" clId="Web-{1D0D66EB-049A-33D3-D9CF-9FA8989AE21B}" dt="2024-06-23T16:41:55.713" v="48"/>
          <ac:spMkLst>
            <pc:docMk/>
            <pc:sldMk cId="883829291" sldId="257"/>
            <ac:spMk id="3" creationId="{0E6892DB-AC41-3488-76AE-F613D3B08B36}"/>
          </ac:spMkLst>
        </pc:spChg>
      </pc:sldChg>
      <pc:sldChg chg="addSp delSp modSp new mod setBg modClrScheme chgLayout">
        <pc:chgData name="Fatima Omar (2218519)" userId="S::2218519@student.uwtsd.ac.uk::10ab1a0f-9552-49c0-aa02-0dc4e2d59744" providerId="AD" clId="Web-{1D0D66EB-049A-33D3-D9CF-9FA8989AE21B}" dt="2024-06-23T16:42:33.604" v="53" actId="20577"/>
        <pc:sldMkLst>
          <pc:docMk/>
          <pc:sldMk cId="4002786511" sldId="258"/>
        </pc:sldMkLst>
        <pc:spChg chg="mod ord">
          <ac:chgData name="Fatima Omar (2218519)" userId="S::2218519@student.uwtsd.ac.uk::10ab1a0f-9552-49c0-aa02-0dc4e2d59744" providerId="AD" clId="Web-{1D0D66EB-049A-33D3-D9CF-9FA8989AE21B}" dt="2024-06-23T16:42:33.604" v="53" actId="20577"/>
          <ac:spMkLst>
            <pc:docMk/>
            <pc:sldMk cId="4002786511" sldId="258"/>
            <ac:spMk id="2" creationId="{40D0E86C-266D-820C-37F7-F37D234B7CDF}"/>
          </ac:spMkLst>
        </pc:spChg>
        <pc:spChg chg="del mod ord">
          <ac:chgData name="Fatima Omar (2218519)" userId="S::2218519@student.uwtsd.ac.uk::10ab1a0f-9552-49c0-aa02-0dc4e2d59744" providerId="AD" clId="Web-{1D0D66EB-049A-33D3-D9CF-9FA8989AE21B}" dt="2024-06-23T16:42:12.697" v="51"/>
          <ac:spMkLst>
            <pc:docMk/>
            <pc:sldMk cId="4002786511" sldId="258"/>
            <ac:spMk id="3" creationId="{E26D2281-F1AE-4368-E91A-B0F3476288F2}"/>
          </ac:spMkLst>
        </pc:spChg>
        <pc:spChg chg="add del mod">
          <ac:chgData name="Fatima Omar (2218519)" userId="S::2218519@student.uwtsd.ac.uk::10ab1a0f-9552-49c0-aa02-0dc4e2d59744" providerId="AD" clId="Web-{1D0D66EB-049A-33D3-D9CF-9FA8989AE21B}" dt="2024-06-23T16:42:08.697" v="50"/>
          <ac:spMkLst>
            <pc:docMk/>
            <pc:sldMk cId="4002786511" sldId="258"/>
            <ac:spMk id="4" creationId="{C5DD4062-5C76-E255-300B-7F35A47B6432}"/>
          </ac:spMkLst>
        </pc:spChg>
      </pc:sldChg>
      <pc:sldChg chg="delSp modSp new mod setBg modClrScheme chgLayout">
        <pc:chgData name="Fatima Omar (2218519)" userId="S::2218519@student.uwtsd.ac.uk::10ab1a0f-9552-49c0-aa02-0dc4e2d59744" providerId="AD" clId="Web-{1D0D66EB-049A-33D3-D9CF-9FA8989AE21B}" dt="2024-06-23T16:42:39.917" v="55" actId="20577"/>
        <pc:sldMkLst>
          <pc:docMk/>
          <pc:sldMk cId="3451196576" sldId="259"/>
        </pc:sldMkLst>
        <pc:spChg chg="mod ord">
          <ac:chgData name="Fatima Omar (2218519)" userId="S::2218519@student.uwtsd.ac.uk::10ab1a0f-9552-49c0-aa02-0dc4e2d59744" providerId="AD" clId="Web-{1D0D66EB-049A-33D3-D9CF-9FA8989AE21B}" dt="2024-06-23T16:42:39.917" v="55" actId="20577"/>
          <ac:spMkLst>
            <pc:docMk/>
            <pc:sldMk cId="3451196576" sldId="259"/>
            <ac:spMk id="2" creationId="{CDCCDBAA-EBD3-2BE5-4072-344EC1D34E29}"/>
          </ac:spMkLst>
        </pc:spChg>
        <pc:spChg chg="del mod ord">
          <ac:chgData name="Fatima Omar (2218519)" userId="S::2218519@student.uwtsd.ac.uk::10ab1a0f-9552-49c0-aa02-0dc4e2d59744" providerId="AD" clId="Web-{1D0D66EB-049A-33D3-D9CF-9FA8989AE21B}" dt="2024-06-23T16:41:59.822" v="49"/>
          <ac:spMkLst>
            <pc:docMk/>
            <pc:sldMk cId="3451196576" sldId="259"/>
            <ac:spMk id="3" creationId="{6922B207-E6ED-D95C-3356-9D41B66521E9}"/>
          </ac:spMkLst>
        </pc:spChg>
      </pc:sldChg>
      <pc:sldChg chg="delSp modSp new mod setBg modClrScheme chgLayout">
        <pc:chgData name="Fatima Omar (2218519)" userId="S::2218519@student.uwtsd.ac.uk::10ab1a0f-9552-49c0-aa02-0dc4e2d59744" providerId="AD" clId="Web-{1D0D66EB-049A-33D3-D9CF-9FA8989AE21B}" dt="2024-06-23T16:42:43.636" v="56" actId="20577"/>
        <pc:sldMkLst>
          <pc:docMk/>
          <pc:sldMk cId="2512988096" sldId="260"/>
        </pc:sldMkLst>
        <pc:spChg chg="mod ord">
          <ac:chgData name="Fatima Omar (2218519)" userId="S::2218519@student.uwtsd.ac.uk::10ab1a0f-9552-49c0-aa02-0dc4e2d59744" providerId="AD" clId="Web-{1D0D66EB-049A-33D3-D9CF-9FA8989AE21B}" dt="2024-06-23T16:42:43.636" v="56" actId="20577"/>
          <ac:spMkLst>
            <pc:docMk/>
            <pc:sldMk cId="2512988096" sldId="260"/>
            <ac:spMk id="2" creationId="{981FCAEE-61E4-A66A-91D6-C54152750F78}"/>
          </ac:spMkLst>
        </pc:spChg>
        <pc:spChg chg="del mod ord">
          <ac:chgData name="Fatima Omar (2218519)" userId="S::2218519@student.uwtsd.ac.uk::10ab1a0f-9552-49c0-aa02-0dc4e2d59744" providerId="AD" clId="Web-{1D0D66EB-049A-33D3-D9CF-9FA8989AE21B}" dt="2024-06-23T16:41:52.806" v="47"/>
          <ac:spMkLst>
            <pc:docMk/>
            <pc:sldMk cId="2512988096" sldId="260"/>
            <ac:spMk id="3" creationId="{E9DA6D44-91E5-D79C-5867-275198DC514A}"/>
          </ac:spMkLst>
        </pc:spChg>
      </pc:sldChg>
      <pc:sldMasterChg chg="del delSldLayout">
        <pc:chgData name="Fatima Omar (2218519)" userId="S::2218519@student.uwtsd.ac.uk::10ab1a0f-9552-49c0-aa02-0dc4e2d59744" providerId="AD" clId="Web-{1D0D66EB-049A-33D3-D9CF-9FA8989AE21B}" dt="2024-06-23T16:39:03.816" v="18"/>
        <pc:sldMasterMkLst>
          <pc:docMk/>
          <pc:sldMasterMk cId="2460954070" sldId="2147483660"/>
        </pc:sldMasterMkLst>
        <pc:sldLayoutChg chg="del">
          <pc:chgData name="Fatima Omar (2218519)" userId="S::2218519@student.uwtsd.ac.uk::10ab1a0f-9552-49c0-aa02-0dc4e2d59744" providerId="AD" clId="Web-{1D0D66EB-049A-33D3-D9CF-9FA8989AE21B}" dt="2024-06-23T16:39:03.816" v="18"/>
          <pc:sldLayoutMkLst>
            <pc:docMk/>
            <pc:sldMasterMk cId="2460954070" sldId="2147483660"/>
            <pc:sldLayoutMk cId="2385387890" sldId="2147483661"/>
          </pc:sldLayoutMkLst>
        </pc:sldLayoutChg>
        <pc:sldLayoutChg chg="del">
          <pc:chgData name="Fatima Omar (2218519)" userId="S::2218519@student.uwtsd.ac.uk::10ab1a0f-9552-49c0-aa02-0dc4e2d59744" providerId="AD" clId="Web-{1D0D66EB-049A-33D3-D9CF-9FA8989AE21B}" dt="2024-06-23T16:39:03.816" v="18"/>
          <pc:sldLayoutMkLst>
            <pc:docMk/>
            <pc:sldMasterMk cId="2460954070" sldId="2147483660"/>
            <pc:sldLayoutMk cId="949138452" sldId="2147483662"/>
          </pc:sldLayoutMkLst>
        </pc:sldLayoutChg>
        <pc:sldLayoutChg chg="del">
          <pc:chgData name="Fatima Omar (2218519)" userId="S::2218519@student.uwtsd.ac.uk::10ab1a0f-9552-49c0-aa02-0dc4e2d59744" providerId="AD" clId="Web-{1D0D66EB-049A-33D3-D9CF-9FA8989AE21B}" dt="2024-06-23T16:39:03.816" v="18"/>
          <pc:sldLayoutMkLst>
            <pc:docMk/>
            <pc:sldMasterMk cId="2460954070" sldId="2147483660"/>
            <pc:sldLayoutMk cId="2591524520" sldId="2147483663"/>
          </pc:sldLayoutMkLst>
        </pc:sldLayoutChg>
        <pc:sldLayoutChg chg="del">
          <pc:chgData name="Fatima Omar (2218519)" userId="S::2218519@student.uwtsd.ac.uk::10ab1a0f-9552-49c0-aa02-0dc4e2d59744" providerId="AD" clId="Web-{1D0D66EB-049A-33D3-D9CF-9FA8989AE21B}" dt="2024-06-23T16:39:03.816" v="18"/>
          <pc:sldLayoutMkLst>
            <pc:docMk/>
            <pc:sldMasterMk cId="2460954070" sldId="2147483660"/>
            <pc:sldLayoutMk cId="1203092039" sldId="2147483664"/>
          </pc:sldLayoutMkLst>
        </pc:sldLayoutChg>
        <pc:sldLayoutChg chg="del">
          <pc:chgData name="Fatima Omar (2218519)" userId="S::2218519@student.uwtsd.ac.uk::10ab1a0f-9552-49c0-aa02-0dc4e2d59744" providerId="AD" clId="Web-{1D0D66EB-049A-33D3-D9CF-9FA8989AE21B}" dt="2024-06-23T16:39:03.816" v="18"/>
          <pc:sldLayoutMkLst>
            <pc:docMk/>
            <pc:sldMasterMk cId="2460954070" sldId="2147483660"/>
            <pc:sldLayoutMk cId="3733172339" sldId="2147483665"/>
          </pc:sldLayoutMkLst>
        </pc:sldLayoutChg>
        <pc:sldLayoutChg chg="del">
          <pc:chgData name="Fatima Omar (2218519)" userId="S::2218519@student.uwtsd.ac.uk::10ab1a0f-9552-49c0-aa02-0dc4e2d59744" providerId="AD" clId="Web-{1D0D66EB-049A-33D3-D9CF-9FA8989AE21B}" dt="2024-06-23T16:39:03.816" v="18"/>
          <pc:sldLayoutMkLst>
            <pc:docMk/>
            <pc:sldMasterMk cId="2460954070" sldId="2147483660"/>
            <pc:sldLayoutMk cId="3210312558" sldId="2147483666"/>
          </pc:sldLayoutMkLst>
        </pc:sldLayoutChg>
        <pc:sldLayoutChg chg="del">
          <pc:chgData name="Fatima Omar (2218519)" userId="S::2218519@student.uwtsd.ac.uk::10ab1a0f-9552-49c0-aa02-0dc4e2d59744" providerId="AD" clId="Web-{1D0D66EB-049A-33D3-D9CF-9FA8989AE21B}" dt="2024-06-23T16:39:03.816" v="18"/>
          <pc:sldLayoutMkLst>
            <pc:docMk/>
            <pc:sldMasterMk cId="2460954070" sldId="2147483660"/>
            <pc:sldLayoutMk cId="3146388984" sldId="2147483667"/>
          </pc:sldLayoutMkLst>
        </pc:sldLayoutChg>
        <pc:sldLayoutChg chg="del">
          <pc:chgData name="Fatima Omar (2218519)" userId="S::2218519@student.uwtsd.ac.uk::10ab1a0f-9552-49c0-aa02-0dc4e2d59744" providerId="AD" clId="Web-{1D0D66EB-049A-33D3-D9CF-9FA8989AE21B}" dt="2024-06-23T16:39:03.816" v="18"/>
          <pc:sldLayoutMkLst>
            <pc:docMk/>
            <pc:sldMasterMk cId="2460954070" sldId="2147483660"/>
            <pc:sldLayoutMk cId="3171841454" sldId="2147483668"/>
          </pc:sldLayoutMkLst>
        </pc:sldLayoutChg>
        <pc:sldLayoutChg chg="del">
          <pc:chgData name="Fatima Omar (2218519)" userId="S::2218519@student.uwtsd.ac.uk::10ab1a0f-9552-49c0-aa02-0dc4e2d59744" providerId="AD" clId="Web-{1D0D66EB-049A-33D3-D9CF-9FA8989AE21B}" dt="2024-06-23T16:39:03.816" v="18"/>
          <pc:sldLayoutMkLst>
            <pc:docMk/>
            <pc:sldMasterMk cId="2460954070" sldId="2147483660"/>
            <pc:sldLayoutMk cId="1718958274" sldId="2147483669"/>
          </pc:sldLayoutMkLst>
        </pc:sldLayoutChg>
        <pc:sldLayoutChg chg="del">
          <pc:chgData name="Fatima Omar (2218519)" userId="S::2218519@student.uwtsd.ac.uk::10ab1a0f-9552-49c0-aa02-0dc4e2d59744" providerId="AD" clId="Web-{1D0D66EB-049A-33D3-D9CF-9FA8989AE21B}" dt="2024-06-23T16:39:03.816" v="18"/>
          <pc:sldLayoutMkLst>
            <pc:docMk/>
            <pc:sldMasterMk cId="2460954070" sldId="2147483660"/>
            <pc:sldLayoutMk cId="2202905451" sldId="2147483670"/>
          </pc:sldLayoutMkLst>
        </pc:sldLayoutChg>
        <pc:sldLayoutChg chg="del">
          <pc:chgData name="Fatima Omar (2218519)" userId="S::2218519@student.uwtsd.ac.uk::10ab1a0f-9552-49c0-aa02-0dc4e2d59744" providerId="AD" clId="Web-{1D0D66EB-049A-33D3-D9CF-9FA8989AE21B}" dt="2024-06-23T16:39:03.816" v="18"/>
          <pc:sldLayoutMkLst>
            <pc:docMk/>
            <pc:sldMasterMk cId="2460954070" sldId="2147483660"/>
            <pc:sldLayoutMk cId="3479445657" sldId="2147483671"/>
          </pc:sldLayoutMkLst>
        </pc:sldLayoutChg>
      </pc:sldMasterChg>
      <pc:sldMasterChg chg="add del addSldLayout delSldLayout modSldLayout">
        <pc:chgData name="Fatima Omar (2218519)" userId="S::2218519@student.uwtsd.ac.uk::10ab1a0f-9552-49c0-aa02-0dc4e2d59744" providerId="AD" clId="Web-{1D0D66EB-049A-33D3-D9CF-9FA8989AE21B}" dt="2024-06-23T16:39:12.426" v="19"/>
        <pc:sldMasterMkLst>
          <pc:docMk/>
          <pc:sldMasterMk cId="4171786311" sldId="2147483672"/>
        </pc:sldMasterMkLst>
        <pc:sldLayoutChg chg="add del mod replId">
          <pc:chgData name="Fatima Omar (2218519)" userId="S::2218519@student.uwtsd.ac.uk::10ab1a0f-9552-49c0-aa02-0dc4e2d59744" providerId="AD" clId="Web-{1D0D66EB-049A-33D3-D9CF-9FA8989AE21B}" dt="2024-06-23T16:39:12.426" v="19"/>
          <pc:sldLayoutMkLst>
            <pc:docMk/>
            <pc:sldMasterMk cId="4171786311" sldId="2147483672"/>
            <pc:sldLayoutMk cId="1608713142" sldId="2147483673"/>
          </pc:sldLayoutMkLst>
        </pc:sldLayoutChg>
        <pc:sldLayoutChg chg="add del mod replId">
          <pc:chgData name="Fatima Omar (2218519)" userId="S::2218519@student.uwtsd.ac.uk::10ab1a0f-9552-49c0-aa02-0dc4e2d59744" providerId="AD" clId="Web-{1D0D66EB-049A-33D3-D9CF-9FA8989AE21B}" dt="2024-06-23T16:39:12.426" v="19"/>
          <pc:sldLayoutMkLst>
            <pc:docMk/>
            <pc:sldMasterMk cId="4171786311" sldId="2147483672"/>
            <pc:sldLayoutMk cId="3620033471" sldId="2147483674"/>
          </pc:sldLayoutMkLst>
        </pc:sldLayoutChg>
        <pc:sldLayoutChg chg="add del mod replId">
          <pc:chgData name="Fatima Omar (2218519)" userId="S::2218519@student.uwtsd.ac.uk::10ab1a0f-9552-49c0-aa02-0dc4e2d59744" providerId="AD" clId="Web-{1D0D66EB-049A-33D3-D9CF-9FA8989AE21B}" dt="2024-06-23T16:39:12.426" v="19"/>
          <pc:sldLayoutMkLst>
            <pc:docMk/>
            <pc:sldMasterMk cId="4171786311" sldId="2147483672"/>
            <pc:sldLayoutMk cId="519502987" sldId="2147483675"/>
          </pc:sldLayoutMkLst>
        </pc:sldLayoutChg>
        <pc:sldLayoutChg chg="add del mod replId">
          <pc:chgData name="Fatima Omar (2218519)" userId="S::2218519@student.uwtsd.ac.uk::10ab1a0f-9552-49c0-aa02-0dc4e2d59744" providerId="AD" clId="Web-{1D0D66EB-049A-33D3-D9CF-9FA8989AE21B}" dt="2024-06-23T16:39:12.426" v="19"/>
          <pc:sldLayoutMkLst>
            <pc:docMk/>
            <pc:sldMasterMk cId="4171786311" sldId="2147483672"/>
            <pc:sldLayoutMk cId="101107561" sldId="2147483676"/>
          </pc:sldLayoutMkLst>
        </pc:sldLayoutChg>
        <pc:sldLayoutChg chg="add del mod replId">
          <pc:chgData name="Fatima Omar (2218519)" userId="S::2218519@student.uwtsd.ac.uk::10ab1a0f-9552-49c0-aa02-0dc4e2d59744" providerId="AD" clId="Web-{1D0D66EB-049A-33D3-D9CF-9FA8989AE21B}" dt="2024-06-23T16:39:12.426" v="19"/>
          <pc:sldLayoutMkLst>
            <pc:docMk/>
            <pc:sldMasterMk cId="4171786311" sldId="2147483672"/>
            <pc:sldLayoutMk cId="1587201404" sldId="2147483677"/>
          </pc:sldLayoutMkLst>
        </pc:sldLayoutChg>
        <pc:sldLayoutChg chg="add del mod replId">
          <pc:chgData name="Fatima Omar (2218519)" userId="S::2218519@student.uwtsd.ac.uk::10ab1a0f-9552-49c0-aa02-0dc4e2d59744" providerId="AD" clId="Web-{1D0D66EB-049A-33D3-D9CF-9FA8989AE21B}" dt="2024-06-23T16:39:12.426" v="19"/>
          <pc:sldLayoutMkLst>
            <pc:docMk/>
            <pc:sldMasterMk cId="4171786311" sldId="2147483672"/>
            <pc:sldLayoutMk cId="2358342462" sldId="2147483678"/>
          </pc:sldLayoutMkLst>
        </pc:sldLayoutChg>
        <pc:sldLayoutChg chg="add del mod replId">
          <pc:chgData name="Fatima Omar (2218519)" userId="S::2218519@student.uwtsd.ac.uk::10ab1a0f-9552-49c0-aa02-0dc4e2d59744" providerId="AD" clId="Web-{1D0D66EB-049A-33D3-D9CF-9FA8989AE21B}" dt="2024-06-23T16:39:12.426" v="19"/>
          <pc:sldLayoutMkLst>
            <pc:docMk/>
            <pc:sldMasterMk cId="4171786311" sldId="2147483672"/>
            <pc:sldLayoutMk cId="3904191320" sldId="2147483679"/>
          </pc:sldLayoutMkLst>
        </pc:sldLayoutChg>
        <pc:sldLayoutChg chg="add del mod replId">
          <pc:chgData name="Fatima Omar (2218519)" userId="S::2218519@student.uwtsd.ac.uk::10ab1a0f-9552-49c0-aa02-0dc4e2d59744" providerId="AD" clId="Web-{1D0D66EB-049A-33D3-D9CF-9FA8989AE21B}" dt="2024-06-23T16:39:12.426" v="19"/>
          <pc:sldLayoutMkLst>
            <pc:docMk/>
            <pc:sldMasterMk cId="4171786311" sldId="2147483672"/>
            <pc:sldLayoutMk cId="2239718531" sldId="2147483680"/>
          </pc:sldLayoutMkLst>
        </pc:sldLayoutChg>
        <pc:sldLayoutChg chg="add del mod replId">
          <pc:chgData name="Fatima Omar (2218519)" userId="S::2218519@student.uwtsd.ac.uk::10ab1a0f-9552-49c0-aa02-0dc4e2d59744" providerId="AD" clId="Web-{1D0D66EB-049A-33D3-D9CF-9FA8989AE21B}" dt="2024-06-23T16:39:12.426" v="19"/>
          <pc:sldLayoutMkLst>
            <pc:docMk/>
            <pc:sldMasterMk cId="4171786311" sldId="2147483672"/>
            <pc:sldLayoutMk cId="620818755" sldId="2147483681"/>
          </pc:sldLayoutMkLst>
        </pc:sldLayoutChg>
        <pc:sldLayoutChg chg="add del mod replId">
          <pc:chgData name="Fatima Omar (2218519)" userId="S::2218519@student.uwtsd.ac.uk::10ab1a0f-9552-49c0-aa02-0dc4e2d59744" providerId="AD" clId="Web-{1D0D66EB-049A-33D3-D9CF-9FA8989AE21B}" dt="2024-06-23T16:39:12.426" v="19"/>
          <pc:sldLayoutMkLst>
            <pc:docMk/>
            <pc:sldMasterMk cId="4171786311" sldId="2147483672"/>
            <pc:sldLayoutMk cId="3251590364" sldId="2147483682"/>
          </pc:sldLayoutMkLst>
        </pc:sldLayoutChg>
        <pc:sldLayoutChg chg="add del mod replId">
          <pc:chgData name="Fatima Omar (2218519)" userId="S::2218519@student.uwtsd.ac.uk::10ab1a0f-9552-49c0-aa02-0dc4e2d59744" providerId="AD" clId="Web-{1D0D66EB-049A-33D3-D9CF-9FA8989AE21B}" dt="2024-06-23T16:39:12.426" v="19"/>
          <pc:sldLayoutMkLst>
            <pc:docMk/>
            <pc:sldMasterMk cId="4171786311" sldId="2147483672"/>
            <pc:sldLayoutMk cId="2207107775" sldId="2147483683"/>
          </pc:sldLayoutMkLst>
        </pc:sldLayoutChg>
      </pc:sldMasterChg>
      <pc:sldMasterChg chg="add addSldLayout modSldLayout">
        <pc:chgData name="Fatima Omar (2218519)" userId="S::2218519@student.uwtsd.ac.uk::10ab1a0f-9552-49c0-aa02-0dc4e2d59744" providerId="AD" clId="Web-{1D0D66EB-049A-33D3-D9CF-9FA8989AE21B}" dt="2024-06-23T16:39:12.426" v="19"/>
        <pc:sldMasterMkLst>
          <pc:docMk/>
          <pc:sldMasterMk cId="141078775" sldId="2147483684"/>
        </pc:sldMasterMkLst>
        <pc:sldLayoutChg chg="add mod replId">
          <pc:chgData name="Fatima Omar (2218519)" userId="S::2218519@student.uwtsd.ac.uk::10ab1a0f-9552-49c0-aa02-0dc4e2d59744" providerId="AD" clId="Web-{1D0D66EB-049A-33D3-D9CF-9FA8989AE21B}" dt="2024-06-23T16:39:12.426" v="19"/>
          <pc:sldLayoutMkLst>
            <pc:docMk/>
            <pc:sldMasterMk cId="141078775" sldId="2147483684"/>
            <pc:sldLayoutMk cId="697468102" sldId="2147483685"/>
          </pc:sldLayoutMkLst>
        </pc:sldLayoutChg>
        <pc:sldLayoutChg chg="add mod replId">
          <pc:chgData name="Fatima Omar (2218519)" userId="S::2218519@student.uwtsd.ac.uk::10ab1a0f-9552-49c0-aa02-0dc4e2d59744" providerId="AD" clId="Web-{1D0D66EB-049A-33D3-D9CF-9FA8989AE21B}" dt="2024-06-23T16:39:12.426" v="19"/>
          <pc:sldLayoutMkLst>
            <pc:docMk/>
            <pc:sldMasterMk cId="141078775" sldId="2147483684"/>
            <pc:sldLayoutMk cId="1386055399" sldId="2147483686"/>
          </pc:sldLayoutMkLst>
        </pc:sldLayoutChg>
        <pc:sldLayoutChg chg="add mod replId">
          <pc:chgData name="Fatima Omar (2218519)" userId="S::2218519@student.uwtsd.ac.uk::10ab1a0f-9552-49c0-aa02-0dc4e2d59744" providerId="AD" clId="Web-{1D0D66EB-049A-33D3-D9CF-9FA8989AE21B}" dt="2024-06-23T16:39:12.426" v="19"/>
          <pc:sldLayoutMkLst>
            <pc:docMk/>
            <pc:sldMasterMk cId="141078775" sldId="2147483684"/>
            <pc:sldLayoutMk cId="3556103488" sldId="2147483687"/>
          </pc:sldLayoutMkLst>
        </pc:sldLayoutChg>
        <pc:sldLayoutChg chg="add mod replId">
          <pc:chgData name="Fatima Omar (2218519)" userId="S::2218519@student.uwtsd.ac.uk::10ab1a0f-9552-49c0-aa02-0dc4e2d59744" providerId="AD" clId="Web-{1D0D66EB-049A-33D3-D9CF-9FA8989AE21B}" dt="2024-06-23T16:39:12.426" v="19"/>
          <pc:sldLayoutMkLst>
            <pc:docMk/>
            <pc:sldMasterMk cId="141078775" sldId="2147483684"/>
            <pc:sldLayoutMk cId="980951762" sldId="2147483688"/>
          </pc:sldLayoutMkLst>
        </pc:sldLayoutChg>
        <pc:sldLayoutChg chg="add mod replId">
          <pc:chgData name="Fatima Omar (2218519)" userId="S::2218519@student.uwtsd.ac.uk::10ab1a0f-9552-49c0-aa02-0dc4e2d59744" providerId="AD" clId="Web-{1D0D66EB-049A-33D3-D9CF-9FA8989AE21B}" dt="2024-06-23T16:39:12.426" v="19"/>
          <pc:sldLayoutMkLst>
            <pc:docMk/>
            <pc:sldMasterMk cId="141078775" sldId="2147483684"/>
            <pc:sldLayoutMk cId="3753660211" sldId="2147483689"/>
          </pc:sldLayoutMkLst>
        </pc:sldLayoutChg>
        <pc:sldLayoutChg chg="add mod replId">
          <pc:chgData name="Fatima Omar (2218519)" userId="S::2218519@student.uwtsd.ac.uk::10ab1a0f-9552-49c0-aa02-0dc4e2d59744" providerId="AD" clId="Web-{1D0D66EB-049A-33D3-D9CF-9FA8989AE21B}" dt="2024-06-23T16:39:12.426" v="19"/>
          <pc:sldLayoutMkLst>
            <pc:docMk/>
            <pc:sldMasterMk cId="141078775" sldId="2147483684"/>
            <pc:sldLayoutMk cId="960918672" sldId="2147483690"/>
          </pc:sldLayoutMkLst>
        </pc:sldLayoutChg>
        <pc:sldLayoutChg chg="add mod replId">
          <pc:chgData name="Fatima Omar (2218519)" userId="S::2218519@student.uwtsd.ac.uk::10ab1a0f-9552-49c0-aa02-0dc4e2d59744" providerId="AD" clId="Web-{1D0D66EB-049A-33D3-D9CF-9FA8989AE21B}" dt="2024-06-23T16:39:12.426" v="19"/>
          <pc:sldLayoutMkLst>
            <pc:docMk/>
            <pc:sldMasterMk cId="141078775" sldId="2147483684"/>
            <pc:sldLayoutMk cId="1355900343" sldId="2147483691"/>
          </pc:sldLayoutMkLst>
        </pc:sldLayoutChg>
        <pc:sldLayoutChg chg="add mod replId">
          <pc:chgData name="Fatima Omar (2218519)" userId="S::2218519@student.uwtsd.ac.uk::10ab1a0f-9552-49c0-aa02-0dc4e2d59744" providerId="AD" clId="Web-{1D0D66EB-049A-33D3-D9CF-9FA8989AE21B}" dt="2024-06-23T16:39:12.426" v="19"/>
          <pc:sldLayoutMkLst>
            <pc:docMk/>
            <pc:sldMasterMk cId="141078775" sldId="2147483684"/>
            <pc:sldLayoutMk cId="2785693953" sldId="2147483692"/>
          </pc:sldLayoutMkLst>
        </pc:sldLayoutChg>
        <pc:sldLayoutChg chg="add mod replId">
          <pc:chgData name="Fatima Omar (2218519)" userId="S::2218519@student.uwtsd.ac.uk::10ab1a0f-9552-49c0-aa02-0dc4e2d59744" providerId="AD" clId="Web-{1D0D66EB-049A-33D3-D9CF-9FA8989AE21B}" dt="2024-06-23T16:39:12.426" v="19"/>
          <pc:sldLayoutMkLst>
            <pc:docMk/>
            <pc:sldMasterMk cId="141078775" sldId="2147483684"/>
            <pc:sldLayoutMk cId="1715051898" sldId="2147483693"/>
          </pc:sldLayoutMkLst>
        </pc:sldLayoutChg>
        <pc:sldLayoutChg chg="add mod replId">
          <pc:chgData name="Fatima Omar (2218519)" userId="S::2218519@student.uwtsd.ac.uk::10ab1a0f-9552-49c0-aa02-0dc4e2d59744" providerId="AD" clId="Web-{1D0D66EB-049A-33D3-D9CF-9FA8989AE21B}" dt="2024-06-23T16:39:12.426" v="19"/>
          <pc:sldLayoutMkLst>
            <pc:docMk/>
            <pc:sldMasterMk cId="141078775" sldId="2147483684"/>
            <pc:sldLayoutMk cId="34036235" sldId="2147483694"/>
          </pc:sldLayoutMkLst>
        </pc:sldLayoutChg>
        <pc:sldLayoutChg chg="add mod replId">
          <pc:chgData name="Fatima Omar (2218519)" userId="S::2218519@student.uwtsd.ac.uk::10ab1a0f-9552-49c0-aa02-0dc4e2d59744" providerId="AD" clId="Web-{1D0D66EB-049A-33D3-D9CF-9FA8989AE21B}" dt="2024-06-23T16:39:12.426" v="19"/>
          <pc:sldLayoutMkLst>
            <pc:docMk/>
            <pc:sldMasterMk cId="141078775" sldId="2147483684"/>
            <pc:sldLayoutMk cId="1286116611" sldId="2147483695"/>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12575099-B3AD-44D7-919B-BCB6DC3E7F21}" type="datetimeFigureOut">
              <a:rPr lang="en-US" dirty="0"/>
              <a:t>7/13/2024</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697468102"/>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A4BF121-2723-4D35-ADA9-215CD054C4BC}" type="datetimeFigureOut">
              <a:rPr lang="en-US" dirty="0"/>
              <a:t>7/13/2024</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386055399"/>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C54F54BA-4BC6-480F-839C-951A49B248A9}" type="datetimeFigureOut">
              <a:rPr lang="en-US" dirty="0"/>
              <a:t>7/13/2024</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556103488"/>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0F9DD0EA-4726-4440-BF9D-E88296FC3068}" type="datetimeFigureOut">
              <a:rPr lang="en-US" dirty="0"/>
              <a:t>7/13/2024</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980951762"/>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19CAD10D-99D1-46B2-A85A-C16850FCF8CF}" type="datetimeFigureOut">
              <a:rPr lang="en-US" dirty="0"/>
              <a:t>7/13/2024</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753660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48C67E51-34D6-4E3D-8F41-CC63EA446EDD}" type="datetimeFigureOut">
              <a:rPr lang="en-US" dirty="0"/>
              <a:t>7/13/2024</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9609186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8D49E550-CE3F-497F-B953-7DE0932F91C0}" type="datetimeFigureOut">
              <a:rPr lang="en-US" dirty="0"/>
              <a:t>7/13/2024</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3559003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17A0BF4-BAA0-4539-95F2-9C4277F97478}" type="datetimeFigureOut">
              <a:rPr lang="en-US" dirty="0"/>
              <a:t>7/13/2024</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785693953"/>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noChangeAspect="1"/>
          </p:cNvSpPr>
          <p:nvPr>
            <p:ph type="pic" idx="1"/>
          </p:nvPr>
        </p:nvSpPr>
        <p:spPr>
          <a:xfrm>
            <a:off x="5183188" y="1066800"/>
            <a:ext cx="6172200" cy="47942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2E9884E-D945-496C-84BE-49C61F78F9EC}" type="datetimeFigureOut">
              <a:rPr lang="en-US" dirty="0"/>
              <a:t>7/13/2024</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715051898"/>
      </p:ext>
    </p:extLst>
  </p:cSld>
  <p:clrMapOvr>
    <a:masterClrMapping/>
  </p:clrMapOvr>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F18115DA-6CBC-4AEF-A85F-371C66916CF8}" type="datetimeFigureOut">
              <a:rPr lang="en-US" dirty="0"/>
              <a:t>7/13/2024</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4036235"/>
      </p:ext>
    </p:extLst>
  </p:cSld>
  <p:clrMapOvr>
    <a:masterClrMapping/>
  </p:clrMapOvr>
  <p:extLst>
    <p:ext uri="{DCECCB84-F9BA-43D5-87BE-67443E8EF086}">
      <p15:sldGuideLst xmlns:p15="http://schemas.microsoft.com/office/powerpoint/2012/main"/>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A6007E4-95E8-4ABC-B20B-51235318A487}" type="datetimeFigureOut">
              <a:rPr lang="en-US" dirty="0"/>
              <a:t>7/13/2024</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286116611"/>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CD438618-DEE5-47CF-A8B2-A9E090D503CD}" type="datetimeFigureOut">
              <a:rPr lang="en-US" dirty="0"/>
              <a:t>7/13/2024</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E30AF5A0-43BB-4336-8627-9123B9144D80}" type="slidenum">
              <a:rPr lang="en-US" dirty="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107877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guide id="8" orient="horz" pos="456">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png"/><Relationship Id="rId7"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9.jpeg"/></Relationships>
</file>

<file path=ppt/slides/_rels/slide3.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image" Target="../media/image11.jpeg"/><Relationship Id="rId7" Type="http://schemas.openxmlformats.org/officeDocument/2006/relationships/image" Target="../media/image15.jpeg"/><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 Id="rId9" Type="http://schemas.openxmlformats.org/officeDocument/2006/relationships/image" Target="../media/image17.jpeg"/></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7.xml.rels><?xml version="1.0" encoding="UTF-8" standalone="yes"?>
<Relationships xmlns="http://schemas.openxmlformats.org/package/2006/relationships"><Relationship Id="rId3" Type="http://schemas.openxmlformats.org/officeDocument/2006/relationships/image" Target="../media/image24.jpeg"/><Relationship Id="rId7" Type="http://schemas.openxmlformats.org/officeDocument/2006/relationships/image" Target="../media/image28.jpeg"/><Relationship Id="rId2" Type="http://schemas.openxmlformats.org/officeDocument/2006/relationships/image" Target="../media/image23.jpeg"/><Relationship Id="rId1" Type="http://schemas.openxmlformats.org/officeDocument/2006/relationships/slideLayout" Target="../slideLayouts/slideLayout2.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jpeg"/></Relationships>
</file>

<file path=ppt/slides/_rels/slide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 Id="rId5" Type="http://schemas.openxmlformats.org/officeDocument/2006/relationships/image" Target="../media/image31.jpeg"/><Relationship Id="rId4" Type="http://schemas.openxmlformats.org/officeDocument/2006/relationships/image" Target="../media/image25.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8FB38B">
            <a:alpha val="54000"/>
          </a:srgb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ea typeface="+mj-lt"/>
                <a:cs typeface="+mj-lt"/>
              </a:rPr>
              <a:t>ey6005 Sustainability in the Early Years</a:t>
            </a:r>
            <a:endParaRPr lang="en-US"/>
          </a:p>
        </p:txBody>
      </p:sp>
      <p:sp>
        <p:nvSpPr>
          <p:cNvPr id="3" name="Subtitle 2"/>
          <p:cNvSpPr>
            <a:spLocks noGrp="1"/>
          </p:cNvSpPr>
          <p:nvPr>
            <p:ph type="subTitle" idx="1"/>
          </p:nvPr>
        </p:nvSpPr>
        <p:spPr/>
        <p:txBody>
          <a:bodyPr/>
          <a:lstStyle/>
          <a:p>
            <a:r>
              <a:rPr lang="en-US"/>
              <a:t>FATIMA OMAR 2218519</a:t>
            </a:r>
          </a:p>
        </p:txBody>
      </p:sp>
      <p:pic>
        <p:nvPicPr>
          <p:cNvPr id="4" name="Picture 3">
            <a:extLst>
              <a:ext uri="{FF2B5EF4-FFF2-40B4-BE49-F238E27FC236}">
                <a16:creationId xmlns:a16="http://schemas.microsoft.com/office/drawing/2014/main" id="{CF15086C-BF35-80AE-8901-937014A3D6CA}"/>
              </a:ext>
            </a:extLst>
          </p:cNvPr>
          <p:cNvPicPr>
            <a:picLocks noChangeAspect="1"/>
          </p:cNvPicPr>
          <p:nvPr/>
        </p:nvPicPr>
        <p:blipFill rotWithShape="1">
          <a:blip r:embed="rId2">
            <a:extLst>
              <a:ext uri="{28A0092B-C50C-407E-A947-70E740481C1C}">
                <a14:useLocalDpi xmlns:a14="http://schemas.microsoft.com/office/drawing/2010/main" val="0"/>
              </a:ext>
            </a:extLst>
          </a:blip>
          <a:srcRect t="8368" r="-603" b="7531"/>
          <a:stretch/>
        </p:blipFill>
        <p:spPr>
          <a:xfrm>
            <a:off x="9633284" y="1712404"/>
            <a:ext cx="2419127" cy="4361277"/>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6A3AC-7F2B-9458-F345-0AD4E97A0A50}"/>
              </a:ext>
            </a:extLst>
          </p:cNvPr>
          <p:cNvSpPr>
            <a:spLocks noGrp="1"/>
          </p:cNvSpPr>
          <p:nvPr>
            <p:ph type="title"/>
          </p:nvPr>
        </p:nvSpPr>
        <p:spPr>
          <a:xfrm>
            <a:off x="745992" y="123810"/>
            <a:ext cx="10691265" cy="1371030"/>
          </a:xfrm>
        </p:spPr>
        <p:txBody>
          <a:bodyPr/>
          <a:lstStyle/>
          <a:p>
            <a:r>
              <a:rPr lang="en-US" u="sng">
                <a:ea typeface="+mj-lt"/>
                <a:cs typeface="+mj-lt"/>
              </a:rPr>
              <a:t>Discover… </a:t>
            </a:r>
            <a:endParaRPr lang="en-US" u="sng"/>
          </a:p>
        </p:txBody>
      </p:sp>
      <p:pic>
        <p:nvPicPr>
          <p:cNvPr id="4" name="Picture 3" descr="Map of map of thopson park in canton">
            <a:extLst>
              <a:ext uri="{FF2B5EF4-FFF2-40B4-BE49-F238E27FC236}">
                <a16:creationId xmlns:a16="http://schemas.microsoft.com/office/drawing/2014/main" id="{E824D929-B784-8C8D-CAA3-8243C6CD2CEC}"/>
              </a:ext>
            </a:extLst>
          </p:cNvPr>
          <p:cNvPicPr>
            <a:picLocks noChangeAspect="1"/>
          </p:cNvPicPr>
          <p:nvPr/>
        </p:nvPicPr>
        <p:blipFill rotWithShape="1">
          <a:blip r:embed="rId2"/>
          <a:srcRect l="-71" b="2930"/>
          <a:stretch/>
        </p:blipFill>
        <p:spPr>
          <a:xfrm>
            <a:off x="341597" y="849950"/>
            <a:ext cx="2704502" cy="2486562"/>
          </a:xfrm>
          <a:prstGeom prst="rect">
            <a:avLst/>
          </a:prstGeom>
        </p:spPr>
      </p:pic>
      <p:sp>
        <p:nvSpPr>
          <p:cNvPr id="5" name="TextBox 4">
            <a:extLst>
              <a:ext uri="{FF2B5EF4-FFF2-40B4-BE49-F238E27FC236}">
                <a16:creationId xmlns:a16="http://schemas.microsoft.com/office/drawing/2014/main" id="{3E4E584D-D3C5-B2AA-9619-E5A3F2A6CCC3}"/>
              </a:ext>
            </a:extLst>
          </p:cNvPr>
          <p:cNvSpPr txBox="1"/>
          <p:nvPr/>
        </p:nvSpPr>
        <p:spPr>
          <a:xfrm>
            <a:off x="3585219" y="126139"/>
            <a:ext cx="8495440" cy="553998"/>
          </a:xfrm>
          <a:prstGeom prst="rect">
            <a:avLst/>
          </a:prstGeom>
          <a:solidFill>
            <a:schemeClr val="accent1">
              <a:lumMod val="50000"/>
            </a:schemeClr>
          </a:solid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solidFill>
                  <a:schemeClr val="bg1"/>
                </a:solidFill>
              </a:rPr>
              <a:t>I chose a local park I grew up visiting. This park is located in Canton and is known for its rich biodiversity, including various bird species and native plants.</a:t>
            </a:r>
          </a:p>
          <a:p>
            <a:endParaRPr lang="en-US" sz="1000" dirty="0">
              <a:solidFill>
                <a:schemeClr val="bg1"/>
              </a:solidFill>
            </a:endParaRPr>
          </a:p>
          <a:p>
            <a:endParaRPr lang="en-US" sz="1000" dirty="0">
              <a:solidFill>
                <a:schemeClr val="bg1"/>
              </a:solidFill>
            </a:endParaRPr>
          </a:p>
        </p:txBody>
      </p:sp>
      <p:pic>
        <p:nvPicPr>
          <p:cNvPr id="6" name="Picture 5">
            <a:extLst>
              <a:ext uri="{FF2B5EF4-FFF2-40B4-BE49-F238E27FC236}">
                <a16:creationId xmlns:a16="http://schemas.microsoft.com/office/drawing/2014/main" id="{39C9336D-A274-EC85-C784-94CAE65538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12546" y="2847147"/>
            <a:ext cx="2111825" cy="1797050"/>
          </a:xfrm>
          <a:prstGeom prst="rect">
            <a:avLst/>
          </a:prstGeom>
        </p:spPr>
      </p:pic>
      <p:pic>
        <p:nvPicPr>
          <p:cNvPr id="7" name="Picture 6">
            <a:extLst>
              <a:ext uri="{FF2B5EF4-FFF2-40B4-BE49-F238E27FC236}">
                <a16:creationId xmlns:a16="http://schemas.microsoft.com/office/drawing/2014/main" id="{10DEEE76-843C-1E45-42B5-98AF57C6C565}"/>
              </a:ext>
            </a:extLst>
          </p:cNvPr>
          <p:cNvPicPr>
            <a:picLocks noChangeAspect="1"/>
          </p:cNvPicPr>
          <p:nvPr/>
        </p:nvPicPr>
        <p:blipFill rotWithShape="1">
          <a:blip r:embed="rId4">
            <a:extLst>
              <a:ext uri="{28A0092B-C50C-407E-A947-70E740481C1C}">
                <a14:useLocalDpi xmlns:a14="http://schemas.microsoft.com/office/drawing/2010/main" val="0"/>
              </a:ext>
            </a:extLst>
          </a:blip>
          <a:srcRect t="36978" r="417" b="1042"/>
          <a:stretch/>
        </p:blipFill>
        <p:spPr>
          <a:xfrm>
            <a:off x="3167953" y="966480"/>
            <a:ext cx="2120906" cy="1296639"/>
          </a:xfrm>
          <a:prstGeom prst="rect">
            <a:avLst/>
          </a:prstGeom>
        </p:spPr>
      </p:pic>
      <p:pic>
        <p:nvPicPr>
          <p:cNvPr id="8" name="Picture 7">
            <a:extLst>
              <a:ext uri="{FF2B5EF4-FFF2-40B4-BE49-F238E27FC236}">
                <a16:creationId xmlns:a16="http://schemas.microsoft.com/office/drawing/2014/main" id="{7CEFB5AC-2524-BEC2-D7DC-7C5055B23D79}"/>
              </a:ext>
            </a:extLst>
          </p:cNvPr>
          <p:cNvPicPr>
            <a:picLocks noChangeAspect="1"/>
          </p:cNvPicPr>
          <p:nvPr/>
        </p:nvPicPr>
        <p:blipFill rotWithShape="1">
          <a:blip r:embed="rId5">
            <a:extLst>
              <a:ext uri="{28A0092B-C50C-407E-A947-70E740481C1C}">
                <a14:useLocalDpi xmlns:a14="http://schemas.microsoft.com/office/drawing/2010/main" val="0"/>
              </a:ext>
            </a:extLst>
          </a:blip>
          <a:srcRect l="-127" t="18114" r="34909" b="22631"/>
          <a:stretch/>
        </p:blipFill>
        <p:spPr>
          <a:xfrm>
            <a:off x="3183021" y="2955594"/>
            <a:ext cx="2103391" cy="1576958"/>
          </a:xfrm>
          <a:prstGeom prst="rect">
            <a:avLst/>
          </a:prstGeom>
        </p:spPr>
      </p:pic>
      <p:pic>
        <p:nvPicPr>
          <p:cNvPr id="9" name="Picture 8">
            <a:extLst>
              <a:ext uri="{FF2B5EF4-FFF2-40B4-BE49-F238E27FC236}">
                <a16:creationId xmlns:a16="http://schemas.microsoft.com/office/drawing/2014/main" id="{F4B8A4D8-2BE9-19D9-C9FD-C4C94DB99C9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424527" y="958638"/>
            <a:ext cx="1894112" cy="1302997"/>
          </a:xfrm>
          <a:prstGeom prst="rect">
            <a:avLst/>
          </a:prstGeom>
        </p:spPr>
      </p:pic>
      <p:pic>
        <p:nvPicPr>
          <p:cNvPr id="10" name="Picture 9">
            <a:extLst>
              <a:ext uri="{FF2B5EF4-FFF2-40B4-BE49-F238E27FC236}">
                <a16:creationId xmlns:a16="http://schemas.microsoft.com/office/drawing/2014/main" id="{D831DCF7-2598-177B-CD62-B3255AE6FB6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318128" y="810494"/>
            <a:ext cx="2093681" cy="1295632"/>
          </a:xfrm>
          <a:prstGeom prst="rect">
            <a:avLst/>
          </a:prstGeom>
        </p:spPr>
      </p:pic>
      <p:sp>
        <p:nvSpPr>
          <p:cNvPr id="12" name="TextBox 11">
            <a:extLst>
              <a:ext uri="{FF2B5EF4-FFF2-40B4-BE49-F238E27FC236}">
                <a16:creationId xmlns:a16="http://schemas.microsoft.com/office/drawing/2014/main" id="{B7F180D5-3709-DE1A-3CFB-1F6493A5ECD0}"/>
              </a:ext>
            </a:extLst>
          </p:cNvPr>
          <p:cNvSpPr txBox="1"/>
          <p:nvPr/>
        </p:nvSpPr>
        <p:spPr>
          <a:xfrm>
            <a:off x="5289693" y="4795061"/>
            <a:ext cx="2117272" cy="307777"/>
          </a:xfrm>
          <a:prstGeom prst="rect">
            <a:avLst/>
          </a:prstGeom>
          <a:solidFill>
            <a:schemeClr val="accent1">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err="1"/>
              <a:t>Glandularia</a:t>
            </a:r>
            <a:r>
              <a:rPr lang="en-US" sz="1400"/>
              <a:t> canadensis</a:t>
            </a:r>
          </a:p>
        </p:txBody>
      </p:sp>
      <p:sp>
        <p:nvSpPr>
          <p:cNvPr id="13" name="TextBox 12">
            <a:extLst>
              <a:ext uri="{FF2B5EF4-FFF2-40B4-BE49-F238E27FC236}">
                <a16:creationId xmlns:a16="http://schemas.microsoft.com/office/drawing/2014/main" id="{9BBF5C6C-CBA7-F4A4-A8D3-06748DA81CDF}"/>
              </a:ext>
            </a:extLst>
          </p:cNvPr>
          <p:cNvSpPr txBox="1"/>
          <p:nvPr/>
        </p:nvSpPr>
        <p:spPr>
          <a:xfrm>
            <a:off x="3176051" y="2441265"/>
            <a:ext cx="2108201" cy="369332"/>
          </a:xfrm>
          <a:prstGeom prst="rect">
            <a:avLst/>
          </a:prstGeom>
          <a:solidFill>
            <a:schemeClr val="accent1">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Lobelia erinus</a:t>
            </a:r>
          </a:p>
        </p:txBody>
      </p:sp>
      <p:sp>
        <p:nvSpPr>
          <p:cNvPr id="14" name="TextBox 13">
            <a:extLst>
              <a:ext uri="{FF2B5EF4-FFF2-40B4-BE49-F238E27FC236}">
                <a16:creationId xmlns:a16="http://schemas.microsoft.com/office/drawing/2014/main" id="{0DAC2771-CAD0-34B9-0C45-0A6BD5550E73}"/>
              </a:ext>
            </a:extLst>
          </p:cNvPr>
          <p:cNvSpPr txBox="1"/>
          <p:nvPr/>
        </p:nvSpPr>
        <p:spPr>
          <a:xfrm>
            <a:off x="7409543" y="2263178"/>
            <a:ext cx="1899558" cy="338554"/>
          </a:xfrm>
          <a:prstGeom prst="rect">
            <a:avLst/>
          </a:prstGeom>
          <a:solidFill>
            <a:schemeClr val="accent1">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t>Woodland Sage</a:t>
            </a:r>
          </a:p>
        </p:txBody>
      </p:sp>
      <p:sp>
        <p:nvSpPr>
          <p:cNvPr id="3" name="TextBox 2">
            <a:extLst>
              <a:ext uri="{FF2B5EF4-FFF2-40B4-BE49-F238E27FC236}">
                <a16:creationId xmlns:a16="http://schemas.microsoft.com/office/drawing/2014/main" id="{D9C9196C-E3E7-4456-0866-F3496B13C22D}"/>
              </a:ext>
            </a:extLst>
          </p:cNvPr>
          <p:cNvSpPr txBox="1"/>
          <p:nvPr/>
        </p:nvSpPr>
        <p:spPr>
          <a:xfrm>
            <a:off x="5289693" y="2260791"/>
            <a:ext cx="2099129" cy="369332"/>
          </a:xfrm>
          <a:prstGeom prst="rect">
            <a:avLst/>
          </a:prstGeom>
          <a:solidFill>
            <a:schemeClr val="accent1">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Persicaria</a:t>
            </a:r>
          </a:p>
        </p:txBody>
      </p:sp>
      <p:sp>
        <p:nvSpPr>
          <p:cNvPr id="15" name="TextBox 14">
            <a:extLst>
              <a:ext uri="{FF2B5EF4-FFF2-40B4-BE49-F238E27FC236}">
                <a16:creationId xmlns:a16="http://schemas.microsoft.com/office/drawing/2014/main" id="{B1538938-65A5-D06C-69FF-849B75EAF1D5}"/>
              </a:ext>
            </a:extLst>
          </p:cNvPr>
          <p:cNvSpPr txBox="1"/>
          <p:nvPr/>
        </p:nvSpPr>
        <p:spPr>
          <a:xfrm>
            <a:off x="3176052" y="4770234"/>
            <a:ext cx="2108199" cy="338554"/>
          </a:xfrm>
          <a:prstGeom prst="rect">
            <a:avLst/>
          </a:prstGeom>
          <a:solidFill>
            <a:schemeClr val="accent1">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t>Viola </a:t>
            </a:r>
            <a:r>
              <a:rPr lang="en-US" sz="1600" err="1"/>
              <a:t>riviniana</a:t>
            </a:r>
            <a:endParaRPr lang="en-US" sz="1600"/>
          </a:p>
        </p:txBody>
      </p:sp>
      <p:sp>
        <p:nvSpPr>
          <p:cNvPr id="16" name="TextBox 15">
            <a:extLst>
              <a:ext uri="{FF2B5EF4-FFF2-40B4-BE49-F238E27FC236}">
                <a16:creationId xmlns:a16="http://schemas.microsoft.com/office/drawing/2014/main" id="{C6E5E8C9-627C-E87F-49F8-FFBBFCB5C9A9}"/>
              </a:ext>
            </a:extLst>
          </p:cNvPr>
          <p:cNvSpPr txBox="1"/>
          <p:nvPr/>
        </p:nvSpPr>
        <p:spPr>
          <a:xfrm>
            <a:off x="379187" y="5540829"/>
            <a:ext cx="11061698" cy="523220"/>
          </a:xfrm>
          <a:prstGeom prst="rect">
            <a:avLst/>
          </a:prstGeom>
          <a:solidFill>
            <a:schemeClr val="accent1">
              <a:lumMod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chemeClr val="bg1"/>
                </a:solidFill>
              </a:rPr>
              <a:t>During my exploration, I rediscovered the park's rich biodiversity. I observed bird species such as the goldfinch and song thrush, and identified plants like native bluebells and wild garlic. These discoveries highlighted the park's ecological richness.</a:t>
            </a:r>
          </a:p>
        </p:txBody>
      </p:sp>
      <p:pic>
        <p:nvPicPr>
          <p:cNvPr id="26" name="Picture 25">
            <a:extLst>
              <a:ext uri="{FF2B5EF4-FFF2-40B4-BE49-F238E27FC236}">
                <a16:creationId xmlns:a16="http://schemas.microsoft.com/office/drawing/2014/main" id="{593B3304-1639-CFFC-2E88-D1395C3B8DBA}"/>
              </a:ext>
            </a:extLst>
          </p:cNvPr>
          <p:cNvPicPr>
            <a:picLocks noChangeAspect="1"/>
          </p:cNvPicPr>
          <p:nvPr/>
        </p:nvPicPr>
        <p:blipFill rotWithShape="1">
          <a:blip r:embed="rId8">
            <a:extLst>
              <a:ext uri="{28A0092B-C50C-407E-A947-70E740481C1C}">
                <a14:useLocalDpi xmlns:a14="http://schemas.microsoft.com/office/drawing/2010/main" val="0"/>
              </a:ext>
            </a:extLst>
          </a:blip>
          <a:srcRect l="-650" t="29061" r="-763" b="5234"/>
          <a:stretch/>
        </p:blipFill>
        <p:spPr>
          <a:xfrm>
            <a:off x="9363422" y="1634978"/>
            <a:ext cx="2337315" cy="1925828"/>
          </a:xfrm>
          <a:prstGeom prst="rect">
            <a:avLst/>
          </a:prstGeom>
        </p:spPr>
      </p:pic>
      <p:sp>
        <p:nvSpPr>
          <p:cNvPr id="11" name="TextBox 10">
            <a:extLst>
              <a:ext uri="{FF2B5EF4-FFF2-40B4-BE49-F238E27FC236}">
                <a16:creationId xmlns:a16="http://schemas.microsoft.com/office/drawing/2014/main" id="{089141BF-4C09-58C5-489D-C913099BF83F}"/>
              </a:ext>
            </a:extLst>
          </p:cNvPr>
          <p:cNvSpPr txBox="1"/>
          <p:nvPr/>
        </p:nvSpPr>
        <p:spPr>
          <a:xfrm>
            <a:off x="7418137" y="4797926"/>
            <a:ext cx="1720516" cy="369332"/>
          </a:xfrm>
          <a:prstGeom prst="rect">
            <a:avLst/>
          </a:prstGeom>
          <a:solidFill>
            <a:schemeClr val="accent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err="1"/>
              <a:t>Terracota</a:t>
            </a:r>
          </a:p>
        </p:txBody>
      </p:sp>
      <p:pic>
        <p:nvPicPr>
          <p:cNvPr id="17" name="Picture 16">
            <a:extLst>
              <a:ext uri="{FF2B5EF4-FFF2-40B4-BE49-F238E27FC236}">
                <a16:creationId xmlns:a16="http://schemas.microsoft.com/office/drawing/2014/main" id="{E0F829F8-AD74-1F9F-E0C9-78D5DB9827B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501021" y="2728940"/>
            <a:ext cx="1554748" cy="2021750"/>
          </a:xfrm>
          <a:prstGeom prst="rect">
            <a:avLst/>
          </a:prstGeom>
        </p:spPr>
      </p:pic>
      <p:sp>
        <p:nvSpPr>
          <p:cNvPr id="20" name="TextBox 19">
            <a:extLst>
              <a:ext uri="{FF2B5EF4-FFF2-40B4-BE49-F238E27FC236}">
                <a16:creationId xmlns:a16="http://schemas.microsoft.com/office/drawing/2014/main" id="{FC8965A4-4C5F-8A42-F883-5C47A603725C}"/>
              </a:ext>
            </a:extLst>
          </p:cNvPr>
          <p:cNvSpPr txBox="1"/>
          <p:nvPr/>
        </p:nvSpPr>
        <p:spPr>
          <a:xfrm>
            <a:off x="9308357" y="3893896"/>
            <a:ext cx="2452854" cy="369332"/>
          </a:xfrm>
          <a:prstGeom prst="rect">
            <a:avLst/>
          </a:prstGeom>
          <a:solidFill>
            <a:schemeClr val="accent1"/>
          </a:solid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Rosa Rudolf Timm</a:t>
            </a:r>
          </a:p>
        </p:txBody>
      </p:sp>
    </p:spTree>
    <p:extLst>
      <p:ext uri="{BB962C8B-B14F-4D97-AF65-F5344CB8AC3E}">
        <p14:creationId xmlns:p14="http://schemas.microsoft.com/office/powerpoint/2010/main" val="8838292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6A3AC-7F2B-9458-F345-0AD4E97A0A50}"/>
              </a:ext>
            </a:extLst>
          </p:cNvPr>
          <p:cNvSpPr>
            <a:spLocks noGrp="1"/>
          </p:cNvSpPr>
          <p:nvPr>
            <p:ph type="title"/>
          </p:nvPr>
        </p:nvSpPr>
        <p:spPr>
          <a:xfrm>
            <a:off x="745992" y="123810"/>
            <a:ext cx="10691265" cy="1371030"/>
          </a:xfrm>
        </p:spPr>
        <p:txBody>
          <a:bodyPr/>
          <a:lstStyle/>
          <a:p>
            <a:r>
              <a:rPr lang="en-US" u="sng">
                <a:ea typeface="+mj-lt"/>
                <a:cs typeface="+mj-lt"/>
              </a:rPr>
              <a:t>Discover… </a:t>
            </a:r>
            <a:endParaRPr lang="en-US" u="sng"/>
          </a:p>
        </p:txBody>
      </p:sp>
      <p:sp>
        <p:nvSpPr>
          <p:cNvPr id="5" name="TextBox 4">
            <a:extLst>
              <a:ext uri="{FF2B5EF4-FFF2-40B4-BE49-F238E27FC236}">
                <a16:creationId xmlns:a16="http://schemas.microsoft.com/office/drawing/2014/main" id="{3E4E584D-D3C5-B2AA-9619-E5A3F2A6CCC3}"/>
              </a:ext>
            </a:extLst>
          </p:cNvPr>
          <p:cNvSpPr txBox="1"/>
          <p:nvPr/>
        </p:nvSpPr>
        <p:spPr>
          <a:xfrm>
            <a:off x="3571851" y="326666"/>
            <a:ext cx="8495440" cy="400110"/>
          </a:xfrm>
          <a:prstGeom prst="rect">
            <a:avLst/>
          </a:prstGeom>
          <a:solidFill>
            <a:schemeClr val="accent1">
              <a:lumMod val="50000"/>
            </a:schemeClr>
          </a:solid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solidFill>
                  <a:schemeClr val="bg1"/>
                </a:solidFill>
              </a:rPr>
              <a:t>I chose a local park I grew up visiting. This park is located in Canton and is known for its rich biodiversity, including various bird species and native plants</a:t>
            </a:r>
            <a:endParaRPr lang="en-US">
              <a:solidFill>
                <a:schemeClr val="bg1"/>
              </a:solidFill>
            </a:endParaRPr>
          </a:p>
          <a:p>
            <a:r>
              <a:rPr lang="en-US" sz="1000">
                <a:solidFill>
                  <a:schemeClr val="bg1"/>
                </a:solidFill>
              </a:rPr>
              <a:t>.</a:t>
            </a:r>
            <a:endParaRPr lang="en-US">
              <a:solidFill>
                <a:schemeClr val="bg1"/>
              </a:solidFill>
            </a:endParaRPr>
          </a:p>
        </p:txBody>
      </p:sp>
      <p:sp>
        <p:nvSpPr>
          <p:cNvPr id="13" name="TextBox 12">
            <a:extLst>
              <a:ext uri="{FF2B5EF4-FFF2-40B4-BE49-F238E27FC236}">
                <a16:creationId xmlns:a16="http://schemas.microsoft.com/office/drawing/2014/main" id="{9BBF5C6C-CBA7-F4A4-A8D3-06748DA81CDF}"/>
              </a:ext>
            </a:extLst>
          </p:cNvPr>
          <p:cNvSpPr txBox="1"/>
          <p:nvPr/>
        </p:nvSpPr>
        <p:spPr>
          <a:xfrm>
            <a:off x="3209472" y="2354370"/>
            <a:ext cx="2108201" cy="369332"/>
          </a:xfrm>
          <a:prstGeom prst="rect">
            <a:avLst/>
          </a:prstGeom>
          <a:solidFill>
            <a:schemeClr val="accent1">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err="1"/>
              <a:t>Lethargiv</a:t>
            </a:r>
            <a:r>
              <a:rPr lang="en-US"/>
              <a:t> bird </a:t>
            </a:r>
          </a:p>
        </p:txBody>
      </p:sp>
      <p:sp>
        <p:nvSpPr>
          <p:cNvPr id="14" name="TextBox 13">
            <a:extLst>
              <a:ext uri="{FF2B5EF4-FFF2-40B4-BE49-F238E27FC236}">
                <a16:creationId xmlns:a16="http://schemas.microsoft.com/office/drawing/2014/main" id="{0DAC2771-CAD0-34B9-0C45-0A6BD5550E73}"/>
              </a:ext>
            </a:extLst>
          </p:cNvPr>
          <p:cNvSpPr txBox="1"/>
          <p:nvPr/>
        </p:nvSpPr>
        <p:spPr>
          <a:xfrm>
            <a:off x="8806542" y="4756388"/>
            <a:ext cx="2113452" cy="400110"/>
          </a:xfrm>
          <a:prstGeom prst="rect">
            <a:avLst/>
          </a:prstGeom>
          <a:solidFill>
            <a:schemeClr val="accent1">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err="1">
                <a:ea typeface="+mn-lt"/>
                <a:cs typeface="+mn-lt"/>
              </a:rPr>
              <a:t>Anatinae</a:t>
            </a:r>
            <a:r>
              <a:rPr lang="en-US" sz="2000">
                <a:ea typeface="+mn-lt"/>
                <a:cs typeface="+mn-lt"/>
              </a:rPr>
              <a:t> duck</a:t>
            </a:r>
            <a:endParaRPr lang="en-US" sz="2000"/>
          </a:p>
        </p:txBody>
      </p:sp>
      <p:sp>
        <p:nvSpPr>
          <p:cNvPr id="3" name="TextBox 2">
            <a:extLst>
              <a:ext uri="{FF2B5EF4-FFF2-40B4-BE49-F238E27FC236}">
                <a16:creationId xmlns:a16="http://schemas.microsoft.com/office/drawing/2014/main" id="{D9C9196C-E3E7-4456-0866-F3496B13C22D}"/>
              </a:ext>
            </a:extLst>
          </p:cNvPr>
          <p:cNvSpPr txBox="1"/>
          <p:nvPr/>
        </p:nvSpPr>
        <p:spPr>
          <a:xfrm>
            <a:off x="5750904" y="2207318"/>
            <a:ext cx="2099129" cy="369332"/>
          </a:xfrm>
          <a:prstGeom prst="rect">
            <a:avLst/>
          </a:prstGeom>
          <a:solidFill>
            <a:schemeClr val="accent1">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Persicaria</a:t>
            </a:r>
          </a:p>
        </p:txBody>
      </p:sp>
      <p:sp>
        <p:nvSpPr>
          <p:cNvPr id="15" name="TextBox 14">
            <a:extLst>
              <a:ext uri="{FF2B5EF4-FFF2-40B4-BE49-F238E27FC236}">
                <a16:creationId xmlns:a16="http://schemas.microsoft.com/office/drawing/2014/main" id="{B1538938-65A5-D06C-69FF-849B75EAF1D5}"/>
              </a:ext>
            </a:extLst>
          </p:cNvPr>
          <p:cNvSpPr txBox="1"/>
          <p:nvPr/>
        </p:nvSpPr>
        <p:spPr>
          <a:xfrm>
            <a:off x="3082473" y="4756866"/>
            <a:ext cx="2382251" cy="338554"/>
          </a:xfrm>
          <a:prstGeom prst="rect">
            <a:avLst/>
          </a:prstGeom>
          <a:solidFill>
            <a:schemeClr val="accent1">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err="1">
                <a:ea typeface="+mn-lt"/>
                <a:cs typeface="+mn-lt"/>
              </a:rPr>
              <a:t>Muscivy</a:t>
            </a:r>
            <a:r>
              <a:rPr lang="en-US" sz="1600">
                <a:ea typeface="+mn-lt"/>
                <a:cs typeface="+mn-lt"/>
              </a:rPr>
              <a:t> duck</a:t>
            </a:r>
          </a:p>
        </p:txBody>
      </p:sp>
      <p:sp>
        <p:nvSpPr>
          <p:cNvPr id="16" name="TextBox 15">
            <a:extLst>
              <a:ext uri="{FF2B5EF4-FFF2-40B4-BE49-F238E27FC236}">
                <a16:creationId xmlns:a16="http://schemas.microsoft.com/office/drawing/2014/main" id="{C6E5E8C9-627C-E87F-49F8-FFBBFCB5C9A9}"/>
              </a:ext>
            </a:extLst>
          </p:cNvPr>
          <p:cNvSpPr txBox="1"/>
          <p:nvPr/>
        </p:nvSpPr>
        <p:spPr>
          <a:xfrm>
            <a:off x="379187" y="5654461"/>
            <a:ext cx="11061698" cy="461665"/>
          </a:xfrm>
          <a:prstGeom prst="rect">
            <a:avLst/>
          </a:prstGeom>
          <a:solidFill>
            <a:schemeClr val="accent1">
              <a:lumMod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rPr>
              <a:t>During my exploration, I rediscovered the park's rich biodiversity. I observed bird species such as the goldfinch and song thrush, and identified plants like native bluebells and wild garlic. These discoveries highlighted the park's ecological </a:t>
            </a:r>
            <a:r>
              <a:rPr lang="en-US" sz="1200" err="1">
                <a:solidFill>
                  <a:schemeClr val="bg1"/>
                </a:solidFill>
              </a:rPr>
              <a:t>richness.</a:t>
            </a:r>
            <a:r>
              <a:rPr lang="en-US" sz="1200" err="1">
                <a:solidFill>
                  <a:schemeClr val="bg1"/>
                </a:solidFill>
                <a:ea typeface="+mn-lt"/>
                <a:cs typeface="+mn-lt"/>
              </a:rPr>
              <a:t>Ducks</a:t>
            </a:r>
            <a:r>
              <a:rPr lang="en-US" sz="1200">
                <a:solidFill>
                  <a:schemeClr val="bg1"/>
                </a:solidFill>
                <a:ea typeface="+mn-lt"/>
                <a:cs typeface="+mn-lt"/>
              </a:rPr>
              <a:t> consume a variety of insects, helping to control pest populations.</a:t>
            </a:r>
            <a:endParaRPr lang="en-US" sz="1200">
              <a:solidFill>
                <a:schemeClr val="bg1"/>
              </a:solidFill>
            </a:endParaRPr>
          </a:p>
        </p:txBody>
      </p:sp>
      <p:pic>
        <p:nvPicPr>
          <p:cNvPr id="19" name="Picture 18">
            <a:extLst>
              <a:ext uri="{FF2B5EF4-FFF2-40B4-BE49-F238E27FC236}">
                <a16:creationId xmlns:a16="http://schemas.microsoft.com/office/drawing/2014/main" id="{DB6177B4-292C-CA9F-78B3-F6D9DFFA9D1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28291" y="780524"/>
            <a:ext cx="2100942" cy="1298424"/>
          </a:xfrm>
          <a:prstGeom prst="rect">
            <a:avLst/>
          </a:prstGeom>
        </p:spPr>
      </p:pic>
      <p:pic>
        <p:nvPicPr>
          <p:cNvPr id="4" name="Picture 3" descr="Gray bird on branch">
            <a:extLst>
              <a:ext uri="{FF2B5EF4-FFF2-40B4-BE49-F238E27FC236}">
                <a16:creationId xmlns:a16="http://schemas.microsoft.com/office/drawing/2014/main" id="{66CB02D0-ADD2-B51C-A8A8-7D47A8B3C13E}"/>
              </a:ext>
            </a:extLst>
          </p:cNvPr>
          <p:cNvPicPr>
            <a:picLocks noChangeAspect="1"/>
          </p:cNvPicPr>
          <p:nvPr/>
        </p:nvPicPr>
        <p:blipFill>
          <a:blip r:embed="rId3"/>
          <a:stretch>
            <a:fillRect/>
          </a:stretch>
        </p:blipFill>
        <p:spPr>
          <a:xfrm>
            <a:off x="5735053" y="774664"/>
            <a:ext cx="2084718" cy="1369275"/>
          </a:xfrm>
          <a:prstGeom prst="rect">
            <a:avLst/>
          </a:prstGeom>
        </p:spPr>
      </p:pic>
      <p:pic>
        <p:nvPicPr>
          <p:cNvPr id="8" name="Picture 7">
            <a:extLst>
              <a:ext uri="{FF2B5EF4-FFF2-40B4-BE49-F238E27FC236}">
                <a16:creationId xmlns:a16="http://schemas.microsoft.com/office/drawing/2014/main" id="{F4460A68-5186-74B3-F737-C5174C2B5C8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13758" y="809781"/>
            <a:ext cx="1320800" cy="1761066"/>
          </a:xfrm>
          <a:prstGeom prst="rect">
            <a:avLst/>
          </a:prstGeom>
        </p:spPr>
      </p:pic>
      <p:pic>
        <p:nvPicPr>
          <p:cNvPr id="9" name="Picture 8">
            <a:extLst>
              <a:ext uri="{FF2B5EF4-FFF2-40B4-BE49-F238E27FC236}">
                <a16:creationId xmlns:a16="http://schemas.microsoft.com/office/drawing/2014/main" id="{A2ED5B02-2109-54E7-726C-74AC340B3A4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123390" y="2784571"/>
            <a:ext cx="1320800" cy="1761066"/>
          </a:xfrm>
          <a:prstGeom prst="rect">
            <a:avLst/>
          </a:prstGeom>
        </p:spPr>
      </p:pic>
      <p:pic>
        <p:nvPicPr>
          <p:cNvPr id="18" name="Picture 17">
            <a:extLst>
              <a:ext uri="{FF2B5EF4-FFF2-40B4-BE49-F238E27FC236}">
                <a16:creationId xmlns:a16="http://schemas.microsoft.com/office/drawing/2014/main" id="{B5515124-6B33-AB75-2812-EB7D4B0E774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750337" y="2776307"/>
            <a:ext cx="2069432" cy="2797120"/>
          </a:xfrm>
          <a:prstGeom prst="rect">
            <a:avLst/>
          </a:prstGeom>
        </p:spPr>
      </p:pic>
      <p:pic>
        <p:nvPicPr>
          <p:cNvPr id="21" name="Picture 20">
            <a:extLst>
              <a:ext uri="{FF2B5EF4-FFF2-40B4-BE49-F238E27FC236}">
                <a16:creationId xmlns:a16="http://schemas.microsoft.com/office/drawing/2014/main" id="{0631A68B-E021-CEC5-DF30-FF113D67839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543547" y="2775519"/>
            <a:ext cx="1320800" cy="1761066"/>
          </a:xfrm>
          <a:prstGeom prst="rect">
            <a:avLst/>
          </a:prstGeom>
        </p:spPr>
      </p:pic>
      <p:pic>
        <p:nvPicPr>
          <p:cNvPr id="23" name="Picture 22">
            <a:extLst>
              <a:ext uri="{FF2B5EF4-FFF2-40B4-BE49-F238E27FC236}">
                <a16:creationId xmlns:a16="http://schemas.microsoft.com/office/drawing/2014/main" id="{6F478294-B484-C323-3EE5-8A864CCD458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54337" y="729360"/>
            <a:ext cx="2791326" cy="4682065"/>
          </a:xfrm>
          <a:prstGeom prst="rect">
            <a:avLst/>
          </a:prstGeom>
        </p:spPr>
      </p:pic>
      <p:pic>
        <p:nvPicPr>
          <p:cNvPr id="27" name="Picture 26">
            <a:extLst>
              <a:ext uri="{FF2B5EF4-FFF2-40B4-BE49-F238E27FC236}">
                <a16:creationId xmlns:a16="http://schemas.microsoft.com/office/drawing/2014/main" id="{2971C7B9-5DA7-237C-910D-44ADB8F20810}"/>
              </a:ext>
            </a:extLst>
          </p:cNvPr>
          <p:cNvPicPr>
            <a:picLocks noChangeAspect="1"/>
          </p:cNvPicPr>
          <p:nvPr/>
        </p:nvPicPr>
        <p:blipFill rotWithShape="1">
          <a:blip r:embed="rId8">
            <a:extLst>
              <a:ext uri="{28A0092B-C50C-407E-A947-70E740481C1C}">
                <a14:useLocalDpi xmlns:a14="http://schemas.microsoft.com/office/drawing/2010/main" val="0"/>
              </a:ext>
            </a:extLst>
          </a:blip>
          <a:srcRect t="56081" r="505" b="655"/>
          <a:stretch/>
        </p:blipFill>
        <p:spPr>
          <a:xfrm>
            <a:off x="3079243" y="2960036"/>
            <a:ext cx="2396972" cy="1410291"/>
          </a:xfrm>
          <a:prstGeom prst="rect">
            <a:avLst/>
          </a:prstGeom>
        </p:spPr>
      </p:pic>
      <p:pic>
        <p:nvPicPr>
          <p:cNvPr id="28" name="Picture 27">
            <a:extLst>
              <a:ext uri="{FF2B5EF4-FFF2-40B4-BE49-F238E27FC236}">
                <a16:creationId xmlns:a16="http://schemas.microsoft.com/office/drawing/2014/main" id="{554A84B7-6633-3E30-2655-06870A934D90}"/>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546374" y="771958"/>
            <a:ext cx="1320800" cy="1761066"/>
          </a:xfrm>
          <a:prstGeom prst="rect">
            <a:avLst/>
          </a:prstGeom>
        </p:spPr>
      </p:pic>
    </p:spTree>
    <p:extLst>
      <p:ext uri="{BB962C8B-B14F-4D97-AF65-F5344CB8AC3E}">
        <p14:creationId xmlns:p14="http://schemas.microsoft.com/office/powerpoint/2010/main" val="11852183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0E86C-266D-820C-37F7-F37D234B7CDF}"/>
              </a:ext>
            </a:extLst>
          </p:cNvPr>
          <p:cNvSpPr>
            <a:spLocks noGrp="1"/>
          </p:cNvSpPr>
          <p:nvPr>
            <p:ph type="title"/>
          </p:nvPr>
        </p:nvSpPr>
        <p:spPr>
          <a:xfrm>
            <a:off x="745992" y="87525"/>
            <a:ext cx="10691265" cy="1371030"/>
          </a:xfrm>
        </p:spPr>
        <p:txBody>
          <a:bodyPr/>
          <a:lstStyle/>
          <a:p>
            <a:r>
              <a:rPr lang="en-US" u="sng">
                <a:ea typeface="+mj-lt"/>
                <a:cs typeface="+mj-lt"/>
              </a:rPr>
              <a:t>Explore…</a:t>
            </a:r>
            <a:endParaRPr lang="en-US" u="sng"/>
          </a:p>
        </p:txBody>
      </p:sp>
      <p:sp>
        <p:nvSpPr>
          <p:cNvPr id="3" name="TextBox 2">
            <a:extLst>
              <a:ext uri="{FF2B5EF4-FFF2-40B4-BE49-F238E27FC236}">
                <a16:creationId xmlns:a16="http://schemas.microsoft.com/office/drawing/2014/main" id="{CCCD9DF9-F640-1C77-12A2-E4977B57CA59}"/>
              </a:ext>
            </a:extLst>
          </p:cNvPr>
          <p:cNvSpPr txBox="1"/>
          <p:nvPr/>
        </p:nvSpPr>
        <p:spPr>
          <a:xfrm>
            <a:off x="204432" y="4760686"/>
            <a:ext cx="11506198" cy="1200329"/>
          </a:xfrm>
          <a:prstGeom prst="rect">
            <a:avLst/>
          </a:prstGeom>
          <a:solidFill>
            <a:schemeClr val="accent5">
              <a:lumMod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Reflecting on my childhood, I remember how playing in this park sparked my curiosity and love for nature. This project reinforced the importance of nature in early childhood education and inspired me to advocate for more nature-based learning experiences."</a:t>
            </a:r>
            <a:endParaRPr lang="en-US" b="1">
              <a:solidFill>
                <a:schemeClr val="bg1"/>
              </a:solidFill>
            </a:endParaRPr>
          </a:p>
          <a:p>
            <a:endParaRPr lang="en-US" b="1"/>
          </a:p>
        </p:txBody>
      </p:sp>
      <p:sp>
        <p:nvSpPr>
          <p:cNvPr id="4" name="TextBox 3">
            <a:extLst>
              <a:ext uri="{FF2B5EF4-FFF2-40B4-BE49-F238E27FC236}">
                <a16:creationId xmlns:a16="http://schemas.microsoft.com/office/drawing/2014/main" id="{CAACD2BB-4B1F-D696-D3CF-53836B13ECF6}"/>
              </a:ext>
            </a:extLst>
          </p:cNvPr>
          <p:cNvSpPr txBox="1"/>
          <p:nvPr/>
        </p:nvSpPr>
        <p:spPr>
          <a:xfrm>
            <a:off x="8190164" y="261257"/>
            <a:ext cx="37859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What I learned about Ducks</a:t>
            </a:r>
          </a:p>
        </p:txBody>
      </p:sp>
      <p:pic>
        <p:nvPicPr>
          <p:cNvPr id="5" name="Picture 4">
            <a:extLst>
              <a:ext uri="{FF2B5EF4-FFF2-40B4-BE49-F238E27FC236}">
                <a16:creationId xmlns:a16="http://schemas.microsoft.com/office/drawing/2014/main" id="{44F348D8-B258-F9C3-095E-41507259D1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0800000" flipV="1">
            <a:off x="743284" y="894256"/>
            <a:ext cx="2764984" cy="3686644"/>
          </a:xfrm>
          <a:prstGeom prst="rect">
            <a:avLst/>
          </a:prstGeom>
        </p:spPr>
      </p:pic>
      <p:pic>
        <p:nvPicPr>
          <p:cNvPr id="6" name="Picture 5">
            <a:extLst>
              <a:ext uri="{FF2B5EF4-FFF2-40B4-BE49-F238E27FC236}">
                <a16:creationId xmlns:a16="http://schemas.microsoft.com/office/drawing/2014/main" id="{BC9B97A6-3083-D8A9-19AA-1EBF03814F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0800000" flipV="1">
            <a:off x="5953232" y="883835"/>
            <a:ext cx="2785037" cy="3706697"/>
          </a:xfrm>
          <a:prstGeom prst="rect">
            <a:avLst/>
          </a:prstGeom>
        </p:spPr>
      </p:pic>
      <p:sp>
        <p:nvSpPr>
          <p:cNvPr id="7" name="TextBox 6">
            <a:extLst>
              <a:ext uri="{FF2B5EF4-FFF2-40B4-BE49-F238E27FC236}">
                <a16:creationId xmlns:a16="http://schemas.microsoft.com/office/drawing/2014/main" id="{EEFF6424-8AF2-81DF-F80D-8850F7F7D619}"/>
              </a:ext>
            </a:extLst>
          </p:cNvPr>
          <p:cNvSpPr txBox="1"/>
          <p:nvPr/>
        </p:nvSpPr>
        <p:spPr>
          <a:xfrm>
            <a:off x="8947846" y="771308"/>
            <a:ext cx="3147449"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ea typeface="+mn-lt"/>
                <a:cs typeface="+mn-lt"/>
              </a:rPr>
              <a:t>Ecosystem Balance</a:t>
            </a:r>
            <a:r>
              <a:rPr lang="en-US">
                <a:ea typeface="+mn-lt"/>
                <a:cs typeface="+mn-lt"/>
              </a:rPr>
              <a:t>:</a:t>
            </a:r>
            <a:endParaRPr lang="en-US"/>
          </a:p>
          <a:p>
            <a:pPr marL="285750" indent="-285750">
              <a:buFont typeface="Arial"/>
              <a:buChar char="•"/>
            </a:pPr>
            <a:r>
              <a:rPr lang="en-US" b="1">
                <a:ea typeface="+mn-lt"/>
                <a:cs typeface="+mn-lt"/>
              </a:rPr>
              <a:t>Insect Control</a:t>
            </a:r>
            <a:r>
              <a:rPr lang="en-US">
                <a:ea typeface="+mn-lt"/>
                <a:cs typeface="+mn-lt"/>
              </a:rPr>
              <a:t>: Ducks consume a variety of insects, helping to control pest populations.</a:t>
            </a:r>
            <a:endParaRPr lang="en-US"/>
          </a:p>
          <a:p>
            <a:pPr marL="285750" indent="-285750">
              <a:buFont typeface="Arial"/>
              <a:buChar char="•"/>
            </a:pPr>
            <a:r>
              <a:rPr lang="en-US" b="1">
                <a:ea typeface="+mn-lt"/>
                <a:cs typeface="+mn-lt"/>
              </a:rPr>
              <a:t>Seed Dispersal</a:t>
            </a:r>
            <a:r>
              <a:rPr lang="en-US">
                <a:ea typeface="+mn-lt"/>
                <a:cs typeface="+mn-lt"/>
              </a:rPr>
              <a:t>: By eating seeds and then excreting them, ducks aid in plant propagation and biodiversity.</a:t>
            </a:r>
            <a:endParaRPr lang="en-US"/>
          </a:p>
          <a:p>
            <a:pPr marL="285750" indent="-285750">
              <a:buFont typeface="Arial"/>
              <a:buChar char="•"/>
            </a:pPr>
            <a:endParaRPr lang="en-US"/>
          </a:p>
          <a:p>
            <a:r>
              <a:rPr lang="en-US"/>
              <a:t>I never </a:t>
            </a:r>
            <a:r>
              <a:rPr lang="en-US" err="1"/>
              <a:t>realised</a:t>
            </a:r>
            <a:r>
              <a:rPr lang="en-US"/>
              <a:t> how much ducks help </a:t>
            </a:r>
            <a:r>
              <a:rPr lang="en-US" err="1"/>
              <a:t>balnce</a:t>
            </a:r>
            <a:r>
              <a:rPr lang="en-US"/>
              <a:t> our ecosystem...</a:t>
            </a:r>
          </a:p>
          <a:p>
            <a:pPr marL="285750" indent="-285750">
              <a:buFont typeface="Arial"/>
              <a:buChar char="•"/>
            </a:pPr>
            <a:endParaRPr lang="en-US"/>
          </a:p>
          <a:p>
            <a:pPr marL="285750" indent="-285750">
              <a:buFont typeface="Arial"/>
              <a:buChar char="•"/>
            </a:pPr>
            <a:endParaRPr lang="en-US"/>
          </a:p>
          <a:p>
            <a:br>
              <a:rPr lang="en-US"/>
            </a:br>
            <a:endParaRPr lang="en-US"/>
          </a:p>
        </p:txBody>
      </p:sp>
      <p:sp>
        <p:nvSpPr>
          <p:cNvPr id="8" name="TextBox 7">
            <a:extLst>
              <a:ext uri="{FF2B5EF4-FFF2-40B4-BE49-F238E27FC236}">
                <a16:creationId xmlns:a16="http://schemas.microsoft.com/office/drawing/2014/main" id="{29C3FEF8-4D97-1082-EB9F-CEBD0D00333B}"/>
              </a:ext>
            </a:extLst>
          </p:cNvPr>
          <p:cNvSpPr txBox="1"/>
          <p:nvPr/>
        </p:nvSpPr>
        <p:spPr>
          <a:xfrm>
            <a:off x="3501526" y="896808"/>
            <a:ext cx="2589975"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Arial"/>
                <a:cs typeface="Arial"/>
              </a:rPr>
              <a:t>Soil Fertilization</a:t>
            </a:r>
            <a:r>
              <a:rPr lang="en-US">
                <a:latin typeface="Arial"/>
                <a:cs typeface="Arial"/>
              </a:rPr>
              <a:t>:</a:t>
            </a:r>
          </a:p>
          <a:p>
            <a:pPr marL="285750" indent="-285750">
              <a:buFont typeface="Arial,Sans-Serif"/>
              <a:buChar char="•"/>
            </a:pPr>
            <a:r>
              <a:rPr lang="en-US">
                <a:latin typeface="Arial"/>
                <a:cs typeface="Arial"/>
              </a:rPr>
              <a:t>Duck droppings serve as a natural fertilizer, enriching the soil with nutrients that promote plant growth.</a:t>
            </a:r>
          </a:p>
          <a:p>
            <a:r>
              <a:rPr lang="en-US">
                <a:latin typeface="Arial"/>
                <a:cs typeface="Arial"/>
              </a:rPr>
              <a:t>If you look closely you can see some of those droppings ….</a:t>
            </a:r>
          </a:p>
          <a:p>
            <a:endParaRPr lang="en-US">
              <a:latin typeface="Calisto MT" panose="02040603050505030304"/>
              <a:cs typeface="Arial"/>
            </a:endParaRPr>
          </a:p>
        </p:txBody>
      </p:sp>
    </p:spTree>
    <p:extLst>
      <p:ext uri="{BB962C8B-B14F-4D97-AF65-F5344CB8AC3E}">
        <p14:creationId xmlns:p14="http://schemas.microsoft.com/office/powerpoint/2010/main" val="40027865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0E86C-266D-820C-37F7-F37D234B7CDF}"/>
              </a:ext>
            </a:extLst>
          </p:cNvPr>
          <p:cNvSpPr>
            <a:spLocks noGrp="1"/>
          </p:cNvSpPr>
          <p:nvPr>
            <p:ph type="title"/>
          </p:nvPr>
        </p:nvSpPr>
        <p:spPr>
          <a:xfrm>
            <a:off x="745992" y="87525"/>
            <a:ext cx="10691265" cy="1371030"/>
          </a:xfrm>
        </p:spPr>
        <p:txBody>
          <a:bodyPr/>
          <a:lstStyle/>
          <a:p>
            <a:r>
              <a:rPr lang="en-US" u="sng">
                <a:ea typeface="+mj-lt"/>
                <a:cs typeface="+mj-lt"/>
              </a:rPr>
              <a:t>Explore…</a:t>
            </a:r>
            <a:endParaRPr lang="en-US" u="sng"/>
          </a:p>
        </p:txBody>
      </p:sp>
      <p:sp>
        <p:nvSpPr>
          <p:cNvPr id="3" name="TextBox 2">
            <a:extLst>
              <a:ext uri="{FF2B5EF4-FFF2-40B4-BE49-F238E27FC236}">
                <a16:creationId xmlns:a16="http://schemas.microsoft.com/office/drawing/2014/main" id="{CCCD9DF9-F640-1C77-12A2-E4977B57CA59}"/>
              </a:ext>
            </a:extLst>
          </p:cNvPr>
          <p:cNvSpPr txBox="1"/>
          <p:nvPr/>
        </p:nvSpPr>
        <p:spPr>
          <a:xfrm>
            <a:off x="340512" y="5455087"/>
            <a:ext cx="11506198" cy="646331"/>
          </a:xfrm>
          <a:prstGeom prst="rect">
            <a:avLst/>
          </a:prstGeom>
          <a:solidFill>
            <a:schemeClr val="accent5">
              <a:lumMod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FFFF"/>
                </a:solidFill>
              </a:rPr>
              <a:t>This experience changed my perspective on the importance of connecting children with nature. Early exposure to natural environments fosters lifelong appreciation and stewardship for the environment.</a:t>
            </a:r>
            <a:endParaRPr lang="en-US" b="1">
              <a:solidFill>
                <a:srgbClr val="FFFFFF"/>
              </a:solidFill>
            </a:endParaRPr>
          </a:p>
        </p:txBody>
      </p:sp>
      <p:sp>
        <p:nvSpPr>
          <p:cNvPr id="4" name="TextBox 3">
            <a:extLst>
              <a:ext uri="{FF2B5EF4-FFF2-40B4-BE49-F238E27FC236}">
                <a16:creationId xmlns:a16="http://schemas.microsoft.com/office/drawing/2014/main" id="{C3F2C676-AE66-CB07-30F5-F492E34291A1}"/>
              </a:ext>
            </a:extLst>
          </p:cNvPr>
          <p:cNvSpPr txBox="1"/>
          <p:nvPr/>
        </p:nvSpPr>
        <p:spPr>
          <a:xfrm>
            <a:off x="9205686" y="24311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Impact on Perspective</a:t>
            </a:r>
            <a:r>
              <a:rPr lang="en-US"/>
              <a:t>​</a:t>
            </a:r>
          </a:p>
        </p:txBody>
      </p:sp>
      <p:sp>
        <p:nvSpPr>
          <p:cNvPr id="5" name="TextBox 4">
            <a:extLst>
              <a:ext uri="{FF2B5EF4-FFF2-40B4-BE49-F238E27FC236}">
                <a16:creationId xmlns:a16="http://schemas.microsoft.com/office/drawing/2014/main" id="{E8FB2829-B17E-8AC7-E629-6D091192BBEC}"/>
              </a:ext>
            </a:extLst>
          </p:cNvPr>
          <p:cNvSpPr txBox="1"/>
          <p:nvPr/>
        </p:nvSpPr>
        <p:spPr>
          <a:xfrm>
            <a:off x="379663" y="941137"/>
            <a:ext cx="3812673"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u="sng">
                <a:ea typeface="+mn-lt"/>
                <a:cs typeface="+mn-lt"/>
              </a:rPr>
              <a:t>Serenity of Ducks...</a:t>
            </a:r>
            <a:endParaRPr lang="en-US" sz="2000" u="sng"/>
          </a:p>
          <a:p>
            <a:r>
              <a:rPr lang="en-US" sz="1400"/>
              <a:t>In the park where willows weep, By the pond, </a:t>
            </a:r>
            <a:endParaRPr lang="en-US"/>
          </a:p>
          <a:p>
            <a:r>
              <a:rPr lang="en-US" sz="1400"/>
              <a:t>in waters deep, A flutter, a quack, a gentle glide, </a:t>
            </a:r>
          </a:p>
          <a:p>
            <a:r>
              <a:rPr lang="en-US" sz="1400"/>
              <a:t>Ducks bring peace, and hearts they guide.</a:t>
            </a:r>
          </a:p>
          <a:p>
            <a:r>
              <a:rPr lang="en-US" sz="1400"/>
              <a:t>Feathers shimmering in the sun, </a:t>
            </a:r>
          </a:p>
          <a:p>
            <a:r>
              <a:rPr lang="en-US" sz="1400"/>
              <a:t>Soft and gentle, everyone, </a:t>
            </a:r>
          </a:p>
          <a:p>
            <a:r>
              <a:rPr lang="en-US" sz="1400"/>
              <a:t>With a waddle and a splash,</a:t>
            </a:r>
          </a:p>
          <a:p>
            <a:r>
              <a:rPr lang="en-US" sz="1400"/>
              <a:t> In the pond, they dart and dash.</a:t>
            </a:r>
          </a:p>
          <a:p>
            <a:r>
              <a:rPr lang="en-US" sz="1400"/>
              <a:t>Graceful swimmers, calm and bright, </a:t>
            </a:r>
          </a:p>
          <a:p>
            <a:r>
              <a:rPr lang="en-US" sz="1400"/>
              <a:t>Dancing on the mirror's light, </a:t>
            </a:r>
          </a:p>
          <a:p>
            <a:r>
              <a:rPr lang="en-US" sz="1400"/>
              <a:t>Ripples circle, fade away, </a:t>
            </a:r>
          </a:p>
          <a:p>
            <a:r>
              <a:rPr lang="en-US" sz="1400"/>
              <a:t>As ducks chase the light of day.</a:t>
            </a:r>
          </a:p>
          <a:p>
            <a:r>
              <a:rPr lang="en-US" sz="1400"/>
              <a:t>Feeding on the bugs and seeds, </a:t>
            </a:r>
          </a:p>
          <a:p>
            <a:r>
              <a:rPr lang="en-US" sz="1400"/>
              <a:t>Fulfilling nature's quiet needs, </a:t>
            </a:r>
          </a:p>
        </p:txBody>
      </p:sp>
      <p:sp>
        <p:nvSpPr>
          <p:cNvPr id="6" name="TextBox 5">
            <a:extLst>
              <a:ext uri="{FF2B5EF4-FFF2-40B4-BE49-F238E27FC236}">
                <a16:creationId xmlns:a16="http://schemas.microsoft.com/office/drawing/2014/main" id="{28811AF0-FE16-BAD2-AD8F-881863B1CE44}"/>
              </a:ext>
            </a:extLst>
          </p:cNvPr>
          <p:cNvSpPr txBox="1"/>
          <p:nvPr/>
        </p:nvSpPr>
        <p:spPr>
          <a:xfrm>
            <a:off x="3233822" y="2505243"/>
            <a:ext cx="5731042"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ea typeface="+mn-lt"/>
                <a:cs typeface="+mn-lt"/>
              </a:rPr>
              <a:t>They spread the seeds of life anew,</a:t>
            </a:r>
          </a:p>
          <a:p>
            <a:r>
              <a:rPr lang="en-US" sz="1400">
                <a:ea typeface="+mn-lt"/>
                <a:cs typeface="+mn-lt"/>
              </a:rPr>
              <a:t>In colors green, red, gold, and blue.</a:t>
            </a:r>
          </a:p>
          <a:p>
            <a:r>
              <a:rPr lang="en-US" sz="1400">
                <a:ea typeface="+mn-lt"/>
                <a:cs typeface="+mn-lt"/>
              </a:rPr>
              <a:t>Children watch with gleeful eyes,</a:t>
            </a:r>
          </a:p>
          <a:p>
            <a:r>
              <a:rPr lang="en-US" sz="1400">
                <a:ea typeface="+mn-lt"/>
                <a:cs typeface="+mn-lt"/>
              </a:rPr>
              <a:t>As ducks take wing into the skies, </a:t>
            </a:r>
          </a:p>
          <a:p>
            <a:r>
              <a:rPr lang="en-US" sz="1400">
                <a:ea typeface="+mn-lt"/>
                <a:cs typeface="+mn-lt"/>
              </a:rPr>
              <a:t>A moment pure, a simple joy, </a:t>
            </a:r>
          </a:p>
          <a:p>
            <a:r>
              <a:rPr lang="en-US" sz="1400">
                <a:ea typeface="+mn-lt"/>
                <a:cs typeface="+mn-lt"/>
              </a:rPr>
              <a:t>For every little girl and boy.</a:t>
            </a:r>
          </a:p>
          <a:p>
            <a:r>
              <a:rPr lang="en-US" sz="1400">
                <a:ea typeface="+mn-lt"/>
                <a:cs typeface="+mn-lt"/>
              </a:rPr>
              <a:t>In the still of evening's fall, </a:t>
            </a:r>
          </a:p>
          <a:p>
            <a:r>
              <a:rPr lang="en-US" sz="1400">
                <a:ea typeface="+mn-lt"/>
                <a:cs typeface="+mn-lt"/>
              </a:rPr>
              <a:t>Their calls echo, soft and small, </a:t>
            </a:r>
          </a:p>
          <a:p>
            <a:r>
              <a:rPr lang="en-US" sz="1400">
                <a:ea typeface="+mn-lt"/>
                <a:cs typeface="+mn-lt"/>
              </a:rPr>
              <a:t>A lullaby for night to keep,</a:t>
            </a:r>
          </a:p>
          <a:p>
            <a:r>
              <a:rPr lang="en-US" sz="1400">
                <a:cs typeface="Segoe UI"/>
              </a:rPr>
              <a:t>As the park and pond drift into sleep.​</a:t>
            </a:r>
            <a:endParaRPr lang="en-US"/>
          </a:p>
          <a:p>
            <a:r>
              <a:rPr lang="en-US" sz="1400">
                <a:cs typeface="Segoe UI"/>
              </a:rPr>
              <a:t>Oh, the ducks, in nature's art, Bringing calm to every heart, ​</a:t>
            </a:r>
          </a:p>
          <a:p>
            <a:r>
              <a:rPr lang="en-US" sz="1400">
                <a:cs typeface="Segoe UI"/>
              </a:rPr>
              <a:t>In their world, both wild and free, A touch of pure serenity.​</a:t>
            </a:r>
          </a:p>
        </p:txBody>
      </p:sp>
      <p:pic>
        <p:nvPicPr>
          <p:cNvPr id="8" name="Picture 7" descr="A body of water with trees and a tree in the background&#10;&#10;Description automatically generated">
            <a:extLst>
              <a:ext uri="{FF2B5EF4-FFF2-40B4-BE49-F238E27FC236}">
                <a16:creationId xmlns:a16="http://schemas.microsoft.com/office/drawing/2014/main" id="{ECB9F8BE-13D0-294C-FED8-242E701E5E98}"/>
              </a:ext>
            </a:extLst>
          </p:cNvPr>
          <p:cNvPicPr>
            <a:picLocks noChangeAspect="1"/>
          </p:cNvPicPr>
          <p:nvPr/>
        </p:nvPicPr>
        <p:blipFill>
          <a:blip r:embed="rId2"/>
          <a:stretch>
            <a:fillRect/>
          </a:stretch>
        </p:blipFill>
        <p:spPr>
          <a:xfrm>
            <a:off x="8213082" y="1176458"/>
            <a:ext cx="3028949" cy="4003514"/>
          </a:xfrm>
          <a:prstGeom prst="rect">
            <a:avLst/>
          </a:prstGeom>
        </p:spPr>
      </p:pic>
    </p:spTree>
    <p:extLst>
      <p:ext uri="{BB962C8B-B14F-4D97-AF65-F5344CB8AC3E}">
        <p14:creationId xmlns:p14="http://schemas.microsoft.com/office/powerpoint/2010/main" val="13988856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CDBAA-EBD3-2BE5-4072-344EC1D34E29}"/>
              </a:ext>
            </a:extLst>
          </p:cNvPr>
          <p:cNvSpPr>
            <a:spLocks noGrp="1"/>
          </p:cNvSpPr>
          <p:nvPr>
            <p:ph type="title"/>
          </p:nvPr>
        </p:nvSpPr>
        <p:spPr>
          <a:xfrm>
            <a:off x="745992" y="51239"/>
            <a:ext cx="10691265" cy="1371030"/>
          </a:xfrm>
        </p:spPr>
        <p:txBody>
          <a:bodyPr/>
          <a:lstStyle/>
          <a:p>
            <a:r>
              <a:rPr lang="en-US" u="sng">
                <a:ea typeface="+mj-lt"/>
                <a:cs typeface="+mj-lt"/>
              </a:rPr>
              <a:t>Conserve…</a:t>
            </a:r>
            <a:endParaRPr lang="en-US"/>
          </a:p>
        </p:txBody>
      </p:sp>
      <p:sp>
        <p:nvSpPr>
          <p:cNvPr id="4" name="TextBox 3">
            <a:extLst>
              <a:ext uri="{FF2B5EF4-FFF2-40B4-BE49-F238E27FC236}">
                <a16:creationId xmlns:a16="http://schemas.microsoft.com/office/drawing/2014/main" id="{FC82EA7D-8484-0126-4383-441EAA829D35}"/>
              </a:ext>
            </a:extLst>
          </p:cNvPr>
          <p:cNvSpPr txBox="1"/>
          <p:nvPr/>
        </p:nvSpPr>
        <p:spPr>
          <a:xfrm>
            <a:off x="755890" y="4973147"/>
            <a:ext cx="10486856" cy="923330"/>
          </a:xfrm>
          <a:prstGeom prst="rect">
            <a:avLst/>
          </a:prstGeom>
          <a:solidFill>
            <a:schemeClr val="accent2">
              <a:lumMod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cs typeface="Arial"/>
              </a:rPr>
              <a:t>One practical action I took was building a bird feeder as using reclaimed wood and eco-friendly paint. This activity highlighted the importance of sustainable resource use and provided a habitat for local bird species.</a:t>
            </a:r>
            <a:endParaRPr lang="en-US">
              <a:solidFill>
                <a:schemeClr val="bg1"/>
              </a:solidFill>
            </a:endParaRPr>
          </a:p>
        </p:txBody>
      </p:sp>
      <p:sp>
        <p:nvSpPr>
          <p:cNvPr id="6" name="TextBox 5">
            <a:extLst>
              <a:ext uri="{FF2B5EF4-FFF2-40B4-BE49-F238E27FC236}">
                <a16:creationId xmlns:a16="http://schemas.microsoft.com/office/drawing/2014/main" id="{FD8BA671-7304-37A0-5669-FE695ADC7497}"/>
              </a:ext>
            </a:extLst>
          </p:cNvPr>
          <p:cNvSpPr txBox="1"/>
          <p:nvPr/>
        </p:nvSpPr>
        <p:spPr>
          <a:xfrm>
            <a:off x="8516257" y="24311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Building a Bird Feeder</a:t>
            </a:r>
            <a:r>
              <a:rPr lang="en-US"/>
              <a:t>​</a:t>
            </a:r>
          </a:p>
        </p:txBody>
      </p:sp>
      <p:pic>
        <p:nvPicPr>
          <p:cNvPr id="5" name="Picture 4">
            <a:extLst>
              <a:ext uri="{FF2B5EF4-FFF2-40B4-BE49-F238E27FC236}">
                <a16:creationId xmlns:a16="http://schemas.microsoft.com/office/drawing/2014/main" id="{EE6C928D-7D96-143D-1613-511FA2DA6C85}"/>
              </a:ext>
            </a:extLst>
          </p:cNvPr>
          <p:cNvPicPr>
            <a:picLocks noChangeAspect="1"/>
          </p:cNvPicPr>
          <p:nvPr/>
        </p:nvPicPr>
        <p:blipFill rotWithShape="1">
          <a:blip r:embed="rId2">
            <a:extLst>
              <a:ext uri="{28A0092B-C50C-407E-A947-70E740481C1C}">
                <a14:useLocalDpi xmlns:a14="http://schemas.microsoft.com/office/drawing/2010/main" val="0"/>
              </a:ext>
            </a:extLst>
          </a:blip>
          <a:srcRect t="11557" r="-508" b="-1171"/>
          <a:stretch/>
        </p:blipFill>
        <p:spPr>
          <a:xfrm>
            <a:off x="743284" y="832414"/>
            <a:ext cx="2223189" cy="3851536"/>
          </a:xfrm>
          <a:prstGeom prst="rect">
            <a:avLst/>
          </a:prstGeom>
        </p:spPr>
      </p:pic>
      <p:pic>
        <p:nvPicPr>
          <p:cNvPr id="7" name="Picture 6">
            <a:extLst>
              <a:ext uri="{FF2B5EF4-FFF2-40B4-BE49-F238E27FC236}">
                <a16:creationId xmlns:a16="http://schemas.microsoft.com/office/drawing/2014/main" id="{38AE7FD4-5ECF-A4FE-2648-FA9811B092F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89584" y="1010564"/>
            <a:ext cx="4169972" cy="3494594"/>
          </a:xfrm>
          <a:prstGeom prst="rect">
            <a:avLst/>
          </a:prstGeom>
        </p:spPr>
      </p:pic>
      <p:pic>
        <p:nvPicPr>
          <p:cNvPr id="10" name="Picture 9">
            <a:extLst>
              <a:ext uri="{FF2B5EF4-FFF2-40B4-BE49-F238E27FC236}">
                <a16:creationId xmlns:a16="http://schemas.microsoft.com/office/drawing/2014/main" id="{8BFFA807-A6A5-D442-6FDB-9609C6E9483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29579" y="1010563"/>
            <a:ext cx="2117557" cy="3640398"/>
          </a:xfrm>
          <a:prstGeom prst="rect">
            <a:avLst/>
          </a:prstGeom>
        </p:spPr>
      </p:pic>
    </p:spTree>
    <p:extLst>
      <p:ext uri="{BB962C8B-B14F-4D97-AF65-F5344CB8AC3E}">
        <p14:creationId xmlns:p14="http://schemas.microsoft.com/office/powerpoint/2010/main" val="34511965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CDBAA-EBD3-2BE5-4072-344EC1D34E29}"/>
              </a:ext>
            </a:extLst>
          </p:cNvPr>
          <p:cNvSpPr>
            <a:spLocks noGrp="1"/>
          </p:cNvSpPr>
          <p:nvPr>
            <p:ph type="title"/>
          </p:nvPr>
        </p:nvSpPr>
        <p:spPr>
          <a:xfrm>
            <a:off x="401278" y="87525"/>
            <a:ext cx="10691265" cy="1371030"/>
          </a:xfrm>
        </p:spPr>
        <p:txBody>
          <a:bodyPr/>
          <a:lstStyle/>
          <a:p>
            <a:r>
              <a:rPr lang="en-US" u="sng">
                <a:ea typeface="+mj-lt"/>
                <a:cs typeface="+mj-lt"/>
              </a:rPr>
              <a:t>Conserve…</a:t>
            </a:r>
            <a:endParaRPr lang="en-US"/>
          </a:p>
        </p:txBody>
      </p:sp>
      <p:sp>
        <p:nvSpPr>
          <p:cNvPr id="4" name="TextBox 3">
            <a:extLst>
              <a:ext uri="{FF2B5EF4-FFF2-40B4-BE49-F238E27FC236}">
                <a16:creationId xmlns:a16="http://schemas.microsoft.com/office/drawing/2014/main" id="{DFA4FAB2-4352-7BF7-114F-A17FF140BCF3}"/>
              </a:ext>
            </a:extLst>
          </p:cNvPr>
          <p:cNvSpPr txBox="1"/>
          <p:nvPr/>
        </p:nvSpPr>
        <p:spPr>
          <a:xfrm>
            <a:off x="397329" y="4931611"/>
            <a:ext cx="10326913" cy="1015663"/>
          </a:xfrm>
          <a:prstGeom prst="rect">
            <a:avLst/>
          </a:prstGeom>
          <a:solidFill>
            <a:schemeClr val="accent2">
              <a:lumMod val="50000"/>
            </a:schemeClr>
          </a:solidFill>
          <a:ln>
            <a:solidFill>
              <a:schemeClr val="accent2">
                <a:lumMod val="5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Arial,Sans-Serif"/>
              <a:buChar char="•"/>
            </a:pPr>
            <a:r>
              <a:rPr lang="en-US" sz="1400">
                <a:solidFill>
                  <a:schemeClr val="bg1"/>
                </a:solidFill>
                <a:cs typeface="Arial"/>
              </a:rPr>
              <a:t>I also participated in cleaning-up efforts along the park trails. These activities not only improved the area's aesthetic appeal but also promoted a cleaner, healthier environment for local wildlife. As Upon exploring my local park, I noticed litter hidden within the shrubbery that I hadn’t previously been aware of. Taking care to disturb the wildlife as little as possible, I quietly removed the litter. ​</a:t>
            </a:r>
          </a:p>
          <a:p>
            <a:pPr marL="228600" indent="-228600">
              <a:buFont typeface=""/>
              <a:buChar char="•"/>
            </a:pPr>
            <a:endParaRPr lang="en-US">
              <a:cs typeface="Arial"/>
            </a:endParaRPr>
          </a:p>
        </p:txBody>
      </p:sp>
      <p:sp>
        <p:nvSpPr>
          <p:cNvPr id="5" name="TextBox 4">
            <a:extLst>
              <a:ext uri="{FF2B5EF4-FFF2-40B4-BE49-F238E27FC236}">
                <a16:creationId xmlns:a16="http://schemas.microsoft.com/office/drawing/2014/main" id="{FA9E3B6B-BD13-0B3B-AEE3-80657E69108B}"/>
              </a:ext>
            </a:extLst>
          </p:cNvPr>
          <p:cNvSpPr txBox="1"/>
          <p:nvPr/>
        </p:nvSpPr>
        <p:spPr>
          <a:xfrm>
            <a:off x="8788400" y="25218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Community Clean-Up</a:t>
            </a:r>
            <a:endParaRPr lang="en-US"/>
          </a:p>
        </p:txBody>
      </p:sp>
      <p:pic>
        <p:nvPicPr>
          <p:cNvPr id="6" name="Picture 5">
            <a:extLst>
              <a:ext uri="{FF2B5EF4-FFF2-40B4-BE49-F238E27FC236}">
                <a16:creationId xmlns:a16="http://schemas.microsoft.com/office/drawing/2014/main" id="{94461162-64F1-EDE8-A495-AFD452760F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52285" y="944255"/>
            <a:ext cx="2677693" cy="3639327"/>
          </a:xfrm>
          <a:prstGeom prst="rect">
            <a:avLst/>
          </a:prstGeom>
        </p:spPr>
      </p:pic>
      <p:pic>
        <p:nvPicPr>
          <p:cNvPr id="7" name="Picture 6">
            <a:extLst>
              <a:ext uri="{FF2B5EF4-FFF2-40B4-BE49-F238E27FC236}">
                <a16:creationId xmlns:a16="http://schemas.microsoft.com/office/drawing/2014/main" id="{E793519A-483F-6CEC-4A17-B7EA850D7DEB}"/>
              </a:ext>
            </a:extLst>
          </p:cNvPr>
          <p:cNvPicPr>
            <a:picLocks noChangeAspect="1"/>
          </p:cNvPicPr>
          <p:nvPr/>
        </p:nvPicPr>
        <p:blipFill rotWithShape="1">
          <a:blip r:embed="rId3">
            <a:extLst>
              <a:ext uri="{28A0092B-C50C-407E-A947-70E740481C1C}">
                <a14:useLocalDpi xmlns:a14="http://schemas.microsoft.com/office/drawing/2010/main" val="0"/>
              </a:ext>
            </a:extLst>
          </a:blip>
          <a:srcRect l="75" t="60914" b="445"/>
          <a:stretch/>
        </p:blipFill>
        <p:spPr>
          <a:xfrm>
            <a:off x="-1807" y="946462"/>
            <a:ext cx="2629109" cy="1996757"/>
          </a:xfrm>
          <a:prstGeom prst="rect">
            <a:avLst/>
          </a:prstGeom>
        </p:spPr>
      </p:pic>
      <p:pic>
        <p:nvPicPr>
          <p:cNvPr id="8" name="Picture 7">
            <a:extLst>
              <a:ext uri="{FF2B5EF4-FFF2-40B4-BE49-F238E27FC236}">
                <a16:creationId xmlns:a16="http://schemas.microsoft.com/office/drawing/2014/main" id="{A64EBCBB-A0A6-9A49-77F1-4DA6344C779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52495" y="944256"/>
            <a:ext cx="1982535" cy="2609960"/>
          </a:xfrm>
          <a:prstGeom prst="rect">
            <a:avLst/>
          </a:prstGeom>
        </p:spPr>
      </p:pic>
      <p:pic>
        <p:nvPicPr>
          <p:cNvPr id="10" name="Picture 9" descr="A red bag next to a pair of scissors&#10;&#10;Description automatically generated">
            <a:extLst>
              <a:ext uri="{FF2B5EF4-FFF2-40B4-BE49-F238E27FC236}">
                <a16:creationId xmlns:a16="http://schemas.microsoft.com/office/drawing/2014/main" id="{C1009AE4-248D-9DB1-84D2-2205AAA20830}"/>
              </a:ext>
            </a:extLst>
          </p:cNvPr>
          <p:cNvPicPr>
            <a:picLocks noChangeAspect="1"/>
          </p:cNvPicPr>
          <p:nvPr/>
        </p:nvPicPr>
        <p:blipFill rotWithShape="1">
          <a:blip r:embed="rId5">
            <a:extLst>
              <a:ext uri="{28A0092B-C50C-407E-A947-70E740481C1C}">
                <a14:useLocalDpi xmlns:a14="http://schemas.microsoft.com/office/drawing/2010/main" val="0"/>
              </a:ext>
            </a:extLst>
          </a:blip>
          <a:srcRect t="-220" r="-508" b="8885"/>
          <a:stretch/>
        </p:blipFill>
        <p:spPr>
          <a:xfrm>
            <a:off x="7922126" y="1084089"/>
            <a:ext cx="1327505" cy="2610670"/>
          </a:xfrm>
          <a:prstGeom prst="rect">
            <a:avLst/>
          </a:prstGeom>
        </p:spPr>
      </p:pic>
      <p:pic>
        <p:nvPicPr>
          <p:cNvPr id="12" name="Picture 11" descr="A group of green bags of garbage&#10;&#10;Description automatically generated">
            <a:extLst>
              <a:ext uri="{FF2B5EF4-FFF2-40B4-BE49-F238E27FC236}">
                <a16:creationId xmlns:a16="http://schemas.microsoft.com/office/drawing/2014/main" id="{10E584EC-0A04-C023-6204-DF85317DD20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624495" y="946668"/>
            <a:ext cx="1634957" cy="3560188"/>
          </a:xfrm>
          <a:prstGeom prst="rect">
            <a:avLst/>
          </a:prstGeom>
        </p:spPr>
      </p:pic>
      <p:pic>
        <p:nvPicPr>
          <p:cNvPr id="3" name="Picture 2">
            <a:extLst>
              <a:ext uri="{FF2B5EF4-FFF2-40B4-BE49-F238E27FC236}">
                <a16:creationId xmlns:a16="http://schemas.microsoft.com/office/drawing/2014/main" id="{12DAF5E3-9835-BC2B-70DD-6C7448910B9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251074" y="1084089"/>
            <a:ext cx="1648326" cy="3546819"/>
          </a:xfrm>
          <a:prstGeom prst="rect">
            <a:avLst/>
          </a:prstGeom>
        </p:spPr>
      </p:pic>
    </p:spTree>
    <p:extLst>
      <p:ext uri="{BB962C8B-B14F-4D97-AF65-F5344CB8AC3E}">
        <p14:creationId xmlns:p14="http://schemas.microsoft.com/office/powerpoint/2010/main" val="23391484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FCAEE-61E4-A66A-91D6-C54152750F78}"/>
              </a:ext>
            </a:extLst>
          </p:cNvPr>
          <p:cNvSpPr>
            <a:spLocks noGrp="1"/>
          </p:cNvSpPr>
          <p:nvPr>
            <p:ph type="title"/>
          </p:nvPr>
        </p:nvSpPr>
        <p:spPr>
          <a:xfrm>
            <a:off x="580319" y="831859"/>
            <a:ext cx="10691265" cy="1371030"/>
          </a:xfrm>
        </p:spPr>
        <p:txBody>
          <a:bodyPr/>
          <a:lstStyle/>
          <a:p>
            <a:r>
              <a:rPr lang="en-US" u="sng">
                <a:ea typeface="+mj-lt"/>
                <a:cs typeface="+mj-lt"/>
              </a:rPr>
              <a:t>Reflection…</a:t>
            </a:r>
            <a:endParaRPr lang="en-US" u="sng"/>
          </a:p>
        </p:txBody>
      </p:sp>
      <p:sp>
        <p:nvSpPr>
          <p:cNvPr id="3" name="TextBox 2">
            <a:extLst>
              <a:ext uri="{FF2B5EF4-FFF2-40B4-BE49-F238E27FC236}">
                <a16:creationId xmlns:a16="http://schemas.microsoft.com/office/drawing/2014/main" id="{FFC40CC8-7A5B-BEAD-3CF7-54DDF251F1C6}"/>
              </a:ext>
            </a:extLst>
          </p:cNvPr>
          <p:cNvSpPr txBox="1"/>
          <p:nvPr/>
        </p:nvSpPr>
        <p:spPr>
          <a:xfrm>
            <a:off x="372980" y="1515543"/>
            <a:ext cx="5337019" cy="4282924"/>
          </a:xfrm>
          <a:prstGeom prst="rect">
            <a:avLst/>
          </a:prstGeom>
          <a:noFill/>
          <a:ln>
            <a:solidFill>
              <a:schemeClr val="bg2">
                <a:lumMod val="5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Personal Growth</a:t>
            </a:r>
          </a:p>
          <a:p>
            <a:pPr>
              <a:buFont typeface=""/>
              <a:buChar char="•"/>
            </a:pPr>
            <a:r>
              <a:rPr lang="en-US"/>
              <a:t>The John Muir Award experience significantly enhanced my understanding of sustainability. Specific moments of discovery, such as identifying diverse bird species and plants, deepened my appreciation for biodiversity and the intricate balance of natural habitats. Its also has </a:t>
            </a:r>
            <a:r>
              <a:rPr lang="en-US">
                <a:ea typeface="+mn-lt"/>
                <a:cs typeface="+mn-lt"/>
              </a:rPr>
              <a:t>encouraged me</a:t>
            </a:r>
            <a:r>
              <a:rPr lang="en-US"/>
              <a:t> to </a:t>
            </a:r>
            <a:r>
              <a:rPr lang="en-US">
                <a:ea typeface="+mn-lt"/>
                <a:cs typeface="+mn-lt"/>
              </a:rPr>
              <a:t>appreciate </a:t>
            </a:r>
            <a:r>
              <a:rPr lang="en-US"/>
              <a:t>how even if its small it has a purpose. </a:t>
            </a:r>
          </a:p>
          <a:p>
            <a:r>
              <a:rPr lang="en-US" b="1"/>
              <a:t>Practical Engagement</a:t>
            </a:r>
          </a:p>
          <a:p>
            <a:pPr>
              <a:buFont typeface=""/>
              <a:buChar char="•"/>
            </a:pPr>
            <a:r>
              <a:rPr lang="en-US"/>
              <a:t>The process of building the bird feeder involved sourcing sustainable materials, attracting various bird species, and providing valuable data on local avian biodiversity. The clean-up activities demonstrated the power of community action in fostering a sustainable future.</a:t>
            </a:r>
          </a:p>
        </p:txBody>
      </p:sp>
      <p:pic>
        <p:nvPicPr>
          <p:cNvPr id="5" name="Picture 4" descr="A screenshot of a computer&#10;&#10;Description automatically generated">
            <a:extLst>
              <a:ext uri="{FF2B5EF4-FFF2-40B4-BE49-F238E27FC236}">
                <a16:creationId xmlns:a16="http://schemas.microsoft.com/office/drawing/2014/main" id="{CA3B96E8-A2D1-32CE-1D40-217E509DDB18}"/>
              </a:ext>
            </a:extLst>
          </p:cNvPr>
          <p:cNvPicPr>
            <a:picLocks noChangeAspect="1"/>
          </p:cNvPicPr>
          <p:nvPr/>
        </p:nvPicPr>
        <p:blipFill rotWithShape="1">
          <a:blip r:embed="rId2"/>
          <a:srcRect l="66156" t="33777" r="2603" b="36373"/>
          <a:stretch/>
        </p:blipFill>
        <p:spPr>
          <a:xfrm>
            <a:off x="7949503" y="4142267"/>
            <a:ext cx="3738223" cy="1695350"/>
          </a:xfrm>
          <a:prstGeom prst="rect">
            <a:avLst/>
          </a:prstGeom>
        </p:spPr>
      </p:pic>
      <p:pic>
        <p:nvPicPr>
          <p:cNvPr id="4" name="Picture 3">
            <a:extLst>
              <a:ext uri="{FF2B5EF4-FFF2-40B4-BE49-F238E27FC236}">
                <a16:creationId xmlns:a16="http://schemas.microsoft.com/office/drawing/2014/main" id="{D88766BA-19CF-2E10-3AB6-0F26422D5DF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27283" y="3630932"/>
            <a:ext cx="1890518" cy="2416243"/>
          </a:xfrm>
          <a:prstGeom prst="rect">
            <a:avLst/>
          </a:prstGeom>
        </p:spPr>
      </p:pic>
      <p:pic>
        <p:nvPicPr>
          <p:cNvPr id="6" name="Picture 5">
            <a:extLst>
              <a:ext uri="{FF2B5EF4-FFF2-40B4-BE49-F238E27FC236}">
                <a16:creationId xmlns:a16="http://schemas.microsoft.com/office/drawing/2014/main" id="{F6389051-925D-5684-4DA2-5A4BA5EE2EC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02777" y="832635"/>
            <a:ext cx="2082800" cy="2729589"/>
          </a:xfrm>
          <a:prstGeom prst="rect">
            <a:avLst/>
          </a:prstGeom>
        </p:spPr>
      </p:pic>
      <p:pic>
        <p:nvPicPr>
          <p:cNvPr id="7" name="Picture 6">
            <a:extLst>
              <a:ext uri="{FF2B5EF4-FFF2-40B4-BE49-F238E27FC236}">
                <a16:creationId xmlns:a16="http://schemas.microsoft.com/office/drawing/2014/main" id="{A1AF1078-7A58-0E45-076E-AC7C222ED08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481507" y="833083"/>
            <a:ext cx="2346294" cy="3171121"/>
          </a:xfrm>
          <a:prstGeom prst="rect">
            <a:avLst/>
          </a:prstGeom>
        </p:spPr>
      </p:pic>
    </p:spTree>
    <p:extLst>
      <p:ext uri="{BB962C8B-B14F-4D97-AF65-F5344CB8AC3E}">
        <p14:creationId xmlns:p14="http://schemas.microsoft.com/office/powerpoint/2010/main" val="2512988096"/>
      </p:ext>
    </p:extLst>
  </p:cSld>
  <p:clrMapOvr>
    <a:masterClrMapping/>
  </p:clrMapOvr>
</p:sld>
</file>

<file path=ppt/theme/theme1.xml><?xml version="1.0" encoding="utf-8"?>
<a:theme xmlns:a="http://schemas.openxmlformats.org/drawingml/2006/main" name="ChronicleVTI">
  <a:themeElements>
    <a:clrScheme name="ChronicleVTI">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hronicleVTI">
      <a:majorFont>
        <a:latin typeface="Univers Condensed"/>
        <a:ea typeface=""/>
        <a:cs typeface=""/>
      </a:majorFont>
      <a:minorFont>
        <a:latin typeface="Calisto MT" panose="02040603050505030304"/>
        <a:ea typeface=""/>
        <a:cs typeface=""/>
      </a:minorFont>
    </a:fontScheme>
    <a:fmtScheme name="Chronicl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34FD3B1-53CD-4A5C-943C-C44DFF248C3E}" vid="{19A790DA-2E4D-4134-98A6-7DECB1A1B84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ChronicleVTI</vt:lpstr>
      <vt:lpstr>ey6005 Sustainability in the Early Years</vt:lpstr>
      <vt:lpstr>Discover… </vt:lpstr>
      <vt:lpstr>Discover… </vt:lpstr>
      <vt:lpstr>Explore…</vt:lpstr>
      <vt:lpstr>Explore…</vt:lpstr>
      <vt:lpstr>Conserve…</vt:lpstr>
      <vt:lpstr>Conserve…</vt:lpstr>
      <vt:lpstr>Reflection…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cp:revision>
  <dcterms:created xsi:type="dcterms:W3CDTF">2024-06-23T16:32:19Z</dcterms:created>
  <dcterms:modified xsi:type="dcterms:W3CDTF">2024-07-13T15:15:45Z</dcterms:modified>
</cp:coreProperties>
</file>