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ABAA8C-3579-403A-BF28-64AB683D9F8C}" v="171" dt="2026-07-13T12:45:37.088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696" autoAdjust="0"/>
    <p:restoredTop sz="94660"/>
  </p:normalViewPr>
  <p:slideViewPr>
    <p:cSldViewPr>
      <p:cViewPr>
        <p:scale>
          <a:sx n="60" d="100"/>
          <a:sy n="60" d="100"/>
        </p:scale>
        <p:origin x="96" y="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heny Yesenia Robalino Vallejo (2515875)" userId="a5fda27d-b1c3-4a50-a0f4-d7214397bcd6" providerId="ADAL" clId="{93424F3A-0DAC-4515-A1B1-D49515BEA554}"/>
    <pc:docChg chg="undo custSel addSld delSld modSld">
      <pc:chgData name="Saheny Yesenia Robalino Vallejo (2515875)" userId="a5fda27d-b1c3-4a50-a0f4-d7214397bcd6" providerId="ADAL" clId="{93424F3A-0DAC-4515-A1B1-D49515BEA554}" dt="2026-07-13T12:46:44.379" v="3285" actId="20577"/>
      <pc:docMkLst>
        <pc:docMk/>
      </pc:docMkLst>
      <pc:sldChg chg="addSp modSp mod modAnim">
        <pc:chgData name="Saheny Yesenia Robalino Vallejo (2515875)" userId="a5fda27d-b1c3-4a50-a0f4-d7214397bcd6" providerId="ADAL" clId="{93424F3A-0DAC-4515-A1B1-D49515BEA554}" dt="2026-07-13T12:36:40.767" v="3089" actId="113"/>
        <pc:sldMkLst>
          <pc:docMk/>
          <pc:sldMk cId="1716342858" sldId="256"/>
        </pc:sldMkLst>
        <pc:spChg chg="mod">
          <ac:chgData name="Saheny Yesenia Robalino Vallejo (2515875)" userId="a5fda27d-b1c3-4a50-a0f4-d7214397bcd6" providerId="ADAL" clId="{93424F3A-0DAC-4515-A1B1-D49515BEA554}" dt="2026-07-13T12:34:24.488" v="3079" actId="20577"/>
          <ac:spMkLst>
            <pc:docMk/>
            <pc:sldMk cId="1716342858" sldId="256"/>
            <ac:spMk id="2" creationId="{9D088BBA-385E-B100-D3B2-83F877ED7B13}"/>
          </ac:spMkLst>
        </pc:spChg>
        <pc:spChg chg="mod">
          <ac:chgData name="Saheny Yesenia Robalino Vallejo (2515875)" userId="a5fda27d-b1c3-4a50-a0f4-d7214397bcd6" providerId="ADAL" clId="{93424F3A-0DAC-4515-A1B1-D49515BEA554}" dt="2026-07-13T12:34:45.397" v="3080" actId="2711"/>
          <ac:spMkLst>
            <pc:docMk/>
            <pc:sldMk cId="1716342858" sldId="256"/>
            <ac:spMk id="3" creationId="{D508797C-B534-8121-1EFA-68AC9E565808}"/>
          </ac:spMkLst>
        </pc:spChg>
        <pc:spChg chg="add mod">
          <ac:chgData name="Saheny Yesenia Robalino Vallejo (2515875)" userId="a5fda27d-b1c3-4a50-a0f4-d7214397bcd6" providerId="ADAL" clId="{93424F3A-0DAC-4515-A1B1-D49515BEA554}" dt="2026-07-13T12:36:40.767" v="3089" actId="113"/>
          <ac:spMkLst>
            <pc:docMk/>
            <pc:sldMk cId="1716342858" sldId="256"/>
            <ac:spMk id="4" creationId="{D220B6BB-8153-BDBC-DC50-A0F01242DF7F}"/>
          </ac:spMkLst>
        </pc:spChg>
      </pc:sldChg>
      <pc:sldChg chg="addSp delSp modSp mod">
        <pc:chgData name="Saheny Yesenia Robalino Vallejo (2515875)" userId="a5fda27d-b1c3-4a50-a0f4-d7214397bcd6" providerId="ADAL" clId="{93424F3A-0DAC-4515-A1B1-D49515BEA554}" dt="2026-07-13T12:38:28.182" v="3100"/>
        <pc:sldMkLst>
          <pc:docMk/>
          <pc:sldMk cId="3061593554" sldId="257"/>
        </pc:sldMkLst>
        <pc:spChg chg="mod">
          <ac:chgData name="Saheny Yesenia Robalino Vallejo (2515875)" userId="a5fda27d-b1c3-4a50-a0f4-d7214397bcd6" providerId="ADAL" clId="{93424F3A-0DAC-4515-A1B1-D49515BEA554}" dt="2026-07-13T12:38:21.997" v="3096" actId="1076"/>
          <ac:spMkLst>
            <pc:docMk/>
            <pc:sldMk cId="3061593554" sldId="257"/>
            <ac:spMk id="2" creationId="{1240DF2B-1F7B-B123-3FDC-FE6167A81B22}"/>
          </ac:spMkLst>
        </pc:spChg>
        <pc:spChg chg="add del mod">
          <ac:chgData name="Saheny Yesenia Robalino Vallejo (2515875)" userId="a5fda27d-b1c3-4a50-a0f4-d7214397bcd6" providerId="ADAL" clId="{93424F3A-0DAC-4515-A1B1-D49515BEA554}" dt="2026-07-13T12:38:28.182" v="3100"/>
          <ac:spMkLst>
            <pc:docMk/>
            <pc:sldMk cId="3061593554" sldId="257"/>
            <ac:spMk id="3" creationId="{FAEBB58A-F600-700F-09BB-80AD12DBEA26}"/>
          </ac:spMkLst>
        </pc:spChg>
        <pc:spChg chg="mod">
          <ac:chgData name="Saheny Yesenia Robalino Vallejo (2515875)" userId="a5fda27d-b1c3-4a50-a0f4-d7214397bcd6" providerId="ADAL" clId="{93424F3A-0DAC-4515-A1B1-D49515BEA554}" dt="2026-07-13T12:38:20.558" v="3094" actId="1076"/>
          <ac:spMkLst>
            <pc:docMk/>
            <pc:sldMk cId="3061593554" sldId="257"/>
            <ac:spMk id="4" creationId="{EDEC6C9D-FECA-9F44-815B-37F6F90AD3B4}"/>
          </ac:spMkLst>
        </pc:spChg>
        <pc:graphicFrameChg chg="mod">
          <ac:chgData name="Saheny Yesenia Robalino Vallejo (2515875)" userId="a5fda27d-b1c3-4a50-a0f4-d7214397bcd6" providerId="ADAL" clId="{93424F3A-0DAC-4515-A1B1-D49515BEA554}" dt="2026-07-13T12:38:21.233" v="3095" actId="1076"/>
          <ac:graphicFrameMkLst>
            <pc:docMk/>
            <pc:sldMk cId="3061593554" sldId="257"/>
            <ac:graphicFrameMk id="11" creationId="{D710A844-AA80-D9A9-6325-001F66CF57AE}"/>
          </ac:graphicFrameMkLst>
        </pc:graphicFrameChg>
        <pc:graphicFrameChg chg="mod">
          <ac:chgData name="Saheny Yesenia Robalino Vallejo (2515875)" userId="a5fda27d-b1c3-4a50-a0f4-d7214397bcd6" providerId="ADAL" clId="{93424F3A-0DAC-4515-A1B1-D49515BEA554}" dt="2026-07-13T12:38:22.810" v="3097" actId="1076"/>
          <ac:graphicFrameMkLst>
            <pc:docMk/>
            <pc:sldMk cId="3061593554" sldId="257"/>
            <ac:graphicFrameMk id="13" creationId="{4DF6C2D1-66BE-8D8E-C866-FCFA4C6ADCF4}"/>
          </ac:graphicFrameMkLst>
        </pc:graphicFrameChg>
      </pc:sldChg>
      <pc:sldChg chg="addSp delSp modSp mod">
        <pc:chgData name="Saheny Yesenia Robalino Vallejo (2515875)" userId="a5fda27d-b1c3-4a50-a0f4-d7214397bcd6" providerId="ADAL" clId="{93424F3A-0DAC-4515-A1B1-D49515BEA554}" dt="2026-07-13T12:40:07.773" v="3144" actId="20577"/>
        <pc:sldMkLst>
          <pc:docMk/>
          <pc:sldMk cId="3114905061" sldId="258"/>
        </pc:sldMkLst>
        <pc:spChg chg="mod">
          <ac:chgData name="Saheny Yesenia Robalino Vallejo (2515875)" userId="a5fda27d-b1c3-4a50-a0f4-d7214397bcd6" providerId="ADAL" clId="{93424F3A-0DAC-4515-A1B1-D49515BEA554}" dt="2026-07-13T12:38:47.702" v="3105" actId="27636"/>
          <ac:spMkLst>
            <pc:docMk/>
            <pc:sldMk cId="3114905061" sldId="258"/>
            <ac:spMk id="2" creationId="{22D898FD-2EFB-9823-FA17-D1D9474C59A7}"/>
          </ac:spMkLst>
        </pc:spChg>
        <pc:spChg chg="add del mod">
          <ac:chgData name="Saheny Yesenia Robalino Vallejo (2515875)" userId="a5fda27d-b1c3-4a50-a0f4-d7214397bcd6" providerId="ADAL" clId="{93424F3A-0DAC-4515-A1B1-D49515BEA554}" dt="2026-07-13T12:38:42.100" v="3103"/>
          <ac:spMkLst>
            <pc:docMk/>
            <pc:sldMk cId="3114905061" sldId="258"/>
            <ac:spMk id="3" creationId="{976811A9-A0B4-8AD8-91A0-E2CD1FE1B5C5}"/>
          </ac:spMkLst>
        </pc:spChg>
        <pc:spChg chg="add mod">
          <ac:chgData name="Saheny Yesenia Robalino Vallejo (2515875)" userId="a5fda27d-b1c3-4a50-a0f4-d7214397bcd6" providerId="ADAL" clId="{93424F3A-0DAC-4515-A1B1-D49515BEA554}" dt="2026-07-13T12:40:07.773" v="3144" actId="20577"/>
          <ac:spMkLst>
            <pc:docMk/>
            <pc:sldMk cId="3114905061" sldId="258"/>
            <ac:spMk id="4" creationId="{0EA03172-7B06-2D9C-84FA-F1BFC4EA08E2}"/>
          </ac:spMkLst>
        </pc:spChg>
        <pc:spChg chg="mod">
          <ac:chgData name="Saheny Yesenia Robalino Vallejo (2515875)" userId="a5fda27d-b1c3-4a50-a0f4-d7214397bcd6" providerId="ADAL" clId="{93424F3A-0DAC-4515-A1B1-D49515BEA554}" dt="2026-07-13T12:38:57.370" v="3106" actId="1076"/>
          <ac:spMkLst>
            <pc:docMk/>
            <pc:sldMk cId="3114905061" sldId="258"/>
            <ac:spMk id="6" creationId="{2E4F1C31-D000-0F84-3075-83A4335D6254}"/>
          </ac:spMkLst>
        </pc:spChg>
        <pc:spChg chg="add">
          <ac:chgData name="Saheny Yesenia Robalino Vallejo (2515875)" userId="a5fda27d-b1c3-4a50-a0f4-d7214397bcd6" providerId="ADAL" clId="{93424F3A-0DAC-4515-A1B1-D49515BEA554}" dt="2026-06-28T16:34:50.326" v="0" actId="26606"/>
          <ac:spMkLst>
            <pc:docMk/>
            <pc:sldMk cId="3114905061" sldId="258"/>
            <ac:spMk id="11" creationId="{3C06EAFD-0C69-4B3B-BEA7-E7E11DDF9C43}"/>
          </ac:spMkLst>
        </pc:spChg>
        <pc:spChg chg="add">
          <ac:chgData name="Saheny Yesenia Robalino Vallejo (2515875)" userId="a5fda27d-b1c3-4a50-a0f4-d7214397bcd6" providerId="ADAL" clId="{93424F3A-0DAC-4515-A1B1-D49515BEA554}" dt="2026-06-28T16:34:50.326" v="0" actId="26606"/>
          <ac:spMkLst>
            <pc:docMk/>
            <pc:sldMk cId="3114905061" sldId="258"/>
            <ac:spMk id="13" creationId="{A4066C89-42FB-4624-9AFE-3A31B36491B5}"/>
          </ac:spMkLst>
        </pc:spChg>
        <pc:spChg chg="add">
          <ac:chgData name="Saheny Yesenia Robalino Vallejo (2515875)" userId="a5fda27d-b1c3-4a50-a0f4-d7214397bcd6" providerId="ADAL" clId="{93424F3A-0DAC-4515-A1B1-D49515BEA554}" dt="2026-06-28T16:34:50.326" v="0" actId="26606"/>
          <ac:spMkLst>
            <pc:docMk/>
            <pc:sldMk cId="3114905061" sldId="258"/>
            <ac:spMk id="15" creationId="{BA218FBC-B2D6-48CA-9289-C4110162EDAD}"/>
          </ac:spMkLst>
        </pc:spChg>
        <pc:spChg chg="add">
          <ac:chgData name="Saheny Yesenia Robalino Vallejo (2515875)" userId="a5fda27d-b1c3-4a50-a0f4-d7214397bcd6" providerId="ADAL" clId="{93424F3A-0DAC-4515-A1B1-D49515BEA554}" dt="2026-06-28T16:34:50.326" v="0" actId="26606"/>
          <ac:spMkLst>
            <pc:docMk/>
            <pc:sldMk cId="3114905061" sldId="258"/>
            <ac:spMk id="17" creationId="{2DED9084-49DA-4911-ACB7-5F9E4DEFA039}"/>
          </ac:spMkLst>
        </pc:spChg>
      </pc:sldChg>
      <pc:sldChg chg="addSp modSp mod">
        <pc:chgData name="Saheny Yesenia Robalino Vallejo (2515875)" userId="a5fda27d-b1c3-4a50-a0f4-d7214397bcd6" providerId="ADAL" clId="{93424F3A-0DAC-4515-A1B1-D49515BEA554}" dt="2026-07-13T12:42:55.201" v="3195" actId="26606"/>
        <pc:sldMkLst>
          <pc:docMk/>
          <pc:sldMk cId="415341766" sldId="259"/>
        </pc:sldMkLst>
        <pc:spChg chg="mod">
          <ac:chgData name="Saheny Yesenia Robalino Vallejo (2515875)" userId="a5fda27d-b1c3-4a50-a0f4-d7214397bcd6" providerId="ADAL" clId="{93424F3A-0DAC-4515-A1B1-D49515BEA554}" dt="2026-07-13T12:42:50.523" v="3194" actId="14100"/>
          <ac:spMkLst>
            <pc:docMk/>
            <pc:sldMk cId="415341766" sldId="259"/>
            <ac:spMk id="2" creationId="{7C0E2694-286F-D29B-1A2A-4849D94F1D10}"/>
          </ac:spMkLst>
        </pc:spChg>
        <pc:spChg chg="add mod">
          <ac:chgData name="Saheny Yesenia Robalino Vallejo (2515875)" userId="a5fda27d-b1c3-4a50-a0f4-d7214397bcd6" providerId="ADAL" clId="{93424F3A-0DAC-4515-A1B1-D49515BEA554}" dt="2026-07-13T12:41:53.690" v="3189" actId="20577"/>
          <ac:spMkLst>
            <pc:docMk/>
            <pc:sldMk cId="415341766" sldId="259"/>
            <ac:spMk id="3" creationId="{4F8F896A-C55B-6744-39C4-5D5128B1CA8F}"/>
          </ac:spMkLst>
        </pc:spChg>
        <pc:graphicFrameChg chg="mod modGraphic">
          <ac:chgData name="Saheny Yesenia Robalino Vallejo (2515875)" userId="a5fda27d-b1c3-4a50-a0f4-d7214397bcd6" providerId="ADAL" clId="{93424F3A-0DAC-4515-A1B1-D49515BEA554}" dt="2026-07-13T12:42:55.201" v="3195" actId="26606"/>
          <ac:graphicFrameMkLst>
            <pc:docMk/>
            <pc:sldMk cId="415341766" sldId="259"/>
            <ac:graphicFrameMk id="45" creationId="{E3841A35-80C0-68A1-DC3F-B821FDCCCEFB}"/>
          </ac:graphicFrameMkLst>
        </pc:graphicFrameChg>
      </pc:sldChg>
      <pc:sldChg chg="addSp delSp modSp new mod setBg addAnim">
        <pc:chgData name="Saheny Yesenia Robalino Vallejo (2515875)" userId="a5fda27d-b1c3-4a50-a0f4-d7214397bcd6" providerId="ADAL" clId="{93424F3A-0DAC-4515-A1B1-D49515BEA554}" dt="2026-07-13T12:45:37.088" v="3269" actId="113"/>
        <pc:sldMkLst>
          <pc:docMk/>
          <pc:sldMk cId="957948356" sldId="260"/>
        </pc:sldMkLst>
        <pc:spChg chg="mod">
          <ac:chgData name="Saheny Yesenia Robalino Vallejo (2515875)" userId="a5fda27d-b1c3-4a50-a0f4-d7214397bcd6" providerId="ADAL" clId="{93424F3A-0DAC-4515-A1B1-D49515BEA554}" dt="2026-07-13T12:45:37.088" v="3269" actId="113"/>
          <ac:spMkLst>
            <pc:docMk/>
            <pc:sldMk cId="957948356" sldId="260"/>
            <ac:spMk id="2" creationId="{CE57079C-919B-7548-B66A-8990AFBDADCC}"/>
          </ac:spMkLst>
        </pc:spChg>
        <pc:spChg chg="del mod">
          <ac:chgData name="Saheny Yesenia Robalino Vallejo (2515875)" userId="a5fda27d-b1c3-4a50-a0f4-d7214397bcd6" providerId="ADAL" clId="{93424F3A-0DAC-4515-A1B1-D49515BEA554}" dt="2026-07-13T05:23:55.842" v="177" actId="478"/>
          <ac:spMkLst>
            <pc:docMk/>
            <pc:sldMk cId="957948356" sldId="260"/>
            <ac:spMk id="3" creationId="{015A58E0-D205-35A2-5688-E7E497938D39}"/>
          </ac:spMkLst>
        </pc:spChg>
        <pc:spChg chg="del">
          <ac:chgData name="Saheny Yesenia Robalino Vallejo (2515875)" userId="a5fda27d-b1c3-4a50-a0f4-d7214397bcd6" providerId="ADAL" clId="{93424F3A-0DAC-4515-A1B1-D49515BEA554}" dt="2026-07-13T05:21:46.261" v="159" actId="26606"/>
          <ac:spMkLst>
            <pc:docMk/>
            <pc:sldMk cId="957948356" sldId="260"/>
            <ac:spMk id="4" creationId="{BA1DAC4C-BE92-3019-A0DA-FC021857CFFD}"/>
          </ac:spMkLst>
        </pc:spChg>
        <pc:spChg chg="add mod">
          <ac:chgData name="Saheny Yesenia Robalino Vallejo (2515875)" userId="a5fda27d-b1c3-4a50-a0f4-d7214397bcd6" providerId="ADAL" clId="{93424F3A-0DAC-4515-A1B1-D49515BEA554}" dt="2026-07-13T12:45:27.558" v="3267" actId="207"/>
          <ac:spMkLst>
            <pc:docMk/>
            <pc:sldMk cId="957948356" sldId="260"/>
            <ac:spMk id="5" creationId="{1AE340B0-594D-3DE7-9E81-21528FD88B75}"/>
          </ac:spMkLst>
        </pc:spChg>
        <pc:spChg chg="add">
          <ac:chgData name="Saheny Yesenia Robalino Vallejo (2515875)" userId="a5fda27d-b1c3-4a50-a0f4-d7214397bcd6" providerId="ADAL" clId="{93424F3A-0DAC-4515-A1B1-D49515BEA554}" dt="2026-07-13T05:21:46.261" v="159" actId="26606"/>
          <ac:spMkLst>
            <pc:docMk/>
            <pc:sldMk cId="957948356" sldId="260"/>
            <ac:spMk id="10" creationId="{2550AE69-AC86-4188-83E5-A856C4F1DCFF}"/>
          </ac:spMkLst>
        </pc:spChg>
        <pc:spChg chg="add">
          <ac:chgData name="Saheny Yesenia Robalino Vallejo (2515875)" userId="a5fda27d-b1c3-4a50-a0f4-d7214397bcd6" providerId="ADAL" clId="{93424F3A-0DAC-4515-A1B1-D49515BEA554}" dt="2026-07-13T05:21:46.261" v="159" actId="26606"/>
          <ac:spMkLst>
            <pc:docMk/>
            <pc:sldMk cId="957948356" sldId="260"/>
            <ac:spMk id="12" creationId="{EC4CA156-2C9D-4F0C-B229-88D8B5E17BCF}"/>
          </ac:spMkLst>
        </pc:spChg>
        <pc:spChg chg="add">
          <ac:chgData name="Saheny Yesenia Robalino Vallejo (2515875)" userId="a5fda27d-b1c3-4a50-a0f4-d7214397bcd6" providerId="ADAL" clId="{93424F3A-0DAC-4515-A1B1-D49515BEA554}" dt="2026-07-13T05:21:46.261" v="159" actId="26606"/>
          <ac:spMkLst>
            <pc:docMk/>
            <pc:sldMk cId="957948356" sldId="260"/>
            <ac:spMk id="14" creationId="{D7361ED3-EBE5-4EFC-8DA3-D0CE4BF2F4B1}"/>
          </ac:spMkLst>
        </pc:spChg>
        <pc:spChg chg="add">
          <ac:chgData name="Saheny Yesenia Robalino Vallejo (2515875)" userId="a5fda27d-b1c3-4a50-a0f4-d7214397bcd6" providerId="ADAL" clId="{93424F3A-0DAC-4515-A1B1-D49515BEA554}" dt="2026-07-13T05:21:46.261" v="159" actId="26606"/>
          <ac:spMkLst>
            <pc:docMk/>
            <pc:sldMk cId="957948356" sldId="260"/>
            <ac:spMk id="20" creationId="{5C28659E-412C-4600-B45E-BAE370BC24B9}"/>
          </ac:spMkLst>
        </pc:spChg>
        <pc:spChg chg="add">
          <ac:chgData name="Saheny Yesenia Robalino Vallejo (2515875)" userId="a5fda27d-b1c3-4a50-a0f4-d7214397bcd6" providerId="ADAL" clId="{93424F3A-0DAC-4515-A1B1-D49515BEA554}" dt="2026-07-13T05:21:46.261" v="159" actId="26606"/>
          <ac:spMkLst>
            <pc:docMk/>
            <pc:sldMk cId="957948356" sldId="260"/>
            <ac:spMk id="22" creationId="{AE95896B-6905-4618-A7DF-DED8A61FBC83}"/>
          </ac:spMkLst>
        </pc:spChg>
        <pc:spChg chg="add">
          <ac:chgData name="Saheny Yesenia Robalino Vallejo (2515875)" userId="a5fda27d-b1c3-4a50-a0f4-d7214397bcd6" providerId="ADAL" clId="{93424F3A-0DAC-4515-A1B1-D49515BEA554}" dt="2026-07-13T05:21:46.261" v="159" actId="26606"/>
          <ac:spMkLst>
            <pc:docMk/>
            <pc:sldMk cId="957948356" sldId="260"/>
            <ac:spMk id="24" creationId="{7748BD8C-4984-4138-94CA-2DC5F39DC379}"/>
          </ac:spMkLst>
        </pc:spChg>
        <pc:picChg chg="add mod">
          <ac:chgData name="Saheny Yesenia Robalino Vallejo (2515875)" userId="a5fda27d-b1c3-4a50-a0f4-d7214397bcd6" providerId="ADAL" clId="{93424F3A-0DAC-4515-A1B1-D49515BEA554}" dt="2026-07-13T05:23:09.035" v="171" actId="1076"/>
          <ac:picMkLst>
            <pc:docMk/>
            <pc:sldMk cId="957948356" sldId="260"/>
            <ac:picMk id="6" creationId="{0C5BDBC4-5852-E490-60A0-A161A6218A59}"/>
          </ac:picMkLst>
        </pc:picChg>
      </pc:sldChg>
      <pc:sldChg chg="addSp delSp modSp new mod">
        <pc:chgData name="Saheny Yesenia Robalino Vallejo (2515875)" userId="a5fda27d-b1c3-4a50-a0f4-d7214397bcd6" providerId="ADAL" clId="{93424F3A-0DAC-4515-A1B1-D49515BEA554}" dt="2026-07-13T12:46:44.379" v="3285" actId="20577"/>
        <pc:sldMkLst>
          <pc:docMk/>
          <pc:sldMk cId="1387819650" sldId="261"/>
        </pc:sldMkLst>
        <pc:spChg chg="mod">
          <ac:chgData name="Saheny Yesenia Robalino Vallejo (2515875)" userId="a5fda27d-b1c3-4a50-a0f4-d7214397bcd6" providerId="ADAL" clId="{93424F3A-0DAC-4515-A1B1-D49515BEA554}" dt="2026-07-13T12:46:44.379" v="3285" actId="20577"/>
          <ac:spMkLst>
            <pc:docMk/>
            <pc:sldMk cId="1387819650" sldId="261"/>
            <ac:spMk id="2" creationId="{D7F6DC35-1469-99D0-7F39-A10FFC256586}"/>
          </ac:spMkLst>
        </pc:spChg>
        <pc:spChg chg="del mod">
          <ac:chgData name="Saheny Yesenia Robalino Vallejo (2515875)" userId="a5fda27d-b1c3-4a50-a0f4-d7214397bcd6" providerId="ADAL" clId="{93424F3A-0DAC-4515-A1B1-D49515BEA554}" dt="2026-07-13T11:30:23.638" v="1347" actId="26606"/>
          <ac:spMkLst>
            <pc:docMk/>
            <pc:sldMk cId="1387819650" sldId="261"/>
            <ac:spMk id="3" creationId="{C4813B6E-DC02-7E2C-AED4-FD21DF99103B}"/>
          </ac:spMkLst>
        </pc:spChg>
        <pc:spChg chg="mod">
          <ac:chgData name="Saheny Yesenia Robalino Vallejo (2515875)" userId="a5fda27d-b1c3-4a50-a0f4-d7214397bcd6" providerId="ADAL" clId="{93424F3A-0DAC-4515-A1B1-D49515BEA554}" dt="2026-07-13T11:29:52.406" v="1346" actId="20577"/>
          <ac:spMkLst>
            <pc:docMk/>
            <pc:sldMk cId="1387819650" sldId="261"/>
            <ac:spMk id="4" creationId="{73CCE83E-AA03-D0A4-E69D-EB25E1F3571D}"/>
          </ac:spMkLst>
        </pc:spChg>
        <pc:graphicFrameChg chg="add">
          <ac:chgData name="Saheny Yesenia Robalino Vallejo (2515875)" userId="a5fda27d-b1c3-4a50-a0f4-d7214397bcd6" providerId="ADAL" clId="{93424F3A-0DAC-4515-A1B1-D49515BEA554}" dt="2026-07-13T11:30:23.638" v="1347" actId="26606"/>
          <ac:graphicFrameMkLst>
            <pc:docMk/>
            <pc:sldMk cId="1387819650" sldId="261"/>
            <ac:graphicFrameMk id="6" creationId="{1CB2A893-54C9-ADD0-931D-0E9F916A0D69}"/>
          </ac:graphicFrameMkLst>
        </pc:graphicFrameChg>
      </pc:sldChg>
      <pc:sldChg chg="addSp delSp modSp new mod">
        <pc:chgData name="Saheny Yesenia Robalino Vallejo (2515875)" userId="a5fda27d-b1c3-4a50-a0f4-d7214397bcd6" providerId="ADAL" clId="{93424F3A-0DAC-4515-A1B1-D49515BEA554}" dt="2026-07-13T11:35:39.494" v="1640" actId="26606"/>
        <pc:sldMkLst>
          <pc:docMk/>
          <pc:sldMk cId="494879667" sldId="262"/>
        </pc:sldMkLst>
        <pc:spChg chg="mod">
          <ac:chgData name="Saheny Yesenia Robalino Vallejo (2515875)" userId="a5fda27d-b1c3-4a50-a0f4-d7214397bcd6" providerId="ADAL" clId="{93424F3A-0DAC-4515-A1B1-D49515BEA554}" dt="2026-07-13T11:32:05.317" v="1378" actId="20577"/>
          <ac:spMkLst>
            <pc:docMk/>
            <pc:sldMk cId="494879667" sldId="262"/>
            <ac:spMk id="2" creationId="{5EFCA729-7D19-4F11-1899-F58C8B7E85F4}"/>
          </ac:spMkLst>
        </pc:spChg>
        <pc:spChg chg="del mod">
          <ac:chgData name="Saheny Yesenia Robalino Vallejo (2515875)" userId="a5fda27d-b1c3-4a50-a0f4-d7214397bcd6" providerId="ADAL" clId="{93424F3A-0DAC-4515-A1B1-D49515BEA554}" dt="2026-07-13T11:35:39.494" v="1640" actId="26606"/>
          <ac:spMkLst>
            <pc:docMk/>
            <pc:sldMk cId="494879667" sldId="262"/>
            <ac:spMk id="3" creationId="{AE00860C-C746-6B13-0BFB-865005043AC1}"/>
          </ac:spMkLst>
        </pc:spChg>
        <pc:spChg chg="mod">
          <ac:chgData name="Saheny Yesenia Robalino Vallejo (2515875)" userId="a5fda27d-b1c3-4a50-a0f4-d7214397bcd6" providerId="ADAL" clId="{93424F3A-0DAC-4515-A1B1-D49515BEA554}" dt="2026-07-13T11:35:27.784" v="1639" actId="5793"/>
          <ac:spMkLst>
            <pc:docMk/>
            <pc:sldMk cId="494879667" sldId="262"/>
            <ac:spMk id="4" creationId="{E812852D-DA89-9546-EABF-C1C8C69BF765}"/>
          </ac:spMkLst>
        </pc:spChg>
        <pc:graphicFrameChg chg="add">
          <ac:chgData name="Saheny Yesenia Robalino Vallejo (2515875)" userId="a5fda27d-b1c3-4a50-a0f4-d7214397bcd6" providerId="ADAL" clId="{93424F3A-0DAC-4515-A1B1-D49515BEA554}" dt="2026-07-13T11:35:39.494" v="1640" actId="26606"/>
          <ac:graphicFrameMkLst>
            <pc:docMk/>
            <pc:sldMk cId="494879667" sldId="262"/>
            <ac:graphicFrameMk id="6" creationId="{D083494D-28DD-5650-D245-9E1E75B31E02}"/>
          </ac:graphicFrameMkLst>
        </pc:graphicFrameChg>
      </pc:sldChg>
      <pc:sldChg chg="new del">
        <pc:chgData name="Saheny Yesenia Robalino Vallejo (2515875)" userId="a5fda27d-b1c3-4a50-a0f4-d7214397bcd6" providerId="ADAL" clId="{93424F3A-0DAC-4515-A1B1-D49515BEA554}" dt="2026-07-13T11:31:18.895" v="1349" actId="2696"/>
        <pc:sldMkLst>
          <pc:docMk/>
          <pc:sldMk cId="1039214213" sldId="262"/>
        </pc:sldMkLst>
      </pc:sldChg>
      <pc:sldChg chg="addSp delSp modSp new mod setBg">
        <pc:chgData name="Saheny Yesenia Robalino Vallejo (2515875)" userId="a5fda27d-b1c3-4a50-a0f4-d7214397bcd6" providerId="ADAL" clId="{93424F3A-0DAC-4515-A1B1-D49515BEA554}" dt="2026-07-13T11:49:45.136" v="2109" actId="26606"/>
        <pc:sldMkLst>
          <pc:docMk/>
          <pc:sldMk cId="1096839067" sldId="263"/>
        </pc:sldMkLst>
        <pc:spChg chg="mod">
          <ac:chgData name="Saheny Yesenia Robalino Vallejo (2515875)" userId="a5fda27d-b1c3-4a50-a0f4-d7214397bcd6" providerId="ADAL" clId="{93424F3A-0DAC-4515-A1B1-D49515BEA554}" dt="2026-07-13T11:48:37.253" v="2106" actId="26606"/>
          <ac:spMkLst>
            <pc:docMk/>
            <pc:sldMk cId="1096839067" sldId="263"/>
            <ac:spMk id="2" creationId="{545DC791-B35E-D9BE-0790-BFE6BFCC4473}"/>
          </ac:spMkLst>
        </pc:spChg>
        <pc:spChg chg="add del mod">
          <ac:chgData name="Saheny Yesenia Robalino Vallejo (2515875)" userId="a5fda27d-b1c3-4a50-a0f4-d7214397bcd6" providerId="ADAL" clId="{93424F3A-0DAC-4515-A1B1-D49515BEA554}" dt="2026-07-13T11:49:45.136" v="2109" actId="26606"/>
          <ac:spMkLst>
            <pc:docMk/>
            <pc:sldMk cId="1096839067" sldId="263"/>
            <ac:spMk id="5" creationId="{46A90482-63F4-C0FA-779B-E003EBA2EB4A}"/>
          </ac:spMkLst>
        </pc:spChg>
        <pc:spChg chg="add del">
          <ac:chgData name="Saheny Yesenia Robalino Vallejo (2515875)" userId="a5fda27d-b1c3-4a50-a0f4-d7214397bcd6" providerId="ADAL" clId="{93424F3A-0DAC-4515-A1B1-D49515BEA554}" dt="2026-07-13T11:48:29.042" v="2103" actId="26606"/>
          <ac:spMkLst>
            <pc:docMk/>
            <pc:sldMk cId="1096839067" sldId="263"/>
            <ac:spMk id="14" creationId="{F3AF35CD-DA30-4E34-B0F3-32C27766DA05}"/>
          </ac:spMkLst>
        </pc:spChg>
        <pc:spChg chg="add del">
          <ac:chgData name="Saheny Yesenia Robalino Vallejo (2515875)" userId="a5fda27d-b1c3-4a50-a0f4-d7214397bcd6" providerId="ADAL" clId="{93424F3A-0DAC-4515-A1B1-D49515BEA554}" dt="2026-07-13T11:48:37.201" v="2105" actId="26606"/>
          <ac:spMkLst>
            <pc:docMk/>
            <pc:sldMk cId="1096839067" sldId="263"/>
            <ac:spMk id="23" creationId="{CAC6F186-990E-4A9E-9C75-88580953E2D2}"/>
          </ac:spMkLst>
        </pc:spChg>
        <pc:grpChg chg="add del">
          <ac:chgData name="Saheny Yesenia Robalino Vallejo (2515875)" userId="a5fda27d-b1c3-4a50-a0f4-d7214397bcd6" providerId="ADAL" clId="{93424F3A-0DAC-4515-A1B1-D49515BEA554}" dt="2026-07-13T11:48:29.042" v="2103" actId="26606"/>
          <ac:grpSpMkLst>
            <pc:docMk/>
            <pc:sldMk cId="1096839067" sldId="263"/>
            <ac:grpSpMk id="10" creationId="{EC78E3E1-BBBA-4058-AAEB-714F04B0257C}"/>
          </ac:grpSpMkLst>
        </pc:grpChg>
        <pc:grpChg chg="add del">
          <ac:chgData name="Saheny Yesenia Robalino Vallejo (2515875)" userId="a5fda27d-b1c3-4a50-a0f4-d7214397bcd6" providerId="ADAL" clId="{93424F3A-0DAC-4515-A1B1-D49515BEA554}" dt="2026-07-13T11:48:29.042" v="2103" actId="26606"/>
          <ac:grpSpMkLst>
            <pc:docMk/>
            <pc:sldMk cId="1096839067" sldId="263"/>
            <ac:grpSpMk id="16" creationId="{BCFC42DC-2C46-47C4-BC61-530557385DBD}"/>
          </ac:grpSpMkLst>
        </pc:grpChg>
        <pc:grpChg chg="add del">
          <ac:chgData name="Saheny Yesenia Robalino Vallejo (2515875)" userId="a5fda27d-b1c3-4a50-a0f4-d7214397bcd6" providerId="ADAL" clId="{93424F3A-0DAC-4515-A1B1-D49515BEA554}" dt="2026-07-13T11:48:37.201" v="2105" actId="26606"/>
          <ac:grpSpMkLst>
            <pc:docMk/>
            <pc:sldMk cId="1096839067" sldId="263"/>
            <ac:grpSpMk id="20" creationId="{EC78E3E1-BBBA-4058-AAEB-714F04B0257C}"/>
          </ac:grpSpMkLst>
        </pc:grpChg>
        <pc:grpChg chg="add">
          <ac:chgData name="Saheny Yesenia Robalino Vallejo (2515875)" userId="a5fda27d-b1c3-4a50-a0f4-d7214397bcd6" providerId="ADAL" clId="{93424F3A-0DAC-4515-A1B1-D49515BEA554}" dt="2026-07-13T11:48:37.253" v="2106" actId="26606"/>
          <ac:grpSpMkLst>
            <pc:docMk/>
            <pc:sldMk cId="1096839067" sldId="263"/>
            <ac:grpSpMk id="25" creationId="{EC78E3E1-BBBA-4058-AAEB-714F04B0257C}"/>
          </ac:grpSpMkLst>
        </pc:grpChg>
        <pc:graphicFrameChg chg="add del mod modGraphic">
          <ac:chgData name="Saheny Yesenia Robalino Vallejo (2515875)" userId="a5fda27d-b1c3-4a50-a0f4-d7214397bcd6" providerId="ADAL" clId="{93424F3A-0DAC-4515-A1B1-D49515BEA554}" dt="2026-07-13T11:39:07.167" v="1679" actId="478"/>
          <ac:graphicFrameMkLst>
            <pc:docMk/>
            <pc:sldMk cId="1096839067" sldId="263"/>
            <ac:graphicFrameMk id="3" creationId="{002A5FD9-BA44-6664-2CF6-260450D814D6}"/>
          </ac:graphicFrameMkLst>
        </pc:graphicFrameChg>
        <pc:graphicFrameChg chg="add mod ord modGraphic">
          <ac:chgData name="Saheny Yesenia Robalino Vallejo (2515875)" userId="a5fda27d-b1c3-4a50-a0f4-d7214397bcd6" providerId="ADAL" clId="{93424F3A-0DAC-4515-A1B1-D49515BEA554}" dt="2026-07-13T11:48:37.253" v="2106" actId="26606"/>
          <ac:graphicFrameMkLst>
            <pc:docMk/>
            <pc:sldMk cId="1096839067" sldId="263"/>
            <ac:graphicFrameMk id="4" creationId="{46C4EA41-2990-9F85-CBC8-B7F29D2EEA90}"/>
          </ac:graphicFrameMkLst>
        </pc:graphicFrameChg>
        <pc:graphicFrameChg chg="add del">
          <ac:chgData name="Saheny Yesenia Robalino Vallejo (2515875)" userId="a5fda27d-b1c3-4a50-a0f4-d7214397bcd6" providerId="ADAL" clId="{93424F3A-0DAC-4515-A1B1-D49515BEA554}" dt="2026-07-13T11:49:45.085" v="2108" actId="26606"/>
          <ac:graphicFrameMkLst>
            <pc:docMk/>
            <pc:sldMk cId="1096839067" sldId="263"/>
            <ac:graphicFrameMk id="27" creationId="{23E8113E-3ABD-0480-1151-E7DFC2C2BD6D}"/>
          </ac:graphicFrameMkLst>
        </pc:graphicFrameChg>
        <pc:graphicFrameChg chg="add">
          <ac:chgData name="Saheny Yesenia Robalino Vallejo (2515875)" userId="a5fda27d-b1c3-4a50-a0f4-d7214397bcd6" providerId="ADAL" clId="{93424F3A-0DAC-4515-A1B1-D49515BEA554}" dt="2026-07-13T11:49:45.136" v="2109" actId="26606"/>
          <ac:graphicFrameMkLst>
            <pc:docMk/>
            <pc:sldMk cId="1096839067" sldId="263"/>
            <ac:graphicFrameMk id="29" creationId="{72167D91-7C96-7DD2-016B-A7C25AD72E7E}"/>
          </ac:graphicFrameMkLst>
        </pc:graphicFrameChg>
      </pc:sldChg>
      <pc:sldChg chg="addSp delSp modSp new mod setBg">
        <pc:chgData name="Saheny Yesenia Robalino Vallejo (2515875)" userId="a5fda27d-b1c3-4a50-a0f4-d7214397bcd6" providerId="ADAL" clId="{93424F3A-0DAC-4515-A1B1-D49515BEA554}" dt="2026-07-13T11:57:35.108" v="2413" actId="5793"/>
        <pc:sldMkLst>
          <pc:docMk/>
          <pc:sldMk cId="1180296737" sldId="264"/>
        </pc:sldMkLst>
        <pc:spChg chg="mod">
          <ac:chgData name="Saheny Yesenia Robalino Vallejo (2515875)" userId="a5fda27d-b1c3-4a50-a0f4-d7214397bcd6" providerId="ADAL" clId="{93424F3A-0DAC-4515-A1B1-D49515BEA554}" dt="2026-07-13T11:57:14.669" v="2410" actId="26606"/>
          <ac:spMkLst>
            <pc:docMk/>
            <pc:sldMk cId="1180296737" sldId="264"/>
            <ac:spMk id="2" creationId="{D96AD39C-2E9D-33ED-E8BE-1A106234026F}"/>
          </ac:spMkLst>
        </pc:spChg>
        <pc:spChg chg="add mod">
          <ac:chgData name="Saheny Yesenia Robalino Vallejo (2515875)" userId="a5fda27d-b1c3-4a50-a0f4-d7214397bcd6" providerId="ADAL" clId="{93424F3A-0DAC-4515-A1B1-D49515BEA554}" dt="2026-07-13T11:57:35.108" v="2413" actId="5793"/>
          <ac:spMkLst>
            <pc:docMk/>
            <pc:sldMk cId="1180296737" sldId="264"/>
            <ac:spMk id="3" creationId="{1BFF4D6F-3A77-1229-FF6D-20A118E2A07E}"/>
          </ac:spMkLst>
        </pc:spChg>
        <pc:spChg chg="add mod">
          <ac:chgData name="Saheny Yesenia Robalino Vallejo (2515875)" userId="a5fda27d-b1c3-4a50-a0f4-d7214397bcd6" providerId="ADAL" clId="{93424F3A-0DAC-4515-A1B1-D49515BEA554}" dt="2026-07-13T11:57:21.531" v="2411" actId="1076"/>
          <ac:spMkLst>
            <pc:docMk/>
            <pc:sldMk cId="1180296737" sldId="264"/>
            <ac:spMk id="4" creationId="{57C388F8-EEB2-7CFE-BD01-4BA2264CED70}"/>
          </ac:spMkLst>
        </pc:spChg>
        <pc:spChg chg="add mod">
          <ac:chgData name="Saheny Yesenia Robalino Vallejo (2515875)" userId="a5fda27d-b1c3-4a50-a0f4-d7214397bcd6" providerId="ADAL" clId="{93424F3A-0DAC-4515-A1B1-D49515BEA554}" dt="2026-07-13T11:57:29.604" v="2412" actId="1076"/>
          <ac:spMkLst>
            <pc:docMk/>
            <pc:sldMk cId="1180296737" sldId="264"/>
            <ac:spMk id="5" creationId="{68AE08CF-D509-D8F4-2C0E-2EA14BD7829E}"/>
          </ac:spMkLst>
        </pc:spChg>
        <pc:spChg chg="add del">
          <ac:chgData name="Saheny Yesenia Robalino Vallejo (2515875)" userId="a5fda27d-b1c3-4a50-a0f4-d7214397bcd6" providerId="ADAL" clId="{93424F3A-0DAC-4515-A1B1-D49515BEA554}" dt="2026-07-13T11:57:14.669" v="2410" actId="26606"/>
          <ac:spMkLst>
            <pc:docMk/>
            <pc:sldMk cId="1180296737" sldId="264"/>
            <ac:spMk id="14" creationId="{3C06EAFD-0C69-4B3B-BEA7-E7E11DDF9C43}"/>
          </ac:spMkLst>
        </pc:spChg>
        <pc:spChg chg="add del">
          <ac:chgData name="Saheny Yesenia Robalino Vallejo (2515875)" userId="a5fda27d-b1c3-4a50-a0f4-d7214397bcd6" providerId="ADAL" clId="{93424F3A-0DAC-4515-A1B1-D49515BEA554}" dt="2026-07-13T11:57:14.669" v="2410" actId="26606"/>
          <ac:spMkLst>
            <pc:docMk/>
            <pc:sldMk cId="1180296737" sldId="264"/>
            <ac:spMk id="16" creationId="{A4066C89-42FB-4624-9AFE-3A31B36491B5}"/>
          </ac:spMkLst>
        </pc:spChg>
        <pc:spChg chg="add del">
          <ac:chgData name="Saheny Yesenia Robalino Vallejo (2515875)" userId="a5fda27d-b1c3-4a50-a0f4-d7214397bcd6" providerId="ADAL" clId="{93424F3A-0DAC-4515-A1B1-D49515BEA554}" dt="2026-07-13T11:57:14.669" v="2410" actId="26606"/>
          <ac:spMkLst>
            <pc:docMk/>
            <pc:sldMk cId="1180296737" sldId="264"/>
            <ac:spMk id="18" creationId="{BA218FBC-B2D6-48CA-9289-C4110162EDAD}"/>
          </ac:spMkLst>
        </pc:spChg>
        <pc:spChg chg="add del">
          <ac:chgData name="Saheny Yesenia Robalino Vallejo (2515875)" userId="a5fda27d-b1c3-4a50-a0f4-d7214397bcd6" providerId="ADAL" clId="{93424F3A-0DAC-4515-A1B1-D49515BEA554}" dt="2026-07-13T11:57:14.669" v="2410" actId="26606"/>
          <ac:spMkLst>
            <pc:docMk/>
            <pc:sldMk cId="1180296737" sldId="264"/>
            <ac:spMk id="20" creationId="{2DED9084-49DA-4911-ACB7-5F9E4DEFA039}"/>
          </ac:spMkLst>
        </pc:spChg>
        <pc:spChg chg="add">
          <ac:chgData name="Saheny Yesenia Robalino Vallejo (2515875)" userId="a5fda27d-b1c3-4a50-a0f4-d7214397bcd6" providerId="ADAL" clId="{93424F3A-0DAC-4515-A1B1-D49515BEA554}" dt="2026-07-13T11:57:14.669" v="2410" actId="26606"/>
          <ac:spMkLst>
            <pc:docMk/>
            <pc:sldMk cId="1180296737" sldId="264"/>
            <ac:spMk id="29" creationId="{9FB3768C-1D21-400E-B059-EFF86063F588}"/>
          </ac:spMkLst>
        </pc:spChg>
        <pc:spChg chg="add">
          <ac:chgData name="Saheny Yesenia Robalino Vallejo (2515875)" userId="a5fda27d-b1c3-4a50-a0f4-d7214397bcd6" providerId="ADAL" clId="{93424F3A-0DAC-4515-A1B1-D49515BEA554}" dt="2026-07-13T11:57:14.669" v="2410" actId="26606"/>
          <ac:spMkLst>
            <pc:docMk/>
            <pc:sldMk cId="1180296737" sldId="264"/>
            <ac:spMk id="31" creationId="{4D87BCA1-45E6-44B3-B3DA-1F4144DE67CD}"/>
          </ac:spMkLst>
        </pc:spChg>
        <pc:grpChg chg="add del">
          <ac:chgData name="Saheny Yesenia Robalino Vallejo (2515875)" userId="a5fda27d-b1c3-4a50-a0f4-d7214397bcd6" providerId="ADAL" clId="{93424F3A-0DAC-4515-A1B1-D49515BEA554}" dt="2026-07-13T11:57:14.669" v="2410" actId="26606"/>
          <ac:grpSpMkLst>
            <pc:docMk/>
            <pc:sldMk cId="1180296737" sldId="264"/>
            <ac:grpSpMk id="10" creationId="{132FD491-28F3-42E7-AEBF-A9E3C462C92A}"/>
          </ac:grpSpMkLst>
        </pc:grpChg>
        <pc:grpChg chg="add">
          <ac:chgData name="Saheny Yesenia Robalino Vallejo (2515875)" userId="a5fda27d-b1c3-4a50-a0f4-d7214397bcd6" providerId="ADAL" clId="{93424F3A-0DAC-4515-A1B1-D49515BEA554}" dt="2026-07-13T11:57:14.669" v="2410" actId="26606"/>
          <ac:grpSpMkLst>
            <pc:docMk/>
            <pc:sldMk cId="1180296737" sldId="264"/>
            <ac:grpSpMk id="33" creationId="{9AE62FDA-E44C-440D-A3D3-5C188720D498}"/>
          </ac:grpSpMkLst>
        </pc:grpChg>
      </pc:sldChg>
      <pc:sldChg chg="addSp delSp modSp new mod setBg">
        <pc:chgData name="Saheny Yesenia Robalino Vallejo (2515875)" userId="a5fda27d-b1c3-4a50-a0f4-d7214397bcd6" providerId="ADAL" clId="{93424F3A-0DAC-4515-A1B1-D49515BEA554}" dt="2026-07-13T12:26:48.090" v="2979" actId="1076"/>
        <pc:sldMkLst>
          <pc:docMk/>
          <pc:sldMk cId="1006730568" sldId="265"/>
        </pc:sldMkLst>
        <pc:spChg chg="add del mod">
          <ac:chgData name="Saheny Yesenia Robalino Vallejo (2515875)" userId="a5fda27d-b1c3-4a50-a0f4-d7214397bcd6" providerId="ADAL" clId="{93424F3A-0DAC-4515-A1B1-D49515BEA554}" dt="2026-07-13T12:06:25.274" v="2873" actId="26606"/>
          <ac:spMkLst>
            <pc:docMk/>
            <pc:sldMk cId="1006730568" sldId="265"/>
            <ac:spMk id="2" creationId="{EF00E1B0-9718-3561-B6BC-7CCD7421E12F}"/>
          </ac:spMkLst>
        </pc:spChg>
        <pc:spChg chg="add mod">
          <ac:chgData name="Saheny Yesenia Robalino Vallejo (2515875)" userId="a5fda27d-b1c3-4a50-a0f4-d7214397bcd6" providerId="ADAL" clId="{93424F3A-0DAC-4515-A1B1-D49515BEA554}" dt="2026-07-13T12:26:48.090" v="2979" actId="1076"/>
          <ac:spMkLst>
            <pc:docMk/>
            <pc:sldMk cId="1006730568" sldId="265"/>
            <ac:spMk id="3" creationId="{E840153C-1F5D-5605-7CE5-45AAD0058003}"/>
          </ac:spMkLst>
        </pc:spChg>
        <pc:spChg chg="add del">
          <ac:chgData name="Saheny Yesenia Robalino Vallejo (2515875)" userId="a5fda27d-b1c3-4a50-a0f4-d7214397bcd6" providerId="ADAL" clId="{93424F3A-0DAC-4515-A1B1-D49515BEA554}" dt="2026-07-13T12:06:25.274" v="2873" actId="26606"/>
          <ac:spMkLst>
            <pc:docMk/>
            <pc:sldMk cId="1006730568" sldId="265"/>
            <ac:spMk id="11" creationId="{5118BA95-03E7-41B7-B442-0AF8C0A7FF68}"/>
          </ac:spMkLst>
        </pc:spChg>
        <pc:spChg chg="add del">
          <ac:chgData name="Saheny Yesenia Robalino Vallejo (2515875)" userId="a5fda27d-b1c3-4a50-a0f4-d7214397bcd6" providerId="ADAL" clId="{93424F3A-0DAC-4515-A1B1-D49515BEA554}" dt="2026-07-13T12:06:25.274" v="2873" actId="26606"/>
          <ac:spMkLst>
            <pc:docMk/>
            <pc:sldMk cId="1006730568" sldId="265"/>
            <ac:spMk id="13" creationId="{AD9B3EAD-A2B3-42C4-927C-3455E3E69EE6}"/>
          </ac:spMkLst>
        </pc:spChg>
        <pc:spChg chg="add del">
          <ac:chgData name="Saheny Yesenia Robalino Vallejo (2515875)" userId="a5fda27d-b1c3-4a50-a0f4-d7214397bcd6" providerId="ADAL" clId="{93424F3A-0DAC-4515-A1B1-D49515BEA554}" dt="2026-07-13T12:06:22.532" v="2870" actId="26606"/>
          <ac:spMkLst>
            <pc:docMk/>
            <pc:sldMk cId="1006730568" sldId="265"/>
            <ac:spMk id="27" creationId="{BCFFB95F-D901-4937-8084-8A7BAA84FAFB}"/>
          </ac:spMkLst>
        </pc:spChg>
        <pc:spChg chg="add del">
          <ac:chgData name="Saheny Yesenia Robalino Vallejo (2515875)" userId="a5fda27d-b1c3-4a50-a0f4-d7214397bcd6" providerId="ADAL" clId="{93424F3A-0DAC-4515-A1B1-D49515BEA554}" dt="2026-07-13T12:06:25.202" v="2872" actId="26606"/>
          <ac:spMkLst>
            <pc:docMk/>
            <pc:sldMk cId="1006730568" sldId="265"/>
            <ac:spMk id="36" creationId="{5118BA95-03E7-41B7-B442-0AF8C0A7FF68}"/>
          </ac:spMkLst>
        </pc:spChg>
        <pc:spChg chg="add del">
          <ac:chgData name="Saheny Yesenia Robalino Vallejo (2515875)" userId="a5fda27d-b1c3-4a50-a0f4-d7214397bcd6" providerId="ADAL" clId="{93424F3A-0DAC-4515-A1B1-D49515BEA554}" dt="2026-07-13T12:06:25.202" v="2872" actId="26606"/>
          <ac:spMkLst>
            <pc:docMk/>
            <pc:sldMk cId="1006730568" sldId="265"/>
            <ac:spMk id="37" creationId="{AD9B3EAD-A2B3-42C4-927C-3455E3E69EE6}"/>
          </ac:spMkLst>
        </pc:spChg>
        <pc:spChg chg="add">
          <ac:chgData name="Saheny Yesenia Robalino Vallejo (2515875)" userId="a5fda27d-b1c3-4a50-a0f4-d7214397bcd6" providerId="ADAL" clId="{93424F3A-0DAC-4515-A1B1-D49515BEA554}" dt="2026-07-13T12:06:25.274" v="2873" actId="26606"/>
          <ac:spMkLst>
            <pc:docMk/>
            <pc:sldMk cId="1006730568" sldId="265"/>
            <ac:spMk id="46" creationId="{5118BA95-03E7-41B7-B442-0AF8C0A7FF68}"/>
          </ac:spMkLst>
        </pc:spChg>
        <pc:spChg chg="add">
          <ac:chgData name="Saheny Yesenia Robalino Vallejo (2515875)" userId="a5fda27d-b1c3-4a50-a0f4-d7214397bcd6" providerId="ADAL" clId="{93424F3A-0DAC-4515-A1B1-D49515BEA554}" dt="2026-07-13T12:06:25.274" v="2873" actId="26606"/>
          <ac:spMkLst>
            <pc:docMk/>
            <pc:sldMk cId="1006730568" sldId="265"/>
            <ac:spMk id="47" creationId="{AD9B3EAD-A2B3-42C4-927C-3455E3E69EE6}"/>
          </ac:spMkLst>
        </pc:spChg>
        <pc:grpChg chg="add del">
          <ac:chgData name="Saheny Yesenia Robalino Vallejo (2515875)" userId="a5fda27d-b1c3-4a50-a0f4-d7214397bcd6" providerId="ADAL" clId="{93424F3A-0DAC-4515-A1B1-D49515BEA554}" dt="2026-07-13T12:06:25.274" v="2873" actId="26606"/>
          <ac:grpSpMkLst>
            <pc:docMk/>
            <pc:sldMk cId="1006730568" sldId="265"/>
            <ac:grpSpMk id="7" creationId="{132FD491-28F3-42E7-AEBF-A9E3C462C92A}"/>
          </ac:grpSpMkLst>
        </pc:grpChg>
        <pc:grpChg chg="add del">
          <ac:chgData name="Saheny Yesenia Robalino Vallejo (2515875)" userId="a5fda27d-b1c3-4a50-a0f4-d7214397bcd6" providerId="ADAL" clId="{93424F3A-0DAC-4515-A1B1-D49515BEA554}" dt="2026-07-13T12:06:25.274" v="2873" actId="26606"/>
          <ac:grpSpMkLst>
            <pc:docMk/>
            <pc:sldMk cId="1006730568" sldId="265"/>
            <ac:grpSpMk id="15" creationId="{4BF9B298-BC35-4C0F-8301-5D63A1E6D281}"/>
          </ac:grpSpMkLst>
        </pc:grpChg>
        <pc:grpChg chg="add del">
          <ac:chgData name="Saheny Yesenia Robalino Vallejo (2515875)" userId="a5fda27d-b1c3-4a50-a0f4-d7214397bcd6" providerId="ADAL" clId="{93424F3A-0DAC-4515-A1B1-D49515BEA554}" dt="2026-07-13T12:06:22.532" v="2870" actId="26606"/>
          <ac:grpSpMkLst>
            <pc:docMk/>
            <pc:sldMk cId="1006730568" sldId="265"/>
            <ac:grpSpMk id="23" creationId="{F85E0883-9001-4D4E-9C91-E8D165DAF9C1}"/>
          </ac:grpSpMkLst>
        </pc:grpChg>
        <pc:grpChg chg="add del">
          <ac:chgData name="Saheny Yesenia Robalino Vallejo (2515875)" userId="a5fda27d-b1c3-4a50-a0f4-d7214397bcd6" providerId="ADAL" clId="{93424F3A-0DAC-4515-A1B1-D49515BEA554}" dt="2026-07-13T12:06:22.532" v="2870" actId="26606"/>
          <ac:grpSpMkLst>
            <pc:docMk/>
            <pc:sldMk cId="1006730568" sldId="265"/>
            <ac:grpSpMk id="29" creationId="{60F473BD-3FD3-4548-A8F5-11D3C9CB88BC}"/>
          </ac:grpSpMkLst>
        </pc:grpChg>
        <pc:grpChg chg="add del">
          <ac:chgData name="Saheny Yesenia Robalino Vallejo (2515875)" userId="a5fda27d-b1c3-4a50-a0f4-d7214397bcd6" providerId="ADAL" clId="{93424F3A-0DAC-4515-A1B1-D49515BEA554}" dt="2026-07-13T12:06:25.202" v="2872" actId="26606"/>
          <ac:grpSpMkLst>
            <pc:docMk/>
            <pc:sldMk cId="1006730568" sldId="265"/>
            <ac:grpSpMk id="33" creationId="{132FD491-28F3-42E7-AEBF-A9E3C462C92A}"/>
          </ac:grpSpMkLst>
        </pc:grpChg>
        <pc:grpChg chg="add del">
          <ac:chgData name="Saheny Yesenia Robalino Vallejo (2515875)" userId="a5fda27d-b1c3-4a50-a0f4-d7214397bcd6" providerId="ADAL" clId="{93424F3A-0DAC-4515-A1B1-D49515BEA554}" dt="2026-07-13T12:06:25.202" v="2872" actId="26606"/>
          <ac:grpSpMkLst>
            <pc:docMk/>
            <pc:sldMk cId="1006730568" sldId="265"/>
            <ac:grpSpMk id="38" creationId="{4BF9B298-BC35-4C0F-8301-5D63A1E6D281}"/>
          </ac:grpSpMkLst>
        </pc:grpChg>
        <pc:grpChg chg="add">
          <ac:chgData name="Saheny Yesenia Robalino Vallejo (2515875)" userId="a5fda27d-b1c3-4a50-a0f4-d7214397bcd6" providerId="ADAL" clId="{93424F3A-0DAC-4515-A1B1-D49515BEA554}" dt="2026-07-13T12:06:25.274" v="2873" actId="26606"/>
          <ac:grpSpMkLst>
            <pc:docMk/>
            <pc:sldMk cId="1006730568" sldId="265"/>
            <ac:grpSpMk id="43" creationId="{132FD491-28F3-42E7-AEBF-A9E3C462C92A}"/>
          </ac:grpSpMkLst>
        </pc:grpChg>
        <pc:grpChg chg="add">
          <ac:chgData name="Saheny Yesenia Robalino Vallejo (2515875)" userId="a5fda27d-b1c3-4a50-a0f4-d7214397bcd6" providerId="ADAL" clId="{93424F3A-0DAC-4515-A1B1-D49515BEA554}" dt="2026-07-13T12:06:25.274" v="2873" actId="26606"/>
          <ac:grpSpMkLst>
            <pc:docMk/>
            <pc:sldMk cId="1006730568" sldId="265"/>
            <ac:grpSpMk id="48" creationId="{4BF9B298-BC35-4C0F-8301-5D63A1E6D281}"/>
          </ac:grpSpMkLst>
        </pc:grpChg>
        <pc:graphicFrameChg chg="add del">
          <ac:chgData name="Saheny Yesenia Robalino Vallejo (2515875)" userId="a5fda27d-b1c3-4a50-a0f4-d7214397bcd6" providerId="ADAL" clId="{93424F3A-0DAC-4515-A1B1-D49515BEA554}" dt="2026-07-13T12:06:22.532" v="2870" actId="26606"/>
          <ac:graphicFrameMkLst>
            <pc:docMk/>
            <pc:sldMk cId="1006730568" sldId="265"/>
            <ac:graphicFrameMk id="19" creationId="{9E6415EA-0D97-8692-AFE5-72AFB402CB06}"/>
          </ac:graphicFrameMkLst>
        </pc:graphicFrameChg>
        <pc:graphicFrameChg chg="add del">
          <ac:chgData name="Saheny Yesenia Robalino Vallejo (2515875)" userId="a5fda27d-b1c3-4a50-a0f4-d7214397bcd6" providerId="ADAL" clId="{93424F3A-0DAC-4515-A1B1-D49515BEA554}" dt="2026-07-13T12:06:25.202" v="2872" actId="26606"/>
          <ac:graphicFrameMkLst>
            <pc:docMk/>
            <pc:sldMk cId="1006730568" sldId="265"/>
            <ac:graphicFrameMk id="41" creationId="{74AAD72D-F84F-EBEB-D9E0-7F22E310059F}"/>
          </ac:graphicFrameMkLst>
        </pc:graphicFrameChg>
        <pc:graphicFrameChg chg="add">
          <ac:chgData name="Saheny Yesenia Robalino Vallejo (2515875)" userId="a5fda27d-b1c3-4a50-a0f4-d7214397bcd6" providerId="ADAL" clId="{93424F3A-0DAC-4515-A1B1-D49515BEA554}" dt="2026-07-13T12:06:25.274" v="2873" actId="26606"/>
          <ac:graphicFrameMkLst>
            <pc:docMk/>
            <pc:sldMk cId="1006730568" sldId="265"/>
            <ac:graphicFrameMk id="51" creationId="{AF8F7A9A-ED39-ADC0-5249-94C8CD5D69DD}"/>
          </ac:graphicFrameMkLst>
        </pc:graphicFrameChg>
      </pc:sldChg>
      <pc:sldChg chg="new del">
        <pc:chgData name="Saheny Yesenia Robalino Vallejo (2515875)" userId="a5fda27d-b1c3-4a50-a0f4-d7214397bcd6" providerId="ADAL" clId="{93424F3A-0DAC-4515-A1B1-D49515BEA554}" dt="2026-07-13T12:07:29.425" v="2894" actId="2696"/>
        <pc:sldMkLst>
          <pc:docMk/>
          <pc:sldMk cId="731152301" sldId="266"/>
        </pc:sldMkLst>
      </pc:sldChg>
      <pc:sldChg chg="addSp delSp modSp new mod setBg setClrOvrMap">
        <pc:chgData name="Saheny Yesenia Robalino Vallejo (2515875)" userId="a5fda27d-b1c3-4a50-a0f4-d7214397bcd6" providerId="ADAL" clId="{93424F3A-0DAC-4515-A1B1-D49515BEA554}" dt="2026-07-13T12:25:15.553" v="2960" actId="255"/>
        <pc:sldMkLst>
          <pc:docMk/>
          <pc:sldMk cId="1898308308" sldId="267"/>
        </pc:sldMkLst>
        <pc:spChg chg="mod ord">
          <ac:chgData name="Saheny Yesenia Robalino Vallejo (2515875)" userId="a5fda27d-b1c3-4a50-a0f4-d7214397bcd6" providerId="ADAL" clId="{93424F3A-0DAC-4515-A1B1-D49515BEA554}" dt="2026-07-13T12:24:44.631" v="2958" actId="255"/>
          <ac:spMkLst>
            <pc:docMk/>
            <pc:sldMk cId="1898308308" sldId="267"/>
            <ac:spMk id="2" creationId="{3EEB3B10-2616-3942-8BD4-3CE0190DC73C}"/>
          </ac:spMkLst>
        </pc:spChg>
        <pc:spChg chg="add del mod">
          <ac:chgData name="Saheny Yesenia Robalino Vallejo (2515875)" userId="a5fda27d-b1c3-4a50-a0f4-d7214397bcd6" providerId="ADAL" clId="{93424F3A-0DAC-4515-A1B1-D49515BEA554}" dt="2026-07-13T12:21:11.355" v="2933" actId="26606"/>
          <ac:spMkLst>
            <pc:docMk/>
            <pc:sldMk cId="1898308308" sldId="267"/>
            <ac:spMk id="3" creationId="{D1C02025-BA14-1B1C-973F-C80E99C43E7D}"/>
          </ac:spMkLst>
        </pc:spChg>
        <pc:spChg chg="add del">
          <ac:chgData name="Saheny Yesenia Robalino Vallejo (2515875)" userId="a5fda27d-b1c3-4a50-a0f4-d7214397bcd6" providerId="ADAL" clId="{93424F3A-0DAC-4515-A1B1-D49515BEA554}" dt="2026-07-13T12:21:11.355" v="2933" actId="26606"/>
          <ac:spMkLst>
            <pc:docMk/>
            <pc:sldMk cId="1898308308" sldId="267"/>
            <ac:spMk id="9" creationId="{89C8D586-1ECD-4981-BED2-97336112C0AD}"/>
          </ac:spMkLst>
        </pc:spChg>
        <pc:spChg chg="add del">
          <ac:chgData name="Saheny Yesenia Robalino Vallejo (2515875)" userId="a5fda27d-b1c3-4a50-a0f4-d7214397bcd6" providerId="ADAL" clId="{93424F3A-0DAC-4515-A1B1-D49515BEA554}" dt="2026-07-13T12:22:55.451" v="2942" actId="26606"/>
          <ac:spMkLst>
            <pc:docMk/>
            <pc:sldMk cId="1898308308" sldId="267"/>
            <ac:spMk id="18" creationId="{F79FF99C-BAA9-404F-9C96-6DD456B4F795}"/>
          </ac:spMkLst>
        </pc:spChg>
        <pc:spChg chg="add mod">
          <ac:chgData name="Saheny Yesenia Robalino Vallejo (2515875)" userId="a5fda27d-b1c3-4a50-a0f4-d7214397bcd6" providerId="ADAL" clId="{93424F3A-0DAC-4515-A1B1-D49515BEA554}" dt="2026-07-13T12:25:15.553" v="2960" actId="255"/>
          <ac:spMkLst>
            <pc:docMk/>
            <pc:sldMk cId="1898308308" sldId="267"/>
            <ac:spMk id="19" creationId="{D1C02025-BA14-1B1C-973F-C80E99C43E7D}"/>
          </ac:spMkLst>
        </pc:spChg>
        <pc:spChg chg="add del">
          <ac:chgData name="Saheny Yesenia Robalino Vallejo (2515875)" userId="a5fda27d-b1c3-4a50-a0f4-d7214397bcd6" providerId="ADAL" clId="{93424F3A-0DAC-4515-A1B1-D49515BEA554}" dt="2026-07-13T12:22:55.451" v="2942" actId="26606"/>
          <ac:spMkLst>
            <pc:docMk/>
            <pc:sldMk cId="1898308308" sldId="267"/>
            <ac:spMk id="20" creationId="{49C44AFD-C72D-4D9C-84C6-73E615CED884}"/>
          </ac:spMkLst>
        </pc:spChg>
        <pc:spChg chg="add">
          <ac:chgData name="Saheny Yesenia Robalino Vallejo (2515875)" userId="a5fda27d-b1c3-4a50-a0f4-d7214397bcd6" providerId="ADAL" clId="{93424F3A-0DAC-4515-A1B1-D49515BEA554}" dt="2026-07-13T12:22:55.451" v="2942" actId="26606"/>
          <ac:spMkLst>
            <pc:docMk/>
            <pc:sldMk cId="1898308308" sldId="267"/>
            <ac:spMk id="29" creationId="{A943D298-0548-4C7A-870B-7594104F8214}"/>
          </ac:spMkLst>
        </pc:spChg>
        <pc:spChg chg="add">
          <ac:chgData name="Saheny Yesenia Robalino Vallejo (2515875)" userId="a5fda27d-b1c3-4a50-a0f4-d7214397bcd6" providerId="ADAL" clId="{93424F3A-0DAC-4515-A1B1-D49515BEA554}" dt="2026-07-13T12:22:55.451" v="2942" actId="26606"/>
          <ac:spMkLst>
            <pc:docMk/>
            <pc:sldMk cId="1898308308" sldId="267"/>
            <ac:spMk id="31" creationId="{FF7B26C5-D249-4988-B86B-5A3D9E7BD900}"/>
          </ac:spMkLst>
        </pc:spChg>
        <pc:grpChg chg="add del">
          <ac:chgData name="Saheny Yesenia Robalino Vallejo (2515875)" userId="a5fda27d-b1c3-4a50-a0f4-d7214397bcd6" providerId="ADAL" clId="{93424F3A-0DAC-4515-A1B1-D49515BEA554}" dt="2026-07-13T12:21:11.355" v="2933" actId="26606"/>
          <ac:grpSpMkLst>
            <pc:docMk/>
            <pc:sldMk cId="1898308308" sldId="267"/>
            <ac:grpSpMk id="11" creationId="{AF001A23-2767-4A31-BD30-56112DE9527E}"/>
          </ac:grpSpMkLst>
        </pc:grpChg>
        <pc:grpChg chg="add del">
          <ac:chgData name="Saheny Yesenia Robalino Vallejo (2515875)" userId="a5fda27d-b1c3-4a50-a0f4-d7214397bcd6" providerId="ADAL" clId="{93424F3A-0DAC-4515-A1B1-D49515BEA554}" dt="2026-07-13T12:22:55.451" v="2942" actId="26606"/>
          <ac:grpSpMkLst>
            <pc:docMk/>
            <pc:sldMk cId="1898308308" sldId="267"/>
            <ac:grpSpMk id="22" creationId="{1D25B14F-36E0-41E8-956F-CABEF1ADD65F}"/>
          </ac:grpSpMkLst>
        </pc:grpChg>
        <pc:grpChg chg="add">
          <ac:chgData name="Saheny Yesenia Robalino Vallejo (2515875)" userId="a5fda27d-b1c3-4a50-a0f4-d7214397bcd6" providerId="ADAL" clId="{93424F3A-0DAC-4515-A1B1-D49515BEA554}" dt="2026-07-13T12:22:55.451" v="2942" actId="26606"/>
          <ac:grpSpMkLst>
            <pc:docMk/>
            <pc:sldMk cId="1898308308" sldId="267"/>
            <ac:grpSpMk id="33" creationId="{46FDAED0-8B04-4181-B3D3-EA0A93C6659B}"/>
          </ac:grpSpMkLst>
        </pc:grpChg>
        <pc:graphicFrameChg chg="add del">
          <ac:chgData name="Saheny Yesenia Robalino Vallejo (2515875)" userId="a5fda27d-b1c3-4a50-a0f4-d7214397bcd6" providerId="ADAL" clId="{93424F3A-0DAC-4515-A1B1-D49515BEA554}" dt="2026-07-13T12:20:58.114" v="2930" actId="26606"/>
          <ac:graphicFrameMkLst>
            <pc:docMk/>
            <pc:sldMk cId="1898308308" sldId="267"/>
            <ac:graphicFrameMk id="15" creationId="{A539A9A8-1184-8068-3060-F58DE3F51B5C}"/>
          </ac:graphicFrameMkLst>
        </pc:graphicFrameChg>
        <pc:graphicFrameChg chg="add del">
          <ac:chgData name="Saheny Yesenia Robalino Vallejo (2515875)" userId="a5fda27d-b1c3-4a50-a0f4-d7214397bcd6" providerId="ADAL" clId="{93424F3A-0DAC-4515-A1B1-D49515BEA554}" dt="2026-07-13T12:21:11.314" v="2932" actId="26606"/>
          <ac:graphicFrameMkLst>
            <pc:docMk/>
            <pc:sldMk cId="1898308308" sldId="267"/>
            <ac:graphicFrameMk id="17" creationId="{D48017B8-90FC-D96E-1F04-78487EE45191}"/>
          </ac:graphicFrameMkLst>
        </pc:graphicFrameChg>
        <pc:picChg chg="add mod">
          <ac:chgData name="Saheny Yesenia Robalino Vallejo (2515875)" userId="a5fda27d-b1c3-4a50-a0f4-d7214397bcd6" providerId="ADAL" clId="{93424F3A-0DAC-4515-A1B1-D49515BEA554}" dt="2026-07-13T12:23:19.306" v="2947" actId="1076"/>
          <ac:picMkLst>
            <pc:docMk/>
            <pc:sldMk cId="1898308308" sldId="267"/>
            <ac:picMk id="5" creationId="{1C33DFD8-E3ED-10A4-61AD-5F5771E1974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7593FD-2125-44B9-A09E-BA7F652424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86FB7DB-73FB-45D4-B1AF-5DA4E586F2FC}">
      <dgm:prSet/>
      <dgm:spPr/>
      <dgm:t>
        <a:bodyPr/>
        <a:lstStyle/>
        <a:p>
          <a:r>
            <a:rPr lang="en-US" dirty="0"/>
            <a:t>Isaac is 4 years old</a:t>
          </a:r>
        </a:p>
      </dgm:t>
    </dgm:pt>
    <dgm:pt modelId="{C0D64256-DC60-436A-A36B-1472619AC71D}" type="parTrans" cxnId="{BE69ECD0-D188-4188-AE36-8C8BEE92DF4D}">
      <dgm:prSet/>
      <dgm:spPr/>
      <dgm:t>
        <a:bodyPr/>
        <a:lstStyle/>
        <a:p>
          <a:endParaRPr lang="en-US"/>
        </a:p>
      </dgm:t>
    </dgm:pt>
    <dgm:pt modelId="{EA790DEB-004E-413B-B141-52DD8F3456C7}" type="sibTrans" cxnId="{BE69ECD0-D188-4188-AE36-8C8BEE92DF4D}">
      <dgm:prSet/>
      <dgm:spPr/>
      <dgm:t>
        <a:bodyPr/>
        <a:lstStyle/>
        <a:p>
          <a:endParaRPr lang="en-US"/>
        </a:p>
      </dgm:t>
    </dgm:pt>
    <dgm:pt modelId="{57D5CF5A-2238-45E3-AA9C-960DA930E9D3}">
      <dgm:prSet/>
      <dgm:spPr/>
      <dgm:t>
        <a:bodyPr/>
        <a:lstStyle/>
        <a:p>
          <a:r>
            <a:rPr lang="en-US"/>
            <a:t>Lives with his mother who experiences post-natal depression, low confidence and limited support.</a:t>
          </a:r>
        </a:p>
      </dgm:t>
    </dgm:pt>
    <dgm:pt modelId="{DDBA1579-8B9A-497A-8D71-83B1AB47315F}" type="parTrans" cxnId="{5E64345A-642D-4FBC-A0FA-55BD78FD3447}">
      <dgm:prSet/>
      <dgm:spPr/>
      <dgm:t>
        <a:bodyPr/>
        <a:lstStyle/>
        <a:p>
          <a:endParaRPr lang="en-US"/>
        </a:p>
      </dgm:t>
    </dgm:pt>
    <dgm:pt modelId="{62541D47-97A0-42D5-A966-73031295D959}" type="sibTrans" cxnId="{5E64345A-642D-4FBC-A0FA-55BD78FD3447}">
      <dgm:prSet/>
      <dgm:spPr/>
      <dgm:t>
        <a:bodyPr/>
        <a:lstStyle/>
        <a:p>
          <a:endParaRPr lang="en-US"/>
        </a:p>
      </dgm:t>
    </dgm:pt>
    <dgm:pt modelId="{AF6FDC2F-8F6F-452C-99E1-4C6B19A3EF80}">
      <dgm:prSet/>
      <dgm:spPr/>
      <dgm:t>
        <a:bodyPr/>
        <a:lstStyle/>
        <a:p>
          <a:r>
            <a:rPr lang="en-US"/>
            <a:t>Family recently moved to London</a:t>
          </a:r>
        </a:p>
      </dgm:t>
    </dgm:pt>
    <dgm:pt modelId="{1EF57EA6-550F-4321-AA50-E72A1CB1D3DB}" type="parTrans" cxnId="{1467CB65-9ED2-4879-A59A-B6B61FFB7322}">
      <dgm:prSet/>
      <dgm:spPr/>
      <dgm:t>
        <a:bodyPr/>
        <a:lstStyle/>
        <a:p>
          <a:endParaRPr lang="en-US"/>
        </a:p>
      </dgm:t>
    </dgm:pt>
    <dgm:pt modelId="{B78F48B8-585C-4001-A3D3-8B53072378D8}" type="sibTrans" cxnId="{1467CB65-9ED2-4879-A59A-B6B61FFB7322}">
      <dgm:prSet/>
      <dgm:spPr/>
      <dgm:t>
        <a:bodyPr/>
        <a:lstStyle/>
        <a:p>
          <a:endParaRPr lang="en-US"/>
        </a:p>
      </dgm:t>
    </dgm:pt>
    <dgm:pt modelId="{87DDE253-411B-410E-81FC-362786E10E2E}">
      <dgm:prSet/>
      <dgm:spPr/>
      <dgm:t>
        <a:bodyPr/>
        <a:lstStyle/>
        <a:p>
          <a:r>
            <a:rPr lang="en-US" dirty="0"/>
            <a:t>Childcare has been disrupted over the last two years.</a:t>
          </a:r>
        </a:p>
      </dgm:t>
    </dgm:pt>
    <dgm:pt modelId="{35A5CD5B-ECE6-474E-A9B1-6D822CAFF2F1}" type="parTrans" cxnId="{4E9C2B7C-18F5-4926-89F6-73A281E0B37F}">
      <dgm:prSet/>
      <dgm:spPr/>
      <dgm:t>
        <a:bodyPr/>
        <a:lstStyle/>
        <a:p>
          <a:endParaRPr lang="en-US"/>
        </a:p>
      </dgm:t>
    </dgm:pt>
    <dgm:pt modelId="{BB64CFCC-C6D8-434F-992B-71C17E5860B6}" type="sibTrans" cxnId="{4E9C2B7C-18F5-4926-89F6-73A281E0B37F}">
      <dgm:prSet/>
      <dgm:spPr/>
      <dgm:t>
        <a:bodyPr/>
        <a:lstStyle/>
        <a:p>
          <a:endParaRPr lang="en-US"/>
        </a:p>
      </dgm:t>
    </dgm:pt>
    <dgm:pt modelId="{71BFB362-2629-4165-B10B-D11A4A54DB8B}" type="pres">
      <dgm:prSet presAssocID="{637593FD-2125-44B9-A09E-BA7F652424CF}" presName="linear" presStyleCnt="0">
        <dgm:presLayoutVars>
          <dgm:animLvl val="lvl"/>
          <dgm:resizeHandles val="exact"/>
        </dgm:presLayoutVars>
      </dgm:prSet>
      <dgm:spPr/>
    </dgm:pt>
    <dgm:pt modelId="{B2188864-3D58-452F-BC24-CC8117390973}" type="pres">
      <dgm:prSet presAssocID="{D86FB7DB-73FB-45D4-B1AF-5DA4E586F2F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BADA7FF-C565-4C7B-BE5B-2E38F3955596}" type="pres">
      <dgm:prSet presAssocID="{EA790DEB-004E-413B-B141-52DD8F3456C7}" presName="spacer" presStyleCnt="0"/>
      <dgm:spPr/>
    </dgm:pt>
    <dgm:pt modelId="{53754882-3C12-4651-8084-6C9EC58FDF99}" type="pres">
      <dgm:prSet presAssocID="{57D5CF5A-2238-45E3-AA9C-960DA930E9D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D0C8073-0D02-4A9E-9B5C-E193F9EAEC55}" type="pres">
      <dgm:prSet presAssocID="{62541D47-97A0-42D5-A966-73031295D959}" presName="spacer" presStyleCnt="0"/>
      <dgm:spPr/>
    </dgm:pt>
    <dgm:pt modelId="{FCE1F3CF-1556-4C98-93B6-C93AA346B02C}" type="pres">
      <dgm:prSet presAssocID="{AF6FDC2F-8F6F-452C-99E1-4C6B19A3EF8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7C57E49-8F76-4885-BD7A-CEE630A7CEA0}" type="pres">
      <dgm:prSet presAssocID="{B78F48B8-585C-4001-A3D3-8B53072378D8}" presName="spacer" presStyleCnt="0"/>
      <dgm:spPr/>
    </dgm:pt>
    <dgm:pt modelId="{EF21EBDD-6FB1-49EB-8D5B-D54640B58B79}" type="pres">
      <dgm:prSet presAssocID="{87DDE253-411B-410E-81FC-362786E10E2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9F88007-DE17-4211-8662-BCE4F595679D}" type="presOf" srcId="{637593FD-2125-44B9-A09E-BA7F652424CF}" destId="{71BFB362-2629-4165-B10B-D11A4A54DB8B}" srcOrd="0" destOrd="0" presId="urn:microsoft.com/office/officeart/2005/8/layout/vList2"/>
    <dgm:cxn modelId="{AF32E20C-94E3-464F-8BDC-EABA7FC19F0C}" type="presOf" srcId="{AF6FDC2F-8F6F-452C-99E1-4C6B19A3EF80}" destId="{FCE1F3CF-1556-4C98-93B6-C93AA346B02C}" srcOrd="0" destOrd="0" presId="urn:microsoft.com/office/officeart/2005/8/layout/vList2"/>
    <dgm:cxn modelId="{1467CB65-9ED2-4879-A59A-B6B61FFB7322}" srcId="{637593FD-2125-44B9-A09E-BA7F652424CF}" destId="{AF6FDC2F-8F6F-452C-99E1-4C6B19A3EF80}" srcOrd="2" destOrd="0" parTransId="{1EF57EA6-550F-4321-AA50-E72A1CB1D3DB}" sibTransId="{B78F48B8-585C-4001-A3D3-8B53072378D8}"/>
    <dgm:cxn modelId="{A95E9367-81B0-4E1D-816B-39963055BC0F}" type="presOf" srcId="{87DDE253-411B-410E-81FC-362786E10E2E}" destId="{EF21EBDD-6FB1-49EB-8D5B-D54640B58B79}" srcOrd="0" destOrd="0" presId="urn:microsoft.com/office/officeart/2005/8/layout/vList2"/>
    <dgm:cxn modelId="{5E64345A-642D-4FBC-A0FA-55BD78FD3447}" srcId="{637593FD-2125-44B9-A09E-BA7F652424CF}" destId="{57D5CF5A-2238-45E3-AA9C-960DA930E9D3}" srcOrd="1" destOrd="0" parTransId="{DDBA1579-8B9A-497A-8D71-83B1AB47315F}" sibTransId="{62541D47-97A0-42D5-A966-73031295D959}"/>
    <dgm:cxn modelId="{4E9C2B7C-18F5-4926-89F6-73A281E0B37F}" srcId="{637593FD-2125-44B9-A09E-BA7F652424CF}" destId="{87DDE253-411B-410E-81FC-362786E10E2E}" srcOrd="3" destOrd="0" parTransId="{35A5CD5B-ECE6-474E-A9B1-6D822CAFF2F1}" sibTransId="{BB64CFCC-C6D8-434F-992B-71C17E5860B6}"/>
    <dgm:cxn modelId="{7A98DEAD-3417-43B6-9DBF-8637D667386D}" type="presOf" srcId="{57D5CF5A-2238-45E3-AA9C-960DA930E9D3}" destId="{53754882-3C12-4651-8084-6C9EC58FDF99}" srcOrd="0" destOrd="0" presId="urn:microsoft.com/office/officeart/2005/8/layout/vList2"/>
    <dgm:cxn modelId="{BE69ECD0-D188-4188-AE36-8C8BEE92DF4D}" srcId="{637593FD-2125-44B9-A09E-BA7F652424CF}" destId="{D86FB7DB-73FB-45D4-B1AF-5DA4E586F2FC}" srcOrd="0" destOrd="0" parTransId="{C0D64256-DC60-436A-A36B-1472619AC71D}" sibTransId="{EA790DEB-004E-413B-B141-52DD8F3456C7}"/>
    <dgm:cxn modelId="{0347AFF0-0853-48D4-B74E-E696B599AD2B}" type="presOf" srcId="{D86FB7DB-73FB-45D4-B1AF-5DA4E586F2FC}" destId="{B2188864-3D58-452F-BC24-CC8117390973}" srcOrd="0" destOrd="0" presId="urn:microsoft.com/office/officeart/2005/8/layout/vList2"/>
    <dgm:cxn modelId="{7DB2D54C-7DD9-4A89-8E75-F84548FAD35F}" type="presParOf" srcId="{71BFB362-2629-4165-B10B-D11A4A54DB8B}" destId="{B2188864-3D58-452F-BC24-CC8117390973}" srcOrd="0" destOrd="0" presId="urn:microsoft.com/office/officeart/2005/8/layout/vList2"/>
    <dgm:cxn modelId="{41AC79AE-DE01-4180-B9B5-018B758F9CD6}" type="presParOf" srcId="{71BFB362-2629-4165-B10B-D11A4A54DB8B}" destId="{8BADA7FF-C565-4C7B-BE5B-2E38F3955596}" srcOrd="1" destOrd="0" presId="urn:microsoft.com/office/officeart/2005/8/layout/vList2"/>
    <dgm:cxn modelId="{1B3A833E-95AD-4DB2-BF50-A77958EA9E5E}" type="presParOf" srcId="{71BFB362-2629-4165-B10B-D11A4A54DB8B}" destId="{53754882-3C12-4651-8084-6C9EC58FDF99}" srcOrd="2" destOrd="0" presId="urn:microsoft.com/office/officeart/2005/8/layout/vList2"/>
    <dgm:cxn modelId="{47241F8C-AAE0-409B-9037-EC9D9DE1F820}" type="presParOf" srcId="{71BFB362-2629-4165-B10B-D11A4A54DB8B}" destId="{6D0C8073-0D02-4A9E-9B5C-E193F9EAEC55}" srcOrd="3" destOrd="0" presId="urn:microsoft.com/office/officeart/2005/8/layout/vList2"/>
    <dgm:cxn modelId="{84D02E6C-3CBA-4109-84A9-488963C09651}" type="presParOf" srcId="{71BFB362-2629-4165-B10B-D11A4A54DB8B}" destId="{FCE1F3CF-1556-4C98-93B6-C93AA346B02C}" srcOrd="4" destOrd="0" presId="urn:microsoft.com/office/officeart/2005/8/layout/vList2"/>
    <dgm:cxn modelId="{73DFE9C7-8A46-4901-9AA4-1836D2BE4A00}" type="presParOf" srcId="{71BFB362-2629-4165-B10B-D11A4A54DB8B}" destId="{87C57E49-8F76-4885-BD7A-CEE630A7CEA0}" srcOrd="5" destOrd="0" presId="urn:microsoft.com/office/officeart/2005/8/layout/vList2"/>
    <dgm:cxn modelId="{00E4B6AA-FAF6-4EE2-B0B3-971C1D108C0B}" type="presParOf" srcId="{71BFB362-2629-4165-B10B-D11A4A54DB8B}" destId="{EF21EBDD-6FB1-49EB-8D5B-D54640B58B7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2E0A8A-3195-4730-B8A9-8E864E6C5804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B653C5-D80D-420A-B818-807C07BD86F9}">
      <dgm:prSet/>
      <dgm:spPr/>
      <dgm:t>
        <a:bodyPr/>
        <a:lstStyle/>
        <a:p>
          <a:r>
            <a:rPr lang="en-US" dirty="0"/>
            <a:t>Quiet during playing</a:t>
          </a:r>
        </a:p>
      </dgm:t>
    </dgm:pt>
    <dgm:pt modelId="{FC4B1AFA-FF05-4ACF-9290-09D2B6C85211}" type="parTrans" cxnId="{B3C8F4F3-11E9-4376-BED9-FE7ABCEBD4D5}">
      <dgm:prSet/>
      <dgm:spPr/>
      <dgm:t>
        <a:bodyPr/>
        <a:lstStyle/>
        <a:p>
          <a:endParaRPr lang="en-US"/>
        </a:p>
      </dgm:t>
    </dgm:pt>
    <dgm:pt modelId="{A803ACAC-AB11-4AF3-B8FA-606CCB56F91F}" type="sibTrans" cxnId="{B3C8F4F3-11E9-4376-BED9-FE7ABCEBD4D5}">
      <dgm:prSet/>
      <dgm:spPr/>
      <dgm:t>
        <a:bodyPr/>
        <a:lstStyle/>
        <a:p>
          <a:endParaRPr lang="en-US"/>
        </a:p>
      </dgm:t>
    </dgm:pt>
    <dgm:pt modelId="{BC340CC3-57C8-405E-B4BD-4E1935C03D91}">
      <dgm:prSet/>
      <dgm:spPr/>
      <dgm:t>
        <a:bodyPr/>
        <a:lstStyle/>
        <a:p>
          <a:r>
            <a:rPr lang="en-US"/>
            <a:t>Distress when we separated him from the mother</a:t>
          </a:r>
        </a:p>
      </dgm:t>
    </dgm:pt>
    <dgm:pt modelId="{9BC0BA8D-E070-48E5-BEE7-9917787BCD0B}" type="parTrans" cxnId="{5BC99FD4-3780-4C6B-A118-D3FBAC9D5DE8}">
      <dgm:prSet/>
      <dgm:spPr/>
      <dgm:t>
        <a:bodyPr/>
        <a:lstStyle/>
        <a:p>
          <a:endParaRPr lang="en-US"/>
        </a:p>
      </dgm:t>
    </dgm:pt>
    <dgm:pt modelId="{47D8FE3F-7DF8-4B09-A1D5-1456F152DC04}" type="sibTrans" cxnId="{5BC99FD4-3780-4C6B-A118-D3FBAC9D5DE8}">
      <dgm:prSet/>
      <dgm:spPr/>
      <dgm:t>
        <a:bodyPr/>
        <a:lstStyle/>
        <a:p>
          <a:endParaRPr lang="en-US"/>
        </a:p>
      </dgm:t>
    </dgm:pt>
    <dgm:pt modelId="{11CFDDC0-19FB-4DF5-9FF7-71AB641BCD24}">
      <dgm:prSet/>
      <dgm:spPr/>
      <dgm:t>
        <a:bodyPr/>
        <a:lstStyle/>
        <a:p>
          <a:r>
            <a:rPr lang="en-US"/>
            <a:t>Delayed language development</a:t>
          </a:r>
        </a:p>
      </dgm:t>
    </dgm:pt>
    <dgm:pt modelId="{039205DF-337D-49AF-846F-184CEABC3DE2}" type="parTrans" cxnId="{51444D4C-F5B9-4571-A4BA-9B2839CFDC85}">
      <dgm:prSet/>
      <dgm:spPr/>
      <dgm:t>
        <a:bodyPr/>
        <a:lstStyle/>
        <a:p>
          <a:endParaRPr lang="en-US"/>
        </a:p>
      </dgm:t>
    </dgm:pt>
    <dgm:pt modelId="{253C3DC9-5C5D-4208-865B-CE0741A64421}" type="sibTrans" cxnId="{51444D4C-F5B9-4571-A4BA-9B2839CFDC85}">
      <dgm:prSet/>
      <dgm:spPr/>
      <dgm:t>
        <a:bodyPr/>
        <a:lstStyle/>
        <a:p>
          <a:endParaRPr lang="en-US"/>
        </a:p>
      </dgm:t>
    </dgm:pt>
    <dgm:pt modelId="{409BB483-F7E1-4F64-A482-8BCA1229B943}">
      <dgm:prSet/>
      <dgm:spPr/>
      <dgm:t>
        <a:bodyPr/>
        <a:lstStyle/>
        <a:p>
          <a:r>
            <a:rPr lang="en-US"/>
            <a:t>Difficulty joining group for activities</a:t>
          </a:r>
        </a:p>
      </dgm:t>
    </dgm:pt>
    <dgm:pt modelId="{94BFBEE1-53E2-4AB6-ABD0-B2847B213884}" type="parTrans" cxnId="{A78AAE5B-572B-4A19-ADDC-8F5974A888A2}">
      <dgm:prSet/>
      <dgm:spPr/>
      <dgm:t>
        <a:bodyPr/>
        <a:lstStyle/>
        <a:p>
          <a:endParaRPr lang="en-US"/>
        </a:p>
      </dgm:t>
    </dgm:pt>
    <dgm:pt modelId="{43A788A5-B884-4CEF-8125-4ADB1126884E}" type="sibTrans" cxnId="{A78AAE5B-572B-4A19-ADDC-8F5974A888A2}">
      <dgm:prSet/>
      <dgm:spPr/>
      <dgm:t>
        <a:bodyPr/>
        <a:lstStyle/>
        <a:p>
          <a:endParaRPr lang="en-US"/>
        </a:p>
      </dgm:t>
    </dgm:pt>
    <dgm:pt modelId="{79CF73EE-A305-4ADD-A673-9F5905C259AF}">
      <dgm:prSet/>
      <dgm:spPr/>
      <dgm:t>
        <a:bodyPr/>
        <a:lstStyle/>
        <a:p>
          <a:r>
            <a:rPr lang="en-US"/>
            <a:t>Sleep  difficulties and clinging behaviour</a:t>
          </a:r>
        </a:p>
      </dgm:t>
    </dgm:pt>
    <dgm:pt modelId="{5DAF7FD6-F155-475D-9E9D-989C57DDFFF9}" type="parTrans" cxnId="{3925B37A-B516-4BD0-B36C-EA15BCA43A18}">
      <dgm:prSet/>
      <dgm:spPr/>
      <dgm:t>
        <a:bodyPr/>
        <a:lstStyle/>
        <a:p>
          <a:endParaRPr lang="en-US"/>
        </a:p>
      </dgm:t>
    </dgm:pt>
    <dgm:pt modelId="{E361A8F8-700F-4058-90BC-0F4ED86AC0A9}" type="sibTrans" cxnId="{3925B37A-B516-4BD0-B36C-EA15BCA43A18}">
      <dgm:prSet/>
      <dgm:spPr/>
      <dgm:t>
        <a:bodyPr/>
        <a:lstStyle/>
        <a:p>
          <a:endParaRPr lang="en-US"/>
        </a:p>
      </dgm:t>
    </dgm:pt>
    <dgm:pt modelId="{271211BD-4DD7-4836-BACC-EFE09450B5F1}" type="pres">
      <dgm:prSet presAssocID="{382E0A8A-3195-4730-B8A9-8E864E6C5804}" presName="diagram" presStyleCnt="0">
        <dgm:presLayoutVars>
          <dgm:dir/>
          <dgm:resizeHandles val="exact"/>
        </dgm:presLayoutVars>
      </dgm:prSet>
      <dgm:spPr/>
    </dgm:pt>
    <dgm:pt modelId="{CDD3B891-41B8-4037-A5FE-9621280512C3}" type="pres">
      <dgm:prSet presAssocID="{06B653C5-D80D-420A-B818-807C07BD86F9}" presName="node" presStyleLbl="node1" presStyleIdx="0" presStyleCnt="5">
        <dgm:presLayoutVars>
          <dgm:bulletEnabled val="1"/>
        </dgm:presLayoutVars>
      </dgm:prSet>
      <dgm:spPr/>
    </dgm:pt>
    <dgm:pt modelId="{BB6E1F81-71B1-4313-BA13-91C0A5D738C8}" type="pres">
      <dgm:prSet presAssocID="{A803ACAC-AB11-4AF3-B8FA-606CCB56F91F}" presName="sibTrans" presStyleLbl="sibTrans2D1" presStyleIdx="0" presStyleCnt="4"/>
      <dgm:spPr/>
    </dgm:pt>
    <dgm:pt modelId="{9E232372-271A-45CB-BC6B-5F032DF8FB3E}" type="pres">
      <dgm:prSet presAssocID="{A803ACAC-AB11-4AF3-B8FA-606CCB56F91F}" presName="connectorText" presStyleLbl="sibTrans2D1" presStyleIdx="0" presStyleCnt="4"/>
      <dgm:spPr/>
    </dgm:pt>
    <dgm:pt modelId="{BDAE4F3F-FB4C-4E9F-9F83-20DC76F61623}" type="pres">
      <dgm:prSet presAssocID="{BC340CC3-57C8-405E-B4BD-4E1935C03D91}" presName="node" presStyleLbl="node1" presStyleIdx="1" presStyleCnt="5">
        <dgm:presLayoutVars>
          <dgm:bulletEnabled val="1"/>
        </dgm:presLayoutVars>
      </dgm:prSet>
      <dgm:spPr/>
    </dgm:pt>
    <dgm:pt modelId="{3A2E02B2-95AD-4EC8-9D10-5B16E608AC10}" type="pres">
      <dgm:prSet presAssocID="{47D8FE3F-7DF8-4B09-A1D5-1456F152DC04}" presName="sibTrans" presStyleLbl="sibTrans2D1" presStyleIdx="1" presStyleCnt="4"/>
      <dgm:spPr/>
    </dgm:pt>
    <dgm:pt modelId="{7B8786FE-A483-497A-A974-981FF1A69839}" type="pres">
      <dgm:prSet presAssocID="{47D8FE3F-7DF8-4B09-A1D5-1456F152DC04}" presName="connectorText" presStyleLbl="sibTrans2D1" presStyleIdx="1" presStyleCnt="4"/>
      <dgm:spPr/>
    </dgm:pt>
    <dgm:pt modelId="{7CD7DE33-5500-40DD-9FA6-E2961D1119A2}" type="pres">
      <dgm:prSet presAssocID="{11CFDDC0-19FB-4DF5-9FF7-71AB641BCD24}" presName="node" presStyleLbl="node1" presStyleIdx="2" presStyleCnt="5">
        <dgm:presLayoutVars>
          <dgm:bulletEnabled val="1"/>
        </dgm:presLayoutVars>
      </dgm:prSet>
      <dgm:spPr/>
    </dgm:pt>
    <dgm:pt modelId="{A6F384C1-0C27-48D9-8156-763FD03B0C91}" type="pres">
      <dgm:prSet presAssocID="{253C3DC9-5C5D-4208-865B-CE0741A64421}" presName="sibTrans" presStyleLbl="sibTrans2D1" presStyleIdx="2" presStyleCnt="4"/>
      <dgm:spPr/>
    </dgm:pt>
    <dgm:pt modelId="{5EE578A9-A607-4012-A61F-F2CD78613859}" type="pres">
      <dgm:prSet presAssocID="{253C3DC9-5C5D-4208-865B-CE0741A64421}" presName="connectorText" presStyleLbl="sibTrans2D1" presStyleIdx="2" presStyleCnt="4"/>
      <dgm:spPr/>
    </dgm:pt>
    <dgm:pt modelId="{BE91937B-B167-44D0-9345-F2DE453BEDDC}" type="pres">
      <dgm:prSet presAssocID="{409BB483-F7E1-4F64-A482-8BCA1229B943}" presName="node" presStyleLbl="node1" presStyleIdx="3" presStyleCnt="5">
        <dgm:presLayoutVars>
          <dgm:bulletEnabled val="1"/>
        </dgm:presLayoutVars>
      </dgm:prSet>
      <dgm:spPr/>
    </dgm:pt>
    <dgm:pt modelId="{73F1E59F-9AC6-4D45-BE5D-6D4C3DB5FBDA}" type="pres">
      <dgm:prSet presAssocID="{43A788A5-B884-4CEF-8125-4ADB1126884E}" presName="sibTrans" presStyleLbl="sibTrans2D1" presStyleIdx="3" presStyleCnt="4"/>
      <dgm:spPr/>
    </dgm:pt>
    <dgm:pt modelId="{94223DDE-1AEE-4758-92CF-C13BCAD1EA61}" type="pres">
      <dgm:prSet presAssocID="{43A788A5-B884-4CEF-8125-4ADB1126884E}" presName="connectorText" presStyleLbl="sibTrans2D1" presStyleIdx="3" presStyleCnt="4"/>
      <dgm:spPr/>
    </dgm:pt>
    <dgm:pt modelId="{355770E6-374C-44CD-B0B5-F12B7ABCB941}" type="pres">
      <dgm:prSet presAssocID="{79CF73EE-A305-4ADD-A673-9F5905C259AF}" presName="node" presStyleLbl="node1" presStyleIdx="4" presStyleCnt="5">
        <dgm:presLayoutVars>
          <dgm:bulletEnabled val="1"/>
        </dgm:presLayoutVars>
      </dgm:prSet>
      <dgm:spPr/>
    </dgm:pt>
  </dgm:ptLst>
  <dgm:cxnLst>
    <dgm:cxn modelId="{17FCEF01-81FF-42C3-A92F-9E13E83E107F}" type="presOf" srcId="{409BB483-F7E1-4F64-A482-8BCA1229B943}" destId="{BE91937B-B167-44D0-9345-F2DE453BEDDC}" srcOrd="0" destOrd="0" presId="urn:microsoft.com/office/officeart/2005/8/layout/process5"/>
    <dgm:cxn modelId="{976E7E06-5B65-4201-99A0-13349CD1FC79}" type="presOf" srcId="{43A788A5-B884-4CEF-8125-4ADB1126884E}" destId="{73F1E59F-9AC6-4D45-BE5D-6D4C3DB5FBDA}" srcOrd="0" destOrd="0" presId="urn:microsoft.com/office/officeart/2005/8/layout/process5"/>
    <dgm:cxn modelId="{93955D23-3D9A-4DD9-A114-6CE826F70E3D}" type="presOf" srcId="{06B653C5-D80D-420A-B818-807C07BD86F9}" destId="{CDD3B891-41B8-4037-A5FE-9621280512C3}" srcOrd="0" destOrd="0" presId="urn:microsoft.com/office/officeart/2005/8/layout/process5"/>
    <dgm:cxn modelId="{699ED632-4998-4F98-99F3-AD08F12E687D}" type="presOf" srcId="{11CFDDC0-19FB-4DF5-9FF7-71AB641BCD24}" destId="{7CD7DE33-5500-40DD-9FA6-E2961D1119A2}" srcOrd="0" destOrd="0" presId="urn:microsoft.com/office/officeart/2005/8/layout/process5"/>
    <dgm:cxn modelId="{5622A73B-2770-4342-A16F-7505AE99AB0D}" type="presOf" srcId="{47D8FE3F-7DF8-4B09-A1D5-1456F152DC04}" destId="{3A2E02B2-95AD-4EC8-9D10-5B16E608AC10}" srcOrd="0" destOrd="0" presId="urn:microsoft.com/office/officeart/2005/8/layout/process5"/>
    <dgm:cxn modelId="{A78AAE5B-572B-4A19-ADDC-8F5974A888A2}" srcId="{382E0A8A-3195-4730-B8A9-8E864E6C5804}" destId="{409BB483-F7E1-4F64-A482-8BCA1229B943}" srcOrd="3" destOrd="0" parTransId="{94BFBEE1-53E2-4AB6-ABD0-B2847B213884}" sibTransId="{43A788A5-B884-4CEF-8125-4ADB1126884E}"/>
    <dgm:cxn modelId="{53C68D41-8B2C-4901-A63A-33E45F8ACFEE}" type="presOf" srcId="{47D8FE3F-7DF8-4B09-A1D5-1456F152DC04}" destId="{7B8786FE-A483-497A-A974-981FF1A69839}" srcOrd="1" destOrd="0" presId="urn:microsoft.com/office/officeart/2005/8/layout/process5"/>
    <dgm:cxn modelId="{B6A2BB63-59FA-4370-83DA-B7C0E1499199}" type="presOf" srcId="{43A788A5-B884-4CEF-8125-4ADB1126884E}" destId="{94223DDE-1AEE-4758-92CF-C13BCAD1EA61}" srcOrd="1" destOrd="0" presId="urn:microsoft.com/office/officeart/2005/8/layout/process5"/>
    <dgm:cxn modelId="{51444D4C-F5B9-4571-A4BA-9B2839CFDC85}" srcId="{382E0A8A-3195-4730-B8A9-8E864E6C5804}" destId="{11CFDDC0-19FB-4DF5-9FF7-71AB641BCD24}" srcOrd="2" destOrd="0" parTransId="{039205DF-337D-49AF-846F-184CEABC3DE2}" sibTransId="{253C3DC9-5C5D-4208-865B-CE0741A64421}"/>
    <dgm:cxn modelId="{8D66E354-CE98-461A-BA02-441491F7F703}" type="presOf" srcId="{BC340CC3-57C8-405E-B4BD-4E1935C03D91}" destId="{BDAE4F3F-FB4C-4E9F-9F83-20DC76F61623}" srcOrd="0" destOrd="0" presId="urn:microsoft.com/office/officeart/2005/8/layout/process5"/>
    <dgm:cxn modelId="{62D65955-6139-4F96-AFDA-79AFCA774BBB}" type="presOf" srcId="{A803ACAC-AB11-4AF3-B8FA-606CCB56F91F}" destId="{BB6E1F81-71B1-4313-BA13-91C0A5D738C8}" srcOrd="0" destOrd="0" presId="urn:microsoft.com/office/officeart/2005/8/layout/process5"/>
    <dgm:cxn modelId="{3925B37A-B516-4BD0-B36C-EA15BCA43A18}" srcId="{382E0A8A-3195-4730-B8A9-8E864E6C5804}" destId="{79CF73EE-A305-4ADD-A673-9F5905C259AF}" srcOrd="4" destOrd="0" parTransId="{5DAF7FD6-F155-475D-9E9D-989C57DDFFF9}" sibTransId="{E361A8F8-700F-4058-90BC-0F4ED86AC0A9}"/>
    <dgm:cxn modelId="{9665FF5A-71C1-482D-9D86-62A1EEA08BAA}" type="presOf" srcId="{79CF73EE-A305-4ADD-A673-9F5905C259AF}" destId="{355770E6-374C-44CD-B0B5-F12B7ABCB941}" srcOrd="0" destOrd="0" presId="urn:microsoft.com/office/officeart/2005/8/layout/process5"/>
    <dgm:cxn modelId="{2C595E7D-68AF-493D-BF8A-5A73069F4265}" type="presOf" srcId="{253C3DC9-5C5D-4208-865B-CE0741A64421}" destId="{5EE578A9-A607-4012-A61F-F2CD78613859}" srcOrd="1" destOrd="0" presId="urn:microsoft.com/office/officeart/2005/8/layout/process5"/>
    <dgm:cxn modelId="{517210B8-2860-46D1-B289-8178AFF77C72}" type="presOf" srcId="{382E0A8A-3195-4730-B8A9-8E864E6C5804}" destId="{271211BD-4DD7-4836-BACC-EFE09450B5F1}" srcOrd="0" destOrd="0" presId="urn:microsoft.com/office/officeart/2005/8/layout/process5"/>
    <dgm:cxn modelId="{DEDFF1CD-B84D-4DA8-95D5-83CECC01B4F1}" type="presOf" srcId="{A803ACAC-AB11-4AF3-B8FA-606CCB56F91F}" destId="{9E232372-271A-45CB-BC6B-5F032DF8FB3E}" srcOrd="1" destOrd="0" presId="urn:microsoft.com/office/officeart/2005/8/layout/process5"/>
    <dgm:cxn modelId="{5BC99FD4-3780-4C6B-A118-D3FBAC9D5DE8}" srcId="{382E0A8A-3195-4730-B8A9-8E864E6C5804}" destId="{BC340CC3-57C8-405E-B4BD-4E1935C03D91}" srcOrd="1" destOrd="0" parTransId="{9BC0BA8D-E070-48E5-BEE7-9917787BCD0B}" sibTransId="{47D8FE3F-7DF8-4B09-A1D5-1456F152DC04}"/>
    <dgm:cxn modelId="{FFC425EF-E094-4CB6-9110-C355F69EC259}" type="presOf" srcId="{253C3DC9-5C5D-4208-865B-CE0741A64421}" destId="{A6F384C1-0C27-48D9-8156-763FD03B0C91}" srcOrd="0" destOrd="0" presId="urn:microsoft.com/office/officeart/2005/8/layout/process5"/>
    <dgm:cxn modelId="{B3C8F4F3-11E9-4376-BED9-FE7ABCEBD4D5}" srcId="{382E0A8A-3195-4730-B8A9-8E864E6C5804}" destId="{06B653C5-D80D-420A-B818-807C07BD86F9}" srcOrd="0" destOrd="0" parTransId="{FC4B1AFA-FF05-4ACF-9290-09D2B6C85211}" sibTransId="{A803ACAC-AB11-4AF3-B8FA-606CCB56F91F}"/>
    <dgm:cxn modelId="{733375E5-10BA-48FE-A30E-BF95F02ADB22}" type="presParOf" srcId="{271211BD-4DD7-4836-BACC-EFE09450B5F1}" destId="{CDD3B891-41B8-4037-A5FE-9621280512C3}" srcOrd="0" destOrd="0" presId="urn:microsoft.com/office/officeart/2005/8/layout/process5"/>
    <dgm:cxn modelId="{D50369E4-CEEB-4CFE-916B-DC3FC2C03819}" type="presParOf" srcId="{271211BD-4DD7-4836-BACC-EFE09450B5F1}" destId="{BB6E1F81-71B1-4313-BA13-91C0A5D738C8}" srcOrd="1" destOrd="0" presId="urn:microsoft.com/office/officeart/2005/8/layout/process5"/>
    <dgm:cxn modelId="{1DB43323-B867-4F9B-AE1C-52616422A729}" type="presParOf" srcId="{BB6E1F81-71B1-4313-BA13-91C0A5D738C8}" destId="{9E232372-271A-45CB-BC6B-5F032DF8FB3E}" srcOrd="0" destOrd="0" presId="urn:microsoft.com/office/officeart/2005/8/layout/process5"/>
    <dgm:cxn modelId="{B4701DEC-8483-4B89-BA59-F17D32FFFC6F}" type="presParOf" srcId="{271211BD-4DD7-4836-BACC-EFE09450B5F1}" destId="{BDAE4F3F-FB4C-4E9F-9F83-20DC76F61623}" srcOrd="2" destOrd="0" presId="urn:microsoft.com/office/officeart/2005/8/layout/process5"/>
    <dgm:cxn modelId="{76DA65C6-267B-4660-87D4-1059EA8C311B}" type="presParOf" srcId="{271211BD-4DD7-4836-BACC-EFE09450B5F1}" destId="{3A2E02B2-95AD-4EC8-9D10-5B16E608AC10}" srcOrd="3" destOrd="0" presId="urn:microsoft.com/office/officeart/2005/8/layout/process5"/>
    <dgm:cxn modelId="{61A35191-04A2-41B1-87F3-59413FC21300}" type="presParOf" srcId="{3A2E02B2-95AD-4EC8-9D10-5B16E608AC10}" destId="{7B8786FE-A483-497A-A974-981FF1A69839}" srcOrd="0" destOrd="0" presId="urn:microsoft.com/office/officeart/2005/8/layout/process5"/>
    <dgm:cxn modelId="{57C111CB-4B28-483E-B0B6-2F0A7EBFEC70}" type="presParOf" srcId="{271211BD-4DD7-4836-BACC-EFE09450B5F1}" destId="{7CD7DE33-5500-40DD-9FA6-E2961D1119A2}" srcOrd="4" destOrd="0" presId="urn:microsoft.com/office/officeart/2005/8/layout/process5"/>
    <dgm:cxn modelId="{49F8D2F1-51D0-454F-B8BB-B0EFDF90F0C5}" type="presParOf" srcId="{271211BD-4DD7-4836-BACC-EFE09450B5F1}" destId="{A6F384C1-0C27-48D9-8156-763FD03B0C91}" srcOrd="5" destOrd="0" presId="urn:microsoft.com/office/officeart/2005/8/layout/process5"/>
    <dgm:cxn modelId="{946F602B-57B9-4914-BC94-F1890A559DAF}" type="presParOf" srcId="{A6F384C1-0C27-48D9-8156-763FD03B0C91}" destId="{5EE578A9-A607-4012-A61F-F2CD78613859}" srcOrd="0" destOrd="0" presId="urn:microsoft.com/office/officeart/2005/8/layout/process5"/>
    <dgm:cxn modelId="{FDB0C07E-28F6-49BD-8767-8587AD7354FA}" type="presParOf" srcId="{271211BD-4DD7-4836-BACC-EFE09450B5F1}" destId="{BE91937B-B167-44D0-9345-F2DE453BEDDC}" srcOrd="6" destOrd="0" presId="urn:microsoft.com/office/officeart/2005/8/layout/process5"/>
    <dgm:cxn modelId="{EAFB4A87-2D9E-4CC0-A832-55EFB8135C73}" type="presParOf" srcId="{271211BD-4DD7-4836-BACC-EFE09450B5F1}" destId="{73F1E59F-9AC6-4D45-BE5D-6D4C3DB5FBDA}" srcOrd="7" destOrd="0" presId="urn:microsoft.com/office/officeart/2005/8/layout/process5"/>
    <dgm:cxn modelId="{A33BA8C4-8F44-4ECC-A588-1A26D38646CF}" type="presParOf" srcId="{73F1E59F-9AC6-4D45-BE5D-6D4C3DB5FBDA}" destId="{94223DDE-1AEE-4758-92CF-C13BCAD1EA61}" srcOrd="0" destOrd="0" presId="urn:microsoft.com/office/officeart/2005/8/layout/process5"/>
    <dgm:cxn modelId="{8AB0161E-F0A1-4FBF-896C-2BF1B61164B6}" type="presParOf" srcId="{271211BD-4DD7-4836-BACC-EFE09450B5F1}" destId="{355770E6-374C-44CD-B0B5-F12B7ABCB941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6F8000-ADEA-4BC0-B6DD-EB9200DB88D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48902E-D92C-41FD-A3D1-56BA9429EEE6}">
      <dgm:prSet/>
      <dgm:spPr/>
      <dgm:t>
        <a:bodyPr/>
        <a:lstStyle/>
        <a:p>
          <a:r>
            <a:rPr lang="en-US"/>
            <a:t>APPLICATION TO ISAAC </a:t>
          </a:r>
        </a:p>
      </dgm:t>
    </dgm:pt>
    <dgm:pt modelId="{87974297-6BCF-4E3C-A652-D314DBBDDACB}" type="parTrans" cxnId="{839B82CB-DE93-4CD2-8D47-E27B72FC5A0C}">
      <dgm:prSet/>
      <dgm:spPr/>
      <dgm:t>
        <a:bodyPr/>
        <a:lstStyle/>
        <a:p>
          <a:endParaRPr lang="en-US"/>
        </a:p>
      </dgm:t>
    </dgm:pt>
    <dgm:pt modelId="{A6C69B69-2889-47C5-BA2E-674191C93A2C}" type="sibTrans" cxnId="{839B82CB-DE93-4CD2-8D47-E27B72FC5A0C}">
      <dgm:prSet/>
      <dgm:spPr/>
      <dgm:t>
        <a:bodyPr/>
        <a:lstStyle/>
        <a:p>
          <a:endParaRPr lang="en-US"/>
        </a:p>
      </dgm:t>
    </dgm:pt>
    <dgm:pt modelId="{C41F819D-9A89-426B-8426-A5B07FF6EBD0}">
      <dgm:prSet/>
      <dgm:spPr/>
      <dgm:t>
        <a:bodyPr/>
        <a:lstStyle/>
        <a:p>
          <a:r>
            <a:rPr lang="en-US"/>
            <a:t>Maternal mental health challenges may reduce emotional availability.</a:t>
          </a:r>
        </a:p>
      </dgm:t>
    </dgm:pt>
    <dgm:pt modelId="{21A089DF-6B20-43DD-BE4F-CEF610953781}" type="parTrans" cxnId="{10C9E97A-EF2F-455E-AA78-19B74B479190}">
      <dgm:prSet/>
      <dgm:spPr/>
      <dgm:t>
        <a:bodyPr/>
        <a:lstStyle/>
        <a:p>
          <a:endParaRPr lang="en-US"/>
        </a:p>
      </dgm:t>
    </dgm:pt>
    <dgm:pt modelId="{539165E1-D7D1-4E31-B5CE-F2C6000EB303}" type="sibTrans" cxnId="{10C9E97A-EF2F-455E-AA78-19B74B479190}">
      <dgm:prSet/>
      <dgm:spPr/>
      <dgm:t>
        <a:bodyPr/>
        <a:lstStyle/>
        <a:p>
          <a:endParaRPr lang="en-US"/>
        </a:p>
      </dgm:t>
    </dgm:pt>
    <dgm:pt modelId="{B0B0F6E2-AB0A-4FEB-A922-5046EEA943FB}">
      <dgm:prSet/>
      <dgm:spPr/>
      <dgm:t>
        <a:bodyPr/>
        <a:lstStyle/>
        <a:p>
          <a:r>
            <a:rPr lang="en-US"/>
            <a:t>Frequent childcare changes may reduce consistency </a:t>
          </a:r>
        </a:p>
      </dgm:t>
    </dgm:pt>
    <dgm:pt modelId="{44F6D0A9-08F4-47FF-9900-483073B896C1}" type="parTrans" cxnId="{C060CADF-E8F3-4FFE-882D-02F4864A248E}">
      <dgm:prSet/>
      <dgm:spPr/>
      <dgm:t>
        <a:bodyPr/>
        <a:lstStyle/>
        <a:p>
          <a:endParaRPr lang="en-US"/>
        </a:p>
      </dgm:t>
    </dgm:pt>
    <dgm:pt modelId="{637F5305-0FEC-43D0-BB93-E94DB026630C}" type="sibTrans" cxnId="{C060CADF-E8F3-4FFE-882D-02F4864A248E}">
      <dgm:prSet/>
      <dgm:spPr/>
      <dgm:t>
        <a:bodyPr/>
        <a:lstStyle/>
        <a:p>
          <a:endParaRPr lang="en-US"/>
        </a:p>
      </dgm:t>
    </dgm:pt>
    <dgm:pt modelId="{5558E20C-9091-47A1-B33D-2159EB413D93}">
      <dgm:prSet/>
      <dgm:spPr/>
      <dgm:t>
        <a:bodyPr/>
        <a:lstStyle/>
        <a:p>
          <a:r>
            <a:rPr lang="en-US"/>
            <a:t>Isaac’s separation distress and clinginess may reflect insecurity</a:t>
          </a:r>
        </a:p>
      </dgm:t>
    </dgm:pt>
    <dgm:pt modelId="{3CA7F707-24A5-4544-BCBC-A08C16CA0595}" type="parTrans" cxnId="{91BFD96F-5C7D-4BBA-943D-122BBB5C27FB}">
      <dgm:prSet/>
      <dgm:spPr/>
      <dgm:t>
        <a:bodyPr/>
        <a:lstStyle/>
        <a:p>
          <a:endParaRPr lang="en-US"/>
        </a:p>
      </dgm:t>
    </dgm:pt>
    <dgm:pt modelId="{B9F55931-A01C-4D4A-BFEC-5E2717EBE5E5}" type="sibTrans" cxnId="{91BFD96F-5C7D-4BBA-943D-122BBB5C27FB}">
      <dgm:prSet/>
      <dgm:spPr/>
      <dgm:t>
        <a:bodyPr/>
        <a:lstStyle/>
        <a:p>
          <a:endParaRPr lang="en-US"/>
        </a:p>
      </dgm:t>
    </dgm:pt>
    <dgm:pt modelId="{8923E924-ECA6-4299-BFC8-017AB3689B25}" type="pres">
      <dgm:prSet presAssocID="{556F8000-ADEA-4BC0-B6DD-EB9200DB88DD}" presName="outerComposite" presStyleCnt="0">
        <dgm:presLayoutVars>
          <dgm:chMax val="5"/>
          <dgm:dir/>
          <dgm:resizeHandles val="exact"/>
        </dgm:presLayoutVars>
      </dgm:prSet>
      <dgm:spPr/>
    </dgm:pt>
    <dgm:pt modelId="{7740B417-2F7E-4C6D-8294-809BFCA47164}" type="pres">
      <dgm:prSet presAssocID="{556F8000-ADEA-4BC0-B6DD-EB9200DB88DD}" presName="dummyMaxCanvas" presStyleCnt="0">
        <dgm:presLayoutVars/>
      </dgm:prSet>
      <dgm:spPr/>
    </dgm:pt>
    <dgm:pt modelId="{D5CAE548-EB9B-48ED-B950-A6E36AE609A6}" type="pres">
      <dgm:prSet presAssocID="{556F8000-ADEA-4BC0-B6DD-EB9200DB88DD}" presName="FourNodes_1" presStyleLbl="node1" presStyleIdx="0" presStyleCnt="4">
        <dgm:presLayoutVars>
          <dgm:bulletEnabled val="1"/>
        </dgm:presLayoutVars>
      </dgm:prSet>
      <dgm:spPr/>
    </dgm:pt>
    <dgm:pt modelId="{86888418-066D-458B-BAA5-A745423FB34B}" type="pres">
      <dgm:prSet presAssocID="{556F8000-ADEA-4BC0-B6DD-EB9200DB88DD}" presName="FourNodes_2" presStyleLbl="node1" presStyleIdx="1" presStyleCnt="4">
        <dgm:presLayoutVars>
          <dgm:bulletEnabled val="1"/>
        </dgm:presLayoutVars>
      </dgm:prSet>
      <dgm:spPr/>
    </dgm:pt>
    <dgm:pt modelId="{7CE5C38F-9794-47D7-AD6F-F05C41F5B5C3}" type="pres">
      <dgm:prSet presAssocID="{556F8000-ADEA-4BC0-B6DD-EB9200DB88DD}" presName="FourNodes_3" presStyleLbl="node1" presStyleIdx="2" presStyleCnt="4">
        <dgm:presLayoutVars>
          <dgm:bulletEnabled val="1"/>
        </dgm:presLayoutVars>
      </dgm:prSet>
      <dgm:spPr/>
    </dgm:pt>
    <dgm:pt modelId="{578D16A4-1E21-479F-8052-8E2C1BB2116A}" type="pres">
      <dgm:prSet presAssocID="{556F8000-ADEA-4BC0-B6DD-EB9200DB88DD}" presName="FourNodes_4" presStyleLbl="node1" presStyleIdx="3" presStyleCnt="4">
        <dgm:presLayoutVars>
          <dgm:bulletEnabled val="1"/>
        </dgm:presLayoutVars>
      </dgm:prSet>
      <dgm:spPr/>
    </dgm:pt>
    <dgm:pt modelId="{7774585C-CF29-48EE-84F4-FE12B7F322AF}" type="pres">
      <dgm:prSet presAssocID="{556F8000-ADEA-4BC0-B6DD-EB9200DB88DD}" presName="FourConn_1-2" presStyleLbl="fgAccFollowNode1" presStyleIdx="0" presStyleCnt="3">
        <dgm:presLayoutVars>
          <dgm:bulletEnabled val="1"/>
        </dgm:presLayoutVars>
      </dgm:prSet>
      <dgm:spPr/>
    </dgm:pt>
    <dgm:pt modelId="{B09E9737-7335-448D-8A42-8425A395F2BD}" type="pres">
      <dgm:prSet presAssocID="{556F8000-ADEA-4BC0-B6DD-EB9200DB88DD}" presName="FourConn_2-3" presStyleLbl="fgAccFollowNode1" presStyleIdx="1" presStyleCnt="3">
        <dgm:presLayoutVars>
          <dgm:bulletEnabled val="1"/>
        </dgm:presLayoutVars>
      </dgm:prSet>
      <dgm:spPr/>
    </dgm:pt>
    <dgm:pt modelId="{C9FC73DE-B928-4FBE-867F-B7660EE7E602}" type="pres">
      <dgm:prSet presAssocID="{556F8000-ADEA-4BC0-B6DD-EB9200DB88DD}" presName="FourConn_3-4" presStyleLbl="fgAccFollowNode1" presStyleIdx="2" presStyleCnt="3">
        <dgm:presLayoutVars>
          <dgm:bulletEnabled val="1"/>
        </dgm:presLayoutVars>
      </dgm:prSet>
      <dgm:spPr/>
    </dgm:pt>
    <dgm:pt modelId="{98630FCD-63C5-47C2-A0D0-E75A51279CA4}" type="pres">
      <dgm:prSet presAssocID="{556F8000-ADEA-4BC0-B6DD-EB9200DB88DD}" presName="FourNodes_1_text" presStyleLbl="node1" presStyleIdx="3" presStyleCnt="4">
        <dgm:presLayoutVars>
          <dgm:bulletEnabled val="1"/>
        </dgm:presLayoutVars>
      </dgm:prSet>
      <dgm:spPr/>
    </dgm:pt>
    <dgm:pt modelId="{B5FE05B4-1094-49BA-A874-DF9D7FF147DC}" type="pres">
      <dgm:prSet presAssocID="{556F8000-ADEA-4BC0-B6DD-EB9200DB88DD}" presName="FourNodes_2_text" presStyleLbl="node1" presStyleIdx="3" presStyleCnt="4">
        <dgm:presLayoutVars>
          <dgm:bulletEnabled val="1"/>
        </dgm:presLayoutVars>
      </dgm:prSet>
      <dgm:spPr/>
    </dgm:pt>
    <dgm:pt modelId="{21CD80B0-64A5-41B0-8184-383344263A93}" type="pres">
      <dgm:prSet presAssocID="{556F8000-ADEA-4BC0-B6DD-EB9200DB88DD}" presName="FourNodes_3_text" presStyleLbl="node1" presStyleIdx="3" presStyleCnt="4">
        <dgm:presLayoutVars>
          <dgm:bulletEnabled val="1"/>
        </dgm:presLayoutVars>
      </dgm:prSet>
      <dgm:spPr/>
    </dgm:pt>
    <dgm:pt modelId="{37B2660F-9F8B-4052-BE75-BA5A250314A8}" type="pres">
      <dgm:prSet presAssocID="{556F8000-ADEA-4BC0-B6DD-EB9200DB88D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7FF7812-332A-4FF3-9A21-84FA9B6EC2B4}" type="presOf" srcId="{A6C69B69-2889-47C5-BA2E-674191C93A2C}" destId="{7774585C-CF29-48EE-84F4-FE12B7F322AF}" srcOrd="0" destOrd="0" presId="urn:microsoft.com/office/officeart/2005/8/layout/vProcess5"/>
    <dgm:cxn modelId="{2167A622-7279-4404-817E-3F61659ADF90}" type="presOf" srcId="{539165E1-D7D1-4E31-B5CE-F2C6000EB303}" destId="{B09E9737-7335-448D-8A42-8425A395F2BD}" srcOrd="0" destOrd="0" presId="urn:microsoft.com/office/officeart/2005/8/layout/vProcess5"/>
    <dgm:cxn modelId="{F6C30B2E-66C3-48E1-BCD0-CE75A76DEA97}" type="presOf" srcId="{BD48902E-D92C-41FD-A3D1-56BA9429EEE6}" destId="{D5CAE548-EB9B-48ED-B950-A6E36AE609A6}" srcOrd="0" destOrd="0" presId="urn:microsoft.com/office/officeart/2005/8/layout/vProcess5"/>
    <dgm:cxn modelId="{91BFD96F-5C7D-4BBA-943D-122BBB5C27FB}" srcId="{556F8000-ADEA-4BC0-B6DD-EB9200DB88DD}" destId="{5558E20C-9091-47A1-B33D-2159EB413D93}" srcOrd="3" destOrd="0" parTransId="{3CA7F707-24A5-4544-BCBC-A08C16CA0595}" sibTransId="{B9F55931-A01C-4D4A-BFEC-5E2717EBE5E5}"/>
    <dgm:cxn modelId="{10C9E97A-EF2F-455E-AA78-19B74B479190}" srcId="{556F8000-ADEA-4BC0-B6DD-EB9200DB88DD}" destId="{C41F819D-9A89-426B-8426-A5B07FF6EBD0}" srcOrd="1" destOrd="0" parTransId="{21A089DF-6B20-43DD-BE4F-CEF610953781}" sibTransId="{539165E1-D7D1-4E31-B5CE-F2C6000EB303}"/>
    <dgm:cxn modelId="{6014FF8F-F080-4157-8BAC-84C4E9945D3C}" type="presOf" srcId="{B0B0F6E2-AB0A-4FEB-A922-5046EEA943FB}" destId="{21CD80B0-64A5-41B0-8184-383344263A93}" srcOrd="1" destOrd="0" presId="urn:microsoft.com/office/officeart/2005/8/layout/vProcess5"/>
    <dgm:cxn modelId="{061491AF-89E7-4FAC-B063-076F784DB84C}" type="presOf" srcId="{C41F819D-9A89-426B-8426-A5B07FF6EBD0}" destId="{86888418-066D-458B-BAA5-A745423FB34B}" srcOrd="0" destOrd="0" presId="urn:microsoft.com/office/officeart/2005/8/layout/vProcess5"/>
    <dgm:cxn modelId="{CFA057BC-6D84-4BFE-9FE5-A90535C5D122}" type="presOf" srcId="{556F8000-ADEA-4BC0-B6DD-EB9200DB88DD}" destId="{8923E924-ECA6-4299-BFC8-017AB3689B25}" srcOrd="0" destOrd="0" presId="urn:microsoft.com/office/officeart/2005/8/layout/vProcess5"/>
    <dgm:cxn modelId="{839B82CB-DE93-4CD2-8D47-E27B72FC5A0C}" srcId="{556F8000-ADEA-4BC0-B6DD-EB9200DB88DD}" destId="{BD48902E-D92C-41FD-A3D1-56BA9429EEE6}" srcOrd="0" destOrd="0" parTransId="{87974297-6BCF-4E3C-A652-D314DBBDDACB}" sibTransId="{A6C69B69-2889-47C5-BA2E-674191C93A2C}"/>
    <dgm:cxn modelId="{FBBF91D1-0733-415F-997E-DFDE12210100}" type="presOf" srcId="{637F5305-0FEC-43D0-BB93-E94DB026630C}" destId="{C9FC73DE-B928-4FBE-867F-B7660EE7E602}" srcOrd="0" destOrd="0" presId="urn:microsoft.com/office/officeart/2005/8/layout/vProcess5"/>
    <dgm:cxn modelId="{E03E0AD8-1BA8-47A8-B3A1-B2616DF4DB6D}" type="presOf" srcId="{C41F819D-9A89-426B-8426-A5B07FF6EBD0}" destId="{B5FE05B4-1094-49BA-A874-DF9D7FF147DC}" srcOrd="1" destOrd="0" presId="urn:microsoft.com/office/officeart/2005/8/layout/vProcess5"/>
    <dgm:cxn modelId="{231C1FDF-11F0-417C-BAA1-03A0F5506261}" type="presOf" srcId="{BD48902E-D92C-41FD-A3D1-56BA9429EEE6}" destId="{98630FCD-63C5-47C2-A0D0-E75A51279CA4}" srcOrd="1" destOrd="0" presId="urn:microsoft.com/office/officeart/2005/8/layout/vProcess5"/>
    <dgm:cxn modelId="{C060CADF-E8F3-4FFE-882D-02F4864A248E}" srcId="{556F8000-ADEA-4BC0-B6DD-EB9200DB88DD}" destId="{B0B0F6E2-AB0A-4FEB-A922-5046EEA943FB}" srcOrd="2" destOrd="0" parTransId="{44F6D0A9-08F4-47FF-9900-483073B896C1}" sibTransId="{637F5305-0FEC-43D0-BB93-E94DB026630C}"/>
    <dgm:cxn modelId="{FABCBDE1-D9D3-4827-9496-6A404A95EC21}" type="presOf" srcId="{5558E20C-9091-47A1-B33D-2159EB413D93}" destId="{37B2660F-9F8B-4052-BE75-BA5A250314A8}" srcOrd="1" destOrd="0" presId="urn:microsoft.com/office/officeart/2005/8/layout/vProcess5"/>
    <dgm:cxn modelId="{A7852AE2-D4AA-457B-BFED-E24C4AA21711}" type="presOf" srcId="{B0B0F6E2-AB0A-4FEB-A922-5046EEA943FB}" destId="{7CE5C38F-9794-47D7-AD6F-F05C41F5B5C3}" srcOrd="0" destOrd="0" presId="urn:microsoft.com/office/officeart/2005/8/layout/vProcess5"/>
    <dgm:cxn modelId="{42764CE2-FDC8-4D2C-B061-AB7778C47ABC}" type="presOf" srcId="{5558E20C-9091-47A1-B33D-2159EB413D93}" destId="{578D16A4-1E21-479F-8052-8E2C1BB2116A}" srcOrd="0" destOrd="0" presId="urn:microsoft.com/office/officeart/2005/8/layout/vProcess5"/>
    <dgm:cxn modelId="{1112DDB5-90F4-4FCA-928F-A368E0D5CA03}" type="presParOf" srcId="{8923E924-ECA6-4299-BFC8-017AB3689B25}" destId="{7740B417-2F7E-4C6D-8294-809BFCA47164}" srcOrd="0" destOrd="0" presId="urn:microsoft.com/office/officeart/2005/8/layout/vProcess5"/>
    <dgm:cxn modelId="{8D056301-73EB-42A5-9784-08D54A3F8823}" type="presParOf" srcId="{8923E924-ECA6-4299-BFC8-017AB3689B25}" destId="{D5CAE548-EB9B-48ED-B950-A6E36AE609A6}" srcOrd="1" destOrd="0" presId="urn:microsoft.com/office/officeart/2005/8/layout/vProcess5"/>
    <dgm:cxn modelId="{C4D039F3-2DDE-496D-96A5-DF00E0B353BC}" type="presParOf" srcId="{8923E924-ECA6-4299-BFC8-017AB3689B25}" destId="{86888418-066D-458B-BAA5-A745423FB34B}" srcOrd="2" destOrd="0" presId="urn:microsoft.com/office/officeart/2005/8/layout/vProcess5"/>
    <dgm:cxn modelId="{44B97EE5-DB4C-459A-9638-B761F0BED0EC}" type="presParOf" srcId="{8923E924-ECA6-4299-BFC8-017AB3689B25}" destId="{7CE5C38F-9794-47D7-AD6F-F05C41F5B5C3}" srcOrd="3" destOrd="0" presId="urn:microsoft.com/office/officeart/2005/8/layout/vProcess5"/>
    <dgm:cxn modelId="{3C08DEB9-E058-4EEF-AB27-85DD0C61B3D9}" type="presParOf" srcId="{8923E924-ECA6-4299-BFC8-017AB3689B25}" destId="{578D16A4-1E21-479F-8052-8E2C1BB2116A}" srcOrd="4" destOrd="0" presId="urn:microsoft.com/office/officeart/2005/8/layout/vProcess5"/>
    <dgm:cxn modelId="{C2FE2A59-CB67-4344-A046-9CD7A9346F3D}" type="presParOf" srcId="{8923E924-ECA6-4299-BFC8-017AB3689B25}" destId="{7774585C-CF29-48EE-84F4-FE12B7F322AF}" srcOrd="5" destOrd="0" presId="urn:microsoft.com/office/officeart/2005/8/layout/vProcess5"/>
    <dgm:cxn modelId="{914F5FD8-AFDD-4896-B2A5-4CC7775F1DF0}" type="presParOf" srcId="{8923E924-ECA6-4299-BFC8-017AB3689B25}" destId="{B09E9737-7335-448D-8A42-8425A395F2BD}" srcOrd="6" destOrd="0" presId="urn:microsoft.com/office/officeart/2005/8/layout/vProcess5"/>
    <dgm:cxn modelId="{B758BE45-09E9-4CB7-BA51-F0B9C0DA630A}" type="presParOf" srcId="{8923E924-ECA6-4299-BFC8-017AB3689B25}" destId="{C9FC73DE-B928-4FBE-867F-B7660EE7E602}" srcOrd="7" destOrd="0" presId="urn:microsoft.com/office/officeart/2005/8/layout/vProcess5"/>
    <dgm:cxn modelId="{6A815166-375E-45D1-86D0-47EFF6720609}" type="presParOf" srcId="{8923E924-ECA6-4299-BFC8-017AB3689B25}" destId="{98630FCD-63C5-47C2-A0D0-E75A51279CA4}" srcOrd="8" destOrd="0" presId="urn:microsoft.com/office/officeart/2005/8/layout/vProcess5"/>
    <dgm:cxn modelId="{677CD3AD-218B-45E7-A1B6-47BF558BADA0}" type="presParOf" srcId="{8923E924-ECA6-4299-BFC8-017AB3689B25}" destId="{B5FE05B4-1094-49BA-A874-DF9D7FF147DC}" srcOrd="9" destOrd="0" presId="urn:microsoft.com/office/officeart/2005/8/layout/vProcess5"/>
    <dgm:cxn modelId="{AAD7FF65-6C8E-4A85-BD5E-A59659CB16F6}" type="presParOf" srcId="{8923E924-ECA6-4299-BFC8-017AB3689B25}" destId="{21CD80B0-64A5-41B0-8184-383344263A93}" srcOrd="10" destOrd="0" presId="urn:microsoft.com/office/officeart/2005/8/layout/vProcess5"/>
    <dgm:cxn modelId="{4DFFDE81-29F8-44CA-9391-D8F61477CC57}" type="presParOf" srcId="{8923E924-ECA6-4299-BFC8-017AB3689B25}" destId="{37B2660F-9F8B-4052-BE75-BA5A250314A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52F785-77C9-44E8-BC29-34F76CC8662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09F00F0-F36C-46B9-ADAB-E477491BE577}">
      <dgm:prSet/>
      <dgm:spPr/>
      <dgm:t>
        <a:bodyPr/>
        <a:lstStyle/>
        <a:p>
          <a:r>
            <a:rPr lang="en-US"/>
            <a:t>APLICATIO</a:t>
          </a:r>
        </a:p>
      </dgm:t>
    </dgm:pt>
    <dgm:pt modelId="{31C97F1A-FA67-4F95-9AD4-6D8B25BD89DE}" type="parTrans" cxnId="{830C6242-9209-43D3-86F9-E6C660A43F35}">
      <dgm:prSet/>
      <dgm:spPr/>
      <dgm:t>
        <a:bodyPr/>
        <a:lstStyle/>
        <a:p>
          <a:endParaRPr lang="en-US"/>
        </a:p>
      </dgm:t>
    </dgm:pt>
    <dgm:pt modelId="{23BDA753-BDB9-4162-AAA8-3E541053F853}" type="sibTrans" cxnId="{830C6242-9209-43D3-86F9-E6C660A43F35}">
      <dgm:prSet/>
      <dgm:spPr/>
      <dgm:t>
        <a:bodyPr/>
        <a:lstStyle/>
        <a:p>
          <a:endParaRPr lang="en-US"/>
        </a:p>
      </dgm:t>
    </dgm:pt>
    <dgm:pt modelId="{9CF29FCA-8AF7-4F70-A24E-0D8513F20556}">
      <dgm:prSet/>
      <dgm:spPr/>
      <dgm:t>
        <a:bodyPr/>
        <a:lstStyle/>
        <a:p>
          <a:r>
            <a:rPr lang="en-US"/>
            <a:t>Possible was influenced by :</a:t>
          </a:r>
        </a:p>
      </dgm:t>
    </dgm:pt>
    <dgm:pt modelId="{5EE7ECEA-5D54-4254-A383-2A1CA9083A2E}" type="parTrans" cxnId="{D101327C-F254-4608-926F-C02361B97047}">
      <dgm:prSet/>
      <dgm:spPr/>
      <dgm:t>
        <a:bodyPr/>
        <a:lstStyle/>
        <a:p>
          <a:endParaRPr lang="en-US"/>
        </a:p>
      </dgm:t>
    </dgm:pt>
    <dgm:pt modelId="{F4E92B16-47A9-4125-BCF9-29A402CD92E3}" type="sibTrans" cxnId="{D101327C-F254-4608-926F-C02361B97047}">
      <dgm:prSet/>
      <dgm:spPr/>
      <dgm:t>
        <a:bodyPr/>
        <a:lstStyle/>
        <a:p>
          <a:endParaRPr lang="en-US"/>
        </a:p>
      </dgm:t>
    </dgm:pt>
    <dgm:pt modelId="{4B30735E-866C-4FCD-80C1-0FE4979D1AFB}">
      <dgm:prSet/>
      <dgm:spPr/>
      <dgm:t>
        <a:bodyPr/>
        <a:lstStyle/>
        <a:p>
          <a:r>
            <a:rPr lang="en-US"/>
            <a:t>Reduced social opportunities</a:t>
          </a:r>
        </a:p>
      </dgm:t>
    </dgm:pt>
    <dgm:pt modelId="{E6E1784A-EFE1-469D-B9F7-D560D147829C}" type="parTrans" cxnId="{9302028B-75AA-402C-A494-7DA305C02A30}">
      <dgm:prSet/>
      <dgm:spPr/>
      <dgm:t>
        <a:bodyPr/>
        <a:lstStyle/>
        <a:p>
          <a:endParaRPr lang="en-US"/>
        </a:p>
      </dgm:t>
    </dgm:pt>
    <dgm:pt modelId="{ACD3C0A1-C0D2-40F1-B306-682C8AAB7B16}" type="sibTrans" cxnId="{9302028B-75AA-402C-A494-7DA305C02A30}">
      <dgm:prSet/>
      <dgm:spPr/>
      <dgm:t>
        <a:bodyPr/>
        <a:lstStyle/>
        <a:p>
          <a:endParaRPr lang="en-US"/>
        </a:p>
      </dgm:t>
    </dgm:pt>
    <dgm:pt modelId="{0F6D85FD-A677-468A-9635-8F85AB6268E9}">
      <dgm:prSet/>
      <dgm:spPr/>
      <dgm:t>
        <a:bodyPr/>
        <a:lstStyle/>
        <a:p>
          <a:r>
            <a:rPr lang="en-US"/>
            <a:t>Emotional stress</a:t>
          </a:r>
        </a:p>
      </dgm:t>
    </dgm:pt>
    <dgm:pt modelId="{ED2B183C-D320-47D5-9E79-38E3AAC7E6C3}" type="parTrans" cxnId="{84E5C046-7E20-49F8-9A66-8BA53630A7B4}">
      <dgm:prSet/>
      <dgm:spPr/>
      <dgm:t>
        <a:bodyPr/>
        <a:lstStyle/>
        <a:p>
          <a:endParaRPr lang="en-US"/>
        </a:p>
      </dgm:t>
    </dgm:pt>
    <dgm:pt modelId="{3ED3C736-86CD-49BC-B9AE-A4A9A703361E}" type="sibTrans" cxnId="{84E5C046-7E20-49F8-9A66-8BA53630A7B4}">
      <dgm:prSet/>
      <dgm:spPr/>
      <dgm:t>
        <a:bodyPr/>
        <a:lstStyle/>
        <a:p>
          <a:endParaRPr lang="en-US"/>
        </a:p>
      </dgm:t>
    </dgm:pt>
    <dgm:pt modelId="{A44D74B0-2CB3-48E5-A987-F53F83C244F5}">
      <dgm:prSet/>
      <dgm:spPr/>
      <dgm:t>
        <a:bodyPr/>
        <a:lstStyle/>
        <a:p>
          <a:r>
            <a:rPr lang="en-US"/>
            <a:t>Inconsistent childcare experiences </a:t>
          </a:r>
        </a:p>
      </dgm:t>
    </dgm:pt>
    <dgm:pt modelId="{BA71C80A-6898-4F5C-BAE6-2D7A768203D5}" type="parTrans" cxnId="{F1A62C8D-A3B4-41CF-A645-22D2BFC0A661}">
      <dgm:prSet/>
      <dgm:spPr/>
      <dgm:t>
        <a:bodyPr/>
        <a:lstStyle/>
        <a:p>
          <a:endParaRPr lang="en-US"/>
        </a:p>
      </dgm:t>
    </dgm:pt>
    <dgm:pt modelId="{5C49B27F-52BE-4752-A446-1B3731B1343B}" type="sibTrans" cxnId="{F1A62C8D-A3B4-41CF-A645-22D2BFC0A661}">
      <dgm:prSet/>
      <dgm:spPr/>
      <dgm:t>
        <a:bodyPr/>
        <a:lstStyle/>
        <a:p>
          <a:endParaRPr lang="en-US"/>
        </a:p>
      </dgm:t>
    </dgm:pt>
    <dgm:pt modelId="{DEFFED0D-605E-42FB-9AAE-FDABF822C335}" type="pres">
      <dgm:prSet presAssocID="{3252F785-77C9-44E8-BC29-34F76CC8662E}" presName="vert0" presStyleCnt="0">
        <dgm:presLayoutVars>
          <dgm:dir/>
          <dgm:animOne val="branch"/>
          <dgm:animLvl val="lvl"/>
        </dgm:presLayoutVars>
      </dgm:prSet>
      <dgm:spPr/>
    </dgm:pt>
    <dgm:pt modelId="{105D4D36-AA8E-4D1A-89C5-B8C1540B3461}" type="pres">
      <dgm:prSet presAssocID="{B09F00F0-F36C-46B9-ADAB-E477491BE577}" presName="thickLine" presStyleLbl="alignNode1" presStyleIdx="0" presStyleCnt="5"/>
      <dgm:spPr/>
    </dgm:pt>
    <dgm:pt modelId="{D7C68E6C-4564-4FEB-B793-96490E1EEADC}" type="pres">
      <dgm:prSet presAssocID="{B09F00F0-F36C-46B9-ADAB-E477491BE577}" presName="horz1" presStyleCnt="0"/>
      <dgm:spPr/>
    </dgm:pt>
    <dgm:pt modelId="{031A28D8-EEA2-48B5-B619-EEB92B8354D6}" type="pres">
      <dgm:prSet presAssocID="{B09F00F0-F36C-46B9-ADAB-E477491BE577}" presName="tx1" presStyleLbl="revTx" presStyleIdx="0" presStyleCnt="5"/>
      <dgm:spPr/>
    </dgm:pt>
    <dgm:pt modelId="{67BCBB7B-8805-45D1-97B2-07B927F15CB8}" type="pres">
      <dgm:prSet presAssocID="{B09F00F0-F36C-46B9-ADAB-E477491BE577}" presName="vert1" presStyleCnt="0"/>
      <dgm:spPr/>
    </dgm:pt>
    <dgm:pt modelId="{85C90D46-150D-4379-8F1A-A65D1F80BF20}" type="pres">
      <dgm:prSet presAssocID="{9CF29FCA-8AF7-4F70-A24E-0D8513F20556}" presName="thickLine" presStyleLbl="alignNode1" presStyleIdx="1" presStyleCnt="5"/>
      <dgm:spPr/>
    </dgm:pt>
    <dgm:pt modelId="{EC3CBE6B-F671-427F-A166-075B17B48D81}" type="pres">
      <dgm:prSet presAssocID="{9CF29FCA-8AF7-4F70-A24E-0D8513F20556}" presName="horz1" presStyleCnt="0"/>
      <dgm:spPr/>
    </dgm:pt>
    <dgm:pt modelId="{F668483B-9C48-4776-BF4F-CD14EF756017}" type="pres">
      <dgm:prSet presAssocID="{9CF29FCA-8AF7-4F70-A24E-0D8513F20556}" presName="tx1" presStyleLbl="revTx" presStyleIdx="1" presStyleCnt="5"/>
      <dgm:spPr/>
    </dgm:pt>
    <dgm:pt modelId="{2301DEDE-AE7C-4F9B-8C67-5F0A21C0E435}" type="pres">
      <dgm:prSet presAssocID="{9CF29FCA-8AF7-4F70-A24E-0D8513F20556}" presName="vert1" presStyleCnt="0"/>
      <dgm:spPr/>
    </dgm:pt>
    <dgm:pt modelId="{BD64953D-3998-43DE-9F53-1B9975ECC698}" type="pres">
      <dgm:prSet presAssocID="{4B30735E-866C-4FCD-80C1-0FE4979D1AFB}" presName="thickLine" presStyleLbl="alignNode1" presStyleIdx="2" presStyleCnt="5"/>
      <dgm:spPr/>
    </dgm:pt>
    <dgm:pt modelId="{C6A73C28-A93B-44E8-B992-243DF9E63F92}" type="pres">
      <dgm:prSet presAssocID="{4B30735E-866C-4FCD-80C1-0FE4979D1AFB}" presName="horz1" presStyleCnt="0"/>
      <dgm:spPr/>
    </dgm:pt>
    <dgm:pt modelId="{FC5D9D5A-95B2-4ADB-ADDA-C98043F7BF99}" type="pres">
      <dgm:prSet presAssocID="{4B30735E-866C-4FCD-80C1-0FE4979D1AFB}" presName="tx1" presStyleLbl="revTx" presStyleIdx="2" presStyleCnt="5"/>
      <dgm:spPr/>
    </dgm:pt>
    <dgm:pt modelId="{32A06755-0897-4983-912D-FCBAA13D9F9E}" type="pres">
      <dgm:prSet presAssocID="{4B30735E-866C-4FCD-80C1-0FE4979D1AFB}" presName="vert1" presStyleCnt="0"/>
      <dgm:spPr/>
    </dgm:pt>
    <dgm:pt modelId="{770A56EC-12D3-40C1-BC71-1D29BBF59CF8}" type="pres">
      <dgm:prSet presAssocID="{0F6D85FD-A677-468A-9635-8F85AB6268E9}" presName="thickLine" presStyleLbl="alignNode1" presStyleIdx="3" presStyleCnt="5"/>
      <dgm:spPr/>
    </dgm:pt>
    <dgm:pt modelId="{2E679467-D624-469D-8ED6-94CE6F7E1385}" type="pres">
      <dgm:prSet presAssocID="{0F6D85FD-A677-468A-9635-8F85AB6268E9}" presName="horz1" presStyleCnt="0"/>
      <dgm:spPr/>
    </dgm:pt>
    <dgm:pt modelId="{599ED6C9-45B8-4BB0-932C-313939A642E7}" type="pres">
      <dgm:prSet presAssocID="{0F6D85FD-A677-468A-9635-8F85AB6268E9}" presName="tx1" presStyleLbl="revTx" presStyleIdx="3" presStyleCnt="5"/>
      <dgm:spPr/>
    </dgm:pt>
    <dgm:pt modelId="{357ADB2E-BB83-4CAC-96E1-FBA44C138225}" type="pres">
      <dgm:prSet presAssocID="{0F6D85FD-A677-468A-9635-8F85AB6268E9}" presName="vert1" presStyleCnt="0"/>
      <dgm:spPr/>
    </dgm:pt>
    <dgm:pt modelId="{E3F62483-0027-4E22-8D3F-F663101F983E}" type="pres">
      <dgm:prSet presAssocID="{A44D74B0-2CB3-48E5-A987-F53F83C244F5}" presName="thickLine" presStyleLbl="alignNode1" presStyleIdx="4" presStyleCnt="5"/>
      <dgm:spPr/>
    </dgm:pt>
    <dgm:pt modelId="{1E2533D8-550C-4510-BD01-A1FFFFA8129B}" type="pres">
      <dgm:prSet presAssocID="{A44D74B0-2CB3-48E5-A987-F53F83C244F5}" presName="horz1" presStyleCnt="0"/>
      <dgm:spPr/>
    </dgm:pt>
    <dgm:pt modelId="{13F78B9D-E508-4781-AC9A-0E35591022F2}" type="pres">
      <dgm:prSet presAssocID="{A44D74B0-2CB3-48E5-A987-F53F83C244F5}" presName="tx1" presStyleLbl="revTx" presStyleIdx="4" presStyleCnt="5"/>
      <dgm:spPr/>
    </dgm:pt>
    <dgm:pt modelId="{93CC7668-D277-4D99-9CB8-8400683E49F9}" type="pres">
      <dgm:prSet presAssocID="{A44D74B0-2CB3-48E5-A987-F53F83C244F5}" presName="vert1" presStyleCnt="0"/>
      <dgm:spPr/>
    </dgm:pt>
  </dgm:ptLst>
  <dgm:cxnLst>
    <dgm:cxn modelId="{830C6242-9209-43D3-86F9-E6C660A43F35}" srcId="{3252F785-77C9-44E8-BC29-34F76CC8662E}" destId="{B09F00F0-F36C-46B9-ADAB-E477491BE577}" srcOrd="0" destOrd="0" parTransId="{31C97F1A-FA67-4F95-9AD4-6D8B25BD89DE}" sibTransId="{23BDA753-BDB9-4162-AAA8-3E541053F853}"/>
    <dgm:cxn modelId="{84E5C046-7E20-49F8-9A66-8BA53630A7B4}" srcId="{3252F785-77C9-44E8-BC29-34F76CC8662E}" destId="{0F6D85FD-A677-468A-9635-8F85AB6268E9}" srcOrd="3" destOrd="0" parTransId="{ED2B183C-D320-47D5-9E79-38E3AAC7E6C3}" sibTransId="{3ED3C736-86CD-49BC-B9AE-A4A9A703361E}"/>
    <dgm:cxn modelId="{76A52949-ACA0-43EF-A90E-98F27F7BC3BE}" type="presOf" srcId="{4B30735E-866C-4FCD-80C1-0FE4979D1AFB}" destId="{FC5D9D5A-95B2-4ADB-ADDA-C98043F7BF99}" srcOrd="0" destOrd="0" presId="urn:microsoft.com/office/officeart/2008/layout/LinedList"/>
    <dgm:cxn modelId="{D101327C-F254-4608-926F-C02361B97047}" srcId="{3252F785-77C9-44E8-BC29-34F76CC8662E}" destId="{9CF29FCA-8AF7-4F70-A24E-0D8513F20556}" srcOrd="1" destOrd="0" parTransId="{5EE7ECEA-5D54-4254-A383-2A1CA9083A2E}" sibTransId="{F4E92B16-47A9-4125-BCF9-29A402CD92E3}"/>
    <dgm:cxn modelId="{F8CEC786-423E-45C9-BC54-6B27C257B8CE}" type="presOf" srcId="{9CF29FCA-8AF7-4F70-A24E-0D8513F20556}" destId="{F668483B-9C48-4776-BF4F-CD14EF756017}" srcOrd="0" destOrd="0" presId="urn:microsoft.com/office/officeart/2008/layout/LinedList"/>
    <dgm:cxn modelId="{7EAFDF88-B77D-47DD-8075-8C3652BAB578}" type="presOf" srcId="{0F6D85FD-A677-468A-9635-8F85AB6268E9}" destId="{599ED6C9-45B8-4BB0-932C-313939A642E7}" srcOrd="0" destOrd="0" presId="urn:microsoft.com/office/officeart/2008/layout/LinedList"/>
    <dgm:cxn modelId="{E2B1098A-AD29-49DE-AD28-CA12FBEBD41B}" type="presOf" srcId="{B09F00F0-F36C-46B9-ADAB-E477491BE577}" destId="{031A28D8-EEA2-48B5-B619-EEB92B8354D6}" srcOrd="0" destOrd="0" presId="urn:microsoft.com/office/officeart/2008/layout/LinedList"/>
    <dgm:cxn modelId="{9302028B-75AA-402C-A494-7DA305C02A30}" srcId="{3252F785-77C9-44E8-BC29-34F76CC8662E}" destId="{4B30735E-866C-4FCD-80C1-0FE4979D1AFB}" srcOrd="2" destOrd="0" parTransId="{E6E1784A-EFE1-469D-B9F7-D560D147829C}" sibTransId="{ACD3C0A1-C0D2-40F1-B306-682C8AAB7B16}"/>
    <dgm:cxn modelId="{F1A62C8D-A3B4-41CF-A645-22D2BFC0A661}" srcId="{3252F785-77C9-44E8-BC29-34F76CC8662E}" destId="{A44D74B0-2CB3-48E5-A987-F53F83C244F5}" srcOrd="4" destOrd="0" parTransId="{BA71C80A-6898-4F5C-BAE6-2D7A768203D5}" sibTransId="{5C49B27F-52BE-4752-A446-1B3731B1343B}"/>
    <dgm:cxn modelId="{4E897EFA-CEF5-42DC-96E9-0D387F89055D}" type="presOf" srcId="{3252F785-77C9-44E8-BC29-34F76CC8662E}" destId="{DEFFED0D-605E-42FB-9AAE-FDABF822C335}" srcOrd="0" destOrd="0" presId="urn:microsoft.com/office/officeart/2008/layout/LinedList"/>
    <dgm:cxn modelId="{CA91B5FE-490C-41E5-8057-38D2C566C799}" type="presOf" srcId="{A44D74B0-2CB3-48E5-A987-F53F83C244F5}" destId="{13F78B9D-E508-4781-AC9A-0E35591022F2}" srcOrd="0" destOrd="0" presId="urn:microsoft.com/office/officeart/2008/layout/LinedList"/>
    <dgm:cxn modelId="{4A2025AA-D44D-487B-8A16-F959DEB9D32C}" type="presParOf" srcId="{DEFFED0D-605E-42FB-9AAE-FDABF822C335}" destId="{105D4D36-AA8E-4D1A-89C5-B8C1540B3461}" srcOrd="0" destOrd="0" presId="urn:microsoft.com/office/officeart/2008/layout/LinedList"/>
    <dgm:cxn modelId="{74B030B7-2BCF-41D9-8EAD-6AEE10A6CDC8}" type="presParOf" srcId="{DEFFED0D-605E-42FB-9AAE-FDABF822C335}" destId="{D7C68E6C-4564-4FEB-B793-96490E1EEADC}" srcOrd="1" destOrd="0" presId="urn:microsoft.com/office/officeart/2008/layout/LinedList"/>
    <dgm:cxn modelId="{0E2113BC-D61B-42E8-8C2C-60324A498A3E}" type="presParOf" srcId="{D7C68E6C-4564-4FEB-B793-96490E1EEADC}" destId="{031A28D8-EEA2-48B5-B619-EEB92B8354D6}" srcOrd="0" destOrd="0" presId="urn:microsoft.com/office/officeart/2008/layout/LinedList"/>
    <dgm:cxn modelId="{39191C6C-30DF-42FB-98EF-565D2E560A46}" type="presParOf" srcId="{D7C68E6C-4564-4FEB-B793-96490E1EEADC}" destId="{67BCBB7B-8805-45D1-97B2-07B927F15CB8}" srcOrd="1" destOrd="0" presId="urn:microsoft.com/office/officeart/2008/layout/LinedList"/>
    <dgm:cxn modelId="{0A066224-80A7-4EB0-A31A-8E285A768CAC}" type="presParOf" srcId="{DEFFED0D-605E-42FB-9AAE-FDABF822C335}" destId="{85C90D46-150D-4379-8F1A-A65D1F80BF20}" srcOrd="2" destOrd="0" presId="urn:microsoft.com/office/officeart/2008/layout/LinedList"/>
    <dgm:cxn modelId="{332CC1A6-A953-4065-A8D9-A802C1355B08}" type="presParOf" srcId="{DEFFED0D-605E-42FB-9AAE-FDABF822C335}" destId="{EC3CBE6B-F671-427F-A166-075B17B48D81}" srcOrd="3" destOrd="0" presId="urn:microsoft.com/office/officeart/2008/layout/LinedList"/>
    <dgm:cxn modelId="{FF6A17C9-55E3-4E51-B1D1-205C4639B6CA}" type="presParOf" srcId="{EC3CBE6B-F671-427F-A166-075B17B48D81}" destId="{F668483B-9C48-4776-BF4F-CD14EF756017}" srcOrd="0" destOrd="0" presId="urn:microsoft.com/office/officeart/2008/layout/LinedList"/>
    <dgm:cxn modelId="{2F49858D-560B-4445-916D-3928AFEF2C3E}" type="presParOf" srcId="{EC3CBE6B-F671-427F-A166-075B17B48D81}" destId="{2301DEDE-AE7C-4F9B-8C67-5F0A21C0E435}" srcOrd="1" destOrd="0" presId="urn:microsoft.com/office/officeart/2008/layout/LinedList"/>
    <dgm:cxn modelId="{03CBBA99-312E-4CBD-9CBA-9D6277C5779E}" type="presParOf" srcId="{DEFFED0D-605E-42FB-9AAE-FDABF822C335}" destId="{BD64953D-3998-43DE-9F53-1B9975ECC698}" srcOrd="4" destOrd="0" presId="urn:microsoft.com/office/officeart/2008/layout/LinedList"/>
    <dgm:cxn modelId="{CF277A84-18CE-4BAA-9DB6-903D64A5E070}" type="presParOf" srcId="{DEFFED0D-605E-42FB-9AAE-FDABF822C335}" destId="{C6A73C28-A93B-44E8-B992-243DF9E63F92}" srcOrd="5" destOrd="0" presId="urn:microsoft.com/office/officeart/2008/layout/LinedList"/>
    <dgm:cxn modelId="{DE660D66-8B6C-438A-9D15-2D0D2C41E95B}" type="presParOf" srcId="{C6A73C28-A93B-44E8-B992-243DF9E63F92}" destId="{FC5D9D5A-95B2-4ADB-ADDA-C98043F7BF99}" srcOrd="0" destOrd="0" presId="urn:microsoft.com/office/officeart/2008/layout/LinedList"/>
    <dgm:cxn modelId="{F14D561F-0F6D-42DE-A78B-1B495D8072A7}" type="presParOf" srcId="{C6A73C28-A93B-44E8-B992-243DF9E63F92}" destId="{32A06755-0897-4983-912D-FCBAA13D9F9E}" srcOrd="1" destOrd="0" presId="urn:microsoft.com/office/officeart/2008/layout/LinedList"/>
    <dgm:cxn modelId="{F7FFA4DB-5164-49A3-A1AA-F27E2DCAC90E}" type="presParOf" srcId="{DEFFED0D-605E-42FB-9AAE-FDABF822C335}" destId="{770A56EC-12D3-40C1-BC71-1D29BBF59CF8}" srcOrd="6" destOrd="0" presId="urn:microsoft.com/office/officeart/2008/layout/LinedList"/>
    <dgm:cxn modelId="{853E5D13-269D-4D1F-BA4E-476CE5BF120C}" type="presParOf" srcId="{DEFFED0D-605E-42FB-9AAE-FDABF822C335}" destId="{2E679467-D624-469D-8ED6-94CE6F7E1385}" srcOrd="7" destOrd="0" presId="urn:microsoft.com/office/officeart/2008/layout/LinedList"/>
    <dgm:cxn modelId="{E628C674-474B-4066-B81E-22370BFDBBD1}" type="presParOf" srcId="{2E679467-D624-469D-8ED6-94CE6F7E1385}" destId="{599ED6C9-45B8-4BB0-932C-313939A642E7}" srcOrd="0" destOrd="0" presId="urn:microsoft.com/office/officeart/2008/layout/LinedList"/>
    <dgm:cxn modelId="{1CEA2B4F-1F1C-47F3-8A7A-AE637820D82D}" type="presParOf" srcId="{2E679467-D624-469D-8ED6-94CE6F7E1385}" destId="{357ADB2E-BB83-4CAC-96E1-FBA44C138225}" srcOrd="1" destOrd="0" presId="urn:microsoft.com/office/officeart/2008/layout/LinedList"/>
    <dgm:cxn modelId="{A3D894FF-6253-46C1-B02D-E7FC102C4730}" type="presParOf" srcId="{DEFFED0D-605E-42FB-9AAE-FDABF822C335}" destId="{E3F62483-0027-4E22-8D3F-F663101F983E}" srcOrd="8" destOrd="0" presId="urn:microsoft.com/office/officeart/2008/layout/LinedList"/>
    <dgm:cxn modelId="{C08E3B35-9A69-4FCF-A58D-712C9D75EE84}" type="presParOf" srcId="{DEFFED0D-605E-42FB-9AAE-FDABF822C335}" destId="{1E2533D8-550C-4510-BD01-A1FFFFA8129B}" srcOrd="9" destOrd="0" presId="urn:microsoft.com/office/officeart/2008/layout/LinedList"/>
    <dgm:cxn modelId="{4729999F-DBB4-4037-8672-B16BAD178B74}" type="presParOf" srcId="{1E2533D8-550C-4510-BD01-A1FFFFA8129B}" destId="{13F78B9D-E508-4781-AC9A-0E35591022F2}" srcOrd="0" destOrd="0" presId="urn:microsoft.com/office/officeart/2008/layout/LinedList"/>
    <dgm:cxn modelId="{A84F4DB3-4754-4176-8F8C-E77B4165965F}" type="presParOf" srcId="{1E2533D8-550C-4510-BD01-A1FFFFA8129B}" destId="{93CC7668-D277-4D99-9CB8-8400683E49F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963E94A-AA9B-4C2F-BCD4-793D58A82C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39C7B43-A0C9-407A-9599-7674E8385CC3}">
      <dgm:prSet/>
      <dgm:spPr/>
      <dgm:t>
        <a:bodyPr/>
        <a:lstStyle/>
        <a:p>
          <a:r>
            <a:rPr lang="en-US"/>
            <a:t>RISK FACTORS</a:t>
          </a:r>
        </a:p>
      </dgm:t>
    </dgm:pt>
    <dgm:pt modelId="{899848CC-85EC-44B9-A85E-43D62E3894DD}" type="parTrans" cxnId="{FD6A210F-6188-43E9-85F8-99B76CCCD993}">
      <dgm:prSet/>
      <dgm:spPr/>
      <dgm:t>
        <a:bodyPr/>
        <a:lstStyle/>
        <a:p>
          <a:endParaRPr lang="en-US"/>
        </a:p>
      </dgm:t>
    </dgm:pt>
    <dgm:pt modelId="{BC9A4FA8-930F-405B-8F89-6602CB159674}" type="sibTrans" cxnId="{FD6A210F-6188-43E9-85F8-99B76CCCD993}">
      <dgm:prSet/>
      <dgm:spPr/>
      <dgm:t>
        <a:bodyPr/>
        <a:lstStyle/>
        <a:p>
          <a:endParaRPr lang="en-US"/>
        </a:p>
      </dgm:t>
    </dgm:pt>
    <dgm:pt modelId="{829450CA-12D4-4C5B-8D0B-3A8FA98FB63C}">
      <dgm:prSet/>
      <dgm:spPr/>
      <dgm:t>
        <a:bodyPr/>
        <a:lstStyle/>
        <a:p>
          <a:r>
            <a:rPr lang="en-US"/>
            <a:t>Maternal post natal depression</a:t>
          </a:r>
        </a:p>
      </dgm:t>
    </dgm:pt>
    <dgm:pt modelId="{B44F469F-C88B-4EB0-87E0-6B1C88E172C9}" type="parTrans" cxnId="{81673940-D043-4DD2-80B8-DBCDD345BB34}">
      <dgm:prSet/>
      <dgm:spPr/>
      <dgm:t>
        <a:bodyPr/>
        <a:lstStyle/>
        <a:p>
          <a:endParaRPr lang="en-US"/>
        </a:p>
      </dgm:t>
    </dgm:pt>
    <dgm:pt modelId="{8CCD01F0-CCF2-4912-B1A0-47EDBE6700DA}" type="sibTrans" cxnId="{81673940-D043-4DD2-80B8-DBCDD345BB34}">
      <dgm:prSet/>
      <dgm:spPr/>
      <dgm:t>
        <a:bodyPr/>
        <a:lstStyle/>
        <a:p>
          <a:endParaRPr lang="en-US"/>
        </a:p>
      </dgm:t>
    </dgm:pt>
    <dgm:pt modelId="{A9E75A60-D731-4509-8722-9F1FB42AC11B}">
      <dgm:prSet/>
      <dgm:spPr/>
      <dgm:t>
        <a:bodyPr/>
        <a:lstStyle/>
        <a:p>
          <a:r>
            <a:rPr lang="en-US"/>
            <a:t>Isolation</a:t>
          </a:r>
        </a:p>
      </dgm:t>
    </dgm:pt>
    <dgm:pt modelId="{14B1EB5F-CE1F-4D60-AA3D-F4822604F476}" type="parTrans" cxnId="{4EC66A2A-45E2-4AA7-922B-60C03C0B3E72}">
      <dgm:prSet/>
      <dgm:spPr/>
      <dgm:t>
        <a:bodyPr/>
        <a:lstStyle/>
        <a:p>
          <a:endParaRPr lang="en-US"/>
        </a:p>
      </dgm:t>
    </dgm:pt>
    <dgm:pt modelId="{2BC59C4D-0948-44F9-9563-754C53CB61B6}" type="sibTrans" cxnId="{4EC66A2A-45E2-4AA7-922B-60C03C0B3E72}">
      <dgm:prSet/>
      <dgm:spPr/>
      <dgm:t>
        <a:bodyPr/>
        <a:lstStyle/>
        <a:p>
          <a:endParaRPr lang="en-US"/>
        </a:p>
      </dgm:t>
    </dgm:pt>
    <dgm:pt modelId="{289824D5-351C-442E-A4EE-703883791D45}">
      <dgm:prSet/>
      <dgm:spPr/>
      <dgm:t>
        <a:bodyPr/>
        <a:lstStyle/>
        <a:p>
          <a:r>
            <a:rPr lang="en-US"/>
            <a:t>Relocation</a:t>
          </a:r>
        </a:p>
      </dgm:t>
    </dgm:pt>
    <dgm:pt modelId="{8E012B31-A373-4BEC-9577-A2E1125F4CFE}" type="parTrans" cxnId="{4AFD1493-0179-4AF3-9FBE-07E237F0B088}">
      <dgm:prSet/>
      <dgm:spPr/>
      <dgm:t>
        <a:bodyPr/>
        <a:lstStyle/>
        <a:p>
          <a:endParaRPr lang="en-US"/>
        </a:p>
      </dgm:t>
    </dgm:pt>
    <dgm:pt modelId="{F685F517-23E2-4CDD-8B67-8867B7F218E4}" type="sibTrans" cxnId="{4AFD1493-0179-4AF3-9FBE-07E237F0B088}">
      <dgm:prSet/>
      <dgm:spPr/>
      <dgm:t>
        <a:bodyPr/>
        <a:lstStyle/>
        <a:p>
          <a:endParaRPr lang="en-US"/>
        </a:p>
      </dgm:t>
    </dgm:pt>
    <dgm:pt modelId="{D9398451-58CB-4438-92AD-3E1B1829DAAD}">
      <dgm:prSet/>
      <dgm:spPr/>
      <dgm:t>
        <a:bodyPr/>
        <a:lstStyle/>
        <a:p>
          <a:r>
            <a:rPr lang="en-US"/>
            <a:t>Childcare disruption</a:t>
          </a:r>
        </a:p>
      </dgm:t>
    </dgm:pt>
    <dgm:pt modelId="{360846CC-F390-47EA-B86E-3DB716BE8A6D}" type="parTrans" cxnId="{1A9242A8-D219-44AD-9614-46F02094A875}">
      <dgm:prSet/>
      <dgm:spPr/>
      <dgm:t>
        <a:bodyPr/>
        <a:lstStyle/>
        <a:p>
          <a:endParaRPr lang="en-US"/>
        </a:p>
      </dgm:t>
    </dgm:pt>
    <dgm:pt modelId="{AEB1ADF7-3878-41EB-A898-758A122121EB}" type="sibTrans" cxnId="{1A9242A8-D219-44AD-9614-46F02094A875}">
      <dgm:prSet/>
      <dgm:spPr/>
      <dgm:t>
        <a:bodyPr/>
        <a:lstStyle/>
        <a:p>
          <a:endParaRPr lang="en-US"/>
        </a:p>
      </dgm:t>
    </dgm:pt>
    <dgm:pt modelId="{1CA1019D-4280-4F11-9FA3-B64E0B8C20E5}" type="pres">
      <dgm:prSet presAssocID="{4963E94A-AA9B-4C2F-BCD4-793D58A82C55}" presName="linear" presStyleCnt="0">
        <dgm:presLayoutVars>
          <dgm:animLvl val="lvl"/>
          <dgm:resizeHandles val="exact"/>
        </dgm:presLayoutVars>
      </dgm:prSet>
      <dgm:spPr/>
    </dgm:pt>
    <dgm:pt modelId="{17C81DEF-FFE4-43EC-9FDF-48F8B3936D1E}" type="pres">
      <dgm:prSet presAssocID="{839C7B43-A0C9-407A-9599-7674E8385CC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17B741A-A242-42D5-8E74-0BEFAD3388CA}" type="pres">
      <dgm:prSet presAssocID="{BC9A4FA8-930F-405B-8F89-6602CB159674}" presName="spacer" presStyleCnt="0"/>
      <dgm:spPr/>
    </dgm:pt>
    <dgm:pt modelId="{0F2A5B3E-8F5D-4932-B2BD-7D11396224C9}" type="pres">
      <dgm:prSet presAssocID="{829450CA-12D4-4C5B-8D0B-3A8FA98FB63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40E28BB-028E-4730-8361-1B0701B96CB0}" type="pres">
      <dgm:prSet presAssocID="{8CCD01F0-CCF2-4912-B1A0-47EDBE6700DA}" presName="spacer" presStyleCnt="0"/>
      <dgm:spPr/>
    </dgm:pt>
    <dgm:pt modelId="{11A27DE6-1F34-4394-AB58-12D24D2478E6}" type="pres">
      <dgm:prSet presAssocID="{A9E75A60-D731-4509-8722-9F1FB42AC11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D1190BC-7079-4B7B-8CCE-3566BD217B62}" type="pres">
      <dgm:prSet presAssocID="{2BC59C4D-0948-44F9-9563-754C53CB61B6}" presName="spacer" presStyleCnt="0"/>
      <dgm:spPr/>
    </dgm:pt>
    <dgm:pt modelId="{7937C3C6-8834-43A8-8AF4-678EEB76E134}" type="pres">
      <dgm:prSet presAssocID="{289824D5-351C-442E-A4EE-703883791D4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27C3829-45A6-4A7B-9F99-F699AB7C4E55}" type="pres">
      <dgm:prSet presAssocID="{F685F517-23E2-4CDD-8B67-8867B7F218E4}" presName="spacer" presStyleCnt="0"/>
      <dgm:spPr/>
    </dgm:pt>
    <dgm:pt modelId="{BBE1C412-5F0A-4A56-9D8A-38EDA1CFB745}" type="pres">
      <dgm:prSet presAssocID="{D9398451-58CB-4438-92AD-3E1B1829DAA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BDC8702-3B7C-4AE2-8F91-2CDE5D00C6AA}" type="presOf" srcId="{839C7B43-A0C9-407A-9599-7674E8385CC3}" destId="{17C81DEF-FFE4-43EC-9FDF-48F8B3936D1E}" srcOrd="0" destOrd="0" presId="urn:microsoft.com/office/officeart/2005/8/layout/vList2"/>
    <dgm:cxn modelId="{F377F90A-B6D4-4DC2-AA72-A573D52A30B3}" type="presOf" srcId="{829450CA-12D4-4C5B-8D0B-3A8FA98FB63C}" destId="{0F2A5B3E-8F5D-4932-B2BD-7D11396224C9}" srcOrd="0" destOrd="0" presId="urn:microsoft.com/office/officeart/2005/8/layout/vList2"/>
    <dgm:cxn modelId="{FD6A210F-6188-43E9-85F8-99B76CCCD993}" srcId="{4963E94A-AA9B-4C2F-BCD4-793D58A82C55}" destId="{839C7B43-A0C9-407A-9599-7674E8385CC3}" srcOrd="0" destOrd="0" parTransId="{899848CC-85EC-44B9-A85E-43D62E3894DD}" sibTransId="{BC9A4FA8-930F-405B-8F89-6602CB159674}"/>
    <dgm:cxn modelId="{4EC66A2A-45E2-4AA7-922B-60C03C0B3E72}" srcId="{4963E94A-AA9B-4C2F-BCD4-793D58A82C55}" destId="{A9E75A60-D731-4509-8722-9F1FB42AC11B}" srcOrd="2" destOrd="0" parTransId="{14B1EB5F-CE1F-4D60-AA3D-F4822604F476}" sibTransId="{2BC59C4D-0948-44F9-9563-754C53CB61B6}"/>
    <dgm:cxn modelId="{F7538130-4F0C-426F-B950-572681460E08}" type="presOf" srcId="{4963E94A-AA9B-4C2F-BCD4-793D58A82C55}" destId="{1CA1019D-4280-4F11-9FA3-B64E0B8C20E5}" srcOrd="0" destOrd="0" presId="urn:microsoft.com/office/officeart/2005/8/layout/vList2"/>
    <dgm:cxn modelId="{81673940-D043-4DD2-80B8-DBCDD345BB34}" srcId="{4963E94A-AA9B-4C2F-BCD4-793D58A82C55}" destId="{829450CA-12D4-4C5B-8D0B-3A8FA98FB63C}" srcOrd="1" destOrd="0" parTransId="{B44F469F-C88B-4EB0-87E0-6B1C88E172C9}" sibTransId="{8CCD01F0-CCF2-4912-B1A0-47EDBE6700DA}"/>
    <dgm:cxn modelId="{4DAAC14C-4DFC-4F30-9D93-F11870F1655D}" type="presOf" srcId="{289824D5-351C-442E-A4EE-703883791D45}" destId="{7937C3C6-8834-43A8-8AF4-678EEB76E134}" srcOrd="0" destOrd="0" presId="urn:microsoft.com/office/officeart/2005/8/layout/vList2"/>
    <dgm:cxn modelId="{9D58A792-4FAF-421B-9BAD-B8FF0EE35631}" type="presOf" srcId="{D9398451-58CB-4438-92AD-3E1B1829DAAD}" destId="{BBE1C412-5F0A-4A56-9D8A-38EDA1CFB745}" srcOrd="0" destOrd="0" presId="urn:microsoft.com/office/officeart/2005/8/layout/vList2"/>
    <dgm:cxn modelId="{4AFD1493-0179-4AF3-9FBE-07E237F0B088}" srcId="{4963E94A-AA9B-4C2F-BCD4-793D58A82C55}" destId="{289824D5-351C-442E-A4EE-703883791D45}" srcOrd="3" destOrd="0" parTransId="{8E012B31-A373-4BEC-9577-A2E1125F4CFE}" sibTransId="{F685F517-23E2-4CDD-8B67-8867B7F218E4}"/>
    <dgm:cxn modelId="{1A9242A8-D219-44AD-9614-46F02094A875}" srcId="{4963E94A-AA9B-4C2F-BCD4-793D58A82C55}" destId="{D9398451-58CB-4438-92AD-3E1B1829DAAD}" srcOrd="4" destOrd="0" parTransId="{360846CC-F390-47EA-B86E-3DB716BE8A6D}" sibTransId="{AEB1ADF7-3878-41EB-A898-758A122121EB}"/>
    <dgm:cxn modelId="{B96B42C5-6BEA-4E86-97A2-B5A266F2EE18}" type="presOf" srcId="{A9E75A60-D731-4509-8722-9F1FB42AC11B}" destId="{11A27DE6-1F34-4394-AB58-12D24D2478E6}" srcOrd="0" destOrd="0" presId="urn:microsoft.com/office/officeart/2005/8/layout/vList2"/>
    <dgm:cxn modelId="{FAEC82A0-D3B6-4641-A076-5DDBDAD0EAF5}" type="presParOf" srcId="{1CA1019D-4280-4F11-9FA3-B64E0B8C20E5}" destId="{17C81DEF-FFE4-43EC-9FDF-48F8B3936D1E}" srcOrd="0" destOrd="0" presId="urn:microsoft.com/office/officeart/2005/8/layout/vList2"/>
    <dgm:cxn modelId="{B269021E-F341-4FFE-A06B-C683422D6A20}" type="presParOf" srcId="{1CA1019D-4280-4F11-9FA3-B64E0B8C20E5}" destId="{117B741A-A242-42D5-8E74-0BEFAD3388CA}" srcOrd="1" destOrd="0" presId="urn:microsoft.com/office/officeart/2005/8/layout/vList2"/>
    <dgm:cxn modelId="{F68A5A68-79E3-4A0E-AE6E-DA8518022E45}" type="presParOf" srcId="{1CA1019D-4280-4F11-9FA3-B64E0B8C20E5}" destId="{0F2A5B3E-8F5D-4932-B2BD-7D11396224C9}" srcOrd="2" destOrd="0" presId="urn:microsoft.com/office/officeart/2005/8/layout/vList2"/>
    <dgm:cxn modelId="{CE001C11-4463-405A-BA4B-5E95FE927FDC}" type="presParOf" srcId="{1CA1019D-4280-4F11-9FA3-B64E0B8C20E5}" destId="{F40E28BB-028E-4730-8361-1B0701B96CB0}" srcOrd="3" destOrd="0" presId="urn:microsoft.com/office/officeart/2005/8/layout/vList2"/>
    <dgm:cxn modelId="{CF1EF895-329E-483A-9D5E-A3CF10FC78E7}" type="presParOf" srcId="{1CA1019D-4280-4F11-9FA3-B64E0B8C20E5}" destId="{11A27DE6-1F34-4394-AB58-12D24D2478E6}" srcOrd="4" destOrd="0" presId="urn:microsoft.com/office/officeart/2005/8/layout/vList2"/>
    <dgm:cxn modelId="{D3843390-D4BE-459B-B038-7AA0187EF794}" type="presParOf" srcId="{1CA1019D-4280-4F11-9FA3-B64E0B8C20E5}" destId="{7D1190BC-7079-4B7B-8CCE-3566BD217B62}" srcOrd="5" destOrd="0" presId="urn:microsoft.com/office/officeart/2005/8/layout/vList2"/>
    <dgm:cxn modelId="{3B99AF7D-F594-4FA1-8054-9E1485DD6B95}" type="presParOf" srcId="{1CA1019D-4280-4F11-9FA3-B64E0B8C20E5}" destId="{7937C3C6-8834-43A8-8AF4-678EEB76E134}" srcOrd="6" destOrd="0" presId="urn:microsoft.com/office/officeart/2005/8/layout/vList2"/>
    <dgm:cxn modelId="{498CFF17-D5A3-4A89-8660-435BE6E369B7}" type="presParOf" srcId="{1CA1019D-4280-4F11-9FA3-B64E0B8C20E5}" destId="{B27C3829-45A6-4A7B-9F99-F699AB7C4E55}" srcOrd="7" destOrd="0" presId="urn:microsoft.com/office/officeart/2005/8/layout/vList2"/>
    <dgm:cxn modelId="{1F023938-9EC8-44A7-9CB3-1E36033A751F}" type="presParOf" srcId="{1CA1019D-4280-4F11-9FA3-B64E0B8C20E5}" destId="{BBE1C412-5F0A-4A56-9D8A-38EDA1CFB74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6EF8DA5-430A-4C41-8540-8CCECEE213EF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4A7B371-2FFC-4E2C-AAF6-2D3995FC2F33}">
      <dgm:prSet/>
      <dgm:spPr/>
      <dgm:t>
        <a:bodyPr/>
        <a:lstStyle/>
        <a:p>
          <a:r>
            <a:rPr lang="en-US"/>
            <a:t>OUTCOMES</a:t>
          </a:r>
        </a:p>
      </dgm:t>
    </dgm:pt>
    <dgm:pt modelId="{F16BF37A-2AF3-49EC-9FC4-9B7E6CD550B4}" type="parTrans" cxnId="{B15112C0-D4A7-495A-B260-400D5F63C028}">
      <dgm:prSet/>
      <dgm:spPr/>
      <dgm:t>
        <a:bodyPr/>
        <a:lstStyle/>
        <a:p>
          <a:endParaRPr lang="en-US"/>
        </a:p>
      </dgm:t>
    </dgm:pt>
    <dgm:pt modelId="{520A9609-F4AA-4AFE-B1B9-CA7775E8BE88}" type="sibTrans" cxnId="{B15112C0-D4A7-495A-B260-400D5F63C028}">
      <dgm:prSet/>
      <dgm:spPr/>
      <dgm:t>
        <a:bodyPr/>
        <a:lstStyle/>
        <a:p>
          <a:endParaRPr lang="en-US"/>
        </a:p>
      </dgm:t>
    </dgm:pt>
    <dgm:pt modelId="{58146302-03B6-4556-AB39-1412A1A60B21}">
      <dgm:prSet/>
      <dgm:spPr/>
      <dgm:t>
        <a:bodyPr/>
        <a:lstStyle/>
        <a:p>
          <a:r>
            <a:rPr lang="en-US"/>
            <a:t>Improve communication</a:t>
          </a:r>
        </a:p>
      </dgm:t>
    </dgm:pt>
    <dgm:pt modelId="{0E5702CF-C32E-4369-97C0-3CC05E1DA6F3}" type="parTrans" cxnId="{790EBF5A-16E9-4F3A-883C-FA0B88BC5A09}">
      <dgm:prSet/>
      <dgm:spPr/>
      <dgm:t>
        <a:bodyPr/>
        <a:lstStyle/>
        <a:p>
          <a:endParaRPr lang="en-US"/>
        </a:p>
      </dgm:t>
    </dgm:pt>
    <dgm:pt modelId="{DD281B6D-24B4-421C-B2CE-A3DD8C8AD068}" type="sibTrans" cxnId="{790EBF5A-16E9-4F3A-883C-FA0B88BC5A09}">
      <dgm:prSet/>
      <dgm:spPr/>
      <dgm:t>
        <a:bodyPr/>
        <a:lstStyle/>
        <a:p>
          <a:endParaRPr lang="en-US"/>
        </a:p>
      </dgm:t>
    </dgm:pt>
    <dgm:pt modelId="{4A6A8C00-86C3-4C67-BEF5-2C402F32283F}">
      <dgm:prSet/>
      <dgm:spPr/>
      <dgm:t>
        <a:bodyPr/>
        <a:lstStyle/>
        <a:p>
          <a:r>
            <a:rPr lang="en-US"/>
            <a:t>Increase independence </a:t>
          </a:r>
        </a:p>
      </dgm:t>
    </dgm:pt>
    <dgm:pt modelId="{B920181B-DBFC-4B93-BA0D-4017E4189E54}" type="parTrans" cxnId="{A9D0811B-9D44-49B9-9CBE-5C56E2747948}">
      <dgm:prSet/>
      <dgm:spPr/>
      <dgm:t>
        <a:bodyPr/>
        <a:lstStyle/>
        <a:p>
          <a:endParaRPr lang="en-US"/>
        </a:p>
      </dgm:t>
    </dgm:pt>
    <dgm:pt modelId="{91F0CDDF-77A8-4C78-979A-4403016B1BEC}" type="sibTrans" cxnId="{A9D0811B-9D44-49B9-9CBE-5C56E2747948}">
      <dgm:prSet/>
      <dgm:spPr/>
      <dgm:t>
        <a:bodyPr/>
        <a:lstStyle/>
        <a:p>
          <a:endParaRPr lang="en-US"/>
        </a:p>
      </dgm:t>
    </dgm:pt>
    <dgm:pt modelId="{3324746C-DC63-4705-B330-93612A5F18EC}">
      <dgm:prSet/>
      <dgm:spPr/>
      <dgm:t>
        <a:bodyPr/>
        <a:lstStyle/>
        <a:p>
          <a:r>
            <a:rPr lang="en-US"/>
            <a:t>Reduce amxiety</a:t>
          </a:r>
        </a:p>
      </dgm:t>
    </dgm:pt>
    <dgm:pt modelId="{5CDD410B-2110-4735-805D-773785A4E86A}" type="parTrans" cxnId="{7F6F3DBC-ADA6-4D20-9973-90D2C5C6F0F5}">
      <dgm:prSet/>
      <dgm:spPr/>
      <dgm:t>
        <a:bodyPr/>
        <a:lstStyle/>
        <a:p>
          <a:endParaRPr lang="en-US"/>
        </a:p>
      </dgm:t>
    </dgm:pt>
    <dgm:pt modelId="{235C357C-6BD2-49CE-8EB5-A3191C76C447}" type="sibTrans" cxnId="{7F6F3DBC-ADA6-4D20-9973-90D2C5C6F0F5}">
      <dgm:prSet/>
      <dgm:spPr/>
      <dgm:t>
        <a:bodyPr/>
        <a:lstStyle/>
        <a:p>
          <a:endParaRPr lang="en-US"/>
        </a:p>
      </dgm:t>
    </dgm:pt>
    <dgm:pt modelId="{01629C77-B1C6-4D71-BB7B-69AF7C3BBD14}">
      <dgm:prSet/>
      <dgm:spPr/>
      <dgm:t>
        <a:bodyPr/>
        <a:lstStyle/>
        <a:p>
          <a:r>
            <a:rPr lang="en-US"/>
            <a:t>Encourage social participation</a:t>
          </a:r>
        </a:p>
      </dgm:t>
    </dgm:pt>
    <dgm:pt modelId="{6EC3B4B3-14F2-49D2-94B0-C31479F19D05}" type="parTrans" cxnId="{DF8C73E8-AB33-44A2-A631-E0660A02ED9A}">
      <dgm:prSet/>
      <dgm:spPr/>
      <dgm:t>
        <a:bodyPr/>
        <a:lstStyle/>
        <a:p>
          <a:endParaRPr lang="en-US"/>
        </a:p>
      </dgm:t>
    </dgm:pt>
    <dgm:pt modelId="{0ACFBA11-9F76-4276-8CE5-A2F51275A07C}" type="sibTrans" cxnId="{DF8C73E8-AB33-44A2-A631-E0660A02ED9A}">
      <dgm:prSet/>
      <dgm:spPr/>
      <dgm:t>
        <a:bodyPr/>
        <a:lstStyle/>
        <a:p>
          <a:endParaRPr lang="en-US"/>
        </a:p>
      </dgm:t>
    </dgm:pt>
    <dgm:pt modelId="{2772EB46-1FAB-42BF-984F-BF709AE54DF4}" type="pres">
      <dgm:prSet presAssocID="{56EF8DA5-430A-4C41-8540-8CCECEE213EF}" presName="compositeShape" presStyleCnt="0">
        <dgm:presLayoutVars>
          <dgm:chMax val="7"/>
          <dgm:dir/>
          <dgm:resizeHandles val="exact"/>
        </dgm:presLayoutVars>
      </dgm:prSet>
      <dgm:spPr/>
    </dgm:pt>
    <dgm:pt modelId="{493E79AF-6887-46D5-B437-AC0AA91BD981}" type="pres">
      <dgm:prSet presAssocID="{56EF8DA5-430A-4C41-8540-8CCECEE213EF}" presName="wedge1" presStyleLbl="node1" presStyleIdx="0" presStyleCnt="1"/>
      <dgm:spPr/>
    </dgm:pt>
    <dgm:pt modelId="{BD762A35-597D-4581-B4BD-185618FA4079}" type="pres">
      <dgm:prSet presAssocID="{56EF8DA5-430A-4C41-8540-8CCECEE213EF}" presName="dummy1a" presStyleCnt="0"/>
      <dgm:spPr/>
    </dgm:pt>
    <dgm:pt modelId="{1CC470B0-9ADD-4993-AABA-5D83948D3CEE}" type="pres">
      <dgm:prSet presAssocID="{56EF8DA5-430A-4C41-8540-8CCECEE213EF}" presName="dummy1b" presStyleCnt="0"/>
      <dgm:spPr/>
    </dgm:pt>
    <dgm:pt modelId="{3A7A770B-35C9-43FB-A445-4FE5EC0D81E0}" type="pres">
      <dgm:prSet presAssocID="{56EF8DA5-430A-4C41-8540-8CCECEE213EF}" presName="wedge1Tx" presStyleLbl="node1" presStyleIdx="0" presStyleCnt="1">
        <dgm:presLayoutVars>
          <dgm:chMax val="0"/>
          <dgm:chPref val="0"/>
          <dgm:bulletEnabled val="1"/>
        </dgm:presLayoutVars>
      </dgm:prSet>
      <dgm:spPr/>
    </dgm:pt>
    <dgm:pt modelId="{325C56C0-3C09-419B-BA91-664E6EF35475}" type="pres">
      <dgm:prSet presAssocID="{520A9609-F4AA-4AFE-B1B9-CA7775E8BE88}" presName="arrowWedge1single" presStyleLbl="fgSibTrans2D1" presStyleIdx="0" presStyleCnt="1"/>
      <dgm:spPr/>
    </dgm:pt>
  </dgm:ptLst>
  <dgm:cxnLst>
    <dgm:cxn modelId="{6E7F9202-FF26-4717-8E2C-0D574B926E66}" type="presOf" srcId="{58146302-03B6-4556-AB39-1412A1A60B21}" destId="{3A7A770B-35C9-43FB-A445-4FE5EC0D81E0}" srcOrd="1" destOrd="1" presId="urn:microsoft.com/office/officeart/2005/8/layout/cycle8"/>
    <dgm:cxn modelId="{C733D203-AFCA-4D58-9E92-3BD4427504B2}" type="presOf" srcId="{01629C77-B1C6-4D71-BB7B-69AF7C3BBD14}" destId="{493E79AF-6887-46D5-B437-AC0AA91BD981}" srcOrd="0" destOrd="4" presId="urn:microsoft.com/office/officeart/2005/8/layout/cycle8"/>
    <dgm:cxn modelId="{7B5EBD07-0AE0-4B6C-B387-57167995978C}" type="presOf" srcId="{3324746C-DC63-4705-B330-93612A5F18EC}" destId="{493E79AF-6887-46D5-B437-AC0AA91BD981}" srcOrd="0" destOrd="3" presId="urn:microsoft.com/office/officeart/2005/8/layout/cycle8"/>
    <dgm:cxn modelId="{2E856112-220C-4A0C-8BF5-211D6B2B18DB}" type="presOf" srcId="{01629C77-B1C6-4D71-BB7B-69AF7C3BBD14}" destId="{3A7A770B-35C9-43FB-A445-4FE5EC0D81E0}" srcOrd="1" destOrd="4" presId="urn:microsoft.com/office/officeart/2005/8/layout/cycle8"/>
    <dgm:cxn modelId="{A9D0811B-9D44-49B9-9CBE-5C56E2747948}" srcId="{E4A7B371-2FFC-4E2C-AAF6-2D3995FC2F33}" destId="{4A6A8C00-86C3-4C67-BEF5-2C402F32283F}" srcOrd="1" destOrd="0" parTransId="{B920181B-DBFC-4B93-BA0D-4017E4189E54}" sibTransId="{91F0CDDF-77A8-4C78-979A-4403016B1BEC}"/>
    <dgm:cxn modelId="{4397FF26-9AB2-40E5-86B6-C538B3B70C8D}" type="presOf" srcId="{4A6A8C00-86C3-4C67-BEF5-2C402F32283F}" destId="{493E79AF-6887-46D5-B437-AC0AA91BD981}" srcOrd="0" destOrd="2" presId="urn:microsoft.com/office/officeart/2005/8/layout/cycle8"/>
    <dgm:cxn modelId="{3FD1515D-8076-4729-B9C9-A5C90E639D02}" type="presOf" srcId="{3324746C-DC63-4705-B330-93612A5F18EC}" destId="{3A7A770B-35C9-43FB-A445-4FE5EC0D81E0}" srcOrd="1" destOrd="3" presId="urn:microsoft.com/office/officeart/2005/8/layout/cycle8"/>
    <dgm:cxn modelId="{6904037A-B836-427C-BF87-20E55A9C859F}" type="presOf" srcId="{56EF8DA5-430A-4C41-8540-8CCECEE213EF}" destId="{2772EB46-1FAB-42BF-984F-BF709AE54DF4}" srcOrd="0" destOrd="0" presId="urn:microsoft.com/office/officeart/2005/8/layout/cycle8"/>
    <dgm:cxn modelId="{790EBF5A-16E9-4F3A-883C-FA0B88BC5A09}" srcId="{E4A7B371-2FFC-4E2C-AAF6-2D3995FC2F33}" destId="{58146302-03B6-4556-AB39-1412A1A60B21}" srcOrd="0" destOrd="0" parTransId="{0E5702CF-C32E-4369-97C0-3CC05E1DA6F3}" sibTransId="{DD281B6D-24B4-421C-B2CE-A3DD8C8AD068}"/>
    <dgm:cxn modelId="{9852E67C-4223-4B22-9ABB-A5BC70C42E54}" type="presOf" srcId="{4A6A8C00-86C3-4C67-BEF5-2C402F32283F}" destId="{3A7A770B-35C9-43FB-A445-4FE5EC0D81E0}" srcOrd="1" destOrd="2" presId="urn:microsoft.com/office/officeart/2005/8/layout/cycle8"/>
    <dgm:cxn modelId="{FE800CB0-564D-4B2D-BC4C-94743A2F037B}" type="presOf" srcId="{E4A7B371-2FFC-4E2C-AAF6-2D3995FC2F33}" destId="{493E79AF-6887-46D5-B437-AC0AA91BD981}" srcOrd="0" destOrd="0" presId="urn:microsoft.com/office/officeart/2005/8/layout/cycle8"/>
    <dgm:cxn modelId="{BA0514BA-0ACF-48D0-9CC0-E604AED693B0}" type="presOf" srcId="{58146302-03B6-4556-AB39-1412A1A60B21}" destId="{493E79AF-6887-46D5-B437-AC0AA91BD981}" srcOrd="0" destOrd="1" presId="urn:microsoft.com/office/officeart/2005/8/layout/cycle8"/>
    <dgm:cxn modelId="{7F6F3DBC-ADA6-4D20-9973-90D2C5C6F0F5}" srcId="{E4A7B371-2FFC-4E2C-AAF6-2D3995FC2F33}" destId="{3324746C-DC63-4705-B330-93612A5F18EC}" srcOrd="2" destOrd="0" parTransId="{5CDD410B-2110-4735-805D-773785A4E86A}" sibTransId="{235C357C-6BD2-49CE-8EB5-A3191C76C447}"/>
    <dgm:cxn modelId="{B15112C0-D4A7-495A-B260-400D5F63C028}" srcId="{56EF8DA5-430A-4C41-8540-8CCECEE213EF}" destId="{E4A7B371-2FFC-4E2C-AAF6-2D3995FC2F33}" srcOrd="0" destOrd="0" parTransId="{F16BF37A-2AF3-49EC-9FC4-9B7E6CD550B4}" sibTransId="{520A9609-F4AA-4AFE-B1B9-CA7775E8BE88}"/>
    <dgm:cxn modelId="{DFF1D2D3-9F34-4FC4-9BCB-06A4D691014D}" type="presOf" srcId="{E4A7B371-2FFC-4E2C-AAF6-2D3995FC2F33}" destId="{3A7A770B-35C9-43FB-A445-4FE5EC0D81E0}" srcOrd="1" destOrd="0" presId="urn:microsoft.com/office/officeart/2005/8/layout/cycle8"/>
    <dgm:cxn modelId="{DF8C73E8-AB33-44A2-A631-E0660A02ED9A}" srcId="{E4A7B371-2FFC-4E2C-AAF6-2D3995FC2F33}" destId="{01629C77-B1C6-4D71-BB7B-69AF7C3BBD14}" srcOrd="3" destOrd="0" parTransId="{6EC3B4B3-14F2-49D2-94B0-C31479F19D05}" sibTransId="{0ACFBA11-9F76-4276-8CE5-A2F51275A07C}"/>
    <dgm:cxn modelId="{4E2E9EED-4C1C-46B8-BF09-7D2D513E1598}" type="presParOf" srcId="{2772EB46-1FAB-42BF-984F-BF709AE54DF4}" destId="{493E79AF-6887-46D5-B437-AC0AA91BD981}" srcOrd="0" destOrd="0" presId="urn:microsoft.com/office/officeart/2005/8/layout/cycle8"/>
    <dgm:cxn modelId="{21D2DBC0-5AC2-498B-8B93-018C3AD3AFFA}" type="presParOf" srcId="{2772EB46-1FAB-42BF-984F-BF709AE54DF4}" destId="{BD762A35-597D-4581-B4BD-185618FA4079}" srcOrd="1" destOrd="0" presId="urn:microsoft.com/office/officeart/2005/8/layout/cycle8"/>
    <dgm:cxn modelId="{55DD7CC0-B8DB-4B84-9892-62D2E5A2B376}" type="presParOf" srcId="{2772EB46-1FAB-42BF-984F-BF709AE54DF4}" destId="{1CC470B0-9ADD-4993-AABA-5D83948D3CEE}" srcOrd="2" destOrd="0" presId="urn:microsoft.com/office/officeart/2005/8/layout/cycle8"/>
    <dgm:cxn modelId="{60A32FE6-1BF7-4AAB-9E93-AA146FCAB1AE}" type="presParOf" srcId="{2772EB46-1FAB-42BF-984F-BF709AE54DF4}" destId="{3A7A770B-35C9-43FB-A445-4FE5EC0D81E0}" srcOrd="3" destOrd="0" presId="urn:microsoft.com/office/officeart/2005/8/layout/cycle8"/>
    <dgm:cxn modelId="{67C74DD6-9C85-45F4-8302-E5C407EFC8A0}" type="presParOf" srcId="{2772EB46-1FAB-42BF-984F-BF709AE54DF4}" destId="{325C56C0-3C09-419B-BA91-664E6EF35475}" srcOrd="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6E46EEA-6660-4DAC-B2E4-3D63EC55EBF2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AEFD9DB-3CAC-4F97-9BA0-5F8520513A46}">
      <dgm:prSet/>
      <dgm:spPr/>
      <dgm:t>
        <a:bodyPr/>
        <a:lstStyle/>
        <a:p>
          <a:r>
            <a:rPr lang="en-US"/>
            <a:t>ISAAC’S DEVELOPMENT MAY HAVE BEEN INFLUENCED BY :</a:t>
          </a:r>
        </a:p>
      </dgm:t>
    </dgm:pt>
    <dgm:pt modelId="{7866ABD5-0D03-44D5-B9D8-3F67E9D2F6EC}" type="parTrans" cxnId="{BE26914C-E1FD-43D0-9137-6A1F6A2D5776}">
      <dgm:prSet/>
      <dgm:spPr/>
      <dgm:t>
        <a:bodyPr/>
        <a:lstStyle/>
        <a:p>
          <a:endParaRPr lang="en-US"/>
        </a:p>
      </dgm:t>
    </dgm:pt>
    <dgm:pt modelId="{A8965590-0C73-4C2C-A240-5887EF819321}" type="sibTrans" cxnId="{BE26914C-E1FD-43D0-9137-6A1F6A2D5776}">
      <dgm:prSet/>
      <dgm:spPr/>
      <dgm:t>
        <a:bodyPr/>
        <a:lstStyle/>
        <a:p>
          <a:endParaRPr lang="en-US"/>
        </a:p>
      </dgm:t>
    </dgm:pt>
    <dgm:pt modelId="{6AF6DAE9-A043-40BE-8139-F7E6DE3576AC}">
      <dgm:prSet/>
      <dgm:spPr/>
      <dgm:t>
        <a:bodyPr/>
        <a:lstStyle/>
        <a:p>
          <a:r>
            <a:rPr lang="en-US"/>
            <a:t>EARLY RELATIONSHIPS</a:t>
          </a:r>
        </a:p>
      </dgm:t>
    </dgm:pt>
    <dgm:pt modelId="{6BDA4C36-F001-4C0F-A5DA-F0DB8217161E}" type="parTrans" cxnId="{E31F5C9E-A20C-40F9-9239-12D7DA13D467}">
      <dgm:prSet/>
      <dgm:spPr/>
      <dgm:t>
        <a:bodyPr/>
        <a:lstStyle/>
        <a:p>
          <a:endParaRPr lang="en-US"/>
        </a:p>
      </dgm:t>
    </dgm:pt>
    <dgm:pt modelId="{AF43ED0C-4816-48BA-962C-B763C6BEF7A8}" type="sibTrans" cxnId="{E31F5C9E-A20C-40F9-9239-12D7DA13D467}">
      <dgm:prSet/>
      <dgm:spPr/>
      <dgm:t>
        <a:bodyPr/>
        <a:lstStyle/>
        <a:p>
          <a:endParaRPr lang="en-US"/>
        </a:p>
      </dgm:t>
    </dgm:pt>
    <dgm:pt modelId="{CFB25D00-B578-4859-807A-DC2004DFA76B}">
      <dgm:prSet/>
      <dgm:spPr/>
      <dgm:t>
        <a:bodyPr/>
        <a:lstStyle/>
        <a:p>
          <a:r>
            <a:rPr lang="en-US"/>
            <a:t>MATERNAL WELLBEING </a:t>
          </a:r>
        </a:p>
      </dgm:t>
    </dgm:pt>
    <dgm:pt modelId="{AE29F1BD-C204-4739-A7C0-B84780327AB1}" type="parTrans" cxnId="{234015B0-71C0-4FBF-95B6-5FC4D781E93D}">
      <dgm:prSet/>
      <dgm:spPr/>
      <dgm:t>
        <a:bodyPr/>
        <a:lstStyle/>
        <a:p>
          <a:endParaRPr lang="en-US"/>
        </a:p>
      </dgm:t>
    </dgm:pt>
    <dgm:pt modelId="{4C1450F4-5CD6-462C-90F2-C630D8E3BDBB}" type="sibTrans" cxnId="{234015B0-71C0-4FBF-95B6-5FC4D781E93D}">
      <dgm:prSet/>
      <dgm:spPr/>
      <dgm:t>
        <a:bodyPr/>
        <a:lstStyle/>
        <a:p>
          <a:endParaRPr lang="en-US"/>
        </a:p>
      </dgm:t>
    </dgm:pt>
    <dgm:pt modelId="{A38BB5F8-BE10-48F6-A0EA-F1440BC2948C}">
      <dgm:prSet/>
      <dgm:spPr/>
      <dgm:t>
        <a:bodyPr/>
        <a:lstStyle/>
        <a:p>
          <a:r>
            <a:rPr lang="en-US"/>
            <a:t>ENVIROMENTAL CHANGES</a:t>
          </a:r>
        </a:p>
      </dgm:t>
    </dgm:pt>
    <dgm:pt modelId="{B0F44EC8-50FE-44CF-83BA-7D9C2B33359C}" type="parTrans" cxnId="{70376C91-FC82-48C8-BF6F-37A455578BF2}">
      <dgm:prSet/>
      <dgm:spPr/>
      <dgm:t>
        <a:bodyPr/>
        <a:lstStyle/>
        <a:p>
          <a:endParaRPr lang="en-US"/>
        </a:p>
      </dgm:t>
    </dgm:pt>
    <dgm:pt modelId="{7761D156-46F2-42C3-A5D4-E7BE013208F7}" type="sibTrans" cxnId="{70376C91-FC82-48C8-BF6F-37A455578BF2}">
      <dgm:prSet/>
      <dgm:spPr/>
      <dgm:t>
        <a:bodyPr/>
        <a:lstStyle/>
        <a:p>
          <a:endParaRPr lang="en-US"/>
        </a:p>
      </dgm:t>
    </dgm:pt>
    <dgm:pt modelId="{0C8EA1E6-F596-4043-81FB-A2023CDCED8F}">
      <dgm:prSet/>
      <dgm:spPr/>
      <dgm:t>
        <a:bodyPr/>
        <a:lstStyle/>
        <a:p>
          <a:r>
            <a:rPr lang="en-US"/>
            <a:t>REDUCED STABILITY</a:t>
          </a:r>
        </a:p>
      </dgm:t>
    </dgm:pt>
    <dgm:pt modelId="{9FC0751C-9C4E-4EEC-B1FF-B79FBD233E4A}" type="parTrans" cxnId="{C29F2D6C-B100-49E8-90F9-B267DB97C2F7}">
      <dgm:prSet/>
      <dgm:spPr/>
      <dgm:t>
        <a:bodyPr/>
        <a:lstStyle/>
        <a:p>
          <a:endParaRPr lang="en-US"/>
        </a:p>
      </dgm:t>
    </dgm:pt>
    <dgm:pt modelId="{34CFA362-0F97-4FC3-8E08-8617F232F625}" type="sibTrans" cxnId="{C29F2D6C-B100-49E8-90F9-B267DB97C2F7}">
      <dgm:prSet/>
      <dgm:spPr/>
      <dgm:t>
        <a:bodyPr/>
        <a:lstStyle/>
        <a:p>
          <a:endParaRPr lang="en-US"/>
        </a:p>
      </dgm:t>
    </dgm:pt>
    <dgm:pt modelId="{E8B411B5-997E-45CF-8F84-011610D670C4}">
      <dgm:prSet/>
      <dgm:spPr/>
      <dgm:t>
        <a:bodyPr/>
        <a:lstStyle/>
        <a:p>
          <a:r>
            <a:rPr lang="en-US"/>
            <a:t>PHYCOLOGICAL THEORIES HELP TO EXPLAIN  DEVELOPMENTAL OUTCOMES, WHILE COORDINATED EARLY INTERVENTION CAN PROMOTE  POSITIVE CHANGES</a:t>
          </a:r>
        </a:p>
      </dgm:t>
    </dgm:pt>
    <dgm:pt modelId="{ABBEF31A-76BC-4CB3-91B8-3FD91C067BC6}" type="parTrans" cxnId="{6D248A67-0C56-4701-B5D3-E50E311CE014}">
      <dgm:prSet/>
      <dgm:spPr/>
      <dgm:t>
        <a:bodyPr/>
        <a:lstStyle/>
        <a:p>
          <a:endParaRPr lang="en-US"/>
        </a:p>
      </dgm:t>
    </dgm:pt>
    <dgm:pt modelId="{4C0CA524-B3B1-4A13-9C17-AFB2083CEC5B}" type="sibTrans" cxnId="{6D248A67-0C56-4701-B5D3-E50E311CE014}">
      <dgm:prSet/>
      <dgm:spPr/>
      <dgm:t>
        <a:bodyPr/>
        <a:lstStyle/>
        <a:p>
          <a:endParaRPr lang="en-US"/>
        </a:p>
      </dgm:t>
    </dgm:pt>
    <dgm:pt modelId="{492C9303-02C3-4144-8027-9B8F25188C8E}">
      <dgm:prSet/>
      <dgm:spPr/>
      <dgm:t>
        <a:bodyPr/>
        <a:lstStyle/>
        <a:p>
          <a:r>
            <a:rPr lang="en-US"/>
            <a:t>EARLY SUPPORT ALWAYS IMPROVE OPPORTUNITIES FOR HEALTHY SOCIAL, EMOTIONAL AND HAVE A LOT COMUNICATION DEVELOPMENT. </a:t>
          </a:r>
        </a:p>
      </dgm:t>
    </dgm:pt>
    <dgm:pt modelId="{B415FF53-CE23-4545-B2EA-23ACF5524BDA}" type="parTrans" cxnId="{47186A05-AA77-4AF3-B178-FA2BFA4A36D6}">
      <dgm:prSet/>
      <dgm:spPr/>
      <dgm:t>
        <a:bodyPr/>
        <a:lstStyle/>
        <a:p>
          <a:endParaRPr lang="en-US"/>
        </a:p>
      </dgm:t>
    </dgm:pt>
    <dgm:pt modelId="{29298C29-8BBB-476F-9F91-A1CEF2386BDE}" type="sibTrans" cxnId="{47186A05-AA77-4AF3-B178-FA2BFA4A36D6}">
      <dgm:prSet/>
      <dgm:spPr/>
      <dgm:t>
        <a:bodyPr/>
        <a:lstStyle/>
        <a:p>
          <a:endParaRPr lang="en-US"/>
        </a:p>
      </dgm:t>
    </dgm:pt>
    <dgm:pt modelId="{4AFB708E-768D-4428-9C64-F5ACF237ABCD}" type="pres">
      <dgm:prSet presAssocID="{F6E46EEA-6660-4DAC-B2E4-3D63EC55EBF2}" presName="cycle" presStyleCnt="0">
        <dgm:presLayoutVars>
          <dgm:dir/>
          <dgm:resizeHandles val="exact"/>
        </dgm:presLayoutVars>
      </dgm:prSet>
      <dgm:spPr/>
    </dgm:pt>
    <dgm:pt modelId="{7072E851-39F0-4CF8-B051-9E54494FDBE5}" type="pres">
      <dgm:prSet presAssocID="{1AEFD9DB-3CAC-4F97-9BA0-5F8520513A46}" presName="dummy" presStyleCnt="0"/>
      <dgm:spPr/>
    </dgm:pt>
    <dgm:pt modelId="{95329D17-850B-404F-B105-87DBF4B520A4}" type="pres">
      <dgm:prSet presAssocID="{1AEFD9DB-3CAC-4F97-9BA0-5F8520513A46}" presName="node" presStyleLbl="revTx" presStyleIdx="0" presStyleCnt="3">
        <dgm:presLayoutVars>
          <dgm:bulletEnabled val="1"/>
        </dgm:presLayoutVars>
      </dgm:prSet>
      <dgm:spPr/>
    </dgm:pt>
    <dgm:pt modelId="{AFAAD9F3-43A9-4354-B602-2C936DA24349}" type="pres">
      <dgm:prSet presAssocID="{A8965590-0C73-4C2C-A240-5887EF819321}" presName="sibTrans" presStyleLbl="node1" presStyleIdx="0" presStyleCnt="3"/>
      <dgm:spPr/>
    </dgm:pt>
    <dgm:pt modelId="{D54E9932-34A5-4B32-96EA-E6694CDE7271}" type="pres">
      <dgm:prSet presAssocID="{E8B411B5-997E-45CF-8F84-011610D670C4}" presName="dummy" presStyleCnt="0"/>
      <dgm:spPr/>
    </dgm:pt>
    <dgm:pt modelId="{7F41B57D-16AA-409E-AF75-628D5F85A28C}" type="pres">
      <dgm:prSet presAssocID="{E8B411B5-997E-45CF-8F84-011610D670C4}" presName="node" presStyleLbl="revTx" presStyleIdx="1" presStyleCnt="3">
        <dgm:presLayoutVars>
          <dgm:bulletEnabled val="1"/>
        </dgm:presLayoutVars>
      </dgm:prSet>
      <dgm:spPr/>
    </dgm:pt>
    <dgm:pt modelId="{6363EB41-2723-4BB2-96D8-057180C76BC1}" type="pres">
      <dgm:prSet presAssocID="{4C0CA524-B3B1-4A13-9C17-AFB2083CEC5B}" presName="sibTrans" presStyleLbl="node1" presStyleIdx="1" presStyleCnt="3"/>
      <dgm:spPr/>
    </dgm:pt>
    <dgm:pt modelId="{F2EB6B57-42BD-42F1-95DB-079B55E82C99}" type="pres">
      <dgm:prSet presAssocID="{492C9303-02C3-4144-8027-9B8F25188C8E}" presName="dummy" presStyleCnt="0"/>
      <dgm:spPr/>
    </dgm:pt>
    <dgm:pt modelId="{867718FE-742F-4EDE-9C82-659BA1A49255}" type="pres">
      <dgm:prSet presAssocID="{492C9303-02C3-4144-8027-9B8F25188C8E}" presName="node" presStyleLbl="revTx" presStyleIdx="2" presStyleCnt="3">
        <dgm:presLayoutVars>
          <dgm:bulletEnabled val="1"/>
        </dgm:presLayoutVars>
      </dgm:prSet>
      <dgm:spPr/>
    </dgm:pt>
    <dgm:pt modelId="{698B5BFE-B10C-4B88-A8AF-303CB6A5798F}" type="pres">
      <dgm:prSet presAssocID="{29298C29-8BBB-476F-9F91-A1CEF2386BDE}" presName="sibTrans" presStyleLbl="node1" presStyleIdx="2" presStyleCnt="3"/>
      <dgm:spPr/>
    </dgm:pt>
  </dgm:ptLst>
  <dgm:cxnLst>
    <dgm:cxn modelId="{B1BCE200-4DE6-466B-B2F6-D338DFF58D3E}" type="presOf" srcId="{4C0CA524-B3B1-4A13-9C17-AFB2083CEC5B}" destId="{6363EB41-2723-4BB2-96D8-057180C76BC1}" srcOrd="0" destOrd="0" presId="urn:microsoft.com/office/officeart/2005/8/layout/cycle1"/>
    <dgm:cxn modelId="{47186A05-AA77-4AF3-B178-FA2BFA4A36D6}" srcId="{F6E46EEA-6660-4DAC-B2E4-3D63EC55EBF2}" destId="{492C9303-02C3-4144-8027-9B8F25188C8E}" srcOrd="2" destOrd="0" parTransId="{B415FF53-CE23-4545-B2EA-23ACF5524BDA}" sibTransId="{29298C29-8BBB-476F-9F91-A1CEF2386BDE}"/>
    <dgm:cxn modelId="{557BC213-2AE0-4168-8874-097B66AC9760}" type="presOf" srcId="{6AF6DAE9-A043-40BE-8139-F7E6DE3576AC}" destId="{95329D17-850B-404F-B105-87DBF4B520A4}" srcOrd="0" destOrd="1" presId="urn:microsoft.com/office/officeart/2005/8/layout/cycle1"/>
    <dgm:cxn modelId="{A829843F-5486-4D53-89E0-4502688EB322}" type="presOf" srcId="{A8965590-0C73-4C2C-A240-5887EF819321}" destId="{AFAAD9F3-43A9-4354-B602-2C936DA24349}" srcOrd="0" destOrd="0" presId="urn:microsoft.com/office/officeart/2005/8/layout/cycle1"/>
    <dgm:cxn modelId="{723C6A64-DA5D-4F99-8F8F-E7C00B97CF96}" type="presOf" srcId="{492C9303-02C3-4144-8027-9B8F25188C8E}" destId="{867718FE-742F-4EDE-9C82-659BA1A49255}" srcOrd="0" destOrd="0" presId="urn:microsoft.com/office/officeart/2005/8/layout/cycle1"/>
    <dgm:cxn modelId="{6D248A67-0C56-4701-B5D3-E50E311CE014}" srcId="{F6E46EEA-6660-4DAC-B2E4-3D63EC55EBF2}" destId="{E8B411B5-997E-45CF-8F84-011610D670C4}" srcOrd="1" destOrd="0" parTransId="{ABBEF31A-76BC-4CB3-91B8-3FD91C067BC6}" sibTransId="{4C0CA524-B3B1-4A13-9C17-AFB2083CEC5B}"/>
    <dgm:cxn modelId="{C29F2D6C-B100-49E8-90F9-B267DB97C2F7}" srcId="{1AEFD9DB-3CAC-4F97-9BA0-5F8520513A46}" destId="{0C8EA1E6-F596-4043-81FB-A2023CDCED8F}" srcOrd="3" destOrd="0" parTransId="{9FC0751C-9C4E-4EEC-B1FF-B79FBD233E4A}" sibTransId="{34CFA362-0F97-4FC3-8E08-8617F232F625}"/>
    <dgm:cxn modelId="{BE26914C-E1FD-43D0-9137-6A1F6A2D5776}" srcId="{F6E46EEA-6660-4DAC-B2E4-3D63EC55EBF2}" destId="{1AEFD9DB-3CAC-4F97-9BA0-5F8520513A46}" srcOrd="0" destOrd="0" parTransId="{7866ABD5-0D03-44D5-B9D8-3F67E9D2F6EC}" sibTransId="{A8965590-0C73-4C2C-A240-5887EF819321}"/>
    <dgm:cxn modelId="{2557136D-F892-48C9-9419-0E1113B2B896}" type="presOf" srcId="{A38BB5F8-BE10-48F6-A0EA-F1440BC2948C}" destId="{95329D17-850B-404F-B105-87DBF4B520A4}" srcOrd="0" destOrd="3" presId="urn:microsoft.com/office/officeart/2005/8/layout/cycle1"/>
    <dgm:cxn modelId="{7D078676-3169-4843-9D02-DDF884F78657}" type="presOf" srcId="{1AEFD9DB-3CAC-4F97-9BA0-5F8520513A46}" destId="{95329D17-850B-404F-B105-87DBF4B520A4}" srcOrd="0" destOrd="0" presId="urn:microsoft.com/office/officeart/2005/8/layout/cycle1"/>
    <dgm:cxn modelId="{6D55898E-0D33-4291-ADAF-286272FD67AB}" type="presOf" srcId="{E8B411B5-997E-45CF-8F84-011610D670C4}" destId="{7F41B57D-16AA-409E-AF75-628D5F85A28C}" srcOrd="0" destOrd="0" presId="urn:microsoft.com/office/officeart/2005/8/layout/cycle1"/>
    <dgm:cxn modelId="{70376C91-FC82-48C8-BF6F-37A455578BF2}" srcId="{1AEFD9DB-3CAC-4F97-9BA0-5F8520513A46}" destId="{A38BB5F8-BE10-48F6-A0EA-F1440BC2948C}" srcOrd="2" destOrd="0" parTransId="{B0F44EC8-50FE-44CF-83BA-7D9C2B33359C}" sibTransId="{7761D156-46F2-42C3-A5D4-E7BE013208F7}"/>
    <dgm:cxn modelId="{E31F5C9E-A20C-40F9-9239-12D7DA13D467}" srcId="{1AEFD9DB-3CAC-4F97-9BA0-5F8520513A46}" destId="{6AF6DAE9-A043-40BE-8139-F7E6DE3576AC}" srcOrd="0" destOrd="0" parTransId="{6BDA4C36-F001-4C0F-A5DA-F0DB8217161E}" sibTransId="{AF43ED0C-4816-48BA-962C-B763C6BEF7A8}"/>
    <dgm:cxn modelId="{5477F79E-131B-426F-82E7-2DA909BB74B0}" type="presOf" srcId="{F6E46EEA-6660-4DAC-B2E4-3D63EC55EBF2}" destId="{4AFB708E-768D-4428-9C64-F5ACF237ABCD}" srcOrd="0" destOrd="0" presId="urn:microsoft.com/office/officeart/2005/8/layout/cycle1"/>
    <dgm:cxn modelId="{234015B0-71C0-4FBF-95B6-5FC4D781E93D}" srcId="{1AEFD9DB-3CAC-4F97-9BA0-5F8520513A46}" destId="{CFB25D00-B578-4859-807A-DC2004DFA76B}" srcOrd="1" destOrd="0" parTransId="{AE29F1BD-C204-4739-A7C0-B84780327AB1}" sibTransId="{4C1450F4-5CD6-462C-90F2-C630D8E3BDBB}"/>
    <dgm:cxn modelId="{41B10AB9-5BC5-47F9-8D35-C5810163F362}" type="presOf" srcId="{29298C29-8BBB-476F-9F91-A1CEF2386BDE}" destId="{698B5BFE-B10C-4B88-A8AF-303CB6A5798F}" srcOrd="0" destOrd="0" presId="urn:microsoft.com/office/officeart/2005/8/layout/cycle1"/>
    <dgm:cxn modelId="{E9ADF0B9-41BF-4828-A79F-0314B125618A}" type="presOf" srcId="{CFB25D00-B578-4859-807A-DC2004DFA76B}" destId="{95329D17-850B-404F-B105-87DBF4B520A4}" srcOrd="0" destOrd="2" presId="urn:microsoft.com/office/officeart/2005/8/layout/cycle1"/>
    <dgm:cxn modelId="{7ADCB5CC-F77C-4D30-9CF6-FE5656E60D65}" type="presOf" srcId="{0C8EA1E6-F596-4043-81FB-A2023CDCED8F}" destId="{95329D17-850B-404F-B105-87DBF4B520A4}" srcOrd="0" destOrd="4" presId="urn:microsoft.com/office/officeart/2005/8/layout/cycle1"/>
    <dgm:cxn modelId="{1F3AA1F1-CDE9-450A-B787-E87295B15AA3}" type="presParOf" srcId="{4AFB708E-768D-4428-9C64-F5ACF237ABCD}" destId="{7072E851-39F0-4CF8-B051-9E54494FDBE5}" srcOrd="0" destOrd="0" presId="urn:microsoft.com/office/officeart/2005/8/layout/cycle1"/>
    <dgm:cxn modelId="{E737371D-6DFE-43B5-B2D5-A21C5CAAD0FE}" type="presParOf" srcId="{4AFB708E-768D-4428-9C64-F5ACF237ABCD}" destId="{95329D17-850B-404F-B105-87DBF4B520A4}" srcOrd="1" destOrd="0" presId="urn:microsoft.com/office/officeart/2005/8/layout/cycle1"/>
    <dgm:cxn modelId="{F99CD8E6-285C-4327-9B18-97B8D0EB8A3D}" type="presParOf" srcId="{4AFB708E-768D-4428-9C64-F5ACF237ABCD}" destId="{AFAAD9F3-43A9-4354-B602-2C936DA24349}" srcOrd="2" destOrd="0" presId="urn:microsoft.com/office/officeart/2005/8/layout/cycle1"/>
    <dgm:cxn modelId="{8E972291-B375-4987-B58A-0D149A361EFA}" type="presParOf" srcId="{4AFB708E-768D-4428-9C64-F5ACF237ABCD}" destId="{D54E9932-34A5-4B32-96EA-E6694CDE7271}" srcOrd="3" destOrd="0" presId="urn:microsoft.com/office/officeart/2005/8/layout/cycle1"/>
    <dgm:cxn modelId="{3DC0B197-7F20-42DA-ABD3-7AC174214B4C}" type="presParOf" srcId="{4AFB708E-768D-4428-9C64-F5ACF237ABCD}" destId="{7F41B57D-16AA-409E-AF75-628D5F85A28C}" srcOrd="4" destOrd="0" presId="urn:microsoft.com/office/officeart/2005/8/layout/cycle1"/>
    <dgm:cxn modelId="{77BD3CB6-2269-40C5-80DE-AB5AD12BE279}" type="presParOf" srcId="{4AFB708E-768D-4428-9C64-F5ACF237ABCD}" destId="{6363EB41-2723-4BB2-96D8-057180C76BC1}" srcOrd="5" destOrd="0" presId="urn:microsoft.com/office/officeart/2005/8/layout/cycle1"/>
    <dgm:cxn modelId="{BD387E11-E970-49A3-8FE8-EA4C85C03388}" type="presParOf" srcId="{4AFB708E-768D-4428-9C64-F5ACF237ABCD}" destId="{F2EB6B57-42BD-42F1-95DB-079B55E82C99}" srcOrd="6" destOrd="0" presId="urn:microsoft.com/office/officeart/2005/8/layout/cycle1"/>
    <dgm:cxn modelId="{218F5E17-44C8-4018-AE8C-F10A74387FBD}" type="presParOf" srcId="{4AFB708E-768D-4428-9C64-F5ACF237ABCD}" destId="{867718FE-742F-4EDE-9C82-659BA1A49255}" srcOrd="7" destOrd="0" presId="urn:microsoft.com/office/officeart/2005/8/layout/cycle1"/>
    <dgm:cxn modelId="{F2F1EC92-DABD-430F-A393-369C1C57EE09}" type="presParOf" srcId="{4AFB708E-768D-4428-9C64-F5ACF237ABCD}" destId="{698B5BFE-B10C-4B88-A8AF-303CB6A5798F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188864-3D58-452F-BC24-CC8117390973}">
      <dsp:nvSpPr>
        <dsp:cNvPr id="0" name=""/>
        <dsp:cNvSpPr/>
      </dsp:nvSpPr>
      <dsp:spPr>
        <a:xfrm>
          <a:off x="0" y="313575"/>
          <a:ext cx="10515600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Isaac is 4 years old</a:t>
          </a:r>
        </a:p>
      </dsp:txBody>
      <dsp:txXfrm>
        <a:off x="20561" y="334136"/>
        <a:ext cx="10474478" cy="380078"/>
      </dsp:txXfrm>
    </dsp:sp>
    <dsp:sp modelId="{53754882-3C12-4651-8084-6C9EC58FDF99}">
      <dsp:nvSpPr>
        <dsp:cNvPr id="0" name=""/>
        <dsp:cNvSpPr/>
      </dsp:nvSpPr>
      <dsp:spPr>
        <a:xfrm>
          <a:off x="0" y="786615"/>
          <a:ext cx="10515600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Lives with his mother who experiences post-natal depression, low confidence and limited support.</a:t>
          </a:r>
        </a:p>
      </dsp:txBody>
      <dsp:txXfrm>
        <a:off x="20561" y="807176"/>
        <a:ext cx="10474478" cy="380078"/>
      </dsp:txXfrm>
    </dsp:sp>
    <dsp:sp modelId="{FCE1F3CF-1556-4C98-93B6-C93AA346B02C}">
      <dsp:nvSpPr>
        <dsp:cNvPr id="0" name=""/>
        <dsp:cNvSpPr/>
      </dsp:nvSpPr>
      <dsp:spPr>
        <a:xfrm>
          <a:off x="0" y="1259655"/>
          <a:ext cx="10515600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Family recently moved to London</a:t>
          </a:r>
        </a:p>
      </dsp:txBody>
      <dsp:txXfrm>
        <a:off x="20561" y="1280216"/>
        <a:ext cx="10474478" cy="380078"/>
      </dsp:txXfrm>
    </dsp:sp>
    <dsp:sp modelId="{EF21EBDD-6FB1-49EB-8D5B-D54640B58B79}">
      <dsp:nvSpPr>
        <dsp:cNvPr id="0" name=""/>
        <dsp:cNvSpPr/>
      </dsp:nvSpPr>
      <dsp:spPr>
        <a:xfrm>
          <a:off x="0" y="1732695"/>
          <a:ext cx="10515600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Childcare has been disrupted over the last two years.</a:t>
          </a:r>
        </a:p>
      </dsp:txBody>
      <dsp:txXfrm>
        <a:off x="20561" y="1753256"/>
        <a:ext cx="10474478" cy="3800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D3B891-41B8-4037-A5FE-9621280512C3}">
      <dsp:nvSpPr>
        <dsp:cNvPr id="0" name=""/>
        <dsp:cNvSpPr/>
      </dsp:nvSpPr>
      <dsp:spPr>
        <a:xfrm>
          <a:off x="4922" y="419377"/>
          <a:ext cx="1525950" cy="9155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Quiet during playing</a:t>
          </a:r>
        </a:p>
      </dsp:txBody>
      <dsp:txXfrm>
        <a:off x="31738" y="446193"/>
        <a:ext cx="1472318" cy="861938"/>
      </dsp:txXfrm>
    </dsp:sp>
    <dsp:sp modelId="{BB6E1F81-71B1-4313-BA13-91C0A5D738C8}">
      <dsp:nvSpPr>
        <dsp:cNvPr id="0" name=""/>
        <dsp:cNvSpPr/>
      </dsp:nvSpPr>
      <dsp:spPr>
        <a:xfrm>
          <a:off x="1665156" y="687945"/>
          <a:ext cx="323501" cy="3784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1665156" y="763632"/>
        <a:ext cx="226451" cy="227061"/>
      </dsp:txXfrm>
    </dsp:sp>
    <dsp:sp modelId="{BDAE4F3F-FB4C-4E9F-9F83-20DC76F61623}">
      <dsp:nvSpPr>
        <dsp:cNvPr id="0" name=""/>
        <dsp:cNvSpPr/>
      </dsp:nvSpPr>
      <dsp:spPr>
        <a:xfrm>
          <a:off x="2141253" y="419377"/>
          <a:ext cx="1525950" cy="9155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Distress when we separated him from the mother</a:t>
          </a:r>
        </a:p>
      </dsp:txBody>
      <dsp:txXfrm>
        <a:off x="2168069" y="446193"/>
        <a:ext cx="1472318" cy="861938"/>
      </dsp:txXfrm>
    </dsp:sp>
    <dsp:sp modelId="{3A2E02B2-95AD-4EC8-9D10-5B16E608AC10}">
      <dsp:nvSpPr>
        <dsp:cNvPr id="0" name=""/>
        <dsp:cNvSpPr/>
      </dsp:nvSpPr>
      <dsp:spPr>
        <a:xfrm>
          <a:off x="3801487" y="687945"/>
          <a:ext cx="323501" cy="3784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801487" y="763632"/>
        <a:ext cx="226451" cy="227061"/>
      </dsp:txXfrm>
    </dsp:sp>
    <dsp:sp modelId="{7CD7DE33-5500-40DD-9FA6-E2961D1119A2}">
      <dsp:nvSpPr>
        <dsp:cNvPr id="0" name=""/>
        <dsp:cNvSpPr/>
      </dsp:nvSpPr>
      <dsp:spPr>
        <a:xfrm>
          <a:off x="4277584" y="419377"/>
          <a:ext cx="1525950" cy="9155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Delayed language development</a:t>
          </a:r>
        </a:p>
      </dsp:txBody>
      <dsp:txXfrm>
        <a:off x="4304400" y="446193"/>
        <a:ext cx="1472318" cy="861938"/>
      </dsp:txXfrm>
    </dsp:sp>
    <dsp:sp modelId="{A6F384C1-0C27-48D9-8156-763FD03B0C91}">
      <dsp:nvSpPr>
        <dsp:cNvPr id="0" name=""/>
        <dsp:cNvSpPr/>
      </dsp:nvSpPr>
      <dsp:spPr>
        <a:xfrm>
          <a:off x="5937819" y="687945"/>
          <a:ext cx="323501" cy="3784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5937819" y="763632"/>
        <a:ext cx="226451" cy="227061"/>
      </dsp:txXfrm>
    </dsp:sp>
    <dsp:sp modelId="{BE91937B-B167-44D0-9345-F2DE453BEDDC}">
      <dsp:nvSpPr>
        <dsp:cNvPr id="0" name=""/>
        <dsp:cNvSpPr/>
      </dsp:nvSpPr>
      <dsp:spPr>
        <a:xfrm>
          <a:off x="6413915" y="419377"/>
          <a:ext cx="1525950" cy="9155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Difficulty joining group for activities</a:t>
          </a:r>
        </a:p>
      </dsp:txBody>
      <dsp:txXfrm>
        <a:off x="6440731" y="446193"/>
        <a:ext cx="1472318" cy="861938"/>
      </dsp:txXfrm>
    </dsp:sp>
    <dsp:sp modelId="{73F1E59F-9AC6-4D45-BE5D-6D4C3DB5FBDA}">
      <dsp:nvSpPr>
        <dsp:cNvPr id="0" name=""/>
        <dsp:cNvSpPr/>
      </dsp:nvSpPr>
      <dsp:spPr>
        <a:xfrm>
          <a:off x="8074150" y="687945"/>
          <a:ext cx="323501" cy="3784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8074150" y="763632"/>
        <a:ext cx="226451" cy="227061"/>
      </dsp:txXfrm>
    </dsp:sp>
    <dsp:sp modelId="{355770E6-374C-44CD-B0B5-F12B7ABCB941}">
      <dsp:nvSpPr>
        <dsp:cNvPr id="0" name=""/>
        <dsp:cNvSpPr/>
      </dsp:nvSpPr>
      <dsp:spPr>
        <a:xfrm>
          <a:off x="8550246" y="419377"/>
          <a:ext cx="1525950" cy="9155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Sleep  difficulties and clinging behaviour</a:t>
          </a:r>
        </a:p>
      </dsp:txBody>
      <dsp:txXfrm>
        <a:off x="8577062" y="446193"/>
        <a:ext cx="1472318" cy="8619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CAE548-EB9B-48ED-B950-A6E36AE609A6}">
      <dsp:nvSpPr>
        <dsp:cNvPr id="0" name=""/>
        <dsp:cNvSpPr/>
      </dsp:nvSpPr>
      <dsp:spPr>
        <a:xfrm>
          <a:off x="0" y="0"/>
          <a:ext cx="4106132" cy="8905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APPLICATION TO ISAAC </a:t>
          </a:r>
        </a:p>
      </dsp:txBody>
      <dsp:txXfrm>
        <a:off x="26084" y="26084"/>
        <a:ext cx="3069884" cy="838402"/>
      </dsp:txXfrm>
    </dsp:sp>
    <dsp:sp modelId="{86888418-066D-458B-BAA5-A745423FB34B}">
      <dsp:nvSpPr>
        <dsp:cNvPr id="0" name=""/>
        <dsp:cNvSpPr/>
      </dsp:nvSpPr>
      <dsp:spPr>
        <a:xfrm>
          <a:off x="343888" y="1052491"/>
          <a:ext cx="4106132" cy="8905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Maternal mental health challenges may reduce emotional availability.</a:t>
          </a:r>
        </a:p>
      </dsp:txBody>
      <dsp:txXfrm>
        <a:off x="369972" y="1078575"/>
        <a:ext cx="3131204" cy="838402"/>
      </dsp:txXfrm>
    </dsp:sp>
    <dsp:sp modelId="{7CE5C38F-9794-47D7-AD6F-F05C41F5B5C3}">
      <dsp:nvSpPr>
        <dsp:cNvPr id="0" name=""/>
        <dsp:cNvSpPr/>
      </dsp:nvSpPr>
      <dsp:spPr>
        <a:xfrm>
          <a:off x="682644" y="2104983"/>
          <a:ext cx="4106132" cy="8905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Frequent childcare changes may reduce consistency </a:t>
          </a:r>
        </a:p>
      </dsp:txBody>
      <dsp:txXfrm>
        <a:off x="708728" y="2131067"/>
        <a:ext cx="3136337" cy="838402"/>
      </dsp:txXfrm>
    </dsp:sp>
    <dsp:sp modelId="{578D16A4-1E21-479F-8052-8E2C1BB2116A}">
      <dsp:nvSpPr>
        <dsp:cNvPr id="0" name=""/>
        <dsp:cNvSpPr/>
      </dsp:nvSpPr>
      <dsp:spPr>
        <a:xfrm>
          <a:off x="1026533" y="3157475"/>
          <a:ext cx="4106132" cy="8905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Isaac’s separation distress and clinginess may reflect insecurity</a:t>
          </a:r>
        </a:p>
      </dsp:txBody>
      <dsp:txXfrm>
        <a:off x="1052617" y="3183559"/>
        <a:ext cx="3131204" cy="838402"/>
      </dsp:txXfrm>
    </dsp:sp>
    <dsp:sp modelId="{7774585C-CF29-48EE-84F4-FE12B7F322AF}">
      <dsp:nvSpPr>
        <dsp:cNvPr id="0" name=""/>
        <dsp:cNvSpPr/>
      </dsp:nvSpPr>
      <dsp:spPr>
        <a:xfrm>
          <a:off x="3527261" y="682095"/>
          <a:ext cx="578870" cy="57887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3657507" y="682095"/>
        <a:ext cx="318378" cy="435600"/>
      </dsp:txXfrm>
    </dsp:sp>
    <dsp:sp modelId="{B09E9737-7335-448D-8A42-8425A395F2BD}">
      <dsp:nvSpPr>
        <dsp:cNvPr id="0" name=""/>
        <dsp:cNvSpPr/>
      </dsp:nvSpPr>
      <dsp:spPr>
        <a:xfrm>
          <a:off x="3871149" y="1734587"/>
          <a:ext cx="578870" cy="57887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4001395" y="1734587"/>
        <a:ext cx="318378" cy="435600"/>
      </dsp:txXfrm>
    </dsp:sp>
    <dsp:sp modelId="{C9FC73DE-B928-4FBE-867F-B7660EE7E602}">
      <dsp:nvSpPr>
        <dsp:cNvPr id="0" name=""/>
        <dsp:cNvSpPr/>
      </dsp:nvSpPr>
      <dsp:spPr>
        <a:xfrm>
          <a:off x="4209905" y="2787079"/>
          <a:ext cx="578870" cy="57887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4340151" y="2787079"/>
        <a:ext cx="318378" cy="4356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5D4D36-AA8E-4D1A-89C5-B8C1540B3461}">
      <dsp:nvSpPr>
        <dsp:cNvPr id="0" name=""/>
        <dsp:cNvSpPr/>
      </dsp:nvSpPr>
      <dsp:spPr>
        <a:xfrm>
          <a:off x="0" y="485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1A28D8-EEA2-48B5-B619-EEB92B8354D6}">
      <dsp:nvSpPr>
        <dsp:cNvPr id="0" name=""/>
        <dsp:cNvSpPr/>
      </dsp:nvSpPr>
      <dsp:spPr>
        <a:xfrm>
          <a:off x="0" y="485"/>
          <a:ext cx="4754880" cy="795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APLICATIO</a:t>
          </a:r>
        </a:p>
      </dsp:txBody>
      <dsp:txXfrm>
        <a:off x="0" y="485"/>
        <a:ext cx="4754880" cy="795333"/>
      </dsp:txXfrm>
    </dsp:sp>
    <dsp:sp modelId="{85C90D46-150D-4379-8F1A-A65D1F80BF20}">
      <dsp:nvSpPr>
        <dsp:cNvPr id="0" name=""/>
        <dsp:cNvSpPr/>
      </dsp:nvSpPr>
      <dsp:spPr>
        <a:xfrm>
          <a:off x="0" y="795819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8483B-9C48-4776-BF4F-CD14EF756017}">
      <dsp:nvSpPr>
        <dsp:cNvPr id="0" name=""/>
        <dsp:cNvSpPr/>
      </dsp:nvSpPr>
      <dsp:spPr>
        <a:xfrm>
          <a:off x="0" y="795819"/>
          <a:ext cx="4754880" cy="795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Possible was influenced by :</a:t>
          </a:r>
        </a:p>
      </dsp:txBody>
      <dsp:txXfrm>
        <a:off x="0" y="795819"/>
        <a:ext cx="4754880" cy="795333"/>
      </dsp:txXfrm>
    </dsp:sp>
    <dsp:sp modelId="{BD64953D-3998-43DE-9F53-1B9975ECC698}">
      <dsp:nvSpPr>
        <dsp:cNvPr id="0" name=""/>
        <dsp:cNvSpPr/>
      </dsp:nvSpPr>
      <dsp:spPr>
        <a:xfrm>
          <a:off x="0" y="1591153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D9D5A-95B2-4ADB-ADDA-C98043F7BF99}">
      <dsp:nvSpPr>
        <dsp:cNvPr id="0" name=""/>
        <dsp:cNvSpPr/>
      </dsp:nvSpPr>
      <dsp:spPr>
        <a:xfrm>
          <a:off x="0" y="1591153"/>
          <a:ext cx="4754880" cy="795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Reduced social opportunities</a:t>
          </a:r>
        </a:p>
      </dsp:txBody>
      <dsp:txXfrm>
        <a:off x="0" y="1591153"/>
        <a:ext cx="4754880" cy="795333"/>
      </dsp:txXfrm>
    </dsp:sp>
    <dsp:sp modelId="{770A56EC-12D3-40C1-BC71-1D29BBF59CF8}">
      <dsp:nvSpPr>
        <dsp:cNvPr id="0" name=""/>
        <dsp:cNvSpPr/>
      </dsp:nvSpPr>
      <dsp:spPr>
        <a:xfrm>
          <a:off x="0" y="2386486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9ED6C9-45B8-4BB0-932C-313939A642E7}">
      <dsp:nvSpPr>
        <dsp:cNvPr id="0" name=""/>
        <dsp:cNvSpPr/>
      </dsp:nvSpPr>
      <dsp:spPr>
        <a:xfrm>
          <a:off x="0" y="2386486"/>
          <a:ext cx="4754880" cy="795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Emotional stress</a:t>
          </a:r>
        </a:p>
      </dsp:txBody>
      <dsp:txXfrm>
        <a:off x="0" y="2386486"/>
        <a:ext cx="4754880" cy="795333"/>
      </dsp:txXfrm>
    </dsp:sp>
    <dsp:sp modelId="{E3F62483-0027-4E22-8D3F-F663101F983E}">
      <dsp:nvSpPr>
        <dsp:cNvPr id="0" name=""/>
        <dsp:cNvSpPr/>
      </dsp:nvSpPr>
      <dsp:spPr>
        <a:xfrm>
          <a:off x="0" y="3181820"/>
          <a:ext cx="47548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78B9D-E508-4781-AC9A-0E35591022F2}">
      <dsp:nvSpPr>
        <dsp:cNvPr id="0" name=""/>
        <dsp:cNvSpPr/>
      </dsp:nvSpPr>
      <dsp:spPr>
        <a:xfrm>
          <a:off x="0" y="3181820"/>
          <a:ext cx="4754880" cy="795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Inconsistent childcare experiences </a:t>
          </a:r>
        </a:p>
      </dsp:txBody>
      <dsp:txXfrm>
        <a:off x="0" y="3181820"/>
        <a:ext cx="4754880" cy="7953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C81DEF-FFE4-43EC-9FDF-48F8B3936D1E}">
      <dsp:nvSpPr>
        <dsp:cNvPr id="0" name=""/>
        <dsp:cNvSpPr/>
      </dsp:nvSpPr>
      <dsp:spPr>
        <a:xfrm>
          <a:off x="0" y="382319"/>
          <a:ext cx="4754880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RISK FACTORS</a:t>
          </a:r>
        </a:p>
      </dsp:txBody>
      <dsp:txXfrm>
        <a:off x="28557" y="410876"/>
        <a:ext cx="4697766" cy="527886"/>
      </dsp:txXfrm>
    </dsp:sp>
    <dsp:sp modelId="{0F2A5B3E-8F5D-4932-B2BD-7D11396224C9}">
      <dsp:nvSpPr>
        <dsp:cNvPr id="0" name=""/>
        <dsp:cNvSpPr/>
      </dsp:nvSpPr>
      <dsp:spPr>
        <a:xfrm>
          <a:off x="0" y="1039320"/>
          <a:ext cx="4754880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Maternal post natal depression</a:t>
          </a:r>
        </a:p>
      </dsp:txBody>
      <dsp:txXfrm>
        <a:off x="28557" y="1067877"/>
        <a:ext cx="4697766" cy="527886"/>
      </dsp:txXfrm>
    </dsp:sp>
    <dsp:sp modelId="{11A27DE6-1F34-4394-AB58-12D24D2478E6}">
      <dsp:nvSpPr>
        <dsp:cNvPr id="0" name=""/>
        <dsp:cNvSpPr/>
      </dsp:nvSpPr>
      <dsp:spPr>
        <a:xfrm>
          <a:off x="0" y="1696320"/>
          <a:ext cx="4754880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Isolation</a:t>
          </a:r>
        </a:p>
      </dsp:txBody>
      <dsp:txXfrm>
        <a:off x="28557" y="1724877"/>
        <a:ext cx="4697766" cy="527886"/>
      </dsp:txXfrm>
    </dsp:sp>
    <dsp:sp modelId="{7937C3C6-8834-43A8-8AF4-678EEB76E134}">
      <dsp:nvSpPr>
        <dsp:cNvPr id="0" name=""/>
        <dsp:cNvSpPr/>
      </dsp:nvSpPr>
      <dsp:spPr>
        <a:xfrm>
          <a:off x="0" y="2353320"/>
          <a:ext cx="4754880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Relocation</a:t>
          </a:r>
        </a:p>
      </dsp:txBody>
      <dsp:txXfrm>
        <a:off x="28557" y="2381877"/>
        <a:ext cx="4697766" cy="527886"/>
      </dsp:txXfrm>
    </dsp:sp>
    <dsp:sp modelId="{BBE1C412-5F0A-4A56-9D8A-38EDA1CFB745}">
      <dsp:nvSpPr>
        <dsp:cNvPr id="0" name=""/>
        <dsp:cNvSpPr/>
      </dsp:nvSpPr>
      <dsp:spPr>
        <a:xfrm>
          <a:off x="0" y="3010320"/>
          <a:ext cx="4754880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Childcare disruption</a:t>
          </a:r>
        </a:p>
      </dsp:txBody>
      <dsp:txXfrm>
        <a:off x="28557" y="3038877"/>
        <a:ext cx="4697766" cy="5278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3E79AF-6887-46D5-B437-AC0AA91BD981}">
      <dsp:nvSpPr>
        <dsp:cNvPr id="0" name=""/>
        <dsp:cNvSpPr/>
      </dsp:nvSpPr>
      <dsp:spPr>
        <a:xfrm>
          <a:off x="685251" y="324063"/>
          <a:ext cx="3402665" cy="34026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OUTCOMES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Improve communication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Increase independence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Reduce amxiety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Encourage social participation</a:t>
          </a:r>
        </a:p>
      </dsp:txBody>
      <dsp:txXfrm>
        <a:off x="1252362" y="891174"/>
        <a:ext cx="2268443" cy="2268443"/>
      </dsp:txXfrm>
    </dsp:sp>
    <dsp:sp modelId="{325C56C0-3C09-419B-BA91-664E6EF35475}">
      <dsp:nvSpPr>
        <dsp:cNvPr id="0" name=""/>
        <dsp:cNvSpPr/>
      </dsp:nvSpPr>
      <dsp:spPr>
        <a:xfrm>
          <a:off x="492610" y="113326"/>
          <a:ext cx="3823947" cy="3823947"/>
        </a:xfrm>
        <a:prstGeom prst="circularArrow">
          <a:avLst>
            <a:gd name="adj1" fmla="val 5085"/>
            <a:gd name="adj2" fmla="val 327528"/>
            <a:gd name="adj3" fmla="val 15836100"/>
            <a:gd name="adj4" fmla="val 1623637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329D17-850B-404F-B105-87DBF4B520A4}">
      <dsp:nvSpPr>
        <dsp:cNvPr id="0" name=""/>
        <dsp:cNvSpPr/>
      </dsp:nvSpPr>
      <dsp:spPr>
        <a:xfrm>
          <a:off x="3572175" y="381644"/>
          <a:ext cx="1949090" cy="1949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ISAAC’S DEVELOPMENT MAY HAVE BEEN INFLUENCED BY 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EARLY RELATIONSHIPS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MATERNAL WELLBEING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ENVIROMENTAL CHANGES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REDUCED STABILITY</a:t>
          </a:r>
        </a:p>
      </dsp:txBody>
      <dsp:txXfrm>
        <a:off x="3572175" y="381644"/>
        <a:ext cx="1949090" cy="1949090"/>
      </dsp:txXfrm>
    </dsp:sp>
    <dsp:sp modelId="{AFAAD9F3-43A9-4354-B602-2C936DA24349}">
      <dsp:nvSpPr>
        <dsp:cNvPr id="0" name=""/>
        <dsp:cNvSpPr/>
      </dsp:nvSpPr>
      <dsp:spPr>
        <a:xfrm>
          <a:off x="607102" y="-846"/>
          <a:ext cx="4604653" cy="4604653"/>
        </a:xfrm>
        <a:prstGeom prst="circularArrow">
          <a:avLst>
            <a:gd name="adj1" fmla="val 8254"/>
            <a:gd name="adj2" fmla="val 576598"/>
            <a:gd name="adj3" fmla="val 2961655"/>
            <a:gd name="adj4" fmla="val 53197"/>
            <a:gd name="adj5" fmla="val 963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1B57D-16AA-409E-AF75-628D5F85A28C}">
      <dsp:nvSpPr>
        <dsp:cNvPr id="0" name=""/>
        <dsp:cNvSpPr/>
      </dsp:nvSpPr>
      <dsp:spPr>
        <a:xfrm>
          <a:off x="1934883" y="3217516"/>
          <a:ext cx="1949090" cy="1949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PHYCOLOGICAL THEORIES HELP TO EXPLAIN  DEVELOPMENTAL OUTCOMES, WHILE COORDINATED EARLY INTERVENTION CAN PROMOTE  POSITIVE CHANGES</a:t>
          </a:r>
        </a:p>
      </dsp:txBody>
      <dsp:txXfrm>
        <a:off x="1934883" y="3217516"/>
        <a:ext cx="1949090" cy="1949090"/>
      </dsp:txXfrm>
    </dsp:sp>
    <dsp:sp modelId="{6363EB41-2723-4BB2-96D8-057180C76BC1}">
      <dsp:nvSpPr>
        <dsp:cNvPr id="0" name=""/>
        <dsp:cNvSpPr/>
      </dsp:nvSpPr>
      <dsp:spPr>
        <a:xfrm>
          <a:off x="607102" y="-846"/>
          <a:ext cx="4604653" cy="4604653"/>
        </a:xfrm>
        <a:prstGeom prst="circularArrow">
          <a:avLst>
            <a:gd name="adj1" fmla="val 8254"/>
            <a:gd name="adj2" fmla="val 576598"/>
            <a:gd name="adj3" fmla="val 10170205"/>
            <a:gd name="adj4" fmla="val 7261747"/>
            <a:gd name="adj5" fmla="val 963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718FE-742F-4EDE-9C82-659BA1A49255}">
      <dsp:nvSpPr>
        <dsp:cNvPr id="0" name=""/>
        <dsp:cNvSpPr/>
      </dsp:nvSpPr>
      <dsp:spPr>
        <a:xfrm>
          <a:off x="297592" y="381644"/>
          <a:ext cx="1949090" cy="1949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EARLY SUPPORT ALWAYS IMPROVE OPPORTUNITIES FOR HEALTHY SOCIAL, EMOTIONAL AND HAVE A LOT COMUNICATION DEVELOPMENT. </a:t>
          </a:r>
        </a:p>
      </dsp:txBody>
      <dsp:txXfrm>
        <a:off x="297592" y="381644"/>
        <a:ext cx="1949090" cy="1949090"/>
      </dsp:txXfrm>
    </dsp:sp>
    <dsp:sp modelId="{698B5BFE-B10C-4B88-A8AF-303CB6A5798F}">
      <dsp:nvSpPr>
        <dsp:cNvPr id="0" name=""/>
        <dsp:cNvSpPr/>
      </dsp:nvSpPr>
      <dsp:spPr>
        <a:xfrm>
          <a:off x="607102" y="-846"/>
          <a:ext cx="4604653" cy="4604653"/>
        </a:xfrm>
        <a:prstGeom prst="circularArrow">
          <a:avLst>
            <a:gd name="adj1" fmla="val 8254"/>
            <a:gd name="adj2" fmla="val 576598"/>
            <a:gd name="adj3" fmla="val 16854666"/>
            <a:gd name="adj4" fmla="val 14968736"/>
            <a:gd name="adj5" fmla="val 963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593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848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581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066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439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597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46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95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749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0901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02" y="105879"/>
            <a:ext cx="6933398" cy="383234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37892"/>
            <a:ext cx="4184904" cy="91801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7046596-FFEC-0663-2F9B-19F442C8D1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81816" y="0"/>
            <a:ext cx="4510185" cy="6096000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blipFill dpi="0" rotWithShape="1">
            <a:blip r:embed="rId2">
              <a:alphaModFix amt="8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1783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050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7" r:id="rId1"/>
    <p:sldLayoutId id="2147484018" r:id="rId2"/>
    <p:sldLayoutId id="2147484019" r:id="rId3"/>
    <p:sldLayoutId id="2147484020" r:id="rId4"/>
    <p:sldLayoutId id="2147484021" r:id="rId5"/>
    <p:sldLayoutId id="2147484022" r:id="rId6"/>
    <p:sldLayoutId id="2147484023" r:id="rId7"/>
    <p:sldLayoutId id="2147484024" r:id="rId8"/>
    <p:sldLayoutId id="2147484025" r:id="rId9"/>
    <p:sldLayoutId id="2147484026" r:id="rId10"/>
    <p:sldLayoutId id="2147484027" r:id="rId11"/>
    <p:sldLayoutId id="214748402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microsoft.com/office/2007/relationships/hdphoto" Target="../media/hdphoto4.wdp"/><Relationship Id="rId7" Type="http://schemas.openxmlformats.org/officeDocument/2006/relationships/diagramColors" Target="../diagrams/colors6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microsoft.com/office/2007/relationships/hdphoto" Target="../media/hdphoto4.wdp"/><Relationship Id="rId7" Type="http://schemas.microsoft.com/office/2007/relationships/hdphoto" Target="../media/hdphoto6.wdp"/><Relationship Id="rId12" Type="http://schemas.microsoft.com/office/2007/relationships/diagramDrawing" Target="../diagrams/drawing7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diagramColors" Target="../diagrams/colors7.xml"/><Relationship Id="rId5" Type="http://schemas.microsoft.com/office/2007/relationships/hdphoto" Target="../media/hdphoto5.wdp"/><Relationship Id="rId10" Type="http://schemas.openxmlformats.org/officeDocument/2006/relationships/diagramQuickStyle" Target="../diagrams/quickStyle7.xml"/><Relationship Id="rId4" Type="http://schemas.openxmlformats.org/officeDocument/2006/relationships/image" Target="../media/image11.png"/><Relationship Id="rId9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tint val="75000"/>
                <a:shade val="58000"/>
                <a:satMod val="120000"/>
              </a:schemeClr>
              <a:schemeClr val="bg1">
                <a:tint val="50000"/>
                <a:shade val="96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8BBA-385E-B100-D3B2-83F877ED7B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51698" y="2183198"/>
            <a:ext cx="5552304" cy="183031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80000"/>
              </a:lnSpc>
            </a:pPr>
            <a:br>
              <a:rPr lang="en-US" sz="2300" dirty="0">
                <a:solidFill>
                  <a:schemeClr val="tx1"/>
                </a:solidFill>
              </a:rPr>
            </a:br>
            <a:br>
              <a:rPr lang="en-US" sz="2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lifespan development</a:t>
            </a:r>
            <a:br>
              <a:rPr lang="en-US" sz="2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role: trainee early years support worker</a:t>
            </a:r>
            <a:br>
              <a:rPr lang="en-US" sz="2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study: </a:t>
            </a:r>
            <a:r>
              <a:rPr lang="en-US" sz="23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</a:t>
            </a:r>
            <a:r>
              <a:rPr lang="en-US" sz="2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 age 4)</a:t>
            </a:r>
            <a:br>
              <a:rPr lang="en-US" sz="2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3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8797C-B534-8121-1EFA-68AC9E5658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0016" y="4559023"/>
            <a:ext cx="4972512" cy="20847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cap="all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200" b="1" cap="all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aheny Yesenia Robalino Vallejo </a:t>
            </a:r>
          </a:p>
          <a:p>
            <a:r>
              <a:rPr lang="en-US" sz="2200" b="1" cap="all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25158751</a:t>
            </a:r>
          </a:p>
          <a:p>
            <a:r>
              <a:rPr lang="en-US" sz="2200" b="1" cap="all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: LCHS4010</a:t>
            </a:r>
          </a:p>
          <a:p>
            <a:r>
              <a:rPr lang="en-US" sz="2200" b="1" cap="all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: Shepherd </a:t>
            </a:r>
            <a:r>
              <a:rPr lang="en-US" sz="2200" b="1" cap="all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ziko</a:t>
            </a:r>
            <a:endParaRPr lang="en-US" sz="2200" b="1" cap="all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B737A934-762F-7C17-286C-A6C1916C6B8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11027" r="-1" b="4701"/>
          <a:stretch>
            <a:fillRect/>
          </a:stretch>
        </p:blipFill>
        <p:spPr>
          <a:xfrm>
            <a:off x="132829" y="2204864"/>
            <a:ext cx="4876713" cy="2743200"/>
          </a:xfrm>
          <a:prstGeom prst="rect">
            <a:avLst/>
          </a:prstGeom>
          <a:blipFill dpi="0" rotWithShape="1">
            <a:blip r:embed="rId4">
              <a:alphaModFix amt="85000"/>
            </a:blip>
            <a:srcRect/>
            <a:stretch>
              <a:fillRect/>
            </a:stretch>
          </a:blip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20B6BB-8153-BDBC-DC50-A0F01242DF7F}"/>
              </a:ext>
            </a:extLst>
          </p:cNvPr>
          <p:cNvSpPr txBox="1"/>
          <p:nvPr/>
        </p:nvSpPr>
        <p:spPr>
          <a:xfrm>
            <a:off x="1127448" y="260648"/>
            <a:ext cx="90730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Supporting Issac's early development: a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psychological and Multi-agency approach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63428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0DF2B-1F7B-B123-3FDC-FE6167A81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961" y="3429000"/>
            <a:ext cx="10515600" cy="1047651"/>
          </a:xfrm>
        </p:spPr>
        <p:txBody>
          <a:bodyPr/>
          <a:lstStyle/>
          <a:p>
            <a:r>
              <a:rPr lang="en-US" dirty="0"/>
              <a:t>OBSERVED CONCERNS</a:t>
            </a:r>
            <a:endParaRPr lang="en-GB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D710A844-AA80-D9A9-6325-001F66CF57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2010904"/>
              </p:ext>
            </p:extLst>
          </p:nvPr>
        </p:nvGraphicFramePr>
        <p:xfrm>
          <a:off x="644961" y="1061750"/>
          <a:ext cx="10515600" cy="24674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EDEC6C9D-FECA-9F44-815B-37F6F90AD3B4}"/>
              </a:ext>
            </a:extLst>
          </p:cNvPr>
          <p:cNvSpPr txBox="1">
            <a:spLocks/>
          </p:cNvSpPr>
          <p:nvPr/>
        </p:nvSpPr>
        <p:spPr>
          <a:xfrm>
            <a:off x="708383" y="332656"/>
            <a:ext cx="10515600" cy="10476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BACKGROUND</a:t>
            </a:r>
            <a:endParaRPr lang="en-GB" dirty="0"/>
          </a:p>
        </p:txBody>
      </p:sp>
      <p:graphicFrame>
        <p:nvGraphicFramePr>
          <p:cNvPr id="13" name="TextBox 6">
            <a:extLst>
              <a:ext uri="{FF2B5EF4-FFF2-40B4-BE49-F238E27FC236}">
                <a16:creationId xmlns:a16="http://schemas.microsoft.com/office/drawing/2014/main" id="{4DF6C2D1-66BE-8D8E-C866-FCFA4C6ADC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1323361"/>
              </p:ext>
            </p:extLst>
          </p:nvPr>
        </p:nvGraphicFramePr>
        <p:xfrm>
          <a:off x="644961" y="4719935"/>
          <a:ext cx="10081120" cy="17543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061593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C06EAFD-0C69-4B3B-BEA7-E7E11DD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4066C89-42FB-4624-9AFE-3A31B364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898FD-2EFB-9823-FA17-D1D9474C5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844824"/>
            <a:ext cx="3686312" cy="4327376"/>
          </a:xfrm>
        </p:spPr>
        <p:txBody>
          <a:bodyPr>
            <a:normAutofit fontScale="90000"/>
          </a:bodyPr>
          <a:lstStyle/>
          <a:p>
            <a:pPr algn="r"/>
            <a:r>
              <a:rPr lang="en-US" sz="3400" dirty="0">
                <a:solidFill>
                  <a:srgbClr val="FFFFFF"/>
                </a:solidFill>
              </a:rPr>
              <a:t>Area</a:t>
            </a:r>
            <a:br>
              <a:rPr lang="en-US" sz="3400" dirty="0">
                <a:solidFill>
                  <a:srgbClr val="FFFFFF"/>
                </a:solidFill>
              </a:rPr>
            </a:br>
            <a:br>
              <a:rPr lang="en-US" sz="3400" dirty="0">
                <a:solidFill>
                  <a:srgbClr val="FFFFFF"/>
                </a:solidFill>
              </a:rPr>
            </a:br>
            <a:r>
              <a:rPr lang="en-US" sz="3400" dirty="0">
                <a:solidFill>
                  <a:srgbClr val="FFFFFF"/>
                </a:solidFill>
              </a:rPr>
              <a:t>emotional</a:t>
            </a:r>
            <a:br>
              <a:rPr lang="en-US" sz="3400" dirty="0">
                <a:solidFill>
                  <a:srgbClr val="FFFFFF"/>
                </a:solidFill>
              </a:rPr>
            </a:br>
            <a:br>
              <a:rPr lang="en-US" sz="3400" dirty="0">
                <a:solidFill>
                  <a:srgbClr val="FFFFFF"/>
                </a:solidFill>
              </a:rPr>
            </a:br>
            <a:r>
              <a:rPr lang="en-US" sz="3400" dirty="0">
                <a:solidFill>
                  <a:srgbClr val="FFFFFF"/>
                </a:solidFill>
              </a:rPr>
              <a:t>social</a:t>
            </a:r>
            <a:br>
              <a:rPr lang="en-US" sz="3400" dirty="0">
                <a:solidFill>
                  <a:srgbClr val="FFFFFF"/>
                </a:solidFill>
              </a:rPr>
            </a:br>
            <a:br>
              <a:rPr lang="en-US" sz="3400" dirty="0">
                <a:solidFill>
                  <a:srgbClr val="FFFFFF"/>
                </a:solidFill>
              </a:rPr>
            </a:br>
            <a:r>
              <a:rPr lang="en-US" sz="3400" dirty="0">
                <a:solidFill>
                  <a:srgbClr val="FFFFFF"/>
                </a:solidFill>
              </a:rPr>
              <a:t>communication</a:t>
            </a:r>
            <a:br>
              <a:rPr lang="en-US" sz="3400" dirty="0">
                <a:solidFill>
                  <a:srgbClr val="FFFFFF"/>
                </a:solidFill>
              </a:rPr>
            </a:br>
            <a:br>
              <a:rPr lang="en-US" sz="3400" dirty="0">
                <a:solidFill>
                  <a:srgbClr val="FFFFFF"/>
                </a:solidFill>
              </a:rPr>
            </a:br>
            <a:r>
              <a:rPr lang="en-US" sz="3400" dirty="0">
                <a:solidFill>
                  <a:srgbClr val="FFFFFF"/>
                </a:solidFill>
              </a:rPr>
              <a:t>behavioral</a:t>
            </a:r>
            <a:br>
              <a:rPr lang="en-US" sz="3400" dirty="0">
                <a:solidFill>
                  <a:srgbClr val="FFFFFF"/>
                </a:solidFill>
              </a:rPr>
            </a:br>
            <a:br>
              <a:rPr lang="en-US" sz="3400" dirty="0">
                <a:solidFill>
                  <a:srgbClr val="FFFFFF"/>
                </a:solidFill>
              </a:rPr>
            </a:br>
            <a:r>
              <a:rPr lang="en-US" sz="3400" dirty="0">
                <a:solidFill>
                  <a:srgbClr val="FFFFFF"/>
                </a:solidFill>
              </a:rPr>
              <a:t>cognitive</a:t>
            </a:r>
            <a:endParaRPr lang="en-GB" sz="3400" dirty="0">
              <a:solidFill>
                <a:srgbClr val="FFFFFF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4F1C31-D000-0F84-3075-83A4335D62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1864" y="1285568"/>
            <a:ext cx="6074467" cy="557243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EVIDENCE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DISTRESS DURING SEPARATION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WITHDRAWN AND AVOIDS GROUP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DELAYED LANGUAGE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RARELY PLAYS INDEPENDENTLY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REDUCED ENGAGEMENT OPPORTUNITIES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A218FBC-B2D6-48CA-9289-C4110162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DED9084-49DA-4911-ACB7-5F9E4DEFA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A03172-7B06-2D9C-84FA-F1BFC4EA08E2}"/>
              </a:ext>
            </a:extLst>
          </p:cNvPr>
          <p:cNvSpPr txBox="1"/>
          <p:nvPr/>
        </p:nvSpPr>
        <p:spPr>
          <a:xfrm>
            <a:off x="1415479" y="404664"/>
            <a:ext cx="95308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DEVELOPMETAL DOMAINS AFFECTED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114905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E2694-286F-D29B-1A2A-4849D94F1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4112" y="2057074"/>
            <a:ext cx="3860798" cy="3941345"/>
          </a:xfrm>
        </p:spPr>
        <p:txBody>
          <a:bodyPr>
            <a:normAutofit/>
          </a:bodyPr>
          <a:lstStyle/>
          <a:p>
            <a:r>
              <a:rPr lang="en-US" sz="2000" dirty="0"/>
              <a:t>MAIN IDEAS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CHILDREN FROM EMOTIONAL BONDS WITH CAREGIVERS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SECURE ATTACHMENT SUPPORT EXPLORATION AND INDEPENDENCE 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DISRUPTIONS MAY INCREASE ANXIETY AND DEPENDENCE </a:t>
            </a:r>
            <a:br>
              <a:rPr lang="en-US" sz="2000" dirty="0"/>
            </a:br>
            <a:br>
              <a:rPr lang="en-US" sz="2000" dirty="0"/>
            </a:br>
            <a:endParaRPr lang="en-GB" sz="2000" dirty="0"/>
          </a:p>
        </p:txBody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E3841A35-80C0-68A1-DC3F-B821FDCCCE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3270420"/>
              </p:ext>
            </p:extLst>
          </p:nvPr>
        </p:nvGraphicFramePr>
        <p:xfrm>
          <a:off x="695400" y="2060848"/>
          <a:ext cx="5132665" cy="40480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F8F896A-C55B-6744-39C4-5D5128B1CA8F}"/>
              </a:ext>
            </a:extLst>
          </p:cNvPr>
          <p:cNvSpPr txBox="1"/>
          <p:nvPr/>
        </p:nvSpPr>
        <p:spPr>
          <a:xfrm>
            <a:off x="1343472" y="319521"/>
            <a:ext cx="9505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ATTACHMENT THEOTY </a:t>
            </a:r>
            <a:r>
              <a:rPr lang="en-US" sz="2800" dirty="0"/>
              <a:t>by john </a:t>
            </a:r>
            <a:r>
              <a:rPr lang="en-US" sz="2800" dirty="0" err="1"/>
              <a:t>bowly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5341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550AE69-AC86-4188-83E5-A856C4F1D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4CA156-2C9D-4F0C-B229-88D8B5E1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7361ED3-EBE5-4EFC-8DA3-D0CE4BF2F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5105087-7F16-4C94-837C-C45445116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F2F3467-E50F-4A91-B27D-E324936A6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D678BE03-AC84-4940-A7FD-5B143FE2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Leaf on test tubes">
            <a:extLst>
              <a:ext uri="{FF2B5EF4-FFF2-40B4-BE49-F238E27FC236}">
                <a16:creationId xmlns:a16="http://schemas.microsoft.com/office/drawing/2014/main" id="{0C5BDBC4-5852-E490-60A0-A161A6218A5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15730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E95896B-6905-4618-A7DF-DED8A61FB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748BD8C-4984-4138-94CA-2DC5F39DC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7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7079C-919B-7548-B66A-8990AFBDA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97174"/>
            <a:ext cx="12648728" cy="6707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4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Ecologica</a:t>
            </a: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system theory</a:t>
            </a:r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en-US" sz="1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urie</a:t>
            </a:r>
            <a:r>
              <a:rPr lang="en-US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bronfenbrenner</a:t>
            </a:r>
            <a:endParaRPr lang="en-US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340B0-594D-3DE7-9E81-21528FD88B75}"/>
              </a:ext>
            </a:extLst>
          </p:cNvPr>
          <p:cNvSpPr txBox="1"/>
          <p:nvPr/>
        </p:nvSpPr>
        <p:spPr>
          <a:xfrm>
            <a:off x="839416" y="1628800"/>
            <a:ext cx="97210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FF0000"/>
              </a:buClr>
            </a:pPr>
            <a:r>
              <a:rPr lang="en-US" sz="2400" dirty="0">
                <a:solidFill>
                  <a:schemeClr val="bg1"/>
                </a:solidFill>
              </a:rPr>
              <a:t>ENVIROMENTAL  INFLUENCES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bg1"/>
                </a:solidFill>
              </a:rPr>
              <a:t>MICROSYSTEM</a:t>
            </a:r>
          </a:p>
          <a:p>
            <a:pPr>
              <a:buClr>
                <a:srgbClr val="FF0000"/>
              </a:buClr>
            </a:pPr>
            <a:r>
              <a:rPr lang="en-US" sz="2400" dirty="0">
                <a:solidFill>
                  <a:schemeClr val="bg1"/>
                </a:solidFill>
              </a:rPr>
              <a:t>Mother</a:t>
            </a:r>
          </a:p>
          <a:p>
            <a:pPr>
              <a:buClr>
                <a:srgbClr val="FF0000"/>
              </a:buClr>
            </a:pPr>
            <a:r>
              <a:rPr lang="en-US" sz="2400" dirty="0">
                <a:solidFill>
                  <a:schemeClr val="bg1"/>
                </a:solidFill>
              </a:rPr>
              <a:t>Children’s center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bg1"/>
                </a:solidFill>
              </a:rPr>
              <a:t>MESOSYSTEM</a:t>
            </a:r>
          </a:p>
          <a:p>
            <a:pPr>
              <a:buClr>
                <a:srgbClr val="FF0000"/>
              </a:buClr>
            </a:pPr>
            <a:r>
              <a:rPr lang="en-US" sz="2400" dirty="0">
                <a:solidFill>
                  <a:schemeClr val="bg1"/>
                </a:solidFill>
              </a:rPr>
              <a:t>Communication between services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bg1"/>
                </a:solidFill>
              </a:rPr>
              <a:t>EXOSYSTEM</a:t>
            </a:r>
          </a:p>
          <a:p>
            <a:pPr>
              <a:buClr>
                <a:srgbClr val="FF0000"/>
              </a:buClr>
            </a:pPr>
            <a:r>
              <a:rPr lang="en-US" sz="2400" dirty="0">
                <a:solidFill>
                  <a:schemeClr val="bg1"/>
                </a:solidFill>
              </a:rPr>
              <a:t>Access to support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bg1"/>
                </a:solidFill>
              </a:rPr>
              <a:t>MACROSYSTEM</a:t>
            </a:r>
          </a:p>
          <a:p>
            <a:pPr>
              <a:buClr>
                <a:srgbClr val="FF0000"/>
              </a:buClr>
            </a:pPr>
            <a:r>
              <a:rPr lang="en-US" sz="2400" dirty="0">
                <a:solidFill>
                  <a:schemeClr val="bg1"/>
                </a:solidFill>
              </a:rPr>
              <a:t>Social expectation</a:t>
            </a:r>
          </a:p>
          <a:p>
            <a:pPr marL="285750" indent="-285750">
              <a:buClr>
                <a:srgbClr val="FF0000"/>
              </a:buClr>
              <a:buFont typeface="Wingdings" panose="05000000000000000000" pitchFamily="2" charset="2"/>
              <a:buChar char="v"/>
            </a:pPr>
            <a:r>
              <a:rPr lang="en-US" sz="2400" dirty="0">
                <a:solidFill>
                  <a:schemeClr val="bg1"/>
                </a:solidFill>
              </a:rPr>
              <a:t>CHRONOSYSTEM</a:t>
            </a:r>
          </a:p>
          <a:p>
            <a:pPr>
              <a:buClr>
                <a:srgbClr val="FF0000"/>
              </a:buClr>
            </a:pPr>
            <a:r>
              <a:rPr lang="en-US" sz="2400" dirty="0">
                <a:solidFill>
                  <a:schemeClr val="bg1"/>
                </a:solidFill>
              </a:rPr>
              <a:t>Recent move and  disruption</a:t>
            </a:r>
          </a:p>
          <a:p>
            <a:pPr>
              <a:buClr>
                <a:srgbClr val="FF0000"/>
              </a:buClr>
            </a:pPr>
            <a:r>
              <a:rPr lang="en-US" dirty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7948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6DC35-1469-99D0-7F39-A10FFC256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LANGUAGE DEVELOPMENT</a:t>
            </a:r>
            <a:r>
              <a:rPr lang="en-US" sz="1800" dirty="0"/>
              <a:t> by lev </a:t>
            </a:r>
            <a:r>
              <a:rPr lang="en-US" sz="1800" dirty="0" err="1"/>
              <a:t>vygotsky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CB2A893-54C9-ADD0-931D-0E9F916A0D69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69848" y="2194560"/>
          <a:ext cx="4754880" cy="3977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CCE83E-AA03-D0A4-E69D-EB25E1F357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SUPPORT</a:t>
            </a:r>
          </a:p>
          <a:p>
            <a:endParaRPr lang="en-US" dirty="0"/>
          </a:p>
          <a:p>
            <a:r>
              <a:rPr lang="en-US" dirty="0"/>
              <a:t>Adult modelling</a:t>
            </a:r>
            <a:endParaRPr lang="en-GB" dirty="0"/>
          </a:p>
          <a:p>
            <a:r>
              <a:rPr lang="en-GB" dirty="0"/>
              <a:t>Small-group interaction</a:t>
            </a:r>
          </a:p>
          <a:p>
            <a:r>
              <a:rPr lang="en-GB" dirty="0"/>
              <a:t>Storytelling and conversation</a:t>
            </a:r>
          </a:p>
          <a:p>
            <a:r>
              <a:rPr lang="en-GB" dirty="0"/>
              <a:t>Structured play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8196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CA729-7D19-4F11-1899-F58C8B7E8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and protective factors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083494D-28DD-5650-D245-9E1E75B31E02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69848" y="2194560"/>
          <a:ext cx="4754880" cy="3977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12852D-DA89-9546-EABF-C1C8C69BF7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PROTECTIVE FACTORS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Early identification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Children’s centre support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Multi-agency working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Stable adult relationship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879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EC78E3E1-BBBA-4058-AAEB-714F04B0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6860FA5-CE2B-4019-8FD1-031D7D84E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92DF474-2C37-4DC7-B889-E88EAADEA6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45DC791-B35E-D9BE-0790-BFE6BFCC4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Mulyi-Agency early help plan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C4EA41-2990-9F85-CBC8-B7F29D2EEA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8474690"/>
              </p:ext>
            </p:extLst>
          </p:nvPr>
        </p:nvGraphicFramePr>
        <p:xfrm>
          <a:off x="1063942" y="2484183"/>
          <a:ext cx="4773169" cy="33983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4577">
                  <a:extLst>
                    <a:ext uri="{9D8B030D-6E8A-4147-A177-3AD203B41FA5}">
                      <a16:colId xmlns:a16="http://schemas.microsoft.com/office/drawing/2014/main" val="3615349983"/>
                    </a:ext>
                  </a:extLst>
                </a:gridCol>
                <a:gridCol w="2438592">
                  <a:extLst>
                    <a:ext uri="{9D8B030D-6E8A-4147-A177-3AD203B41FA5}">
                      <a16:colId xmlns:a16="http://schemas.microsoft.com/office/drawing/2014/main" val="3450211893"/>
                    </a:ext>
                  </a:extLst>
                </a:gridCol>
              </a:tblGrid>
              <a:tr h="349368">
                <a:tc>
                  <a:txBody>
                    <a:bodyPr/>
                    <a:lstStyle/>
                    <a:p>
                      <a:r>
                        <a:rPr lang="en-US" sz="1600"/>
                        <a:t>PROFESSIONAL</a:t>
                      </a:r>
                      <a:endParaRPr lang="en-GB" sz="1600"/>
                    </a:p>
                  </a:txBody>
                  <a:tcPr marL="79402" marR="79402" marT="39701" marB="3970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INTERVENTION</a:t>
                      </a:r>
                      <a:endParaRPr lang="en-GB" sz="1600"/>
                    </a:p>
                  </a:txBody>
                  <a:tcPr marL="79402" marR="79402" marT="39701" marB="39701"/>
                </a:tc>
                <a:extLst>
                  <a:ext uri="{0D108BD9-81ED-4DB2-BD59-A6C34878D82A}">
                    <a16:rowId xmlns:a16="http://schemas.microsoft.com/office/drawing/2014/main" val="3793161859"/>
                  </a:ext>
                </a:extLst>
              </a:tr>
              <a:tr h="349368">
                <a:tc>
                  <a:txBody>
                    <a:bodyPr/>
                    <a:lstStyle/>
                    <a:p>
                      <a:r>
                        <a:rPr lang="en-US" sz="1600"/>
                        <a:t>Early Years Workers</a:t>
                      </a:r>
                      <a:endParaRPr lang="en-GB" sz="1600"/>
                    </a:p>
                  </a:txBody>
                  <a:tcPr marL="79402" marR="79402" marT="39701" marB="3970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Key person support</a:t>
                      </a:r>
                      <a:endParaRPr lang="en-GB" sz="1600"/>
                    </a:p>
                  </a:txBody>
                  <a:tcPr marL="79402" marR="79402" marT="39701" marB="39701"/>
                </a:tc>
                <a:extLst>
                  <a:ext uri="{0D108BD9-81ED-4DB2-BD59-A6C34878D82A}">
                    <a16:rowId xmlns:a16="http://schemas.microsoft.com/office/drawing/2014/main" val="399906768"/>
                  </a:ext>
                </a:extLst>
              </a:tr>
              <a:tr h="587573">
                <a:tc>
                  <a:txBody>
                    <a:bodyPr/>
                    <a:lstStyle/>
                    <a:p>
                      <a:r>
                        <a:rPr lang="en-US" sz="1600"/>
                        <a:t>Speech and language Therapist</a:t>
                      </a:r>
                      <a:endParaRPr lang="en-GB" sz="1600"/>
                    </a:p>
                  </a:txBody>
                  <a:tcPr marL="79402" marR="79402" marT="39701" marB="3970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Communication assessment</a:t>
                      </a:r>
                      <a:endParaRPr lang="en-GB" sz="1600"/>
                    </a:p>
                  </a:txBody>
                  <a:tcPr marL="79402" marR="79402" marT="39701" marB="39701"/>
                </a:tc>
                <a:extLst>
                  <a:ext uri="{0D108BD9-81ED-4DB2-BD59-A6C34878D82A}">
                    <a16:rowId xmlns:a16="http://schemas.microsoft.com/office/drawing/2014/main" val="862023222"/>
                  </a:ext>
                </a:extLst>
              </a:tr>
              <a:tr h="587573">
                <a:tc>
                  <a:txBody>
                    <a:bodyPr/>
                    <a:lstStyle/>
                    <a:p>
                      <a:r>
                        <a:rPr lang="en-US" sz="1600"/>
                        <a:t>Health Visitor</a:t>
                      </a:r>
                      <a:endParaRPr lang="en-GB" sz="1600"/>
                    </a:p>
                  </a:txBody>
                  <a:tcPr marL="79402" marR="79402" marT="39701" marB="3970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Child monitoring</a:t>
                      </a:r>
                    </a:p>
                    <a:p>
                      <a:endParaRPr lang="en-GB" sz="1600"/>
                    </a:p>
                  </a:txBody>
                  <a:tcPr marL="79402" marR="79402" marT="39701" marB="39701"/>
                </a:tc>
                <a:extLst>
                  <a:ext uri="{0D108BD9-81ED-4DB2-BD59-A6C34878D82A}">
                    <a16:rowId xmlns:a16="http://schemas.microsoft.com/office/drawing/2014/main" val="750741999"/>
                  </a:ext>
                </a:extLst>
              </a:tr>
              <a:tr h="587573">
                <a:tc>
                  <a:txBody>
                    <a:bodyPr/>
                    <a:lstStyle/>
                    <a:p>
                      <a:r>
                        <a:rPr lang="en-US" sz="1600"/>
                        <a:t>GP</a:t>
                      </a:r>
                      <a:endParaRPr lang="en-GB" sz="1600"/>
                    </a:p>
                  </a:txBody>
                  <a:tcPr marL="79402" marR="79402" marT="39701" marB="3970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Maternal wellbeing support</a:t>
                      </a:r>
                    </a:p>
                  </a:txBody>
                  <a:tcPr marL="79402" marR="79402" marT="39701" marB="39701"/>
                </a:tc>
                <a:extLst>
                  <a:ext uri="{0D108BD9-81ED-4DB2-BD59-A6C34878D82A}">
                    <a16:rowId xmlns:a16="http://schemas.microsoft.com/office/drawing/2014/main" val="856930664"/>
                  </a:ext>
                </a:extLst>
              </a:tr>
              <a:tr h="587573">
                <a:tc>
                  <a:txBody>
                    <a:bodyPr/>
                    <a:lstStyle/>
                    <a:p>
                      <a:r>
                        <a:rPr lang="en-US" sz="1600"/>
                        <a:t>Family support Worker</a:t>
                      </a:r>
                      <a:endParaRPr lang="en-GB" sz="1600"/>
                    </a:p>
                  </a:txBody>
                  <a:tcPr marL="79402" marR="79402" marT="39701" marB="3970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Parenting and communication links</a:t>
                      </a:r>
                      <a:endParaRPr lang="en-GB" sz="1600"/>
                    </a:p>
                  </a:txBody>
                  <a:tcPr marL="79402" marR="79402" marT="39701" marB="39701"/>
                </a:tc>
                <a:extLst>
                  <a:ext uri="{0D108BD9-81ED-4DB2-BD59-A6C34878D82A}">
                    <a16:rowId xmlns:a16="http://schemas.microsoft.com/office/drawing/2014/main" val="4277635786"/>
                  </a:ext>
                </a:extLst>
              </a:tr>
              <a:tr h="349368">
                <a:tc>
                  <a:txBody>
                    <a:bodyPr/>
                    <a:lstStyle/>
                    <a:p>
                      <a:r>
                        <a:rPr lang="en-US" sz="1600"/>
                        <a:t>Nursery staff</a:t>
                      </a:r>
                      <a:endParaRPr lang="en-GB" sz="1600"/>
                    </a:p>
                  </a:txBody>
                  <a:tcPr marL="79402" marR="79402" marT="39701" marB="39701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Consistent routines</a:t>
                      </a:r>
                      <a:endParaRPr lang="en-GB" sz="1600"/>
                    </a:p>
                  </a:txBody>
                  <a:tcPr marL="79402" marR="79402" marT="39701" marB="39701"/>
                </a:tc>
                <a:extLst>
                  <a:ext uri="{0D108BD9-81ED-4DB2-BD59-A6C34878D82A}">
                    <a16:rowId xmlns:a16="http://schemas.microsoft.com/office/drawing/2014/main" val="3016567582"/>
                  </a:ext>
                </a:extLst>
              </a:tr>
            </a:tbl>
          </a:graphicData>
        </a:graphic>
      </p:graphicFrame>
      <p:graphicFrame>
        <p:nvGraphicFramePr>
          <p:cNvPr id="29" name="TextBox 4">
            <a:extLst>
              <a:ext uri="{FF2B5EF4-FFF2-40B4-BE49-F238E27FC236}">
                <a16:creationId xmlns:a16="http://schemas.microsoft.com/office/drawing/2014/main" id="{72167D91-7C96-7DD2-016B-A7C25AD72E7E}"/>
              </a:ext>
            </a:extLst>
          </p:cNvPr>
          <p:cNvGraphicFramePr/>
          <p:nvPr/>
        </p:nvGraphicFramePr>
        <p:xfrm>
          <a:off x="6355080" y="2121408"/>
          <a:ext cx="4773168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96839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FB3768C-1D21-400E-B059-EFF86063F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-1"/>
            <a:ext cx="121886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D87BCA1-45E6-44B3-B3DA-1F4144DE6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69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AD39C-2E9D-33ED-E8BE-1A1062340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6"/>
            <a:ext cx="3682969" cy="55803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RECOMMENDED STRATEGIES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FF4D6F-3A77-1229-FF6D-20A118E2A07E}"/>
              </a:ext>
            </a:extLst>
          </p:cNvPr>
          <p:cNvSpPr txBox="1"/>
          <p:nvPr/>
        </p:nvSpPr>
        <p:spPr>
          <a:xfrm>
            <a:off x="4932557" y="643466"/>
            <a:ext cx="6630177" cy="55287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dirty="0"/>
              <a:t>AT THE CHILDREN’S CENTRE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dirty="0"/>
              <a:t>Consistent key workers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dirty="0"/>
              <a:t>Visual routines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dirty="0"/>
              <a:t>Supported per play 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9AE62FDA-E44C-440D-A3D3-5C188720D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401725" y="6229681"/>
            <a:chExt cx="457200" cy="457200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28B45BF8-A8A3-426E-89DE-A44F6E180F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1725" y="6229681"/>
              <a:ext cx="457200" cy="45720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647C25B3-5F51-49AB-A886-D555D2F4A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30918" y="6258874"/>
              <a:ext cx="398813" cy="398815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57C388F8-EEB2-7CFE-BD01-4BA2264CED70}"/>
              </a:ext>
            </a:extLst>
          </p:cNvPr>
          <p:cNvSpPr txBox="1"/>
          <p:nvPr/>
        </p:nvSpPr>
        <p:spPr>
          <a:xfrm>
            <a:off x="5081928" y="836712"/>
            <a:ext cx="525658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AT HOME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Predictable bedtime routines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Parent – child play sessions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Sheared reading 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AE08CF-D509-D8F4-2C0E-2EA14BD7829E}"/>
              </a:ext>
            </a:extLst>
          </p:cNvPr>
          <p:cNvSpPr txBox="1"/>
          <p:nvPr/>
        </p:nvSpPr>
        <p:spPr>
          <a:xfrm>
            <a:off x="4963979" y="4389938"/>
            <a:ext cx="5400600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MONITORING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Regular review meeting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Clear development goals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296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86983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4BF9B298-BC35-4C0F-8301-5D63A1E6D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42859" y="1679571"/>
            <a:ext cx="3498864" cy="3498858"/>
            <a:chOff x="7942859" y="1679571"/>
            <a:chExt cx="3498864" cy="3498858"/>
          </a:xfrm>
        </p:grpSpPr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059D8741-EAD6-41B1-A882-70D70FC35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42859" y="1679571"/>
              <a:ext cx="3498864" cy="3498858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45444F36-3103-4D11-A25F-C054D4606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27958" y="1864667"/>
              <a:ext cx="3128666" cy="312866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1" name="TextBox 1">
            <a:extLst>
              <a:ext uri="{FF2B5EF4-FFF2-40B4-BE49-F238E27FC236}">
                <a16:creationId xmlns:a16="http://schemas.microsoft.com/office/drawing/2014/main" id="{AF8F7A9A-ED39-ADC0-5249-94C8CD5D69DD}"/>
              </a:ext>
            </a:extLst>
          </p:cNvPr>
          <p:cNvGraphicFramePr/>
          <p:nvPr/>
        </p:nvGraphicFramePr>
        <p:xfrm>
          <a:off x="1069850" y="844902"/>
          <a:ext cx="5818858" cy="5168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840153C-1F5D-5605-7CE5-45AAD0058003}"/>
              </a:ext>
            </a:extLst>
          </p:cNvPr>
          <p:cNvSpPr txBox="1"/>
          <p:nvPr/>
        </p:nvSpPr>
        <p:spPr>
          <a:xfrm>
            <a:off x="8543887" y="2708920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/>
          </a:p>
          <a:p>
            <a:r>
              <a:rPr lang="en-GB" sz="2400" b="1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006730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A943D298-0548-4C7A-870B-7594104F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-1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One big red thumbtack in front of many smaller black thumbtacks">
            <a:extLst>
              <a:ext uri="{FF2B5EF4-FFF2-40B4-BE49-F238E27FC236}">
                <a16:creationId xmlns:a16="http://schemas.microsoft.com/office/drawing/2014/main" id="{1C33DFD8-E3ED-10A4-61AD-5F5771E1974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t="16313" b="6633"/>
          <a:stretch>
            <a:fillRect/>
          </a:stretch>
        </p:blipFill>
        <p:spPr>
          <a:xfrm>
            <a:off x="0" y="-3"/>
            <a:ext cx="12191980" cy="6857999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FF7B26C5-D249-4988-B86B-5A3D9E7BD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2860" y="0"/>
            <a:ext cx="12188952" cy="6858000"/>
          </a:xfrm>
          <a:prstGeom prst="rect">
            <a:avLst/>
          </a:prstGeom>
          <a:blipFill dpi="0" rotWithShape="1">
            <a:blip r:embed="rId3">
              <a:alphaModFix amt="45000"/>
              <a:lum bright="70000" contrast="-70000"/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EB3B10-2616-3942-8BD4-3CE0190DC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9940" y="0"/>
            <a:ext cx="10058400" cy="685802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REFERENCES</a:t>
            </a:r>
            <a:endParaRPr lang="en-GB" sz="3600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1C02025-BA14-1B1C-973F-C80E99C43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912" y="620689"/>
            <a:ext cx="10041336" cy="6037000"/>
          </a:xfrm>
        </p:spPr>
        <p:txBody>
          <a:bodyPr>
            <a:noAutofit/>
          </a:bodyPr>
          <a:lstStyle/>
          <a:p>
            <a:r>
              <a:rPr lang="en-US" sz="1400" b="1" dirty="0"/>
              <a:t>Bowlby, J. (1969) Attachment and Loss. Volume 1: Attachment. London: Hogarth Press.</a:t>
            </a:r>
          </a:p>
          <a:p>
            <a:r>
              <a:rPr lang="en-US" sz="1400" b="1" dirty="0"/>
              <a:t>Bronfenbrenner, U. (Design. Cambridge, MA: Harvard University Press.</a:t>
            </a:r>
          </a:p>
          <a:p>
            <a:r>
              <a:rPr lang="en-US" sz="1400" b="1" dirty="0"/>
              <a:t>1979) The Ecology of Human Development: Experiments by Nature and </a:t>
            </a:r>
          </a:p>
          <a:p>
            <a:r>
              <a:rPr lang="en-US" sz="1400" b="1" dirty="0"/>
              <a:t>Department for Education (2024) Statutory Framework for the Early Years Foundation Stage. Available at: https://www.gov.uk/government/publications/early-years-foundation-stage-framework--2 (Accessed: 27 June 2026).</a:t>
            </a:r>
          </a:p>
          <a:p>
            <a:r>
              <a:rPr lang="en-US" sz="1400" b="1" dirty="0"/>
              <a:t>Erikson, E.H. (1963) Childhood and Society. 2nd </a:t>
            </a:r>
            <a:r>
              <a:rPr lang="en-US" sz="1400" b="1" dirty="0" err="1"/>
              <a:t>edn</a:t>
            </a:r>
            <a:r>
              <a:rPr lang="en-US" sz="1400" b="1" dirty="0"/>
              <a:t>. New York: W.W. Norton &amp; Company.</a:t>
            </a:r>
          </a:p>
          <a:p>
            <a:r>
              <a:rPr lang="en-US" sz="1400" b="1" dirty="0"/>
              <a:t>Vygotsky, L.S. (1978) Mind in Society: The Development of Higher Psychological Processes. Cambridge, MA: Harvard University Press.</a:t>
            </a:r>
          </a:p>
          <a:p>
            <a:r>
              <a:rPr lang="en-US" sz="1400" b="1" dirty="0"/>
              <a:t>World Health Organization (2022) Guideline for the Care of Women and Newborns for a Positive Postnatal Experience. Geneva: World Health Organization.</a:t>
            </a:r>
          </a:p>
          <a:p>
            <a:pPr marL="0" indent="0">
              <a:buNone/>
            </a:pPr>
            <a:endParaRPr lang="en-US" sz="1400" b="1" dirty="0"/>
          </a:p>
          <a:p>
            <a:pPr marL="0" indent="0">
              <a:buNone/>
            </a:pPr>
            <a:r>
              <a:rPr lang="en-US" sz="1400" b="1" dirty="0"/>
              <a:t>These references cover the main theories and topics in your assignment:</a:t>
            </a:r>
          </a:p>
          <a:p>
            <a:r>
              <a:rPr lang="en-US" sz="1400" b="1" dirty="0"/>
              <a:t>Bowlby – Attachment theory</a:t>
            </a:r>
          </a:p>
          <a:p>
            <a:r>
              <a:rPr lang="en-US" sz="1400" b="1" dirty="0"/>
              <a:t>Bronfenbrenner – Ecological systems theory</a:t>
            </a:r>
          </a:p>
          <a:p>
            <a:r>
              <a:rPr lang="en-US" sz="1400" b="1" dirty="0"/>
              <a:t>Department for Education – EYFS framework</a:t>
            </a:r>
          </a:p>
          <a:p>
            <a:r>
              <a:rPr lang="en-US" sz="1400" b="1" dirty="0"/>
              <a:t>Erikson – Psychosocial development</a:t>
            </a:r>
          </a:p>
          <a:p>
            <a:r>
              <a:rPr lang="en-US" sz="1400" b="1" dirty="0"/>
              <a:t>Vygotsky – Sociocultural theory</a:t>
            </a:r>
          </a:p>
          <a:p>
            <a:r>
              <a:rPr lang="en-US" sz="1400" b="1" dirty="0"/>
              <a:t>World Health Organization – Postnatal mental health and early child development</a:t>
            </a:r>
            <a:endParaRPr lang="en-GB" sz="1400" b="1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6FDAED0-8B04-4181-B3D3-EA0A93C66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161B6F0D-567B-4CFA-BF50-79FDAC6EB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8CE5D194-0A7E-49A6-B737-F71C1B3960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983083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aac7be1178f18fb20af04cf34b6959da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ed1477e4b0928346f3e61533e48c6f6a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33346F-C811-4404-B626-0E7631B2121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DA384A2-DC2C-4578-B8CE-512657D68B32}">
  <ds:schemaRefs>
    <ds:schemaRef ds:uri="http://purl.org/dc/elements/1.1/"/>
    <ds:schemaRef ds:uri="http://purl.org/dc/terms/"/>
    <ds:schemaRef ds:uri="http://www.w3.org/XML/1998/namespace"/>
    <ds:schemaRef ds:uri="b4f9f7ee-5770-4a14-8925-17f3d16e50b7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A8EA7888-DCAC-4785-8B1F-81BA4CB641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554</TotalTime>
  <Words>637</Words>
  <Application>Microsoft Office PowerPoint</Application>
  <PresentationFormat>Widescreen</PresentationFormat>
  <Paragraphs>130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Rockwell</vt:lpstr>
      <vt:lpstr>Rockwell Condensed</vt:lpstr>
      <vt:lpstr>Rockwell Extra Bold</vt:lpstr>
      <vt:lpstr>Wingdings</vt:lpstr>
      <vt:lpstr>Wood Type</vt:lpstr>
      <vt:lpstr>  module: lifespan development  role: trainee early years support worker  case study: isaac ( age 4)  </vt:lpstr>
      <vt:lpstr>OBSERVED CONCERNS</vt:lpstr>
      <vt:lpstr>Area  emotional  social  communication  behavioral  cognitive</vt:lpstr>
      <vt:lpstr>MAIN IDEAS  CHILDREN FROM EMOTIONAL BONDS WITH CAREGIVERS  SECURE ATTACHMENT SUPPORT EXPLORATION AND INDEPENDENCE   DISRUPTIONS MAY INCREASE ANXIETY AND DEPENDENCE   </vt:lpstr>
      <vt:lpstr>Ecologica system theory by urie bronfenbrenner</vt:lpstr>
      <vt:lpstr>LANGUAGE DEVELOPMENT by lev vygotsky</vt:lpstr>
      <vt:lpstr>Risk and protective factors</vt:lpstr>
      <vt:lpstr>Mulyi-Agency early help plan</vt:lpstr>
      <vt:lpstr>RECOMMENDED STRATEGIES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Saheny Yesenia Robalino Vallejo (2515875)</dc:creator>
  <cp:lastModifiedBy>Saheny Yesenia Robalino Vallejo (2515875)</cp:lastModifiedBy>
  <cp:revision>1</cp:revision>
  <dcterms:created xsi:type="dcterms:W3CDTF">2026-06-28T15:22:06Z</dcterms:created>
  <dcterms:modified xsi:type="dcterms:W3CDTF">2026-07-13T12:46:49Z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