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6/21/2020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successful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hyperlink" Target="https://dictionary.cambridge.org/dictionary/english/want" TargetMode="External"/><Relationship Id="rId5" Type="http://schemas.openxmlformats.org/officeDocument/2006/relationships/image" Target="../media/image5.jpeg"/><Relationship Id="rId10" Type="http://schemas.openxmlformats.org/officeDocument/2006/relationships/hyperlink" Target="https://dictionary.cambridge.org/dictionary/english/result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s://dictionary.cambridge.org/dictionary/english/achie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E49BA8F-6A18-441C-8DBF-DF5CEC0ED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-107968"/>
            <a:ext cx="3401700" cy="2102897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badi" panose="020B0604020104020204" pitchFamily="34" charset="0"/>
              </a:rPr>
              <a:t>Social Networks and eCommerce</a:t>
            </a:r>
            <a:br>
              <a:rPr lang="en-GB" sz="2000" b="1" dirty="0">
                <a:latin typeface="Abadi" panose="020B0604020104020204" pitchFamily="34" charset="0"/>
              </a:rPr>
            </a:br>
            <a:r>
              <a:rPr lang="en-GB" sz="2000" b="1" dirty="0">
                <a:latin typeface="Abadi" panose="020B0604020104020204" pitchFamily="34" charset="0"/>
              </a:rPr>
              <a:t>Mission Statements</a:t>
            </a:r>
            <a:br>
              <a:rPr lang="en-GB" sz="2000" b="1" dirty="0">
                <a:latin typeface="Algerian" panose="04020705040A02060702" pitchFamily="82" charset="0"/>
              </a:rPr>
            </a:br>
            <a:endParaRPr lang="en-GB" sz="2000" dirty="0">
              <a:latin typeface="Algerian" panose="04020705040A02060702" pitchFamily="82" charset="0"/>
            </a:endParaRP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3997B8EE-D726-4369-A682-79FA727461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04476" y="613136"/>
            <a:ext cx="1952985" cy="1374690"/>
          </a:xfrm>
        </p:spPr>
        <p:txBody>
          <a:bodyPr/>
          <a:lstStyle/>
          <a:p>
            <a:r>
              <a:rPr lang="en-GB" b="1" dirty="0"/>
              <a:t>Technology Mission Statements</a:t>
            </a: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4283A74-AEFF-488A-B968-731CB7588D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0276" y="2465457"/>
            <a:ext cx="1428611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  </a:t>
            </a:r>
            <a:r>
              <a:rPr kumimoji="0" lang="en-US" altLang="en-US" sz="33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               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“To be Earth’s most customer-centric company, where customers can find and discover anything they might want to buy online, and endeavors to offer its customers the lowest possible prices.”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Amazon Mission Statement">
            <a:extLst>
              <a:ext uri="{FF2B5EF4-FFF2-40B4-BE49-F238E27FC236}">
                <a16:creationId xmlns:a16="http://schemas.microsoft.com/office/drawing/2014/main" id="{18DB74DD-4242-43CA-8C51-830722534B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35" y="2682619"/>
            <a:ext cx="1838325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23762F4C-9C3B-4515-B38F-E9E8E14A33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8047" y="2973071"/>
            <a:ext cx="1607307" cy="1769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  </a:t>
            </a: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   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“To give people the power to share and make the world more open and connected.”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8" name="Picture 4" descr="facebook Mission Statement">
            <a:extLst>
              <a:ext uri="{FF2B5EF4-FFF2-40B4-BE49-F238E27FC236}">
                <a16:creationId xmlns:a16="http://schemas.microsoft.com/office/drawing/2014/main" id="{A655C859-C756-4068-AAF3-52032DA340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347" y="2579426"/>
            <a:ext cx="894353" cy="940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F51D20E0-CB47-4D82-BA6F-D55C86887D8A}"/>
              </a:ext>
            </a:extLst>
          </p:cNvPr>
          <p:cNvSpPr txBox="1"/>
          <p:nvPr/>
        </p:nvSpPr>
        <p:spPr>
          <a:xfrm rot="18397891" flipV="1">
            <a:off x="7891884" y="5196295"/>
            <a:ext cx="1919020" cy="8476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77FB660A-6F22-4B12-8275-808E19FDE2CC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4110410" y="3216019"/>
            <a:ext cx="2042709" cy="11849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  </a:t>
            </a:r>
            <a:r>
              <a:rPr kumimoji="0" lang="en-US" altLang="en-US" sz="23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                    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“To enable people and businesses throughout the world to realize their full potential.”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0" name="Picture 6" descr="microsoft_mission_statement">
            <a:extLst>
              <a:ext uri="{FF2B5EF4-FFF2-40B4-BE49-F238E27FC236}">
                <a16:creationId xmlns:a16="http://schemas.microsoft.com/office/drawing/2014/main" id="{78D931BB-9AA9-48A0-A428-C8967C9B7F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 flipV="1">
            <a:off x="4110409" y="2762393"/>
            <a:ext cx="1428610" cy="62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D5F12AF-4038-4FA6-9BA6-50D3AEC689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7461" y="3200630"/>
            <a:ext cx="2509430" cy="1215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  </a:t>
            </a:r>
            <a:r>
              <a:rPr kumimoji="0" lang="en-US" altLang="en-US" sz="37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           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“To organize the world’s information and make it universally accessible and useful.”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2" name="Picture 8" descr="Google_mission_statement">
            <a:extLst>
              <a:ext uri="{FF2B5EF4-FFF2-40B4-BE49-F238E27FC236}">
                <a16:creationId xmlns:a16="http://schemas.microsoft.com/office/drawing/2014/main" id="{79C08B84-A623-4DC5-9816-7CB8FCF092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3600" y="2711579"/>
            <a:ext cx="1428611" cy="590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Dreptunghi 8">
            <a:extLst>
              <a:ext uri="{FF2B5EF4-FFF2-40B4-BE49-F238E27FC236}">
                <a16:creationId xmlns:a16="http://schemas.microsoft.com/office/drawing/2014/main" id="{7F607077-905B-4EEE-B933-18F021BB8804}"/>
              </a:ext>
            </a:extLst>
          </p:cNvPr>
          <p:cNvSpPr/>
          <p:nvPr/>
        </p:nvSpPr>
        <p:spPr>
          <a:xfrm>
            <a:off x="7195930" y="600983"/>
            <a:ext cx="30551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Montserrat"/>
              </a:rPr>
              <a:t>Retail Mission Statements</a:t>
            </a:r>
            <a:endParaRPr lang="en-GB" b="1" i="0" dirty="0">
              <a:effectLst/>
              <a:latin typeface="Montserrat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14E3FE-758A-4870-BE26-4CDE2223BE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1365" y="3185426"/>
            <a:ext cx="2075728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  </a:t>
            </a:r>
            <a:r>
              <a:rPr kumimoji="0" lang="en-US" altLang="en-US" sz="30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            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“To refresh the world…To inspire moments of optimism and happiness…To create value and make a difference.”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4" name="Picture 10" descr="coca_cola_mission_statement">
            <a:extLst>
              <a:ext uri="{FF2B5EF4-FFF2-40B4-BE49-F238E27FC236}">
                <a16:creationId xmlns:a16="http://schemas.microsoft.com/office/drawing/2014/main" id="{F4BD9131-85EA-4BD3-85DA-1E192D941C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1639" y="2832101"/>
            <a:ext cx="1457325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Dreptunghi 10">
            <a:extLst>
              <a:ext uri="{FF2B5EF4-FFF2-40B4-BE49-F238E27FC236}">
                <a16:creationId xmlns:a16="http://schemas.microsoft.com/office/drawing/2014/main" id="{ACD3DAE4-3167-43BC-BF8F-9E744D26D7EE}"/>
              </a:ext>
            </a:extLst>
          </p:cNvPr>
          <p:cNvSpPr/>
          <p:nvPr/>
        </p:nvSpPr>
        <p:spPr>
          <a:xfrm>
            <a:off x="10492843" y="765670"/>
            <a:ext cx="15165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latin typeface="Montserrat"/>
              </a:rPr>
              <a:t>Global Brands</a:t>
            </a:r>
            <a:endParaRPr lang="en-GB" b="1" i="0" dirty="0">
              <a:effectLst/>
              <a:latin typeface="Montserrat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69589BC-6874-47DA-9589-EE13980493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6103" y="3229126"/>
            <a:ext cx="2126865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  </a:t>
            </a:r>
            <a:r>
              <a:rPr kumimoji="0" lang="en-US" altLang="en-US" sz="27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            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“Bring inspiration and innovation to every athlete in the world.*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If you have a body, you are an athlete.”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767474"/>
                </a:solidFill>
                <a:effectLst/>
                <a:latin typeface="Lato"/>
              </a:rPr>
              <a:t>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36" name="Picture 12">
            <a:extLst>
              <a:ext uri="{FF2B5EF4-FFF2-40B4-BE49-F238E27FC236}">
                <a16:creationId xmlns:a16="http://schemas.microsoft.com/office/drawing/2014/main" id="{93C65C1E-DF5A-4CC2-827A-F51F205DE0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9677" y="2623011"/>
            <a:ext cx="1325216" cy="76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Dreptunghi 12">
            <a:extLst>
              <a:ext uri="{FF2B5EF4-FFF2-40B4-BE49-F238E27FC236}">
                <a16:creationId xmlns:a16="http://schemas.microsoft.com/office/drawing/2014/main" id="{7564EC7A-EF6A-4143-A47B-DFEDA6350E40}"/>
              </a:ext>
            </a:extLst>
          </p:cNvPr>
          <p:cNvSpPr/>
          <p:nvPr/>
        </p:nvSpPr>
        <p:spPr>
          <a:xfrm>
            <a:off x="2188015" y="4699675"/>
            <a:ext cx="472839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3A3A3A"/>
                </a:solidFill>
                <a:latin typeface="Roboto"/>
              </a:rPr>
              <a:t> How you define effectiveness is up to you?</a:t>
            </a:r>
            <a:endParaRPr lang="en-GB" dirty="0"/>
          </a:p>
        </p:txBody>
      </p:sp>
      <p:sp>
        <p:nvSpPr>
          <p:cNvPr id="14" name="Dreptunghi 13">
            <a:extLst>
              <a:ext uri="{FF2B5EF4-FFF2-40B4-BE49-F238E27FC236}">
                <a16:creationId xmlns:a16="http://schemas.microsoft.com/office/drawing/2014/main" id="{D4442C6B-A454-4FC6-B097-2A4B7FC7F673}"/>
              </a:ext>
            </a:extLst>
          </p:cNvPr>
          <p:cNvSpPr/>
          <p:nvPr/>
        </p:nvSpPr>
        <p:spPr>
          <a:xfrm>
            <a:off x="6608420" y="4674935"/>
            <a:ext cx="55835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  <a:hlinkClick r:id="rId8" tooltip="successful"/>
              </a:rPr>
              <a:t>successful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 or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  <a:hlinkClick r:id="rId9" tooltip="achieving"/>
              </a:rPr>
              <a:t>achieving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 the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  <a:hlinkClick r:id="rId10" tooltip="results"/>
              </a:rPr>
              <a:t>results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</a:rPr>
              <a:t> that you </a:t>
            </a:r>
            <a:r>
              <a:rPr lang="en-GB" b="1" dirty="0">
                <a:solidFill>
                  <a:srgbClr val="1D2A57"/>
                </a:solidFill>
                <a:latin typeface="Arial" panose="020B0604020202020204" pitchFamily="34" charset="0"/>
                <a:hlinkClick r:id="rId11" tooltip="want"/>
              </a:rPr>
              <a:t>want</a:t>
            </a:r>
            <a:endParaRPr lang="en-GB" dirty="0"/>
          </a:p>
        </p:txBody>
      </p:sp>
      <p:sp>
        <p:nvSpPr>
          <p:cNvPr id="15" name="Dreptunghi 14">
            <a:extLst>
              <a:ext uri="{FF2B5EF4-FFF2-40B4-BE49-F238E27FC236}">
                <a16:creationId xmlns:a16="http://schemas.microsoft.com/office/drawing/2014/main" id="{7971EC10-C985-413D-A659-3E6BFEB8870A}"/>
              </a:ext>
            </a:extLst>
          </p:cNvPr>
          <p:cNvSpPr/>
          <p:nvPr/>
        </p:nvSpPr>
        <p:spPr>
          <a:xfrm>
            <a:off x="5601492" y="4998209"/>
            <a:ext cx="64078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</a:rPr>
              <a:t> </a:t>
            </a:r>
            <a:r>
              <a:rPr lang="en-GB" sz="1400" dirty="0"/>
              <a:t>What are the responsibilities of the organization towards these "clients"</a:t>
            </a:r>
            <a:endParaRPr lang="en-GB" sz="1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CasetăText 15">
            <a:extLst>
              <a:ext uri="{FF2B5EF4-FFF2-40B4-BE49-F238E27FC236}">
                <a16:creationId xmlns:a16="http://schemas.microsoft.com/office/drawing/2014/main" id="{222E7870-C317-4146-B8C7-53D486002C9D}"/>
              </a:ext>
            </a:extLst>
          </p:cNvPr>
          <p:cNvSpPr txBox="1"/>
          <p:nvPr/>
        </p:nvSpPr>
        <p:spPr>
          <a:xfrm>
            <a:off x="2255262" y="5042654"/>
            <a:ext cx="3498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Qualities of a mission statement:</a:t>
            </a:r>
          </a:p>
        </p:txBody>
      </p:sp>
      <p:sp>
        <p:nvSpPr>
          <p:cNvPr id="17" name="Dreptunghi 16">
            <a:extLst>
              <a:ext uri="{FF2B5EF4-FFF2-40B4-BE49-F238E27FC236}">
                <a16:creationId xmlns:a16="http://schemas.microsoft.com/office/drawing/2014/main" id="{FFF57D4B-2E5A-4A75-B7C4-5FD508B12329}"/>
              </a:ext>
            </a:extLst>
          </p:cNvPr>
          <p:cNvSpPr/>
          <p:nvPr/>
        </p:nvSpPr>
        <p:spPr>
          <a:xfrm>
            <a:off x="5693440" y="5296743"/>
            <a:ext cx="302018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-apple-system"/>
              </a:rPr>
              <a:t>Purpose and values of the organization</a:t>
            </a:r>
            <a:endParaRPr lang="en-GB" sz="1400" dirty="0"/>
          </a:p>
        </p:txBody>
      </p:sp>
      <p:sp>
        <p:nvSpPr>
          <p:cNvPr id="18" name="Dreptunghi 17">
            <a:extLst>
              <a:ext uri="{FF2B5EF4-FFF2-40B4-BE49-F238E27FC236}">
                <a16:creationId xmlns:a16="http://schemas.microsoft.com/office/drawing/2014/main" id="{B7D7DEE4-BF1D-4A55-932E-319AF0479FC6}"/>
              </a:ext>
            </a:extLst>
          </p:cNvPr>
          <p:cNvSpPr/>
          <p:nvPr/>
        </p:nvSpPr>
        <p:spPr>
          <a:xfrm>
            <a:off x="5693440" y="5604520"/>
            <a:ext cx="800541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-apple-system"/>
              </a:rPr>
              <a:t>What are the main objectives that support the company in accomplishing its mission</a:t>
            </a:r>
            <a:endParaRPr lang="en-GB" sz="1400" dirty="0"/>
          </a:p>
        </p:txBody>
      </p:sp>
      <p:sp>
        <p:nvSpPr>
          <p:cNvPr id="19" name="CasetăText 18">
            <a:extLst>
              <a:ext uri="{FF2B5EF4-FFF2-40B4-BE49-F238E27FC236}">
                <a16:creationId xmlns:a16="http://schemas.microsoft.com/office/drawing/2014/main" id="{5F7C6122-225A-4B7B-997D-B08D7C8E46D6}"/>
              </a:ext>
            </a:extLst>
          </p:cNvPr>
          <p:cNvSpPr txBox="1"/>
          <p:nvPr/>
        </p:nvSpPr>
        <p:spPr>
          <a:xfrm>
            <a:off x="12591958" y="1135002"/>
            <a:ext cx="1309573" cy="471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dirty="0"/>
          </a:p>
        </p:txBody>
      </p:sp>
      <p:sp>
        <p:nvSpPr>
          <p:cNvPr id="20" name="CasetăText 19">
            <a:extLst>
              <a:ext uri="{FF2B5EF4-FFF2-40B4-BE49-F238E27FC236}">
                <a16:creationId xmlns:a16="http://schemas.microsoft.com/office/drawing/2014/main" id="{C3F6E34E-9F4D-49EB-B09A-9CEB54E51805}"/>
              </a:ext>
            </a:extLst>
          </p:cNvPr>
          <p:cNvSpPr txBox="1"/>
          <p:nvPr/>
        </p:nvSpPr>
        <p:spPr>
          <a:xfrm>
            <a:off x="6294783" y="1987826"/>
            <a:ext cx="1060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103165"/>
      </p:ext>
    </p:extLst>
  </p:cSld>
  <p:clrMapOvr>
    <a:masterClrMapping/>
  </p:clrMapOvr>
</p:sld>
</file>

<file path=ppt/theme/theme1.xml><?xml version="1.0" encoding="utf-8"?>
<a:theme xmlns:a="http://schemas.openxmlformats.org/drawingml/2006/main" name="Galerie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TM10001114[[fn=Galerie]]</Template>
  <TotalTime>61</TotalTime>
  <Words>205</Words>
  <Application>Microsoft Office PowerPoint</Application>
  <PresentationFormat>Ecran lat</PresentationFormat>
  <Paragraphs>24</Paragraphs>
  <Slides>1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9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1</vt:i4>
      </vt:variant>
    </vt:vector>
  </HeadingPairs>
  <TitlesOfParts>
    <vt:vector size="11" baseType="lpstr">
      <vt:lpstr>Abadi</vt:lpstr>
      <vt:lpstr>Algerian</vt:lpstr>
      <vt:lpstr>-apple-system</vt:lpstr>
      <vt:lpstr>Arial</vt:lpstr>
      <vt:lpstr>Arial</vt:lpstr>
      <vt:lpstr>Gill Sans MT</vt:lpstr>
      <vt:lpstr>Lato</vt:lpstr>
      <vt:lpstr>Montserrat</vt:lpstr>
      <vt:lpstr>Roboto</vt:lpstr>
      <vt:lpstr>Galerie</vt:lpstr>
      <vt:lpstr>Social Networks and eCommerce Mission Statements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Networks and eCommerce Mission Statements</dc:title>
  <dc:creator>Ana Dragnea (1921781)</dc:creator>
  <cp:lastModifiedBy>Ana Dragnea (1921781)</cp:lastModifiedBy>
  <cp:revision>7</cp:revision>
  <dcterms:created xsi:type="dcterms:W3CDTF">2020-06-21T20:23:13Z</dcterms:created>
  <dcterms:modified xsi:type="dcterms:W3CDTF">2020-06-21T21:25:04Z</dcterms:modified>
</cp:coreProperties>
</file>