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6" r:id="rId4"/>
  </p:sldMasterIdLst>
  <p:notesMasterIdLst>
    <p:notesMasterId r:id="rId20"/>
  </p:notesMasterIdLst>
  <p:sldIdLst>
    <p:sldId id="381" r:id="rId5"/>
    <p:sldId id="382" r:id="rId6"/>
    <p:sldId id="383" r:id="rId7"/>
    <p:sldId id="386" r:id="rId8"/>
    <p:sldId id="391" r:id="rId9"/>
    <p:sldId id="385" r:id="rId10"/>
    <p:sldId id="387" r:id="rId11"/>
    <p:sldId id="388" r:id="rId12"/>
    <p:sldId id="389" r:id="rId13"/>
    <p:sldId id="392" r:id="rId14"/>
    <p:sldId id="390" r:id="rId15"/>
    <p:sldId id="394" r:id="rId16"/>
    <p:sldId id="395" r:id="rId17"/>
    <p:sldId id="396" r:id="rId18"/>
    <p:sldId id="397" r:id="rId19"/>
  </p:sldIdLst>
  <p:sldSz cx="9144000" cy="6858000" type="screen4x3"/>
  <p:notesSz cx="9144000" cy="6858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Arial Rounded MT Bold" panose="020F0704030504030204" pitchFamily="34" charset="0"/>
      <p:regular r:id="rId25"/>
    </p:embeddedFont>
    <p:embeddedFont>
      <p:font typeface="Corbel" panose="020B050302020402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0295" autoAdjust="0"/>
  </p:normalViewPr>
  <p:slideViewPr>
    <p:cSldViewPr>
      <p:cViewPr varScale="1">
        <p:scale>
          <a:sx n="76" d="100"/>
          <a:sy n="76" d="100"/>
        </p:scale>
        <p:origin x="1598" y="5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B846A7-5D70-4728-81D6-A19CC2DCE5E3}" type="doc">
      <dgm:prSet loTypeId="urn:microsoft.com/office/officeart/2005/8/layout/vList6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3FBE02EC-272F-4E84-BC8D-C047CF72193F}">
      <dgm:prSet phldrT="[Text]"/>
      <dgm:spPr/>
      <dgm:t>
        <a:bodyPr/>
        <a:lstStyle/>
        <a:p>
          <a:r>
            <a:rPr lang="en-US" dirty="0" smtClean="0"/>
            <a:t>Understand</a:t>
          </a:r>
          <a:endParaRPr lang="en-US" dirty="0"/>
        </a:p>
      </dgm:t>
    </dgm:pt>
    <dgm:pt modelId="{2CF4FBDB-9DE6-47A4-B8C4-A0D46CB7D63A}" type="parTrans" cxnId="{0656C5AB-C535-4340-A05E-5553BD239803}">
      <dgm:prSet/>
      <dgm:spPr/>
      <dgm:t>
        <a:bodyPr/>
        <a:lstStyle/>
        <a:p>
          <a:endParaRPr lang="en-US"/>
        </a:p>
      </dgm:t>
    </dgm:pt>
    <dgm:pt modelId="{12C83B8E-E474-43EA-B808-1F608E9D203B}" type="sibTrans" cxnId="{0656C5AB-C535-4340-A05E-5553BD239803}">
      <dgm:prSet/>
      <dgm:spPr/>
      <dgm:t>
        <a:bodyPr/>
        <a:lstStyle/>
        <a:p>
          <a:endParaRPr lang="en-US"/>
        </a:p>
      </dgm:t>
    </dgm:pt>
    <dgm:pt modelId="{BF79AB43-326D-43D2-9759-69F78AB4664C}">
      <dgm:prSet phldrT="[Text]"/>
      <dgm:spPr/>
      <dgm:t>
        <a:bodyPr/>
        <a:lstStyle/>
        <a:p>
          <a:r>
            <a:rPr lang="en-US" dirty="0" smtClean="0"/>
            <a:t>What is SEO</a:t>
          </a:r>
          <a:endParaRPr lang="en-US" dirty="0"/>
        </a:p>
      </dgm:t>
    </dgm:pt>
    <dgm:pt modelId="{4694C05E-6334-4A0D-9C38-D567BA4649F5}" type="parTrans" cxnId="{F73DCA16-180F-4D59-AF98-AF5D28FEE2CC}">
      <dgm:prSet/>
      <dgm:spPr/>
      <dgm:t>
        <a:bodyPr/>
        <a:lstStyle/>
        <a:p>
          <a:endParaRPr lang="en-US"/>
        </a:p>
      </dgm:t>
    </dgm:pt>
    <dgm:pt modelId="{9DD99764-FEE2-4E96-B31E-2C73910C46FE}" type="sibTrans" cxnId="{F73DCA16-180F-4D59-AF98-AF5D28FEE2CC}">
      <dgm:prSet/>
      <dgm:spPr/>
      <dgm:t>
        <a:bodyPr/>
        <a:lstStyle/>
        <a:p>
          <a:endParaRPr lang="en-US"/>
        </a:p>
      </dgm:t>
    </dgm:pt>
    <dgm:pt modelId="{F3D6909C-5C95-4567-9254-B048689200F0}">
      <dgm:prSet phldrT="[Text]"/>
      <dgm:spPr/>
      <dgm:t>
        <a:bodyPr/>
        <a:lstStyle/>
        <a:p>
          <a:r>
            <a:rPr lang="en-US" dirty="0" smtClean="0"/>
            <a:t>What tech do we need/use?</a:t>
          </a:r>
          <a:endParaRPr lang="en-US" dirty="0"/>
        </a:p>
      </dgm:t>
    </dgm:pt>
    <dgm:pt modelId="{52F77BA4-A64D-473F-B0C5-23B4AC362823}" type="parTrans" cxnId="{C0FBBB3E-1590-4723-91CD-653123C73187}">
      <dgm:prSet/>
      <dgm:spPr/>
      <dgm:t>
        <a:bodyPr/>
        <a:lstStyle/>
        <a:p>
          <a:endParaRPr lang="en-US"/>
        </a:p>
      </dgm:t>
    </dgm:pt>
    <dgm:pt modelId="{64522DA4-4C0D-4C5B-8DCB-AC394BEEA0E1}" type="sibTrans" cxnId="{C0FBBB3E-1590-4723-91CD-653123C73187}">
      <dgm:prSet/>
      <dgm:spPr/>
      <dgm:t>
        <a:bodyPr/>
        <a:lstStyle/>
        <a:p>
          <a:endParaRPr lang="en-US"/>
        </a:p>
      </dgm:t>
    </dgm:pt>
    <dgm:pt modelId="{DEABBE50-1922-42D9-9F13-25FDDEF60BC3}">
      <dgm:prSet phldrT="[Text]"/>
      <dgm:spPr/>
      <dgm:t>
        <a:bodyPr/>
        <a:lstStyle/>
        <a:p>
          <a:r>
            <a:rPr lang="en-US" dirty="0" smtClean="0"/>
            <a:t>Evaluate</a:t>
          </a:r>
          <a:endParaRPr lang="en-US" dirty="0"/>
        </a:p>
      </dgm:t>
    </dgm:pt>
    <dgm:pt modelId="{6D5F597B-851B-4681-9DE4-97A14C21FA68}" type="parTrans" cxnId="{FFDEA5F1-2B2B-4667-ACF9-82D6EDD7691C}">
      <dgm:prSet/>
      <dgm:spPr/>
      <dgm:t>
        <a:bodyPr/>
        <a:lstStyle/>
        <a:p>
          <a:endParaRPr lang="en-US"/>
        </a:p>
      </dgm:t>
    </dgm:pt>
    <dgm:pt modelId="{5D4BF8C1-F11E-4FA5-9FAC-5DCC6D5B3B29}" type="sibTrans" cxnId="{FFDEA5F1-2B2B-4667-ACF9-82D6EDD7691C}">
      <dgm:prSet/>
      <dgm:spPr/>
      <dgm:t>
        <a:bodyPr/>
        <a:lstStyle/>
        <a:p>
          <a:endParaRPr lang="en-US"/>
        </a:p>
      </dgm:t>
    </dgm:pt>
    <dgm:pt modelId="{7C03E000-FF22-41E7-A1DE-0BD0C40A3A5D}">
      <dgm:prSet phldrT="[Text]"/>
      <dgm:spPr/>
      <dgm:t>
        <a:bodyPr/>
        <a:lstStyle/>
        <a:p>
          <a:r>
            <a:rPr lang="en-US" dirty="0" smtClean="0"/>
            <a:t>Benchmark</a:t>
          </a:r>
          <a:endParaRPr lang="en-US" dirty="0"/>
        </a:p>
      </dgm:t>
    </dgm:pt>
    <dgm:pt modelId="{AF5039BE-A8FE-4F12-A774-35D82957EFA7}" type="parTrans" cxnId="{676357D2-0FDB-4F19-9A6D-83165FDFFC73}">
      <dgm:prSet/>
      <dgm:spPr/>
      <dgm:t>
        <a:bodyPr/>
        <a:lstStyle/>
        <a:p>
          <a:endParaRPr lang="en-US"/>
        </a:p>
      </dgm:t>
    </dgm:pt>
    <dgm:pt modelId="{EDDD7FE1-AFE1-446A-A412-11DAFDB23382}" type="sibTrans" cxnId="{676357D2-0FDB-4F19-9A6D-83165FDFFC73}">
      <dgm:prSet/>
      <dgm:spPr/>
      <dgm:t>
        <a:bodyPr/>
        <a:lstStyle/>
        <a:p>
          <a:endParaRPr lang="en-US"/>
        </a:p>
      </dgm:t>
    </dgm:pt>
    <dgm:pt modelId="{3DACAA68-BABC-474A-9B48-2D9EE2B69BC1}">
      <dgm:prSet phldrT="[Text]"/>
      <dgm:spPr/>
      <dgm:t>
        <a:bodyPr/>
        <a:lstStyle/>
        <a:p>
          <a:r>
            <a:rPr lang="en-US" dirty="0" smtClean="0"/>
            <a:t>Gap analysis</a:t>
          </a:r>
          <a:endParaRPr lang="en-US" dirty="0"/>
        </a:p>
      </dgm:t>
    </dgm:pt>
    <dgm:pt modelId="{8EEF7FF4-B751-4DB6-B32C-54BCAAB614C8}" type="parTrans" cxnId="{A746685D-15BA-4026-B9D4-E7FB1CCE3D70}">
      <dgm:prSet/>
      <dgm:spPr/>
      <dgm:t>
        <a:bodyPr/>
        <a:lstStyle/>
        <a:p>
          <a:endParaRPr lang="en-US"/>
        </a:p>
      </dgm:t>
    </dgm:pt>
    <dgm:pt modelId="{9E5E20F3-48F2-4CF1-843A-2E38CA825E72}" type="sibTrans" cxnId="{A746685D-15BA-4026-B9D4-E7FB1CCE3D70}">
      <dgm:prSet/>
      <dgm:spPr/>
      <dgm:t>
        <a:bodyPr/>
        <a:lstStyle/>
        <a:p>
          <a:endParaRPr lang="en-US"/>
        </a:p>
      </dgm:t>
    </dgm:pt>
    <dgm:pt modelId="{E11F8D73-0F26-4434-BC37-C1FA680E3680}">
      <dgm:prSet phldrT="[Text]"/>
      <dgm:spPr/>
      <dgm:t>
        <a:bodyPr/>
        <a:lstStyle/>
        <a:p>
          <a:r>
            <a:rPr lang="en-US" dirty="0" smtClean="0"/>
            <a:t>Research</a:t>
          </a:r>
          <a:endParaRPr lang="en-US" dirty="0"/>
        </a:p>
      </dgm:t>
    </dgm:pt>
    <dgm:pt modelId="{E3091378-45E3-4DF5-868B-E8AD823296CA}" type="parTrans" cxnId="{1FCA212C-7D96-4B00-B4B7-9CEA48739458}">
      <dgm:prSet/>
      <dgm:spPr/>
      <dgm:t>
        <a:bodyPr/>
        <a:lstStyle/>
        <a:p>
          <a:endParaRPr lang="en-US"/>
        </a:p>
      </dgm:t>
    </dgm:pt>
    <dgm:pt modelId="{93963833-6162-418A-85D5-7138C6017A75}" type="sibTrans" cxnId="{1FCA212C-7D96-4B00-B4B7-9CEA48739458}">
      <dgm:prSet/>
      <dgm:spPr/>
      <dgm:t>
        <a:bodyPr/>
        <a:lstStyle/>
        <a:p>
          <a:endParaRPr lang="en-US"/>
        </a:p>
      </dgm:t>
    </dgm:pt>
    <dgm:pt modelId="{27F0AFEA-0FE2-41A5-B1AC-688D6971D353}">
      <dgm:prSet phldrT="[Text]"/>
      <dgm:spPr/>
      <dgm:t>
        <a:bodyPr/>
        <a:lstStyle/>
        <a:p>
          <a:r>
            <a:rPr lang="en-US" dirty="0" smtClean="0"/>
            <a:t>Keyword planner</a:t>
          </a:r>
          <a:endParaRPr lang="en-US" dirty="0"/>
        </a:p>
      </dgm:t>
    </dgm:pt>
    <dgm:pt modelId="{C55B270A-5EBF-40D2-890C-CE11DFA0087C}" type="parTrans" cxnId="{9E3FFF18-CB95-4838-A0B6-3EFEF5A0DCC8}">
      <dgm:prSet/>
      <dgm:spPr/>
      <dgm:t>
        <a:bodyPr/>
        <a:lstStyle/>
        <a:p>
          <a:endParaRPr lang="en-US"/>
        </a:p>
      </dgm:t>
    </dgm:pt>
    <dgm:pt modelId="{98E4492B-0265-4A11-B29F-7C8DEBC8DA78}" type="sibTrans" cxnId="{9E3FFF18-CB95-4838-A0B6-3EFEF5A0DCC8}">
      <dgm:prSet/>
      <dgm:spPr/>
      <dgm:t>
        <a:bodyPr/>
        <a:lstStyle/>
        <a:p>
          <a:endParaRPr lang="en-US"/>
        </a:p>
      </dgm:t>
    </dgm:pt>
    <dgm:pt modelId="{69A0B140-7CC4-46D2-9D55-DF28B6036A0B}">
      <dgm:prSet phldrT="[Text]"/>
      <dgm:spPr/>
      <dgm:t>
        <a:bodyPr/>
        <a:lstStyle/>
        <a:p>
          <a:r>
            <a:rPr lang="en-US" dirty="0" smtClean="0"/>
            <a:t>Trends</a:t>
          </a:r>
          <a:endParaRPr lang="en-US" dirty="0"/>
        </a:p>
      </dgm:t>
    </dgm:pt>
    <dgm:pt modelId="{62CE5F24-675F-4A5D-B1D7-95E94668FEFF}" type="parTrans" cxnId="{07531C8D-CBA8-495A-80B2-1F646E7B863F}">
      <dgm:prSet/>
      <dgm:spPr/>
      <dgm:t>
        <a:bodyPr/>
        <a:lstStyle/>
        <a:p>
          <a:endParaRPr lang="en-US"/>
        </a:p>
      </dgm:t>
    </dgm:pt>
    <dgm:pt modelId="{BDBBC29F-444F-4795-8A8D-A1CCAE7BEEE0}" type="sibTrans" cxnId="{07531C8D-CBA8-495A-80B2-1F646E7B863F}">
      <dgm:prSet/>
      <dgm:spPr/>
      <dgm:t>
        <a:bodyPr/>
        <a:lstStyle/>
        <a:p>
          <a:endParaRPr lang="en-US"/>
        </a:p>
      </dgm:t>
    </dgm:pt>
    <dgm:pt modelId="{51B38083-1C31-4F8B-AEFA-D557E6C4AA78}">
      <dgm:prSet phldrT="[Text]"/>
      <dgm:spPr/>
      <dgm:t>
        <a:bodyPr/>
        <a:lstStyle/>
        <a:p>
          <a:r>
            <a:rPr lang="en-US" dirty="0" smtClean="0"/>
            <a:t>Plan</a:t>
          </a:r>
          <a:endParaRPr lang="en-US" dirty="0"/>
        </a:p>
      </dgm:t>
    </dgm:pt>
    <dgm:pt modelId="{E058E029-D86A-4380-B370-FF3A29798F92}" type="parTrans" cxnId="{B22CD2EF-66A0-4023-8FBC-5EE0BB1CA684}">
      <dgm:prSet/>
      <dgm:spPr/>
      <dgm:t>
        <a:bodyPr/>
        <a:lstStyle/>
        <a:p>
          <a:endParaRPr lang="en-US"/>
        </a:p>
      </dgm:t>
    </dgm:pt>
    <dgm:pt modelId="{50627AFE-2926-4477-92E6-787A619DE18D}" type="sibTrans" cxnId="{B22CD2EF-66A0-4023-8FBC-5EE0BB1CA684}">
      <dgm:prSet/>
      <dgm:spPr/>
      <dgm:t>
        <a:bodyPr/>
        <a:lstStyle/>
        <a:p>
          <a:endParaRPr lang="en-US"/>
        </a:p>
      </dgm:t>
    </dgm:pt>
    <dgm:pt modelId="{F1616BC9-9532-41DF-AE61-0F6B9383F289}">
      <dgm:prSet phldrT="[Text]"/>
      <dgm:spPr/>
      <dgm:t>
        <a:bodyPr/>
        <a:lstStyle/>
        <a:p>
          <a:r>
            <a:rPr lang="en-US" dirty="0" smtClean="0"/>
            <a:t>Implement</a:t>
          </a:r>
          <a:endParaRPr lang="en-US" dirty="0"/>
        </a:p>
      </dgm:t>
    </dgm:pt>
    <dgm:pt modelId="{1EAC807B-1C63-424B-9CC9-13929FC2C022}" type="parTrans" cxnId="{000A225F-EDA3-4BB5-B80C-9D923222156C}">
      <dgm:prSet/>
      <dgm:spPr/>
      <dgm:t>
        <a:bodyPr/>
        <a:lstStyle/>
        <a:p>
          <a:endParaRPr lang="en-US"/>
        </a:p>
      </dgm:t>
    </dgm:pt>
    <dgm:pt modelId="{715AAEB2-A606-4670-BB07-4AA2D453C875}" type="sibTrans" cxnId="{000A225F-EDA3-4BB5-B80C-9D923222156C}">
      <dgm:prSet/>
      <dgm:spPr/>
      <dgm:t>
        <a:bodyPr/>
        <a:lstStyle/>
        <a:p>
          <a:endParaRPr lang="en-US"/>
        </a:p>
      </dgm:t>
    </dgm:pt>
    <dgm:pt modelId="{570DCD81-028C-4237-829D-687A3FDBF060}">
      <dgm:prSet phldrT="[Text]"/>
      <dgm:spPr/>
      <dgm:t>
        <a:bodyPr/>
        <a:lstStyle/>
        <a:p>
          <a:r>
            <a:rPr lang="en-US" dirty="0" smtClean="0"/>
            <a:t>Measure</a:t>
          </a:r>
          <a:endParaRPr lang="en-US" dirty="0"/>
        </a:p>
      </dgm:t>
    </dgm:pt>
    <dgm:pt modelId="{76ACFC22-2B7A-4FBE-B521-0522B68D181C}" type="parTrans" cxnId="{B5198371-58DB-4D7B-9630-30F74524F783}">
      <dgm:prSet/>
      <dgm:spPr/>
      <dgm:t>
        <a:bodyPr/>
        <a:lstStyle/>
        <a:p>
          <a:endParaRPr lang="en-US"/>
        </a:p>
      </dgm:t>
    </dgm:pt>
    <dgm:pt modelId="{F2E9AD5C-42D6-4726-A756-0B486A3FA1CE}" type="sibTrans" cxnId="{B5198371-58DB-4D7B-9630-30F74524F783}">
      <dgm:prSet/>
      <dgm:spPr/>
      <dgm:t>
        <a:bodyPr/>
        <a:lstStyle/>
        <a:p>
          <a:endParaRPr lang="en-US"/>
        </a:p>
      </dgm:t>
    </dgm:pt>
    <dgm:pt modelId="{8973A8F9-FAB2-415F-8F00-C6EFDCDCD367}">
      <dgm:prSet phldrT="[Text]"/>
      <dgm:spPr/>
      <dgm:t>
        <a:bodyPr/>
        <a:lstStyle/>
        <a:p>
          <a:r>
            <a:rPr lang="en-US" dirty="0" smtClean="0"/>
            <a:t>Google analytics</a:t>
          </a:r>
          <a:endParaRPr lang="en-US" dirty="0"/>
        </a:p>
      </dgm:t>
    </dgm:pt>
    <dgm:pt modelId="{107E0283-F072-47DD-BBF0-F1329A331536}" type="parTrans" cxnId="{4990E5C2-767B-4836-91BF-AAA0A6603BD5}">
      <dgm:prSet/>
      <dgm:spPr/>
      <dgm:t>
        <a:bodyPr/>
        <a:lstStyle/>
        <a:p>
          <a:endParaRPr lang="en-US"/>
        </a:p>
      </dgm:t>
    </dgm:pt>
    <dgm:pt modelId="{67A06B5E-F178-4458-8B1D-9343279EF3D0}" type="sibTrans" cxnId="{4990E5C2-767B-4836-91BF-AAA0A6603BD5}">
      <dgm:prSet/>
      <dgm:spPr/>
      <dgm:t>
        <a:bodyPr/>
        <a:lstStyle/>
        <a:p>
          <a:endParaRPr lang="en-US"/>
        </a:p>
      </dgm:t>
    </dgm:pt>
    <dgm:pt modelId="{41525DE4-9D03-4C29-81E2-1F7EB7771F81}">
      <dgm:prSet phldrT="[Text]"/>
      <dgm:spPr/>
      <dgm:t>
        <a:bodyPr/>
        <a:lstStyle/>
        <a:p>
          <a:r>
            <a:rPr lang="en-US" dirty="0" smtClean="0"/>
            <a:t>Content creation</a:t>
          </a:r>
          <a:endParaRPr lang="en-US" dirty="0"/>
        </a:p>
      </dgm:t>
    </dgm:pt>
    <dgm:pt modelId="{6197950D-C9E2-4938-BF4A-79C2BCD15278}" type="parTrans" cxnId="{3F72B5E3-AD0E-4532-940F-0EC539D669B1}">
      <dgm:prSet/>
      <dgm:spPr/>
      <dgm:t>
        <a:bodyPr/>
        <a:lstStyle/>
        <a:p>
          <a:endParaRPr lang="en-US"/>
        </a:p>
      </dgm:t>
    </dgm:pt>
    <dgm:pt modelId="{46350309-BD20-41C4-AE42-F59155FD90E7}" type="sibTrans" cxnId="{3F72B5E3-AD0E-4532-940F-0EC539D669B1}">
      <dgm:prSet/>
      <dgm:spPr/>
      <dgm:t>
        <a:bodyPr/>
        <a:lstStyle/>
        <a:p>
          <a:endParaRPr lang="en-US"/>
        </a:p>
      </dgm:t>
    </dgm:pt>
    <dgm:pt modelId="{E3F8DCC7-A963-4D18-A1CA-193D9CA86911}">
      <dgm:prSet phldrT="[Text]"/>
      <dgm:spPr/>
      <dgm:t>
        <a:bodyPr/>
        <a:lstStyle/>
        <a:p>
          <a:r>
            <a:rPr lang="en-US" dirty="0" smtClean="0"/>
            <a:t>SEO campaigns</a:t>
          </a:r>
          <a:endParaRPr lang="en-US" dirty="0"/>
        </a:p>
      </dgm:t>
    </dgm:pt>
    <dgm:pt modelId="{A10A6A9D-3850-4515-A0A2-5DA1C255F8BD}" type="parTrans" cxnId="{BEFA910F-70D0-453E-8FFA-17DAAF7F3114}">
      <dgm:prSet/>
      <dgm:spPr/>
      <dgm:t>
        <a:bodyPr/>
        <a:lstStyle/>
        <a:p>
          <a:endParaRPr lang="en-US"/>
        </a:p>
      </dgm:t>
    </dgm:pt>
    <dgm:pt modelId="{B6844B31-E765-4F94-BF10-5A85BE47D9DA}" type="sibTrans" cxnId="{BEFA910F-70D0-453E-8FFA-17DAAF7F3114}">
      <dgm:prSet/>
      <dgm:spPr/>
      <dgm:t>
        <a:bodyPr/>
        <a:lstStyle/>
        <a:p>
          <a:endParaRPr lang="en-US"/>
        </a:p>
      </dgm:t>
    </dgm:pt>
    <dgm:pt modelId="{0AC6F53A-32B5-478D-A791-E13AA6E1676F}">
      <dgm:prSet phldrT="[Text]"/>
      <dgm:spPr/>
      <dgm:t>
        <a:bodyPr/>
        <a:lstStyle/>
        <a:p>
          <a:r>
            <a:rPr lang="en-US" dirty="0" err="1" smtClean="0"/>
            <a:t>Adwords</a:t>
          </a:r>
          <a:r>
            <a:rPr lang="en-US" dirty="0" smtClean="0"/>
            <a:t> campaigns</a:t>
          </a:r>
          <a:endParaRPr lang="en-US" dirty="0"/>
        </a:p>
      </dgm:t>
    </dgm:pt>
    <dgm:pt modelId="{90889A83-27C5-497B-8D61-C25D75B0B69B}" type="parTrans" cxnId="{D26EC2E3-4F85-4B21-B7B5-07A2B9BE4E7A}">
      <dgm:prSet/>
      <dgm:spPr/>
      <dgm:t>
        <a:bodyPr/>
        <a:lstStyle/>
        <a:p>
          <a:endParaRPr lang="en-US"/>
        </a:p>
      </dgm:t>
    </dgm:pt>
    <dgm:pt modelId="{53042587-F67F-481C-BE21-9D05D603A86C}" type="sibTrans" cxnId="{D26EC2E3-4F85-4B21-B7B5-07A2B9BE4E7A}">
      <dgm:prSet/>
      <dgm:spPr/>
      <dgm:t>
        <a:bodyPr/>
        <a:lstStyle/>
        <a:p>
          <a:endParaRPr lang="en-US"/>
        </a:p>
      </dgm:t>
    </dgm:pt>
    <dgm:pt modelId="{C9D16498-625B-4FF7-BA20-99273269B400}">
      <dgm:prSet phldrT="[Text]"/>
      <dgm:spPr/>
      <dgm:t>
        <a:bodyPr/>
        <a:lstStyle/>
        <a:p>
          <a:r>
            <a:rPr lang="en-US" dirty="0" smtClean="0"/>
            <a:t>Run Google ads</a:t>
          </a:r>
          <a:endParaRPr lang="en-US" dirty="0"/>
        </a:p>
      </dgm:t>
    </dgm:pt>
    <dgm:pt modelId="{196401B7-ED81-4444-955A-62ABA6D74C3E}" type="parTrans" cxnId="{B4B33C2D-952B-4E17-AD5A-3422FF86E5DF}">
      <dgm:prSet/>
      <dgm:spPr/>
      <dgm:t>
        <a:bodyPr/>
        <a:lstStyle/>
        <a:p>
          <a:endParaRPr lang="en-US"/>
        </a:p>
      </dgm:t>
    </dgm:pt>
    <dgm:pt modelId="{83D867CC-450B-4AE3-A5BD-BEB2D8BC3BCF}" type="sibTrans" cxnId="{B4B33C2D-952B-4E17-AD5A-3422FF86E5DF}">
      <dgm:prSet/>
      <dgm:spPr/>
      <dgm:t>
        <a:bodyPr/>
        <a:lstStyle/>
        <a:p>
          <a:endParaRPr lang="en-US"/>
        </a:p>
      </dgm:t>
    </dgm:pt>
    <dgm:pt modelId="{994D805E-6846-4330-BDE8-BAA233CE70E3}">
      <dgm:prSet phldrT="[Text]"/>
      <dgm:spPr/>
      <dgm:t>
        <a:bodyPr/>
        <a:lstStyle/>
        <a:p>
          <a:r>
            <a:rPr lang="en-US" dirty="0" smtClean="0"/>
            <a:t>Schedule </a:t>
          </a:r>
          <a:r>
            <a:rPr lang="en-US" dirty="0" err="1" smtClean="0"/>
            <a:t>psting</a:t>
          </a:r>
          <a:endParaRPr lang="en-US" dirty="0"/>
        </a:p>
      </dgm:t>
    </dgm:pt>
    <dgm:pt modelId="{5409B9AB-4E9E-4298-A07F-85D68D5D0F2A}" type="parTrans" cxnId="{23F6FD86-BEEA-4C58-A104-D238CB4FC960}">
      <dgm:prSet/>
      <dgm:spPr/>
      <dgm:t>
        <a:bodyPr/>
        <a:lstStyle/>
        <a:p>
          <a:endParaRPr lang="en-US"/>
        </a:p>
      </dgm:t>
    </dgm:pt>
    <dgm:pt modelId="{181F7247-A75C-4A4B-84A4-3ADC80C213D2}" type="sibTrans" cxnId="{23F6FD86-BEEA-4C58-A104-D238CB4FC960}">
      <dgm:prSet/>
      <dgm:spPr/>
      <dgm:t>
        <a:bodyPr/>
        <a:lstStyle/>
        <a:p>
          <a:endParaRPr lang="en-US"/>
        </a:p>
      </dgm:t>
    </dgm:pt>
    <dgm:pt modelId="{E20176FB-4147-4420-9C1B-2093592AE64E}">
      <dgm:prSet phldrT="[Text]"/>
      <dgm:spPr/>
      <dgm:t>
        <a:bodyPr/>
        <a:lstStyle/>
        <a:p>
          <a:r>
            <a:rPr lang="en-US" dirty="0" smtClean="0"/>
            <a:t>Webmaster tools</a:t>
          </a:r>
          <a:endParaRPr lang="en-US" dirty="0"/>
        </a:p>
      </dgm:t>
    </dgm:pt>
    <dgm:pt modelId="{5F3EF723-3639-4BDD-A7C1-A52CFD68E6A1}" type="parTrans" cxnId="{A73BE808-8032-421A-B197-748A47DC1416}">
      <dgm:prSet/>
      <dgm:spPr/>
      <dgm:t>
        <a:bodyPr/>
        <a:lstStyle/>
        <a:p>
          <a:endParaRPr lang="en-US"/>
        </a:p>
      </dgm:t>
    </dgm:pt>
    <dgm:pt modelId="{5036E2D2-6A9B-46F9-8C72-7503A9AFF961}" type="sibTrans" cxnId="{A73BE808-8032-421A-B197-748A47DC1416}">
      <dgm:prSet/>
      <dgm:spPr/>
      <dgm:t>
        <a:bodyPr/>
        <a:lstStyle/>
        <a:p>
          <a:endParaRPr lang="en-US"/>
        </a:p>
      </dgm:t>
    </dgm:pt>
    <dgm:pt modelId="{7E47F46E-671E-4429-8A86-0D274ADD8AAD}">
      <dgm:prSet phldrT="[Text]"/>
      <dgm:spPr/>
      <dgm:t>
        <a:bodyPr/>
        <a:lstStyle/>
        <a:p>
          <a:r>
            <a:rPr lang="en-US" dirty="0" smtClean="0"/>
            <a:t>Business case?</a:t>
          </a:r>
          <a:endParaRPr lang="en-US" dirty="0"/>
        </a:p>
      </dgm:t>
    </dgm:pt>
    <dgm:pt modelId="{D6D9EC8E-EB29-408C-80D9-784F8E806299}" type="parTrans" cxnId="{25990094-F56F-4ACD-9C15-20A135E7CC1C}">
      <dgm:prSet/>
      <dgm:spPr/>
      <dgm:t>
        <a:bodyPr/>
        <a:lstStyle/>
        <a:p>
          <a:endParaRPr lang="en-US"/>
        </a:p>
      </dgm:t>
    </dgm:pt>
    <dgm:pt modelId="{6DE28718-6E08-46B8-8123-2ADF8C82AD33}" type="sibTrans" cxnId="{25990094-F56F-4ACD-9C15-20A135E7CC1C}">
      <dgm:prSet/>
      <dgm:spPr/>
      <dgm:t>
        <a:bodyPr/>
        <a:lstStyle/>
        <a:p>
          <a:endParaRPr lang="en-US"/>
        </a:p>
      </dgm:t>
    </dgm:pt>
    <dgm:pt modelId="{48F24938-B7CD-4C42-8701-FACB0718CB6D}">
      <dgm:prSet phldrT="[Text]"/>
      <dgm:spPr/>
      <dgm:t>
        <a:bodyPr/>
        <a:lstStyle/>
        <a:p>
          <a:r>
            <a:rPr lang="en-US" dirty="0" smtClean="0"/>
            <a:t>What are competitors doing?</a:t>
          </a:r>
          <a:endParaRPr lang="en-US" dirty="0"/>
        </a:p>
      </dgm:t>
    </dgm:pt>
    <dgm:pt modelId="{1DE436BB-355C-4BED-8F78-D8F6B8802902}" type="parTrans" cxnId="{40EF3DA8-0984-4EE4-9D2F-CC44F3D2A870}">
      <dgm:prSet/>
      <dgm:spPr/>
      <dgm:t>
        <a:bodyPr/>
        <a:lstStyle/>
        <a:p>
          <a:endParaRPr lang="en-US"/>
        </a:p>
      </dgm:t>
    </dgm:pt>
    <dgm:pt modelId="{342F5362-B565-4968-910A-C5C5EA622A36}" type="sibTrans" cxnId="{40EF3DA8-0984-4EE4-9D2F-CC44F3D2A870}">
      <dgm:prSet/>
      <dgm:spPr/>
      <dgm:t>
        <a:bodyPr/>
        <a:lstStyle/>
        <a:p>
          <a:endParaRPr lang="en-US"/>
        </a:p>
      </dgm:t>
    </dgm:pt>
    <dgm:pt modelId="{6F784272-BFAB-43AB-ABD4-930BCC3DE757}" type="pres">
      <dgm:prSet presAssocID="{5FB846A7-5D70-4728-81D6-A19CC2DCE5E3}" presName="Name0" presStyleCnt="0">
        <dgm:presLayoutVars>
          <dgm:dir/>
          <dgm:animLvl val="lvl"/>
          <dgm:resizeHandles/>
        </dgm:presLayoutVars>
      </dgm:prSet>
      <dgm:spPr/>
    </dgm:pt>
    <dgm:pt modelId="{1C81F61D-2332-4AA8-B27E-F56945381D86}" type="pres">
      <dgm:prSet presAssocID="{3FBE02EC-272F-4E84-BC8D-C047CF72193F}" presName="linNode" presStyleCnt="0"/>
      <dgm:spPr/>
    </dgm:pt>
    <dgm:pt modelId="{0C369C3D-2D7C-4591-9BE6-9C690071CBF4}" type="pres">
      <dgm:prSet presAssocID="{3FBE02EC-272F-4E84-BC8D-C047CF72193F}" presName="parentShp" presStyleLbl="node1" presStyleIdx="0" presStyleCnt="6">
        <dgm:presLayoutVars>
          <dgm:bulletEnabled val="1"/>
        </dgm:presLayoutVars>
      </dgm:prSet>
      <dgm:spPr/>
    </dgm:pt>
    <dgm:pt modelId="{16C7F93C-58F0-43EF-B657-C8B735B41DBE}" type="pres">
      <dgm:prSet presAssocID="{3FBE02EC-272F-4E84-BC8D-C047CF72193F}" presName="childShp" presStyleLbl="bgAccFollowNode1" presStyleIdx="0" presStyleCnt="6">
        <dgm:presLayoutVars>
          <dgm:bulletEnabled val="1"/>
        </dgm:presLayoutVars>
      </dgm:prSet>
      <dgm:spPr/>
    </dgm:pt>
    <dgm:pt modelId="{9B6D7E76-FB12-44A1-8257-FB9F80E28501}" type="pres">
      <dgm:prSet presAssocID="{12C83B8E-E474-43EA-B808-1F608E9D203B}" presName="spacing" presStyleCnt="0"/>
      <dgm:spPr/>
    </dgm:pt>
    <dgm:pt modelId="{F5EB629B-514D-42DB-920A-42A22AF68B33}" type="pres">
      <dgm:prSet presAssocID="{DEABBE50-1922-42D9-9F13-25FDDEF60BC3}" presName="linNode" presStyleCnt="0"/>
      <dgm:spPr/>
    </dgm:pt>
    <dgm:pt modelId="{683517C9-641F-4716-9473-B834C05EE11C}" type="pres">
      <dgm:prSet presAssocID="{DEABBE50-1922-42D9-9F13-25FDDEF60BC3}" presName="parentShp" presStyleLbl="node1" presStyleIdx="1" presStyleCnt="6">
        <dgm:presLayoutVars>
          <dgm:bulletEnabled val="1"/>
        </dgm:presLayoutVars>
      </dgm:prSet>
      <dgm:spPr/>
    </dgm:pt>
    <dgm:pt modelId="{DB6F5123-2FF1-4363-869D-6119C9CE47B7}" type="pres">
      <dgm:prSet presAssocID="{DEABBE50-1922-42D9-9F13-25FDDEF60BC3}" presName="childShp" presStyleLbl="bgAccFollowNode1" presStyleIdx="1" presStyleCnt="6">
        <dgm:presLayoutVars>
          <dgm:bulletEnabled val="1"/>
        </dgm:presLayoutVars>
      </dgm:prSet>
      <dgm:spPr/>
    </dgm:pt>
    <dgm:pt modelId="{7A81EAB4-A8DA-411B-BE87-B6EC2805BC79}" type="pres">
      <dgm:prSet presAssocID="{5D4BF8C1-F11E-4FA5-9FAC-5DCC6D5B3B29}" presName="spacing" presStyleCnt="0"/>
      <dgm:spPr/>
    </dgm:pt>
    <dgm:pt modelId="{8390052F-3E37-461E-B2A5-78F80494CB02}" type="pres">
      <dgm:prSet presAssocID="{E11F8D73-0F26-4434-BC37-C1FA680E3680}" presName="linNode" presStyleCnt="0"/>
      <dgm:spPr/>
    </dgm:pt>
    <dgm:pt modelId="{AE9297F6-9E46-4F65-9B25-DE1F1BB35ABB}" type="pres">
      <dgm:prSet presAssocID="{E11F8D73-0F26-4434-BC37-C1FA680E3680}" presName="parentShp" presStyleLbl="node1" presStyleIdx="2" presStyleCnt="6">
        <dgm:presLayoutVars>
          <dgm:bulletEnabled val="1"/>
        </dgm:presLayoutVars>
      </dgm:prSet>
      <dgm:spPr/>
    </dgm:pt>
    <dgm:pt modelId="{FBD533F1-8692-4234-9364-1BA9E69F7FF6}" type="pres">
      <dgm:prSet presAssocID="{E11F8D73-0F26-4434-BC37-C1FA680E3680}" presName="childShp" presStyleLbl="bgAccFollowNode1" presStyleIdx="2" presStyleCnt="6">
        <dgm:presLayoutVars>
          <dgm:bulletEnabled val="1"/>
        </dgm:presLayoutVars>
      </dgm:prSet>
      <dgm:spPr/>
    </dgm:pt>
    <dgm:pt modelId="{2BE18185-0DE2-47B0-8FCB-9928BE9DCC3E}" type="pres">
      <dgm:prSet presAssocID="{93963833-6162-418A-85D5-7138C6017A75}" presName="spacing" presStyleCnt="0"/>
      <dgm:spPr/>
    </dgm:pt>
    <dgm:pt modelId="{9F6A9955-17DD-4727-A8E0-A8759023EF43}" type="pres">
      <dgm:prSet presAssocID="{51B38083-1C31-4F8B-AEFA-D557E6C4AA78}" presName="linNode" presStyleCnt="0"/>
      <dgm:spPr/>
    </dgm:pt>
    <dgm:pt modelId="{59F4CFED-D22B-4935-9C2D-EE3ECFF769C4}" type="pres">
      <dgm:prSet presAssocID="{51B38083-1C31-4F8B-AEFA-D557E6C4AA78}" presName="parentShp" presStyleLbl="node1" presStyleIdx="3" presStyleCnt="6">
        <dgm:presLayoutVars>
          <dgm:bulletEnabled val="1"/>
        </dgm:presLayoutVars>
      </dgm:prSet>
      <dgm:spPr/>
    </dgm:pt>
    <dgm:pt modelId="{76C961E3-720B-4E2D-9F41-AA7782139A41}" type="pres">
      <dgm:prSet presAssocID="{51B38083-1C31-4F8B-AEFA-D557E6C4AA78}" presName="childShp" presStyleLbl="bgAccFollowNode1" presStyleIdx="3" presStyleCnt="6">
        <dgm:presLayoutVars>
          <dgm:bulletEnabled val="1"/>
        </dgm:presLayoutVars>
      </dgm:prSet>
      <dgm:spPr/>
    </dgm:pt>
    <dgm:pt modelId="{FD65686F-A4C7-4395-8E54-91E6447486C5}" type="pres">
      <dgm:prSet presAssocID="{50627AFE-2926-4477-92E6-787A619DE18D}" presName="spacing" presStyleCnt="0"/>
      <dgm:spPr/>
    </dgm:pt>
    <dgm:pt modelId="{BF71EE06-7491-4BD4-823F-1521EDE5B12F}" type="pres">
      <dgm:prSet presAssocID="{F1616BC9-9532-41DF-AE61-0F6B9383F289}" presName="linNode" presStyleCnt="0"/>
      <dgm:spPr/>
    </dgm:pt>
    <dgm:pt modelId="{A6B13D5D-7F9B-4A86-A602-2ED76D8A676F}" type="pres">
      <dgm:prSet presAssocID="{F1616BC9-9532-41DF-AE61-0F6B9383F289}" presName="parentShp" presStyleLbl="node1" presStyleIdx="4" presStyleCnt="6">
        <dgm:presLayoutVars>
          <dgm:bulletEnabled val="1"/>
        </dgm:presLayoutVars>
      </dgm:prSet>
      <dgm:spPr/>
    </dgm:pt>
    <dgm:pt modelId="{51F0CF0A-D924-417A-9324-977C036E1F40}" type="pres">
      <dgm:prSet presAssocID="{F1616BC9-9532-41DF-AE61-0F6B9383F289}" presName="childShp" presStyleLbl="bgAccFollowNode1" presStyleIdx="4" presStyleCnt="6">
        <dgm:presLayoutVars>
          <dgm:bulletEnabled val="1"/>
        </dgm:presLayoutVars>
      </dgm:prSet>
      <dgm:spPr/>
    </dgm:pt>
    <dgm:pt modelId="{8DCEE7AD-5DB8-4040-976A-BC01E79B2DF9}" type="pres">
      <dgm:prSet presAssocID="{715AAEB2-A606-4670-BB07-4AA2D453C875}" presName="spacing" presStyleCnt="0"/>
      <dgm:spPr/>
    </dgm:pt>
    <dgm:pt modelId="{AF79B1C1-38D5-4A56-8CE5-42BD25A770B2}" type="pres">
      <dgm:prSet presAssocID="{570DCD81-028C-4237-829D-687A3FDBF060}" presName="linNode" presStyleCnt="0"/>
      <dgm:spPr/>
    </dgm:pt>
    <dgm:pt modelId="{9594892A-A2B6-4224-B213-EC4551E95778}" type="pres">
      <dgm:prSet presAssocID="{570DCD81-028C-4237-829D-687A3FDBF060}" presName="parentShp" presStyleLbl="node1" presStyleIdx="5" presStyleCnt="6">
        <dgm:presLayoutVars>
          <dgm:bulletEnabled val="1"/>
        </dgm:presLayoutVars>
      </dgm:prSet>
      <dgm:spPr/>
    </dgm:pt>
    <dgm:pt modelId="{1337CB1E-7827-4C0A-8F0D-4F57D55BCFEE}" type="pres">
      <dgm:prSet presAssocID="{570DCD81-028C-4237-829D-687A3FDBF060}" presName="childShp" presStyleLbl="bgAccFollowNode1" presStyleIdx="5" presStyleCnt="6">
        <dgm:presLayoutVars>
          <dgm:bulletEnabled val="1"/>
        </dgm:presLayoutVars>
      </dgm:prSet>
      <dgm:spPr/>
    </dgm:pt>
  </dgm:ptLst>
  <dgm:cxnLst>
    <dgm:cxn modelId="{000A225F-EDA3-4BB5-B80C-9D923222156C}" srcId="{5FB846A7-5D70-4728-81D6-A19CC2DCE5E3}" destId="{F1616BC9-9532-41DF-AE61-0F6B9383F289}" srcOrd="4" destOrd="0" parTransId="{1EAC807B-1C63-424B-9CC9-13929FC2C022}" sibTransId="{715AAEB2-A606-4670-BB07-4AA2D453C875}"/>
    <dgm:cxn modelId="{AC8DDB0D-A136-41C6-93CE-122318E90D95}" type="presOf" srcId="{C9D16498-625B-4FF7-BA20-99273269B400}" destId="{51F0CF0A-D924-417A-9324-977C036E1F40}" srcOrd="0" destOrd="1" presId="urn:microsoft.com/office/officeart/2005/8/layout/vList6"/>
    <dgm:cxn modelId="{C0FBBB3E-1590-4723-91CD-653123C73187}" srcId="{3FBE02EC-272F-4E84-BC8D-C047CF72193F}" destId="{F3D6909C-5C95-4567-9254-B048689200F0}" srcOrd="1" destOrd="0" parTransId="{52F77BA4-A64D-473F-B0C5-23B4AC362823}" sibTransId="{64522DA4-4C0D-4C5B-8DCB-AC394BEEA0E1}"/>
    <dgm:cxn modelId="{2EB28EB2-5052-4F4E-94EA-5C6A25EE1D66}" type="presOf" srcId="{41525DE4-9D03-4C29-81E2-1F7EB7771F81}" destId="{51F0CF0A-D924-417A-9324-977C036E1F40}" srcOrd="0" destOrd="0" presId="urn:microsoft.com/office/officeart/2005/8/layout/vList6"/>
    <dgm:cxn modelId="{41F571EC-4B6E-4AD2-816C-894CCE76198A}" type="presOf" srcId="{E20176FB-4147-4420-9C1B-2093592AE64E}" destId="{1337CB1E-7827-4C0A-8F0D-4F57D55BCFEE}" srcOrd="0" destOrd="1" presId="urn:microsoft.com/office/officeart/2005/8/layout/vList6"/>
    <dgm:cxn modelId="{3F72B5E3-AD0E-4532-940F-0EC539D669B1}" srcId="{F1616BC9-9532-41DF-AE61-0F6B9383F289}" destId="{41525DE4-9D03-4C29-81E2-1F7EB7771F81}" srcOrd="0" destOrd="0" parTransId="{6197950D-C9E2-4938-BF4A-79C2BCD15278}" sibTransId="{46350309-BD20-41C4-AE42-F59155FD90E7}"/>
    <dgm:cxn modelId="{BEFA910F-70D0-453E-8FFA-17DAAF7F3114}" srcId="{51B38083-1C31-4F8B-AEFA-D557E6C4AA78}" destId="{E3F8DCC7-A963-4D18-A1CA-193D9CA86911}" srcOrd="0" destOrd="0" parTransId="{A10A6A9D-3850-4515-A0A2-5DA1C255F8BD}" sibTransId="{B6844B31-E765-4F94-BF10-5A85BE47D9DA}"/>
    <dgm:cxn modelId="{D473B337-BDDE-4F9A-B0DB-C791E2B96AA2}" type="presOf" srcId="{BF79AB43-326D-43D2-9759-69F78AB4664C}" destId="{16C7F93C-58F0-43EF-B657-C8B735B41DBE}" srcOrd="0" destOrd="0" presId="urn:microsoft.com/office/officeart/2005/8/layout/vList6"/>
    <dgm:cxn modelId="{91428B1D-D9E6-4229-AABB-7165C8AD6D46}" type="presOf" srcId="{3FBE02EC-272F-4E84-BC8D-C047CF72193F}" destId="{0C369C3D-2D7C-4591-9BE6-9C690071CBF4}" srcOrd="0" destOrd="0" presId="urn:microsoft.com/office/officeart/2005/8/layout/vList6"/>
    <dgm:cxn modelId="{F73DCA16-180F-4D59-AF98-AF5D28FEE2CC}" srcId="{3FBE02EC-272F-4E84-BC8D-C047CF72193F}" destId="{BF79AB43-326D-43D2-9759-69F78AB4664C}" srcOrd="0" destOrd="0" parTransId="{4694C05E-6334-4A0D-9C38-D567BA4649F5}" sibTransId="{9DD99764-FEE2-4E96-B31E-2C73910C46FE}"/>
    <dgm:cxn modelId="{4990E5C2-767B-4836-91BF-AAA0A6603BD5}" srcId="{570DCD81-028C-4237-829D-687A3FDBF060}" destId="{8973A8F9-FAB2-415F-8F00-C6EFDCDCD367}" srcOrd="0" destOrd="0" parTransId="{107E0283-F072-47DD-BBF0-F1329A331536}" sibTransId="{67A06B5E-F178-4458-8B1D-9343279EF3D0}"/>
    <dgm:cxn modelId="{31CD3B68-19D7-422C-AA6D-E04F46236D4C}" type="presOf" srcId="{5FB846A7-5D70-4728-81D6-A19CC2DCE5E3}" destId="{6F784272-BFAB-43AB-ABD4-930BCC3DE757}" srcOrd="0" destOrd="0" presId="urn:microsoft.com/office/officeart/2005/8/layout/vList6"/>
    <dgm:cxn modelId="{BAD4250F-5589-48D0-92AB-54F730FE1534}" type="presOf" srcId="{E3F8DCC7-A963-4D18-A1CA-193D9CA86911}" destId="{76C961E3-720B-4E2D-9F41-AA7782139A41}" srcOrd="0" destOrd="0" presId="urn:microsoft.com/office/officeart/2005/8/layout/vList6"/>
    <dgm:cxn modelId="{9E3FFF18-CB95-4838-A0B6-3EFEF5A0DCC8}" srcId="{E11F8D73-0F26-4434-BC37-C1FA680E3680}" destId="{27F0AFEA-0FE2-41A5-B1AC-688D6971D353}" srcOrd="0" destOrd="0" parTransId="{C55B270A-5EBF-40D2-890C-CE11DFA0087C}" sibTransId="{98E4492B-0265-4A11-B29F-7C8DEBC8DA78}"/>
    <dgm:cxn modelId="{1FCA212C-7D96-4B00-B4B7-9CEA48739458}" srcId="{5FB846A7-5D70-4728-81D6-A19CC2DCE5E3}" destId="{E11F8D73-0F26-4434-BC37-C1FA680E3680}" srcOrd="2" destOrd="0" parTransId="{E3091378-45E3-4DF5-868B-E8AD823296CA}" sibTransId="{93963833-6162-418A-85D5-7138C6017A75}"/>
    <dgm:cxn modelId="{7481FB5B-347E-4C6B-90C0-762E1E57E8D8}" type="presOf" srcId="{E11F8D73-0F26-4434-BC37-C1FA680E3680}" destId="{AE9297F6-9E46-4F65-9B25-DE1F1BB35ABB}" srcOrd="0" destOrd="0" presId="urn:microsoft.com/office/officeart/2005/8/layout/vList6"/>
    <dgm:cxn modelId="{D26EC2E3-4F85-4B21-B7B5-07A2B9BE4E7A}" srcId="{51B38083-1C31-4F8B-AEFA-D557E6C4AA78}" destId="{0AC6F53A-32B5-478D-A791-E13AA6E1676F}" srcOrd="1" destOrd="0" parTransId="{90889A83-27C5-497B-8D61-C25D75B0B69B}" sibTransId="{53042587-F67F-481C-BE21-9D05D603A86C}"/>
    <dgm:cxn modelId="{40EF3DA8-0984-4EE4-9D2F-CC44F3D2A870}" srcId="{E11F8D73-0F26-4434-BC37-C1FA680E3680}" destId="{48F24938-B7CD-4C42-8701-FACB0718CB6D}" srcOrd="2" destOrd="0" parTransId="{1DE436BB-355C-4BED-8F78-D8F6B8802902}" sibTransId="{342F5362-B565-4968-910A-C5C5EA622A36}"/>
    <dgm:cxn modelId="{25990094-F56F-4ACD-9C15-20A135E7CC1C}" srcId="{3FBE02EC-272F-4E84-BC8D-C047CF72193F}" destId="{7E47F46E-671E-4429-8A86-0D274ADD8AAD}" srcOrd="2" destOrd="0" parTransId="{D6D9EC8E-EB29-408C-80D9-784F8E806299}" sibTransId="{6DE28718-6E08-46B8-8123-2ADF8C82AD33}"/>
    <dgm:cxn modelId="{9835B8C5-900B-4F61-A195-53C11270EDEC}" type="presOf" srcId="{570DCD81-028C-4237-829D-687A3FDBF060}" destId="{9594892A-A2B6-4224-B213-EC4551E95778}" srcOrd="0" destOrd="0" presId="urn:microsoft.com/office/officeart/2005/8/layout/vList6"/>
    <dgm:cxn modelId="{443AB742-5B99-4FA9-B3F6-56CFCDDBF678}" type="presOf" srcId="{0AC6F53A-32B5-478D-A791-E13AA6E1676F}" destId="{76C961E3-720B-4E2D-9F41-AA7782139A41}" srcOrd="0" destOrd="1" presId="urn:microsoft.com/office/officeart/2005/8/layout/vList6"/>
    <dgm:cxn modelId="{23F6FD86-BEEA-4C58-A104-D238CB4FC960}" srcId="{F1616BC9-9532-41DF-AE61-0F6B9383F289}" destId="{994D805E-6846-4330-BDE8-BAA233CE70E3}" srcOrd="2" destOrd="0" parTransId="{5409B9AB-4E9E-4298-A07F-85D68D5D0F2A}" sibTransId="{181F7247-A75C-4A4B-84A4-3ADC80C213D2}"/>
    <dgm:cxn modelId="{2E747513-D5A4-4895-8F74-624BEF215664}" type="presOf" srcId="{994D805E-6846-4330-BDE8-BAA233CE70E3}" destId="{51F0CF0A-D924-417A-9324-977C036E1F40}" srcOrd="0" destOrd="2" presId="urn:microsoft.com/office/officeart/2005/8/layout/vList6"/>
    <dgm:cxn modelId="{905395F4-8611-4FFA-998B-B31E653434EF}" type="presOf" srcId="{51B38083-1C31-4F8B-AEFA-D557E6C4AA78}" destId="{59F4CFED-D22B-4935-9C2D-EE3ECFF769C4}" srcOrd="0" destOrd="0" presId="urn:microsoft.com/office/officeart/2005/8/layout/vList6"/>
    <dgm:cxn modelId="{6A9FC724-FF08-4F0E-A3DD-1162EE0464C4}" type="presOf" srcId="{8973A8F9-FAB2-415F-8F00-C6EFDCDCD367}" destId="{1337CB1E-7827-4C0A-8F0D-4F57D55BCFEE}" srcOrd="0" destOrd="0" presId="urn:microsoft.com/office/officeart/2005/8/layout/vList6"/>
    <dgm:cxn modelId="{07531C8D-CBA8-495A-80B2-1F646E7B863F}" srcId="{E11F8D73-0F26-4434-BC37-C1FA680E3680}" destId="{69A0B140-7CC4-46D2-9D55-DF28B6036A0B}" srcOrd="1" destOrd="0" parTransId="{62CE5F24-675F-4A5D-B1D7-95E94668FEFF}" sibTransId="{BDBBC29F-444F-4795-8A8D-A1CCAE7BEEE0}"/>
    <dgm:cxn modelId="{7C9FAA0C-C276-4951-965B-160A1D3BE2F2}" type="presOf" srcId="{7C03E000-FF22-41E7-A1DE-0BD0C40A3A5D}" destId="{DB6F5123-2FF1-4363-869D-6119C9CE47B7}" srcOrd="0" destOrd="0" presId="urn:microsoft.com/office/officeart/2005/8/layout/vList6"/>
    <dgm:cxn modelId="{B4B33C2D-952B-4E17-AD5A-3422FF86E5DF}" srcId="{F1616BC9-9532-41DF-AE61-0F6B9383F289}" destId="{C9D16498-625B-4FF7-BA20-99273269B400}" srcOrd="1" destOrd="0" parTransId="{196401B7-ED81-4444-955A-62ABA6D74C3E}" sibTransId="{83D867CC-450B-4AE3-A5BD-BEB2D8BC3BCF}"/>
    <dgm:cxn modelId="{B22CD2EF-66A0-4023-8FBC-5EE0BB1CA684}" srcId="{5FB846A7-5D70-4728-81D6-A19CC2DCE5E3}" destId="{51B38083-1C31-4F8B-AEFA-D557E6C4AA78}" srcOrd="3" destOrd="0" parTransId="{E058E029-D86A-4380-B370-FF3A29798F92}" sibTransId="{50627AFE-2926-4477-92E6-787A619DE18D}"/>
    <dgm:cxn modelId="{68D9FAEB-8CCE-4463-9709-620346535080}" type="presOf" srcId="{27F0AFEA-0FE2-41A5-B1AC-688D6971D353}" destId="{FBD533F1-8692-4234-9364-1BA9E69F7FF6}" srcOrd="0" destOrd="0" presId="urn:microsoft.com/office/officeart/2005/8/layout/vList6"/>
    <dgm:cxn modelId="{1198EDAA-77E4-4A56-973D-3A27C25AA2A7}" type="presOf" srcId="{DEABBE50-1922-42D9-9F13-25FDDEF60BC3}" destId="{683517C9-641F-4716-9473-B834C05EE11C}" srcOrd="0" destOrd="0" presId="urn:microsoft.com/office/officeart/2005/8/layout/vList6"/>
    <dgm:cxn modelId="{23B66DB8-3CAA-4E5C-AC55-401B02F5B2F9}" type="presOf" srcId="{7E47F46E-671E-4429-8A86-0D274ADD8AAD}" destId="{16C7F93C-58F0-43EF-B657-C8B735B41DBE}" srcOrd="0" destOrd="2" presId="urn:microsoft.com/office/officeart/2005/8/layout/vList6"/>
    <dgm:cxn modelId="{0656C5AB-C535-4340-A05E-5553BD239803}" srcId="{5FB846A7-5D70-4728-81D6-A19CC2DCE5E3}" destId="{3FBE02EC-272F-4E84-BC8D-C047CF72193F}" srcOrd="0" destOrd="0" parTransId="{2CF4FBDB-9DE6-47A4-B8C4-A0D46CB7D63A}" sibTransId="{12C83B8E-E474-43EA-B808-1F608E9D203B}"/>
    <dgm:cxn modelId="{A746685D-15BA-4026-B9D4-E7FB1CCE3D70}" srcId="{DEABBE50-1922-42D9-9F13-25FDDEF60BC3}" destId="{3DACAA68-BABC-474A-9B48-2D9EE2B69BC1}" srcOrd="1" destOrd="0" parTransId="{8EEF7FF4-B751-4DB6-B32C-54BCAAB614C8}" sibTransId="{9E5E20F3-48F2-4CF1-843A-2E38CA825E72}"/>
    <dgm:cxn modelId="{A73BE808-8032-421A-B197-748A47DC1416}" srcId="{570DCD81-028C-4237-829D-687A3FDBF060}" destId="{E20176FB-4147-4420-9C1B-2093592AE64E}" srcOrd="1" destOrd="0" parTransId="{5F3EF723-3639-4BDD-A7C1-A52CFD68E6A1}" sibTransId="{5036E2D2-6A9B-46F9-8C72-7503A9AFF961}"/>
    <dgm:cxn modelId="{B5198371-58DB-4D7B-9630-30F74524F783}" srcId="{5FB846A7-5D70-4728-81D6-A19CC2DCE5E3}" destId="{570DCD81-028C-4237-829D-687A3FDBF060}" srcOrd="5" destOrd="0" parTransId="{76ACFC22-2B7A-4FBE-B521-0522B68D181C}" sibTransId="{F2E9AD5C-42D6-4726-A756-0B486A3FA1CE}"/>
    <dgm:cxn modelId="{6F83834D-CCEF-4B09-A911-EF8E900F4086}" type="presOf" srcId="{48F24938-B7CD-4C42-8701-FACB0718CB6D}" destId="{FBD533F1-8692-4234-9364-1BA9E69F7FF6}" srcOrd="0" destOrd="2" presId="urn:microsoft.com/office/officeart/2005/8/layout/vList6"/>
    <dgm:cxn modelId="{3FE0B06E-BAF8-4226-8B97-7CC8D3A3A053}" type="presOf" srcId="{3DACAA68-BABC-474A-9B48-2D9EE2B69BC1}" destId="{DB6F5123-2FF1-4363-869D-6119C9CE47B7}" srcOrd="0" destOrd="1" presId="urn:microsoft.com/office/officeart/2005/8/layout/vList6"/>
    <dgm:cxn modelId="{41262CF7-1F99-49F3-B12C-66C59B02B38E}" type="presOf" srcId="{F3D6909C-5C95-4567-9254-B048689200F0}" destId="{16C7F93C-58F0-43EF-B657-C8B735B41DBE}" srcOrd="0" destOrd="1" presId="urn:microsoft.com/office/officeart/2005/8/layout/vList6"/>
    <dgm:cxn modelId="{8F877667-39E3-4C9E-8F89-8226FB02E0CB}" type="presOf" srcId="{F1616BC9-9532-41DF-AE61-0F6B9383F289}" destId="{A6B13D5D-7F9B-4A86-A602-2ED76D8A676F}" srcOrd="0" destOrd="0" presId="urn:microsoft.com/office/officeart/2005/8/layout/vList6"/>
    <dgm:cxn modelId="{FFDEA5F1-2B2B-4667-ACF9-82D6EDD7691C}" srcId="{5FB846A7-5D70-4728-81D6-A19CC2DCE5E3}" destId="{DEABBE50-1922-42D9-9F13-25FDDEF60BC3}" srcOrd="1" destOrd="0" parTransId="{6D5F597B-851B-4681-9DE4-97A14C21FA68}" sibTransId="{5D4BF8C1-F11E-4FA5-9FAC-5DCC6D5B3B29}"/>
    <dgm:cxn modelId="{ED5769F8-835A-4D67-8404-650F67F9E5DB}" type="presOf" srcId="{69A0B140-7CC4-46D2-9D55-DF28B6036A0B}" destId="{FBD533F1-8692-4234-9364-1BA9E69F7FF6}" srcOrd="0" destOrd="1" presId="urn:microsoft.com/office/officeart/2005/8/layout/vList6"/>
    <dgm:cxn modelId="{676357D2-0FDB-4F19-9A6D-83165FDFFC73}" srcId="{DEABBE50-1922-42D9-9F13-25FDDEF60BC3}" destId="{7C03E000-FF22-41E7-A1DE-0BD0C40A3A5D}" srcOrd="0" destOrd="0" parTransId="{AF5039BE-A8FE-4F12-A774-35D82957EFA7}" sibTransId="{EDDD7FE1-AFE1-446A-A412-11DAFDB23382}"/>
    <dgm:cxn modelId="{2C6231FD-42DF-4B96-B6AD-0D20E419FE13}" type="presParOf" srcId="{6F784272-BFAB-43AB-ABD4-930BCC3DE757}" destId="{1C81F61D-2332-4AA8-B27E-F56945381D86}" srcOrd="0" destOrd="0" presId="urn:microsoft.com/office/officeart/2005/8/layout/vList6"/>
    <dgm:cxn modelId="{3C041FD0-B804-4D32-9FD0-4B8D85C9ED51}" type="presParOf" srcId="{1C81F61D-2332-4AA8-B27E-F56945381D86}" destId="{0C369C3D-2D7C-4591-9BE6-9C690071CBF4}" srcOrd="0" destOrd="0" presId="urn:microsoft.com/office/officeart/2005/8/layout/vList6"/>
    <dgm:cxn modelId="{A611930F-B6A9-4E10-82DD-0F5C4AF35844}" type="presParOf" srcId="{1C81F61D-2332-4AA8-B27E-F56945381D86}" destId="{16C7F93C-58F0-43EF-B657-C8B735B41DBE}" srcOrd="1" destOrd="0" presId="urn:microsoft.com/office/officeart/2005/8/layout/vList6"/>
    <dgm:cxn modelId="{22747A03-2B3E-455F-BBEC-A0E4EC557DC9}" type="presParOf" srcId="{6F784272-BFAB-43AB-ABD4-930BCC3DE757}" destId="{9B6D7E76-FB12-44A1-8257-FB9F80E28501}" srcOrd="1" destOrd="0" presId="urn:microsoft.com/office/officeart/2005/8/layout/vList6"/>
    <dgm:cxn modelId="{2936C79F-22EB-4B87-958D-8141176A49EB}" type="presParOf" srcId="{6F784272-BFAB-43AB-ABD4-930BCC3DE757}" destId="{F5EB629B-514D-42DB-920A-42A22AF68B33}" srcOrd="2" destOrd="0" presId="urn:microsoft.com/office/officeart/2005/8/layout/vList6"/>
    <dgm:cxn modelId="{0312E26D-3351-4254-95B4-BF1FA8AA1295}" type="presParOf" srcId="{F5EB629B-514D-42DB-920A-42A22AF68B33}" destId="{683517C9-641F-4716-9473-B834C05EE11C}" srcOrd="0" destOrd="0" presId="urn:microsoft.com/office/officeart/2005/8/layout/vList6"/>
    <dgm:cxn modelId="{8FCC59F7-B5A0-405F-83B0-6869F4E42DBA}" type="presParOf" srcId="{F5EB629B-514D-42DB-920A-42A22AF68B33}" destId="{DB6F5123-2FF1-4363-869D-6119C9CE47B7}" srcOrd="1" destOrd="0" presId="urn:microsoft.com/office/officeart/2005/8/layout/vList6"/>
    <dgm:cxn modelId="{B7947E3B-D3A6-439C-B1EF-327A983A81E2}" type="presParOf" srcId="{6F784272-BFAB-43AB-ABD4-930BCC3DE757}" destId="{7A81EAB4-A8DA-411B-BE87-B6EC2805BC79}" srcOrd="3" destOrd="0" presId="urn:microsoft.com/office/officeart/2005/8/layout/vList6"/>
    <dgm:cxn modelId="{43BEB3C0-4B99-4BCA-BD3D-379DB86A111C}" type="presParOf" srcId="{6F784272-BFAB-43AB-ABD4-930BCC3DE757}" destId="{8390052F-3E37-461E-B2A5-78F80494CB02}" srcOrd="4" destOrd="0" presId="urn:microsoft.com/office/officeart/2005/8/layout/vList6"/>
    <dgm:cxn modelId="{AFC72EC2-9AE7-4B84-81F4-5E6A60E77BE3}" type="presParOf" srcId="{8390052F-3E37-461E-B2A5-78F80494CB02}" destId="{AE9297F6-9E46-4F65-9B25-DE1F1BB35ABB}" srcOrd="0" destOrd="0" presId="urn:microsoft.com/office/officeart/2005/8/layout/vList6"/>
    <dgm:cxn modelId="{42CE9DAE-17CA-4859-8CD2-D3F62975B9E6}" type="presParOf" srcId="{8390052F-3E37-461E-B2A5-78F80494CB02}" destId="{FBD533F1-8692-4234-9364-1BA9E69F7FF6}" srcOrd="1" destOrd="0" presId="urn:microsoft.com/office/officeart/2005/8/layout/vList6"/>
    <dgm:cxn modelId="{57057D97-7EB5-4B30-BD62-BB936AE725B2}" type="presParOf" srcId="{6F784272-BFAB-43AB-ABD4-930BCC3DE757}" destId="{2BE18185-0DE2-47B0-8FCB-9928BE9DCC3E}" srcOrd="5" destOrd="0" presId="urn:microsoft.com/office/officeart/2005/8/layout/vList6"/>
    <dgm:cxn modelId="{E1F3D287-570E-4B27-A247-B372FC9E694A}" type="presParOf" srcId="{6F784272-BFAB-43AB-ABD4-930BCC3DE757}" destId="{9F6A9955-17DD-4727-A8E0-A8759023EF43}" srcOrd="6" destOrd="0" presId="urn:microsoft.com/office/officeart/2005/8/layout/vList6"/>
    <dgm:cxn modelId="{E677855C-6EF3-4D3A-A789-1C3CC078F202}" type="presParOf" srcId="{9F6A9955-17DD-4727-A8E0-A8759023EF43}" destId="{59F4CFED-D22B-4935-9C2D-EE3ECFF769C4}" srcOrd="0" destOrd="0" presId="urn:microsoft.com/office/officeart/2005/8/layout/vList6"/>
    <dgm:cxn modelId="{91023E10-1C58-43B8-9A19-0F3EC37B9855}" type="presParOf" srcId="{9F6A9955-17DD-4727-A8E0-A8759023EF43}" destId="{76C961E3-720B-4E2D-9F41-AA7782139A41}" srcOrd="1" destOrd="0" presId="urn:microsoft.com/office/officeart/2005/8/layout/vList6"/>
    <dgm:cxn modelId="{786D34BF-F855-4816-9B87-3689C9C9BF11}" type="presParOf" srcId="{6F784272-BFAB-43AB-ABD4-930BCC3DE757}" destId="{FD65686F-A4C7-4395-8E54-91E6447486C5}" srcOrd="7" destOrd="0" presId="urn:microsoft.com/office/officeart/2005/8/layout/vList6"/>
    <dgm:cxn modelId="{589365B2-21B4-462B-9A56-70D8D184730E}" type="presParOf" srcId="{6F784272-BFAB-43AB-ABD4-930BCC3DE757}" destId="{BF71EE06-7491-4BD4-823F-1521EDE5B12F}" srcOrd="8" destOrd="0" presId="urn:microsoft.com/office/officeart/2005/8/layout/vList6"/>
    <dgm:cxn modelId="{F7040689-0577-4624-8AC2-A24817848809}" type="presParOf" srcId="{BF71EE06-7491-4BD4-823F-1521EDE5B12F}" destId="{A6B13D5D-7F9B-4A86-A602-2ED76D8A676F}" srcOrd="0" destOrd="0" presId="urn:microsoft.com/office/officeart/2005/8/layout/vList6"/>
    <dgm:cxn modelId="{5101811A-CB1C-4386-97A9-A4E26CEEFBC7}" type="presParOf" srcId="{BF71EE06-7491-4BD4-823F-1521EDE5B12F}" destId="{51F0CF0A-D924-417A-9324-977C036E1F40}" srcOrd="1" destOrd="0" presId="urn:microsoft.com/office/officeart/2005/8/layout/vList6"/>
    <dgm:cxn modelId="{157EBA1C-F73B-4B99-8101-7159789AB1EE}" type="presParOf" srcId="{6F784272-BFAB-43AB-ABD4-930BCC3DE757}" destId="{8DCEE7AD-5DB8-4040-976A-BC01E79B2DF9}" srcOrd="9" destOrd="0" presId="urn:microsoft.com/office/officeart/2005/8/layout/vList6"/>
    <dgm:cxn modelId="{0CFFA4EF-CBF3-4122-A7B3-8C215BC8A57B}" type="presParOf" srcId="{6F784272-BFAB-43AB-ABD4-930BCC3DE757}" destId="{AF79B1C1-38D5-4A56-8CE5-42BD25A770B2}" srcOrd="10" destOrd="0" presId="urn:microsoft.com/office/officeart/2005/8/layout/vList6"/>
    <dgm:cxn modelId="{50E6C2AE-B5E6-41B3-AED1-BBF3561FE44F}" type="presParOf" srcId="{AF79B1C1-38D5-4A56-8CE5-42BD25A770B2}" destId="{9594892A-A2B6-4224-B213-EC4551E95778}" srcOrd="0" destOrd="0" presId="urn:microsoft.com/office/officeart/2005/8/layout/vList6"/>
    <dgm:cxn modelId="{F0809B22-867B-4223-81D1-5F6412D4131B}" type="presParOf" srcId="{AF79B1C1-38D5-4A56-8CE5-42BD25A770B2}" destId="{1337CB1E-7827-4C0A-8F0D-4F57D55BCFE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3CA82B-FA02-4AEC-B659-B4A95A1B41E8}" type="doc">
      <dgm:prSet loTypeId="urn:microsoft.com/office/officeart/2011/layout/HexagonRadial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4202B70-8AFA-4C08-AEF1-2C70F33E7530}">
      <dgm:prSet phldrT="[Text]"/>
      <dgm:spPr/>
      <dgm:t>
        <a:bodyPr/>
        <a:lstStyle/>
        <a:p>
          <a:r>
            <a:rPr lang="en-US" dirty="0" smtClean="0"/>
            <a:t>4 forces of SEO</a:t>
          </a:r>
          <a:endParaRPr lang="en-US" dirty="0"/>
        </a:p>
      </dgm:t>
    </dgm:pt>
    <dgm:pt modelId="{C9CE9D82-1DD9-4BBA-954E-BE3589F09DF1}" type="parTrans" cxnId="{5E0D293C-F42F-4384-A746-9653BB172DE1}">
      <dgm:prSet/>
      <dgm:spPr/>
      <dgm:t>
        <a:bodyPr/>
        <a:lstStyle/>
        <a:p>
          <a:endParaRPr lang="en-US"/>
        </a:p>
      </dgm:t>
    </dgm:pt>
    <dgm:pt modelId="{4726C02A-E50C-41F5-A9DA-A5EB7C358A2E}" type="sibTrans" cxnId="{5E0D293C-F42F-4384-A746-9653BB172DE1}">
      <dgm:prSet/>
      <dgm:spPr/>
      <dgm:t>
        <a:bodyPr/>
        <a:lstStyle/>
        <a:p>
          <a:endParaRPr lang="en-US"/>
        </a:p>
      </dgm:t>
    </dgm:pt>
    <dgm:pt modelId="{559F7F36-9261-4231-B72E-8DECB76DF5D9}">
      <dgm:prSet phldrT="[Text]"/>
      <dgm:spPr/>
      <dgm:t>
        <a:bodyPr/>
        <a:lstStyle/>
        <a:p>
          <a:r>
            <a:rPr lang="en-US" dirty="0" smtClean="0"/>
            <a:t>Algorithms</a:t>
          </a:r>
          <a:endParaRPr lang="en-US" dirty="0"/>
        </a:p>
      </dgm:t>
    </dgm:pt>
    <dgm:pt modelId="{5765AA6D-ACCB-4190-A3A5-0884C5BF7503}" type="parTrans" cxnId="{B4122EFC-1793-4464-8045-260014121148}">
      <dgm:prSet/>
      <dgm:spPr/>
      <dgm:t>
        <a:bodyPr/>
        <a:lstStyle/>
        <a:p>
          <a:endParaRPr lang="en-US"/>
        </a:p>
      </dgm:t>
    </dgm:pt>
    <dgm:pt modelId="{C00876A0-7CB3-4873-8953-D15C6B5A1F9C}" type="sibTrans" cxnId="{B4122EFC-1793-4464-8045-260014121148}">
      <dgm:prSet/>
      <dgm:spPr/>
      <dgm:t>
        <a:bodyPr/>
        <a:lstStyle/>
        <a:p>
          <a:endParaRPr lang="en-US"/>
        </a:p>
      </dgm:t>
    </dgm:pt>
    <dgm:pt modelId="{C7A142E0-2F5D-48E4-B992-D037838E662F}">
      <dgm:prSet phldrT="[Text]"/>
      <dgm:spPr/>
      <dgm:t>
        <a:bodyPr/>
        <a:lstStyle/>
        <a:p>
          <a:r>
            <a:rPr lang="en-US" dirty="0" smtClean="0"/>
            <a:t>Technical</a:t>
          </a:r>
          <a:endParaRPr lang="en-US" dirty="0"/>
        </a:p>
      </dgm:t>
    </dgm:pt>
    <dgm:pt modelId="{BCE55475-94F4-4287-8781-50FC7807EB71}" type="parTrans" cxnId="{1FDA072E-815E-4CF0-A269-A2EC63B11CDA}">
      <dgm:prSet/>
      <dgm:spPr/>
      <dgm:t>
        <a:bodyPr/>
        <a:lstStyle/>
        <a:p>
          <a:endParaRPr lang="en-US"/>
        </a:p>
      </dgm:t>
    </dgm:pt>
    <dgm:pt modelId="{102A5A29-2907-4EAF-80D0-55C02DB8333B}" type="sibTrans" cxnId="{1FDA072E-815E-4CF0-A269-A2EC63B11CDA}">
      <dgm:prSet/>
      <dgm:spPr/>
      <dgm:t>
        <a:bodyPr/>
        <a:lstStyle/>
        <a:p>
          <a:endParaRPr lang="en-US"/>
        </a:p>
      </dgm:t>
    </dgm:pt>
    <dgm:pt modelId="{CB60FAD4-7CEC-40A4-B471-A874D21E1262}">
      <dgm:prSet phldrT="[Text]"/>
      <dgm:spPr/>
      <dgm:t>
        <a:bodyPr/>
        <a:lstStyle/>
        <a:p>
          <a:r>
            <a:rPr lang="en-US" dirty="0" smtClean="0"/>
            <a:t>Seasonality</a:t>
          </a:r>
          <a:endParaRPr lang="en-US" dirty="0"/>
        </a:p>
      </dgm:t>
    </dgm:pt>
    <dgm:pt modelId="{E913964E-3525-42A3-82B1-FBDECD231E0D}" type="parTrans" cxnId="{7A14DA0C-B0E3-453F-9BBF-6A708D614C53}">
      <dgm:prSet/>
      <dgm:spPr/>
      <dgm:t>
        <a:bodyPr/>
        <a:lstStyle/>
        <a:p>
          <a:endParaRPr lang="en-US"/>
        </a:p>
      </dgm:t>
    </dgm:pt>
    <dgm:pt modelId="{56E5715D-9EF2-4CD4-B7C5-4A4B4C529598}" type="sibTrans" cxnId="{7A14DA0C-B0E3-453F-9BBF-6A708D614C53}">
      <dgm:prSet/>
      <dgm:spPr/>
      <dgm:t>
        <a:bodyPr/>
        <a:lstStyle/>
        <a:p>
          <a:endParaRPr lang="en-US"/>
        </a:p>
      </dgm:t>
    </dgm:pt>
    <dgm:pt modelId="{BFF7454B-D047-4330-BA7A-F158D0EACA18}">
      <dgm:prSet phldrT="[Text]"/>
      <dgm:spPr/>
      <dgm:t>
        <a:bodyPr/>
        <a:lstStyle/>
        <a:p>
          <a:r>
            <a:rPr lang="en-US" dirty="0" smtClean="0"/>
            <a:t>Competitive</a:t>
          </a:r>
          <a:endParaRPr lang="en-US" dirty="0"/>
        </a:p>
      </dgm:t>
    </dgm:pt>
    <dgm:pt modelId="{AECBE47F-5132-4470-B84B-6C79E8B20564}" type="parTrans" cxnId="{84093D86-6717-4504-8CFA-639712ED4B26}">
      <dgm:prSet/>
      <dgm:spPr/>
      <dgm:t>
        <a:bodyPr/>
        <a:lstStyle/>
        <a:p>
          <a:endParaRPr lang="en-US"/>
        </a:p>
      </dgm:t>
    </dgm:pt>
    <dgm:pt modelId="{60F06B9F-ECE6-44C5-9CD7-73C6E86F44F5}" type="sibTrans" cxnId="{84093D86-6717-4504-8CFA-639712ED4B26}">
      <dgm:prSet/>
      <dgm:spPr/>
      <dgm:t>
        <a:bodyPr/>
        <a:lstStyle/>
        <a:p>
          <a:endParaRPr lang="en-US"/>
        </a:p>
      </dgm:t>
    </dgm:pt>
    <dgm:pt modelId="{7C451738-4331-4C22-AEB6-C563371B2780}" type="pres">
      <dgm:prSet presAssocID="{E83CA82B-FA02-4AEC-B659-B4A95A1B41E8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3C93A4B2-3EC0-462C-964F-2073E67D8FB1}" type="pres">
      <dgm:prSet presAssocID="{74202B70-8AFA-4C08-AEF1-2C70F33E7530}" presName="Parent" presStyleLbl="node0" presStyleIdx="0" presStyleCnt="1">
        <dgm:presLayoutVars>
          <dgm:chMax val="6"/>
          <dgm:chPref val="6"/>
        </dgm:presLayoutVars>
      </dgm:prSet>
      <dgm:spPr/>
    </dgm:pt>
    <dgm:pt modelId="{206FD30D-3E6A-4741-893F-3FAFC79711F2}" type="pres">
      <dgm:prSet presAssocID="{559F7F36-9261-4231-B72E-8DECB76DF5D9}" presName="Accent1" presStyleCnt="0"/>
      <dgm:spPr/>
    </dgm:pt>
    <dgm:pt modelId="{58DC7398-88FB-4922-A73C-09F8271AFA39}" type="pres">
      <dgm:prSet presAssocID="{559F7F36-9261-4231-B72E-8DECB76DF5D9}" presName="Accent" presStyleLbl="bgShp" presStyleIdx="0" presStyleCnt="4"/>
      <dgm:spPr/>
    </dgm:pt>
    <dgm:pt modelId="{24A8A63C-6DB2-4005-8E8F-40A6755BDAFB}" type="pres">
      <dgm:prSet presAssocID="{559F7F36-9261-4231-B72E-8DECB76DF5D9}" presName="Chil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724A71E7-CB89-41A3-8297-A5E9ADFB7D57}" type="pres">
      <dgm:prSet presAssocID="{C7A142E0-2F5D-48E4-B992-D037838E662F}" presName="Accent2" presStyleCnt="0"/>
      <dgm:spPr/>
    </dgm:pt>
    <dgm:pt modelId="{F30845EB-FBD9-4B97-AB07-667417C03D09}" type="pres">
      <dgm:prSet presAssocID="{C7A142E0-2F5D-48E4-B992-D037838E662F}" presName="Accent" presStyleLbl="bgShp" presStyleIdx="1" presStyleCnt="4"/>
      <dgm:spPr/>
    </dgm:pt>
    <dgm:pt modelId="{7A0AB865-440D-4B7B-BE7E-D98BC05F9290}" type="pres">
      <dgm:prSet presAssocID="{C7A142E0-2F5D-48E4-B992-D037838E662F}" presName="Chil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F06367CC-88E3-44D5-9092-381CBBEDB1F8}" type="pres">
      <dgm:prSet presAssocID="{CB60FAD4-7CEC-40A4-B471-A874D21E1262}" presName="Accent3" presStyleCnt="0"/>
      <dgm:spPr/>
    </dgm:pt>
    <dgm:pt modelId="{D478E4E5-5459-48FE-B091-9FBA29C3B9A4}" type="pres">
      <dgm:prSet presAssocID="{CB60FAD4-7CEC-40A4-B471-A874D21E1262}" presName="Accent" presStyleLbl="bgShp" presStyleIdx="2" presStyleCnt="4"/>
      <dgm:spPr/>
    </dgm:pt>
    <dgm:pt modelId="{F2A7F292-4866-42B8-BEDA-E51A779A7492}" type="pres">
      <dgm:prSet presAssocID="{CB60FAD4-7CEC-40A4-B471-A874D21E1262}" presName="Chil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3009CE0C-7652-4092-9A3D-B1C055785839}" type="pres">
      <dgm:prSet presAssocID="{BFF7454B-D047-4330-BA7A-F158D0EACA18}" presName="Accent4" presStyleCnt="0"/>
      <dgm:spPr/>
    </dgm:pt>
    <dgm:pt modelId="{E09C26DD-5850-4C3A-BD6A-6CD38833535E}" type="pres">
      <dgm:prSet presAssocID="{BFF7454B-D047-4330-BA7A-F158D0EACA18}" presName="Accent" presStyleLbl="bgShp" presStyleIdx="3" presStyleCnt="4"/>
      <dgm:spPr/>
    </dgm:pt>
    <dgm:pt modelId="{7A6075BA-9645-4422-92C1-704A66132F4E}" type="pres">
      <dgm:prSet presAssocID="{BFF7454B-D047-4330-BA7A-F158D0EACA18}" presName="Chil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5E0D293C-F42F-4384-A746-9653BB172DE1}" srcId="{E83CA82B-FA02-4AEC-B659-B4A95A1B41E8}" destId="{74202B70-8AFA-4C08-AEF1-2C70F33E7530}" srcOrd="0" destOrd="0" parTransId="{C9CE9D82-1DD9-4BBA-954E-BE3589F09DF1}" sibTransId="{4726C02A-E50C-41F5-A9DA-A5EB7C358A2E}"/>
    <dgm:cxn modelId="{D8A93A0C-4307-46A6-93F8-50E87B537CFA}" type="presOf" srcId="{74202B70-8AFA-4C08-AEF1-2C70F33E7530}" destId="{3C93A4B2-3EC0-462C-964F-2073E67D8FB1}" srcOrd="0" destOrd="0" presId="urn:microsoft.com/office/officeart/2011/layout/HexagonRadial"/>
    <dgm:cxn modelId="{7A14DA0C-B0E3-453F-9BBF-6A708D614C53}" srcId="{74202B70-8AFA-4C08-AEF1-2C70F33E7530}" destId="{CB60FAD4-7CEC-40A4-B471-A874D21E1262}" srcOrd="2" destOrd="0" parTransId="{E913964E-3525-42A3-82B1-FBDECD231E0D}" sibTransId="{56E5715D-9EF2-4CD4-B7C5-4A4B4C529598}"/>
    <dgm:cxn modelId="{B4122EFC-1793-4464-8045-260014121148}" srcId="{74202B70-8AFA-4C08-AEF1-2C70F33E7530}" destId="{559F7F36-9261-4231-B72E-8DECB76DF5D9}" srcOrd="0" destOrd="0" parTransId="{5765AA6D-ACCB-4190-A3A5-0884C5BF7503}" sibTransId="{C00876A0-7CB3-4873-8953-D15C6B5A1F9C}"/>
    <dgm:cxn modelId="{B4F1050B-3537-423F-A4CD-FCAEFD2742FD}" type="presOf" srcId="{CB60FAD4-7CEC-40A4-B471-A874D21E1262}" destId="{F2A7F292-4866-42B8-BEDA-E51A779A7492}" srcOrd="0" destOrd="0" presId="urn:microsoft.com/office/officeart/2011/layout/HexagonRadial"/>
    <dgm:cxn modelId="{31B16634-BD85-42C5-BAEE-91157DE68AC8}" type="presOf" srcId="{E83CA82B-FA02-4AEC-B659-B4A95A1B41E8}" destId="{7C451738-4331-4C22-AEB6-C563371B2780}" srcOrd="0" destOrd="0" presId="urn:microsoft.com/office/officeart/2011/layout/HexagonRadial"/>
    <dgm:cxn modelId="{F7B9F2A0-E751-445A-9F20-73B1AAF2B5C5}" type="presOf" srcId="{559F7F36-9261-4231-B72E-8DECB76DF5D9}" destId="{24A8A63C-6DB2-4005-8E8F-40A6755BDAFB}" srcOrd="0" destOrd="0" presId="urn:microsoft.com/office/officeart/2011/layout/HexagonRadial"/>
    <dgm:cxn modelId="{1FDA072E-815E-4CF0-A269-A2EC63B11CDA}" srcId="{74202B70-8AFA-4C08-AEF1-2C70F33E7530}" destId="{C7A142E0-2F5D-48E4-B992-D037838E662F}" srcOrd="1" destOrd="0" parTransId="{BCE55475-94F4-4287-8781-50FC7807EB71}" sibTransId="{102A5A29-2907-4EAF-80D0-55C02DB8333B}"/>
    <dgm:cxn modelId="{7C6C6D53-9916-4799-B8E1-C670E0F40351}" type="presOf" srcId="{BFF7454B-D047-4330-BA7A-F158D0EACA18}" destId="{7A6075BA-9645-4422-92C1-704A66132F4E}" srcOrd="0" destOrd="0" presId="urn:microsoft.com/office/officeart/2011/layout/HexagonRadial"/>
    <dgm:cxn modelId="{62894F17-BF35-41BD-BD4C-8AA9968D5351}" type="presOf" srcId="{C7A142E0-2F5D-48E4-B992-D037838E662F}" destId="{7A0AB865-440D-4B7B-BE7E-D98BC05F9290}" srcOrd="0" destOrd="0" presId="urn:microsoft.com/office/officeart/2011/layout/HexagonRadial"/>
    <dgm:cxn modelId="{84093D86-6717-4504-8CFA-639712ED4B26}" srcId="{74202B70-8AFA-4C08-AEF1-2C70F33E7530}" destId="{BFF7454B-D047-4330-BA7A-F158D0EACA18}" srcOrd="3" destOrd="0" parTransId="{AECBE47F-5132-4470-B84B-6C79E8B20564}" sibTransId="{60F06B9F-ECE6-44C5-9CD7-73C6E86F44F5}"/>
    <dgm:cxn modelId="{2CCAF7AA-AEF3-4AD6-8D8F-32DCD940AE86}" type="presParOf" srcId="{7C451738-4331-4C22-AEB6-C563371B2780}" destId="{3C93A4B2-3EC0-462C-964F-2073E67D8FB1}" srcOrd="0" destOrd="0" presId="urn:microsoft.com/office/officeart/2011/layout/HexagonRadial"/>
    <dgm:cxn modelId="{08D7C74D-6FCD-411D-921E-392F1AB63BFB}" type="presParOf" srcId="{7C451738-4331-4C22-AEB6-C563371B2780}" destId="{206FD30D-3E6A-4741-893F-3FAFC79711F2}" srcOrd="1" destOrd="0" presId="urn:microsoft.com/office/officeart/2011/layout/HexagonRadial"/>
    <dgm:cxn modelId="{27E1060C-8929-4CFE-BA41-8A15131CA8A9}" type="presParOf" srcId="{206FD30D-3E6A-4741-893F-3FAFC79711F2}" destId="{58DC7398-88FB-4922-A73C-09F8271AFA39}" srcOrd="0" destOrd="0" presId="urn:microsoft.com/office/officeart/2011/layout/HexagonRadial"/>
    <dgm:cxn modelId="{92061EDC-95E0-45C7-850A-84A908129D77}" type="presParOf" srcId="{7C451738-4331-4C22-AEB6-C563371B2780}" destId="{24A8A63C-6DB2-4005-8E8F-40A6755BDAFB}" srcOrd="2" destOrd="0" presId="urn:microsoft.com/office/officeart/2011/layout/HexagonRadial"/>
    <dgm:cxn modelId="{245D80DC-C19F-46DC-BE46-1AEE34DEE670}" type="presParOf" srcId="{7C451738-4331-4C22-AEB6-C563371B2780}" destId="{724A71E7-CB89-41A3-8297-A5E9ADFB7D57}" srcOrd="3" destOrd="0" presId="urn:microsoft.com/office/officeart/2011/layout/HexagonRadial"/>
    <dgm:cxn modelId="{C15E07AC-CAC1-48E7-9A25-B2360AC94011}" type="presParOf" srcId="{724A71E7-CB89-41A3-8297-A5E9ADFB7D57}" destId="{F30845EB-FBD9-4B97-AB07-667417C03D09}" srcOrd="0" destOrd="0" presId="urn:microsoft.com/office/officeart/2011/layout/HexagonRadial"/>
    <dgm:cxn modelId="{10D10E17-C98F-4EAC-9EC0-C5788A750DD1}" type="presParOf" srcId="{7C451738-4331-4C22-AEB6-C563371B2780}" destId="{7A0AB865-440D-4B7B-BE7E-D98BC05F9290}" srcOrd="4" destOrd="0" presId="urn:microsoft.com/office/officeart/2011/layout/HexagonRadial"/>
    <dgm:cxn modelId="{AEB15C71-ADD4-405D-9F15-D31FC3DE2B54}" type="presParOf" srcId="{7C451738-4331-4C22-AEB6-C563371B2780}" destId="{F06367CC-88E3-44D5-9092-381CBBEDB1F8}" srcOrd="5" destOrd="0" presId="urn:microsoft.com/office/officeart/2011/layout/HexagonRadial"/>
    <dgm:cxn modelId="{BAB0F44E-3E0E-4D07-9A2C-F8C3C4B131EF}" type="presParOf" srcId="{F06367CC-88E3-44D5-9092-381CBBEDB1F8}" destId="{D478E4E5-5459-48FE-B091-9FBA29C3B9A4}" srcOrd="0" destOrd="0" presId="urn:microsoft.com/office/officeart/2011/layout/HexagonRadial"/>
    <dgm:cxn modelId="{C4D51818-F3A3-4409-800B-37D2C8C7E19A}" type="presParOf" srcId="{7C451738-4331-4C22-AEB6-C563371B2780}" destId="{F2A7F292-4866-42B8-BEDA-E51A779A7492}" srcOrd="6" destOrd="0" presId="urn:microsoft.com/office/officeart/2011/layout/HexagonRadial"/>
    <dgm:cxn modelId="{235BCE1D-8B1C-49F4-B32E-57B30AC82057}" type="presParOf" srcId="{7C451738-4331-4C22-AEB6-C563371B2780}" destId="{3009CE0C-7652-4092-9A3D-B1C055785839}" srcOrd="7" destOrd="0" presId="urn:microsoft.com/office/officeart/2011/layout/HexagonRadial"/>
    <dgm:cxn modelId="{B2EEE253-B8DF-4C3D-8593-18A5E924DD15}" type="presParOf" srcId="{3009CE0C-7652-4092-9A3D-B1C055785839}" destId="{E09C26DD-5850-4C3A-BD6A-6CD38833535E}" srcOrd="0" destOrd="0" presId="urn:microsoft.com/office/officeart/2011/layout/HexagonRadial"/>
    <dgm:cxn modelId="{97DEB281-BBC0-48B5-AA2D-3EFDB53B283F}" type="presParOf" srcId="{7C451738-4331-4C22-AEB6-C563371B2780}" destId="{7A6075BA-9645-4422-92C1-704A66132F4E}" srcOrd="8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C7F93C-58F0-43EF-B657-C8B735B41DBE}">
      <dsp:nvSpPr>
        <dsp:cNvPr id="0" name=""/>
        <dsp:cNvSpPr/>
      </dsp:nvSpPr>
      <dsp:spPr>
        <a:xfrm>
          <a:off x="3535680" y="582"/>
          <a:ext cx="5303520" cy="73446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What is SEO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What tech do we need/use?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Business case?</a:t>
          </a:r>
          <a:endParaRPr lang="en-US" sz="1200" kern="1200" dirty="0"/>
        </a:p>
      </dsp:txBody>
      <dsp:txXfrm>
        <a:off x="3535680" y="92390"/>
        <a:ext cx="5028095" cy="550850"/>
      </dsp:txXfrm>
    </dsp:sp>
    <dsp:sp modelId="{0C369C3D-2D7C-4591-9BE6-9C690071CBF4}">
      <dsp:nvSpPr>
        <dsp:cNvPr id="0" name=""/>
        <dsp:cNvSpPr/>
      </dsp:nvSpPr>
      <dsp:spPr>
        <a:xfrm>
          <a:off x="0" y="582"/>
          <a:ext cx="3535680" cy="73446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Understand</a:t>
          </a:r>
          <a:endParaRPr lang="en-US" sz="3900" kern="1200" dirty="0"/>
        </a:p>
      </dsp:txBody>
      <dsp:txXfrm>
        <a:off x="35854" y="36436"/>
        <a:ext cx="3463972" cy="662758"/>
      </dsp:txXfrm>
    </dsp:sp>
    <dsp:sp modelId="{DB6F5123-2FF1-4363-869D-6119C9CE47B7}">
      <dsp:nvSpPr>
        <dsp:cNvPr id="0" name=""/>
        <dsp:cNvSpPr/>
      </dsp:nvSpPr>
      <dsp:spPr>
        <a:xfrm>
          <a:off x="3535680" y="808496"/>
          <a:ext cx="5303520" cy="73446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2143371"/>
            <a:satOff val="-2759"/>
            <a:lumOff val="-21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2143371"/>
              <a:satOff val="-2759"/>
              <a:lumOff val="-21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Benchmark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Gap analysis</a:t>
          </a:r>
          <a:endParaRPr lang="en-US" sz="1200" kern="1200" dirty="0"/>
        </a:p>
      </dsp:txBody>
      <dsp:txXfrm>
        <a:off x="3535680" y="900304"/>
        <a:ext cx="5028095" cy="550850"/>
      </dsp:txXfrm>
    </dsp:sp>
    <dsp:sp modelId="{683517C9-641F-4716-9473-B834C05EE11C}">
      <dsp:nvSpPr>
        <dsp:cNvPr id="0" name=""/>
        <dsp:cNvSpPr/>
      </dsp:nvSpPr>
      <dsp:spPr>
        <a:xfrm>
          <a:off x="0" y="808496"/>
          <a:ext cx="3535680" cy="734466"/>
        </a:xfrm>
        <a:prstGeom prst="roundRect">
          <a:avLst/>
        </a:prstGeom>
        <a:gradFill rotWithShape="0">
          <a:gsLst>
            <a:gs pos="0">
              <a:schemeClr val="accent3">
                <a:hueOff val="2250053"/>
                <a:satOff val="-3376"/>
                <a:lumOff val="-549"/>
                <a:alphaOff val="0"/>
                <a:shade val="51000"/>
                <a:satMod val="130000"/>
              </a:schemeClr>
            </a:gs>
            <a:gs pos="80000">
              <a:schemeClr val="accent3">
                <a:hueOff val="2250053"/>
                <a:satOff val="-3376"/>
                <a:lumOff val="-549"/>
                <a:alphaOff val="0"/>
                <a:shade val="93000"/>
                <a:satMod val="130000"/>
              </a:schemeClr>
            </a:gs>
            <a:gs pos="100000">
              <a:schemeClr val="accent3">
                <a:hueOff val="2250053"/>
                <a:satOff val="-3376"/>
                <a:lumOff val="-5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Evaluate</a:t>
          </a:r>
          <a:endParaRPr lang="en-US" sz="3900" kern="1200" dirty="0"/>
        </a:p>
      </dsp:txBody>
      <dsp:txXfrm>
        <a:off x="35854" y="844350"/>
        <a:ext cx="3463972" cy="662758"/>
      </dsp:txXfrm>
    </dsp:sp>
    <dsp:sp modelId="{FBD533F1-8692-4234-9364-1BA9E69F7FF6}">
      <dsp:nvSpPr>
        <dsp:cNvPr id="0" name=""/>
        <dsp:cNvSpPr/>
      </dsp:nvSpPr>
      <dsp:spPr>
        <a:xfrm>
          <a:off x="3535680" y="1616409"/>
          <a:ext cx="5303520" cy="73446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4286742"/>
            <a:satOff val="-5517"/>
            <a:lumOff val="-43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4286742"/>
              <a:satOff val="-5517"/>
              <a:lumOff val="-43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Keyword planner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Trends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What are competitors doing?</a:t>
          </a:r>
          <a:endParaRPr lang="en-US" sz="1200" kern="1200" dirty="0"/>
        </a:p>
      </dsp:txBody>
      <dsp:txXfrm>
        <a:off x="3535680" y="1708217"/>
        <a:ext cx="5028095" cy="550850"/>
      </dsp:txXfrm>
    </dsp:sp>
    <dsp:sp modelId="{AE9297F6-9E46-4F65-9B25-DE1F1BB35ABB}">
      <dsp:nvSpPr>
        <dsp:cNvPr id="0" name=""/>
        <dsp:cNvSpPr/>
      </dsp:nvSpPr>
      <dsp:spPr>
        <a:xfrm>
          <a:off x="0" y="1616409"/>
          <a:ext cx="3535680" cy="734466"/>
        </a:xfrm>
        <a:prstGeom prst="roundRect">
          <a:avLst/>
        </a:prstGeom>
        <a:gradFill rotWithShape="0">
          <a:gsLst>
            <a:gs pos="0">
              <a:schemeClr val="accent3">
                <a:hueOff val="4500106"/>
                <a:satOff val="-6752"/>
                <a:lumOff val="-1098"/>
                <a:alphaOff val="0"/>
                <a:shade val="51000"/>
                <a:satMod val="130000"/>
              </a:schemeClr>
            </a:gs>
            <a:gs pos="80000">
              <a:schemeClr val="accent3">
                <a:hueOff val="4500106"/>
                <a:satOff val="-6752"/>
                <a:lumOff val="-1098"/>
                <a:alphaOff val="0"/>
                <a:shade val="93000"/>
                <a:satMod val="130000"/>
              </a:schemeClr>
            </a:gs>
            <a:gs pos="100000">
              <a:schemeClr val="accent3">
                <a:hueOff val="4500106"/>
                <a:satOff val="-6752"/>
                <a:lumOff val="-109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Research</a:t>
          </a:r>
          <a:endParaRPr lang="en-US" sz="3900" kern="1200" dirty="0"/>
        </a:p>
      </dsp:txBody>
      <dsp:txXfrm>
        <a:off x="35854" y="1652263"/>
        <a:ext cx="3463972" cy="662758"/>
      </dsp:txXfrm>
    </dsp:sp>
    <dsp:sp modelId="{76C961E3-720B-4E2D-9F41-AA7782139A41}">
      <dsp:nvSpPr>
        <dsp:cNvPr id="0" name=""/>
        <dsp:cNvSpPr/>
      </dsp:nvSpPr>
      <dsp:spPr>
        <a:xfrm>
          <a:off x="3535680" y="2424323"/>
          <a:ext cx="5303520" cy="73446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6430112"/>
            <a:satOff val="-8276"/>
            <a:lumOff val="-64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6430112"/>
              <a:satOff val="-8276"/>
              <a:lumOff val="-6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SEO campaigns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err="1" smtClean="0"/>
            <a:t>Adwords</a:t>
          </a:r>
          <a:r>
            <a:rPr lang="en-US" sz="1200" kern="1200" dirty="0" smtClean="0"/>
            <a:t> campaigns</a:t>
          </a:r>
          <a:endParaRPr lang="en-US" sz="1200" kern="1200" dirty="0"/>
        </a:p>
      </dsp:txBody>
      <dsp:txXfrm>
        <a:off x="3535680" y="2516131"/>
        <a:ext cx="5028095" cy="550850"/>
      </dsp:txXfrm>
    </dsp:sp>
    <dsp:sp modelId="{59F4CFED-D22B-4935-9C2D-EE3ECFF769C4}">
      <dsp:nvSpPr>
        <dsp:cNvPr id="0" name=""/>
        <dsp:cNvSpPr/>
      </dsp:nvSpPr>
      <dsp:spPr>
        <a:xfrm>
          <a:off x="0" y="2424323"/>
          <a:ext cx="3535680" cy="734466"/>
        </a:xfrm>
        <a:prstGeom prst="roundRect">
          <a:avLst/>
        </a:prstGeom>
        <a:gradFill rotWithShape="0">
          <a:gsLst>
            <a:gs pos="0">
              <a:schemeClr val="accent3">
                <a:hueOff val="6750158"/>
                <a:satOff val="-10128"/>
                <a:lumOff val="-1647"/>
                <a:alphaOff val="0"/>
                <a:shade val="51000"/>
                <a:satMod val="130000"/>
              </a:schemeClr>
            </a:gs>
            <a:gs pos="80000">
              <a:schemeClr val="accent3">
                <a:hueOff val="6750158"/>
                <a:satOff val="-10128"/>
                <a:lumOff val="-1647"/>
                <a:alphaOff val="0"/>
                <a:shade val="93000"/>
                <a:satMod val="130000"/>
              </a:schemeClr>
            </a:gs>
            <a:gs pos="100000">
              <a:schemeClr val="accent3">
                <a:hueOff val="6750158"/>
                <a:satOff val="-10128"/>
                <a:lumOff val="-16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Plan</a:t>
          </a:r>
          <a:endParaRPr lang="en-US" sz="3900" kern="1200" dirty="0"/>
        </a:p>
      </dsp:txBody>
      <dsp:txXfrm>
        <a:off x="35854" y="2460177"/>
        <a:ext cx="3463972" cy="662758"/>
      </dsp:txXfrm>
    </dsp:sp>
    <dsp:sp modelId="{51F0CF0A-D924-417A-9324-977C036E1F40}">
      <dsp:nvSpPr>
        <dsp:cNvPr id="0" name=""/>
        <dsp:cNvSpPr/>
      </dsp:nvSpPr>
      <dsp:spPr>
        <a:xfrm>
          <a:off x="3535680" y="3232236"/>
          <a:ext cx="5303520" cy="73446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8573483"/>
            <a:satOff val="-11034"/>
            <a:lumOff val="-86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8573483"/>
              <a:satOff val="-11034"/>
              <a:lumOff val="-86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Content creation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Run Google ads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Schedule </a:t>
          </a:r>
          <a:r>
            <a:rPr lang="en-US" sz="1200" kern="1200" dirty="0" err="1" smtClean="0"/>
            <a:t>psting</a:t>
          </a:r>
          <a:endParaRPr lang="en-US" sz="1200" kern="1200" dirty="0"/>
        </a:p>
      </dsp:txBody>
      <dsp:txXfrm>
        <a:off x="3535680" y="3324044"/>
        <a:ext cx="5028095" cy="550850"/>
      </dsp:txXfrm>
    </dsp:sp>
    <dsp:sp modelId="{A6B13D5D-7F9B-4A86-A602-2ED76D8A676F}">
      <dsp:nvSpPr>
        <dsp:cNvPr id="0" name=""/>
        <dsp:cNvSpPr/>
      </dsp:nvSpPr>
      <dsp:spPr>
        <a:xfrm>
          <a:off x="0" y="3232236"/>
          <a:ext cx="3535680" cy="734466"/>
        </a:xfrm>
        <a:prstGeom prst="roundRect">
          <a:avLst/>
        </a:prstGeom>
        <a:gradFill rotWithShape="0">
          <a:gsLst>
            <a:gs pos="0">
              <a:schemeClr val="accent3">
                <a:hueOff val="9000211"/>
                <a:satOff val="-13504"/>
                <a:lumOff val="-2196"/>
                <a:alphaOff val="0"/>
                <a:shade val="51000"/>
                <a:satMod val="130000"/>
              </a:schemeClr>
            </a:gs>
            <a:gs pos="80000">
              <a:schemeClr val="accent3">
                <a:hueOff val="9000211"/>
                <a:satOff val="-13504"/>
                <a:lumOff val="-2196"/>
                <a:alphaOff val="0"/>
                <a:shade val="93000"/>
                <a:satMod val="130000"/>
              </a:schemeClr>
            </a:gs>
            <a:gs pos="100000">
              <a:schemeClr val="accent3">
                <a:hueOff val="9000211"/>
                <a:satOff val="-13504"/>
                <a:lumOff val="-219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Implement</a:t>
          </a:r>
          <a:endParaRPr lang="en-US" sz="3900" kern="1200" dirty="0"/>
        </a:p>
      </dsp:txBody>
      <dsp:txXfrm>
        <a:off x="35854" y="3268090"/>
        <a:ext cx="3463972" cy="662758"/>
      </dsp:txXfrm>
    </dsp:sp>
    <dsp:sp modelId="{1337CB1E-7827-4C0A-8F0D-4F57D55BCFEE}">
      <dsp:nvSpPr>
        <dsp:cNvPr id="0" name=""/>
        <dsp:cNvSpPr/>
      </dsp:nvSpPr>
      <dsp:spPr>
        <a:xfrm>
          <a:off x="3535680" y="4040150"/>
          <a:ext cx="5303520" cy="73446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Google analytics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Webmaster tools</a:t>
          </a:r>
          <a:endParaRPr lang="en-US" sz="1200" kern="1200" dirty="0"/>
        </a:p>
      </dsp:txBody>
      <dsp:txXfrm>
        <a:off x="3535680" y="4131958"/>
        <a:ext cx="5028095" cy="550850"/>
      </dsp:txXfrm>
    </dsp:sp>
    <dsp:sp modelId="{9594892A-A2B6-4224-B213-EC4551E95778}">
      <dsp:nvSpPr>
        <dsp:cNvPr id="0" name=""/>
        <dsp:cNvSpPr/>
      </dsp:nvSpPr>
      <dsp:spPr>
        <a:xfrm>
          <a:off x="0" y="4040150"/>
          <a:ext cx="3535680" cy="734466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Measure</a:t>
          </a:r>
          <a:endParaRPr lang="en-US" sz="3900" kern="1200" dirty="0"/>
        </a:p>
      </dsp:txBody>
      <dsp:txXfrm>
        <a:off x="35854" y="4076004"/>
        <a:ext cx="3463972" cy="6627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93A4B2-3EC0-462C-964F-2073E67D8FB1}">
      <dsp:nvSpPr>
        <dsp:cNvPr id="0" name=""/>
        <dsp:cNvSpPr/>
      </dsp:nvSpPr>
      <dsp:spPr>
        <a:xfrm>
          <a:off x="2342667" y="1712554"/>
          <a:ext cx="2176985" cy="1882960"/>
        </a:xfrm>
        <a:prstGeom prst="hexagon">
          <a:avLst>
            <a:gd name="adj" fmla="val 2857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4 forces of SEO</a:t>
          </a:r>
          <a:endParaRPr lang="en-US" sz="3000" kern="1200" dirty="0"/>
        </a:p>
      </dsp:txBody>
      <dsp:txXfrm>
        <a:off x="2703403" y="2024569"/>
        <a:ext cx="1455513" cy="1258930"/>
      </dsp:txXfrm>
    </dsp:sp>
    <dsp:sp modelId="{F30845EB-FBD9-4B97-AB07-667417C03D09}">
      <dsp:nvSpPr>
        <dsp:cNvPr id="0" name=""/>
        <dsp:cNvSpPr/>
      </dsp:nvSpPr>
      <dsp:spPr>
        <a:xfrm>
          <a:off x="3705772" y="811684"/>
          <a:ext cx="821483" cy="707636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A8A63C-6DB2-4005-8E8F-40A6755BDAFB}">
      <dsp:nvSpPr>
        <dsp:cNvPr id="0" name=""/>
        <dsp:cNvSpPr/>
      </dsp:nvSpPr>
      <dsp:spPr>
        <a:xfrm>
          <a:off x="2543241" y="0"/>
          <a:ext cx="1783803" cy="154321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Algorithms</a:t>
          </a:r>
          <a:endParaRPr lang="en-US" sz="1700" kern="1200" dirty="0"/>
        </a:p>
      </dsp:txBody>
      <dsp:txXfrm>
        <a:off x="2838856" y="255744"/>
        <a:ext cx="1192573" cy="1031722"/>
      </dsp:txXfrm>
    </dsp:sp>
    <dsp:sp modelId="{D478E4E5-5459-48FE-B091-9FBA29C3B9A4}">
      <dsp:nvSpPr>
        <dsp:cNvPr id="0" name=""/>
        <dsp:cNvSpPr/>
      </dsp:nvSpPr>
      <dsp:spPr>
        <a:xfrm>
          <a:off x="4664471" y="2134588"/>
          <a:ext cx="821483" cy="707636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0AB865-440D-4B7B-BE7E-D98BC05F9290}">
      <dsp:nvSpPr>
        <dsp:cNvPr id="0" name=""/>
        <dsp:cNvSpPr/>
      </dsp:nvSpPr>
      <dsp:spPr>
        <a:xfrm>
          <a:off x="4179329" y="949177"/>
          <a:ext cx="1783803" cy="154321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Technical</a:t>
          </a:r>
          <a:endParaRPr lang="en-US" sz="1700" kern="1200" dirty="0"/>
        </a:p>
      </dsp:txBody>
      <dsp:txXfrm>
        <a:off x="4474944" y="1204921"/>
        <a:ext cx="1192573" cy="1031722"/>
      </dsp:txXfrm>
    </dsp:sp>
    <dsp:sp modelId="{E09C26DD-5850-4C3A-BD6A-6CD38833535E}">
      <dsp:nvSpPr>
        <dsp:cNvPr id="0" name=""/>
        <dsp:cNvSpPr/>
      </dsp:nvSpPr>
      <dsp:spPr>
        <a:xfrm>
          <a:off x="3998306" y="3627897"/>
          <a:ext cx="821483" cy="707636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A7F292-4866-42B8-BEDA-E51A779A7492}">
      <dsp:nvSpPr>
        <dsp:cNvPr id="0" name=""/>
        <dsp:cNvSpPr/>
      </dsp:nvSpPr>
      <dsp:spPr>
        <a:xfrm>
          <a:off x="4179329" y="2815150"/>
          <a:ext cx="1783803" cy="154321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Seasonality</a:t>
          </a:r>
          <a:endParaRPr lang="en-US" sz="1700" kern="1200" dirty="0"/>
        </a:p>
      </dsp:txBody>
      <dsp:txXfrm>
        <a:off x="4474944" y="3070894"/>
        <a:ext cx="1192573" cy="1031722"/>
      </dsp:txXfrm>
    </dsp:sp>
    <dsp:sp modelId="{7A6075BA-9645-4422-92C1-704A66132F4E}">
      <dsp:nvSpPr>
        <dsp:cNvPr id="0" name=""/>
        <dsp:cNvSpPr/>
      </dsp:nvSpPr>
      <dsp:spPr>
        <a:xfrm>
          <a:off x="2543241" y="3765389"/>
          <a:ext cx="1783803" cy="154321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Competitive</a:t>
          </a:r>
          <a:endParaRPr lang="en-US" sz="1700" kern="1200" dirty="0"/>
        </a:p>
      </dsp:txBody>
      <dsp:txXfrm>
        <a:off x="2838856" y="4021133"/>
        <a:ext cx="1192573" cy="10317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BD32A-A5D8-44B0-B6D4-1941D43F62E2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50D55A-1DE8-468F-A865-2076E9985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7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onitorbacklinks.com/blog/seo/google-algorithm-update/" TargetMode="External"/><Relationship Id="rId7" Type="http://schemas.openxmlformats.org/officeDocument/2006/relationships/hyperlink" Target="https://monitorbacklinks.com/blog/seo/white-hat-linkbuilding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wordstream.com/blog/ws/2017/08/24/google-fred-update" TargetMode="External"/><Relationship Id="rId5" Type="http://schemas.openxmlformats.org/officeDocument/2006/relationships/hyperlink" Target="https://monitorbacklinks.com/blog/seo/user-experience-impacts-seo-organic-traffic/" TargetMode="External"/><Relationship Id="rId4" Type="http://schemas.openxmlformats.org/officeDocument/2006/relationships/hyperlink" Target="https://search.googleblog.com/2012/04/another-step-to-reward-high-quality.html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Algorithmic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Definition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Changes in search algorithms are affecting my organic performance.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Examples include: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Large or small-scale updates to Google algorithms.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Increases in featured snippets that impact the types of results that show up on a search engine results page (SERP).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Increases in the percentage of ads on a SERP for given topics.</a:t>
            </a:r>
          </a:p>
          <a:p>
            <a:endParaRPr lang="en-GB" dirty="0" smtClean="0"/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Technical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Definition: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Changes on my website are affecting my organic performance.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Examples include: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added a new section of content.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merged two websites into one domain.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moved from non-secure to secure hosting.</a:t>
            </a:r>
          </a:p>
          <a:p>
            <a:endParaRPr lang="en-GB" dirty="0" smtClean="0"/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Seasonality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Definition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Changes in time are affecting my organic performance.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Examples include: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Beginning of the fiscal year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Holidays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Literal season changes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Economic cycles (which can span for months or years)</a:t>
            </a:r>
          </a:p>
          <a:p>
            <a:endParaRPr lang="en-GB" dirty="0" smtClean="0"/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 Competitive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Definition: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Competitive pressures are affecting my organic performance.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Examples include: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new competitor entering the market, a merger, or an acquisition.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Non-competing sites competing for your keywords.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Increases in paid media cannibalizing a larger share of clicks for target keywords.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0D55A-1DE8-468F-A865-2076E9985C0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328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Era 1: The Pre-Google Era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late 1990s and early 2000s, SEO was simple for companies to manipulate. Just put your keywords all over your website again and again, and you’ll probably get traffic.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end users, this era delivered search results of uneven quality. Fortunately, a new search engine would arrive and change everything.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Era 2: Google Era 1 (late 1990s – late 2000s)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Google grew from a small project at Stanford, it quickly became the world’s most popular search engine. Google’s emphasis on citations—how many websites link to your website?—was a critical improvement.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While Google’s search engine model has never been disclosed in detail, SEO experts have found ways to optimize the system.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SEO methods stand out from this era. Some marketers published “spun articles” (i.e. computer-generated remixes of content) to gain Google’s </a:t>
            </a:r>
            <a:r>
              <a:rPr lang="en-GB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favor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Next, we also saw the rise of content mills—companies that paid large numbers of writers small fees to churn out content. For a time, such methods worked.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Era 3: Quality Strikes Back (2011 – present)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Several major Google search engine changes starting in 2011 changed the SEO industry forever. In particular, </a:t>
            </a:r>
            <a:r>
              <a:rPr lang="en-GB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Google updates started to target (and punish) spam and low-quality websites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Here are some of the most important changes: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Panda Update (February 2011).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This update caused content mills and many other low-quality websites to disappear from the top ranking spots. Some businesses lost significant revenue as their traffic fell. Indirectly, this update rewarded higher-quality websites with a better user experience.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Penguin Update (April 2012).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The Penguin update continued the emphasis on quality. Further, this update began to penalize whole websites for spam techniques like keyword stuffing, rather than penalizing just the individual webpages. </a:t>
            </a:r>
            <a:r>
              <a:rPr lang="en-GB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Google’s 2012 blog post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announcing the change is also notable for distinguishing between “white hat” (e.g. high-quality SEO techniques) and “black hat” (i.e. low-quality SEO techniques reliant on spam).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Fred Update (March 2017).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This update focused on the tension between </a:t>
            </a:r>
            <a:r>
              <a:rPr lang="en-GB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user experience and marketing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In brief, highly aggressive monetization methods—such as full-screen advertisements that obscure the underlying content—result in reduced traffic. In addition to excessive advertising, </a:t>
            </a:r>
            <a:r>
              <a:rPr lang="en-GB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some SEO experts believe that low-quality links were also targeted in this update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such as a high volume of links that appear highly similar.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does this mean for you as an SEO beginner?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First, exercise caution in </a:t>
            </a:r>
            <a:r>
              <a:rPr lang="en-GB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using SEO methods and techniques that originated before these updates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because they may violate Google’s expectations.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Second, focus on the recurring themes in Google’s updates—publishing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high-quality information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 emphasizing the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user experience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Now that you know what SEO is and Google’s philosophy on quality, let’s get down to work on how to do SEO.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0D55A-1DE8-468F-A865-2076E9985C0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73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7613670-9DCC-4F3B-A813-2D57E3F669D3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A349403-D926-47B3-8FBF-B85C5FC8257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44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280217D-976E-4701-B677-C6175AAE263B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875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C1C87BB-82AB-48EA-82AC-8E1C827E2A7F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572781E-558C-4ED7-AD63-D27D44B3968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060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40280D5-0835-452F-BCC2-487F54756822}" type="datetime1">
              <a:rPr lang="en-GB" smtClean="0"/>
              <a:t>11/06/2020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096B041-6E99-4359-A389-74577D161FA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62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156C5D7-7866-404F-82ED-F8BA470F1151}" type="datetime1">
              <a:rPr lang="en-GB" smtClean="0"/>
              <a:t>11/06/2020</a:t>
            </a:fld>
            <a:endParaRPr lang="en-GB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855403F-8250-4DD1-A4C2-92980B3915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743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990BEFA-853F-4ADB-8261-B9DF19173941}" type="datetime1">
              <a:rPr lang="en-GB" smtClean="0"/>
              <a:t>11/06/2020</a:t>
            </a:fld>
            <a:endParaRPr lang="en-GB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C29155E-2029-4282-9517-655B4E450D4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656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89CA98-A964-4AD3-A673-FCBF05CA4D26}" type="datetime1">
              <a:rPr lang="en-GB" smtClean="0"/>
              <a:t>11/06/2020</a:t>
            </a:fld>
            <a:endParaRPr lang="en-GB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8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23CD21B-0839-4E99-8AA7-C391B9A66DF3}" type="datetime1">
              <a:rPr lang="en-GB" smtClean="0"/>
              <a:t>11/06/2020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69BCF62-406D-4B72-989E-DA8A3B72D4A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419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67F16A8-215C-42C8-89FA-D2C0F30BF846}" type="datetime1">
              <a:rPr lang="en-GB" smtClean="0"/>
              <a:t>11/06/2020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53A42F0-A750-422B-9716-DDB2FB0FC31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973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344E236-80B5-4DAD-B96A-79D6D50208A4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2E60346-F0C0-4E9D-A339-9EEE2FD8241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314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0E0DA29-1DC4-4385-8A99-4F45290ACCCC}" type="datetime1">
              <a:rPr lang="en-GB" smtClean="0"/>
              <a:t>11/06/2020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44FA86D-9419-442E-956B-46EF807636B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138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CF607-62E2-47C5-9BEB-6A1B679AFB1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33860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C7E503A4-7D7E-474D-9C56-2AE210F4CB8E}" type="datetime1">
              <a:rPr lang="en-GB" smtClean="0"/>
              <a:t>11/06/2020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F8A608B1-9B14-4951-810E-F7DFA5DD70C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813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550718" y="2335695"/>
            <a:ext cx="8291945" cy="3180521"/>
          </a:xfrm>
        </p:spPr>
        <p:txBody>
          <a:bodyPr/>
          <a:lstStyle/>
          <a:p>
            <a:r>
              <a:rPr lang="en-GB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BMSW4003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dirty="0" smtClean="0"/>
              <a:t> </a:t>
            </a:r>
            <a:r>
              <a:rPr lang="en-GB" altLang="en-US" sz="3600" dirty="0" smtClean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Digital Skills and Research Methods</a:t>
            </a:r>
            <a:r>
              <a:rPr lang="en-GB" altLang="en-US" sz="3600" dirty="0" smtClean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3600" dirty="0" smtClean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US" dirty="0" smtClean="0">
                <a:latin typeface="+mj-ea"/>
                <a:cs typeface="+mj-ea"/>
              </a:rPr>
              <a:t/>
            </a:r>
            <a:br>
              <a:rPr lang="en-US" dirty="0" smtClean="0">
                <a:latin typeface="+mj-ea"/>
                <a:cs typeface="+mj-ea"/>
              </a:rPr>
            </a:br>
            <a:r>
              <a:rPr lang="en-GB" altLang="en-U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SEO</a:t>
            </a:r>
            <a:r>
              <a:rPr lang="en-US" dirty="0" smtClean="0">
                <a:latin typeface="+mj-ea"/>
                <a:cs typeface="+mj-ea"/>
              </a:rPr>
              <a:t/>
            </a:r>
            <a:br>
              <a:rPr lang="en-US" dirty="0" smtClean="0">
                <a:latin typeface="+mj-ea"/>
                <a:cs typeface="+mj-ea"/>
              </a:rPr>
            </a:br>
            <a:r>
              <a:rPr lang="en-GB" altLang="en-US" sz="1400" dirty="0" smtClean="0">
                <a:solidFill>
                  <a:schemeClr val="bg1"/>
                </a:solidFill>
              </a:rPr>
              <a:t/>
            </a:r>
            <a:br>
              <a:rPr lang="en-GB" altLang="en-US" sz="1400" dirty="0" smtClean="0">
                <a:solidFill>
                  <a:schemeClr val="bg1"/>
                </a:solidFill>
              </a:rPr>
            </a:br>
            <a:endParaRPr lang="en-GB" altLang="en-US" sz="14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4E039E-033A-44BF-A466-FFDFE31062ED}"/>
              </a:ext>
            </a:extLst>
          </p:cNvPr>
          <p:cNvSpPr txBox="1"/>
          <p:nvPr/>
        </p:nvSpPr>
        <p:spPr>
          <a:xfrm>
            <a:off x="457651" y="1173874"/>
            <a:ext cx="8478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 panose="020B0604020202020204" pitchFamily="34" charset="0"/>
              </a:rPr>
              <a:t>Skills for the Workplace Swansea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83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Session 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this session we will learn about SEO and strategies to get our business seen.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297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SEO????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78968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It’s the art and science of matching your information—your webpages, products and services—with what people are searching for online.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062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40891749"/>
              </p:ext>
            </p:extLst>
          </p:nvPr>
        </p:nvGraphicFramePr>
        <p:xfrm>
          <a:off x="228600" y="685800"/>
          <a:ext cx="8839200" cy="4775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181600" y="36576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SEO Framework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4771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998768011"/>
              </p:ext>
            </p:extLst>
          </p:nvPr>
        </p:nvGraphicFramePr>
        <p:xfrm>
          <a:off x="-2133600" y="152400"/>
          <a:ext cx="8305800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029200" y="1237039"/>
            <a:ext cx="3657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b="1" dirty="0" smtClean="0"/>
              <a:t>Algorithms</a:t>
            </a:r>
            <a:r>
              <a:rPr lang="en-GB" dirty="0" smtClean="0"/>
              <a:t> – Has Google updated how it reads info?</a:t>
            </a:r>
          </a:p>
          <a:p>
            <a:pPr marL="342900" indent="-342900">
              <a:buAutoNum type="arabicPeriod"/>
            </a:pPr>
            <a:r>
              <a:rPr lang="en-GB" b="1" dirty="0" smtClean="0"/>
              <a:t>Technica</a:t>
            </a:r>
            <a:r>
              <a:rPr lang="en-GB" dirty="0" smtClean="0"/>
              <a:t>l – Have you updated content/ made changes to the site, creating errors?</a:t>
            </a:r>
          </a:p>
          <a:p>
            <a:pPr marL="342900" indent="-342900">
              <a:buAutoNum type="arabicPeriod"/>
            </a:pPr>
            <a:r>
              <a:rPr lang="en-GB" b="1" dirty="0" smtClean="0"/>
              <a:t>Seasonality</a:t>
            </a:r>
            <a:r>
              <a:rPr lang="en-GB" dirty="0" smtClean="0"/>
              <a:t> – Does the seasons impact SEO choices?</a:t>
            </a:r>
          </a:p>
          <a:p>
            <a:pPr marL="342900" indent="-342900">
              <a:buAutoNum type="arabicPeriod"/>
            </a:pPr>
            <a:r>
              <a:rPr lang="en-GB" b="1" dirty="0" smtClean="0"/>
              <a:t>Competitive</a:t>
            </a:r>
            <a:r>
              <a:rPr lang="en-GB" dirty="0" smtClean="0"/>
              <a:t> – A new competitor? Increased paid media?</a:t>
            </a:r>
          </a:p>
          <a:p>
            <a:pPr marL="342900" indent="-34290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1568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 eras of SEO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Pre-Google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Google era (1990s – 2000s)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Quality strikes back (2011 – present)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06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838200" y="609600"/>
            <a:ext cx="711835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+mj-lt"/>
              </a:rPr>
              <a:t>The Fundamentals of On-Page SEO (Can Google Read Your Website?)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943600" y="4867275"/>
            <a:ext cx="739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ACTIVITY…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17842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838200" y="1524000"/>
            <a:ext cx="70421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Go to a website you visit often and, Identify what you think are the keywords</a:t>
            </a:r>
          </a:p>
          <a:p>
            <a:endParaRPr lang="en-GB" sz="2400" dirty="0"/>
          </a:p>
          <a:p>
            <a:r>
              <a:rPr lang="en-GB" sz="2400" dirty="0" smtClean="0"/>
              <a:t>You have 15mins to research and document. </a:t>
            </a:r>
          </a:p>
          <a:p>
            <a:endParaRPr lang="en-GB" sz="2400" dirty="0" smtClean="0"/>
          </a:p>
          <a:p>
            <a:r>
              <a:rPr lang="en-GB" sz="2400" dirty="0" smtClean="0"/>
              <a:t>Tell me the name of the website and the keywords you identified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9942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quot;4 Main Reasons Why Images Are Important For Your Websit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381000"/>
            <a:ext cx="9753600" cy="4876801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23057" y="457200"/>
            <a:ext cx="3835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/>
            <a:r>
              <a:rPr lang="en-GB" b="1" cap="all" dirty="0">
                <a:solidFill>
                  <a:schemeClr val="bg1"/>
                </a:solidFill>
                <a:latin typeface="Roboto"/>
              </a:rPr>
              <a:t>THE IMPORTANCE OF </a:t>
            </a:r>
            <a:r>
              <a:rPr lang="en-GB" b="1" cap="all" dirty="0" smtClean="0">
                <a:solidFill>
                  <a:schemeClr val="bg1"/>
                </a:solidFill>
                <a:latin typeface="Roboto"/>
              </a:rPr>
              <a:t>IMAGES…</a:t>
            </a:r>
            <a:endParaRPr lang="en-GB" b="1" i="0" cap="all" dirty="0">
              <a:solidFill>
                <a:schemeClr val="bg1"/>
              </a:solidFill>
              <a:effectLst/>
              <a:latin typeface="Roboto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1371600"/>
            <a:ext cx="79768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65-85% </a:t>
            </a:r>
            <a:r>
              <a:rPr lang="en-GB" sz="2400" dirty="0">
                <a:solidFill>
                  <a:schemeClr val="bg1"/>
                </a:solidFill>
              </a:rPr>
              <a:t>of people describe themselves as visual learners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799" y="2514600"/>
            <a:ext cx="79768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boto"/>
              </a:rPr>
              <a:t>A study carried out by PR News found that online content with good images get</a:t>
            </a:r>
            <a:r>
              <a:rPr lang="en-GB" sz="2400" b="1" dirty="0">
                <a:solidFill>
                  <a:schemeClr val="bg1"/>
                </a:solidFill>
                <a:latin typeface="Roboto"/>
              </a:rPr>
              <a:t> 94% more views </a:t>
            </a:r>
            <a:r>
              <a:rPr lang="en-GB" sz="2400" dirty="0">
                <a:solidFill>
                  <a:schemeClr val="bg1"/>
                </a:solidFill>
                <a:latin typeface="Roboto"/>
              </a:rPr>
              <a:t>than those without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01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01675" y="381000"/>
            <a:ext cx="762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+mj-lt"/>
              </a:rPr>
              <a:t>Activity 2….</a:t>
            </a:r>
            <a:endParaRPr lang="en-GB" sz="44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1676400"/>
            <a:ext cx="7848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Go back to the website you visited for activity 1: -</a:t>
            </a:r>
          </a:p>
          <a:p>
            <a:endParaRPr lang="en-GB" dirty="0" smtClean="0"/>
          </a:p>
          <a:p>
            <a:r>
              <a:rPr lang="en-GB" dirty="0" smtClean="0"/>
              <a:t>Identify trends and patterns in the visuals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How many pictures are present on the page?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Are they good quality?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Do they tell a story or is there a theme?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Is there video?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r>
              <a:rPr lang="en-GB" dirty="0" smtClean="0"/>
              <a:t>How do the images impact your connection with the website?</a:t>
            </a:r>
          </a:p>
          <a:p>
            <a:endParaRPr lang="en-GB" dirty="0"/>
          </a:p>
          <a:p>
            <a:pPr algn="r"/>
            <a:r>
              <a:rPr lang="en-GB" dirty="0" smtClean="0"/>
              <a:t>(You have 15mins)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9103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  <p:pic>
        <p:nvPicPr>
          <p:cNvPr id="2052" name="Picture 4" descr="Who coined “Content is King” ? - Empre - Med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-3048"/>
            <a:ext cx="10972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65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5800" y="2133600"/>
            <a:ext cx="8077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+mj-lt"/>
              </a:rPr>
              <a:t>Content informs, entertains, educates and offers utility.</a:t>
            </a:r>
            <a:endParaRPr lang="en-GB" sz="4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8494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57200" y="4572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+mj-lt"/>
              </a:rPr>
              <a:t>Activity 3….</a:t>
            </a:r>
            <a:endParaRPr lang="en-GB" sz="44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1676400"/>
            <a:ext cx="78486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Using the same website from the previous activities: -</a:t>
            </a:r>
          </a:p>
          <a:p>
            <a:endParaRPr lang="en-GB" sz="2000" dirty="0" smtClean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Does the website inform, entertain or educate?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Does the website inspire trust?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How ?</a:t>
            </a:r>
          </a:p>
          <a:p>
            <a:pPr lvl="1"/>
            <a:endParaRPr lang="en-GB" sz="2000" dirty="0" smtClean="0"/>
          </a:p>
          <a:p>
            <a:endParaRPr lang="en-GB" sz="2000" dirty="0"/>
          </a:p>
          <a:p>
            <a:pPr algn="r"/>
            <a:r>
              <a:rPr lang="en-GB" sz="2000" dirty="0" smtClean="0"/>
              <a:t>(You have 15mins)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32292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  <p:pic>
        <p:nvPicPr>
          <p:cNvPr id="3074" name="Picture 2" descr="What is Dark Social? The Definition - Ahawe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9144"/>
            <a:ext cx="1198306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38200" y="1600200"/>
            <a:ext cx="8153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solidFill>
                  <a:schemeClr val="bg1"/>
                </a:solidFill>
                <a:latin typeface="+mj-lt"/>
              </a:rPr>
              <a:t>We are all content creators</a:t>
            </a:r>
            <a:endParaRPr lang="en-GB" sz="6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4618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06475" y="685800"/>
            <a:ext cx="73152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+mj-lt"/>
              </a:rPr>
              <a:t>TUTORIAL….</a:t>
            </a:r>
          </a:p>
          <a:p>
            <a:endParaRPr lang="en-GB" dirty="0"/>
          </a:p>
          <a:p>
            <a:endParaRPr lang="en-GB" dirty="0" smtClean="0"/>
          </a:p>
          <a:p>
            <a:pPr>
              <a:lnSpc>
                <a:spcPct val="150000"/>
              </a:lnSpc>
            </a:pPr>
            <a:r>
              <a:rPr lang="en-GB" sz="2000" dirty="0" smtClean="0"/>
              <a:t>Using your questionnaire data and analysis: -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Create an SEO strategy for your business: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Identify keywords you can use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What sort of images?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Bullet point how you can inform, Educate or entertain	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9905886"/>
      </p:ext>
    </p:extLst>
  </p:cSld>
  <p:clrMapOvr>
    <a:masterClrMapping/>
  </p:clrMapOvr>
</p:sld>
</file>

<file path=ppt/theme/theme1.xml><?xml version="1.0" encoding="utf-8"?>
<a:theme xmlns:a="http://schemas.openxmlformats.org/drawingml/2006/main" name="Swansea BMSK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efault">
      <a:majorFont>
        <a:latin typeface="Arial Rounded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wansea BMSK" id="{48C01BFA-823C-4EEF-97EF-6B805FEDEC1C}" vid="{35300F4A-969B-4611-9588-F2908C0325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elf_Registration_Enabled xmlns="82cb61f4-8006-4055-9084-02a83bfe4b48" xsi:nil="true"/>
    <Is_Collaboration_Space_Locked xmlns="82cb61f4-8006-4055-9084-02a83bfe4b48" xsi:nil="true"/>
    <CultureName xmlns="82cb61f4-8006-4055-9084-02a83bfe4b48" xsi:nil="true"/>
    <DefaultSectionNames xmlns="82cb61f4-8006-4055-9084-02a83bfe4b48" xsi:nil="true"/>
    <Templates xmlns="82cb61f4-8006-4055-9084-02a83bfe4b48" xsi:nil="true"/>
    <TeamsChannelId xmlns="82cb61f4-8006-4055-9084-02a83bfe4b48" xsi:nil="true"/>
    <Owner xmlns="82cb61f4-8006-4055-9084-02a83bfe4b48">
      <UserInfo>
        <DisplayName/>
        <AccountId xsi:nil="true"/>
        <AccountType/>
      </UserInfo>
    </Owner>
    <IsNotebookLocked xmlns="82cb61f4-8006-4055-9084-02a83bfe4b48" xsi:nil="true"/>
    <NotebookType xmlns="82cb61f4-8006-4055-9084-02a83bfe4b48" xsi:nil="true"/>
    <FolderType xmlns="82cb61f4-8006-4055-9084-02a83bfe4b48" xsi:nil="true"/>
    <AppVersion xmlns="82cb61f4-8006-4055-9084-02a83bfe4b48" xsi:nil="true"/>
    <Invited_Leaders xmlns="82cb61f4-8006-4055-9084-02a83bfe4b48" xsi:nil="true"/>
    <Members xmlns="82cb61f4-8006-4055-9084-02a83bfe4b48">
      <UserInfo>
        <DisplayName/>
        <AccountId xsi:nil="true"/>
        <AccountType/>
      </UserInfo>
    </Members>
    <Member_Groups xmlns="82cb61f4-8006-4055-9084-02a83bfe4b48">
      <UserInfo>
        <DisplayName/>
        <AccountId xsi:nil="true"/>
        <AccountType/>
      </UserInfo>
    </Member_Groups>
    <Distribution_Groups xmlns="82cb61f4-8006-4055-9084-02a83bfe4b48" xsi:nil="true"/>
    <Math_Settings xmlns="82cb61f4-8006-4055-9084-02a83bfe4b48" xsi:nil="true"/>
    <Has_Leaders_Only_SectionGroup xmlns="82cb61f4-8006-4055-9084-02a83bfe4b48" xsi:nil="true"/>
    <LMS_Mappings xmlns="82cb61f4-8006-4055-9084-02a83bfe4b48" xsi:nil="true"/>
    <Leaders xmlns="82cb61f4-8006-4055-9084-02a83bfe4b48">
      <UserInfo>
        <DisplayName/>
        <AccountId xsi:nil="true"/>
        <AccountType/>
      </UserInfo>
    </Leaders>
    <Invited_Members xmlns="82cb61f4-8006-4055-9084-02a83bfe4b4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ABDE19A53F824BB1762AB663DBC65F" ma:contentTypeVersion="25" ma:contentTypeDescription="Create a new document." ma:contentTypeScope="" ma:versionID="c89a96417c7ea415e444c40947642400">
  <xsd:schema xmlns:xsd="http://www.w3.org/2001/XMLSchema" xmlns:xs="http://www.w3.org/2001/XMLSchema" xmlns:p="http://schemas.microsoft.com/office/2006/metadata/properties" xmlns:ns2="82cb61f4-8006-4055-9084-02a83bfe4b48" targetNamespace="http://schemas.microsoft.com/office/2006/metadata/properties" ma:root="true" ma:fieldsID="ec710cb098f34257a7128c84a968c62c" ns2:_="">
    <xsd:import namespace="82cb61f4-8006-4055-9084-02a83bfe4b48"/>
    <xsd:element name="properties">
      <xsd:complexType>
        <xsd:sequence>
          <xsd:element name="documentManagement">
            <xsd:complexType>
              <xsd:all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cb61f4-8006-4055-9084-02a83bfe4b48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4" nillable="true" ma:displayName="Math Settings" ma:internalName="Math_Settings">
      <xsd:simpleType>
        <xsd:restriction base="dms:Text"/>
      </xsd:simpleType>
    </xsd:element>
    <xsd:element name="DefaultSectionNames" ma:index="1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6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17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18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19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0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1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22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23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24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25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26" nillable="true" ma:displayName="Is Collaboration Space Locked" ma:internalName="Is_Collaboration_Space_Locked">
      <xsd:simpleType>
        <xsd:restriction base="dms:Boolean"/>
      </xsd:simpleType>
    </xsd:element>
    <xsd:element name="IsNotebookLocked" ma:index="27" nillable="true" ma:displayName="Is Notebook Locked" ma:internalName="IsNotebookLocked">
      <xsd:simpleType>
        <xsd:restriction base="dms:Boolean"/>
      </xsd:simpleType>
    </xsd:element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3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3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095DE68-06F0-4CB5-94EE-1D31B1C5222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6F4BEDB-92A6-41BB-8F96-48E3072F0281}">
  <ds:schemaRefs>
    <ds:schemaRef ds:uri="http://purl.org/dc/terms/"/>
    <ds:schemaRef ds:uri="http://schemas.microsoft.com/office/2006/documentManagement/types"/>
    <ds:schemaRef ds:uri="29175ae9-5035-4541-baef-9062a3a44232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af73078d-a5bc-48dc-b246-bc013213128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A069EE8-0394-460A-8571-52BD8E8B0A5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10454</TotalTime>
  <Words>1169</Words>
  <Application>Microsoft Office PowerPoint</Application>
  <PresentationFormat>On-screen Show (4:3)</PresentationFormat>
  <Paragraphs>144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Arial Rounded MT Bold</vt:lpstr>
      <vt:lpstr>Myriad Pro</vt:lpstr>
      <vt:lpstr>Roboto</vt:lpstr>
      <vt:lpstr>Corbel</vt:lpstr>
      <vt:lpstr>Swansea BMSK</vt:lpstr>
      <vt:lpstr>BMSW4003  Digital Skills and Research Methods  SEO  </vt:lpstr>
      <vt:lpstr>Session overview</vt:lpstr>
      <vt:lpstr>What is SEO????</vt:lpstr>
      <vt:lpstr>PowerPoint Presentation</vt:lpstr>
      <vt:lpstr>PowerPoint Presentation</vt:lpstr>
      <vt:lpstr>3 eras of SEO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CertHE Skills for the Workplace</dc:title>
  <dc:creator>Anthony Burns</dc:creator>
  <cp:lastModifiedBy>Christian Felices</cp:lastModifiedBy>
  <cp:revision>12</cp:revision>
  <dcterms:created xsi:type="dcterms:W3CDTF">2018-09-11T10:41:13Z</dcterms:created>
  <dcterms:modified xsi:type="dcterms:W3CDTF">2020-06-14T14:16:58Z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0x0101003FABDE19A53F824BB1762AB663DBC65F</vt:lpwstr>
  </property>
  <property fmtid="{D5CDD505-2E9C-101B-9397-08002B2CF9AE}" pid="3" name="Self_Registration_Enabled">
    <vt:lpwstr/>
  </property>
  <property fmtid="{D5CDD505-2E9C-101B-9397-08002B2CF9AE}" pid="4" name="Teachers">
    <vt:lpwstr/>
  </property>
  <property fmtid="{D5CDD505-2E9C-101B-9397-08002B2CF9AE}" pid="5" name="Student_Groups">
    <vt:lpwstr/>
  </property>
  <property fmtid="{D5CDD505-2E9C-101B-9397-08002B2CF9AE}" pid="6" name="Is_Collaboration_Space_Locked">
    <vt:lpwstr/>
  </property>
  <property fmtid="{D5CDD505-2E9C-101B-9397-08002B2CF9AE}" pid="7" name="Has_Teacher_Only_SectionGroup">
    <vt:lpwstr/>
  </property>
  <property fmtid="{D5CDD505-2E9C-101B-9397-08002B2CF9AE}" pid="8" name="CultureName">
    <vt:lpwstr/>
  </property>
  <property fmtid="{D5CDD505-2E9C-101B-9397-08002B2CF9AE}" pid="9" name="Invited_Students">
    <vt:lpwstr/>
  </property>
  <property fmtid="{D5CDD505-2E9C-101B-9397-08002B2CF9AE}" pid="10" name="DefaultSectionNames">
    <vt:lpwstr/>
  </property>
  <property fmtid="{D5CDD505-2E9C-101B-9397-08002B2CF9AE}" pid="11" name="Templates">
    <vt:lpwstr/>
  </property>
  <property fmtid="{D5CDD505-2E9C-101B-9397-08002B2CF9AE}" pid="12" name="TeamsChannelId">
    <vt:lpwstr/>
  </property>
  <property fmtid="{D5CDD505-2E9C-101B-9397-08002B2CF9AE}" pid="13" name="Owner">
    <vt:lpwstr/>
  </property>
  <property fmtid="{D5CDD505-2E9C-101B-9397-08002B2CF9AE}" pid="14" name="Invited_Teachers">
    <vt:lpwstr/>
  </property>
  <property fmtid="{D5CDD505-2E9C-101B-9397-08002B2CF9AE}" pid="15" name="IsNotebookLocked">
    <vt:lpwstr/>
  </property>
  <property fmtid="{D5CDD505-2E9C-101B-9397-08002B2CF9AE}" pid="16" name="NotebookType">
    <vt:lpwstr/>
  </property>
  <property fmtid="{D5CDD505-2E9C-101B-9397-08002B2CF9AE}" pid="17" name="FolderType">
    <vt:lpwstr/>
  </property>
  <property fmtid="{D5CDD505-2E9C-101B-9397-08002B2CF9AE}" pid="18" name="Students">
    <vt:lpwstr/>
  </property>
  <property fmtid="{D5CDD505-2E9C-101B-9397-08002B2CF9AE}" pid="19" name="AppVersion">
    <vt:lpwstr/>
  </property>
</Properties>
</file>