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6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4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l gayle" userId="0156eed88cb58cd5" providerId="LiveId" clId="{20393DD0-B587-4CB8-A19E-6A583BDCF19A}"/>
    <pc:docChg chg="custSel modSld sldOrd">
      <pc:chgData name="joel gayle" userId="0156eed88cb58cd5" providerId="LiveId" clId="{20393DD0-B587-4CB8-A19E-6A583BDCF19A}" dt="2026-06-26T07:28:54.151" v="12"/>
      <pc:docMkLst>
        <pc:docMk/>
      </pc:docMkLst>
      <pc:sldChg chg="ord">
        <pc:chgData name="joel gayle" userId="0156eed88cb58cd5" providerId="LiveId" clId="{20393DD0-B587-4CB8-A19E-6A583BDCF19A}" dt="2026-06-26T07:28:54.151" v="12"/>
        <pc:sldMkLst>
          <pc:docMk/>
          <pc:sldMk cId="3675539693" sldId="262"/>
        </pc:sldMkLst>
      </pc:sldChg>
      <pc:sldChg chg="modSp mod">
        <pc:chgData name="joel gayle" userId="0156eed88cb58cd5" providerId="LiveId" clId="{20393DD0-B587-4CB8-A19E-6A583BDCF19A}" dt="2026-06-26T07:20:44.104" v="10" actId="20577"/>
        <pc:sldMkLst>
          <pc:docMk/>
          <pc:sldMk cId="3039921457" sldId="266"/>
        </pc:sldMkLst>
        <pc:graphicFrameChg chg="modGraphic">
          <ac:chgData name="joel gayle" userId="0156eed88cb58cd5" providerId="LiveId" clId="{20393DD0-B587-4CB8-A19E-6A583BDCF19A}" dt="2026-06-26T07:20:44.104" v="10" actId="20577"/>
          <ac:graphicFrameMkLst>
            <pc:docMk/>
            <pc:sldMk cId="3039921457" sldId="266"/>
            <ac:graphicFrameMk id="19" creationId="{246E4DAF-83CC-2E57-AE29-A20BBC65BE54}"/>
          </ac:graphicFrameMkLst>
        </pc:graphicFrameChg>
      </pc:sldChg>
      <pc:sldChg chg="ord">
        <pc:chgData name="joel gayle" userId="0156eed88cb58cd5" providerId="LiveId" clId="{20393DD0-B587-4CB8-A19E-6A583BDCF19A}" dt="2026-06-26T07:14:48.367" v="1"/>
        <pc:sldMkLst>
          <pc:docMk/>
          <pc:sldMk cId="1564680001" sldId="268"/>
        </pc:sldMkLst>
      </pc:sldChg>
      <pc:sldChg chg="ord">
        <pc:chgData name="joel gayle" userId="0156eed88cb58cd5" providerId="LiveId" clId="{20393DD0-B587-4CB8-A19E-6A583BDCF19A}" dt="2026-06-26T07:19:14.179" v="3"/>
        <pc:sldMkLst>
          <pc:docMk/>
          <pc:sldMk cId="1493843522" sldId="269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6A0646-DA97-4051-A6D5-875E9CDEA8FB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486B7B-34B7-4636-A8DB-E7B3190C31F1}">
      <dgm:prSet/>
      <dgm:spPr/>
      <dgm:t>
        <a:bodyPr/>
        <a:lstStyle/>
        <a:p>
          <a:r>
            <a:rPr lang="en-GB"/>
            <a:t>Patients</a:t>
          </a:r>
          <a:endParaRPr lang="en-US"/>
        </a:p>
      </dgm:t>
    </dgm:pt>
    <dgm:pt modelId="{EA6D7AF1-0BEE-4A8F-84B2-10A79CAD39B2}" type="parTrans" cxnId="{F1131588-64C7-4449-AC44-4EF0FC2D12FB}">
      <dgm:prSet/>
      <dgm:spPr/>
      <dgm:t>
        <a:bodyPr/>
        <a:lstStyle/>
        <a:p>
          <a:endParaRPr lang="en-US"/>
        </a:p>
      </dgm:t>
    </dgm:pt>
    <dgm:pt modelId="{55A6D958-B3AB-48AC-A580-712034DBA428}" type="sibTrans" cxnId="{F1131588-64C7-4449-AC44-4EF0FC2D12FB}">
      <dgm:prSet/>
      <dgm:spPr/>
      <dgm:t>
        <a:bodyPr/>
        <a:lstStyle/>
        <a:p>
          <a:endParaRPr lang="en-US"/>
        </a:p>
      </dgm:t>
    </dgm:pt>
    <dgm:pt modelId="{BB6220E7-2978-4546-9D53-9C75BAD295B1}">
      <dgm:prSet/>
      <dgm:spPr/>
      <dgm:t>
        <a:bodyPr/>
        <a:lstStyle/>
        <a:p>
          <a:r>
            <a:rPr lang="en-GB"/>
            <a:t>Families</a:t>
          </a:r>
          <a:endParaRPr lang="en-US"/>
        </a:p>
      </dgm:t>
    </dgm:pt>
    <dgm:pt modelId="{84C86323-C1C1-42CF-8B27-5E822D6E3AAE}" type="parTrans" cxnId="{9776B5A4-0A48-4D03-BEB2-E5CBC048A2A3}">
      <dgm:prSet/>
      <dgm:spPr/>
      <dgm:t>
        <a:bodyPr/>
        <a:lstStyle/>
        <a:p>
          <a:endParaRPr lang="en-US"/>
        </a:p>
      </dgm:t>
    </dgm:pt>
    <dgm:pt modelId="{900783C6-BC60-4350-88C9-5C1F9EC76000}" type="sibTrans" cxnId="{9776B5A4-0A48-4D03-BEB2-E5CBC048A2A3}">
      <dgm:prSet/>
      <dgm:spPr/>
      <dgm:t>
        <a:bodyPr/>
        <a:lstStyle/>
        <a:p>
          <a:endParaRPr lang="en-US"/>
        </a:p>
      </dgm:t>
    </dgm:pt>
    <dgm:pt modelId="{B35466B9-5C4C-432D-87A9-211EEC190FB1}">
      <dgm:prSet/>
      <dgm:spPr/>
      <dgm:t>
        <a:bodyPr/>
        <a:lstStyle/>
        <a:p>
          <a:r>
            <a:rPr lang="en-GB" dirty="0"/>
            <a:t>Colleagues</a:t>
          </a:r>
          <a:endParaRPr lang="en-US" dirty="0"/>
        </a:p>
      </dgm:t>
    </dgm:pt>
    <dgm:pt modelId="{417250C2-2021-444B-B77A-61F9D8D2B412}" type="parTrans" cxnId="{71483D34-4922-489D-B2B2-F10030DDE561}">
      <dgm:prSet/>
      <dgm:spPr/>
      <dgm:t>
        <a:bodyPr/>
        <a:lstStyle/>
        <a:p>
          <a:endParaRPr lang="en-US"/>
        </a:p>
      </dgm:t>
    </dgm:pt>
    <dgm:pt modelId="{3E0E87DB-22F3-46A1-8E52-E1A6ADB46A57}" type="sibTrans" cxnId="{71483D34-4922-489D-B2B2-F10030DDE561}">
      <dgm:prSet/>
      <dgm:spPr/>
      <dgm:t>
        <a:bodyPr/>
        <a:lstStyle/>
        <a:p>
          <a:endParaRPr lang="en-US"/>
        </a:p>
      </dgm:t>
    </dgm:pt>
    <dgm:pt modelId="{B4039FAD-DDFA-417A-AF15-41BD3FFFD55E}" type="pres">
      <dgm:prSet presAssocID="{E46A0646-DA97-4051-A6D5-875E9CDEA8FB}" presName="Name0" presStyleCnt="0">
        <dgm:presLayoutVars>
          <dgm:dir/>
          <dgm:animLvl val="lvl"/>
          <dgm:resizeHandles val="exact"/>
        </dgm:presLayoutVars>
      </dgm:prSet>
      <dgm:spPr/>
    </dgm:pt>
    <dgm:pt modelId="{B34759A8-B87A-4DB5-BD07-83FD3432F9C4}" type="pres">
      <dgm:prSet presAssocID="{9D486B7B-34B7-4636-A8DB-E7B3190C31F1}" presName="linNode" presStyleCnt="0"/>
      <dgm:spPr/>
    </dgm:pt>
    <dgm:pt modelId="{0FB421D2-8636-4A33-AC3B-D3914E83872A}" type="pres">
      <dgm:prSet presAssocID="{9D486B7B-34B7-4636-A8DB-E7B3190C31F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04D5D9AC-B1BE-46C8-9314-9A2C6D99C0CF}" type="pres">
      <dgm:prSet presAssocID="{55A6D958-B3AB-48AC-A580-712034DBA428}" presName="sp" presStyleCnt="0"/>
      <dgm:spPr/>
    </dgm:pt>
    <dgm:pt modelId="{C2C1C30D-3ACA-4663-B149-8F7F3A3F6A6D}" type="pres">
      <dgm:prSet presAssocID="{BB6220E7-2978-4546-9D53-9C75BAD295B1}" presName="linNode" presStyleCnt="0"/>
      <dgm:spPr/>
    </dgm:pt>
    <dgm:pt modelId="{2F4DDEE5-C317-489F-9E53-ECB384656D78}" type="pres">
      <dgm:prSet presAssocID="{BB6220E7-2978-4546-9D53-9C75BAD295B1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A589242-37C8-4B50-B85C-E5DF8E4BD987}" type="pres">
      <dgm:prSet presAssocID="{900783C6-BC60-4350-88C9-5C1F9EC76000}" presName="sp" presStyleCnt="0"/>
      <dgm:spPr/>
    </dgm:pt>
    <dgm:pt modelId="{60B39E0E-38B5-43ED-927A-6397C5F31449}" type="pres">
      <dgm:prSet presAssocID="{B35466B9-5C4C-432D-87A9-211EEC190FB1}" presName="linNode" presStyleCnt="0"/>
      <dgm:spPr/>
    </dgm:pt>
    <dgm:pt modelId="{F531D78A-5190-4EBC-82F9-BC3940A82D38}" type="pres">
      <dgm:prSet presAssocID="{B35466B9-5C4C-432D-87A9-211EEC190FB1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279AEE1E-20B3-430C-B581-969DBB4CC43C}" type="presOf" srcId="{9D486B7B-34B7-4636-A8DB-E7B3190C31F1}" destId="{0FB421D2-8636-4A33-AC3B-D3914E83872A}" srcOrd="0" destOrd="0" presId="urn:microsoft.com/office/officeart/2005/8/layout/vList5"/>
    <dgm:cxn modelId="{71483D34-4922-489D-B2B2-F10030DDE561}" srcId="{E46A0646-DA97-4051-A6D5-875E9CDEA8FB}" destId="{B35466B9-5C4C-432D-87A9-211EEC190FB1}" srcOrd="2" destOrd="0" parTransId="{417250C2-2021-444B-B77A-61F9D8D2B412}" sibTransId="{3E0E87DB-22F3-46A1-8E52-E1A6ADB46A57}"/>
    <dgm:cxn modelId="{2452443F-318C-4992-A836-BC8A04842E8E}" type="presOf" srcId="{BB6220E7-2978-4546-9D53-9C75BAD295B1}" destId="{2F4DDEE5-C317-489F-9E53-ECB384656D78}" srcOrd="0" destOrd="0" presId="urn:microsoft.com/office/officeart/2005/8/layout/vList5"/>
    <dgm:cxn modelId="{E56C8164-CD40-4386-9C3D-E6B54225123B}" type="presOf" srcId="{E46A0646-DA97-4051-A6D5-875E9CDEA8FB}" destId="{B4039FAD-DDFA-417A-AF15-41BD3FFFD55E}" srcOrd="0" destOrd="0" presId="urn:microsoft.com/office/officeart/2005/8/layout/vList5"/>
    <dgm:cxn modelId="{06860E6B-F565-415A-BD5F-35154F922382}" type="presOf" srcId="{B35466B9-5C4C-432D-87A9-211EEC190FB1}" destId="{F531D78A-5190-4EBC-82F9-BC3940A82D38}" srcOrd="0" destOrd="0" presId="urn:microsoft.com/office/officeart/2005/8/layout/vList5"/>
    <dgm:cxn modelId="{F1131588-64C7-4449-AC44-4EF0FC2D12FB}" srcId="{E46A0646-DA97-4051-A6D5-875E9CDEA8FB}" destId="{9D486B7B-34B7-4636-A8DB-E7B3190C31F1}" srcOrd="0" destOrd="0" parTransId="{EA6D7AF1-0BEE-4A8F-84B2-10A79CAD39B2}" sibTransId="{55A6D958-B3AB-48AC-A580-712034DBA428}"/>
    <dgm:cxn modelId="{9776B5A4-0A48-4D03-BEB2-E5CBC048A2A3}" srcId="{E46A0646-DA97-4051-A6D5-875E9CDEA8FB}" destId="{BB6220E7-2978-4546-9D53-9C75BAD295B1}" srcOrd="1" destOrd="0" parTransId="{84C86323-C1C1-42CF-8B27-5E822D6E3AAE}" sibTransId="{900783C6-BC60-4350-88C9-5C1F9EC76000}"/>
    <dgm:cxn modelId="{739E7BB5-DF3A-4CEC-86F6-2550AE2DD34F}" type="presParOf" srcId="{B4039FAD-DDFA-417A-AF15-41BD3FFFD55E}" destId="{B34759A8-B87A-4DB5-BD07-83FD3432F9C4}" srcOrd="0" destOrd="0" presId="urn:microsoft.com/office/officeart/2005/8/layout/vList5"/>
    <dgm:cxn modelId="{3DC428AB-FC9B-40AC-B94A-B5B1BBB5E669}" type="presParOf" srcId="{B34759A8-B87A-4DB5-BD07-83FD3432F9C4}" destId="{0FB421D2-8636-4A33-AC3B-D3914E83872A}" srcOrd="0" destOrd="0" presId="urn:microsoft.com/office/officeart/2005/8/layout/vList5"/>
    <dgm:cxn modelId="{439A772E-CB8B-4514-B20A-43202AD47644}" type="presParOf" srcId="{B4039FAD-DDFA-417A-AF15-41BD3FFFD55E}" destId="{04D5D9AC-B1BE-46C8-9314-9A2C6D99C0CF}" srcOrd="1" destOrd="0" presId="urn:microsoft.com/office/officeart/2005/8/layout/vList5"/>
    <dgm:cxn modelId="{F53DFBDE-46FE-4436-85EF-8ACD8C796997}" type="presParOf" srcId="{B4039FAD-DDFA-417A-AF15-41BD3FFFD55E}" destId="{C2C1C30D-3ACA-4663-B149-8F7F3A3F6A6D}" srcOrd="2" destOrd="0" presId="urn:microsoft.com/office/officeart/2005/8/layout/vList5"/>
    <dgm:cxn modelId="{48AEB358-E33F-4B37-80FE-F4CF5FA8E0F3}" type="presParOf" srcId="{C2C1C30D-3ACA-4663-B149-8F7F3A3F6A6D}" destId="{2F4DDEE5-C317-489F-9E53-ECB384656D78}" srcOrd="0" destOrd="0" presId="urn:microsoft.com/office/officeart/2005/8/layout/vList5"/>
    <dgm:cxn modelId="{B7A8A0F1-4A31-47A9-8CDD-D4BDBF32E717}" type="presParOf" srcId="{B4039FAD-DDFA-417A-AF15-41BD3FFFD55E}" destId="{5A589242-37C8-4B50-B85C-E5DF8E4BD987}" srcOrd="3" destOrd="0" presId="urn:microsoft.com/office/officeart/2005/8/layout/vList5"/>
    <dgm:cxn modelId="{A24B7811-2591-4BB9-A011-E127D9DC2EF4}" type="presParOf" srcId="{B4039FAD-DDFA-417A-AF15-41BD3FFFD55E}" destId="{60B39E0E-38B5-43ED-927A-6397C5F31449}" srcOrd="4" destOrd="0" presId="urn:microsoft.com/office/officeart/2005/8/layout/vList5"/>
    <dgm:cxn modelId="{FFA3676A-D255-4388-A4C5-085719BE8B5F}" type="presParOf" srcId="{60B39E0E-38B5-43ED-927A-6397C5F31449}" destId="{F531D78A-5190-4EBC-82F9-BC3940A82D3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AB6DEB-9D5D-4660-98A4-98CBA13567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2C3B2DB-8DD2-4EDD-890E-309B71A288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Patients- better understanding of care treatments </a:t>
          </a:r>
          <a:endParaRPr lang="en-US" dirty="0"/>
        </a:p>
      </dgm:t>
    </dgm:pt>
    <dgm:pt modelId="{678C7F1C-EE4A-40FD-8499-52A01C35F2AF}" type="parTrans" cxnId="{97C2A64C-B8EB-47E5-89E3-D07D82B365EA}">
      <dgm:prSet/>
      <dgm:spPr/>
      <dgm:t>
        <a:bodyPr/>
        <a:lstStyle/>
        <a:p>
          <a:endParaRPr lang="en-US"/>
        </a:p>
      </dgm:t>
    </dgm:pt>
    <dgm:pt modelId="{8D4801A0-BB20-49C4-ACA4-51A0C25529D5}" type="sibTrans" cxnId="{97C2A64C-B8EB-47E5-89E3-D07D82B365EA}">
      <dgm:prSet/>
      <dgm:spPr/>
      <dgm:t>
        <a:bodyPr/>
        <a:lstStyle/>
        <a:p>
          <a:endParaRPr lang="en-US"/>
        </a:p>
      </dgm:t>
    </dgm:pt>
    <dgm:pt modelId="{B6355B66-1A60-4B3F-B50F-9DAED794D6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Professionals- stronger work relationships </a:t>
          </a:r>
          <a:endParaRPr lang="en-US" dirty="0"/>
        </a:p>
      </dgm:t>
    </dgm:pt>
    <dgm:pt modelId="{2DA23EC3-D840-4C2C-891C-40EC817DC967}" type="parTrans" cxnId="{06394433-75DD-4E6D-9F00-DA7626A7FA9A}">
      <dgm:prSet/>
      <dgm:spPr/>
      <dgm:t>
        <a:bodyPr/>
        <a:lstStyle/>
        <a:p>
          <a:endParaRPr lang="en-US"/>
        </a:p>
      </dgm:t>
    </dgm:pt>
    <dgm:pt modelId="{6764EEE4-E6F5-4E83-AC83-4AB785B53171}" type="sibTrans" cxnId="{06394433-75DD-4E6D-9F00-DA7626A7FA9A}">
      <dgm:prSet/>
      <dgm:spPr/>
      <dgm:t>
        <a:bodyPr/>
        <a:lstStyle/>
        <a:p>
          <a:endParaRPr lang="en-US"/>
        </a:p>
      </dgm:t>
    </dgm:pt>
    <dgm:pt modelId="{3D8F1D6A-9CC7-497A-BC00-B90D0251DE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Company- higher quality care </a:t>
          </a:r>
          <a:endParaRPr lang="en-US"/>
        </a:p>
      </dgm:t>
    </dgm:pt>
    <dgm:pt modelId="{A9102B3B-A3E4-489F-B4BC-621B587079F5}" type="parTrans" cxnId="{9C72FF8E-04AD-4239-8F0D-91E711128E5B}">
      <dgm:prSet/>
      <dgm:spPr/>
      <dgm:t>
        <a:bodyPr/>
        <a:lstStyle/>
        <a:p>
          <a:endParaRPr lang="en-US"/>
        </a:p>
      </dgm:t>
    </dgm:pt>
    <dgm:pt modelId="{66BD4F3C-1984-4110-9B3C-51D093799BE9}" type="sibTrans" cxnId="{9C72FF8E-04AD-4239-8F0D-91E711128E5B}">
      <dgm:prSet/>
      <dgm:spPr/>
      <dgm:t>
        <a:bodyPr/>
        <a:lstStyle/>
        <a:p>
          <a:endParaRPr lang="en-US"/>
        </a:p>
      </dgm:t>
    </dgm:pt>
    <dgm:pt modelId="{028995F3-6BF2-4838-B69C-03A8366B0A3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Improve health outcomes</a:t>
          </a:r>
        </a:p>
      </dgm:t>
    </dgm:pt>
    <dgm:pt modelId="{7CDFDBA3-A8C6-4085-A174-A126519D9FF4}" type="parTrans" cxnId="{698BD02F-5A5C-421D-AB69-8B026D9037BC}">
      <dgm:prSet/>
      <dgm:spPr/>
      <dgm:t>
        <a:bodyPr/>
        <a:lstStyle/>
        <a:p>
          <a:endParaRPr lang="en-GB"/>
        </a:p>
      </dgm:t>
    </dgm:pt>
    <dgm:pt modelId="{6CB54966-9291-4438-96FC-C1D75F8EF05C}" type="sibTrans" cxnId="{698BD02F-5A5C-421D-AB69-8B026D9037BC}">
      <dgm:prSet/>
      <dgm:spPr/>
      <dgm:t>
        <a:bodyPr/>
        <a:lstStyle/>
        <a:p>
          <a:endParaRPr lang="en-GB"/>
        </a:p>
      </dgm:t>
    </dgm:pt>
    <dgm:pt modelId="{B3EB0A88-C983-4E4B-B45D-FA3220234B5D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Increased confidence and satisfaction</a:t>
          </a:r>
        </a:p>
      </dgm:t>
    </dgm:pt>
    <dgm:pt modelId="{5081F460-831B-4F1C-BD93-299D74E1746D}" type="parTrans" cxnId="{EEB96E9B-F54F-4D28-B111-76E4FA1880DA}">
      <dgm:prSet/>
      <dgm:spPr/>
      <dgm:t>
        <a:bodyPr/>
        <a:lstStyle/>
        <a:p>
          <a:endParaRPr lang="en-GB"/>
        </a:p>
      </dgm:t>
    </dgm:pt>
    <dgm:pt modelId="{BC476B1C-4BFC-4193-8BF4-9E04F9A6A0C3}" type="sibTrans" cxnId="{EEB96E9B-F54F-4D28-B111-76E4FA1880DA}">
      <dgm:prSet/>
      <dgm:spPr/>
      <dgm:t>
        <a:bodyPr/>
        <a:lstStyle/>
        <a:p>
          <a:endParaRPr lang="en-GB"/>
        </a:p>
      </dgm:t>
    </dgm:pt>
    <dgm:pt modelId="{48FE4F14-DB0C-4EB1-A098-3C703B31A346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Reduce risk of errors</a:t>
          </a:r>
        </a:p>
      </dgm:t>
    </dgm:pt>
    <dgm:pt modelId="{229BEC0D-EDAA-4EC4-AFEA-F3A39B85CF9F}" type="parTrans" cxnId="{47793F43-1254-4646-A563-57A6A3E24A15}">
      <dgm:prSet/>
      <dgm:spPr/>
      <dgm:t>
        <a:bodyPr/>
        <a:lstStyle/>
        <a:p>
          <a:endParaRPr lang="en-GB"/>
        </a:p>
      </dgm:t>
    </dgm:pt>
    <dgm:pt modelId="{F99886E6-98EB-4C57-A293-EE7854A1E48D}" type="sibTrans" cxnId="{47793F43-1254-4646-A563-57A6A3E24A15}">
      <dgm:prSet/>
      <dgm:spPr/>
      <dgm:t>
        <a:bodyPr/>
        <a:lstStyle/>
        <a:p>
          <a:endParaRPr lang="en-GB"/>
        </a:p>
      </dgm:t>
    </dgm:pt>
    <dgm:pt modelId="{6910A575-982D-4884-B31C-D56E9F264E7F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Improve team- work</a:t>
          </a:r>
        </a:p>
      </dgm:t>
    </dgm:pt>
    <dgm:pt modelId="{7F5E838B-E271-43A7-B66A-B9F6DE0E506F}" type="parTrans" cxnId="{1A3BA878-FF63-4794-857C-2129D4EF16C9}">
      <dgm:prSet/>
      <dgm:spPr/>
      <dgm:t>
        <a:bodyPr/>
        <a:lstStyle/>
        <a:p>
          <a:endParaRPr lang="en-GB"/>
        </a:p>
      </dgm:t>
    </dgm:pt>
    <dgm:pt modelId="{B1DDBDDD-12BE-47BA-BC21-81D5AE1E8CCD}" type="sibTrans" cxnId="{1A3BA878-FF63-4794-857C-2129D4EF16C9}">
      <dgm:prSet/>
      <dgm:spPr/>
      <dgm:t>
        <a:bodyPr/>
        <a:lstStyle/>
        <a:p>
          <a:endParaRPr lang="en-GB"/>
        </a:p>
      </dgm:t>
    </dgm:pt>
    <dgm:pt modelId="{3DAA2256-84C3-4F3B-8E81-CF8B4F688FFA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Improves patient safety</a:t>
          </a:r>
        </a:p>
      </dgm:t>
    </dgm:pt>
    <dgm:pt modelId="{76BF114E-D5A5-43AE-8DCD-735971574AD8}" type="parTrans" cxnId="{193CCC95-9311-4E89-BE72-664322D42A39}">
      <dgm:prSet/>
      <dgm:spPr/>
      <dgm:t>
        <a:bodyPr/>
        <a:lstStyle/>
        <a:p>
          <a:endParaRPr lang="en-GB"/>
        </a:p>
      </dgm:t>
    </dgm:pt>
    <dgm:pt modelId="{7C24BF56-88C9-48F9-BBED-34CA2835C231}" type="sibTrans" cxnId="{193CCC95-9311-4E89-BE72-664322D42A39}">
      <dgm:prSet/>
      <dgm:spPr/>
      <dgm:t>
        <a:bodyPr/>
        <a:lstStyle/>
        <a:p>
          <a:endParaRPr lang="en-GB"/>
        </a:p>
      </dgm:t>
    </dgm:pt>
    <dgm:pt modelId="{BC519CDA-AF50-4473-B7D0-F26C34E1A1D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Compliance with professional standards and regulations</a:t>
          </a:r>
        </a:p>
      </dgm:t>
    </dgm:pt>
    <dgm:pt modelId="{ED6D2603-81B3-4FB0-9D15-A7D06BB3A941}" type="parTrans" cxnId="{A0D8BB61-9634-469C-B3DF-5CB652FFAE12}">
      <dgm:prSet/>
      <dgm:spPr/>
      <dgm:t>
        <a:bodyPr/>
        <a:lstStyle/>
        <a:p>
          <a:endParaRPr lang="en-GB"/>
        </a:p>
      </dgm:t>
    </dgm:pt>
    <dgm:pt modelId="{2C7DB209-038B-4B7A-A841-AD93B8F4A456}" type="sibTrans" cxnId="{A0D8BB61-9634-469C-B3DF-5CB652FFAE12}">
      <dgm:prSet/>
      <dgm:spPr/>
      <dgm:t>
        <a:bodyPr/>
        <a:lstStyle/>
        <a:p>
          <a:endParaRPr lang="en-GB"/>
        </a:p>
      </dgm:t>
    </dgm:pt>
    <dgm:pt modelId="{0AA4617C-D390-4716-BD98-A9C768BF3152}" type="pres">
      <dgm:prSet presAssocID="{16AB6DEB-9D5D-4660-98A4-98CBA13567DC}" presName="root" presStyleCnt="0">
        <dgm:presLayoutVars>
          <dgm:dir/>
          <dgm:resizeHandles val="exact"/>
        </dgm:presLayoutVars>
      </dgm:prSet>
      <dgm:spPr/>
    </dgm:pt>
    <dgm:pt modelId="{E349319F-3EDD-4167-A1CF-0F07E6ED476F}" type="pres">
      <dgm:prSet presAssocID="{B3EB0A88-C983-4E4B-B45D-FA3220234B5D}" presName="compNode" presStyleCnt="0"/>
      <dgm:spPr/>
    </dgm:pt>
    <dgm:pt modelId="{1BC3B624-D18F-452C-9AAE-B5F3A9CB7EA5}" type="pres">
      <dgm:prSet presAssocID="{B3EB0A88-C983-4E4B-B45D-FA3220234B5D}" presName="bgRect" presStyleLbl="bgShp" presStyleIdx="0" presStyleCnt="9"/>
      <dgm:spPr/>
    </dgm:pt>
    <dgm:pt modelId="{2E2935E9-494D-4756-95C6-D383E770CAAC}" type="pres">
      <dgm:prSet presAssocID="{B3EB0A88-C983-4E4B-B45D-FA3220234B5D}" presName="iconRect" presStyleLbl="node1" presStyleIdx="0" presStyleCnt="9"/>
      <dgm:spPr/>
    </dgm:pt>
    <dgm:pt modelId="{1B23FE9A-CA15-4DC4-BEC3-93AF818F8D94}" type="pres">
      <dgm:prSet presAssocID="{B3EB0A88-C983-4E4B-B45D-FA3220234B5D}" presName="spaceRect" presStyleCnt="0"/>
      <dgm:spPr/>
    </dgm:pt>
    <dgm:pt modelId="{C4C72019-10DA-43F8-9ED0-78B3E77B83F6}" type="pres">
      <dgm:prSet presAssocID="{B3EB0A88-C983-4E4B-B45D-FA3220234B5D}" presName="parTx" presStyleLbl="revTx" presStyleIdx="0" presStyleCnt="9">
        <dgm:presLayoutVars>
          <dgm:chMax val="0"/>
          <dgm:chPref val="0"/>
        </dgm:presLayoutVars>
      </dgm:prSet>
      <dgm:spPr/>
    </dgm:pt>
    <dgm:pt modelId="{F52DE62D-9BED-41F5-B292-CBF0375BAEE2}" type="pres">
      <dgm:prSet presAssocID="{BC476B1C-4BFC-4193-8BF4-9E04F9A6A0C3}" presName="sibTrans" presStyleCnt="0"/>
      <dgm:spPr/>
    </dgm:pt>
    <dgm:pt modelId="{41D7DE94-7C71-4CF6-9D55-15E8FDF46537}" type="pres">
      <dgm:prSet presAssocID="{028995F3-6BF2-4838-B69C-03A8366B0A37}" presName="compNode" presStyleCnt="0"/>
      <dgm:spPr/>
    </dgm:pt>
    <dgm:pt modelId="{D9F0B40C-8375-4BB4-8109-6DB83A526BEE}" type="pres">
      <dgm:prSet presAssocID="{028995F3-6BF2-4838-B69C-03A8366B0A37}" presName="bgRect" presStyleLbl="bgShp" presStyleIdx="1" presStyleCnt="9"/>
      <dgm:spPr/>
    </dgm:pt>
    <dgm:pt modelId="{E0B15AEB-7C23-4F5B-9217-A95D416150C2}" type="pres">
      <dgm:prSet presAssocID="{028995F3-6BF2-4838-B69C-03A8366B0A37}" presName="iconRect" presStyleLbl="node1" presStyleIdx="1" presStyleCnt="9"/>
      <dgm:spPr/>
    </dgm:pt>
    <dgm:pt modelId="{CF903F15-6575-46D3-9BE2-944268663D24}" type="pres">
      <dgm:prSet presAssocID="{028995F3-6BF2-4838-B69C-03A8366B0A37}" presName="spaceRect" presStyleCnt="0"/>
      <dgm:spPr/>
    </dgm:pt>
    <dgm:pt modelId="{DC79C90E-9752-4A7A-AC29-B2B21DAA853B}" type="pres">
      <dgm:prSet presAssocID="{028995F3-6BF2-4838-B69C-03A8366B0A37}" presName="parTx" presStyleLbl="revTx" presStyleIdx="1" presStyleCnt="9">
        <dgm:presLayoutVars>
          <dgm:chMax val="0"/>
          <dgm:chPref val="0"/>
        </dgm:presLayoutVars>
      </dgm:prSet>
      <dgm:spPr/>
    </dgm:pt>
    <dgm:pt modelId="{ABAEDBA0-DA04-41B5-87B1-99D732209D38}" type="pres">
      <dgm:prSet presAssocID="{6CB54966-9291-4438-96FC-C1D75F8EF05C}" presName="sibTrans" presStyleCnt="0"/>
      <dgm:spPr/>
    </dgm:pt>
    <dgm:pt modelId="{A62FD214-7309-448A-A914-BC0FE5F30FDE}" type="pres">
      <dgm:prSet presAssocID="{A2C3B2DB-8DD2-4EDD-890E-309B71A28899}" presName="compNode" presStyleCnt="0"/>
      <dgm:spPr/>
    </dgm:pt>
    <dgm:pt modelId="{48620A53-E6CB-49FA-86FD-7690305887D8}" type="pres">
      <dgm:prSet presAssocID="{A2C3B2DB-8DD2-4EDD-890E-309B71A28899}" presName="bgRect" presStyleLbl="bgShp" presStyleIdx="2" presStyleCnt="9"/>
      <dgm:spPr/>
    </dgm:pt>
    <dgm:pt modelId="{B3E787FE-7D97-4458-9BD7-E4A78756A708}" type="pres">
      <dgm:prSet presAssocID="{A2C3B2DB-8DD2-4EDD-890E-309B71A28899}" presName="iconRect" presStyleLbl="node1" presStyleIdx="2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EFDB7DBF-0FE4-4AD6-B6B1-ADD3290F8FCB}" type="pres">
      <dgm:prSet presAssocID="{A2C3B2DB-8DD2-4EDD-890E-309B71A28899}" presName="spaceRect" presStyleCnt="0"/>
      <dgm:spPr/>
    </dgm:pt>
    <dgm:pt modelId="{721E09DE-FFD6-4DB7-A849-374A2E06E33B}" type="pres">
      <dgm:prSet presAssocID="{A2C3B2DB-8DD2-4EDD-890E-309B71A28899}" presName="parTx" presStyleLbl="revTx" presStyleIdx="2" presStyleCnt="9">
        <dgm:presLayoutVars>
          <dgm:chMax val="0"/>
          <dgm:chPref val="0"/>
        </dgm:presLayoutVars>
      </dgm:prSet>
      <dgm:spPr/>
    </dgm:pt>
    <dgm:pt modelId="{4A92005D-09BE-476F-B29F-81841549621D}" type="pres">
      <dgm:prSet presAssocID="{8D4801A0-BB20-49C4-ACA4-51A0C25529D5}" presName="sibTrans" presStyleCnt="0"/>
      <dgm:spPr/>
    </dgm:pt>
    <dgm:pt modelId="{AAA71E92-814F-42DA-8B27-9A2194C61B94}" type="pres">
      <dgm:prSet presAssocID="{6910A575-982D-4884-B31C-D56E9F264E7F}" presName="compNode" presStyleCnt="0"/>
      <dgm:spPr/>
    </dgm:pt>
    <dgm:pt modelId="{5874076F-8962-4849-A9CA-6A0D27F49028}" type="pres">
      <dgm:prSet presAssocID="{6910A575-982D-4884-B31C-D56E9F264E7F}" presName="bgRect" presStyleLbl="bgShp" presStyleIdx="3" presStyleCnt="9"/>
      <dgm:spPr/>
    </dgm:pt>
    <dgm:pt modelId="{F26D7A9D-3DCD-4CEB-A7BC-BA81628943D8}" type="pres">
      <dgm:prSet presAssocID="{6910A575-982D-4884-B31C-D56E9F264E7F}" presName="iconRect" presStyleLbl="node1" presStyleIdx="3" presStyleCnt="9"/>
      <dgm:spPr/>
    </dgm:pt>
    <dgm:pt modelId="{C57C27E6-D1E3-4D1C-A07A-7CB4625945A8}" type="pres">
      <dgm:prSet presAssocID="{6910A575-982D-4884-B31C-D56E9F264E7F}" presName="spaceRect" presStyleCnt="0"/>
      <dgm:spPr/>
    </dgm:pt>
    <dgm:pt modelId="{8C6A26E1-760F-4A82-B6BC-73A88D3DB16D}" type="pres">
      <dgm:prSet presAssocID="{6910A575-982D-4884-B31C-D56E9F264E7F}" presName="parTx" presStyleLbl="revTx" presStyleIdx="3" presStyleCnt="9">
        <dgm:presLayoutVars>
          <dgm:chMax val="0"/>
          <dgm:chPref val="0"/>
        </dgm:presLayoutVars>
      </dgm:prSet>
      <dgm:spPr/>
    </dgm:pt>
    <dgm:pt modelId="{E312EAC8-442E-4DCC-946E-3946C5B7E7DC}" type="pres">
      <dgm:prSet presAssocID="{B1DDBDDD-12BE-47BA-BC21-81D5AE1E8CCD}" presName="sibTrans" presStyleCnt="0"/>
      <dgm:spPr/>
    </dgm:pt>
    <dgm:pt modelId="{64F8DCF7-724F-402E-ACA8-22FE1B40BF6B}" type="pres">
      <dgm:prSet presAssocID="{48FE4F14-DB0C-4EB1-A098-3C703B31A346}" presName="compNode" presStyleCnt="0"/>
      <dgm:spPr/>
    </dgm:pt>
    <dgm:pt modelId="{854D3AE0-2217-4B6E-9FE8-B75EF7453E74}" type="pres">
      <dgm:prSet presAssocID="{48FE4F14-DB0C-4EB1-A098-3C703B31A346}" presName="bgRect" presStyleLbl="bgShp" presStyleIdx="4" presStyleCnt="9"/>
      <dgm:spPr/>
    </dgm:pt>
    <dgm:pt modelId="{8646CB4D-87EE-4E9E-A3F7-9A87F1E4815B}" type="pres">
      <dgm:prSet presAssocID="{48FE4F14-DB0C-4EB1-A098-3C703B31A346}" presName="iconRect" presStyleLbl="node1" presStyleIdx="4" presStyleCnt="9"/>
      <dgm:spPr/>
    </dgm:pt>
    <dgm:pt modelId="{3B1C25B4-85E0-4625-9E18-0070A01C2FD6}" type="pres">
      <dgm:prSet presAssocID="{48FE4F14-DB0C-4EB1-A098-3C703B31A346}" presName="spaceRect" presStyleCnt="0"/>
      <dgm:spPr/>
    </dgm:pt>
    <dgm:pt modelId="{7E3086E5-424B-4006-99C7-4AFE056529C8}" type="pres">
      <dgm:prSet presAssocID="{48FE4F14-DB0C-4EB1-A098-3C703B31A346}" presName="parTx" presStyleLbl="revTx" presStyleIdx="4" presStyleCnt="9">
        <dgm:presLayoutVars>
          <dgm:chMax val="0"/>
          <dgm:chPref val="0"/>
        </dgm:presLayoutVars>
      </dgm:prSet>
      <dgm:spPr/>
    </dgm:pt>
    <dgm:pt modelId="{FC32DCAE-4182-4BCD-B981-4CBA4230CE51}" type="pres">
      <dgm:prSet presAssocID="{F99886E6-98EB-4C57-A293-EE7854A1E48D}" presName="sibTrans" presStyleCnt="0"/>
      <dgm:spPr/>
    </dgm:pt>
    <dgm:pt modelId="{8C5E4941-1CC9-4495-8DAD-F50E6EE92A77}" type="pres">
      <dgm:prSet presAssocID="{B6355B66-1A60-4B3F-B50F-9DAED794D692}" presName="compNode" presStyleCnt="0"/>
      <dgm:spPr/>
    </dgm:pt>
    <dgm:pt modelId="{E40A5ED5-152E-4D23-9167-3172E6C914FE}" type="pres">
      <dgm:prSet presAssocID="{B6355B66-1A60-4B3F-B50F-9DAED794D692}" presName="bgRect" presStyleLbl="bgShp" presStyleIdx="5" presStyleCnt="9"/>
      <dgm:spPr/>
    </dgm:pt>
    <dgm:pt modelId="{880CA06E-4F54-487E-AF62-E2709D6CAF22}" type="pres">
      <dgm:prSet presAssocID="{B6355B66-1A60-4B3F-B50F-9DAED794D692}" presName="iconRect" presStyleLbl="node1" presStyleIdx="5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6651757-D76D-481D-A9D4-D0E3914C6899}" type="pres">
      <dgm:prSet presAssocID="{B6355B66-1A60-4B3F-B50F-9DAED794D692}" presName="spaceRect" presStyleCnt="0"/>
      <dgm:spPr/>
    </dgm:pt>
    <dgm:pt modelId="{99C37359-07FB-4CAA-8F2D-1F9DD81073D3}" type="pres">
      <dgm:prSet presAssocID="{B6355B66-1A60-4B3F-B50F-9DAED794D692}" presName="parTx" presStyleLbl="revTx" presStyleIdx="5" presStyleCnt="9">
        <dgm:presLayoutVars>
          <dgm:chMax val="0"/>
          <dgm:chPref val="0"/>
        </dgm:presLayoutVars>
      </dgm:prSet>
      <dgm:spPr/>
    </dgm:pt>
    <dgm:pt modelId="{0C49A268-42E3-4B7E-9C64-FE7E3C69E1FA}" type="pres">
      <dgm:prSet presAssocID="{6764EEE4-E6F5-4E83-AC83-4AB785B53171}" presName="sibTrans" presStyleCnt="0"/>
      <dgm:spPr/>
    </dgm:pt>
    <dgm:pt modelId="{6F4563AD-5B4B-44A3-A858-363133BA23A1}" type="pres">
      <dgm:prSet presAssocID="{BC519CDA-AF50-4473-B7D0-F26C34E1A1D7}" presName="compNode" presStyleCnt="0"/>
      <dgm:spPr/>
    </dgm:pt>
    <dgm:pt modelId="{BEFD253B-71E3-4BBE-9B72-1319F68DBEA9}" type="pres">
      <dgm:prSet presAssocID="{BC519CDA-AF50-4473-B7D0-F26C34E1A1D7}" presName="bgRect" presStyleLbl="bgShp" presStyleIdx="6" presStyleCnt="9"/>
      <dgm:spPr/>
    </dgm:pt>
    <dgm:pt modelId="{EEF221DF-3B1A-4D00-B975-76A5A275107D}" type="pres">
      <dgm:prSet presAssocID="{BC519CDA-AF50-4473-B7D0-F26C34E1A1D7}" presName="iconRect" presStyleLbl="node1" presStyleIdx="6" presStyleCnt="9"/>
      <dgm:spPr/>
    </dgm:pt>
    <dgm:pt modelId="{2743F11A-035E-4021-9279-5C35EB99ADE8}" type="pres">
      <dgm:prSet presAssocID="{BC519CDA-AF50-4473-B7D0-F26C34E1A1D7}" presName="spaceRect" presStyleCnt="0"/>
      <dgm:spPr/>
    </dgm:pt>
    <dgm:pt modelId="{EF787F12-4EEE-40C1-B2B7-ED12D30A0C1C}" type="pres">
      <dgm:prSet presAssocID="{BC519CDA-AF50-4473-B7D0-F26C34E1A1D7}" presName="parTx" presStyleLbl="revTx" presStyleIdx="6" presStyleCnt="9">
        <dgm:presLayoutVars>
          <dgm:chMax val="0"/>
          <dgm:chPref val="0"/>
        </dgm:presLayoutVars>
      </dgm:prSet>
      <dgm:spPr/>
    </dgm:pt>
    <dgm:pt modelId="{112418D2-2623-4079-AA1F-FE9AD2852AD2}" type="pres">
      <dgm:prSet presAssocID="{2C7DB209-038B-4B7A-A841-AD93B8F4A456}" presName="sibTrans" presStyleCnt="0"/>
      <dgm:spPr/>
    </dgm:pt>
    <dgm:pt modelId="{91F95F54-60F0-48A3-B9A3-4E0472E97BD4}" type="pres">
      <dgm:prSet presAssocID="{3DAA2256-84C3-4F3B-8E81-CF8B4F688FFA}" presName="compNode" presStyleCnt="0"/>
      <dgm:spPr/>
    </dgm:pt>
    <dgm:pt modelId="{A1BD892C-A6FE-46F0-B313-AA40B2EF4D92}" type="pres">
      <dgm:prSet presAssocID="{3DAA2256-84C3-4F3B-8E81-CF8B4F688FFA}" presName="bgRect" presStyleLbl="bgShp" presStyleIdx="7" presStyleCnt="9"/>
      <dgm:spPr/>
    </dgm:pt>
    <dgm:pt modelId="{82C9C389-F304-46F1-BB1E-DAFAE19AC2E4}" type="pres">
      <dgm:prSet presAssocID="{3DAA2256-84C3-4F3B-8E81-CF8B4F688FFA}" presName="iconRect" presStyleLbl="node1" presStyleIdx="7" presStyleCnt="9"/>
      <dgm:spPr/>
    </dgm:pt>
    <dgm:pt modelId="{F1F2A578-5B45-4280-B190-A0414B7E7148}" type="pres">
      <dgm:prSet presAssocID="{3DAA2256-84C3-4F3B-8E81-CF8B4F688FFA}" presName="spaceRect" presStyleCnt="0"/>
      <dgm:spPr/>
    </dgm:pt>
    <dgm:pt modelId="{91F6C758-7274-4835-8CB9-00B3E977BCF4}" type="pres">
      <dgm:prSet presAssocID="{3DAA2256-84C3-4F3B-8E81-CF8B4F688FFA}" presName="parTx" presStyleLbl="revTx" presStyleIdx="7" presStyleCnt="9">
        <dgm:presLayoutVars>
          <dgm:chMax val="0"/>
          <dgm:chPref val="0"/>
        </dgm:presLayoutVars>
      </dgm:prSet>
      <dgm:spPr/>
    </dgm:pt>
    <dgm:pt modelId="{2AD2D6AB-5A8C-4A9F-B6DB-CEB6EA52CD64}" type="pres">
      <dgm:prSet presAssocID="{7C24BF56-88C9-48F9-BBED-34CA2835C231}" presName="sibTrans" presStyleCnt="0"/>
      <dgm:spPr/>
    </dgm:pt>
    <dgm:pt modelId="{314658B9-F92A-460E-82F9-55CB3035B7C5}" type="pres">
      <dgm:prSet presAssocID="{3D8F1D6A-9CC7-497A-BC00-B90D0251DED4}" presName="compNode" presStyleCnt="0"/>
      <dgm:spPr/>
    </dgm:pt>
    <dgm:pt modelId="{2940D26C-CE4B-4428-8D71-5F7D6E93FEA1}" type="pres">
      <dgm:prSet presAssocID="{3D8F1D6A-9CC7-497A-BC00-B90D0251DED4}" presName="bgRect" presStyleLbl="bgShp" presStyleIdx="8" presStyleCnt="9"/>
      <dgm:spPr/>
    </dgm:pt>
    <dgm:pt modelId="{E5E371D0-9ED7-4994-98C2-CEBF4F8D38BE}" type="pres">
      <dgm:prSet presAssocID="{3D8F1D6A-9CC7-497A-BC00-B90D0251DED4}" presName="iconRect" presStyleLbl="node1" presStyleIdx="8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8447541-B202-4759-9EC1-38EB53B65219}" type="pres">
      <dgm:prSet presAssocID="{3D8F1D6A-9CC7-497A-BC00-B90D0251DED4}" presName="spaceRect" presStyleCnt="0"/>
      <dgm:spPr/>
    </dgm:pt>
    <dgm:pt modelId="{200E11EB-37DF-4B46-B3E9-04AA436D4D0C}" type="pres">
      <dgm:prSet presAssocID="{3D8F1D6A-9CC7-497A-BC00-B90D0251DED4}" presName="parTx" presStyleLbl="revTx" presStyleIdx="8" presStyleCnt="9">
        <dgm:presLayoutVars>
          <dgm:chMax val="0"/>
          <dgm:chPref val="0"/>
        </dgm:presLayoutVars>
      </dgm:prSet>
      <dgm:spPr/>
    </dgm:pt>
  </dgm:ptLst>
  <dgm:cxnLst>
    <dgm:cxn modelId="{698BD02F-5A5C-421D-AB69-8B026D9037BC}" srcId="{16AB6DEB-9D5D-4660-98A4-98CBA13567DC}" destId="{028995F3-6BF2-4838-B69C-03A8366B0A37}" srcOrd="1" destOrd="0" parTransId="{7CDFDBA3-A8C6-4085-A174-A126519D9FF4}" sibTransId="{6CB54966-9291-4438-96FC-C1D75F8EF05C}"/>
    <dgm:cxn modelId="{06394433-75DD-4E6D-9F00-DA7626A7FA9A}" srcId="{16AB6DEB-9D5D-4660-98A4-98CBA13567DC}" destId="{B6355B66-1A60-4B3F-B50F-9DAED794D692}" srcOrd="5" destOrd="0" parTransId="{2DA23EC3-D840-4C2C-891C-40EC817DC967}" sibTransId="{6764EEE4-E6F5-4E83-AC83-4AB785B53171}"/>
    <dgm:cxn modelId="{A0D8BB61-9634-469C-B3DF-5CB652FFAE12}" srcId="{16AB6DEB-9D5D-4660-98A4-98CBA13567DC}" destId="{BC519CDA-AF50-4473-B7D0-F26C34E1A1D7}" srcOrd="6" destOrd="0" parTransId="{ED6D2603-81B3-4FB0-9D15-A7D06BB3A941}" sibTransId="{2C7DB209-038B-4B7A-A841-AD93B8F4A456}"/>
    <dgm:cxn modelId="{47793F43-1254-4646-A563-57A6A3E24A15}" srcId="{16AB6DEB-9D5D-4660-98A4-98CBA13567DC}" destId="{48FE4F14-DB0C-4EB1-A098-3C703B31A346}" srcOrd="4" destOrd="0" parTransId="{229BEC0D-EDAA-4EC4-AFEA-F3A39B85CF9F}" sibTransId="{F99886E6-98EB-4C57-A293-EE7854A1E48D}"/>
    <dgm:cxn modelId="{CD763E65-F0F7-40D9-BA77-E8B53E792684}" type="presOf" srcId="{6910A575-982D-4884-B31C-D56E9F264E7F}" destId="{8C6A26E1-760F-4A82-B6BC-73A88D3DB16D}" srcOrd="0" destOrd="0" presId="urn:microsoft.com/office/officeart/2018/2/layout/IconVerticalSolidList"/>
    <dgm:cxn modelId="{97C2A64C-B8EB-47E5-89E3-D07D82B365EA}" srcId="{16AB6DEB-9D5D-4660-98A4-98CBA13567DC}" destId="{A2C3B2DB-8DD2-4EDD-890E-309B71A28899}" srcOrd="2" destOrd="0" parTransId="{678C7F1C-EE4A-40FD-8499-52A01C35F2AF}" sibTransId="{8D4801A0-BB20-49C4-ACA4-51A0C25529D5}"/>
    <dgm:cxn modelId="{82B3E557-E7F6-4B34-90D6-538F4C8AD156}" type="presOf" srcId="{B6355B66-1A60-4B3F-B50F-9DAED794D692}" destId="{99C37359-07FB-4CAA-8F2D-1F9DD81073D3}" srcOrd="0" destOrd="0" presId="urn:microsoft.com/office/officeart/2018/2/layout/IconVerticalSolidList"/>
    <dgm:cxn modelId="{73FA9658-B9F3-48BB-8AA7-ECE19CD9A75C}" type="presOf" srcId="{16AB6DEB-9D5D-4660-98A4-98CBA13567DC}" destId="{0AA4617C-D390-4716-BD98-A9C768BF3152}" srcOrd="0" destOrd="0" presId="urn:microsoft.com/office/officeart/2018/2/layout/IconVerticalSolidList"/>
    <dgm:cxn modelId="{1A3BA878-FF63-4794-857C-2129D4EF16C9}" srcId="{16AB6DEB-9D5D-4660-98A4-98CBA13567DC}" destId="{6910A575-982D-4884-B31C-D56E9F264E7F}" srcOrd="3" destOrd="0" parTransId="{7F5E838B-E271-43A7-B66A-B9F6DE0E506F}" sibTransId="{B1DDBDDD-12BE-47BA-BC21-81D5AE1E8CCD}"/>
    <dgm:cxn modelId="{B9A4CA81-8D50-4A14-8EE1-F1772B98533E}" type="presOf" srcId="{028995F3-6BF2-4838-B69C-03A8366B0A37}" destId="{DC79C90E-9752-4A7A-AC29-B2B21DAA853B}" srcOrd="0" destOrd="0" presId="urn:microsoft.com/office/officeart/2018/2/layout/IconVerticalSolidList"/>
    <dgm:cxn modelId="{9C72FF8E-04AD-4239-8F0D-91E711128E5B}" srcId="{16AB6DEB-9D5D-4660-98A4-98CBA13567DC}" destId="{3D8F1D6A-9CC7-497A-BC00-B90D0251DED4}" srcOrd="8" destOrd="0" parTransId="{A9102B3B-A3E4-489F-B4BC-621B587079F5}" sibTransId="{66BD4F3C-1984-4110-9B3C-51D093799BE9}"/>
    <dgm:cxn modelId="{193CCC95-9311-4E89-BE72-664322D42A39}" srcId="{16AB6DEB-9D5D-4660-98A4-98CBA13567DC}" destId="{3DAA2256-84C3-4F3B-8E81-CF8B4F688FFA}" srcOrd="7" destOrd="0" parTransId="{76BF114E-D5A5-43AE-8DCD-735971574AD8}" sibTransId="{7C24BF56-88C9-48F9-BBED-34CA2835C231}"/>
    <dgm:cxn modelId="{EEB96E9B-F54F-4D28-B111-76E4FA1880DA}" srcId="{16AB6DEB-9D5D-4660-98A4-98CBA13567DC}" destId="{B3EB0A88-C983-4E4B-B45D-FA3220234B5D}" srcOrd="0" destOrd="0" parTransId="{5081F460-831B-4F1C-BD93-299D74E1746D}" sibTransId="{BC476B1C-4BFC-4193-8BF4-9E04F9A6A0C3}"/>
    <dgm:cxn modelId="{FE69B59B-5302-4785-BB84-0A741F67FA25}" type="presOf" srcId="{A2C3B2DB-8DD2-4EDD-890E-309B71A28899}" destId="{721E09DE-FFD6-4DB7-A849-374A2E06E33B}" srcOrd="0" destOrd="0" presId="urn:microsoft.com/office/officeart/2018/2/layout/IconVerticalSolidList"/>
    <dgm:cxn modelId="{5F6EE2A2-B07E-41C0-AD5E-2762C6CA8830}" type="presOf" srcId="{B3EB0A88-C983-4E4B-B45D-FA3220234B5D}" destId="{C4C72019-10DA-43F8-9ED0-78B3E77B83F6}" srcOrd="0" destOrd="0" presId="urn:microsoft.com/office/officeart/2018/2/layout/IconVerticalSolidList"/>
    <dgm:cxn modelId="{C97AECA5-1886-46A7-9524-E3F2C67FBEEA}" type="presOf" srcId="{3DAA2256-84C3-4F3B-8E81-CF8B4F688FFA}" destId="{91F6C758-7274-4835-8CB9-00B3E977BCF4}" srcOrd="0" destOrd="0" presId="urn:microsoft.com/office/officeart/2018/2/layout/IconVerticalSolidList"/>
    <dgm:cxn modelId="{B784DFB2-DC8B-4094-9085-D5AF4D8C3EF1}" type="presOf" srcId="{BC519CDA-AF50-4473-B7D0-F26C34E1A1D7}" destId="{EF787F12-4EEE-40C1-B2B7-ED12D30A0C1C}" srcOrd="0" destOrd="0" presId="urn:microsoft.com/office/officeart/2018/2/layout/IconVerticalSolidList"/>
    <dgm:cxn modelId="{06EA09B6-A91C-41DC-A67A-34654A18F8DF}" type="presOf" srcId="{48FE4F14-DB0C-4EB1-A098-3C703B31A346}" destId="{7E3086E5-424B-4006-99C7-4AFE056529C8}" srcOrd="0" destOrd="0" presId="urn:microsoft.com/office/officeart/2018/2/layout/IconVerticalSolidList"/>
    <dgm:cxn modelId="{B0FDC4E9-DDB8-412E-8BB2-667D3102276E}" type="presOf" srcId="{3D8F1D6A-9CC7-497A-BC00-B90D0251DED4}" destId="{200E11EB-37DF-4B46-B3E9-04AA436D4D0C}" srcOrd="0" destOrd="0" presId="urn:microsoft.com/office/officeart/2018/2/layout/IconVerticalSolidList"/>
    <dgm:cxn modelId="{EE3E3E80-8A80-4349-AA57-363FF3D391AF}" type="presParOf" srcId="{0AA4617C-D390-4716-BD98-A9C768BF3152}" destId="{E349319F-3EDD-4167-A1CF-0F07E6ED476F}" srcOrd="0" destOrd="0" presId="urn:microsoft.com/office/officeart/2018/2/layout/IconVerticalSolidList"/>
    <dgm:cxn modelId="{F2E58A9A-C512-4BF9-924A-9CBDDD6E999B}" type="presParOf" srcId="{E349319F-3EDD-4167-A1CF-0F07E6ED476F}" destId="{1BC3B624-D18F-452C-9AAE-B5F3A9CB7EA5}" srcOrd="0" destOrd="0" presId="urn:microsoft.com/office/officeart/2018/2/layout/IconVerticalSolidList"/>
    <dgm:cxn modelId="{E30A7DA0-EF1B-4939-9FC3-EF1DC9F82CD6}" type="presParOf" srcId="{E349319F-3EDD-4167-A1CF-0F07E6ED476F}" destId="{2E2935E9-494D-4756-95C6-D383E770CAAC}" srcOrd="1" destOrd="0" presId="urn:microsoft.com/office/officeart/2018/2/layout/IconVerticalSolidList"/>
    <dgm:cxn modelId="{EDC2D9CC-8ECF-4BE5-86B0-8F82067C1B45}" type="presParOf" srcId="{E349319F-3EDD-4167-A1CF-0F07E6ED476F}" destId="{1B23FE9A-CA15-4DC4-BEC3-93AF818F8D94}" srcOrd="2" destOrd="0" presId="urn:microsoft.com/office/officeart/2018/2/layout/IconVerticalSolidList"/>
    <dgm:cxn modelId="{68ACC440-66E5-4811-B132-FE23CF18C7A8}" type="presParOf" srcId="{E349319F-3EDD-4167-A1CF-0F07E6ED476F}" destId="{C4C72019-10DA-43F8-9ED0-78B3E77B83F6}" srcOrd="3" destOrd="0" presId="urn:microsoft.com/office/officeart/2018/2/layout/IconVerticalSolidList"/>
    <dgm:cxn modelId="{AAACCA45-D30B-4A20-A073-5D0DAA8F1922}" type="presParOf" srcId="{0AA4617C-D390-4716-BD98-A9C768BF3152}" destId="{F52DE62D-9BED-41F5-B292-CBF0375BAEE2}" srcOrd="1" destOrd="0" presId="urn:microsoft.com/office/officeart/2018/2/layout/IconVerticalSolidList"/>
    <dgm:cxn modelId="{60943AED-1C49-43AD-B9B2-8CCD050472ED}" type="presParOf" srcId="{0AA4617C-D390-4716-BD98-A9C768BF3152}" destId="{41D7DE94-7C71-4CF6-9D55-15E8FDF46537}" srcOrd="2" destOrd="0" presId="urn:microsoft.com/office/officeart/2018/2/layout/IconVerticalSolidList"/>
    <dgm:cxn modelId="{6386C808-B1C3-4581-BE48-DD041BCC1D26}" type="presParOf" srcId="{41D7DE94-7C71-4CF6-9D55-15E8FDF46537}" destId="{D9F0B40C-8375-4BB4-8109-6DB83A526BEE}" srcOrd="0" destOrd="0" presId="urn:microsoft.com/office/officeart/2018/2/layout/IconVerticalSolidList"/>
    <dgm:cxn modelId="{0C5E6B3E-487F-4AC3-87D3-D8A457844DBC}" type="presParOf" srcId="{41D7DE94-7C71-4CF6-9D55-15E8FDF46537}" destId="{E0B15AEB-7C23-4F5B-9217-A95D416150C2}" srcOrd="1" destOrd="0" presId="urn:microsoft.com/office/officeart/2018/2/layout/IconVerticalSolidList"/>
    <dgm:cxn modelId="{94DB5408-604A-4D2F-A1F3-550FC6A9180A}" type="presParOf" srcId="{41D7DE94-7C71-4CF6-9D55-15E8FDF46537}" destId="{CF903F15-6575-46D3-9BE2-944268663D24}" srcOrd="2" destOrd="0" presId="urn:microsoft.com/office/officeart/2018/2/layout/IconVerticalSolidList"/>
    <dgm:cxn modelId="{0961BE9B-6292-4C1C-B332-A754FB9A4F40}" type="presParOf" srcId="{41D7DE94-7C71-4CF6-9D55-15E8FDF46537}" destId="{DC79C90E-9752-4A7A-AC29-B2B21DAA853B}" srcOrd="3" destOrd="0" presId="urn:microsoft.com/office/officeart/2018/2/layout/IconVerticalSolidList"/>
    <dgm:cxn modelId="{A2786556-0700-49DC-B8E7-B5EC9FC6DF9B}" type="presParOf" srcId="{0AA4617C-D390-4716-BD98-A9C768BF3152}" destId="{ABAEDBA0-DA04-41B5-87B1-99D732209D38}" srcOrd="3" destOrd="0" presId="urn:microsoft.com/office/officeart/2018/2/layout/IconVerticalSolidList"/>
    <dgm:cxn modelId="{DBED12B8-927C-4B2C-A86D-7F63D3285FA4}" type="presParOf" srcId="{0AA4617C-D390-4716-BD98-A9C768BF3152}" destId="{A62FD214-7309-448A-A914-BC0FE5F30FDE}" srcOrd="4" destOrd="0" presId="urn:microsoft.com/office/officeart/2018/2/layout/IconVerticalSolidList"/>
    <dgm:cxn modelId="{CFC82848-A975-4082-9F4D-E8BA813A7B52}" type="presParOf" srcId="{A62FD214-7309-448A-A914-BC0FE5F30FDE}" destId="{48620A53-E6CB-49FA-86FD-7690305887D8}" srcOrd="0" destOrd="0" presId="urn:microsoft.com/office/officeart/2018/2/layout/IconVerticalSolidList"/>
    <dgm:cxn modelId="{AC0F0F6B-3C89-4969-A7C1-AAB4713F34BC}" type="presParOf" srcId="{A62FD214-7309-448A-A914-BC0FE5F30FDE}" destId="{B3E787FE-7D97-4458-9BD7-E4A78756A708}" srcOrd="1" destOrd="0" presId="urn:microsoft.com/office/officeart/2018/2/layout/IconVerticalSolidList"/>
    <dgm:cxn modelId="{345FC90F-3D7D-4B26-BE96-70C5D39DAA85}" type="presParOf" srcId="{A62FD214-7309-448A-A914-BC0FE5F30FDE}" destId="{EFDB7DBF-0FE4-4AD6-B6B1-ADD3290F8FCB}" srcOrd="2" destOrd="0" presId="urn:microsoft.com/office/officeart/2018/2/layout/IconVerticalSolidList"/>
    <dgm:cxn modelId="{F670375C-21A3-46E5-A88F-982475C7062C}" type="presParOf" srcId="{A62FD214-7309-448A-A914-BC0FE5F30FDE}" destId="{721E09DE-FFD6-4DB7-A849-374A2E06E33B}" srcOrd="3" destOrd="0" presId="urn:microsoft.com/office/officeart/2018/2/layout/IconVerticalSolidList"/>
    <dgm:cxn modelId="{0D4C989D-FECC-4DCC-AA59-8E5CE642D13D}" type="presParOf" srcId="{0AA4617C-D390-4716-BD98-A9C768BF3152}" destId="{4A92005D-09BE-476F-B29F-81841549621D}" srcOrd="5" destOrd="0" presId="urn:microsoft.com/office/officeart/2018/2/layout/IconVerticalSolidList"/>
    <dgm:cxn modelId="{4966D053-2FFD-43B0-AD42-007C3C681358}" type="presParOf" srcId="{0AA4617C-D390-4716-BD98-A9C768BF3152}" destId="{AAA71E92-814F-42DA-8B27-9A2194C61B94}" srcOrd="6" destOrd="0" presId="urn:microsoft.com/office/officeart/2018/2/layout/IconVerticalSolidList"/>
    <dgm:cxn modelId="{F818155E-84B4-4E9B-ACFD-EC13A9EC91C3}" type="presParOf" srcId="{AAA71E92-814F-42DA-8B27-9A2194C61B94}" destId="{5874076F-8962-4849-A9CA-6A0D27F49028}" srcOrd="0" destOrd="0" presId="urn:microsoft.com/office/officeart/2018/2/layout/IconVerticalSolidList"/>
    <dgm:cxn modelId="{9BBB2ED1-69F6-49BB-896A-9FAF112C5D9A}" type="presParOf" srcId="{AAA71E92-814F-42DA-8B27-9A2194C61B94}" destId="{F26D7A9D-3DCD-4CEB-A7BC-BA81628943D8}" srcOrd="1" destOrd="0" presId="urn:microsoft.com/office/officeart/2018/2/layout/IconVerticalSolidList"/>
    <dgm:cxn modelId="{01BEBDF8-5A55-4F5A-8B50-3E58EC592C0C}" type="presParOf" srcId="{AAA71E92-814F-42DA-8B27-9A2194C61B94}" destId="{C57C27E6-D1E3-4D1C-A07A-7CB4625945A8}" srcOrd="2" destOrd="0" presId="urn:microsoft.com/office/officeart/2018/2/layout/IconVerticalSolidList"/>
    <dgm:cxn modelId="{A35CB642-6499-4EE3-872C-999670B2A53D}" type="presParOf" srcId="{AAA71E92-814F-42DA-8B27-9A2194C61B94}" destId="{8C6A26E1-760F-4A82-B6BC-73A88D3DB16D}" srcOrd="3" destOrd="0" presId="urn:microsoft.com/office/officeart/2018/2/layout/IconVerticalSolidList"/>
    <dgm:cxn modelId="{3086084C-9691-4889-A6A2-D65C34D20833}" type="presParOf" srcId="{0AA4617C-D390-4716-BD98-A9C768BF3152}" destId="{E312EAC8-442E-4DCC-946E-3946C5B7E7DC}" srcOrd="7" destOrd="0" presId="urn:microsoft.com/office/officeart/2018/2/layout/IconVerticalSolidList"/>
    <dgm:cxn modelId="{C6323123-8A6E-492F-AF59-324EB572D841}" type="presParOf" srcId="{0AA4617C-D390-4716-BD98-A9C768BF3152}" destId="{64F8DCF7-724F-402E-ACA8-22FE1B40BF6B}" srcOrd="8" destOrd="0" presId="urn:microsoft.com/office/officeart/2018/2/layout/IconVerticalSolidList"/>
    <dgm:cxn modelId="{F7C22E5C-1667-4B42-B6C6-383EF16372DF}" type="presParOf" srcId="{64F8DCF7-724F-402E-ACA8-22FE1B40BF6B}" destId="{854D3AE0-2217-4B6E-9FE8-B75EF7453E74}" srcOrd="0" destOrd="0" presId="urn:microsoft.com/office/officeart/2018/2/layout/IconVerticalSolidList"/>
    <dgm:cxn modelId="{3BF6A08F-6595-41A3-8536-72438C3CCD85}" type="presParOf" srcId="{64F8DCF7-724F-402E-ACA8-22FE1B40BF6B}" destId="{8646CB4D-87EE-4E9E-A3F7-9A87F1E4815B}" srcOrd="1" destOrd="0" presId="urn:microsoft.com/office/officeart/2018/2/layout/IconVerticalSolidList"/>
    <dgm:cxn modelId="{80F493DC-8B44-4353-B4B0-C0C5FE2ADC14}" type="presParOf" srcId="{64F8DCF7-724F-402E-ACA8-22FE1B40BF6B}" destId="{3B1C25B4-85E0-4625-9E18-0070A01C2FD6}" srcOrd="2" destOrd="0" presId="urn:microsoft.com/office/officeart/2018/2/layout/IconVerticalSolidList"/>
    <dgm:cxn modelId="{A06F609D-7541-4290-A2C0-F5C964DCEFFD}" type="presParOf" srcId="{64F8DCF7-724F-402E-ACA8-22FE1B40BF6B}" destId="{7E3086E5-424B-4006-99C7-4AFE056529C8}" srcOrd="3" destOrd="0" presId="urn:microsoft.com/office/officeart/2018/2/layout/IconVerticalSolidList"/>
    <dgm:cxn modelId="{45A4F688-FF27-4AE3-8646-C848413132C2}" type="presParOf" srcId="{0AA4617C-D390-4716-BD98-A9C768BF3152}" destId="{FC32DCAE-4182-4BCD-B981-4CBA4230CE51}" srcOrd="9" destOrd="0" presId="urn:microsoft.com/office/officeart/2018/2/layout/IconVerticalSolidList"/>
    <dgm:cxn modelId="{57FCD707-03D7-47EE-A0F0-1894F7A0FF51}" type="presParOf" srcId="{0AA4617C-D390-4716-BD98-A9C768BF3152}" destId="{8C5E4941-1CC9-4495-8DAD-F50E6EE92A77}" srcOrd="10" destOrd="0" presId="urn:microsoft.com/office/officeart/2018/2/layout/IconVerticalSolidList"/>
    <dgm:cxn modelId="{CB17ECA4-3A43-4911-89BD-CAA5A7AF8F05}" type="presParOf" srcId="{8C5E4941-1CC9-4495-8DAD-F50E6EE92A77}" destId="{E40A5ED5-152E-4D23-9167-3172E6C914FE}" srcOrd="0" destOrd="0" presId="urn:microsoft.com/office/officeart/2018/2/layout/IconVerticalSolidList"/>
    <dgm:cxn modelId="{D71115EB-7B9A-44D5-AD1E-EB72055EE72E}" type="presParOf" srcId="{8C5E4941-1CC9-4495-8DAD-F50E6EE92A77}" destId="{880CA06E-4F54-487E-AF62-E2709D6CAF22}" srcOrd="1" destOrd="0" presId="urn:microsoft.com/office/officeart/2018/2/layout/IconVerticalSolidList"/>
    <dgm:cxn modelId="{1D2D02A3-7454-49EA-A8F3-93AB2C487BB5}" type="presParOf" srcId="{8C5E4941-1CC9-4495-8DAD-F50E6EE92A77}" destId="{B6651757-D76D-481D-A9D4-D0E3914C6899}" srcOrd="2" destOrd="0" presId="urn:microsoft.com/office/officeart/2018/2/layout/IconVerticalSolidList"/>
    <dgm:cxn modelId="{702FE04D-1422-445F-8E66-A9BF6D961219}" type="presParOf" srcId="{8C5E4941-1CC9-4495-8DAD-F50E6EE92A77}" destId="{99C37359-07FB-4CAA-8F2D-1F9DD81073D3}" srcOrd="3" destOrd="0" presId="urn:microsoft.com/office/officeart/2018/2/layout/IconVerticalSolidList"/>
    <dgm:cxn modelId="{72F40413-5572-478D-85F3-CBC994E062E9}" type="presParOf" srcId="{0AA4617C-D390-4716-BD98-A9C768BF3152}" destId="{0C49A268-42E3-4B7E-9C64-FE7E3C69E1FA}" srcOrd="11" destOrd="0" presId="urn:microsoft.com/office/officeart/2018/2/layout/IconVerticalSolidList"/>
    <dgm:cxn modelId="{E7779103-C08A-44A9-91C2-46FDCEFFA26A}" type="presParOf" srcId="{0AA4617C-D390-4716-BD98-A9C768BF3152}" destId="{6F4563AD-5B4B-44A3-A858-363133BA23A1}" srcOrd="12" destOrd="0" presId="urn:microsoft.com/office/officeart/2018/2/layout/IconVerticalSolidList"/>
    <dgm:cxn modelId="{C924CADC-D89F-43EB-8810-C368F71350F7}" type="presParOf" srcId="{6F4563AD-5B4B-44A3-A858-363133BA23A1}" destId="{BEFD253B-71E3-4BBE-9B72-1319F68DBEA9}" srcOrd="0" destOrd="0" presId="urn:microsoft.com/office/officeart/2018/2/layout/IconVerticalSolidList"/>
    <dgm:cxn modelId="{10A03A28-0134-47C0-AC22-7BF1ABFED7C6}" type="presParOf" srcId="{6F4563AD-5B4B-44A3-A858-363133BA23A1}" destId="{EEF221DF-3B1A-4D00-B975-76A5A275107D}" srcOrd="1" destOrd="0" presId="urn:microsoft.com/office/officeart/2018/2/layout/IconVerticalSolidList"/>
    <dgm:cxn modelId="{F00309CA-3D49-4AC7-806F-F24A6FE6583D}" type="presParOf" srcId="{6F4563AD-5B4B-44A3-A858-363133BA23A1}" destId="{2743F11A-035E-4021-9279-5C35EB99ADE8}" srcOrd="2" destOrd="0" presId="urn:microsoft.com/office/officeart/2018/2/layout/IconVerticalSolidList"/>
    <dgm:cxn modelId="{07560DDA-B57B-487E-A118-912FE061445F}" type="presParOf" srcId="{6F4563AD-5B4B-44A3-A858-363133BA23A1}" destId="{EF787F12-4EEE-40C1-B2B7-ED12D30A0C1C}" srcOrd="3" destOrd="0" presId="urn:microsoft.com/office/officeart/2018/2/layout/IconVerticalSolidList"/>
    <dgm:cxn modelId="{5CF5BAAD-7D55-479B-B76E-62B8554BA8D5}" type="presParOf" srcId="{0AA4617C-D390-4716-BD98-A9C768BF3152}" destId="{112418D2-2623-4079-AA1F-FE9AD2852AD2}" srcOrd="13" destOrd="0" presId="urn:microsoft.com/office/officeart/2018/2/layout/IconVerticalSolidList"/>
    <dgm:cxn modelId="{0268C1F8-C499-4213-AB4A-A67908EA50B8}" type="presParOf" srcId="{0AA4617C-D390-4716-BD98-A9C768BF3152}" destId="{91F95F54-60F0-48A3-B9A3-4E0472E97BD4}" srcOrd="14" destOrd="0" presId="urn:microsoft.com/office/officeart/2018/2/layout/IconVerticalSolidList"/>
    <dgm:cxn modelId="{B4B948CF-AC90-4875-AD91-A79701F8740B}" type="presParOf" srcId="{91F95F54-60F0-48A3-B9A3-4E0472E97BD4}" destId="{A1BD892C-A6FE-46F0-B313-AA40B2EF4D92}" srcOrd="0" destOrd="0" presId="urn:microsoft.com/office/officeart/2018/2/layout/IconVerticalSolidList"/>
    <dgm:cxn modelId="{BA1C3B7F-50AA-4EAE-8472-2060CC46EFBA}" type="presParOf" srcId="{91F95F54-60F0-48A3-B9A3-4E0472E97BD4}" destId="{82C9C389-F304-46F1-BB1E-DAFAE19AC2E4}" srcOrd="1" destOrd="0" presId="urn:microsoft.com/office/officeart/2018/2/layout/IconVerticalSolidList"/>
    <dgm:cxn modelId="{C5AFBA2D-61C7-4124-AAAC-3A87862D649B}" type="presParOf" srcId="{91F95F54-60F0-48A3-B9A3-4E0472E97BD4}" destId="{F1F2A578-5B45-4280-B190-A0414B7E7148}" srcOrd="2" destOrd="0" presId="urn:microsoft.com/office/officeart/2018/2/layout/IconVerticalSolidList"/>
    <dgm:cxn modelId="{58FB34F2-117D-4162-AFBB-6761BBAE63D3}" type="presParOf" srcId="{91F95F54-60F0-48A3-B9A3-4E0472E97BD4}" destId="{91F6C758-7274-4835-8CB9-00B3E977BCF4}" srcOrd="3" destOrd="0" presId="urn:microsoft.com/office/officeart/2018/2/layout/IconVerticalSolidList"/>
    <dgm:cxn modelId="{F6867DCF-CD77-4F80-B3CE-B4B9F800CE02}" type="presParOf" srcId="{0AA4617C-D390-4716-BD98-A9C768BF3152}" destId="{2AD2D6AB-5A8C-4A9F-B6DB-CEB6EA52CD64}" srcOrd="15" destOrd="0" presId="urn:microsoft.com/office/officeart/2018/2/layout/IconVerticalSolidList"/>
    <dgm:cxn modelId="{3EE4D3CA-AFF6-41C6-AC12-195434E402A8}" type="presParOf" srcId="{0AA4617C-D390-4716-BD98-A9C768BF3152}" destId="{314658B9-F92A-460E-82F9-55CB3035B7C5}" srcOrd="16" destOrd="0" presId="urn:microsoft.com/office/officeart/2018/2/layout/IconVerticalSolidList"/>
    <dgm:cxn modelId="{C0F33571-32CC-4F29-BED1-87EF5AE5CDE2}" type="presParOf" srcId="{314658B9-F92A-460E-82F9-55CB3035B7C5}" destId="{2940D26C-CE4B-4428-8D71-5F7D6E93FEA1}" srcOrd="0" destOrd="0" presId="urn:microsoft.com/office/officeart/2018/2/layout/IconVerticalSolidList"/>
    <dgm:cxn modelId="{A79636BE-9BDF-4D43-A4B8-BAC620ABE8F3}" type="presParOf" srcId="{314658B9-F92A-460E-82F9-55CB3035B7C5}" destId="{E5E371D0-9ED7-4994-98C2-CEBF4F8D38BE}" srcOrd="1" destOrd="0" presId="urn:microsoft.com/office/officeart/2018/2/layout/IconVerticalSolidList"/>
    <dgm:cxn modelId="{FABCF520-C93E-4FF4-A3FB-226E8213C5D6}" type="presParOf" srcId="{314658B9-F92A-460E-82F9-55CB3035B7C5}" destId="{18447541-B202-4759-9EC1-38EB53B65219}" srcOrd="2" destOrd="0" presId="urn:microsoft.com/office/officeart/2018/2/layout/IconVerticalSolidList"/>
    <dgm:cxn modelId="{13C94028-4AF3-47C2-8435-DA028BFB1EE5}" type="presParOf" srcId="{314658B9-F92A-460E-82F9-55CB3035B7C5}" destId="{200E11EB-37DF-4B46-B3E9-04AA436D4D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6FC4A8-A735-42DE-B76B-930E6D3624A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651891-4332-4E91-8B8D-744CF848D4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Situation (S):</a:t>
          </a:r>
          <a:r>
            <a:rPr lang="en-GB"/>
            <a:t> A concise statement of the current problem or reason for communication.</a:t>
          </a:r>
          <a:endParaRPr lang="en-US"/>
        </a:p>
      </dgm:t>
    </dgm:pt>
    <dgm:pt modelId="{024BF3AA-1388-46A2-860C-61C11AF222F4}" type="parTrans" cxnId="{44A7F0B4-D400-45A1-AF32-E75C26C7B4C3}">
      <dgm:prSet/>
      <dgm:spPr/>
      <dgm:t>
        <a:bodyPr/>
        <a:lstStyle/>
        <a:p>
          <a:endParaRPr lang="en-US"/>
        </a:p>
      </dgm:t>
    </dgm:pt>
    <dgm:pt modelId="{7FC58782-4434-4713-A2B9-E50E3EC1E8C6}" type="sibTrans" cxnId="{44A7F0B4-D400-45A1-AF32-E75C26C7B4C3}">
      <dgm:prSet/>
      <dgm:spPr/>
      <dgm:t>
        <a:bodyPr/>
        <a:lstStyle/>
        <a:p>
          <a:endParaRPr lang="en-US"/>
        </a:p>
      </dgm:t>
    </dgm:pt>
    <dgm:pt modelId="{25F5FAF8-A13D-4DEA-9C20-BDF166F6D9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Background (B):</a:t>
          </a:r>
          <a:r>
            <a:rPr lang="en-GB"/>
            <a:t> Relevant clinical information and patient history related to the situation.</a:t>
          </a:r>
          <a:endParaRPr lang="en-US"/>
        </a:p>
      </dgm:t>
    </dgm:pt>
    <dgm:pt modelId="{F0B0F76F-B647-4687-B112-BE7163600C57}" type="parTrans" cxnId="{19DE7EC3-0AE1-484A-840A-494B5F043053}">
      <dgm:prSet/>
      <dgm:spPr/>
      <dgm:t>
        <a:bodyPr/>
        <a:lstStyle/>
        <a:p>
          <a:endParaRPr lang="en-US"/>
        </a:p>
      </dgm:t>
    </dgm:pt>
    <dgm:pt modelId="{0B0651C4-6AD6-41F4-A691-280A26F1FC79}" type="sibTrans" cxnId="{19DE7EC3-0AE1-484A-840A-494B5F043053}">
      <dgm:prSet/>
      <dgm:spPr/>
      <dgm:t>
        <a:bodyPr/>
        <a:lstStyle/>
        <a:p>
          <a:endParaRPr lang="en-US"/>
        </a:p>
      </dgm:t>
    </dgm:pt>
    <dgm:pt modelId="{FFA8B41F-4158-4E61-941B-BFE01E6257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Assessment (A):</a:t>
          </a:r>
          <a:r>
            <a:rPr lang="en-GB"/>
            <a:t> The healthcare professional's evaluation of the problem and findings. </a:t>
          </a:r>
          <a:endParaRPr lang="en-US"/>
        </a:p>
      </dgm:t>
    </dgm:pt>
    <dgm:pt modelId="{33AF217F-AA6B-4795-BCD6-C022744E551D}" type="parTrans" cxnId="{AD3EBC14-900E-4FAD-A562-76D630012227}">
      <dgm:prSet/>
      <dgm:spPr/>
      <dgm:t>
        <a:bodyPr/>
        <a:lstStyle/>
        <a:p>
          <a:endParaRPr lang="en-US"/>
        </a:p>
      </dgm:t>
    </dgm:pt>
    <dgm:pt modelId="{7885E9E3-1BFF-4170-9804-23167C550D45}" type="sibTrans" cxnId="{AD3EBC14-900E-4FAD-A562-76D630012227}">
      <dgm:prSet/>
      <dgm:spPr/>
      <dgm:t>
        <a:bodyPr/>
        <a:lstStyle/>
        <a:p>
          <a:endParaRPr lang="en-US"/>
        </a:p>
      </dgm:t>
    </dgm:pt>
    <dgm:pt modelId="{3ED6D185-D5C8-4EE6-A5E4-2093548835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Recommendation (R):</a:t>
          </a:r>
          <a:r>
            <a:rPr lang="en-GB"/>
            <a:t> The action requested or recommended to address the situation.</a:t>
          </a:r>
          <a:endParaRPr lang="en-US"/>
        </a:p>
      </dgm:t>
    </dgm:pt>
    <dgm:pt modelId="{57017012-774F-4CB0-882E-0CC0E058AF65}" type="parTrans" cxnId="{3C210260-BE8F-4275-97C5-6C0A3367E561}">
      <dgm:prSet/>
      <dgm:spPr/>
      <dgm:t>
        <a:bodyPr/>
        <a:lstStyle/>
        <a:p>
          <a:endParaRPr lang="en-US"/>
        </a:p>
      </dgm:t>
    </dgm:pt>
    <dgm:pt modelId="{F7141C4F-3ED8-46B3-86C1-ADFE0998BAE1}" type="sibTrans" cxnId="{3C210260-BE8F-4275-97C5-6C0A3367E561}">
      <dgm:prSet/>
      <dgm:spPr/>
      <dgm:t>
        <a:bodyPr/>
        <a:lstStyle/>
        <a:p>
          <a:endParaRPr lang="en-US"/>
        </a:p>
      </dgm:t>
    </dgm:pt>
    <dgm:pt modelId="{A1FB04D0-E710-497B-B0BD-4C935248D734}" type="pres">
      <dgm:prSet presAssocID="{2A6FC4A8-A735-42DE-B76B-930E6D3624AD}" presName="root" presStyleCnt="0">
        <dgm:presLayoutVars>
          <dgm:dir/>
          <dgm:resizeHandles val="exact"/>
        </dgm:presLayoutVars>
      </dgm:prSet>
      <dgm:spPr/>
    </dgm:pt>
    <dgm:pt modelId="{0386B76B-EA50-44F0-9A5F-5059B396AE01}" type="pres">
      <dgm:prSet presAssocID="{09651891-4332-4E91-8B8D-744CF848D4F5}" presName="compNode" presStyleCnt="0"/>
      <dgm:spPr/>
    </dgm:pt>
    <dgm:pt modelId="{84AB28F5-EC72-4622-BC28-59561F9C913F}" type="pres">
      <dgm:prSet presAssocID="{09651891-4332-4E91-8B8D-744CF848D4F5}" presName="bgRect" presStyleLbl="bgShp" presStyleIdx="0" presStyleCnt="4"/>
      <dgm:spPr/>
    </dgm:pt>
    <dgm:pt modelId="{7C00BA80-0E14-41D5-AF07-4782DDC19C70}" type="pres">
      <dgm:prSet presAssocID="{09651891-4332-4E91-8B8D-744CF848D4F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EFB5035-BEFA-43F9-BA80-6DDB0DFA3DB0}" type="pres">
      <dgm:prSet presAssocID="{09651891-4332-4E91-8B8D-744CF848D4F5}" presName="spaceRect" presStyleCnt="0"/>
      <dgm:spPr/>
    </dgm:pt>
    <dgm:pt modelId="{116C731B-1B8C-4159-B5AB-74FF8DDF7315}" type="pres">
      <dgm:prSet presAssocID="{09651891-4332-4E91-8B8D-744CF848D4F5}" presName="parTx" presStyleLbl="revTx" presStyleIdx="0" presStyleCnt="4">
        <dgm:presLayoutVars>
          <dgm:chMax val="0"/>
          <dgm:chPref val="0"/>
        </dgm:presLayoutVars>
      </dgm:prSet>
      <dgm:spPr/>
    </dgm:pt>
    <dgm:pt modelId="{655108AC-5D00-43BC-8FD3-018ABA63E836}" type="pres">
      <dgm:prSet presAssocID="{7FC58782-4434-4713-A2B9-E50E3EC1E8C6}" presName="sibTrans" presStyleCnt="0"/>
      <dgm:spPr/>
    </dgm:pt>
    <dgm:pt modelId="{44B95678-E614-4123-A8A0-3D84248E3A6D}" type="pres">
      <dgm:prSet presAssocID="{25F5FAF8-A13D-4DEA-9C20-BDF166F6D979}" presName="compNode" presStyleCnt="0"/>
      <dgm:spPr/>
    </dgm:pt>
    <dgm:pt modelId="{F672F224-DF60-4614-9561-E200FC71C887}" type="pres">
      <dgm:prSet presAssocID="{25F5FAF8-A13D-4DEA-9C20-BDF166F6D979}" presName="bgRect" presStyleLbl="bgShp" presStyleIdx="1" presStyleCnt="4"/>
      <dgm:spPr/>
    </dgm:pt>
    <dgm:pt modelId="{3DE4D658-1E16-4745-95B5-822987C8ADFD}" type="pres">
      <dgm:prSet presAssocID="{25F5FAF8-A13D-4DEA-9C20-BDF166F6D97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E45E4BB-170D-49AA-82FA-EF3F3762C4A3}" type="pres">
      <dgm:prSet presAssocID="{25F5FAF8-A13D-4DEA-9C20-BDF166F6D979}" presName="spaceRect" presStyleCnt="0"/>
      <dgm:spPr/>
    </dgm:pt>
    <dgm:pt modelId="{0F950073-E506-4088-8982-8D9E86595573}" type="pres">
      <dgm:prSet presAssocID="{25F5FAF8-A13D-4DEA-9C20-BDF166F6D979}" presName="parTx" presStyleLbl="revTx" presStyleIdx="1" presStyleCnt="4">
        <dgm:presLayoutVars>
          <dgm:chMax val="0"/>
          <dgm:chPref val="0"/>
        </dgm:presLayoutVars>
      </dgm:prSet>
      <dgm:spPr/>
    </dgm:pt>
    <dgm:pt modelId="{FFA02765-FA19-4FC6-A7BC-72A853C3A327}" type="pres">
      <dgm:prSet presAssocID="{0B0651C4-6AD6-41F4-A691-280A26F1FC79}" presName="sibTrans" presStyleCnt="0"/>
      <dgm:spPr/>
    </dgm:pt>
    <dgm:pt modelId="{6BC0112D-435F-4AAE-BA06-6F58724E5850}" type="pres">
      <dgm:prSet presAssocID="{FFA8B41F-4158-4E61-941B-BFE01E62577D}" presName="compNode" presStyleCnt="0"/>
      <dgm:spPr/>
    </dgm:pt>
    <dgm:pt modelId="{1619C02A-495C-460E-8CC1-D63E131DCF18}" type="pres">
      <dgm:prSet presAssocID="{FFA8B41F-4158-4E61-941B-BFE01E62577D}" presName="bgRect" presStyleLbl="bgShp" presStyleIdx="2" presStyleCnt="4"/>
      <dgm:spPr/>
    </dgm:pt>
    <dgm:pt modelId="{EE058983-491F-483D-9C11-A394CA8F65F2}" type="pres">
      <dgm:prSet presAssocID="{FFA8B41F-4158-4E61-941B-BFE01E62577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8D4F6F3-4B0A-4503-A0F8-BE9F4BB4260B}" type="pres">
      <dgm:prSet presAssocID="{FFA8B41F-4158-4E61-941B-BFE01E62577D}" presName="spaceRect" presStyleCnt="0"/>
      <dgm:spPr/>
    </dgm:pt>
    <dgm:pt modelId="{E95CCEFD-2266-4EB7-8C1E-B5849CE1E595}" type="pres">
      <dgm:prSet presAssocID="{FFA8B41F-4158-4E61-941B-BFE01E62577D}" presName="parTx" presStyleLbl="revTx" presStyleIdx="2" presStyleCnt="4">
        <dgm:presLayoutVars>
          <dgm:chMax val="0"/>
          <dgm:chPref val="0"/>
        </dgm:presLayoutVars>
      </dgm:prSet>
      <dgm:spPr/>
    </dgm:pt>
    <dgm:pt modelId="{5A6DFBFF-3407-48EF-A606-7EE8DCD0C7B3}" type="pres">
      <dgm:prSet presAssocID="{7885E9E3-1BFF-4170-9804-23167C550D45}" presName="sibTrans" presStyleCnt="0"/>
      <dgm:spPr/>
    </dgm:pt>
    <dgm:pt modelId="{FAEDFACB-9BB6-43F4-A3C0-C48C37D3834E}" type="pres">
      <dgm:prSet presAssocID="{3ED6D185-D5C8-4EE6-A5E4-20935488352B}" presName="compNode" presStyleCnt="0"/>
      <dgm:spPr/>
    </dgm:pt>
    <dgm:pt modelId="{EE788C9B-5F6D-4281-BE6F-E19CA8EEF957}" type="pres">
      <dgm:prSet presAssocID="{3ED6D185-D5C8-4EE6-A5E4-20935488352B}" presName="bgRect" presStyleLbl="bgShp" presStyleIdx="3" presStyleCnt="4"/>
      <dgm:spPr/>
    </dgm:pt>
    <dgm:pt modelId="{FD6B5529-7B0B-4604-8753-817FD784ECAC}" type="pres">
      <dgm:prSet presAssocID="{3ED6D185-D5C8-4EE6-A5E4-20935488352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046E1454-C498-44CA-ABB1-B96BB77D8754}" type="pres">
      <dgm:prSet presAssocID="{3ED6D185-D5C8-4EE6-A5E4-20935488352B}" presName="spaceRect" presStyleCnt="0"/>
      <dgm:spPr/>
    </dgm:pt>
    <dgm:pt modelId="{3E46F368-A393-4028-8DCD-1571DD37C4CE}" type="pres">
      <dgm:prSet presAssocID="{3ED6D185-D5C8-4EE6-A5E4-20935488352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D3EBC14-900E-4FAD-A562-76D630012227}" srcId="{2A6FC4A8-A735-42DE-B76B-930E6D3624AD}" destId="{FFA8B41F-4158-4E61-941B-BFE01E62577D}" srcOrd="2" destOrd="0" parTransId="{33AF217F-AA6B-4795-BCD6-C022744E551D}" sibTransId="{7885E9E3-1BFF-4170-9804-23167C550D45}"/>
    <dgm:cxn modelId="{20108529-BFB1-4EEA-BBF0-EB5ADD1E356F}" type="presOf" srcId="{2A6FC4A8-A735-42DE-B76B-930E6D3624AD}" destId="{A1FB04D0-E710-497B-B0BD-4C935248D734}" srcOrd="0" destOrd="0" presId="urn:microsoft.com/office/officeart/2018/2/layout/IconVerticalSolidList"/>
    <dgm:cxn modelId="{3C210260-BE8F-4275-97C5-6C0A3367E561}" srcId="{2A6FC4A8-A735-42DE-B76B-930E6D3624AD}" destId="{3ED6D185-D5C8-4EE6-A5E4-20935488352B}" srcOrd="3" destOrd="0" parTransId="{57017012-774F-4CB0-882E-0CC0E058AF65}" sibTransId="{F7141C4F-3ED8-46B3-86C1-ADFE0998BAE1}"/>
    <dgm:cxn modelId="{DDA5E151-03D3-42BB-9F34-350431BDE15F}" type="presOf" srcId="{FFA8B41F-4158-4E61-941B-BFE01E62577D}" destId="{E95CCEFD-2266-4EB7-8C1E-B5849CE1E595}" srcOrd="0" destOrd="0" presId="urn:microsoft.com/office/officeart/2018/2/layout/IconVerticalSolidList"/>
    <dgm:cxn modelId="{C652A07D-06BC-49AD-8B65-9885756AA5EB}" type="presOf" srcId="{09651891-4332-4E91-8B8D-744CF848D4F5}" destId="{116C731B-1B8C-4159-B5AB-74FF8DDF7315}" srcOrd="0" destOrd="0" presId="urn:microsoft.com/office/officeart/2018/2/layout/IconVerticalSolidList"/>
    <dgm:cxn modelId="{44A7F0B4-D400-45A1-AF32-E75C26C7B4C3}" srcId="{2A6FC4A8-A735-42DE-B76B-930E6D3624AD}" destId="{09651891-4332-4E91-8B8D-744CF848D4F5}" srcOrd="0" destOrd="0" parTransId="{024BF3AA-1388-46A2-860C-61C11AF222F4}" sibTransId="{7FC58782-4434-4713-A2B9-E50E3EC1E8C6}"/>
    <dgm:cxn modelId="{35A6CDBC-889E-4542-9BF3-3DD0CB5BFB3F}" type="presOf" srcId="{3ED6D185-D5C8-4EE6-A5E4-20935488352B}" destId="{3E46F368-A393-4028-8DCD-1571DD37C4CE}" srcOrd="0" destOrd="0" presId="urn:microsoft.com/office/officeart/2018/2/layout/IconVerticalSolidList"/>
    <dgm:cxn modelId="{19DE7EC3-0AE1-484A-840A-494B5F043053}" srcId="{2A6FC4A8-A735-42DE-B76B-930E6D3624AD}" destId="{25F5FAF8-A13D-4DEA-9C20-BDF166F6D979}" srcOrd="1" destOrd="0" parTransId="{F0B0F76F-B647-4687-B112-BE7163600C57}" sibTransId="{0B0651C4-6AD6-41F4-A691-280A26F1FC79}"/>
    <dgm:cxn modelId="{044587C6-78E9-4634-B0E5-67B6AD08C1DF}" type="presOf" srcId="{25F5FAF8-A13D-4DEA-9C20-BDF166F6D979}" destId="{0F950073-E506-4088-8982-8D9E86595573}" srcOrd="0" destOrd="0" presId="urn:microsoft.com/office/officeart/2018/2/layout/IconVerticalSolidList"/>
    <dgm:cxn modelId="{7BC478DD-A8A2-4A58-B50A-D6A0FD533AF8}" type="presParOf" srcId="{A1FB04D0-E710-497B-B0BD-4C935248D734}" destId="{0386B76B-EA50-44F0-9A5F-5059B396AE01}" srcOrd="0" destOrd="0" presId="urn:microsoft.com/office/officeart/2018/2/layout/IconVerticalSolidList"/>
    <dgm:cxn modelId="{037F8413-03DF-4D6B-BBC1-7F301375D90A}" type="presParOf" srcId="{0386B76B-EA50-44F0-9A5F-5059B396AE01}" destId="{84AB28F5-EC72-4622-BC28-59561F9C913F}" srcOrd="0" destOrd="0" presId="urn:microsoft.com/office/officeart/2018/2/layout/IconVerticalSolidList"/>
    <dgm:cxn modelId="{4077F202-DD98-4D1B-A5DA-0B388EC16D5A}" type="presParOf" srcId="{0386B76B-EA50-44F0-9A5F-5059B396AE01}" destId="{7C00BA80-0E14-41D5-AF07-4782DDC19C70}" srcOrd="1" destOrd="0" presId="urn:microsoft.com/office/officeart/2018/2/layout/IconVerticalSolidList"/>
    <dgm:cxn modelId="{EA75B69C-E1EC-4022-983B-914D0C0842D8}" type="presParOf" srcId="{0386B76B-EA50-44F0-9A5F-5059B396AE01}" destId="{EEFB5035-BEFA-43F9-BA80-6DDB0DFA3DB0}" srcOrd="2" destOrd="0" presId="urn:microsoft.com/office/officeart/2018/2/layout/IconVerticalSolidList"/>
    <dgm:cxn modelId="{972C689A-0B22-458A-A29E-B13B5416B2BF}" type="presParOf" srcId="{0386B76B-EA50-44F0-9A5F-5059B396AE01}" destId="{116C731B-1B8C-4159-B5AB-74FF8DDF7315}" srcOrd="3" destOrd="0" presId="urn:microsoft.com/office/officeart/2018/2/layout/IconVerticalSolidList"/>
    <dgm:cxn modelId="{C235C5E1-C14B-4BB2-94CF-7254D74FB46C}" type="presParOf" srcId="{A1FB04D0-E710-497B-B0BD-4C935248D734}" destId="{655108AC-5D00-43BC-8FD3-018ABA63E836}" srcOrd="1" destOrd="0" presId="urn:microsoft.com/office/officeart/2018/2/layout/IconVerticalSolidList"/>
    <dgm:cxn modelId="{29BDF622-5179-4276-BF3A-82A70FBCB4A5}" type="presParOf" srcId="{A1FB04D0-E710-497B-B0BD-4C935248D734}" destId="{44B95678-E614-4123-A8A0-3D84248E3A6D}" srcOrd="2" destOrd="0" presId="urn:microsoft.com/office/officeart/2018/2/layout/IconVerticalSolidList"/>
    <dgm:cxn modelId="{4817A654-E3BB-489F-8183-A09673A3EFE4}" type="presParOf" srcId="{44B95678-E614-4123-A8A0-3D84248E3A6D}" destId="{F672F224-DF60-4614-9561-E200FC71C887}" srcOrd="0" destOrd="0" presId="urn:microsoft.com/office/officeart/2018/2/layout/IconVerticalSolidList"/>
    <dgm:cxn modelId="{15F00223-3FC1-457B-84B0-4C76A758D4A2}" type="presParOf" srcId="{44B95678-E614-4123-A8A0-3D84248E3A6D}" destId="{3DE4D658-1E16-4745-95B5-822987C8ADFD}" srcOrd="1" destOrd="0" presId="urn:microsoft.com/office/officeart/2018/2/layout/IconVerticalSolidList"/>
    <dgm:cxn modelId="{42FC4FC3-1CE9-4EB9-9A43-772FF6BC10C4}" type="presParOf" srcId="{44B95678-E614-4123-A8A0-3D84248E3A6D}" destId="{EE45E4BB-170D-49AA-82FA-EF3F3762C4A3}" srcOrd="2" destOrd="0" presId="urn:microsoft.com/office/officeart/2018/2/layout/IconVerticalSolidList"/>
    <dgm:cxn modelId="{46F08D5B-B699-439B-B7E7-0700139E9B49}" type="presParOf" srcId="{44B95678-E614-4123-A8A0-3D84248E3A6D}" destId="{0F950073-E506-4088-8982-8D9E86595573}" srcOrd="3" destOrd="0" presId="urn:microsoft.com/office/officeart/2018/2/layout/IconVerticalSolidList"/>
    <dgm:cxn modelId="{8D1CFAD2-E3FF-4B1A-A6DE-420857B073D5}" type="presParOf" srcId="{A1FB04D0-E710-497B-B0BD-4C935248D734}" destId="{FFA02765-FA19-4FC6-A7BC-72A853C3A327}" srcOrd="3" destOrd="0" presId="urn:microsoft.com/office/officeart/2018/2/layout/IconVerticalSolidList"/>
    <dgm:cxn modelId="{5A842951-B48A-451A-861A-C013E2F992F6}" type="presParOf" srcId="{A1FB04D0-E710-497B-B0BD-4C935248D734}" destId="{6BC0112D-435F-4AAE-BA06-6F58724E5850}" srcOrd="4" destOrd="0" presId="urn:microsoft.com/office/officeart/2018/2/layout/IconVerticalSolidList"/>
    <dgm:cxn modelId="{F7BEF0E9-5F99-4314-B29C-1ABAFE5BEBA4}" type="presParOf" srcId="{6BC0112D-435F-4AAE-BA06-6F58724E5850}" destId="{1619C02A-495C-460E-8CC1-D63E131DCF18}" srcOrd="0" destOrd="0" presId="urn:microsoft.com/office/officeart/2018/2/layout/IconVerticalSolidList"/>
    <dgm:cxn modelId="{1D926438-141D-482E-A97A-76CFB48DF853}" type="presParOf" srcId="{6BC0112D-435F-4AAE-BA06-6F58724E5850}" destId="{EE058983-491F-483D-9C11-A394CA8F65F2}" srcOrd="1" destOrd="0" presId="urn:microsoft.com/office/officeart/2018/2/layout/IconVerticalSolidList"/>
    <dgm:cxn modelId="{F475EB03-6F10-4A5D-B033-3D8A54B39E7D}" type="presParOf" srcId="{6BC0112D-435F-4AAE-BA06-6F58724E5850}" destId="{D8D4F6F3-4B0A-4503-A0F8-BE9F4BB4260B}" srcOrd="2" destOrd="0" presId="urn:microsoft.com/office/officeart/2018/2/layout/IconVerticalSolidList"/>
    <dgm:cxn modelId="{41C33C24-98BE-436D-A393-11EF1CC16875}" type="presParOf" srcId="{6BC0112D-435F-4AAE-BA06-6F58724E5850}" destId="{E95CCEFD-2266-4EB7-8C1E-B5849CE1E595}" srcOrd="3" destOrd="0" presId="urn:microsoft.com/office/officeart/2018/2/layout/IconVerticalSolidList"/>
    <dgm:cxn modelId="{B8066D2D-6DD6-4917-8ABC-2607EA040329}" type="presParOf" srcId="{A1FB04D0-E710-497B-B0BD-4C935248D734}" destId="{5A6DFBFF-3407-48EF-A606-7EE8DCD0C7B3}" srcOrd="5" destOrd="0" presId="urn:microsoft.com/office/officeart/2018/2/layout/IconVerticalSolidList"/>
    <dgm:cxn modelId="{743D707A-8D16-4BC2-817F-ED619FF5383D}" type="presParOf" srcId="{A1FB04D0-E710-497B-B0BD-4C935248D734}" destId="{FAEDFACB-9BB6-43F4-A3C0-C48C37D3834E}" srcOrd="6" destOrd="0" presId="urn:microsoft.com/office/officeart/2018/2/layout/IconVerticalSolidList"/>
    <dgm:cxn modelId="{AF2F008D-BBDB-4F32-AED7-E643F8885ECE}" type="presParOf" srcId="{FAEDFACB-9BB6-43F4-A3C0-C48C37D3834E}" destId="{EE788C9B-5F6D-4281-BE6F-E19CA8EEF957}" srcOrd="0" destOrd="0" presId="urn:microsoft.com/office/officeart/2018/2/layout/IconVerticalSolidList"/>
    <dgm:cxn modelId="{4E5C47AD-F9C1-4B9E-B1A0-EC3CB90C9748}" type="presParOf" srcId="{FAEDFACB-9BB6-43F4-A3C0-C48C37D3834E}" destId="{FD6B5529-7B0B-4604-8753-817FD784ECAC}" srcOrd="1" destOrd="0" presId="urn:microsoft.com/office/officeart/2018/2/layout/IconVerticalSolidList"/>
    <dgm:cxn modelId="{0E06A25E-3E89-4DE8-94C6-651CB6C74189}" type="presParOf" srcId="{FAEDFACB-9BB6-43F4-A3C0-C48C37D3834E}" destId="{046E1454-C498-44CA-ABB1-B96BB77D8754}" srcOrd="2" destOrd="0" presId="urn:microsoft.com/office/officeart/2018/2/layout/IconVerticalSolidList"/>
    <dgm:cxn modelId="{BAF16C3F-5E6E-44B1-B31C-AC1E45D7509A}" type="presParOf" srcId="{FAEDFACB-9BB6-43F4-A3C0-C48C37D3834E}" destId="{3E46F368-A393-4028-8DCD-1571DD37C4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B421D2-8636-4A33-AC3B-D3914E83872A}">
      <dsp:nvSpPr>
        <dsp:cNvPr id="0" name=""/>
        <dsp:cNvSpPr/>
      </dsp:nvSpPr>
      <dsp:spPr>
        <a:xfrm>
          <a:off x="3496905" y="2047"/>
          <a:ext cx="3934018" cy="13511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Patients</a:t>
          </a:r>
          <a:endParaRPr lang="en-US" sz="5100" kern="1200"/>
        </a:p>
      </dsp:txBody>
      <dsp:txXfrm>
        <a:off x="3562865" y="68007"/>
        <a:ext cx="3802098" cy="1219276"/>
      </dsp:txXfrm>
    </dsp:sp>
    <dsp:sp modelId="{2F4DDEE5-C317-489F-9E53-ECB384656D78}">
      <dsp:nvSpPr>
        <dsp:cNvPr id="0" name=""/>
        <dsp:cNvSpPr/>
      </dsp:nvSpPr>
      <dsp:spPr>
        <a:xfrm>
          <a:off x="3496905" y="1420804"/>
          <a:ext cx="3934018" cy="13511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Families</a:t>
          </a:r>
          <a:endParaRPr lang="en-US" sz="5100" kern="1200"/>
        </a:p>
      </dsp:txBody>
      <dsp:txXfrm>
        <a:off x="3562865" y="1486764"/>
        <a:ext cx="3802098" cy="1219276"/>
      </dsp:txXfrm>
    </dsp:sp>
    <dsp:sp modelId="{F531D78A-5190-4EBC-82F9-BC3940A82D38}">
      <dsp:nvSpPr>
        <dsp:cNvPr id="0" name=""/>
        <dsp:cNvSpPr/>
      </dsp:nvSpPr>
      <dsp:spPr>
        <a:xfrm>
          <a:off x="3496905" y="2839560"/>
          <a:ext cx="3934018" cy="13511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Colleagues</a:t>
          </a:r>
          <a:endParaRPr lang="en-US" sz="5100" kern="1200" dirty="0"/>
        </a:p>
      </dsp:txBody>
      <dsp:txXfrm>
        <a:off x="3562865" y="2905520"/>
        <a:ext cx="3802098" cy="12192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3B624-D18F-452C-9AAE-B5F3A9CB7EA5}">
      <dsp:nvSpPr>
        <dsp:cNvPr id="0" name=""/>
        <dsp:cNvSpPr/>
      </dsp:nvSpPr>
      <dsp:spPr>
        <a:xfrm>
          <a:off x="0" y="2718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2935E9-494D-4756-95C6-D383E770CAAC}">
      <dsp:nvSpPr>
        <dsp:cNvPr id="0" name=""/>
        <dsp:cNvSpPr/>
      </dsp:nvSpPr>
      <dsp:spPr>
        <a:xfrm>
          <a:off x="152952" y="116485"/>
          <a:ext cx="278096" cy="2780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72019-10DA-43F8-9ED0-78B3E77B83F6}">
      <dsp:nvSpPr>
        <dsp:cNvPr id="0" name=""/>
        <dsp:cNvSpPr/>
      </dsp:nvSpPr>
      <dsp:spPr>
        <a:xfrm>
          <a:off x="584002" y="2718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Increased confidence and satisfaction</a:t>
          </a:r>
        </a:p>
      </dsp:txBody>
      <dsp:txXfrm>
        <a:off x="584002" y="2718"/>
        <a:ext cx="6067250" cy="505629"/>
      </dsp:txXfrm>
    </dsp:sp>
    <dsp:sp modelId="{D9F0B40C-8375-4BB4-8109-6DB83A526BEE}">
      <dsp:nvSpPr>
        <dsp:cNvPr id="0" name=""/>
        <dsp:cNvSpPr/>
      </dsp:nvSpPr>
      <dsp:spPr>
        <a:xfrm>
          <a:off x="0" y="634755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15AEB-7C23-4F5B-9217-A95D416150C2}">
      <dsp:nvSpPr>
        <dsp:cNvPr id="0" name=""/>
        <dsp:cNvSpPr/>
      </dsp:nvSpPr>
      <dsp:spPr>
        <a:xfrm>
          <a:off x="152952" y="748522"/>
          <a:ext cx="278096" cy="2780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9C90E-9752-4A7A-AC29-B2B21DAA853B}">
      <dsp:nvSpPr>
        <dsp:cNvPr id="0" name=""/>
        <dsp:cNvSpPr/>
      </dsp:nvSpPr>
      <dsp:spPr>
        <a:xfrm>
          <a:off x="584002" y="634755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 health outcomes</a:t>
          </a:r>
        </a:p>
      </dsp:txBody>
      <dsp:txXfrm>
        <a:off x="584002" y="634755"/>
        <a:ext cx="6067250" cy="505629"/>
      </dsp:txXfrm>
    </dsp:sp>
    <dsp:sp modelId="{48620A53-E6CB-49FA-86FD-7690305887D8}">
      <dsp:nvSpPr>
        <dsp:cNvPr id="0" name=""/>
        <dsp:cNvSpPr/>
      </dsp:nvSpPr>
      <dsp:spPr>
        <a:xfrm>
          <a:off x="0" y="1266792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E787FE-7D97-4458-9BD7-E4A78756A708}">
      <dsp:nvSpPr>
        <dsp:cNvPr id="0" name=""/>
        <dsp:cNvSpPr/>
      </dsp:nvSpPr>
      <dsp:spPr>
        <a:xfrm>
          <a:off x="152952" y="1380559"/>
          <a:ext cx="278096" cy="27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E09DE-FFD6-4DB7-A849-374A2E06E33B}">
      <dsp:nvSpPr>
        <dsp:cNvPr id="0" name=""/>
        <dsp:cNvSpPr/>
      </dsp:nvSpPr>
      <dsp:spPr>
        <a:xfrm>
          <a:off x="584002" y="1266792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Patients- better understanding of care treatments </a:t>
          </a:r>
          <a:endParaRPr lang="en-US" sz="1600" kern="1200" dirty="0"/>
        </a:p>
      </dsp:txBody>
      <dsp:txXfrm>
        <a:off x="584002" y="1266792"/>
        <a:ext cx="6067250" cy="505629"/>
      </dsp:txXfrm>
    </dsp:sp>
    <dsp:sp modelId="{5874076F-8962-4849-A9CA-6A0D27F49028}">
      <dsp:nvSpPr>
        <dsp:cNvPr id="0" name=""/>
        <dsp:cNvSpPr/>
      </dsp:nvSpPr>
      <dsp:spPr>
        <a:xfrm>
          <a:off x="0" y="1898829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6D7A9D-3DCD-4CEB-A7BC-BA81628943D8}">
      <dsp:nvSpPr>
        <dsp:cNvPr id="0" name=""/>
        <dsp:cNvSpPr/>
      </dsp:nvSpPr>
      <dsp:spPr>
        <a:xfrm>
          <a:off x="152952" y="2012596"/>
          <a:ext cx="278096" cy="2780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A26E1-760F-4A82-B6BC-73A88D3DB16D}">
      <dsp:nvSpPr>
        <dsp:cNvPr id="0" name=""/>
        <dsp:cNvSpPr/>
      </dsp:nvSpPr>
      <dsp:spPr>
        <a:xfrm>
          <a:off x="584002" y="1898829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 team- work</a:t>
          </a:r>
        </a:p>
      </dsp:txBody>
      <dsp:txXfrm>
        <a:off x="584002" y="1898829"/>
        <a:ext cx="6067250" cy="505629"/>
      </dsp:txXfrm>
    </dsp:sp>
    <dsp:sp modelId="{854D3AE0-2217-4B6E-9FE8-B75EF7453E74}">
      <dsp:nvSpPr>
        <dsp:cNvPr id="0" name=""/>
        <dsp:cNvSpPr/>
      </dsp:nvSpPr>
      <dsp:spPr>
        <a:xfrm>
          <a:off x="0" y="2530867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46CB4D-87EE-4E9E-A3F7-9A87F1E4815B}">
      <dsp:nvSpPr>
        <dsp:cNvPr id="0" name=""/>
        <dsp:cNvSpPr/>
      </dsp:nvSpPr>
      <dsp:spPr>
        <a:xfrm>
          <a:off x="152952" y="2644633"/>
          <a:ext cx="278096" cy="27809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086E5-424B-4006-99C7-4AFE056529C8}">
      <dsp:nvSpPr>
        <dsp:cNvPr id="0" name=""/>
        <dsp:cNvSpPr/>
      </dsp:nvSpPr>
      <dsp:spPr>
        <a:xfrm>
          <a:off x="584002" y="2530867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Reduce risk of errors</a:t>
          </a:r>
        </a:p>
      </dsp:txBody>
      <dsp:txXfrm>
        <a:off x="584002" y="2530867"/>
        <a:ext cx="6067250" cy="505629"/>
      </dsp:txXfrm>
    </dsp:sp>
    <dsp:sp modelId="{E40A5ED5-152E-4D23-9167-3172E6C914FE}">
      <dsp:nvSpPr>
        <dsp:cNvPr id="0" name=""/>
        <dsp:cNvSpPr/>
      </dsp:nvSpPr>
      <dsp:spPr>
        <a:xfrm>
          <a:off x="0" y="3162904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0CA06E-4F54-487E-AF62-E2709D6CAF22}">
      <dsp:nvSpPr>
        <dsp:cNvPr id="0" name=""/>
        <dsp:cNvSpPr/>
      </dsp:nvSpPr>
      <dsp:spPr>
        <a:xfrm>
          <a:off x="152952" y="3276670"/>
          <a:ext cx="278096" cy="27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37359-07FB-4CAA-8F2D-1F9DD81073D3}">
      <dsp:nvSpPr>
        <dsp:cNvPr id="0" name=""/>
        <dsp:cNvSpPr/>
      </dsp:nvSpPr>
      <dsp:spPr>
        <a:xfrm>
          <a:off x="584002" y="3162904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Professionals- stronger work relationships </a:t>
          </a:r>
          <a:endParaRPr lang="en-US" sz="1600" kern="1200" dirty="0"/>
        </a:p>
      </dsp:txBody>
      <dsp:txXfrm>
        <a:off x="584002" y="3162904"/>
        <a:ext cx="6067250" cy="505629"/>
      </dsp:txXfrm>
    </dsp:sp>
    <dsp:sp modelId="{BEFD253B-71E3-4BBE-9B72-1319F68DBEA9}">
      <dsp:nvSpPr>
        <dsp:cNvPr id="0" name=""/>
        <dsp:cNvSpPr/>
      </dsp:nvSpPr>
      <dsp:spPr>
        <a:xfrm>
          <a:off x="0" y="3794941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221DF-3B1A-4D00-B975-76A5A275107D}">
      <dsp:nvSpPr>
        <dsp:cNvPr id="0" name=""/>
        <dsp:cNvSpPr/>
      </dsp:nvSpPr>
      <dsp:spPr>
        <a:xfrm>
          <a:off x="152952" y="3908708"/>
          <a:ext cx="278096" cy="2780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87F12-4EEE-40C1-B2B7-ED12D30A0C1C}">
      <dsp:nvSpPr>
        <dsp:cNvPr id="0" name=""/>
        <dsp:cNvSpPr/>
      </dsp:nvSpPr>
      <dsp:spPr>
        <a:xfrm>
          <a:off x="584002" y="3794941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Compliance with professional standards and regulations</a:t>
          </a:r>
        </a:p>
      </dsp:txBody>
      <dsp:txXfrm>
        <a:off x="584002" y="3794941"/>
        <a:ext cx="6067250" cy="505629"/>
      </dsp:txXfrm>
    </dsp:sp>
    <dsp:sp modelId="{A1BD892C-A6FE-46F0-B313-AA40B2EF4D92}">
      <dsp:nvSpPr>
        <dsp:cNvPr id="0" name=""/>
        <dsp:cNvSpPr/>
      </dsp:nvSpPr>
      <dsp:spPr>
        <a:xfrm>
          <a:off x="0" y="4426978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9C389-F304-46F1-BB1E-DAFAE19AC2E4}">
      <dsp:nvSpPr>
        <dsp:cNvPr id="0" name=""/>
        <dsp:cNvSpPr/>
      </dsp:nvSpPr>
      <dsp:spPr>
        <a:xfrm>
          <a:off x="152952" y="4540745"/>
          <a:ext cx="278096" cy="27809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6C758-7274-4835-8CB9-00B3E977BCF4}">
      <dsp:nvSpPr>
        <dsp:cNvPr id="0" name=""/>
        <dsp:cNvSpPr/>
      </dsp:nvSpPr>
      <dsp:spPr>
        <a:xfrm>
          <a:off x="584002" y="4426978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Improves patient safety</a:t>
          </a:r>
        </a:p>
      </dsp:txBody>
      <dsp:txXfrm>
        <a:off x="584002" y="4426978"/>
        <a:ext cx="6067250" cy="505629"/>
      </dsp:txXfrm>
    </dsp:sp>
    <dsp:sp modelId="{2940D26C-CE4B-4428-8D71-5F7D6E93FEA1}">
      <dsp:nvSpPr>
        <dsp:cNvPr id="0" name=""/>
        <dsp:cNvSpPr/>
      </dsp:nvSpPr>
      <dsp:spPr>
        <a:xfrm>
          <a:off x="0" y="5059015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E371D0-9ED7-4994-98C2-CEBF4F8D38BE}">
      <dsp:nvSpPr>
        <dsp:cNvPr id="0" name=""/>
        <dsp:cNvSpPr/>
      </dsp:nvSpPr>
      <dsp:spPr>
        <a:xfrm>
          <a:off x="152952" y="5172782"/>
          <a:ext cx="278096" cy="27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E11EB-37DF-4B46-B3E9-04AA436D4D0C}">
      <dsp:nvSpPr>
        <dsp:cNvPr id="0" name=""/>
        <dsp:cNvSpPr/>
      </dsp:nvSpPr>
      <dsp:spPr>
        <a:xfrm>
          <a:off x="584002" y="5059015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Company- higher quality care </a:t>
          </a:r>
          <a:endParaRPr lang="en-US" sz="1600" kern="1200"/>
        </a:p>
      </dsp:txBody>
      <dsp:txXfrm>
        <a:off x="584002" y="5059015"/>
        <a:ext cx="6067250" cy="5056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B28F5-EC72-4622-BC28-59561F9C913F}">
      <dsp:nvSpPr>
        <dsp:cNvPr id="0" name=""/>
        <dsp:cNvSpPr/>
      </dsp:nvSpPr>
      <dsp:spPr>
        <a:xfrm>
          <a:off x="0" y="1520"/>
          <a:ext cx="8975501" cy="7707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00BA80-0E14-41D5-AF07-4782DDC19C70}">
      <dsp:nvSpPr>
        <dsp:cNvPr id="0" name=""/>
        <dsp:cNvSpPr/>
      </dsp:nvSpPr>
      <dsp:spPr>
        <a:xfrm>
          <a:off x="233142" y="174932"/>
          <a:ext cx="423894" cy="4238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C731B-1B8C-4159-B5AB-74FF8DDF7315}">
      <dsp:nvSpPr>
        <dsp:cNvPr id="0" name=""/>
        <dsp:cNvSpPr/>
      </dsp:nvSpPr>
      <dsp:spPr>
        <a:xfrm>
          <a:off x="890178" y="1520"/>
          <a:ext cx="8085322" cy="770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68" tIns="81568" rIns="81568" bIns="8156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Situation (S):</a:t>
          </a:r>
          <a:r>
            <a:rPr lang="en-GB" sz="1900" kern="1200"/>
            <a:t> A concise statement of the current problem or reason for communication.</a:t>
          </a:r>
          <a:endParaRPr lang="en-US" sz="1900" kern="1200"/>
        </a:p>
      </dsp:txBody>
      <dsp:txXfrm>
        <a:off x="890178" y="1520"/>
        <a:ext cx="8085322" cy="770717"/>
      </dsp:txXfrm>
    </dsp:sp>
    <dsp:sp modelId="{F672F224-DF60-4614-9561-E200FC71C887}">
      <dsp:nvSpPr>
        <dsp:cNvPr id="0" name=""/>
        <dsp:cNvSpPr/>
      </dsp:nvSpPr>
      <dsp:spPr>
        <a:xfrm>
          <a:off x="0" y="964917"/>
          <a:ext cx="8975501" cy="7707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4D658-1E16-4745-95B5-822987C8ADFD}">
      <dsp:nvSpPr>
        <dsp:cNvPr id="0" name=""/>
        <dsp:cNvSpPr/>
      </dsp:nvSpPr>
      <dsp:spPr>
        <a:xfrm>
          <a:off x="233142" y="1138329"/>
          <a:ext cx="423894" cy="4238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50073-E506-4088-8982-8D9E86595573}">
      <dsp:nvSpPr>
        <dsp:cNvPr id="0" name=""/>
        <dsp:cNvSpPr/>
      </dsp:nvSpPr>
      <dsp:spPr>
        <a:xfrm>
          <a:off x="890178" y="964917"/>
          <a:ext cx="8085322" cy="770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68" tIns="81568" rIns="81568" bIns="8156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Background (B):</a:t>
          </a:r>
          <a:r>
            <a:rPr lang="en-GB" sz="1900" kern="1200"/>
            <a:t> Relevant clinical information and patient history related to the situation.</a:t>
          </a:r>
          <a:endParaRPr lang="en-US" sz="1900" kern="1200"/>
        </a:p>
      </dsp:txBody>
      <dsp:txXfrm>
        <a:off x="890178" y="964917"/>
        <a:ext cx="8085322" cy="770717"/>
      </dsp:txXfrm>
    </dsp:sp>
    <dsp:sp modelId="{1619C02A-495C-460E-8CC1-D63E131DCF18}">
      <dsp:nvSpPr>
        <dsp:cNvPr id="0" name=""/>
        <dsp:cNvSpPr/>
      </dsp:nvSpPr>
      <dsp:spPr>
        <a:xfrm>
          <a:off x="0" y="1928314"/>
          <a:ext cx="8975501" cy="7707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58983-491F-483D-9C11-A394CA8F65F2}">
      <dsp:nvSpPr>
        <dsp:cNvPr id="0" name=""/>
        <dsp:cNvSpPr/>
      </dsp:nvSpPr>
      <dsp:spPr>
        <a:xfrm>
          <a:off x="233142" y="2101726"/>
          <a:ext cx="423894" cy="4238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CCEFD-2266-4EB7-8C1E-B5849CE1E595}">
      <dsp:nvSpPr>
        <dsp:cNvPr id="0" name=""/>
        <dsp:cNvSpPr/>
      </dsp:nvSpPr>
      <dsp:spPr>
        <a:xfrm>
          <a:off x="890178" y="1928314"/>
          <a:ext cx="8085322" cy="770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68" tIns="81568" rIns="81568" bIns="8156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Assessment (A):</a:t>
          </a:r>
          <a:r>
            <a:rPr lang="en-GB" sz="1900" kern="1200"/>
            <a:t> The healthcare professional's evaluation of the problem and findings. </a:t>
          </a:r>
          <a:endParaRPr lang="en-US" sz="1900" kern="1200"/>
        </a:p>
      </dsp:txBody>
      <dsp:txXfrm>
        <a:off x="890178" y="1928314"/>
        <a:ext cx="8085322" cy="770717"/>
      </dsp:txXfrm>
    </dsp:sp>
    <dsp:sp modelId="{EE788C9B-5F6D-4281-BE6F-E19CA8EEF957}">
      <dsp:nvSpPr>
        <dsp:cNvPr id="0" name=""/>
        <dsp:cNvSpPr/>
      </dsp:nvSpPr>
      <dsp:spPr>
        <a:xfrm>
          <a:off x="0" y="2891711"/>
          <a:ext cx="8975501" cy="7707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B5529-7B0B-4604-8753-817FD784ECAC}">
      <dsp:nvSpPr>
        <dsp:cNvPr id="0" name=""/>
        <dsp:cNvSpPr/>
      </dsp:nvSpPr>
      <dsp:spPr>
        <a:xfrm>
          <a:off x="233142" y="3065123"/>
          <a:ext cx="423894" cy="4238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6F368-A393-4028-8DCD-1571DD37C4CE}">
      <dsp:nvSpPr>
        <dsp:cNvPr id="0" name=""/>
        <dsp:cNvSpPr/>
      </dsp:nvSpPr>
      <dsp:spPr>
        <a:xfrm>
          <a:off x="890178" y="2891711"/>
          <a:ext cx="8085322" cy="770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68" tIns="81568" rIns="81568" bIns="8156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Recommendation (R):</a:t>
          </a:r>
          <a:r>
            <a:rPr lang="en-GB" sz="1900" kern="1200"/>
            <a:t> The action requested or recommended to address the situation.</a:t>
          </a:r>
          <a:endParaRPr lang="en-US" sz="1900" kern="1200"/>
        </a:p>
      </dsp:txBody>
      <dsp:txXfrm>
        <a:off x="890178" y="2891711"/>
        <a:ext cx="8085322" cy="770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EDBCC2-CECC-49A5-B722-AF4D7B525C9E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9C9AE0-3143-47CB-81BB-207642AA8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637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requires active listening  and appropriate verbal and non verbal communication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9C9AE0-3143-47CB-81BB-207642AA8E7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022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201BB-8FE6-75DA-96AD-2D668632FF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B149B-82DC-BEC4-DC94-5E99016CDF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FEF-20CF-CB5D-285C-78CFCACFA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9FF12-3F59-73F2-2007-3A9F7343D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AB366-3E6A-782F-6EB8-CEA1CA9FE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949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2DA78-2338-37B0-DB60-78C1DA0CD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D263C-677D-1535-7817-C98CCCE046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D223F-5C98-CB8A-6289-CEEEB4403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345A4-9C2B-058E-4201-34A9E64A5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97BB9-7D65-DCCE-FCFF-66CCBFC0B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445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40DB-1078-E342-AFF1-EE52B9B36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FB9C74-2320-A019-5D47-1D9289F39D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013BDD-F904-DBE8-15A3-7EB450D54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C3BD9-F75A-C20E-34BC-6E8453B67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6284C-E851-10BA-09F5-4CDC6D38D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83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1C64B-C3AE-588D-2046-13B4280AF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58B47-679F-9238-4063-F4AD6C198D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9C805E-53FC-2A94-3659-23C006E2BD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205AE-7FCD-3E46-60B4-DD4C1401A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7BE229-F107-3567-4AED-5E2F0A93C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E64A66-7160-552E-E288-725A778EA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611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5AF96-D649-A249-5FD3-A07C75BE1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9416E0-A5E7-1B31-B50F-E4967AED84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505EB-046F-1EDD-26C4-5FF16C0BAB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C6987-FDC0-E180-B673-AB00B1BEED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1C4F0D-FB1B-BB48-4AFF-F9C44844CF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92FE15-1636-74CA-1713-439659EB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02744-F65C-83BC-D5B3-57BD30570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82592A-8E03-6B79-D88C-CAA2D4636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024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6545D-35C0-6BE0-9D5E-518B01568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7A1B40-E83F-BB83-956A-69817DE91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FFBF23-F4C9-102F-B47F-7FDCC997C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60EB6E-C0C2-9EDE-8A08-6F5E133DE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17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393603-C9A0-70E3-54B9-A85451CDF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0A907-66E2-C238-44A6-5343CEFD3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D6F392-0BC0-2973-DBCC-7F45CB48B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100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7A17D-9747-EE13-336A-F7640A20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92DF9-DD31-81AB-6EB5-E3075D2A5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C869A-F73C-F25D-F044-72070C4ABD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3DF95-C63C-5743-6847-1FBA15D70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0B0015-D840-961B-4457-B1EB955BC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E7138-3E29-2303-6299-6C716990B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742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D28A1-6C53-9715-AC5C-6D2EB185B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C69667-47EA-C470-A7D1-6A048F56BD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04D413-43CB-2A3E-9927-B5FD62147F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2E0862-C89B-41DA-6F06-4CC4FC712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EB3C4C-B4E9-7C61-734D-F420A4BD0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22931-94BE-86A8-E70B-FB312052A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10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55230-2543-8451-7865-8B63318AE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426C1-F6AC-5988-1DCB-C609F65D06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B3CB9-DFD1-2BAE-261B-CD2AC4178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13F34-11D0-AD08-E804-025A018C6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9F2A7-2DB9-07AF-EAB8-C3A815A42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958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075FAD-BB3D-B610-0940-7A3ACA30B6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F8ABB7-C641-284E-A676-71E634008E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19819-C84D-266B-54D3-8FB4D8CD7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C3B75-55AC-D1F3-8BB0-D0E35F6A4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10AE1-CD7A-36EA-EA86-4F4E02D57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144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25FF2D-4694-8938-2245-A77A40F8F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C069D4-B5D7-0A6B-423C-BAD982A0E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35EDA-71AB-718F-592F-DD277224B4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D56538-448B-4CC8-855F-70118DB8BD9C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041A7-E077-6CB7-F3EE-0C9568BFA5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22A9E-75E5-AD28-2680-F5F30B4EA1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63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?utm_source=chatgpt.com" TargetMode="External"/><Relationship Id="rId3" Type="http://schemas.openxmlformats.org/officeDocument/2006/relationships/hyperlink" Target="https://www.hcpc-uk.org/standards/standards-of-conduct-performance-and-ethics/?utm_source=chatgpt.com" TargetMode="External"/><Relationship Id="rId7" Type="http://schemas.openxmlformats.org/officeDocument/2006/relationships/hyperlink" Target="https://www.skillsforcare.org.uk/?utm_source=chatgpt.com" TargetMode="External"/><Relationship Id="rId2" Type="http://schemas.openxmlformats.org/officeDocument/2006/relationships/hyperlink" Target="https://www.cqc.org.uk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mc.org.uk/standards/code/?utm_source=chatgpt.com" TargetMode="External"/><Relationship Id="rId5" Type="http://schemas.openxmlformats.org/officeDocument/2006/relationships/hyperlink" Target="https://www.england.nhs.uk/ourwork/patient-participation/?utm_source=chatgpt.com" TargetMode="External"/><Relationship Id="rId4" Type="http://schemas.openxmlformats.org/officeDocument/2006/relationships/hyperlink" Target="https://www.ihi.org/resources/tools/sbar-tool-situation-background-assessment-recommendation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305BA-E446-82D3-8D37-4612880556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communication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9D41BE-1795-CCE5-4340-919FFC0EAF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Wadita</a:t>
            </a:r>
            <a:r>
              <a:rPr lang="en-GB" dirty="0"/>
              <a:t> Cato</a:t>
            </a:r>
          </a:p>
          <a:p>
            <a:r>
              <a:rPr lang="en-GB" dirty="0"/>
              <a:t>Wafa Nasir </a:t>
            </a:r>
          </a:p>
        </p:txBody>
      </p:sp>
    </p:spTree>
    <p:extLst>
      <p:ext uri="{BB962C8B-B14F-4D97-AF65-F5344CB8AC3E}">
        <p14:creationId xmlns:p14="http://schemas.microsoft.com/office/powerpoint/2010/main" val="2320793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fferent coloured question marks">
            <a:extLst>
              <a:ext uri="{FF2B5EF4-FFF2-40B4-BE49-F238E27FC236}">
                <a16:creationId xmlns:a16="http://schemas.microsoft.com/office/drawing/2014/main" id="{D775E746-43C6-5B36-4D12-28663BD891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55848E-53A4-D55A-8E98-8603D7A52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What is effective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557022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2B0F3D06-F035-92E8-CEFB-6DA991F32C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F8F12-E6CB-9D8C-089F-7EBD2B4CD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Communication is how people share ideas, feelings, and information through spoken, written, visual, and digital means.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In a health care environment communication is essential skill used by </a:t>
            </a:r>
            <a:r>
              <a:rPr lang="en-GB" sz="1400"/>
              <a:t>profesionals</a:t>
            </a:r>
            <a:r>
              <a:rPr lang="en-GB" sz="1400" dirty="0"/>
              <a:t>  as it can :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Build relationships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Share information correctly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Support teamwork</a:t>
            </a:r>
          </a:p>
        </p:txBody>
      </p:sp>
    </p:spTree>
    <p:extLst>
      <p:ext uri="{BB962C8B-B14F-4D97-AF65-F5344CB8AC3E}">
        <p14:creationId xmlns:p14="http://schemas.microsoft.com/office/powerpoint/2010/main" val="2313368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AC03D64F-BBAF-A1B7-76A4-E1C0A22E4F2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368B7F-AFE2-F4A4-AB1A-1564C01CD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7434"/>
            <a:ext cx="7800660" cy="1520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Why Communication is Important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3756753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55147-E6D4-E55E-7B7A-AF907C3FB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sz="2200"/>
              <a:t>Communication is important because it helps the professionals to understand the needs of the patients this can make sure the individual needs are being met.</a:t>
            </a:r>
          </a:p>
          <a:p>
            <a:r>
              <a:rPr lang="en-GB" sz="2200"/>
              <a:t>Develop trust and positive relationships.</a:t>
            </a:r>
          </a:p>
          <a:p>
            <a:r>
              <a:rPr lang="en-GB" sz="2200"/>
              <a:t>Reduce misunderstandings and errors.</a:t>
            </a:r>
          </a:p>
          <a:p>
            <a:r>
              <a:rPr lang="en-GB" sz="2200"/>
              <a:t>Ensure informed consent and share decision making</a:t>
            </a:r>
          </a:p>
          <a:p>
            <a:r>
              <a:rPr lang="en-GB" sz="2200"/>
              <a:t>However poor communication can result in mistakes in treatment and patient dissatisfaction </a:t>
            </a:r>
          </a:p>
          <a:p>
            <a:pPr marL="0" indent="0">
              <a:buNone/>
            </a:pPr>
            <a:r>
              <a:rPr lang="en-GB" sz="2200"/>
              <a:t>(NHS 2024)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Block Arc 8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836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48CC7-B18F-89EF-96EB-3644A5E1B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2322864"/>
            <a:ext cx="549109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Communication and Professional Practice</a:t>
            </a:r>
          </a:p>
        </p:txBody>
      </p:sp>
      <p:pic>
        <p:nvPicPr>
          <p:cNvPr id="6" name="Graphic 5" descr="Chat">
            <a:extLst>
              <a:ext uri="{FF2B5EF4-FFF2-40B4-BE49-F238E27FC236}">
                <a16:creationId xmlns:a16="http://schemas.microsoft.com/office/drawing/2014/main" id="{CEF3465E-5D5C-2B22-41A8-311B313427F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17733" y="654567"/>
            <a:ext cx="5169282" cy="5169282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5539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A55D7-24CE-8E1B-7A79-03F8A1B36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100" dirty="0">
                <a:solidFill>
                  <a:schemeClr val="tx1"/>
                </a:solidFill>
              </a:rPr>
              <a:t>Who health and social care professionals communicate with?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59DD94-8F35-10DD-51E2-653422A5ED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71225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75F0F22-632F-CF2A-5012-72E7ED7D8228}"/>
              </a:ext>
            </a:extLst>
          </p:cNvPr>
          <p:cNvSpPr txBox="1"/>
          <p:nvPr/>
        </p:nvSpPr>
        <p:spPr>
          <a:xfrm>
            <a:off x="8564450" y="5499279"/>
            <a:ext cx="2356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(Skills for care 2024)</a:t>
            </a:r>
          </a:p>
        </p:txBody>
      </p:sp>
    </p:spTree>
    <p:extLst>
      <p:ext uri="{BB962C8B-B14F-4D97-AF65-F5344CB8AC3E}">
        <p14:creationId xmlns:p14="http://schemas.microsoft.com/office/powerpoint/2010/main" val="4193608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envelopes">
            <a:extLst>
              <a:ext uri="{FF2B5EF4-FFF2-40B4-BE49-F238E27FC236}">
                <a16:creationId xmlns:a16="http://schemas.microsoft.com/office/drawing/2014/main" id="{A7BF44E8-AFCE-19A3-1942-BD85B65912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16" r="23248" b="-1"/>
          <a:stretch>
            <a:fillRect/>
          </a:stretch>
        </p:blipFill>
        <p:spPr>
          <a:xfrm>
            <a:off x="7333176" y="1065276"/>
            <a:ext cx="3671155" cy="47274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AE297E-9505-FCB5-C5D3-79CDA61D3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603" y="1065276"/>
            <a:ext cx="7747240" cy="788837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Types of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19D07-BD15-C3AB-1C36-652E47264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anchor="ctr">
            <a:noAutofit/>
          </a:bodyPr>
          <a:lstStyle/>
          <a:p>
            <a:r>
              <a:rPr lang="en-GB" sz="1400" dirty="0">
                <a:solidFill>
                  <a:schemeClr val="tx2"/>
                </a:solidFill>
              </a:rPr>
              <a:t>Speaking clearly and professional</a:t>
            </a:r>
          </a:p>
          <a:p>
            <a:r>
              <a:rPr lang="en-GB" sz="1400" dirty="0">
                <a:solidFill>
                  <a:schemeClr val="tx2"/>
                </a:solidFill>
              </a:rPr>
              <a:t>Verbal communication – asking open or closed questions</a:t>
            </a:r>
          </a:p>
          <a:p>
            <a:r>
              <a:rPr lang="en-GB" sz="1400" dirty="0">
                <a:solidFill>
                  <a:schemeClr val="tx2"/>
                </a:solidFill>
              </a:rPr>
              <a:t>Non-verbal communication</a:t>
            </a:r>
          </a:p>
          <a:p>
            <a:r>
              <a:rPr lang="en-GB" sz="1400" dirty="0">
                <a:solidFill>
                  <a:schemeClr val="tx2"/>
                </a:solidFill>
              </a:rPr>
              <a:t>Eye contact</a:t>
            </a:r>
          </a:p>
          <a:p>
            <a:r>
              <a:rPr lang="en-GB" sz="1400" dirty="0">
                <a:solidFill>
                  <a:schemeClr val="tx2"/>
                </a:solidFill>
              </a:rPr>
              <a:t>Facial expressions</a:t>
            </a:r>
          </a:p>
          <a:p>
            <a:r>
              <a:rPr lang="en-GB" sz="1400" dirty="0">
                <a:solidFill>
                  <a:schemeClr val="tx2"/>
                </a:solidFill>
              </a:rPr>
              <a:t>Body language</a:t>
            </a:r>
          </a:p>
          <a:p>
            <a:r>
              <a:rPr lang="en-GB" sz="1400" dirty="0">
                <a:solidFill>
                  <a:schemeClr val="tx2"/>
                </a:solidFill>
              </a:rPr>
              <a:t>Written communication- medical records</a:t>
            </a:r>
          </a:p>
          <a:p>
            <a:r>
              <a:rPr lang="en-GB" sz="1400" dirty="0">
                <a:solidFill>
                  <a:schemeClr val="tx2"/>
                </a:solidFill>
              </a:rPr>
              <a:t>Incident reports</a:t>
            </a:r>
          </a:p>
          <a:p>
            <a:r>
              <a:rPr lang="en-GB" sz="1400" dirty="0">
                <a:solidFill>
                  <a:schemeClr val="tx2"/>
                </a:solidFill>
              </a:rPr>
              <a:t>Care plans</a:t>
            </a:r>
          </a:p>
          <a:p>
            <a:r>
              <a:rPr lang="en-GB" sz="1400" dirty="0">
                <a:solidFill>
                  <a:schemeClr val="tx2"/>
                </a:solidFill>
              </a:rPr>
              <a:t>Digital communication</a:t>
            </a:r>
          </a:p>
          <a:p>
            <a:r>
              <a:rPr lang="en-GB" sz="1400" dirty="0">
                <a:solidFill>
                  <a:schemeClr val="tx2"/>
                </a:solidFill>
              </a:rPr>
              <a:t>Electronic patient records</a:t>
            </a:r>
          </a:p>
          <a:p>
            <a:r>
              <a:rPr lang="en-GB" sz="1400" dirty="0">
                <a:solidFill>
                  <a:schemeClr val="tx2"/>
                </a:solidFill>
              </a:rPr>
              <a:t>Emails and healthcare systems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999123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AA98D-6E0E-B374-9BFA-8F2E132FA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7844" y="-13195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 dirty="0"/>
              <a:t> in practice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0ED3C-2D3F-34F8-DCEC-9E0197876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5480" y="2664398"/>
            <a:ext cx="4705951" cy="79142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/>
              <a:t>A patient has recently received a diagnosis of diabetes and appears anxious about managing their condition </a:t>
            </a:r>
          </a:p>
        </p:txBody>
      </p:sp>
      <p:pic>
        <p:nvPicPr>
          <p:cNvPr id="7" name="Graphic 6" descr="Health">
            <a:extLst>
              <a:ext uri="{FF2B5EF4-FFF2-40B4-BE49-F238E27FC236}">
                <a16:creationId xmlns:a16="http://schemas.microsoft.com/office/drawing/2014/main" id="{0F52E7B7-E6C7-CA26-A4BC-E591B35EE8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pic>
        <p:nvPicPr>
          <p:cNvPr id="4" name="Picture 3" descr="png-talking-big-image-png-1984.png (1984×1848)">
            <a:extLst>
              <a:ext uri="{FF2B5EF4-FFF2-40B4-BE49-F238E27FC236}">
                <a16:creationId xmlns:a16="http://schemas.microsoft.com/office/drawing/2014/main" id="{A637CF69-C8F3-A1D5-73CF-DC3E6FAFD4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214" y="4959165"/>
            <a:ext cx="1198532" cy="11163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8ACEE2-1E8D-5A7A-BA2E-8AF296D790C9}"/>
              </a:ext>
            </a:extLst>
          </p:cNvPr>
          <p:cNvSpPr txBox="1"/>
          <p:nvPr/>
        </p:nvSpPr>
        <p:spPr>
          <a:xfrm>
            <a:off x="2228072" y="5196887"/>
            <a:ext cx="78432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Speak clearly and avoid medical jargon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Check understanding by asking the patient to explain the information 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Communicate concerns to the nursing team </a:t>
            </a:r>
          </a:p>
        </p:txBody>
      </p:sp>
      <p:pic>
        <p:nvPicPr>
          <p:cNvPr id="6" name="Picture 5" descr="listening-male-holds-his-hand-near-his-ear-over-grey-background-closeup.jpg (509×339)">
            <a:extLst>
              <a:ext uri="{FF2B5EF4-FFF2-40B4-BE49-F238E27FC236}">
                <a16:creationId xmlns:a16="http://schemas.microsoft.com/office/drawing/2014/main" id="{CDC10A91-B29A-C1A7-7BED-76E10B71F9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026" y="3909221"/>
            <a:ext cx="1439904" cy="9589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4C7C7B-8FEE-92F0-C1DB-643679A0DE19}"/>
              </a:ext>
            </a:extLst>
          </p:cNvPr>
          <p:cNvSpPr txBox="1"/>
          <p:nvPr/>
        </p:nvSpPr>
        <p:spPr>
          <a:xfrm>
            <a:off x="2228072" y="3980114"/>
            <a:ext cx="5931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active listening to understand the patient concern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 reinsurance and emotional support </a:t>
            </a:r>
          </a:p>
        </p:txBody>
      </p:sp>
    </p:spTree>
    <p:extLst>
      <p:ext uri="{BB962C8B-B14F-4D97-AF65-F5344CB8AC3E}">
        <p14:creationId xmlns:p14="http://schemas.microsoft.com/office/powerpoint/2010/main" val="3700725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E8D74-A367-D036-449A-203905F8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7"/>
            <a:ext cx="3733800" cy="4024310"/>
          </a:xfrm>
        </p:spPr>
        <p:txBody>
          <a:bodyPr>
            <a:normAutofit/>
          </a:bodyPr>
          <a:lstStyle/>
          <a:p>
            <a:r>
              <a:rPr lang="en-GB"/>
              <a:t>Benefits of effective communication</a:t>
            </a:r>
            <a:endParaRPr lang="en-GB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246E4DAF-83CC-2E57-AE29-A20BBC65B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3674883"/>
              </p:ext>
            </p:extLst>
          </p:nvPr>
        </p:nvGraphicFramePr>
        <p:xfrm>
          <a:off x="4702547" y="609600"/>
          <a:ext cx="6651253" cy="5567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9921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2D215-D9D6-E7D2-CA56-B594DF6EC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 BAR  Communication Model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8638C58-9496-6BF7-26D9-4FC31C1A1B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822450"/>
          <a:ext cx="8975501" cy="3663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https://media.licdn.com/dms/image/v2/D4D22AQHpcvSqbwymDA/feedshare-shrink_2048_1536/B4DZWO0F16HAAs-/0/1741857786460?e=2147483647&amp;t=00zilk10YclxPbO7CRXHV5XIKM1rncv4ij2KrRFkyAI&amp;v=beta">
            <a:extLst>
              <a:ext uri="{FF2B5EF4-FFF2-40B4-BE49-F238E27FC236}">
                <a16:creationId xmlns:a16="http://schemas.microsoft.com/office/drawing/2014/main" id="{C7A30FDF-2F26-E959-63F3-3ADD2D74CE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47031" y="853412"/>
            <a:ext cx="2807594" cy="28428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4606D4-D609-542A-795E-C38C0DA21BE7}"/>
              </a:ext>
            </a:extLst>
          </p:cNvPr>
          <p:cNvSpPr txBox="1"/>
          <p:nvPr/>
        </p:nvSpPr>
        <p:spPr>
          <a:xfrm>
            <a:off x="154546" y="5640946"/>
            <a:ext cx="111992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SBAR is a structured communication  framework used to improve the transfer of critical information and support patient safety (Institute for Healthcare Improvement, 2024)</a:t>
            </a:r>
          </a:p>
        </p:txBody>
      </p:sp>
    </p:spTree>
    <p:extLst>
      <p:ext uri="{BB962C8B-B14F-4D97-AF65-F5344CB8AC3E}">
        <p14:creationId xmlns:p14="http://schemas.microsoft.com/office/powerpoint/2010/main" val="1564680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2A0EC-5725-095E-D372-8D4E7E214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E7525-0FA2-0F80-3BFD-A4520813C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Guidance on person-centred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Care Quality Commission (CQC)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Care Professions Council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Standards of conduct, performance and ethics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Health and Care Professions Council (HCPC)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Institute for Healthcare Improvement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SBAR Tool: Situation-Background-Assessment-Recommendation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Institute for Healthcare Improvement SBAR Tool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Communication and patient experience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NHS 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Nursing and Midwifery Council - The 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for Care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in adult social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Skills for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Communication for health services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World Health Organization (WHO)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843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3948</TotalTime>
  <Words>596</Words>
  <Application>Microsoft Office PowerPoint</Application>
  <PresentationFormat>Widescreen</PresentationFormat>
  <Paragraphs>73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Effective communication in health and social care</vt:lpstr>
      <vt:lpstr>What is effective communication </vt:lpstr>
      <vt:lpstr>PowerPoint Presentation</vt:lpstr>
      <vt:lpstr>Why Communication is Important in Health and Social Care</vt:lpstr>
      <vt:lpstr>PowerPoint Presentation</vt:lpstr>
      <vt:lpstr>Communication and Professional Practice</vt:lpstr>
      <vt:lpstr>Who health and social care professionals communicate with?</vt:lpstr>
      <vt:lpstr>Types of communication </vt:lpstr>
      <vt:lpstr> in practice Example </vt:lpstr>
      <vt:lpstr>Benefits of effective communication</vt:lpstr>
      <vt:lpstr>S BAR  Communication Model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Joelgayle2004@gmail.com</dc:creator>
  <cp:lastModifiedBy>joel gayle</cp:lastModifiedBy>
  <cp:revision>2</cp:revision>
  <dcterms:created xsi:type="dcterms:W3CDTF">2026-06-12T07:25:27Z</dcterms:created>
  <dcterms:modified xsi:type="dcterms:W3CDTF">2026-06-26T07:29:05Z</dcterms:modified>
</cp:coreProperties>
</file>