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58" r:id="rId9"/>
    <p:sldId id="259" r:id="rId10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47" d="100"/>
          <a:sy n="47" d="100"/>
        </p:scale>
        <p:origin x="2198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760E-046E-4944-98FF-C319654F3420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3D7DA-B495-4215-A694-46BAF22FF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255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760E-046E-4944-98FF-C319654F3420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3D7DA-B495-4215-A694-46BAF22FF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520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760E-046E-4944-98FF-C319654F3420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3D7DA-B495-4215-A694-46BAF22FF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646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760E-046E-4944-98FF-C319654F3420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3D7DA-B495-4215-A694-46BAF22FF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194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760E-046E-4944-98FF-C319654F3420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3D7DA-B495-4215-A694-46BAF22FF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726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760E-046E-4944-98FF-C319654F3420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3D7DA-B495-4215-A694-46BAF22FF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477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760E-046E-4944-98FF-C319654F3420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3D7DA-B495-4215-A694-46BAF22FF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869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760E-046E-4944-98FF-C319654F3420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3D7DA-B495-4215-A694-46BAF22FF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928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760E-046E-4944-98FF-C319654F3420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3D7DA-B495-4215-A694-46BAF22FF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719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760E-046E-4944-98FF-C319654F3420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3D7DA-B495-4215-A694-46BAF22FF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827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5760E-046E-4944-98FF-C319654F3420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93D7DA-B495-4215-A694-46BAF22FF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783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5760E-046E-4944-98FF-C319654F3420}" type="datetimeFigureOut">
              <a:rPr lang="en-GB" smtClean="0"/>
              <a:t>15/11/2020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93D7DA-B495-4215-A694-46BAF22FF2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135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213C7-1030-438A-A136-8B99870709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Writing Portfolio: Written Coursework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5484E3-FF57-4128-B4C3-4AA978ECC6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600" dirty="0"/>
              <a:t>Catherine Hanna </a:t>
            </a:r>
            <a:br>
              <a:rPr lang="en-GB" sz="3600" dirty="0"/>
            </a:br>
            <a:r>
              <a:rPr lang="en-GB" sz="3600" dirty="0"/>
              <a:t>HPCL6016</a:t>
            </a:r>
            <a:br>
              <a:rPr lang="en-GB" sz="3600" dirty="0"/>
            </a:br>
            <a:r>
              <a:rPr lang="en-GB" sz="3600" dirty="0"/>
              <a:t>1701163</a:t>
            </a:r>
          </a:p>
          <a:p>
            <a:r>
              <a:rPr lang="en-GB" sz="3600" dirty="0">
                <a:solidFill>
                  <a:schemeClr val="bg1"/>
                </a:solidFill>
              </a:rPr>
              <a:t>Just adding words as turn it in requires 20 words or more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2221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alendar&#10;&#10;Description automatically generated">
            <a:extLst>
              <a:ext uri="{FF2B5EF4-FFF2-40B4-BE49-F238E27FC236}">
                <a16:creationId xmlns:a16="http://schemas.microsoft.com/office/drawing/2014/main" id="{DA361BF5-E094-497B-987B-699FDAA4FA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8" y="800918"/>
            <a:ext cx="5572125" cy="8304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643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2B04A88-6043-4F9F-9131-EFBC5F2E63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734785" y="2128156"/>
            <a:ext cx="8327571" cy="557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153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691F3318-A8EA-45AD-9060-76FB6DF3AE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817" y="363824"/>
            <a:ext cx="6207090" cy="917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141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292B2DC0-147E-493B-AEDF-ACCD229B3C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8" y="823251"/>
            <a:ext cx="5572125" cy="8259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483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able&#10;&#10;Description automatically generated">
            <a:extLst>
              <a:ext uri="{FF2B5EF4-FFF2-40B4-BE49-F238E27FC236}">
                <a16:creationId xmlns:a16="http://schemas.microsoft.com/office/drawing/2014/main" id="{580E59AE-5FA5-4E5C-9765-E595976DF6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339" y="469446"/>
            <a:ext cx="5881322" cy="8967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865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51F8D12F-59E3-48F1-B84D-543CBEB32A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8" y="736460"/>
            <a:ext cx="5572125" cy="8433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424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D5663DB2-B38A-4DED-BD5A-75B1D772E4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88" y="0"/>
            <a:ext cx="6469224" cy="99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998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60E421E-0FF5-4B60-99AE-80A63310A0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8" y="550534"/>
            <a:ext cx="5572125" cy="8804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5775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24</Words>
  <Application>Microsoft Office PowerPoint</Application>
  <PresentationFormat>A4 Paper (210x297 mm)</PresentationFormat>
  <Paragraphs>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Writing Portfolio: Written Coursework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Portfolio: Written Coursework </dc:title>
  <dc:creator>Catherine Hanna</dc:creator>
  <cp:lastModifiedBy>Catherine Hanna</cp:lastModifiedBy>
  <cp:revision>3</cp:revision>
  <dcterms:created xsi:type="dcterms:W3CDTF">2020-11-15T18:40:55Z</dcterms:created>
  <dcterms:modified xsi:type="dcterms:W3CDTF">2020-11-15T18:47:11Z</dcterms:modified>
</cp:coreProperties>
</file>