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>
        <p:scale>
          <a:sx n="66" d="100"/>
          <a:sy n="66" d="100"/>
        </p:scale>
        <p:origin x="668" y="-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D35C64-5BB3-07D0-1296-2FFD23925B4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29641A-1EDC-D967-36A4-76ECF53696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8ECB84-ACB8-7C22-91C2-1602D17A14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BB623-310C-42DE-844D-DCFECD07BCE1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E71EC1-D8A5-F2C7-CDDF-17CCCDB5F6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E8E45F-4672-F89A-0474-F0C04E1EC2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CAFEA-7801-40CB-889B-D23B8E4607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62446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275B32-7050-C045-8B1B-1B0DE37894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EC564F-7755-C3E1-EA4D-A65CE36E97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B5B78F-7561-C41F-6945-728779E1C7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BB623-310C-42DE-844D-DCFECD07BCE1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A51814-2326-CA8E-E529-536BA90ECE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720B17-FDD3-BB1D-F447-E0584EF295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CAFEA-7801-40CB-889B-D23B8E4607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1356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7E85A-5ACD-199C-1194-43B6DF4358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61FCEC-A7DC-4586-4882-31D1D7DDEE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524385-4881-59C2-ED6C-AB74B60FD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BB623-310C-42DE-844D-DCFECD07BCE1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4138B1-876D-2183-25CA-AEF05DB694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9D93F0-1353-B21D-D1DC-18FC516C05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CAFEA-7801-40CB-889B-D23B8E4607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70095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3C92D6-D821-D3B9-20B1-7B948BCEC3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81BD3C-6614-B231-D445-1F92C0C696D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F6881B-781D-C87F-ECB7-A60298BEBF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6A44A9-9DAF-BC3B-A207-7C76BD97A9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BB623-310C-42DE-844D-DCFECD07BCE1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ACACFD-AC6E-8690-E318-63BC63D774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57BC15-0782-19A7-0076-02D4AD8118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CAFEA-7801-40CB-889B-D23B8E4607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45935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9D7E6-96A6-B896-EE7F-A18A615CCC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F6B1DD-13DC-3176-1170-4EC70C765D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8DD1BF-9D0A-0BC3-2DB2-569C307E43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95D85BF-4A72-CD6B-9679-1DA1F3150B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8CBA13B-36FB-8BE8-9E26-1FABBC14401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F53386D-D3C9-8F46-60B8-B8702F1EB0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BB623-310C-42DE-844D-DCFECD07BCE1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4EBC5E3-10F3-190D-BAEE-70908FD849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1AC817-B29C-B5C3-3767-187DC71486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CAFEA-7801-40CB-889B-D23B8E4607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79296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2B05E6-FD44-4852-4413-879A60530B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63C70E-0E78-B751-775B-7C81F81FF8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BB623-310C-42DE-844D-DCFECD07BCE1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8100EE7-132E-6601-4552-631CEF0418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12F8A3-23CC-080A-21C5-F7D59DBF72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CAFEA-7801-40CB-889B-D23B8E4607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69919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290CD4C-BFB5-E27A-2E20-2F951D26A1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BB623-310C-42DE-844D-DCFECD07BCE1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04BF0C7-C01F-883B-9AAA-BA154586A6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26FAC5-7E8D-D53C-4AA9-5307A3F150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CAFEA-7801-40CB-889B-D23B8E4607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53907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45EDE-6FCE-5148-B55E-F6400A3AEB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46245C-1BD1-9ED6-B3D8-3551708222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AD5B561-DE05-C131-B47A-8D66D85FE7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C02EC3-0748-0AE4-0613-C64BFA03C8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BB623-310C-42DE-844D-DCFECD07BCE1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2AD6CA-5214-7639-CD73-EF78782ABA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6E0787-7CBA-69EE-0F54-0A55971B86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CAFEA-7801-40CB-889B-D23B8E4607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49520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43F2EF-4759-A523-FC01-2F8CD5DD7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940944-5FB7-011F-3147-BD478830FD4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A3B034-4BFF-22A0-5562-B2ED18D6BE4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00D6D8-3FEA-CA85-AB03-FCDF49B5BA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BB623-310C-42DE-844D-DCFECD07BCE1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35FEFC-FD15-8CE0-B0C0-428BEAD1D0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37A9F5-267D-04A3-A530-68C7AA2571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CAFEA-7801-40CB-889B-D23B8E4607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98275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840458-0BDE-4B91-29EE-04D510A5E9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A06A87E-F38F-AC6F-2ABC-D10BE7012CF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020269-7A83-C4AF-3062-BDBE024519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BB623-310C-42DE-844D-DCFECD07BCE1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0C1412-B371-0E84-DD0E-F86B01F90C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C3E38C-FAEC-8C63-5293-7E2B074489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CAFEA-7801-40CB-889B-D23B8E4607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44121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64E370A-4005-2E9C-905B-BFCD79DEE41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13F1674-2A6D-811E-E27C-079134B8FEA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FEC293-E19A-2AE7-1A9C-4B94455107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BB623-310C-42DE-844D-DCFECD07BCE1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518AFE-11DC-960B-0C05-13A2D017BE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CDFCA2-5117-63A2-DE4A-DED13EF26D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CAFEA-7801-40CB-889B-D23B8E4607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94285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A9975D6-3B60-87C1-A131-2E666C129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D6B323-EFB6-0441-45B1-672B67EE69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617B63-7834-B588-C94F-E52D44E169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9BB623-310C-42DE-844D-DCFECD07BCE1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7C76D4-03CE-05C6-9356-ED6098BF55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0B1F33-4249-FA3F-86D6-AA63F3D994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4CAFEA-7801-40CB-889B-D23B8E4607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25852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ng.com/images/search?view=detailV2&amp;ccid=Ti85IlpP&amp;id=90ED666373D165D23EF6AEDB264309AF8E485422&amp;thid=OIP.Ti85IlpPC8FNAymcEfConAHaEG&amp;mediaurl=https%3a%2f%2fi.pinimg.com%2foriginals%2fb3%2f30%2fb7%2fb330b7c0a68b3d2bafb55819bdd70a57.jpg&amp;cdnurl=https%3a%2f%2fth.bing.com%2fth%2fid%2fR.4e2f39225a4f0bc14d03299c11f0a89c%3frik%3dIlRIjq8JQybbrg%26pid%3dImgRaw%26r%3d0&amp;exph=399&amp;expw=720&amp;q=Bastille+Day+(La+F%c3%aate+Nationale)&amp;simid=608020932720597187&amp;FORM=IRPRST&amp;ck=12FD35460C40BD971ECB50339175ACF3&amp;selectedIndex=13&amp;ajaxhist=0&amp;ajaxserp=0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F097B-1278-24C9-D089-98AEC711271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Hotel Event Advertisement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185F2CD-DEF1-D9AD-65DA-188CD4C7A48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Syeda </a:t>
            </a:r>
            <a:r>
              <a:rPr lang="en-GB" b="1" dirty="0" err="1"/>
              <a:t>Shajna</a:t>
            </a:r>
            <a:r>
              <a:rPr lang="en-GB" b="1" dirty="0"/>
              <a:t> Begum</a:t>
            </a:r>
          </a:p>
          <a:p>
            <a:r>
              <a:rPr lang="en-GB" b="1" dirty="0"/>
              <a:t>2128506</a:t>
            </a:r>
          </a:p>
          <a:p>
            <a:r>
              <a:rPr lang="en-GB" b="1" dirty="0"/>
              <a:t>BMIH5003</a:t>
            </a:r>
          </a:p>
          <a:p>
            <a:r>
              <a:rPr lang="en-GB" b="1" dirty="0"/>
              <a:t>Rodrigo Aguilera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22841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5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5C26C0-7C70-7631-464D-EFDD7985BE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8581" y="491829"/>
            <a:ext cx="6725920" cy="1610677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GB" sz="5400" dirty="0"/>
              <a:t>Hotel Grange </a:t>
            </a:r>
            <a:br>
              <a:rPr lang="en-GB" sz="5400" dirty="0"/>
            </a:br>
            <a:r>
              <a:rPr lang="en-GB" sz="5400" dirty="0">
                <a:latin typeface="Agency FB" panose="020B0503020202020204" pitchFamily="34" charset="0"/>
                <a:cs typeface="Dreaming Outloud Script Pro" panose="020B0604020202020204" pitchFamily="66" charset="0"/>
              </a:rPr>
              <a:t>Bastille Day (La Fête </a:t>
            </a:r>
            <a:r>
              <a:rPr lang="en-GB" sz="5400" dirty="0" err="1">
                <a:latin typeface="Agency FB" panose="020B0503020202020204" pitchFamily="34" charset="0"/>
                <a:cs typeface="Dreaming Outloud Script Pro" panose="020B0604020202020204" pitchFamily="66" charset="0"/>
              </a:rPr>
              <a:t>Nationale</a:t>
            </a:r>
            <a:r>
              <a:rPr lang="en-GB" sz="5400" dirty="0">
                <a:latin typeface="Agency FB" panose="020B0503020202020204" pitchFamily="34" charset="0"/>
                <a:cs typeface="Dreaming Outloud Script Pro" panose="020B0604020202020204" pitchFamily="66" charset="0"/>
              </a:rPr>
              <a:t>)</a:t>
            </a:r>
            <a:br>
              <a:rPr lang="en-GB" sz="5400" dirty="0">
                <a:latin typeface="Agency FB" panose="020B0503020202020204" pitchFamily="34" charset="0"/>
                <a:cs typeface="Dreaming Outloud Script Pro" panose="020B0604020202020204" pitchFamily="66" charset="0"/>
              </a:rPr>
            </a:br>
            <a:r>
              <a:rPr lang="en-GB" sz="2200" dirty="0">
                <a:latin typeface="Agency FB" panose="020B0503020202020204" pitchFamily="34" charset="0"/>
                <a:cs typeface="Dreaming Outloud Script Pro" panose="020B0604020202020204" pitchFamily="66" charset="0"/>
              </a:rPr>
              <a:t>13 </a:t>
            </a:r>
            <a:r>
              <a:rPr lang="en-GB" sz="2200" dirty="0" err="1">
                <a:latin typeface="Agency FB" panose="020B0503020202020204" pitchFamily="34" charset="0"/>
                <a:cs typeface="Dreaming Outloud Script Pro" panose="020B0604020202020204" pitchFamily="66" charset="0"/>
              </a:rPr>
              <a:t>Julliet</a:t>
            </a:r>
            <a:r>
              <a:rPr lang="en-GB" sz="2200" dirty="0">
                <a:latin typeface="Agency FB" panose="020B0503020202020204" pitchFamily="34" charset="0"/>
                <a:cs typeface="Dreaming Outloud Script Pro" panose="020B0604020202020204" pitchFamily="66" charset="0"/>
              </a:rPr>
              <a:t> – 15 </a:t>
            </a:r>
            <a:r>
              <a:rPr lang="en-GB" sz="2200" dirty="0" err="1">
                <a:latin typeface="Agency FB" panose="020B0503020202020204" pitchFamily="34" charset="0"/>
                <a:cs typeface="Dreaming Outloud Script Pro" panose="020B0604020202020204" pitchFamily="66" charset="0"/>
              </a:rPr>
              <a:t>Julliet</a:t>
            </a:r>
            <a:endParaRPr lang="en-GB" sz="5400" dirty="0">
              <a:latin typeface="Agency FB" panose="020B0503020202020204" pitchFamily="34" charset="0"/>
            </a:endParaRPr>
          </a:p>
        </p:txBody>
      </p:sp>
      <p:sp>
        <p:nvSpPr>
          <p:cNvPr id="2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DE4088-693A-7401-141A-7B70F9BD15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fr-FR" sz="2400" b="1" i="1" dirty="0"/>
              <a:t>Tarif de la chambre incluant le petit-déjeuner et le dîner</a:t>
            </a:r>
            <a:endParaRPr lang="en-GB" sz="2400" b="1" i="1" dirty="0"/>
          </a:p>
          <a:p>
            <a:r>
              <a:rPr lang="en-GB" sz="2000" dirty="0"/>
              <a:t>Simple Chambre– €50</a:t>
            </a:r>
          </a:p>
          <a:p>
            <a:r>
              <a:rPr lang="en-GB" sz="2000" dirty="0"/>
              <a:t>Double Chambre - €95</a:t>
            </a:r>
          </a:p>
          <a:p>
            <a:r>
              <a:rPr lang="en-GB" sz="2000" dirty="0" err="1"/>
              <a:t>Famille</a:t>
            </a:r>
            <a:r>
              <a:rPr lang="en-GB" sz="2000" dirty="0"/>
              <a:t> Chambre – €150</a:t>
            </a:r>
          </a:p>
          <a:p>
            <a:pPr marL="0" indent="0">
              <a:buNone/>
            </a:pPr>
            <a:endParaRPr lang="en-GB" sz="17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1A58BBB-4526-2802-17F9-98EEDBF3B72F}"/>
              </a:ext>
            </a:extLst>
          </p:cNvPr>
          <p:cNvSpPr txBox="1"/>
          <p:nvPr/>
        </p:nvSpPr>
        <p:spPr>
          <a:xfrm>
            <a:off x="432695" y="435821"/>
            <a:ext cx="2859145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dirty="0">
                <a:latin typeface="Castellar" panose="020A0402060406010301" pitchFamily="18" charset="0"/>
              </a:rPr>
              <a:t>Réservez maintenant pour éviter toute déception</a:t>
            </a:r>
            <a:endParaRPr lang="en-GB" dirty="0">
              <a:latin typeface="Castellar" panose="020A0402060406010301" pitchFamily="18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EC8D07D-BD2B-4250-E548-418CE95AFC8C}"/>
              </a:ext>
            </a:extLst>
          </p:cNvPr>
          <p:cNvSpPr txBox="1"/>
          <p:nvPr/>
        </p:nvSpPr>
        <p:spPr>
          <a:xfrm>
            <a:off x="3068580" y="5389723"/>
            <a:ext cx="67259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2400" dirty="0"/>
              <a:t>Musique live et apparition d'invités spéciaux </a:t>
            </a:r>
            <a:r>
              <a:rPr lang="fr-FR" sz="2400" dirty="0" err="1">
                <a:latin typeface="Algerian" panose="04020705040A02060702" pitchFamily="82" charset="0"/>
              </a:rPr>
              <a:t>Poupie</a:t>
            </a:r>
            <a:r>
              <a:rPr lang="fr-FR" sz="2400" dirty="0">
                <a:latin typeface="Algerian" panose="04020705040A02060702" pitchFamily="82" charset="0"/>
              </a:rPr>
              <a:t> &amp; Alice et Moi</a:t>
            </a:r>
          </a:p>
          <a:p>
            <a:endParaRPr lang="fr-FR" sz="240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FD2AE36-69C3-B184-6126-A845CF37D114}"/>
              </a:ext>
            </a:extLst>
          </p:cNvPr>
          <p:cNvSpPr txBox="1"/>
          <p:nvPr/>
        </p:nvSpPr>
        <p:spPr>
          <a:xfrm>
            <a:off x="5088816" y="6366171"/>
            <a:ext cx="26854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err="1"/>
              <a:t>Réserve</a:t>
            </a:r>
            <a:r>
              <a:rPr lang="en-GB" dirty="0"/>
              <a:t> 875960375256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817C19DF-796D-6577-6BF7-28F6DF20DD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64381" y="2240776"/>
            <a:ext cx="5198794" cy="2880999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E6CA65FF-0DE3-35B0-6AE6-F6F22D10E680}"/>
              </a:ext>
            </a:extLst>
          </p:cNvPr>
          <p:cNvSpPr txBox="1"/>
          <p:nvPr/>
        </p:nvSpPr>
        <p:spPr>
          <a:xfrm>
            <a:off x="6013383" y="5046155"/>
            <a:ext cx="609760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dirty="0">
                <a:hlinkClick r:id="rId3"/>
              </a:rPr>
              <a:t>Bastille Day (La Fête Nationale) - Bing images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10314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80</Words>
  <Application>Microsoft Office PowerPoint</Application>
  <PresentationFormat>Widescreen</PresentationFormat>
  <Paragraphs>14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9" baseType="lpstr">
      <vt:lpstr>Agency FB</vt:lpstr>
      <vt:lpstr>Algerian</vt:lpstr>
      <vt:lpstr>Arial</vt:lpstr>
      <vt:lpstr>Calibri</vt:lpstr>
      <vt:lpstr>Calibri Light</vt:lpstr>
      <vt:lpstr>Castellar</vt:lpstr>
      <vt:lpstr>Office Theme</vt:lpstr>
      <vt:lpstr>Hotel Event Advertisement</vt:lpstr>
      <vt:lpstr>Hotel Grange  Bastille Day (La Fête Nationale) 13 Julliet – 15 Julliet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Hotel Event Advertisement</dc:title>
  <dc:creator>Syeda Samia Begum</dc:creator>
  <cp:lastModifiedBy>Syeda Samia Begum</cp:lastModifiedBy>
  <cp:revision>1</cp:revision>
  <dcterms:created xsi:type="dcterms:W3CDTF">2023-06-01T19:31:09Z</dcterms:created>
  <dcterms:modified xsi:type="dcterms:W3CDTF">2023-06-01T20:23:08Z</dcterms:modified>
</cp:coreProperties>
</file>