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ms-office.drawingml.diagramDrawing+xml" PartName="/ppt/diagrams/drawing1.xml"/>
  <Override ContentType="application/vnd.ms-office.drawingml.diagramDrawing+xml" PartName="/ppt/diagrams/drawing10.xml"/>
  <Override ContentType="application/vnd.ms-office.drawingml.diagramDrawing+xml" PartName="/ppt/diagrams/drawing11.xml"/>
  <Override ContentType="application/vnd.ms-office.drawingml.diagramDrawing+xml" PartName="/ppt/diagrams/drawing12.xml"/>
  <Override ContentType="application/vnd.ms-office.drawingml.diagramDrawing+xml" PartName="/ppt/diagrams/drawing2.xml"/>
  <Override ContentType="application/vnd.ms-office.drawingml.diagramDrawing+xml" PartName="/ppt/diagrams/drawing3.xml"/>
  <Override ContentType="application/vnd.ms-office.drawingml.diagramDrawing+xml" PartName="/ppt/diagrams/drawing4.xml"/>
  <Override ContentType="application/vnd.ms-office.drawingml.diagramDrawing+xml" PartName="/ppt/diagrams/drawing5.xml"/>
  <Override ContentType="application/vnd.ms-office.drawingml.diagramDrawing+xml" PartName="/ppt/diagrams/drawing6.xml"/>
  <Override ContentType="application/vnd.ms-office.drawingml.diagramDrawing+xml" PartName="/ppt/diagrams/drawing7.xml"/>
  <Override ContentType="application/vnd.ms-office.drawingml.diagramDrawing+xml" PartName="/ppt/diagrams/drawing8.xml"/>
  <Override ContentType="application/vnd.ms-office.drawingml.diagramDrawing+xml" PartName="/ppt/diagrams/drawing9.xml"/>
  <Override ContentType="application/vnd.openxmlformats-officedocument.drawingml.diagramColors+xml" PartName="/ppt/diagrams/colors1.xml"/>
  <Override ContentType="application/vnd.openxmlformats-officedocument.drawingml.diagramColors+xml" PartName="/ppt/diagrams/colors10.xml"/>
  <Override ContentType="application/vnd.openxmlformats-officedocument.drawingml.diagramColors+xml" PartName="/ppt/diagrams/colors11.xml"/>
  <Override ContentType="application/vnd.openxmlformats-officedocument.drawingml.diagramColors+xml" PartName="/ppt/diagrams/colors12.xml"/>
  <Override ContentType="application/vnd.openxmlformats-officedocument.drawingml.diagramColors+xml" PartName="/ppt/diagrams/colors2.xml"/>
  <Override ContentType="application/vnd.openxmlformats-officedocument.drawingml.diagramColors+xml" PartName="/ppt/diagrams/colors3.xml"/>
  <Override ContentType="application/vnd.openxmlformats-officedocument.drawingml.diagramColors+xml" PartName="/ppt/diagrams/colors4.xml"/>
  <Override ContentType="application/vnd.openxmlformats-officedocument.drawingml.diagramColors+xml" PartName="/ppt/diagrams/colors5.xml"/>
  <Override ContentType="application/vnd.openxmlformats-officedocument.drawingml.diagramColors+xml" PartName="/ppt/diagrams/colors6.xml"/>
  <Override ContentType="application/vnd.openxmlformats-officedocument.drawingml.diagramColors+xml" PartName="/ppt/diagrams/colors7.xml"/>
  <Override ContentType="application/vnd.openxmlformats-officedocument.drawingml.diagramColors+xml" PartName="/ppt/diagrams/colors8.xml"/>
  <Override ContentType="application/vnd.openxmlformats-officedocument.drawingml.diagramColors+xml" PartName="/ppt/diagrams/colors9.xml"/>
  <Override ContentType="application/vnd.openxmlformats-officedocument.drawingml.diagramData+xml" PartName="/ppt/diagrams/data1.xml"/>
  <Override ContentType="application/vnd.openxmlformats-officedocument.drawingml.diagramData+xml" PartName="/ppt/diagrams/data10.xml"/>
  <Override ContentType="application/vnd.openxmlformats-officedocument.drawingml.diagramData+xml" PartName="/ppt/diagrams/data11.xml"/>
  <Override ContentType="application/vnd.openxmlformats-officedocument.drawingml.diagramData+xml" PartName="/ppt/diagrams/data12.xml"/>
  <Override ContentType="application/vnd.openxmlformats-officedocument.drawingml.diagramData+xml" PartName="/ppt/diagrams/data2.xml"/>
  <Override ContentType="application/vnd.openxmlformats-officedocument.drawingml.diagramData+xml" PartName="/ppt/diagrams/data3.xml"/>
  <Override ContentType="application/vnd.openxmlformats-officedocument.drawingml.diagramData+xml" PartName="/ppt/diagrams/data4.xml"/>
  <Override ContentType="application/vnd.openxmlformats-officedocument.drawingml.diagramData+xml" PartName="/ppt/diagrams/data5.xml"/>
  <Override ContentType="application/vnd.openxmlformats-officedocument.drawingml.diagramData+xml" PartName="/ppt/diagrams/data6.xml"/>
  <Override ContentType="application/vnd.openxmlformats-officedocument.drawingml.diagramData+xml" PartName="/ppt/diagrams/data7.xml"/>
  <Override ContentType="application/vnd.openxmlformats-officedocument.drawingml.diagramData+xml" PartName="/ppt/diagrams/data8.xml"/>
  <Override ContentType="application/vnd.openxmlformats-officedocument.drawingml.diagramData+xml" PartName="/ppt/diagrams/data9.xml"/>
  <Override ContentType="application/vnd.openxmlformats-officedocument.drawingml.diagramLayout+xml" PartName="/ppt/diagrams/layout1.xml"/>
  <Override ContentType="application/vnd.openxmlformats-officedocument.drawingml.diagramLayout+xml" PartName="/ppt/diagrams/layout10.xml"/>
  <Override ContentType="application/vnd.openxmlformats-officedocument.drawingml.diagramLayout+xml" PartName="/ppt/diagrams/layout11.xml"/>
  <Override ContentType="application/vnd.openxmlformats-officedocument.drawingml.diagramLayout+xml" PartName="/ppt/diagrams/layout12.xml"/>
  <Override ContentType="application/vnd.openxmlformats-officedocument.drawingml.diagramLayout+xml" PartName="/ppt/diagrams/layout2.xml"/>
  <Override ContentType="application/vnd.openxmlformats-officedocument.drawingml.diagramLayout+xml" PartName="/ppt/diagrams/layout3.xml"/>
  <Override ContentType="application/vnd.openxmlformats-officedocument.drawingml.diagramLayout+xml" PartName="/ppt/diagrams/layout4.xml"/>
  <Override ContentType="application/vnd.openxmlformats-officedocument.drawingml.diagramLayout+xml" PartName="/ppt/diagrams/layout5.xml"/>
  <Override ContentType="application/vnd.openxmlformats-officedocument.drawingml.diagramLayout+xml" PartName="/ppt/diagrams/layout6.xml"/>
  <Override ContentType="application/vnd.openxmlformats-officedocument.drawingml.diagramLayout+xml" PartName="/ppt/diagrams/layout7.xml"/>
  <Override ContentType="application/vnd.openxmlformats-officedocument.drawingml.diagramLayout+xml" PartName="/ppt/diagrams/layout8.xml"/>
  <Override ContentType="application/vnd.openxmlformats-officedocument.drawingml.diagramLayout+xml" PartName="/ppt/diagrams/layout9.xml"/>
  <Override ContentType="application/vnd.openxmlformats-officedocument.drawingml.diagramStyle+xml" PartName="/ppt/diagrams/quickStyle1.xml"/>
  <Override ContentType="application/vnd.openxmlformats-officedocument.drawingml.diagramStyle+xml" PartName="/ppt/diagrams/quickStyle10.xml"/>
  <Override ContentType="application/vnd.openxmlformats-officedocument.drawingml.diagramStyle+xml" PartName="/ppt/diagrams/quickStyle11.xml"/>
  <Override ContentType="application/vnd.openxmlformats-officedocument.drawingml.diagramStyle+xml" PartName="/ppt/diagrams/quickStyle12.xml"/>
  <Override ContentType="application/vnd.openxmlformats-officedocument.drawingml.diagramStyle+xml" PartName="/ppt/diagrams/quickStyle2.xml"/>
  <Override ContentType="application/vnd.openxmlformats-officedocument.drawingml.diagramStyle+xml" PartName="/ppt/diagrams/quickStyle3.xml"/>
  <Override ContentType="application/vnd.openxmlformats-officedocument.drawingml.diagramStyle+xml" PartName="/ppt/diagrams/quickStyle4.xml"/>
  <Override ContentType="application/vnd.openxmlformats-officedocument.drawingml.diagramStyle+xml" PartName="/ppt/diagrams/quickStyle5.xml"/>
  <Override ContentType="application/vnd.openxmlformats-officedocument.drawingml.diagramStyle+xml" PartName="/ppt/diagrams/quickStyle6.xml"/>
  <Override ContentType="application/vnd.openxmlformats-officedocument.drawingml.diagramStyle+xml" PartName="/ppt/diagrams/quickStyle7.xml"/>
  <Override ContentType="application/vnd.openxmlformats-officedocument.drawingml.diagramStyle+xml" PartName="/ppt/diagrams/quickStyle8.xml"/>
  <Override ContentType="application/vnd.openxmlformats-officedocument.drawingml.diagramStyle+xml" PartName="/ppt/diagrams/quickStyle9.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autoAdjust="0" sz="84183"/>
  </p:normalViewPr>
  <p:slideViewPr>
    <p:cSldViewPr snapToGrid="0">
      <p:cViewPr varScale="1">
        <p:scale>
          <a:sx d="100" n="69"/>
          <a:sy d="100" n="69"/>
        </p:scale>
        <p:origin x="326" y="72"/>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25" Target="slides/slide19.xml" Type="http://schemas.openxmlformats.org/officeDocument/2006/relationships/slide"/><Relationship Id="rId24" Target="slides/slide18.xml" Type="http://schemas.openxmlformats.org/officeDocument/2006/relationships/slide"/><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3" Target="slides/slide17.xml" Type="http://schemas.openxmlformats.org/officeDocument/2006/relationships/slide"/><Relationship Id="rId2" Target="viewProps.xml" Type="http://schemas.openxmlformats.org/officeDocument/2006/relationships/viewProps"/><Relationship Id="rId22" Target="slides/slide16.xml" Type="http://schemas.openxmlformats.org/officeDocument/2006/relationships/slide"/><Relationship Id="rId1" Target="theme/theme1.xml" Type="http://schemas.openxmlformats.org/officeDocument/2006/relationships/theme"/></Relationships>
</file>

<file path=ppt/diagrams/_rels/data3.xml.rels><?xml version="1.0" encoding="UTF-8" standalone="yes"?><Relationships xmlns="http://schemas.openxmlformats.org/package/2006/relationships"><Relationship Id="rId16" Target="../media/image20.svg" Type="http://schemas.openxmlformats.org/officeDocument/2006/relationships/image"/><Relationship Id="rId15" Target="../media/image19.png" Type="http://schemas.openxmlformats.org/officeDocument/2006/relationships/image"/><Relationship Id="rId14" Target="../media/image18.svg" Type="http://schemas.openxmlformats.org/officeDocument/2006/relationships/image"/><Relationship Id="rId13" Target="../media/image17.png" Type="http://schemas.openxmlformats.org/officeDocument/2006/relationships/image"/><Relationship Id="rId12" Target="../media/image16.svg" Type="http://schemas.openxmlformats.org/officeDocument/2006/relationships/image"/><Relationship Id="rId11" Target="../media/image15.png" Type="http://schemas.openxmlformats.org/officeDocument/2006/relationships/image"/><Relationship Id="rId10" Target="../media/image14.svg" Type="http://schemas.openxmlformats.org/officeDocument/2006/relationships/image"/><Relationship Id="rId9" Target="../media/image13.png" Type="http://schemas.openxmlformats.org/officeDocument/2006/relationships/image"/><Relationship Id="rId8" Target="../media/image12.svg" Type="http://schemas.openxmlformats.org/officeDocument/2006/relationships/image"/><Relationship Id="rId7" Target="../media/image11.png" Type="http://schemas.openxmlformats.org/officeDocument/2006/relationships/image"/><Relationship Id="rId6" Target="../media/image10.svg" Type="http://schemas.openxmlformats.org/officeDocument/2006/relationships/image"/><Relationship Id="rId5" Target="../media/image9.png" Type="http://schemas.openxmlformats.org/officeDocument/2006/relationships/image"/><Relationship Id="rId4" Target="../media/image8.svg" Type="http://schemas.openxmlformats.org/officeDocument/2006/relationships/image"/><Relationship Id="rId3" Target="../media/image7.png" Type="http://schemas.openxmlformats.org/officeDocument/2006/relationships/image"/><Relationship Id="rId2" Target="../media/image6.svg" Type="http://schemas.openxmlformats.org/officeDocument/2006/relationships/image"/><Relationship Id="rId1" Target="../media/image5.png" Type="http://schemas.openxmlformats.org/officeDocument/2006/relationships/image"/></Relationships>
</file>

<file path=ppt/diagrams/_rels/data6.xml.rels><?xml version="1.0" encoding="UTF-8" standalone="yes"?><Relationships xmlns="http://schemas.openxmlformats.org/package/2006/relationships"><Relationship Id="rId10" Target="../media/image28.svg" Type="http://schemas.openxmlformats.org/officeDocument/2006/relationships/image"/><Relationship Id="rId9" Target="../media/image27.png" Type="http://schemas.openxmlformats.org/officeDocument/2006/relationships/image"/><Relationship Id="rId8" Target="../media/image26.svg" Type="http://schemas.openxmlformats.org/officeDocument/2006/relationships/image"/><Relationship Id="rId7" Target="../media/image25.png" Type="http://schemas.openxmlformats.org/officeDocument/2006/relationships/image"/><Relationship Id="rId6" Target="../media/image24.svg" Type="http://schemas.openxmlformats.org/officeDocument/2006/relationships/image"/><Relationship Id="rId5" Target="../media/image23.png" Type="http://schemas.openxmlformats.org/officeDocument/2006/relationships/image"/><Relationship Id="rId4" Target="../media/image8.svg" Type="http://schemas.openxmlformats.org/officeDocument/2006/relationships/image"/><Relationship Id="rId3" Target="../media/image7.png" Type="http://schemas.openxmlformats.org/officeDocument/2006/relationships/image"/><Relationship Id="rId2" Target="../media/image22.svg" Type="http://schemas.openxmlformats.org/officeDocument/2006/relationships/image"/><Relationship Id="rId1" Target="../media/image21.png" Type="http://schemas.openxmlformats.org/officeDocument/2006/relationships/image"/></Relationships>
</file>

<file path=ppt/diagrams/_rels/data7.xml.rels><?xml version="1.0" encoding="UTF-8" standalone="yes"?><Relationships xmlns="http://schemas.openxmlformats.org/package/2006/relationships"><Relationship Id="rId12" Target="../media/image41.svg" Type="http://schemas.openxmlformats.org/officeDocument/2006/relationships/image"/><Relationship Id="rId11" Target="../media/image40.png" Type="http://schemas.openxmlformats.org/officeDocument/2006/relationships/image"/><Relationship Id="rId10" Target="../media/image39.svg" Type="http://schemas.openxmlformats.org/officeDocument/2006/relationships/image"/><Relationship Id="rId9" Target="../media/image38.png" Type="http://schemas.openxmlformats.org/officeDocument/2006/relationships/image"/><Relationship Id="rId8" Target="../media/image37.svg" Type="http://schemas.openxmlformats.org/officeDocument/2006/relationships/image"/><Relationship Id="rId7" Target="../media/image36.png" Type="http://schemas.openxmlformats.org/officeDocument/2006/relationships/image"/><Relationship Id="rId6" Target="../media/image35.svg" Type="http://schemas.openxmlformats.org/officeDocument/2006/relationships/image"/><Relationship Id="rId5" Target="../media/image34.png" Type="http://schemas.openxmlformats.org/officeDocument/2006/relationships/image"/><Relationship Id="rId4" Target="../media/image33.svg" Type="http://schemas.openxmlformats.org/officeDocument/2006/relationships/image"/><Relationship Id="rId3" Target="../media/image32.png" Type="http://schemas.openxmlformats.org/officeDocument/2006/relationships/image"/><Relationship Id="rId2" Target="../media/image31.svg" Type="http://schemas.openxmlformats.org/officeDocument/2006/relationships/image"/><Relationship Id="rId1" Target="../media/image30.png" Type="http://schemas.openxmlformats.org/officeDocument/2006/relationships/image"/></Relationships>
</file>

<file path=ppt/diagrams/_rels/data8.xml.rels><?xml version="1.0" encoding="UTF-8" standalone="yes"?><Relationships xmlns="http://schemas.openxmlformats.org/package/2006/relationships"><Relationship Id="rId10" Target="../media/image49.svg" Type="http://schemas.openxmlformats.org/officeDocument/2006/relationships/image"/><Relationship Id="rId9" Target="../media/image48.png" Type="http://schemas.openxmlformats.org/officeDocument/2006/relationships/image"/><Relationship Id="rId8" Target="../media/image47.svg" Type="http://schemas.openxmlformats.org/officeDocument/2006/relationships/image"/><Relationship Id="rId7" Target="../media/image46.png" Type="http://schemas.openxmlformats.org/officeDocument/2006/relationships/image"/><Relationship Id="rId6" Target="../media/image45.svg" Type="http://schemas.openxmlformats.org/officeDocument/2006/relationships/image"/><Relationship Id="rId5" Target="../media/image44.png" Type="http://schemas.openxmlformats.org/officeDocument/2006/relationships/image"/><Relationship Id="rId4" Target="../media/image8.svg" Type="http://schemas.openxmlformats.org/officeDocument/2006/relationships/image"/><Relationship Id="rId3" Target="../media/image7.png" Type="http://schemas.openxmlformats.org/officeDocument/2006/relationships/image"/><Relationship Id="rId2" Target="../media/image43.svg" Type="http://schemas.openxmlformats.org/officeDocument/2006/relationships/image"/><Relationship Id="rId1" Target="../media/image42.png" Type="http://schemas.openxmlformats.org/officeDocument/2006/relationships/image"/></Relationships>
</file>

<file path=ppt/diagrams/_rels/data12.xml.rels><?xml version="1.0" encoding="UTF-8" standalone="yes"?><Relationships xmlns="http://schemas.openxmlformats.org/package/2006/relationships"><Relationship Id="rId12" Target="../media/image59.svg" Type="http://schemas.openxmlformats.org/officeDocument/2006/relationships/image"/><Relationship Id="rId11" Target="../media/image58.png" Type="http://schemas.openxmlformats.org/officeDocument/2006/relationships/image"/><Relationship Id="rId10" Target="../media/image57.svg" Type="http://schemas.openxmlformats.org/officeDocument/2006/relationships/image"/><Relationship Id="rId9" Target="../media/image56.png" Type="http://schemas.openxmlformats.org/officeDocument/2006/relationships/image"/><Relationship Id="rId8" Target="../media/image55.svg" Type="http://schemas.openxmlformats.org/officeDocument/2006/relationships/image"/><Relationship Id="rId7" Target="../media/image54.png" Type="http://schemas.openxmlformats.org/officeDocument/2006/relationships/image"/><Relationship Id="rId6" Target="../media/image35.svg" Type="http://schemas.openxmlformats.org/officeDocument/2006/relationships/image"/><Relationship Id="rId5" Target="../media/image34.png" Type="http://schemas.openxmlformats.org/officeDocument/2006/relationships/image"/><Relationship Id="rId4" Target="../media/image53.svg" Type="http://schemas.openxmlformats.org/officeDocument/2006/relationships/image"/><Relationship Id="rId3" Target="../media/image52.png" Type="http://schemas.openxmlformats.org/officeDocument/2006/relationships/image"/><Relationship Id="rId2" Target="../media/image51.svg" Type="http://schemas.openxmlformats.org/officeDocument/2006/relationships/image"/><Relationship Id="rId1" Target="../media/image50.png" Type="http://schemas.openxmlformats.org/officeDocument/2006/relationships/image"/></Relationships>
</file>

<file path=ppt/diagrams/_rels/drawing3.xml.rels><?xml version="1.0" encoding="UTF-8" standalone="yes"?><Relationships xmlns="http://schemas.openxmlformats.org/package/2006/relationships"><Relationship Id="rId16" Target="../media/image20.svg" Type="http://schemas.openxmlformats.org/officeDocument/2006/relationships/image"/><Relationship Id="rId15" Target="../media/image19.png" Type="http://schemas.openxmlformats.org/officeDocument/2006/relationships/image"/><Relationship Id="rId14" Target="../media/image18.svg" Type="http://schemas.openxmlformats.org/officeDocument/2006/relationships/image"/><Relationship Id="rId13" Target="../media/image17.png" Type="http://schemas.openxmlformats.org/officeDocument/2006/relationships/image"/><Relationship Id="rId12" Target="../media/image16.svg" Type="http://schemas.openxmlformats.org/officeDocument/2006/relationships/image"/><Relationship Id="rId11" Target="../media/image15.png" Type="http://schemas.openxmlformats.org/officeDocument/2006/relationships/image"/><Relationship Id="rId10" Target="../media/image14.svg" Type="http://schemas.openxmlformats.org/officeDocument/2006/relationships/image"/><Relationship Id="rId9" Target="../media/image13.png" Type="http://schemas.openxmlformats.org/officeDocument/2006/relationships/image"/><Relationship Id="rId8" Target="../media/image12.svg" Type="http://schemas.openxmlformats.org/officeDocument/2006/relationships/image"/><Relationship Id="rId7" Target="../media/image11.png" Type="http://schemas.openxmlformats.org/officeDocument/2006/relationships/image"/><Relationship Id="rId6" Target="../media/image10.svg" Type="http://schemas.openxmlformats.org/officeDocument/2006/relationships/image"/><Relationship Id="rId5" Target="../media/image9.png" Type="http://schemas.openxmlformats.org/officeDocument/2006/relationships/image"/><Relationship Id="rId4" Target="../media/image8.svg" Type="http://schemas.openxmlformats.org/officeDocument/2006/relationships/image"/><Relationship Id="rId3" Target="../media/image7.png" Type="http://schemas.openxmlformats.org/officeDocument/2006/relationships/image"/><Relationship Id="rId2" Target="../media/image6.svg" Type="http://schemas.openxmlformats.org/officeDocument/2006/relationships/image"/><Relationship Id="rId1" Target="../media/image5.png" Type="http://schemas.openxmlformats.org/officeDocument/2006/relationships/image"/></Relationships>
</file>

<file path=ppt/diagrams/_rels/drawing6.xml.rels><?xml version="1.0" encoding="UTF-8" standalone="yes"?><Relationships xmlns="http://schemas.openxmlformats.org/package/2006/relationships"><Relationship Id="rId10" Target="../media/image28.svg" Type="http://schemas.openxmlformats.org/officeDocument/2006/relationships/image"/><Relationship Id="rId9" Target="../media/image27.png" Type="http://schemas.openxmlformats.org/officeDocument/2006/relationships/image"/><Relationship Id="rId8" Target="../media/image26.svg" Type="http://schemas.openxmlformats.org/officeDocument/2006/relationships/image"/><Relationship Id="rId7" Target="../media/image25.png" Type="http://schemas.openxmlformats.org/officeDocument/2006/relationships/image"/><Relationship Id="rId6" Target="../media/image24.svg" Type="http://schemas.openxmlformats.org/officeDocument/2006/relationships/image"/><Relationship Id="rId5" Target="../media/image23.png" Type="http://schemas.openxmlformats.org/officeDocument/2006/relationships/image"/><Relationship Id="rId4" Target="../media/image8.svg" Type="http://schemas.openxmlformats.org/officeDocument/2006/relationships/image"/><Relationship Id="rId3" Target="../media/image7.png" Type="http://schemas.openxmlformats.org/officeDocument/2006/relationships/image"/><Relationship Id="rId2" Target="../media/image22.svg" Type="http://schemas.openxmlformats.org/officeDocument/2006/relationships/image"/><Relationship Id="rId1" Target="../media/image21.png" Type="http://schemas.openxmlformats.org/officeDocument/2006/relationships/image"/></Relationships>
</file>

<file path=ppt/diagrams/_rels/drawing7.xml.rels><?xml version="1.0" encoding="UTF-8" standalone="yes"?><Relationships xmlns="http://schemas.openxmlformats.org/package/2006/relationships"><Relationship Id="rId12" Target="../media/image41.svg" Type="http://schemas.openxmlformats.org/officeDocument/2006/relationships/image"/><Relationship Id="rId11" Target="../media/image40.png" Type="http://schemas.openxmlformats.org/officeDocument/2006/relationships/image"/><Relationship Id="rId10" Target="../media/image39.svg" Type="http://schemas.openxmlformats.org/officeDocument/2006/relationships/image"/><Relationship Id="rId9" Target="../media/image38.png" Type="http://schemas.openxmlformats.org/officeDocument/2006/relationships/image"/><Relationship Id="rId8" Target="../media/image37.svg" Type="http://schemas.openxmlformats.org/officeDocument/2006/relationships/image"/><Relationship Id="rId7" Target="../media/image36.png" Type="http://schemas.openxmlformats.org/officeDocument/2006/relationships/image"/><Relationship Id="rId6" Target="../media/image35.svg" Type="http://schemas.openxmlformats.org/officeDocument/2006/relationships/image"/><Relationship Id="rId5" Target="../media/image34.png" Type="http://schemas.openxmlformats.org/officeDocument/2006/relationships/image"/><Relationship Id="rId4" Target="../media/image33.svg" Type="http://schemas.openxmlformats.org/officeDocument/2006/relationships/image"/><Relationship Id="rId3" Target="../media/image32.png" Type="http://schemas.openxmlformats.org/officeDocument/2006/relationships/image"/><Relationship Id="rId2" Target="../media/image31.svg" Type="http://schemas.openxmlformats.org/officeDocument/2006/relationships/image"/><Relationship Id="rId1" Target="../media/image30.png" Type="http://schemas.openxmlformats.org/officeDocument/2006/relationships/image"/></Relationships>
</file>

<file path=ppt/diagrams/_rels/drawing8.xml.rels><?xml version="1.0" encoding="UTF-8" standalone="yes"?><Relationships xmlns="http://schemas.openxmlformats.org/package/2006/relationships"><Relationship Id="rId10" Target="../media/image49.svg" Type="http://schemas.openxmlformats.org/officeDocument/2006/relationships/image"/><Relationship Id="rId9" Target="../media/image48.png" Type="http://schemas.openxmlformats.org/officeDocument/2006/relationships/image"/><Relationship Id="rId8" Target="../media/image47.svg" Type="http://schemas.openxmlformats.org/officeDocument/2006/relationships/image"/><Relationship Id="rId7" Target="../media/image46.png" Type="http://schemas.openxmlformats.org/officeDocument/2006/relationships/image"/><Relationship Id="rId6" Target="../media/image45.svg" Type="http://schemas.openxmlformats.org/officeDocument/2006/relationships/image"/><Relationship Id="rId5" Target="../media/image44.png" Type="http://schemas.openxmlformats.org/officeDocument/2006/relationships/image"/><Relationship Id="rId4" Target="../media/image8.svg" Type="http://schemas.openxmlformats.org/officeDocument/2006/relationships/image"/><Relationship Id="rId3" Target="../media/image7.png" Type="http://schemas.openxmlformats.org/officeDocument/2006/relationships/image"/><Relationship Id="rId2" Target="../media/image43.svg" Type="http://schemas.openxmlformats.org/officeDocument/2006/relationships/image"/><Relationship Id="rId1" Target="../media/image42.png" Type="http://schemas.openxmlformats.org/officeDocument/2006/relationships/image"/></Relationships>
</file>

<file path=ppt/diagrams/_rels/drawing12.xml.rels><?xml version="1.0" encoding="UTF-8" standalone="yes"?><Relationships xmlns="http://schemas.openxmlformats.org/package/2006/relationships"><Relationship Id="rId12" Target="../media/image59.svg" Type="http://schemas.openxmlformats.org/officeDocument/2006/relationships/image"/><Relationship Id="rId11" Target="../media/image58.png" Type="http://schemas.openxmlformats.org/officeDocument/2006/relationships/image"/><Relationship Id="rId10" Target="../media/image57.svg" Type="http://schemas.openxmlformats.org/officeDocument/2006/relationships/image"/><Relationship Id="rId9" Target="../media/image56.png" Type="http://schemas.openxmlformats.org/officeDocument/2006/relationships/image"/><Relationship Id="rId8" Target="../media/image55.svg" Type="http://schemas.openxmlformats.org/officeDocument/2006/relationships/image"/><Relationship Id="rId7" Target="../media/image54.png" Type="http://schemas.openxmlformats.org/officeDocument/2006/relationships/image"/><Relationship Id="rId6" Target="../media/image35.svg" Type="http://schemas.openxmlformats.org/officeDocument/2006/relationships/image"/><Relationship Id="rId5" Target="../media/image34.png" Type="http://schemas.openxmlformats.org/officeDocument/2006/relationships/image"/><Relationship Id="rId4" Target="../media/image53.svg" Type="http://schemas.openxmlformats.org/officeDocument/2006/relationships/image"/><Relationship Id="rId3" Target="../media/image52.png" Type="http://schemas.openxmlformats.org/officeDocument/2006/relationships/image"/><Relationship Id="rId2" Target="../media/image51.svg" Type="http://schemas.openxmlformats.org/officeDocument/2006/relationships/image"/><Relationship Id="rId1" Target="../media/image50.png" Type="http://schemas.openxmlformats.org/officeDocument/2006/relationships/image"/></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pri="10300" type="mainScheme"/>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pri="11200" type="accent1"/>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pri="11200" type="accent1"/>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1AF9F3-899E-43BA-BE66-F672B5BE5AC0}" type="doc">
      <dgm:prSet csCatId="colorful" csTypeId="urn:microsoft.com/office/officeart/2005/8/colors/colorful5" loCatId="list" loTypeId="urn:microsoft.com/office/officeart/2005/8/layout/vList2" qsCatId="simple" qsTypeId="urn:microsoft.com/office/officeart/2005/8/quickstyle/simple1"/>
      <dgm:spPr/>
      <dgm:t>
        <a:bodyPr numCol="1"/>
        <a:lstStyle/>
        <a:p>
          <a:endParaRPr lang="en-US"/>
        </a:p>
      </dgm:t>
    </dgm:pt>
    <dgm:pt modelId="{FE9F50EC-58AF-486A-9544-CD1061F168D9}">
      <dgm:prSet/>
      <dgm:spPr/>
      <dgm:t>
        <a:bodyPr numCol="1"/>
        <a:lstStyle/>
        <a:p>
          <a:r>
            <a:rPr b="1" lang="en-US"/>
            <a:t>Presentation structure</a:t>
          </a:r>
          <a:endParaRPr lang="en-US"/>
        </a:p>
      </dgm:t>
    </dgm:pt>
    <dgm:pt cxnId="{F276F3DE-773C-4A54-8864-C5A9B8AA3ACD}" modelId="{1A56E532-498C-45F8-A90B-9B21A6A5BCAF}" type="parTrans">
      <dgm:prSet/>
      <dgm:spPr/>
      <dgm:t>
        <a:bodyPr numCol="1"/>
        <a:lstStyle/>
        <a:p>
          <a:endParaRPr lang="en-US"/>
        </a:p>
      </dgm:t>
    </dgm:pt>
    <dgm:pt cxnId="{F276F3DE-773C-4A54-8864-C5A9B8AA3ACD}" modelId="{D7DF62B2-575D-4003-9E90-4B7E7CD7232A}" type="sibTrans">
      <dgm:prSet/>
      <dgm:spPr/>
      <dgm:t>
        <a:bodyPr numCol="1"/>
        <a:lstStyle/>
        <a:p>
          <a:endParaRPr lang="en-US"/>
        </a:p>
      </dgm:t>
    </dgm:pt>
    <dgm:pt modelId="{92BA8125-8CDF-4503-B546-1937023E6452}">
      <dgm:prSet/>
      <dgm:spPr/>
      <dgm:t>
        <a:bodyPr numCol="1"/>
        <a:lstStyle/>
        <a:p>
          <a:r>
            <a:rPr lang="en-US"/>
            <a:t>Introduction to digital transformation in healthcare</a:t>
          </a:r>
        </a:p>
      </dgm:t>
    </dgm:pt>
    <dgm:pt cxnId="{9E66615D-D7C8-48C6-9A69-03003F0C6AD8}" modelId="{00F4B235-08DF-4D50-B3E9-678E6E5F41E4}" type="parTrans">
      <dgm:prSet/>
      <dgm:spPr/>
      <dgm:t>
        <a:bodyPr numCol="1"/>
        <a:lstStyle/>
        <a:p>
          <a:endParaRPr lang="en-US"/>
        </a:p>
      </dgm:t>
    </dgm:pt>
    <dgm:pt cxnId="{9E66615D-D7C8-48C6-9A69-03003F0C6AD8}" modelId="{72FD7F3C-966C-4D8E-9158-00A53690593E}" type="sibTrans">
      <dgm:prSet/>
      <dgm:spPr/>
      <dgm:t>
        <a:bodyPr numCol="1"/>
        <a:lstStyle/>
        <a:p>
          <a:endParaRPr lang="en-US"/>
        </a:p>
      </dgm:t>
    </dgm:pt>
    <dgm:pt modelId="{A52D6FA6-B7CC-426A-AA6C-D46C42295733}">
      <dgm:prSet/>
      <dgm:spPr/>
      <dgm:t>
        <a:bodyPr numCol="1"/>
        <a:lstStyle/>
        <a:p>
          <a:r>
            <a:rPr lang="en-US"/>
            <a:t>Overview of the NHS App innovation</a:t>
          </a:r>
        </a:p>
      </dgm:t>
    </dgm:pt>
    <dgm:pt cxnId="{ECFF07ED-FE28-4597-8B63-4ADDDDD9EBE4}" modelId="{7494369A-4851-440C-A155-71DE18B93C84}" type="parTrans">
      <dgm:prSet/>
      <dgm:spPr/>
      <dgm:t>
        <a:bodyPr numCol="1"/>
        <a:lstStyle/>
        <a:p>
          <a:endParaRPr lang="en-US"/>
        </a:p>
      </dgm:t>
    </dgm:pt>
    <dgm:pt cxnId="{ECFF07ED-FE28-4597-8B63-4ADDDDD9EBE4}" modelId="{8A831889-3307-4A4D-8A46-F9008D7A7ADC}" type="sibTrans">
      <dgm:prSet/>
      <dgm:spPr/>
      <dgm:t>
        <a:bodyPr numCol="1"/>
        <a:lstStyle/>
        <a:p>
          <a:endParaRPr lang="en-US"/>
        </a:p>
      </dgm:t>
    </dgm:pt>
    <dgm:pt modelId="{10BEF86C-D3BB-4D83-A472-82E86B4BB644}">
      <dgm:prSet/>
      <dgm:spPr/>
      <dgm:t>
        <a:bodyPr numCol="1"/>
        <a:lstStyle/>
        <a:p>
          <a:r>
            <a:rPr lang="en-US"/>
            <a:t>Impact on workforce</a:t>
          </a:r>
        </a:p>
      </dgm:t>
    </dgm:pt>
    <dgm:pt cxnId="{26CCD548-5D9C-45D5-B61B-50AFFC46F8FB}" modelId="{117B4E09-B4B1-4C32-B1DF-40016D93BC3D}" type="parTrans">
      <dgm:prSet/>
      <dgm:spPr/>
      <dgm:t>
        <a:bodyPr numCol="1"/>
        <a:lstStyle/>
        <a:p>
          <a:endParaRPr lang="en-US"/>
        </a:p>
      </dgm:t>
    </dgm:pt>
    <dgm:pt cxnId="{26CCD548-5D9C-45D5-B61B-50AFFC46F8FB}" modelId="{03E36A8B-65F1-42E4-B47D-863FE7797382}" type="sibTrans">
      <dgm:prSet/>
      <dgm:spPr/>
      <dgm:t>
        <a:bodyPr numCol="1"/>
        <a:lstStyle/>
        <a:p>
          <a:endParaRPr lang="en-US"/>
        </a:p>
      </dgm:t>
    </dgm:pt>
    <dgm:pt modelId="{D3617CA8-E68A-454A-900A-39E2C1F76605}">
      <dgm:prSet/>
      <dgm:spPr/>
      <dgm:t>
        <a:bodyPr numCol="1"/>
        <a:lstStyle/>
        <a:p>
          <a:r>
            <a:rPr lang="en-US"/>
            <a:t>Impact on service delivery</a:t>
          </a:r>
        </a:p>
      </dgm:t>
    </dgm:pt>
    <dgm:pt cxnId="{4F50DCCC-270F-43C9-94FF-5F81104722FB}" modelId="{A90CAEEB-DD48-4D65-B49C-74A69C3171E7}" type="parTrans">
      <dgm:prSet/>
      <dgm:spPr/>
      <dgm:t>
        <a:bodyPr numCol="1"/>
        <a:lstStyle/>
        <a:p>
          <a:endParaRPr lang="en-US"/>
        </a:p>
      </dgm:t>
    </dgm:pt>
    <dgm:pt cxnId="{4F50DCCC-270F-43C9-94FF-5F81104722FB}" modelId="{43D966D3-0D67-4328-A4A2-E0CA5374F109}" type="sibTrans">
      <dgm:prSet/>
      <dgm:spPr/>
      <dgm:t>
        <a:bodyPr numCol="1"/>
        <a:lstStyle/>
        <a:p>
          <a:endParaRPr lang="en-US"/>
        </a:p>
      </dgm:t>
    </dgm:pt>
    <dgm:pt modelId="{EFF9BABC-F215-4A5D-8E5B-41556B18D2E9}">
      <dgm:prSet/>
      <dgm:spPr/>
      <dgm:t>
        <a:bodyPr numCol="1"/>
        <a:lstStyle/>
        <a:p>
          <a:r>
            <a:rPr lang="en-US"/>
            <a:t>Impact on patients and communities</a:t>
          </a:r>
        </a:p>
      </dgm:t>
    </dgm:pt>
    <dgm:pt cxnId="{B5ACDD27-2807-4FB6-BCD9-16D5B584AD81}" modelId="{5CE2DBC7-EAB2-4C74-88C0-E99D5D05EAF1}" type="parTrans">
      <dgm:prSet/>
      <dgm:spPr/>
      <dgm:t>
        <a:bodyPr numCol="1"/>
        <a:lstStyle/>
        <a:p>
          <a:endParaRPr lang="en-US"/>
        </a:p>
      </dgm:t>
    </dgm:pt>
    <dgm:pt cxnId="{B5ACDD27-2807-4FB6-BCD9-16D5B584AD81}" modelId="{D987C814-A12A-4BA8-9DF3-2DEA2EFEF9B2}" type="sibTrans">
      <dgm:prSet/>
      <dgm:spPr/>
      <dgm:t>
        <a:bodyPr numCol="1"/>
        <a:lstStyle/>
        <a:p>
          <a:endParaRPr lang="en-US"/>
        </a:p>
      </dgm:t>
    </dgm:pt>
    <dgm:pt modelId="{4B3F9709-40C9-4045-B943-64BE8B15969A}">
      <dgm:prSet/>
      <dgm:spPr/>
      <dgm:t>
        <a:bodyPr numCol="1"/>
        <a:lstStyle/>
        <a:p>
          <a:r>
            <a:rPr lang="en-US"/>
            <a:t>Key challenges and limitations</a:t>
          </a:r>
        </a:p>
      </dgm:t>
    </dgm:pt>
    <dgm:pt cxnId="{985D5663-45FB-4781-B40B-7AB45DE74E2E}" modelId="{CE92E246-6007-4203-97BB-C5EA961725BA}" type="parTrans">
      <dgm:prSet/>
      <dgm:spPr/>
      <dgm:t>
        <a:bodyPr numCol="1"/>
        <a:lstStyle/>
        <a:p>
          <a:endParaRPr lang="en-US"/>
        </a:p>
      </dgm:t>
    </dgm:pt>
    <dgm:pt cxnId="{985D5663-45FB-4781-B40B-7AB45DE74E2E}" modelId="{9DC5B822-524F-4D90-8E20-9E52DDAE1EA6}" type="sibTrans">
      <dgm:prSet/>
      <dgm:spPr/>
      <dgm:t>
        <a:bodyPr numCol="1"/>
        <a:lstStyle/>
        <a:p>
          <a:endParaRPr lang="en-US"/>
        </a:p>
      </dgm:t>
    </dgm:pt>
    <dgm:pt modelId="{EDBF5943-4187-4505-8C1E-D5E48CD2114D}">
      <dgm:prSet/>
      <dgm:spPr/>
      <dgm:t>
        <a:bodyPr numCol="1"/>
        <a:lstStyle/>
        <a:p>
          <a:r>
            <a:rPr lang="en-US"/>
            <a:t>Recommendations and future implications</a:t>
          </a:r>
        </a:p>
      </dgm:t>
    </dgm:pt>
    <dgm:pt cxnId="{FA90BDA5-6D23-48C4-9288-4BEAF473C67E}" modelId="{6D91E746-B491-4969-81C9-FD97793AE821}" type="parTrans">
      <dgm:prSet/>
      <dgm:spPr/>
      <dgm:t>
        <a:bodyPr numCol="1"/>
        <a:lstStyle/>
        <a:p>
          <a:endParaRPr lang="en-US"/>
        </a:p>
      </dgm:t>
    </dgm:pt>
    <dgm:pt cxnId="{FA90BDA5-6D23-48C4-9288-4BEAF473C67E}" modelId="{C5620709-0729-41CB-AA6A-A46B47DBC577}" type="sibTrans">
      <dgm:prSet/>
      <dgm:spPr/>
      <dgm:t>
        <a:bodyPr numCol="1"/>
        <a:lstStyle/>
        <a:p>
          <a:endParaRPr lang="en-US"/>
        </a:p>
      </dgm:t>
    </dgm:pt>
    <dgm:pt modelId="{4769BFFA-3C24-4A43-AE4F-9CBA5D83277C}">
      <dgm:prSet/>
      <dgm:spPr/>
      <dgm:t>
        <a:bodyPr numCol="1"/>
        <a:lstStyle/>
        <a:p>
          <a:r>
            <a:rPr lang="en-US"/>
            <a:t>Conclusion</a:t>
          </a:r>
        </a:p>
      </dgm:t>
    </dgm:pt>
    <dgm:pt cxnId="{A65805EA-1E1C-43E5-988E-BB11844901DD}" modelId="{1853C1B9-93E0-4DBB-8BE4-2500B8FFF30E}" type="parTrans">
      <dgm:prSet/>
      <dgm:spPr/>
      <dgm:t>
        <a:bodyPr numCol="1"/>
        <a:lstStyle/>
        <a:p>
          <a:endParaRPr lang="en-US"/>
        </a:p>
      </dgm:t>
    </dgm:pt>
    <dgm:pt cxnId="{A65805EA-1E1C-43E5-988E-BB11844901DD}" modelId="{2AA6D25C-9080-4693-897B-BC6024F9CFEC}" type="sibTrans">
      <dgm:prSet/>
      <dgm:spPr/>
      <dgm:t>
        <a:bodyPr numCol="1"/>
        <a:lstStyle/>
        <a:p>
          <a:endParaRPr lang="en-US"/>
        </a:p>
      </dgm:t>
    </dgm:pt>
    <dgm:pt modelId="{ACB7E9E2-9776-4CFA-975C-97589916CE3A}" type="pres">
      <dgm:prSet presAssocID="{DC1AF9F3-899E-43BA-BE66-F672B5BE5AC0}" presName="linear" presStyleCnt="0">
        <dgm:presLayoutVars>
          <dgm:animLvl val="lvl"/>
          <dgm:resizeHandles val="exact"/>
        </dgm:presLayoutVars>
      </dgm:prSet>
      <dgm:spPr/>
    </dgm:pt>
    <dgm:pt modelId="{8FDDC0EB-069D-4779-9368-C8A104201855}" type="pres">
      <dgm:prSet presAssocID="{FE9F50EC-58AF-486A-9544-CD1061F168D9}" presName="parentText" presStyleCnt="9" presStyleIdx="0" presStyleLbl="node1">
        <dgm:presLayoutVars>
          <dgm:chMax val="0"/>
          <dgm:bulletEnabled val="1"/>
        </dgm:presLayoutVars>
      </dgm:prSet>
      <dgm:spPr/>
    </dgm:pt>
    <dgm:pt modelId="{A9F4989D-F987-4320-A51A-ECF1B3DC44C8}" type="pres">
      <dgm:prSet presAssocID="{D7DF62B2-575D-4003-9E90-4B7E7CD7232A}" presName="spacer" presStyleCnt="0"/>
      <dgm:spPr/>
    </dgm:pt>
    <dgm:pt modelId="{5A22C704-05F2-49C4-B77A-B487BB2BEA96}" type="pres">
      <dgm:prSet presAssocID="{92BA8125-8CDF-4503-B546-1937023E6452}" presName="parentText" presStyleCnt="9" presStyleIdx="1" presStyleLbl="node1">
        <dgm:presLayoutVars>
          <dgm:chMax val="0"/>
          <dgm:bulletEnabled val="1"/>
        </dgm:presLayoutVars>
      </dgm:prSet>
      <dgm:spPr/>
    </dgm:pt>
    <dgm:pt modelId="{31481DBC-37FC-4DDD-B978-AD01FC6E8825}" type="pres">
      <dgm:prSet presAssocID="{72FD7F3C-966C-4D8E-9158-00A53690593E}" presName="spacer" presStyleCnt="0"/>
      <dgm:spPr/>
    </dgm:pt>
    <dgm:pt modelId="{BAE303A9-0145-48F6-8F83-5E9849AC6EDD}" type="pres">
      <dgm:prSet presAssocID="{A52D6FA6-B7CC-426A-AA6C-D46C42295733}" presName="parentText" presStyleCnt="9" presStyleIdx="2" presStyleLbl="node1">
        <dgm:presLayoutVars>
          <dgm:chMax val="0"/>
          <dgm:bulletEnabled val="1"/>
        </dgm:presLayoutVars>
      </dgm:prSet>
      <dgm:spPr/>
    </dgm:pt>
    <dgm:pt modelId="{95E72E00-EBB5-42C3-9DDF-FBCA4B0710C0}" type="pres">
      <dgm:prSet presAssocID="{8A831889-3307-4A4D-8A46-F9008D7A7ADC}" presName="spacer" presStyleCnt="0"/>
      <dgm:spPr/>
    </dgm:pt>
    <dgm:pt modelId="{8B89271F-CEC2-4F5D-B85F-48831C24C15A}" type="pres">
      <dgm:prSet presAssocID="{10BEF86C-D3BB-4D83-A472-82E86B4BB644}" presName="parentText" presStyleCnt="9" presStyleIdx="3" presStyleLbl="node1">
        <dgm:presLayoutVars>
          <dgm:chMax val="0"/>
          <dgm:bulletEnabled val="1"/>
        </dgm:presLayoutVars>
      </dgm:prSet>
      <dgm:spPr/>
    </dgm:pt>
    <dgm:pt modelId="{C78C0ED3-761C-4986-A374-426FC0C44053}" type="pres">
      <dgm:prSet presAssocID="{03E36A8B-65F1-42E4-B47D-863FE7797382}" presName="spacer" presStyleCnt="0"/>
      <dgm:spPr/>
    </dgm:pt>
    <dgm:pt modelId="{9A95ACA5-13CA-45EB-B336-B637A13E0C42}" type="pres">
      <dgm:prSet presAssocID="{D3617CA8-E68A-454A-900A-39E2C1F76605}" presName="parentText" presStyleCnt="9" presStyleIdx="4" presStyleLbl="node1">
        <dgm:presLayoutVars>
          <dgm:chMax val="0"/>
          <dgm:bulletEnabled val="1"/>
        </dgm:presLayoutVars>
      </dgm:prSet>
      <dgm:spPr/>
    </dgm:pt>
    <dgm:pt modelId="{0658D2BE-F14D-42D6-9BBC-05CA0B0E7FA6}" type="pres">
      <dgm:prSet presAssocID="{43D966D3-0D67-4328-A4A2-E0CA5374F109}" presName="spacer" presStyleCnt="0"/>
      <dgm:spPr/>
    </dgm:pt>
    <dgm:pt modelId="{273E836C-35C0-4264-9E2C-54D5EF14B842}" type="pres">
      <dgm:prSet presAssocID="{EFF9BABC-F215-4A5D-8E5B-41556B18D2E9}" presName="parentText" presStyleCnt="9" presStyleIdx="5" presStyleLbl="node1">
        <dgm:presLayoutVars>
          <dgm:chMax val="0"/>
          <dgm:bulletEnabled val="1"/>
        </dgm:presLayoutVars>
      </dgm:prSet>
      <dgm:spPr/>
    </dgm:pt>
    <dgm:pt modelId="{FBD09AC3-FE0F-4302-9481-3484419CB694}" type="pres">
      <dgm:prSet presAssocID="{D987C814-A12A-4BA8-9DF3-2DEA2EFEF9B2}" presName="spacer" presStyleCnt="0"/>
      <dgm:spPr/>
    </dgm:pt>
    <dgm:pt modelId="{4A6A735A-0145-47D9-B25C-4CF45DDAA031}" type="pres">
      <dgm:prSet presAssocID="{4B3F9709-40C9-4045-B943-64BE8B15969A}" presName="parentText" presStyleCnt="9" presStyleIdx="6" presStyleLbl="node1">
        <dgm:presLayoutVars>
          <dgm:chMax val="0"/>
          <dgm:bulletEnabled val="1"/>
        </dgm:presLayoutVars>
      </dgm:prSet>
      <dgm:spPr/>
    </dgm:pt>
    <dgm:pt modelId="{876ED296-6F63-4093-8DF2-0C85EF10C576}" type="pres">
      <dgm:prSet presAssocID="{9DC5B822-524F-4D90-8E20-9E52DDAE1EA6}" presName="spacer" presStyleCnt="0"/>
      <dgm:spPr/>
    </dgm:pt>
    <dgm:pt modelId="{3900EC0C-C2A0-435C-89AB-862E84D0AE52}" type="pres">
      <dgm:prSet presAssocID="{EDBF5943-4187-4505-8C1E-D5E48CD2114D}" presName="parentText" presStyleCnt="9" presStyleIdx="7" presStyleLbl="node1">
        <dgm:presLayoutVars>
          <dgm:chMax val="0"/>
          <dgm:bulletEnabled val="1"/>
        </dgm:presLayoutVars>
      </dgm:prSet>
      <dgm:spPr/>
    </dgm:pt>
    <dgm:pt modelId="{1C8792EF-ECAC-4EB1-8EE5-3FEF30BB909B}" type="pres">
      <dgm:prSet presAssocID="{C5620709-0729-41CB-AA6A-A46B47DBC577}" presName="spacer" presStyleCnt="0"/>
      <dgm:spPr/>
    </dgm:pt>
    <dgm:pt modelId="{E61A56FD-4212-4736-A211-08F3B4495C21}" type="pres">
      <dgm:prSet presAssocID="{4769BFFA-3C24-4A43-AE4F-9CBA5D83277C}" presName="parentText" presStyleCnt="9" presStyleIdx="8" presStyleLbl="node1">
        <dgm:presLayoutVars>
          <dgm:chMax val="0"/>
          <dgm:bulletEnabled val="1"/>
        </dgm:presLayoutVars>
      </dgm:prSet>
      <dgm:spPr/>
    </dgm:pt>
  </dgm:ptLst>
  <dgm:cxnLst>
    <dgm:cxn destId="{5A22C704-05F2-49C4-B77A-B487BB2BEA96}" destOrd="0" modelId="{97541807-9705-4710-8D6D-FF84C31E4D45}" presId="urn:microsoft.com/office/officeart/2005/8/layout/vList2" srcId="{92BA8125-8CDF-4503-B546-1937023E6452}" srcOrd="0" type="presOf"/>
    <dgm:cxn destId="{EFF9BABC-F215-4A5D-8E5B-41556B18D2E9}" destOrd="0" modelId="{B5ACDD27-2807-4FB6-BCD9-16D5B584AD81}" parTransId="{5CE2DBC7-EAB2-4C74-88C0-E99D5D05EAF1}" sibTransId="{D987C814-A12A-4BA8-9DF3-2DEA2EFEF9B2}" srcId="{DC1AF9F3-899E-43BA-BE66-F672B5BE5AC0}" srcOrd="5"/>
    <dgm:cxn destId="{4A6A735A-0145-47D9-B25C-4CF45DDAA031}" destOrd="0" modelId="{996D1C2F-F879-4829-A2BF-B365156D9F3F}" presId="urn:microsoft.com/office/officeart/2005/8/layout/vList2" srcId="{4B3F9709-40C9-4045-B943-64BE8B15969A}" srcOrd="0" type="presOf"/>
    <dgm:cxn destId="{9A95ACA5-13CA-45EB-B336-B637A13E0C42}" destOrd="0" modelId="{FF5C7733-52BA-49CC-9B55-97A79DB08E20}" presId="urn:microsoft.com/office/officeart/2005/8/layout/vList2" srcId="{D3617CA8-E68A-454A-900A-39E2C1F76605}" srcOrd="0" type="presOf"/>
    <dgm:cxn destId="{ACB7E9E2-9776-4CFA-975C-97589916CE3A}" destOrd="0" modelId="{A10E2C3B-094E-428F-9A05-454F53328592}" presId="urn:microsoft.com/office/officeart/2005/8/layout/vList2" srcId="{DC1AF9F3-899E-43BA-BE66-F672B5BE5AC0}" srcOrd="0" type="presOf"/>
    <dgm:cxn destId="{3900EC0C-C2A0-435C-89AB-862E84D0AE52}" destOrd="0" modelId="{FAEAB85B-57AB-43E9-8203-33919FC25EBA}" presId="urn:microsoft.com/office/officeart/2005/8/layout/vList2" srcId="{EDBF5943-4187-4505-8C1E-D5E48CD2114D}" srcOrd="0" type="presOf"/>
    <dgm:cxn destId="{92BA8125-8CDF-4503-B546-1937023E6452}" destOrd="0" modelId="{9E66615D-D7C8-48C6-9A69-03003F0C6AD8}" parTransId="{00F4B235-08DF-4D50-B3E9-678E6E5F41E4}" sibTransId="{72FD7F3C-966C-4D8E-9158-00A53690593E}" srcId="{DC1AF9F3-899E-43BA-BE66-F672B5BE5AC0}" srcOrd="1"/>
    <dgm:cxn destId="{4B3F9709-40C9-4045-B943-64BE8B15969A}" destOrd="0" modelId="{985D5663-45FB-4781-B40B-7AB45DE74E2E}" parTransId="{CE92E246-6007-4203-97BB-C5EA961725BA}" sibTransId="{9DC5B822-524F-4D90-8E20-9E52DDAE1EA6}" srcId="{DC1AF9F3-899E-43BA-BE66-F672B5BE5AC0}" srcOrd="6"/>
    <dgm:cxn destId="{10BEF86C-D3BB-4D83-A472-82E86B4BB644}" destOrd="0" modelId="{26CCD548-5D9C-45D5-B61B-50AFFC46F8FB}" parTransId="{117B4E09-B4B1-4C32-B1DF-40016D93BC3D}" sibTransId="{03E36A8B-65F1-42E4-B47D-863FE7797382}" srcId="{DC1AF9F3-899E-43BA-BE66-F672B5BE5AC0}" srcOrd="3"/>
    <dgm:cxn destId="{BAE303A9-0145-48F6-8F83-5E9849AC6EDD}" destOrd="0" modelId="{CA98B284-32C8-44D7-9D0A-110D0D22D599}" presId="urn:microsoft.com/office/officeart/2005/8/layout/vList2" srcId="{A52D6FA6-B7CC-426A-AA6C-D46C42295733}" srcOrd="0" type="presOf"/>
    <dgm:cxn destId="{8B89271F-CEC2-4F5D-B85F-48831C24C15A}" destOrd="0" modelId="{18306A98-5FE0-4413-A27F-7AE0A55DDA23}" presId="urn:microsoft.com/office/officeart/2005/8/layout/vList2" srcId="{10BEF86C-D3BB-4D83-A472-82E86B4BB644}" srcOrd="0" type="presOf"/>
    <dgm:cxn destId="{8FDDC0EB-069D-4779-9368-C8A104201855}" destOrd="0" modelId="{2DC911A4-2F58-48CD-81D9-E3F4C3B2798E}" presId="urn:microsoft.com/office/officeart/2005/8/layout/vList2" srcId="{FE9F50EC-58AF-486A-9544-CD1061F168D9}" srcOrd="0" type="presOf"/>
    <dgm:cxn destId="{EDBF5943-4187-4505-8C1E-D5E48CD2114D}" destOrd="0" modelId="{FA90BDA5-6D23-48C4-9288-4BEAF473C67E}" parTransId="{6D91E746-B491-4969-81C9-FD97793AE821}" sibTransId="{C5620709-0729-41CB-AA6A-A46B47DBC577}" srcId="{DC1AF9F3-899E-43BA-BE66-F672B5BE5AC0}" srcOrd="7"/>
    <dgm:cxn destId="{D3617CA8-E68A-454A-900A-39E2C1F76605}" destOrd="0" modelId="{4F50DCCC-270F-43C9-94FF-5F81104722FB}" parTransId="{A90CAEEB-DD48-4D65-B49C-74A69C3171E7}" sibTransId="{43D966D3-0D67-4328-A4A2-E0CA5374F109}" srcId="{DC1AF9F3-899E-43BA-BE66-F672B5BE5AC0}" srcOrd="4"/>
    <dgm:cxn destId="{273E836C-35C0-4264-9E2C-54D5EF14B842}" destOrd="0" modelId="{9DBA59D6-ACB9-4F0E-BD21-DE58E7703D06}" presId="urn:microsoft.com/office/officeart/2005/8/layout/vList2" srcId="{EFF9BABC-F215-4A5D-8E5B-41556B18D2E9}" srcOrd="0" type="presOf"/>
    <dgm:cxn destId="{FE9F50EC-58AF-486A-9544-CD1061F168D9}" destOrd="0" modelId="{F276F3DE-773C-4A54-8864-C5A9B8AA3ACD}" parTransId="{1A56E532-498C-45F8-A90B-9B21A6A5BCAF}" sibTransId="{D7DF62B2-575D-4003-9E90-4B7E7CD7232A}" srcId="{DC1AF9F3-899E-43BA-BE66-F672B5BE5AC0}" srcOrd="0"/>
    <dgm:cxn destId="{4769BFFA-3C24-4A43-AE4F-9CBA5D83277C}" destOrd="0" modelId="{A65805EA-1E1C-43E5-988E-BB11844901DD}" parTransId="{1853C1B9-93E0-4DBB-8BE4-2500B8FFF30E}" sibTransId="{2AA6D25C-9080-4693-897B-BC6024F9CFEC}" srcId="{DC1AF9F3-899E-43BA-BE66-F672B5BE5AC0}" srcOrd="8"/>
    <dgm:cxn destId="{A52D6FA6-B7CC-426A-AA6C-D46C42295733}" destOrd="0" modelId="{ECFF07ED-FE28-4597-8B63-4ADDDDD9EBE4}" parTransId="{7494369A-4851-440C-A155-71DE18B93C84}" sibTransId="{8A831889-3307-4A4D-8A46-F9008D7A7ADC}" srcId="{DC1AF9F3-899E-43BA-BE66-F672B5BE5AC0}" srcOrd="2"/>
    <dgm:cxn destId="{E61A56FD-4212-4736-A211-08F3B4495C21}" destOrd="0" modelId="{1DC9E2FD-371A-41DE-84E0-7EEAF74A46EB}" presId="urn:microsoft.com/office/officeart/2005/8/layout/vList2" srcId="{4769BFFA-3C24-4A43-AE4F-9CBA5D83277C}" srcOrd="0" type="presOf"/>
    <dgm:cxn destId="{8FDDC0EB-069D-4779-9368-C8A104201855}" destOrd="0" modelId="{BA74B36A-EFB7-41B7-9CC4-C16A0DF609E8}" presId="urn:microsoft.com/office/officeart/2005/8/layout/vList2" srcId="{ACB7E9E2-9776-4CFA-975C-97589916CE3A}" srcOrd="0" type="presParOf"/>
    <dgm:cxn destId="{A9F4989D-F987-4320-A51A-ECF1B3DC44C8}" destOrd="0" modelId="{FF6EB575-5F2D-4CF0-9112-E396F4C29B3F}" presId="urn:microsoft.com/office/officeart/2005/8/layout/vList2" srcId="{ACB7E9E2-9776-4CFA-975C-97589916CE3A}" srcOrd="1" type="presParOf"/>
    <dgm:cxn destId="{5A22C704-05F2-49C4-B77A-B487BB2BEA96}" destOrd="0" modelId="{A366C085-97C8-4E66-84FB-D6F0ECB613F6}" presId="urn:microsoft.com/office/officeart/2005/8/layout/vList2" srcId="{ACB7E9E2-9776-4CFA-975C-97589916CE3A}" srcOrd="2" type="presParOf"/>
    <dgm:cxn destId="{31481DBC-37FC-4DDD-B978-AD01FC6E8825}" destOrd="0" modelId="{BA9F1581-68F4-40EF-A175-0454D1539E76}" presId="urn:microsoft.com/office/officeart/2005/8/layout/vList2" srcId="{ACB7E9E2-9776-4CFA-975C-97589916CE3A}" srcOrd="3" type="presParOf"/>
    <dgm:cxn destId="{BAE303A9-0145-48F6-8F83-5E9849AC6EDD}" destOrd="0" modelId="{CAC6D1A9-5259-499F-B0B7-6700E19AFB9E}" presId="urn:microsoft.com/office/officeart/2005/8/layout/vList2" srcId="{ACB7E9E2-9776-4CFA-975C-97589916CE3A}" srcOrd="4" type="presParOf"/>
    <dgm:cxn destId="{95E72E00-EBB5-42C3-9DDF-FBCA4B0710C0}" destOrd="0" modelId="{0E32E78D-626B-415D-A433-6D6DDE2EFCC5}" presId="urn:microsoft.com/office/officeart/2005/8/layout/vList2" srcId="{ACB7E9E2-9776-4CFA-975C-97589916CE3A}" srcOrd="5" type="presParOf"/>
    <dgm:cxn destId="{8B89271F-CEC2-4F5D-B85F-48831C24C15A}" destOrd="0" modelId="{4EA05984-1707-4F1D-9C10-E898A39307DA}" presId="urn:microsoft.com/office/officeart/2005/8/layout/vList2" srcId="{ACB7E9E2-9776-4CFA-975C-97589916CE3A}" srcOrd="6" type="presParOf"/>
    <dgm:cxn destId="{C78C0ED3-761C-4986-A374-426FC0C44053}" destOrd="0" modelId="{61262E1B-7106-4AD3-B304-396C773BA9CD}" presId="urn:microsoft.com/office/officeart/2005/8/layout/vList2" srcId="{ACB7E9E2-9776-4CFA-975C-97589916CE3A}" srcOrd="7" type="presParOf"/>
    <dgm:cxn destId="{9A95ACA5-13CA-45EB-B336-B637A13E0C42}" destOrd="0" modelId="{B12BC482-8B59-4CBB-B7FB-75B6194DBEA6}" presId="urn:microsoft.com/office/officeart/2005/8/layout/vList2" srcId="{ACB7E9E2-9776-4CFA-975C-97589916CE3A}" srcOrd="8" type="presParOf"/>
    <dgm:cxn destId="{0658D2BE-F14D-42D6-9BBC-05CA0B0E7FA6}" destOrd="0" modelId="{C6421D91-D6AA-4FE3-B18F-50C05BCB484D}" presId="urn:microsoft.com/office/officeart/2005/8/layout/vList2" srcId="{ACB7E9E2-9776-4CFA-975C-97589916CE3A}" srcOrd="9" type="presParOf"/>
    <dgm:cxn destId="{273E836C-35C0-4264-9E2C-54D5EF14B842}" destOrd="0" modelId="{8D606F37-1E6B-4E4A-AAC7-1BC568E73723}" presId="urn:microsoft.com/office/officeart/2005/8/layout/vList2" srcId="{ACB7E9E2-9776-4CFA-975C-97589916CE3A}" srcOrd="10" type="presParOf"/>
    <dgm:cxn destId="{FBD09AC3-FE0F-4302-9481-3484419CB694}" destOrd="0" modelId="{CEA92A45-3B50-4998-8342-46AF8717AF61}" presId="urn:microsoft.com/office/officeart/2005/8/layout/vList2" srcId="{ACB7E9E2-9776-4CFA-975C-97589916CE3A}" srcOrd="11" type="presParOf"/>
    <dgm:cxn destId="{4A6A735A-0145-47D9-B25C-4CF45DDAA031}" destOrd="0" modelId="{4D7D2A45-9CE9-4561-930C-FEC69D8853F8}" presId="urn:microsoft.com/office/officeart/2005/8/layout/vList2" srcId="{ACB7E9E2-9776-4CFA-975C-97589916CE3A}" srcOrd="12" type="presParOf"/>
    <dgm:cxn destId="{876ED296-6F63-4093-8DF2-0C85EF10C576}" destOrd="0" modelId="{A0884EF8-F340-443D-A205-F422D9BC36BD}" presId="urn:microsoft.com/office/officeart/2005/8/layout/vList2" srcId="{ACB7E9E2-9776-4CFA-975C-97589916CE3A}" srcOrd="13" type="presParOf"/>
    <dgm:cxn destId="{3900EC0C-C2A0-435C-89AB-862E84D0AE52}" destOrd="0" modelId="{4EA4E0C4-2297-480C-812C-5515DD804DD4}" presId="urn:microsoft.com/office/officeart/2005/8/layout/vList2" srcId="{ACB7E9E2-9776-4CFA-975C-97589916CE3A}" srcOrd="14" type="presParOf"/>
    <dgm:cxn destId="{1C8792EF-ECAC-4EB1-8EE5-3FEF30BB909B}" destOrd="0" modelId="{B12D2F40-9A47-4037-8D76-D805F73AF4A1}" presId="urn:microsoft.com/office/officeart/2005/8/layout/vList2" srcId="{ACB7E9E2-9776-4CFA-975C-97589916CE3A}" srcOrd="15" type="presParOf"/>
    <dgm:cxn destId="{E61A56FD-4212-4736-A211-08F3B4495C21}" destOrd="0" modelId="{2C367F2C-CE2E-4A9D-AB69-2BB3720388EC}" presId="urn:microsoft.com/office/officeart/2005/8/layout/vList2" srcId="{ACB7E9E2-9776-4CFA-975C-97589916CE3A}" srcOrd="16" type="presParOf"/>
  </dgm:cxnLst>
  <dgm:bg/>
  <dgm:whole/>
  <dgm:extLst>
    <a:ext uri="http://schemas.microsoft.com/office/drawing/2008/diagram">
      <dsp:dataModelExt xmlns:dsp="http://schemas.microsoft.com/office/drawing/2008/diagram" minVer="http://schemas.openxmlformats.org/drawingml/2006/diagram" relId="rId8"/>
    </a:ext>
  </dgm:extLst>
</dgm:dataModel>
</file>

<file path=ppt/diagrams/data2.xml><?xml version="1.0" encoding="utf-8"?>
<dgm:dataModel xmlns:dgm="http://schemas.openxmlformats.org/drawingml/2006/diagram" xmlns:a="http://schemas.openxmlformats.org/drawingml/2006/main">
  <dgm:ptLst>
    <dgm:pt modelId="{F823A403-53D6-4D9C-AAD0-F8CDC352BFD7}" type="doc">
      <dgm:prSet csCatId="colorful" csTypeId="urn:microsoft.com/office/officeart/2005/8/colors/colorful1" loCatId="list" loTypeId="urn:microsoft.com/office/officeart/2005/8/layout/default" qsCatId="simple" qsTypeId="urn:microsoft.com/office/officeart/2005/8/quickstyle/simple5"/>
      <dgm:spPr/>
      <dgm:t>
        <a:bodyPr numCol="1"/>
        <a:lstStyle/>
        <a:p>
          <a:endParaRPr lang="en-US"/>
        </a:p>
      </dgm:t>
    </dgm:pt>
    <dgm:pt modelId="{76EFC492-7DC4-4542-9707-E68F99EC376F}">
      <dgm:prSet/>
      <dgm:spPr/>
      <dgm:t>
        <a:bodyPr numCol="1"/>
        <a:lstStyle/>
        <a:p>
          <a:r>
            <a:rPr lang="en-US"/>
            <a:t>Catalysts of digital transformation.</a:t>
          </a:r>
        </a:p>
      </dgm:t>
    </dgm:pt>
    <dgm:pt cxnId="{128E3A75-C1A8-4AC0-ADEB-EBE42EFC0228}" modelId="{3A1B0947-2C59-4395-B9D6-8867F80D782B}" type="parTrans">
      <dgm:prSet/>
      <dgm:spPr/>
      <dgm:t>
        <a:bodyPr numCol="1"/>
        <a:lstStyle/>
        <a:p>
          <a:endParaRPr lang="en-US"/>
        </a:p>
      </dgm:t>
    </dgm:pt>
    <dgm:pt cxnId="{128E3A75-C1A8-4AC0-ADEB-EBE42EFC0228}" modelId="{3AA872B7-17C9-4CF7-A2E7-BAF40BA3ABB8}" type="sibTrans">
      <dgm:prSet/>
      <dgm:spPr/>
      <dgm:t>
        <a:bodyPr numCol="1"/>
        <a:lstStyle/>
        <a:p>
          <a:endParaRPr lang="en-US"/>
        </a:p>
      </dgm:t>
    </dgm:pt>
    <dgm:pt modelId="{F1117A23-9B1C-4A11-A63A-27F9C8F412EF}">
      <dgm:prSet/>
      <dgm:spPr/>
      <dgm:t>
        <a:bodyPr numCol="1"/>
        <a:lstStyle/>
        <a:p>
          <a:r>
            <a:rPr lang="en-US"/>
            <a:t>Need for health care services.</a:t>
          </a:r>
        </a:p>
      </dgm:t>
    </dgm:pt>
    <dgm:pt cxnId="{F0D8A1EC-E64D-4FF1-A10C-A5E00FF83F53}" modelId="{8103F309-C86A-4B3F-9B10-AC99BB0E66F0}" type="parTrans">
      <dgm:prSet/>
      <dgm:spPr/>
      <dgm:t>
        <a:bodyPr numCol="1"/>
        <a:lstStyle/>
        <a:p>
          <a:endParaRPr lang="en-US"/>
        </a:p>
      </dgm:t>
    </dgm:pt>
    <dgm:pt cxnId="{F0D8A1EC-E64D-4FF1-A10C-A5E00FF83F53}" modelId="{FFE5378C-558C-4223-B32D-C157B63E665A}" type="sibTrans">
      <dgm:prSet/>
      <dgm:spPr/>
      <dgm:t>
        <a:bodyPr numCol="1"/>
        <a:lstStyle/>
        <a:p>
          <a:endParaRPr lang="en-US"/>
        </a:p>
      </dgm:t>
    </dgm:pt>
    <dgm:pt modelId="{65B25E75-3F68-462B-B756-B87480492E89}">
      <dgm:prSet/>
      <dgm:spPr/>
      <dgm:t>
        <a:bodyPr numCol="1"/>
        <a:lstStyle/>
        <a:p>
          <a:r>
            <a:rPr lang="en-US"/>
            <a:t>Shortage of workforce in primary care.</a:t>
          </a:r>
        </a:p>
      </dgm:t>
    </dgm:pt>
    <dgm:pt cxnId="{D804B8FE-5546-4293-BDDC-5C5770F73FC6}" modelId="{A9C7A92D-EB58-4FBC-A486-A74729644028}" type="parTrans">
      <dgm:prSet/>
      <dgm:spPr/>
      <dgm:t>
        <a:bodyPr numCol="1"/>
        <a:lstStyle/>
        <a:p>
          <a:endParaRPr lang="en-US"/>
        </a:p>
      </dgm:t>
    </dgm:pt>
    <dgm:pt cxnId="{D804B8FE-5546-4293-BDDC-5C5770F73FC6}" modelId="{A46968EF-5ABA-40AE-8F31-4609CAB8F22F}" type="sibTrans">
      <dgm:prSet/>
      <dgm:spPr/>
      <dgm:t>
        <a:bodyPr numCol="1"/>
        <a:lstStyle/>
        <a:p>
          <a:endParaRPr lang="en-US"/>
        </a:p>
      </dgm:t>
    </dgm:pt>
    <dgm:pt modelId="{DFAB02F2-21A1-44C1-ABE8-67F6C50CBEF4}">
      <dgm:prSet/>
      <dgm:spPr/>
      <dgm:t>
        <a:bodyPr numCol="1"/>
        <a:lstStyle/>
        <a:p>
          <a:r>
            <a:rPr lang="en-US"/>
            <a:t>The need for improved efficiency and accessibility.</a:t>
          </a:r>
        </a:p>
      </dgm:t>
    </dgm:pt>
    <dgm:pt cxnId="{3619F0CA-1045-4356-85E9-0D0A7890C8C2}" modelId="{695E8366-E009-4E4C-8CBC-BF94B2D9A45D}" type="parTrans">
      <dgm:prSet/>
      <dgm:spPr/>
      <dgm:t>
        <a:bodyPr numCol="1"/>
        <a:lstStyle/>
        <a:p>
          <a:endParaRPr lang="en-US"/>
        </a:p>
      </dgm:t>
    </dgm:pt>
    <dgm:pt cxnId="{3619F0CA-1045-4356-85E9-0D0A7890C8C2}" modelId="{53BE27A5-753A-4A71-A7DB-B635A12E8937}" type="sibTrans">
      <dgm:prSet/>
      <dgm:spPr/>
      <dgm:t>
        <a:bodyPr numCol="1"/>
        <a:lstStyle/>
        <a:p>
          <a:endParaRPr lang="en-US"/>
        </a:p>
      </dgm:t>
    </dgm:pt>
    <dgm:pt modelId="{B78552EE-DFD3-4D76-8513-D70D9067DC4A}">
      <dgm:prSet/>
      <dgm:spPr/>
      <dgm:t>
        <a:bodyPr numCol="1"/>
        <a:lstStyle/>
        <a:p>
          <a:r>
            <a:rPr lang="en-US"/>
            <a:t>Digital Expansion Increased Due to COVID-19</a:t>
          </a:r>
        </a:p>
      </dgm:t>
    </dgm:pt>
    <dgm:pt cxnId="{FAEC9AC4-E396-415B-BA8E-00215E1329BC}" modelId="{221C55A9-FFE1-4C0F-8EBD-8903C0F259EF}" type="parTrans">
      <dgm:prSet/>
      <dgm:spPr/>
      <dgm:t>
        <a:bodyPr numCol="1"/>
        <a:lstStyle/>
        <a:p>
          <a:endParaRPr lang="en-US"/>
        </a:p>
      </dgm:t>
    </dgm:pt>
    <dgm:pt cxnId="{FAEC9AC4-E396-415B-BA8E-00215E1329BC}" modelId="{5B0E69BB-6ACF-46A9-90AD-2BC7A8EB8666}" type="sibTrans">
      <dgm:prSet/>
      <dgm:spPr/>
      <dgm:t>
        <a:bodyPr numCol="1"/>
        <a:lstStyle/>
        <a:p>
          <a:endParaRPr lang="en-US"/>
        </a:p>
      </dgm:t>
    </dgm:pt>
    <dgm:pt modelId="{7769C6DB-0D6A-4216-8C24-4AEB38239122}">
      <dgm:prSet/>
      <dgm:spPr/>
      <dgm:t>
        <a:bodyPr numCol="1"/>
        <a:lstStyle/>
        <a:p>
          <a:r>
            <a:rPr lang="en-US"/>
            <a:t>Digital health strategies by governments.</a:t>
          </a:r>
        </a:p>
      </dgm:t>
    </dgm:pt>
    <dgm:pt cxnId="{E5681292-4FBB-4143-BF39-60633EC2B058}" modelId="{6D120DA4-02F6-4191-BABE-69B6455EF0BD}" type="parTrans">
      <dgm:prSet/>
      <dgm:spPr/>
      <dgm:t>
        <a:bodyPr numCol="1"/>
        <a:lstStyle/>
        <a:p>
          <a:endParaRPr lang="en-US"/>
        </a:p>
      </dgm:t>
    </dgm:pt>
    <dgm:pt cxnId="{E5681292-4FBB-4143-BF39-60633EC2B058}" modelId="{A0CB73EB-1114-4EB7-8260-8AB6E001DEB4}" type="sibTrans">
      <dgm:prSet/>
      <dgm:spPr/>
      <dgm:t>
        <a:bodyPr numCol="1"/>
        <a:lstStyle/>
        <a:p>
          <a:endParaRPr lang="en-US"/>
        </a:p>
      </dgm:t>
    </dgm:pt>
    <dgm:pt modelId="{AE83AEED-625D-418E-8451-0D57307745DD}">
      <dgm:prSet/>
      <dgm:spPr/>
      <dgm:t>
        <a:bodyPr numCol="1"/>
        <a:lstStyle/>
        <a:p>
          <a:r>
            <a:rPr lang="en-US"/>
            <a:t>Priorities of policy.</a:t>
          </a:r>
        </a:p>
      </dgm:t>
    </dgm:pt>
    <dgm:pt cxnId="{7719BD9F-F01F-4F39-92CA-19CE1737CFF6}" modelId="{B625B90E-3537-4857-A321-92B9C16CA41A}" type="parTrans">
      <dgm:prSet/>
      <dgm:spPr/>
      <dgm:t>
        <a:bodyPr numCol="1"/>
        <a:lstStyle/>
        <a:p>
          <a:endParaRPr lang="en-US"/>
        </a:p>
      </dgm:t>
    </dgm:pt>
    <dgm:pt cxnId="{7719BD9F-F01F-4F39-92CA-19CE1737CFF6}" modelId="{1701A84F-B184-40E7-B362-16D8131C1820}" type="sibTrans">
      <dgm:prSet/>
      <dgm:spPr/>
      <dgm:t>
        <a:bodyPr numCol="1"/>
        <a:lstStyle/>
        <a:p>
          <a:endParaRPr lang="en-US"/>
        </a:p>
      </dgm:t>
    </dgm:pt>
    <dgm:pt modelId="{DDF24D48-EAEA-41BC-94E2-0E228EDB804E}">
      <dgm:prSet/>
      <dgm:spPr/>
      <dgm:t>
        <a:bodyPr numCol="1"/>
        <a:lstStyle/>
        <a:p>
          <a:r>
            <a:rPr lang="en-US"/>
            <a:t>Formation of a digital system for NHS services (Department of Health and Social Care, 2025).</a:t>
          </a:r>
        </a:p>
      </dgm:t>
    </dgm:pt>
    <dgm:pt cxnId="{D46314A1-46A8-4426-A7DE-B7960158734B}" modelId="{852FE246-E565-4F12-A0B3-190EFBDA5B69}" type="parTrans">
      <dgm:prSet/>
      <dgm:spPr/>
      <dgm:t>
        <a:bodyPr numCol="1"/>
        <a:lstStyle/>
        <a:p>
          <a:endParaRPr lang="en-US"/>
        </a:p>
      </dgm:t>
    </dgm:pt>
    <dgm:pt cxnId="{D46314A1-46A8-4426-A7DE-B7960158734B}" modelId="{11F4AC78-FEC5-44EB-8F3E-17EFC0A70F0B}" type="sibTrans">
      <dgm:prSet/>
      <dgm:spPr/>
      <dgm:t>
        <a:bodyPr numCol="1"/>
        <a:lstStyle/>
        <a:p>
          <a:endParaRPr lang="en-US"/>
        </a:p>
      </dgm:t>
    </dgm:pt>
    <dgm:pt modelId="{3E311812-9C3B-4B5B-AD31-B54CB65C45C1}" type="pres">
      <dgm:prSet presAssocID="{F823A403-53D6-4D9C-AAD0-F8CDC352BFD7}" presName="diagram" presStyleCnt="0">
        <dgm:presLayoutVars>
          <dgm:dir/>
          <dgm:resizeHandles val="exact"/>
        </dgm:presLayoutVars>
      </dgm:prSet>
      <dgm:spPr/>
    </dgm:pt>
    <dgm:pt modelId="{2D748A2C-1709-4277-BE0C-BF35AFF29A41}" type="pres">
      <dgm:prSet presAssocID="{76EFC492-7DC4-4542-9707-E68F99EC376F}" presName="node" presStyleCnt="8" presStyleIdx="0" presStyleLbl="node1">
        <dgm:presLayoutVars>
          <dgm:bulletEnabled val="1"/>
        </dgm:presLayoutVars>
      </dgm:prSet>
      <dgm:spPr/>
    </dgm:pt>
    <dgm:pt modelId="{90193BA8-8C9A-4A66-A6FD-CD34843456D0}" type="pres">
      <dgm:prSet presAssocID="{3AA872B7-17C9-4CF7-A2E7-BAF40BA3ABB8}" presName="sibTrans" presStyleCnt="0"/>
      <dgm:spPr/>
    </dgm:pt>
    <dgm:pt modelId="{1A9AF577-162E-453D-BB60-2F937A5275E4}" type="pres">
      <dgm:prSet presAssocID="{F1117A23-9B1C-4A11-A63A-27F9C8F412EF}" presName="node" presStyleCnt="8" presStyleIdx="1" presStyleLbl="node1">
        <dgm:presLayoutVars>
          <dgm:bulletEnabled val="1"/>
        </dgm:presLayoutVars>
      </dgm:prSet>
      <dgm:spPr/>
    </dgm:pt>
    <dgm:pt modelId="{D2FD194F-B347-4534-96B1-899C82CE2024}" type="pres">
      <dgm:prSet presAssocID="{FFE5378C-558C-4223-B32D-C157B63E665A}" presName="sibTrans" presStyleCnt="0"/>
      <dgm:spPr/>
    </dgm:pt>
    <dgm:pt modelId="{62EE1534-A401-4814-970B-3AE27CE7264C}" type="pres">
      <dgm:prSet presAssocID="{65B25E75-3F68-462B-B756-B87480492E89}" presName="node" presStyleCnt="8" presStyleIdx="2" presStyleLbl="node1">
        <dgm:presLayoutVars>
          <dgm:bulletEnabled val="1"/>
        </dgm:presLayoutVars>
      </dgm:prSet>
      <dgm:spPr/>
    </dgm:pt>
    <dgm:pt modelId="{CC2B4821-8A65-49B9-945B-F416E81A5B7B}" type="pres">
      <dgm:prSet presAssocID="{A46968EF-5ABA-40AE-8F31-4609CAB8F22F}" presName="sibTrans" presStyleCnt="0"/>
      <dgm:spPr/>
    </dgm:pt>
    <dgm:pt modelId="{A8C2492F-6292-48FF-9FC0-6D72CF977388}" type="pres">
      <dgm:prSet presAssocID="{DFAB02F2-21A1-44C1-ABE8-67F6C50CBEF4}" presName="node" presStyleCnt="8" presStyleIdx="3" presStyleLbl="node1">
        <dgm:presLayoutVars>
          <dgm:bulletEnabled val="1"/>
        </dgm:presLayoutVars>
      </dgm:prSet>
      <dgm:spPr/>
    </dgm:pt>
    <dgm:pt modelId="{57AD8DD9-A33E-46B7-906C-18EE38CB1A9A}" type="pres">
      <dgm:prSet presAssocID="{53BE27A5-753A-4A71-A7DB-B635A12E8937}" presName="sibTrans" presStyleCnt="0"/>
      <dgm:spPr/>
    </dgm:pt>
    <dgm:pt modelId="{D9202EE7-36C6-4C2B-89AC-08029838914A}" type="pres">
      <dgm:prSet presAssocID="{B78552EE-DFD3-4D76-8513-D70D9067DC4A}" presName="node" presStyleCnt="8" presStyleIdx="4" presStyleLbl="node1">
        <dgm:presLayoutVars>
          <dgm:bulletEnabled val="1"/>
        </dgm:presLayoutVars>
      </dgm:prSet>
      <dgm:spPr/>
    </dgm:pt>
    <dgm:pt modelId="{DD3FB8E2-7FE8-4688-9603-6C4D9274ABAA}" type="pres">
      <dgm:prSet presAssocID="{5B0E69BB-6ACF-46A9-90AD-2BC7A8EB8666}" presName="sibTrans" presStyleCnt="0"/>
      <dgm:spPr/>
    </dgm:pt>
    <dgm:pt modelId="{C7BC6458-049B-455E-9BC6-D50FCC7479A5}" type="pres">
      <dgm:prSet presAssocID="{7769C6DB-0D6A-4216-8C24-4AEB38239122}" presName="node" presStyleCnt="8" presStyleIdx="5" presStyleLbl="node1">
        <dgm:presLayoutVars>
          <dgm:bulletEnabled val="1"/>
        </dgm:presLayoutVars>
      </dgm:prSet>
      <dgm:spPr/>
    </dgm:pt>
    <dgm:pt modelId="{A4F69D07-8AEC-4BE1-9815-5172ED5059BF}" type="pres">
      <dgm:prSet presAssocID="{A0CB73EB-1114-4EB7-8260-8AB6E001DEB4}" presName="sibTrans" presStyleCnt="0"/>
      <dgm:spPr/>
    </dgm:pt>
    <dgm:pt modelId="{89F1F8EB-AACB-4004-A580-8A0FC305FC7C}" type="pres">
      <dgm:prSet presAssocID="{AE83AEED-625D-418E-8451-0D57307745DD}" presName="node" presStyleCnt="8" presStyleIdx="6" presStyleLbl="node1">
        <dgm:presLayoutVars>
          <dgm:bulletEnabled val="1"/>
        </dgm:presLayoutVars>
      </dgm:prSet>
      <dgm:spPr/>
    </dgm:pt>
    <dgm:pt modelId="{7E7D5667-ED4F-426C-A8AC-2BA4A00E7A0C}" type="pres">
      <dgm:prSet presAssocID="{1701A84F-B184-40E7-B362-16D8131C1820}" presName="sibTrans" presStyleCnt="0"/>
      <dgm:spPr/>
    </dgm:pt>
    <dgm:pt modelId="{C838E54D-E481-4D94-89E1-6DED8081A320}" type="pres">
      <dgm:prSet presAssocID="{DDF24D48-EAEA-41BC-94E2-0E228EDB804E}" presName="node" presStyleCnt="8" presStyleIdx="7" presStyleLbl="node1">
        <dgm:presLayoutVars>
          <dgm:bulletEnabled val="1"/>
        </dgm:presLayoutVars>
      </dgm:prSet>
      <dgm:spPr/>
    </dgm:pt>
  </dgm:ptLst>
  <dgm:cxnLst>
    <dgm:cxn destId="{C838E54D-E481-4D94-89E1-6DED8081A320}" destOrd="0" modelId="{1732ED01-645E-45E2-A869-CEE8AB39441F}" presId="urn:microsoft.com/office/officeart/2005/8/layout/default" srcId="{DDF24D48-EAEA-41BC-94E2-0E228EDB804E}" srcOrd="0" type="presOf"/>
    <dgm:cxn destId="{76EFC492-7DC4-4542-9707-E68F99EC376F}" destOrd="0" modelId="{128E3A75-C1A8-4AC0-ADEB-EBE42EFC0228}" parTransId="{3A1B0947-2C59-4395-B9D6-8867F80D782B}" sibTransId="{3AA872B7-17C9-4CF7-A2E7-BAF40BA3ABB8}" srcId="{F823A403-53D6-4D9C-AAD0-F8CDC352BFD7}" srcOrd="0"/>
    <dgm:cxn destId="{62EE1534-A401-4814-970B-3AE27CE7264C}" destOrd="0" modelId="{0C2C8580-C62F-4ADA-B1CC-4D55F69EC1AF}" presId="urn:microsoft.com/office/officeart/2005/8/layout/default" srcId="{65B25E75-3F68-462B-B756-B87480492E89}" srcOrd="0" type="presOf"/>
    <dgm:cxn destId="{7769C6DB-0D6A-4216-8C24-4AEB38239122}" destOrd="0" modelId="{E5681292-4FBB-4143-BF39-60633EC2B058}" parTransId="{6D120DA4-02F6-4191-BABE-69B6455EF0BD}" sibTransId="{A0CB73EB-1114-4EB7-8260-8AB6E001DEB4}" srcId="{F823A403-53D6-4D9C-AAD0-F8CDC352BFD7}" srcOrd="5"/>
    <dgm:cxn destId="{1A9AF577-162E-453D-BB60-2F937A5275E4}" destOrd="0" modelId="{2E6BB593-10F4-4D5A-80ED-E3533CCD3B97}" presId="urn:microsoft.com/office/officeart/2005/8/layout/default" srcId="{F1117A23-9B1C-4A11-A63A-27F9C8F412EF}" srcOrd="0" type="presOf"/>
    <dgm:cxn destId="{AE83AEED-625D-418E-8451-0D57307745DD}" destOrd="0" modelId="{7719BD9F-F01F-4F39-92CA-19CE1737CFF6}" parTransId="{B625B90E-3537-4857-A321-92B9C16CA41A}" sibTransId="{1701A84F-B184-40E7-B362-16D8131C1820}" srcId="{F823A403-53D6-4D9C-AAD0-F8CDC352BFD7}" srcOrd="6"/>
    <dgm:cxn destId="{DDF24D48-EAEA-41BC-94E2-0E228EDB804E}" destOrd="0" modelId="{D46314A1-46A8-4426-A7DE-B7960158734B}" parTransId="{852FE246-E565-4F12-A0B3-190EFBDA5B69}" sibTransId="{11F4AC78-FEC5-44EB-8F3E-17EFC0A70F0B}" srcId="{F823A403-53D6-4D9C-AAD0-F8CDC352BFD7}" srcOrd="7"/>
    <dgm:cxn destId="{C7BC6458-049B-455E-9BC6-D50FCC7479A5}" destOrd="0" modelId="{B7EFD9AC-6C50-4860-B666-76205112CC03}" presId="urn:microsoft.com/office/officeart/2005/8/layout/default" srcId="{7769C6DB-0D6A-4216-8C24-4AEB38239122}" srcOrd="0" type="presOf"/>
    <dgm:cxn destId="{D9202EE7-36C6-4C2B-89AC-08029838914A}" destOrd="0" modelId="{A308EBB3-7D3E-40A5-AF66-54740A6A43EC}" presId="urn:microsoft.com/office/officeart/2005/8/layout/default" srcId="{B78552EE-DFD3-4D76-8513-D70D9067DC4A}" srcOrd="0" type="presOf"/>
    <dgm:cxn destId="{3E311812-9C3B-4B5B-AD31-B54CB65C45C1}" destOrd="0" modelId="{204222B9-96B5-4FBF-AFBE-1ED94D783476}" presId="urn:microsoft.com/office/officeart/2005/8/layout/default" srcId="{F823A403-53D6-4D9C-AAD0-F8CDC352BFD7}" srcOrd="0" type="presOf"/>
    <dgm:cxn destId="{B78552EE-DFD3-4D76-8513-D70D9067DC4A}" destOrd="0" modelId="{FAEC9AC4-E396-415B-BA8E-00215E1329BC}" parTransId="{221C55A9-FFE1-4C0F-8EBD-8903C0F259EF}" sibTransId="{5B0E69BB-6ACF-46A9-90AD-2BC7A8EB8666}" srcId="{F823A403-53D6-4D9C-AAD0-F8CDC352BFD7}" srcOrd="4"/>
    <dgm:cxn destId="{DFAB02F2-21A1-44C1-ABE8-67F6C50CBEF4}" destOrd="0" modelId="{3619F0CA-1045-4356-85E9-0D0A7890C8C2}" parTransId="{695E8366-E009-4E4C-8CBC-BF94B2D9A45D}" sibTransId="{53BE27A5-753A-4A71-A7DB-B635A12E8937}" srcId="{F823A403-53D6-4D9C-AAD0-F8CDC352BFD7}" srcOrd="3"/>
    <dgm:cxn destId="{89F1F8EB-AACB-4004-A580-8A0FC305FC7C}" destOrd="0" modelId="{276FA6CD-7BB8-4444-8B94-DD3A76EA654B}" presId="urn:microsoft.com/office/officeart/2005/8/layout/default" srcId="{AE83AEED-625D-418E-8451-0D57307745DD}" srcOrd="0" type="presOf"/>
    <dgm:cxn destId="{2D748A2C-1709-4277-BE0C-BF35AFF29A41}" destOrd="0" modelId="{187259E4-2D62-4EAE-ACB8-B5F52042D02E}" presId="urn:microsoft.com/office/officeart/2005/8/layout/default" srcId="{76EFC492-7DC4-4542-9707-E68F99EC376F}" srcOrd="0" type="presOf"/>
    <dgm:cxn destId="{F1117A23-9B1C-4A11-A63A-27F9C8F412EF}" destOrd="0" modelId="{F0D8A1EC-E64D-4FF1-A10C-A5E00FF83F53}" parTransId="{8103F309-C86A-4B3F-9B10-AC99BB0E66F0}" sibTransId="{FFE5378C-558C-4223-B32D-C157B63E665A}" srcId="{F823A403-53D6-4D9C-AAD0-F8CDC352BFD7}" srcOrd="1"/>
    <dgm:cxn destId="{A8C2492F-6292-48FF-9FC0-6D72CF977388}" destOrd="0" modelId="{6C10C3F6-FE96-4353-AD11-B49A43E97FA6}" presId="urn:microsoft.com/office/officeart/2005/8/layout/default" srcId="{DFAB02F2-21A1-44C1-ABE8-67F6C50CBEF4}" srcOrd="0" type="presOf"/>
    <dgm:cxn destId="{65B25E75-3F68-462B-B756-B87480492E89}" destOrd="0" modelId="{D804B8FE-5546-4293-BDDC-5C5770F73FC6}" parTransId="{A9C7A92D-EB58-4FBC-A486-A74729644028}" sibTransId="{A46968EF-5ABA-40AE-8F31-4609CAB8F22F}" srcId="{F823A403-53D6-4D9C-AAD0-F8CDC352BFD7}" srcOrd="2"/>
    <dgm:cxn destId="{2D748A2C-1709-4277-BE0C-BF35AFF29A41}" destOrd="0" modelId="{284CDECA-BCA3-4E75-B275-885B5A6B8D92}" presId="urn:microsoft.com/office/officeart/2005/8/layout/default" srcId="{3E311812-9C3B-4B5B-AD31-B54CB65C45C1}" srcOrd="0" type="presParOf"/>
    <dgm:cxn destId="{90193BA8-8C9A-4A66-A6FD-CD34843456D0}" destOrd="0" modelId="{9FFB27A6-A44D-4339-834D-1E54385EA289}" presId="urn:microsoft.com/office/officeart/2005/8/layout/default" srcId="{3E311812-9C3B-4B5B-AD31-B54CB65C45C1}" srcOrd="1" type="presParOf"/>
    <dgm:cxn destId="{1A9AF577-162E-453D-BB60-2F937A5275E4}" destOrd="0" modelId="{7C3B0E2A-C8AA-4055-88C9-12CE273FD179}" presId="urn:microsoft.com/office/officeart/2005/8/layout/default" srcId="{3E311812-9C3B-4B5B-AD31-B54CB65C45C1}" srcOrd="2" type="presParOf"/>
    <dgm:cxn destId="{D2FD194F-B347-4534-96B1-899C82CE2024}" destOrd="0" modelId="{372DF255-EF77-472D-934E-F72F9E2B034C}" presId="urn:microsoft.com/office/officeart/2005/8/layout/default" srcId="{3E311812-9C3B-4B5B-AD31-B54CB65C45C1}" srcOrd="3" type="presParOf"/>
    <dgm:cxn destId="{62EE1534-A401-4814-970B-3AE27CE7264C}" destOrd="0" modelId="{5A2CC48A-0035-46E4-99F1-6BED9F3B3614}" presId="urn:microsoft.com/office/officeart/2005/8/layout/default" srcId="{3E311812-9C3B-4B5B-AD31-B54CB65C45C1}" srcOrd="4" type="presParOf"/>
    <dgm:cxn destId="{CC2B4821-8A65-49B9-945B-F416E81A5B7B}" destOrd="0" modelId="{42A448AF-BB0E-42D2-A03F-915B0EEB06D1}" presId="urn:microsoft.com/office/officeart/2005/8/layout/default" srcId="{3E311812-9C3B-4B5B-AD31-B54CB65C45C1}" srcOrd="5" type="presParOf"/>
    <dgm:cxn destId="{A8C2492F-6292-48FF-9FC0-6D72CF977388}" destOrd="0" modelId="{98866689-2B73-4D91-AE14-D57E923D5A6C}" presId="urn:microsoft.com/office/officeart/2005/8/layout/default" srcId="{3E311812-9C3B-4B5B-AD31-B54CB65C45C1}" srcOrd="6" type="presParOf"/>
    <dgm:cxn destId="{57AD8DD9-A33E-46B7-906C-18EE38CB1A9A}" destOrd="0" modelId="{2387CCDA-0E4C-4975-86F8-454D592569AE}" presId="urn:microsoft.com/office/officeart/2005/8/layout/default" srcId="{3E311812-9C3B-4B5B-AD31-B54CB65C45C1}" srcOrd="7" type="presParOf"/>
    <dgm:cxn destId="{D9202EE7-36C6-4C2B-89AC-08029838914A}" destOrd="0" modelId="{13F16F99-39EA-45B8-97E2-AACF552CAEF7}" presId="urn:microsoft.com/office/officeart/2005/8/layout/default" srcId="{3E311812-9C3B-4B5B-AD31-B54CB65C45C1}" srcOrd="8" type="presParOf"/>
    <dgm:cxn destId="{DD3FB8E2-7FE8-4688-9603-6C4D9274ABAA}" destOrd="0" modelId="{8CDA1D7C-5D54-4A69-9B64-D5C99FDA84DA}" presId="urn:microsoft.com/office/officeart/2005/8/layout/default" srcId="{3E311812-9C3B-4B5B-AD31-B54CB65C45C1}" srcOrd="9" type="presParOf"/>
    <dgm:cxn destId="{C7BC6458-049B-455E-9BC6-D50FCC7479A5}" destOrd="0" modelId="{65E617C2-BDF2-4E6A-9B40-A32C15DC14E0}" presId="urn:microsoft.com/office/officeart/2005/8/layout/default" srcId="{3E311812-9C3B-4B5B-AD31-B54CB65C45C1}" srcOrd="10" type="presParOf"/>
    <dgm:cxn destId="{A4F69D07-8AEC-4BE1-9815-5172ED5059BF}" destOrd="0" modelId="{7F60BF28-2B22-4407-96A6-A6396634B5A1}" presId="urn:microsoft.com/office/officeart/2005/8/layout/default" srcId="{3E311812-9C3B-4B5B-AD31-B54CB65C45C1}" srcOrd="11" type="presParOf"/>
    <dgm:cxn destId="{89F1F8EB-AACB-4004-A580-8A0FC305FC7C}" destOrd="0" modelId="{D938CB37-E9C6-442C-ABF2-EDBDF60DD555}" presId="urn:microsoft.com/office/officeart/2005/8/layout/default" srcId="{3E311812-9C3B-4B5B-AD31-B54CB65C45C1}" srcOrd="12" type="presParOf"/>
    <dgm:cxn destId="{7E7D5667-ED4F-426C-A8AC-2BA4A00E7A0C}" destOrd="0" modelId="{713813D2-AB7D-484D-BA16-C72414B25302}" presId="urn:microsoft.com/office/officeart/2005/8/layout/default" srcId="{3E311812-9C3B-4B5B-AD31-B54CB65C45C1}" srcOrd="13" type="presParOf"/>
    <dgm:cxn destId="{C838E54D-E481-4D94-89E1-6DED8081A320}" destOrd="0" modelId="{799D4C66-E7C7-46B2-A3B2-B3EF89378F13}" presId="urn:microsoft.com/office/officeart/2005/8/layout/default" srcId="{3E311812-9C3B-4B5B-AD31-B54CB65C45C1}" srcOrd="14" type="presParOf"/>
  </dgm:cxnLst>
  <dgm:bg/>
  <dgm:whole/>
  <dgm:extLst>
    <a:ext uri="http://schemas.microsoft.com/office/drawing/2008/diagram">
      <dsp:dataModelExt xmlns:dsp="http://schemas.microsoft.com/office/drawing/2008/diagram" minVer="http://schemas.openxmlformats.org/drawingml/2006/diagram" relId="rId8"/>
    </a:ext>
  </dgm:extLst>
</dgm:dataModel>
</file>

<file path=ppt/diagrams/data3.xml><?xml version="1.0" encoding="utf-8"?>
<dgm:dataModel xmlns:dgm="http://schemas.openxmlformats.org/drawingml/2006/diagram" xmlns:a="http://schemas.openxmlformats.org/drawingml/2006/main">
  <dgm:ptLst>
    <dgm:pt modelId="{568A72CE-2761-4F22-8975-37B02F0C44D5}" type="doc">
      <dgm:prSet csCatId="mainScheme" csTypeId="urn:microsoft.com/office/officeart/2018/5/colors/Iconchunking_coloredtext_accent0_3" loCatId="icon" loTypeId="urn:microsoft.com/office/officeart/2018/2/layout/IconCircleList" phldr="1" qsCatId="simple" qsTypeId="urn:microsoft.com/office/officeart/2005/8/quickstyle/simple1"/>
      <dgm:spPr/>
      <dgm:t>
        <a:bodyPr numCol="1"/>
        <a:lstStyle/>
        <a:p>
          <a:endParaRPr lang="en-US"/>
        </a:p>
      </dgm:t>
    </dgm:pt>
    <dgm:pt modelId="{2DBD9050-5FCB-4ECA-A848-F131F32F0545}">
      <dgm:prSet/>
      <dgm:spPr/>
      <dgm:t>
        <a:bodyPr numCol="1"/>
        <a:lstStyle/>
        <a:p>
          <a:r>
            <a:rPr lang="en-US"/>
            <a:t>Main objectives of the NHS App.</a:t>
          </a:r>
        </a:p>
      </dgm:t>
    </dgm:pt>
    <dgm:pt cxnId="{B4B98BAB-6AD2-49D3-B6DF-2C19ED21B026}" modelId="{CEA47E31-4BEB-4C99-80AB-852A461F56AF}" type="parTrans">
      <dgm:prSet/>
      <dgm:spPr/>
      <dgm:t>
        <a:bodyPr numCol="1"/>
        <a:lstStyle/>
        <a:p>
          <a:endParaRPr lang="en-US"/>
        </a:p>
      </dgm:t>
    </dgm:pt>
    <dgm:pt cxnId="{B4B98BAB-6AD2-49D3-B6DF-2C19ED21B026}" modelId="{33EE2D38-C837-4094-8230-05ED32A77E93}" type="sibTrans">
      <dgm:prSet/>
      <dgm:spPr/>
      <dgm:t>
        <a:bodyPr numCol="1"/>
        <a:lstStyle/>
        <a:p>
          <a:endParaRPr lang="en-US"/>
        </a:p>
      </dgm:t>
    </dgm:pt>
    <dgm:pt modelId="{C56F3A0E-D04B-4D25-A61B-84445E80C2C3}">
      <dgm:prSet/>
      <dgm:spPr/>
      <dgm:t>
        <a:bodyPr numCol="1"/>
        <a:lstStyle/>
        <a:p>
          <a:r>
            <a:rPr lang="en-US"/>
            <a:t>Enhancing patient availability of services.</a:t>
          </a:r>
        </a:p>
      </dgm:t>
    </dgm:pt>
    <dgm:pt cxnId="{DBD4D0D1-356A-4854-9B86-10DC6349C906}" modelId="{F22A5404-7A98-48CA-AA6E-F6CB930B7130}" type="parTrans">
      <dgm:prSet/>
      <dgm:spPr/>
      <dgm:t>
        <a:bodyPr numCol="1"/>
        <a:lstStyle/>
        <a:p>
          <a:endParaRPr lang="en-US"/>
        </a:p>
      </dgm:t>
    </dgm:pt>
    <dgm:pt cxnId="{DBD4D0D1-356A-4854-9B86-10DC6349C906}" modelId="{46D1D685-48AB-4CDD-B294-8962536072D6}" type="sibTrans">
      <dgm:prSet/>
      <dgm:spPr/>
      <dgm:t>
        <a:bodyPr numCol="1"/>
        <a:lstStyle/>
        <a:p>
          <a:endParaRPr lang="en-US"/>
        </a:p>
      </dgm:t>
    </dgm:pt>
    <dgm:pt modelId="{C59286F3-C7DA-4ED4-89BA-49CDC0FFC70E}">
      <dgm:prSet/>
      <dgm:spPr/>
      <dgm:t>
        <a:bodyPr numCol="1"/>
        <a:lstStyle/>
        <a:p>
          <a:r>
            <a:rPr lang="en-US"/>
            <a:t>Cut down on administrative work.</a:t>
          </a:r>
        </a:p>
      </dgm:t>
    </dgm:pt>
    <dgm:pt cxnId="{0C300802-8749-4642-A3F0-3681B7AFC622}" modelId="{CE9E8376-983F-42D0-AF53-6F916627EA43}" type="parTrans">
      <dgm:prSet/>
      <dgm:spPr/>
      <dgm:t>
        <a:bodyPr numCol="1"/>
        <a:lstStyle/>
        <a:p>
          <a:endParaRPr lang="en-US"/>
        </a:p>
      </dgm:t>
    </dgm:pt>
    <dgm:pt cxnId="{0C300802-8749-4642-A3F0-3681B7AFC622}" modelId="{3CAFF54C-D25E-4580-9E9C-5DD5F7593FF5}" type="sibTrans">
      <dgm:prSet/>
      <dgm:spPr/>
      <dgm:t>
        <a:bodyPr numCol="1"/>
        <a:lstStyle/>
        <a:p>
          <a:endParaRPr lang="en-US"/>
        </a:p>
      </dgm:t>
    </dgm:pt>
    <dgm:pt modelId="{5302868E-6188-41F6-B935-D501929FF20E}">
      <dgm:prSet/>
      <dgm:spPr/>
      <dgm:t>
        <a:bodyPr numCol="1"/>
        <a:lstStyle/>
        <a:p>
          <a:r>
            <a:rPr lang="en-US"/>
            <a:t>Enhance patient involvement with health records.</a:t>
          </a:r>
        </a:p>
      </dgm:t>
    </dgm:pt>
    <dgm:pt cxnId="{19A1911F-46B5-4EC8-BD8F-68157D1F4DBC}" modelId="{EF042DE4-FD43-45CC-95D6-5B0DC8495A72}" type="parTrans">
      <dgm:prSet/>
      <dgm:spPr/>
      <dgm:t>
        <a:bodyPr numCol="1"/>
        <a:lstStyle/>
        <a:p>
          <a:endParaRPr lang="en-US"/>
        </a:p>
      </dgm:t>
    </dgm:pt>
    <dgm:pt cxnId="{19A1911F-46B5-4EC8-BD8F-68157D1F4DBC}" modelId="{840A6CA7-FFD3-4045-A778-F66D744E037E}" type="sibTrans">
      <dgm:prSet/>
      <dgm:spPr/>
      <dgm:t>
        <a:bodyPr numCol="1"/>
        <a:lstStyle/>
        <a:p>
          <a:endParaRPr lang="en-US"/>
        </a:p>
      </dgm:t>
    </dgm:pt>
    <dgm:pt modelId="{BB089367-D098-4E6E-999A-F6ABFCF8FBC1}">
      <dgm:prSet/>
      <dgm:spPr/>
      <dgm:t>
        <a:bodyPr numCol="1"/>
        <a:lstStyle/>
        <a:p>
          <a:r>
            <a:rPr lang="en-US"/>
            <a:t>Aid in digital healthcare evolution.</a:t>
          </a:r>
        </a:p>
      </dgm:t>
    </dgm:pt>
    <dgm:pt cxnId="{7E89C1DA-005B-4AFF-8B3B-A465E4455A28}" modelId="{5F09D199-DAAD-4615-BDD7-EBECB1FA4E05}" type="parTrans">
      <dgm:prSet/>
      <dgm:spPr/>
      <dgm:t>
        <a:bodyPr numCol="1"/>
        <a:lstStyle/>
        <a:p>
          <a:endParaRPr lang="en-US"/>
        </a:p>
      </dgm:t>
    </dgm:pt>
    <dgm:pt cxnId="{7E89C1DA-005B-4AFF-8B3B-A465E4455A28}" modelId="{529C17A8-B8A0-45A4-8FDB-D0D6896B569C}" type="sibTrans">
      <dgm:prSet/>
      <dgm:spPr/>
      <dgm:t>
        <a:bodyPr numCol="1"/>
        <a:lstStyle/>
        <a:p>
          <a:endParaRPr lang="en-US"/>
        </a:p>
      </dgm:t>
    </dgm:pt>
    <dgm:pt modelId="{E15CE46C-87C5-4496-9900-34612484C367}">
      <dgm:prSet/>
      <dgm:spPr/>
      <dgm:t>
        <a:bodyPr numCol="1"/>
        <a:lstStyle/>
        <a:p>
          <a:r>
            <a:rPr lang="en-US"/>
            <a:t>Strategy of NHS is aligned</a:t>
          </a:r>
        </a:p>
      </dgm:t>
    </dgm:pt>
    <dgm:pt cxnId="{43DB5D53-00F7-4029-93E9-9C8B0A3BE910}" modelId="{3A682D15-1F92-42CD-9D2F-5F10417AC8C3}" type="parTrans">
      <dgm:prSet/>
      <dgm:spPr/>
      <dgm:t>
        <a:bodyPr numCol="1"/>
        <a:lstStyle/>
        <a:p>
          <a:endParaRPr lang="en-US"/>
        </a:p>
      </dgm:t>
    </dgm:pt>
    <dgm:pt cxnId="{43DB5D53-00F7-4029-93E9-9C8B0A3BE910}" modelId="{0DD25FEB-6FFF-4E66-8BEC-1271000EDCFC}" type="sibTrans">
      <dgm:prSet/>
      <dgm:spPr/>
      <dgm:t>
        <a:bodyPr numCol="1"/>
        <a:lstStyle/>
        <a:p>
          <a:endParaRPr lang="en-US"/>
        </a:p>
      </dgm:t>
    </dgm:pt>
    <dgm:pt modelId="{E25B6D6F-DB09-4CE1-B459-43F5DB4978D4}">
      <dgm:prSet/>
      <dgm:spPr/>
      <dgm:t>
        <a:bodyPr numCol="1"/>
        <a:lstStyle/>
        <a:p>
          <a:r>
            <a:rPr lang="en-US"/>
            <a:t>Digital health priorities for the long-term plan of NHS.</a:t>
          </a:r>
        </a:p>
      </dgm:t>
    </dgm:pt>
    <dgm:pt cxnId="{E17FC568-41B4-4779-853D-AE82280557F0}" modelId="{403B8160-B14D-401E-9B66-122796C16FEC}" type="parTrans">
      <dgm:prSet/>
      <dgm:spPr/>
      <dgm:t>
        <a:bodyPr numCol="1"/>
        <a:lstStyle/>
        <a:p>
          <a:endParaRPr lang="en-US"/>
        </a:p>
      </dgm:t>
    </dgm:pt>
    <dgm:pt cxnId="{E17FC568-41B4-4779-853D-AE82280557F0}" modelId="{EBCF83B1-0BBE-42AC-B2A5-3ADA9FA0A329}" type="sibTrans">
      <dgm:prSet/>
      <dgm:spPr/>
      <dgm:t>
        <a:bodyPr numCol="1"/>
        <a:lstStyle/>
        <a:p>
          <a:endParaRPr lang="en-US"/>
        </a:p>
      </dgm:t>
    </dgm:pt>
    <dgm:pt modelId="{4729FD2C-85F4-4380-842C-7C0AAF77C780}">
      <dgm:prSet/>
      <dgm:spPr/>
      <dgm:t>
        <a:bodyPr numCol="1"/>
        <a:lstStyle/>
        <a:p>
          <a:r>
            <a:rPr lang="en-US"/>
            <a:t>Writer terminal.</a:t>
          </a:r>
        </a:p>
      </dgm:t>
    </dgm:pt>
    <dgm:pt cxnId="{CD12DBAC-AB3C-4307-A4E9-8758CF002FDF}" modelId="{D0340533-0505-4398-89EC-BAB8FE4E2497}" type="parTrans">
      <dgm:prSet/>
      <dgm:spPr/>
      <dgm:t>
        <a:bodyPr numCol="1"/>
        <a:lstStyle/>
        <a:p>
          <a:endParaRPr lang="en-US"/>
        </a:p>
      </dgm:t>
    </dgm:pt>
    <dgm:pt cxnId="{CD12DBAC-AB3C-4307-A4E9-8758CF002FDF}" modelId="{CBC542A1-2F29-4E65-A0F0-072502A62686}" type="sibTrans">
      <dgm:prSet/>
      <dgm:spPr/>
      <dgm:t>
        <a:bodyPr numCol="1"/>
        <a:lstStyle/>
        <a:p>
          <a:endParaRPr lang="en-US"/>
        </a:p>
      </dgm:t>
    </dgm:pt>
    <dgm:pt modelId="{A88F6542-7D7D-448C-9CC9-E869BC124526}" type="pres">
      <dgm:prSet presAssocID="{568A72CE-2761-4F22-8975-37B02F0C44D5}" presName="root" presStyleCnt="0">
        <dgm:presLayoutVars>
          <dgm:dir/>
          <dgm:resizeHandles val="exact"/>
        </dgm:presLayoutVars>
      </dgm:prSet>
      <dgm:spPr/>
    </dgm:pt>
    <dgm:pt modelId="{6B57601E-5F24-4CD6-899F-B3103430B03A}" type="pres">
      <dgm:prSet presAssocID="{568A72CE-2761-4F22-8975-37B02F0C44D5}" presName="container" presStyleCnt="0">
        <dgm:presLayoutVars>
          <dgm:dir/>
          <dgm:resizeHandles val="exact"/>
        </dgm:presLayoutVars>
      </dgm:prSet>
      <dgm:spPr/>
    </dgm:pt>
    <dgm:pt modelId="{3F3575AA-9A65-4485-B005-F69353D94544}" type="pres">
      <dgm:prSet presAssocID="{2DBD9050-5FCB-4ECA-A848-F131F32F0545}" presName="compNode" presStyleCnt="0"/>
      <dgm:spPr/>
    </dgm:pt>
    <dgm:pt modelId="{777DE592-89A7-4F76-9AFD-B37FD107F6EE}" type="pres">
      <dgm:prSet presAssocID="{2DBD9050-5FCB-4ECA-A848-F131F32F0545}" presName="iconBgRect" presStyleCnt="8" presStyleIdx="0" presStyleLbl="bgShp"/>
      <dgm:spPr/>
    </dgm:pt>
    <dgm:pt modelId="{2FDBAE45-5D73-4DA4-AEAE-A8939F9801EF}" type="pres">
      <dgm:prSet presAssocID="{2DBD9050-5FCB-4ECA-A848-F131F32F0545}" presName="iconRect" presStyleCnt="8"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descr="Smart Phone" id="0" name=""/>
        </a:ext>
      </dgm:extLst>
    </dgm:pt>
    <dgm:pt modelId="{6500F3C8-D05C-47D0-A5A5-83B0FF5600FB}" type="pres">
      <dgm:prSet presAssocID="{2DBD9050-5FCB-4ECA-A848-F131F32F0545}" presName="spaceRect" presStyleCnt="0"/>
      <dgm:spPr/>
    </dgm:pt>
    <dgm:pt modelId="{B0A3F535-BCBB-4099-9459-E3651F47A46D}" type="pres">
      <dgm:prSet presAssocID="{2DBD9050-5FCB-4ECA-A848-F131F32F0545}" presName="textRect" presStyleCnt="8" presStyleIdx="0" presStyleLbl="revTx">
        <dgm:presLayoutVars>
          <dgm:chMax val="1"/>
          <dgm:chPref val="1"/>
        </dgm:presLayoutVars>
      </dgm:prSet>
      <dgm:spPr/>
    </dgm:pt>
    <dgm:pt modelId="{3E9CE5D0-F653-41A8-A854-351E3A853EC7}" type="pres">
      <dgm:prSet presAssocID="{33EE2D38-C837-4094-8230-05ED32A77E93}" presName="sibTrans" presStyleCnt="0" presStyleIdx="0" presStyleLbl="sibTrans2D1"/>
      <dgm:spPr/>
    </dgm:pt>
    <dgm:pt modelId="{DAB9A215-D611-415A-B09B-55756DD15655}" type="pres">
      <dgm:prSet presAssocID="{C56F3A0E-D04B-4D25-A61B-84445E80C2C3}" presName="compNode" presStyleCnt="0"/>
      <dgm:spPr/>
    </dgm:pt>
    <dgm:pt modelId="{6D4FA8DE-39E3-4652-92B4-C14BACA7A434}" type="pres">
      <dgm:prSet presAssocID="{C56F3A0E-D04B-4D25-A61B-84445E80C2C3}" presName="iconBgRect" presStyleCnt="8" presStyleIdx="1" presStyleLbl="bgShp"/>
      <dgm:spPr/>
    </dgm:pt>
    <dgm:pt modelId="{BF02AA55-635E-4F0D-8FA8-9CF86EA61D9D}" type="pres">
      <dgm:prSet presAssocID="{C56F3A0E-D04B-4D25-A61B-84445E80C2C3}" presName="iconRect" presStyleCnt="8"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descr="Stethoscope" id="0" name=""/>
        </a:ext>
      </dgm:extLst>
    </dgm:pt>
    <dgm:pt modelId="{714B6997-C793-4395-A98D-CE319DD6C55D}" type="pres">
      <dgm:prSet presAssocID="{C56F3A0E-D04B-4D25-A61B-84445E80C2C3}" presName="spaceRect" presStyleCnt="0"/>
      <dgm:spPr/>
    </dgm:pt>
    <dgm:pt modelId="{B40BB4C8-8723-485B-8814-C00562D0A649}" type="pres">
      <dgm:prSet presAssocID="{C56F3A0E-D04B-4D25-A61B-84445E80C2C3}" presName="textRect" presStyleCnt="8" presStyleIdx="1" presStyleLbl="revTx">
        <dgm:presLayoutVars>
          <dgm:chMax val="1"/>
          <dgm:chPref val="1"/>
        </dgm:presLayoutVars>
      </dgm:prSet>
      <dgm:spPr/>
    </dgm:pt>
    <dgm:pt modelId="{0555DC9A-C8B5-485D-B1AE-5164C78BFAB1}" type="pres">
      <dgm:prSet presAssocID="{46D1D685-48AB-4CDD-B294-8962536072D6}" presName="sibTrans" presStyleCnt="0" presStyleIdx="0" presStyleLbl="sibTrans2D1"/>
      <dgm:spPr/>
    </dgm:pt>
    <dgm:pt modelId="{4A4EEFD8-0B0A-4E9C-B44B-AC8CBEF43C92}" type="pres">
      <dgm:prSet presAssocID="{C59286F3-C7DA-4ED4-89BA-49CDC0FFC70E}" presName="compNode" presStyleCnt="0"/>
      <dgm:spPr/>
    </dgm:pt>
    <dgm:pt modelId="{CAA6539A-1202-435F-BF11-65AD6FF9747F}" type="pres">
      <dgm:prSet presAssocID="{C59286F3-C7DA-4ED4-89BA-49CDC0FFC70E}" presName="iconBgRect" presStyleCnt="8" presStyleIdx="2" presStyleLbl="bgShp"/>
      <dgm:spPr/>
    </dgm:pt>
    <dgm:pt modelId="{A5EB687A-FDE2-4116-AEDE-D727040DF776}" type="pres">
      <dgm:prSet presAssocID="{C59286F3-C7DA-4ED4-89BA-49CDC0FFC70E}" presName="iconRect" presStyleCnt="8"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descr="Saw blade" id="0" name=""/>
        </a:ext>
      </dgm:extLst>
    </dgm:pt>
    <dgm:pt modelId="{19FE93DB-17B2-4CCB-B852-CF19F7F32D60}" type="pres">
      <dgm:prSet presAssocID="{C59286F3-C7DA-4ED4-89BA-49CDC0FFC70E}" presName="spaceRect" presStyleCnt="0"/>
      <dgm:spPr/>
    </dgm:pt>
    <dgm:pt modelId="{D5E0E34F-9765-4F03-BF3A-3CA5E214FA7C}" type="pres">
      <dgm:prSet presAssocID="{C59286F3-C7DA-4ED4-89BA-49CDC0FFC70E}" presName="textRect" presStyleCnt="8" presStyleIdx="2" presStyleLbl="revTx">
        <dgm:presLayoutVars>
          <dgm:chMax val="1"/>
          <dgm:chPref val="1"/>
        </dgm:presLayoutVars>
      </dgm:prSet>
      <dgm:spPr/>
    </dgm:pt>
    <dgm:pt modelId="{F7E35524-6341-489D-8460-F5D182F8E590}" type="pres">
      <dgm:prSet presAssocID="{3CAFF54C-D25E-4580-9E9C-5DD5F7593FF5}" presName="sibTrans" presStyleCnt="0" presStyleIdx="0" presStyleLbl="sibTrans2D1"/>
      <dgm:spPr/>
    </dgm:pt>
    <dgm:pt modelId="{0E7718BC-E35E-4E27-8319-FF2118C35C0E}" type="pres">
      <dgm:prSet presAssocID="{5302868E-6188-41F6-B935-D501929FF20E}" presName="compNode" presStyleCnt="0"/>
      <dgm:spPr/>
    </dgm:pt>
    <dgm:pt modelId="{50E3EEE3-6A3B-4A6C-81D7-8BA45C892C9C}" type="pres">
      <dgm:prSet presAssocID="{5302868E-6188-41F6-B935-D501929FF20E}" presName="iconBgRect" presStyleCnt="8" presStyleIdx="3" presStyleLbl="bgShp"/>
      <dgm:spPr/>
    </dgm:pt>
    <dgm:pt modelId="{27C46200-EEA9-45E9-BF82-58F57DE571F7}" type="pres">
      <dgm:prSet presAssocID="{5302868E-6188-41F6-B935-D501929FF20E}" presName="iconRect" presStyleCnt="8" presStyleIdx="3" presStyleLbl="node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descr="Hospital" id="0" name=""/>
        </a:ext>
      </dgm:extLst>
    </dgm:pt>
    <dgm:pt modelId="{AD02251B-4BAC-4ED2-A280-48489C32CA6C}" type="pres">
      <dgm:prSet presAssocID="{5302868E-6188-41F6-B935-D501929FF20E}" presName="spaceRect" presStyleCnt="0"/>
      <dgm:spPr/>
    </dgm:pt>
    <dgm:pt modelId="{7DC24FC6-9FA1-4A19-8EB2-411BE3FF4F61}" type="pres">
      <dgm:prSet presAssocID="{5302868E-6188-41F6-B935-D501929FF20E}" presName="textRect" presStyleCnt="8" presStyleIdx="3" presStyleLbl="revTx">
        <dgm:presLayoutVars>
          <dgm:chMax val="1"/>
          <dgm:chPref val="1"/>
        </dgm:presLayoutVars>
      </dgm:prSet>
      <dgm:spPr/>
    </dgm:pt>
    <dgm:pt modelId="{DD90F03F-F622-4E25-9EED-C5F07D3D0D64}" type="pres">
      <dgm:prSet presAssocID="{840A6CA7-FFD3-4045-A778-F66D744E037E}" presName="sibTrans" presStyleCnt="0" presStyleIdx="0" presStyleLbl="sibTrans2D1"/>
      <dgm:spPr/>
    </dgm:pt>
    <dgm:pt modelId="{C4BB771B-7C68-4D11-AB68-E9C3EDF33FB6}" type="pres">
      <dgm:prSet presAssocID="{BB089367-D098-4E6E-999A-F6ABFCF8FBC1}" presName="compNode" presStyleCnt="0"/>
      <dgm:spPr/>
    </dgm:pt>
    <dgm:pt modelId="{4C97CDC6-0C04-4CCD-AD2D-7E6687FB92E5}" type="pres">
      <dgm:prSet presAssocID="{BB089367-D098-4E6E-999A-F6ABFCF8FBC1}" presName="iconBgRect" presStyleCnt="8" presStyleIdx="4" presStyleLbl="bgShp"/>
      <dgm:spPr/>
    </dgm:pt>
    <dgm:pt modelId="{3BA179C7-B498-4577-8AD7-4E6F75120F2D}" type="pres">
      <dgm:prSet presAssocID="{BB089367-D098-4E6E-999A-F6ABFCF8FBC1}" presName="iconRect" presStyleCnt="8" presStyleIdx="4" presStyleLbl="node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descr="First Aid Kit" id="0" name=""/>
        </a:ext>
      </dgm:extLst>
    </dgm:pt>
    <dgm:pt modelId="{982EA10F-C6B0-4139-932F-7AC692192FC4}" type="pres">
      <dgm:prSet presAssocID="{BB089367-D098-4E6E-999A-F6ABFCF8FBC1}" presName="spaceRect" presStyleCnt="0"/>
      <dgm:spPr/>
    </dgm:pt>
    <dgm:pt modelId="{554634CE-3BE7-414E-933F-A317CFB6019A}" type="pres">
      <dgm:prSet presAssocID="{BB089367-D098-4E6E-999A-F6ABFCF8FBC1}" presName="textRect" presStyleCnt="8" presStyleIdx="4" presStyleLbl="revTx">
        <dgm:presLayoutVars>
          <dgm:chMax val="1"/>
          <dgm:chPref val="1"/>
        </dgm:presLayoutVars>
      </dgm:prSet>
      <dgm:spPr/>
    </dgm:pt>
    <dgm:pt modelId="{356242C3-458E-42D4-B9AE-78015F22720E}" type="pres">
      <dgm:prSet presAssocID="{529C17A8-B8A0-45A4-8FDB-D0D6896B569C}" presName="sibTrans" presStyleCnt="0" presStyleIdx="0" presStyleLbl="sibTrans2D1"/>
      <dgm:spPr/>
    </dgm:pt>
    <dgm:pt modelId="{DD99D141-3900-458E-9C54-ED1DDE9D068B}" type="pres">
      <dgm:prSet presAssocID="{E15CE46C-87C5-4496-9900-34612484C367}" presName="compNode" presStyleCnt="0"/>
      <dgm:spPr/>
    </dgm:pt>
    <dgm:pt modelId="{47F085B9-6FC1-4BC5-8165-8E5E72AD506E}" type="pres">
      <dgm:prSet presAssocID="{E15CE46C-87C5-4496-9900-34612484C367}" presName="iconBgRect" presStyleCnt="8" presStyleIdx="5" presStyleLbl="bgShp"/>
      <dgm:spPr/>
    </dgm:pt>
    <dgm:pt modelId="{E5A115B6-42C5-4E00-8AF9-F759A4950AC2}" type="pres">
      <dgm:prSet presAssocID="{E15CE46C-87C5-4496-9900-34612484C367}" presName="iconRect" presStyleCnt="8" presStyleIdx="5" presStyleLbl="node1"/>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descr="Medical" id="0" name=""/>
        </a:ext>
      </dgm:extLst>
    </dgm:pt>
    <dgm:pt modelId="{9449E07C-BA3E-4C9F-9A47-BCF47157E605}" type="pres">
      <dgm:prSet presAssocID="{E15CE46C-87C5-4496-9900-34612484C367}" presName="spaceRect" presStyleCnt="0"/>
      <dgm:spPr/>
    </dgm:pt>
    <dgm:pt modelId="{EE6F2FFD-D010-43DE-96A4-9BC8BFE5D343}" type="pres">
      <dgm:prSet presAssocID="{E15CE46C-87C5-4496-9900-34612484C367}" presName="textRect" presStyleCnt="8" presStyleIdx="5" presStyleLbl="revTx">
        <dgm:presLayoutVars>
          <dgm:chMax val="1"/>
          <dgm:chPref val="1"/>
        </dgm:presLayoutVars>
      </dgm:prSet>
      <dgm:spPr/>
    </dgm:pt>
    <dgm:pt modelId="{D5859830-37CA-4F42-A6FB-1D8D6E084FFE}" type="pres">
      <dgm:prSet presAssocID="{0DD25FEB-6FFF-4E66-8BEC-1271000EDCFC}" presName="sibTrans" presStyleCnt="0" presStyleIdx="0" presStyleLbl="sibTrans2D1"/>
      <dgm:spPr/>
    </dgm:pt>
    <dgm:pt modelId="{FE999096-0089-4CD7-847C-1B8BE5104F56}" type="pres">
      <dgm:prSet presAssocID="{E25B6D6F-DB09-4CE1-B459-43F5DB4978D4}" presName="compNode" presStyleCnt="0"/>
      <dgm:spPr/>
    </dgm:pt>
    <dgm:pt modelId="{751C1FFE-E479-40DA-9B5C-F4A51DF74073}" type="pres">
      <dgm:prSet presAssocID="{E25B6D6F-DB09-4CE1-B459-43F5DB4978D4}" presName="iconBgRect" presStyleCnt="8" presStyleIdx="6" presStyleLbl="bgShp"/>
      <dgm:spPr/>
    </dgm:pt>
    <dgm:pt modelId="{174C25A2-7C14-4CD8-9802-090FC3BA3847}" type="pres">
      <dgm:prSet presAssocID="{E25B6D6F-DB09-4CE1-B459-43F5DB4978D4}" presName="iconRect" presStyleCnt="8" presStyleIdx="6" presStyleLbl="node1"/>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descr="Meeting" id="0" name=""/>
        </a:ext>
      </dgm:extLst>
    </dgm:pt>
    <dgm:pt modelId="{D1BE6A38-50C7-428E-9767-B1AC325A4718}" type="pres">
      <dgm:prSet presAssocID="{E25B6D6F-DB09-4CE1-B459-43F5DB4978D4}" presName="spaceRect" presStyleCnt="0"/>
      <dgm:spPr/>
    </dgm:pt>
    <dgm:pt modelId="{42320C54-2109-463D-BE01-11EC27B3B36B}" type="pres">
      <dgm:prSet presAssocID="{E25B6D6F-DB09-4CE1-B459-43F5DB4978D4}" presName="textRect" presStyleCnt="8" presStyleIdx="6" presStyleLbl="revTx">
        <dgm:presLayoutVars>
          <dgm:chMax val="1"/>
          <dgm:chPref val="1"/>
        </dgm:presLayoutVars>
      </dgm:prSet>
      <dgm:spPr/>
    </dgm:pt>
    <dgm:pt modelId="{B9660155-FCEA-42A7-842D-6D8D509F8596}" type="pres">
      <dgm:prSet presAssocID="{EBCF83B1-0BBE-42AC-B2A5-3ADA9FA0A329}" presName="sibTrans" presStyleCnt="0" presStyleIdx="0" presStyleLbl="sibTrans2D1"/>
      <dgm:spPr/>
    </dgm:pt>
    <dgm:pt modelId="{CFC1A3F5-57A9-4DCA-BAE3-51C4138D0CBC}" type="pres">
      <dgm:prSet presAssocID="{4729FD2C-85F4-4380-842C-7C0AAF77C780}" presName="compNode" presStyleCnt="0"/>
      <dgm:spPr/>
    </dgm:pt>
    <dgm:pt modelId="{2F977EFF-43AA-4A34-A8F5-4DB12957DD19}" type="pres">
      <dgm:prSet presAssocID="{4729FD2C-85F4-4380-842C-7C0AAF77C780}" presName="iconBgRect" presStyleCnt="8" presStyleIdx="7" presStyleLbl="bgShp"/>
      <dgm:spPr/>
    </dgm:pt>
    <dgm:pt modelId="{6A491F8A-7F7B-4509-8EDA-86115E940B70}" type="pres">
      <dgm:prSet presAssocID="{4729FD2C-85F4-4380-842C-7C0AAF77C780}" presName="iconRect" presStyleCnt="8" presStyleIdx="7" presStyleLbl="node1"/>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descr="Typewriter" id="0" name=""/>
        </a:ext>
      </dgm:extLst>
    </dgm:pt>
    <dgm:pt modelId="{594B0EFE-5E2C-4E78-9CCE-72E1FDC1008D}" type="pres">
      <dgm:prSet presAssocID="{4729FD2C-85F4-4380-842C-7C0AAF77C780}" presName="spaceRect" presStyleCnt="0"/>
      <dgm:spPr/>
    </dgm:pt>
    <dgm:pt modelId="{6FC3180A-BB12-48C2-88AC-BCD7E5A7671D}" type="pres">
      <dgm:prSet presAssocID="{4729FD2C-85F4-4380-842C-7C0AAF77C780}" presName="textRect" presStyleCnt="8" presStyleIdx="7" presStyleLbl="revTx">
        <dgm:presLayoutVars>
          <dgm:chMax val="1"/>
          <dgm:chPref val="1"/>
        </dgm:presLayoutVars>
      </dgm:prSet>
      <dgm:spPr/>
    </dgm:pt>
  </dgm:ptLst>
  <dgm:cxnLst>
    <dgm:cxn destId="{C59286F3-C7DA-4ED4-89BA-49CDC0FFC70E}" destOrd="0" modelId="{0C300802-8749-4642-A3F0-3681B7AFC622}" parTransId="{CE9E8376-983F-42D0-AF53-6F916627EA43}" sibTransId="{3CAFF54C-D25E-4580-9E9C-5DD5F7593FF5}" srcId="{568A72CE-2761-4F22-8975-37B02F0C44D5}" srcOrd="2"/>
    <dgm:cxn destId="{D5859830-37CA-4F42-A6FB-1D8D6E084FFE}" destOrd="0" modelId="{CCD23407-7DDD-415B-BA0A-4750C1AF234F}" presId="urn:microsoft.com/office/officeart/2018/2/layout/IconCircleList" srcId="{0DD25FEB-6FFF-4E66-8BEC-1271000EDCFC}" srcOrd="0" type="presOf"/>
    <dgm:cxn destId="{B40BB4C8-8723-485B-8814-C00562D0A649}" destOrd="0" modelId="{88479807-5449-40EB-BCFE-7BABD8C7B8E9}" presId="urn:microsoft.com/office/officeart/2018/2/layout/IconCircleList" srcId="{C56F3A0E-D04B-4D25-A61B-84445E80C2C3}" srcOrd="0" type="presOf"/>
    <dgm:cxn destId="{DD90F03F-F622-4E25-9EED-C5F07D3D0D64}" destOrd="0" modelId="{ED28A00C-F3DC-4A81-9D3F-FB067C681C24}" presId="urn:microsoft.com/office/officeart/2018/2/layout/IconCircleList" srcId="{840A6CA7-FFD3-4045-A778-F66D744E037E}" srcOrd="0" type="presOf"/>
    <dgm:cxn destId="{5302868E-6188-41F6-B935-D501929FF20E}" destOrd="0" modelId="{19A1911F-46B5-4EC8-BD8F-68157D1F4DBC}" parTransId="{EF042DE4-FD43-45CC-95D6-5B0DC8495A72}" sibTransId="{840A6CA7-FFD3-4045-A778-F66D744E037E}" srcId="{568A72CE-2761-4F22-8975-37B02F0C44D5}" srcOrd="3"/>
    <dgm:cxn destId="{D5E0E34F-9765-4F03-BF3A-3CA5E214FA7C}" destOrd="0" modelId="{7D00502B-9376-45A3-ABD4-F2E2C5F178EE}" presId="urn:microsoft.com/office/officeart/2018/2/layout/IconCircleList" srcId="{C59286F3-C7DA-4ED4-89BA-49CDC0FFC70E}" srcOrd="0" type="presOf"/>
    <dgm:cxn destId="{356242C3-458E-42D4-B9AE-78015F22720E}" destOrd="0" modelId="{6880CF66-9AC0-44D5-9E60-D21541EE74B1}" presId="urn:microsoft.com/office/officeart/2018/2/layout/IconCircleList" srcId="{529C17A8-B8A0-45A4-8FDB-D0D6896B569C}" srcOrd="0" type="presOf"/>
    <dgm:cxn destId="{E25B6D6F-DB09-4CE1-B459-43F5DB4978D4}" destOrd="0" modelId="{E17FC568-41B4-4779-853D-AE82280557F0}" parTransId="{403B8160-B14D-401E-9B66-122796C16FEC}" sibTransId="{EBCF83B1-0BBE-42AC-B2A5-3ADA9FA0A329}" srcId="{568A72CE-2761-4F22-8975-37B02F0C44D5}" srcOrd="6"/>
    <dgm:cxn destId="{E15CE46C-87C5-4496-9900-34612484C367}" destOrd="0" modelId="{43DB5D53-00F7-4029-93E9-9C8B0A3BE910}" parTransId="{3A682D15-1F92-42CD-9D2F-5F10417AC8C3}" sibTransId="{0DD25FEB-6FFF-4E66-8BEC-1271000EDCFC}" srcId="{568A72CE-2761-4F22-8975-37B02F0C44D5}" srcOrd="5"/>
    <dgm:cxn destId="{42320C54-2109-463D-BE01-11EC27B3B36B}" destOrd="0" modelId="{4D847053-2BFE-480B-97D7-0DACD9C06241}" presId="urn:microsoft.com/office/officeart/2018/2/layout/IconCircleList" srcId="{E25B6D6F-DB09-4CE1-B459-43F5DB4978D4}" srcOrd="0" type="presOf"/>
    <dgm:cxn destId="{B0A3F535-BCBB-4099-9459-E3651F47A46D}" destOrd="0" modelId="{99398959-49C8-4F9D-B51C-1C67205B46C0}" presId="urn:microsoft.com/office/officeart/2018/2/layout/IconCircleList" srcId="{2DBD9050-5FCB-4ECA-A848-F131F32F0545}" srcOrd="0" type="presOf"/>
    <dgm:cxn destId="{0555DC9A-C8B5-485D-B1AE-5164C78BFAB1}" destOrd="0" modelId="{BF55CF8A-0F73-4272-8401-35A3FDBB9821}" presId="urn:microsoft.com/office/officeart/2018/2/layout/IconCircleList" srcId="{46D1D685-48AB-4CDD-B294-8962536072D6}" srcOrd="0" type="presOf"/>
    <dgm:cxn destId="{554634CE-3BE7-414E-933F-A317CFB6019A}" destOrd="0" modelId="{CAA5D3A0-089F-41D2-B846-2E6304AFA422}" presId="urn:microsoft.com/office/officeart/2018/2/layout/IconCircleList" srcId="{BB089367-D098-4E6E-999A-F6ABFCF8FBC1}" srcOrd="0" type="presOf"/>
    <dgm:cxn destId="{7DC24FC6-9FA1-4A19-8EB2-411BE3FF4F61}" destOrd="0" modelId="{3CF10FA4-357F-48DE-BCA5-2DBBB75B0331}" presId="urn:microsoft.com/office/officeart/2018/2/layout/IconCircleList" srcId="{5302868E-6188-41F6-B935-D501929FF20E}" srcOrd="0" type="presOf"/>
    <dgm:cxn destId="{2DBD9050-5FCB-4ECA-A848-F131F32F0545}" destOrd="0" modelId="{B4B98BAB-6AD2-49D3-B6DF-2C19ED21B026}" parTransId="{CEA47E31-4BEB-4C99-80AB-852A461F56AF}" sibTransId="{33EE2D38-C837-4094-8230-05ED32A77E93}" srcId="{568A72CE-2761-4F22-8975-37B02F0C44D5}" srcOrd="0"/>
    <dgm:cxn destId="{4729FD2C-85F4-4380-842C-7C0AAF77C780}" destOrd="0" modelId="{CD12DBAC-AB3C-4307-A4E9-8758CF002FDF}" parTransId="{D0340533-0505-4398-89EC-BAB8FE4E2497}" sibTransId="{CBC542A1-2F29-4E65-A0F0-072502A62686}" srcId="{568A72CE-2761-4F22-8975-37B02F0C44D5}" srcOrd="7"/>
    <dgm:cxn destId="{6FC3180A-BB12-48C2-88AC-BCD7E5A7671D}" destOrd="0" modelId="{CFDBB4C0-6524-43A6-ACF4-FA8594237462}" presId="urn:microsoft.com/office/officeart/2018/2/layout/IconCircleList" srcId="{4729FD2C-85F4-4380-842C-7C0AAF77C780}" srcOrd="0" type="presOf"/>
    <dgm:cxn destId="{B9660155-FCEA-42A7-842D-6D8D509F8596}" destOrd="0" modelId="{E8FC15D0-8373-41CB-94EC-36D1BEC12442}" presId="urn:microsoft.com/office/officeart/2018/2/layout/IconCircleList" srcId="{EBCF83B1-0BBE-42AC-B2A5-3ADA9FA0A329}" srcOrd="0" type="presOf"/>
    <dgm:cxn destId="{C56F3A0E-D04B-4D25-A61B-84445E80C2C3}" destOrd="0" modelId="{DBD4D0D1-356A-4854-9B86-10DC6349C906}" parTransId="{F22A5404-7A98-48CA-AA6E-F6CB930B7130}" sibTransId="{46D1D685-48AB-4CDD-B294-8962536072D6}" srcId="{568A72CE-2761-4F22-8975-37B02F0C44D5}" srcOrd="1"/>
    <dgm:cxn destId="{F7E35524-6341-489D-8460-F5D182F8E590}" destOrd="0" modelId="{E1FD4CD5-9FE0-4B2F-B873-8A45EE58656A}" presId="urn:microsoft.com/office/officeart/2018/2/layout/IconCircleList" srcId="{3CAFF54C-D25E-4580-9E9C-5DD5F7593FF5}" srcOrd="0" type="presOf"/>
    <dgm:cxn destId="{BB089367-D098-4E6E-999A-F6ABFCF8FBC1}" destOrd="0" modelId="{7E89C1DA-005B-4AFF-8B3B-A465E4455A28}" parTransId="{5F09D199-DAAD-4615-BDD7-EBECB1FA4E05}" sibTransId="{529C17A8-B8A0-45A4-8FDB-D0D6896B569C}" srcId="{568A72CE-2761-4F22-8975-37B02F0C44D5}" srcOrd="4"/>
    <dgm:cxn destId="{EE6F2FFD-D010-43DE-96A4-9BC8BFE5D343}" destOrd="0" modelId="{BCF24BDB-E862-497C-A919-4CBB035AFC9C}" presId="urn:microsoft.com/office/officeart/2018/2/layout/IconCircleList" srcId="{E15CE46C-87C5-4496-9900-34612484C367}" srcOrd="0" type="presOf"/>
    <dgm:cxn destId="{A88F6542-7D7D-448C-9CC9-E869BC124526}" destOrd="0" modelId="{23C18FE9-6016-4B5B-B849-5F0A9FC728E8}" presId="urn:microsoft.com/office/officeart/2018/2/layout/IconCircleList" srcId="{568A72CE-2761-4F22-8975-37B02F0C44D5}" srcOrd="0" type="presOf"/>
    <dgm:cxn destId="{3E9CE5D0-F653-41A8-A854-351E3A853EC7}" destOrd="0" modelId="{020D1BFC-C43E-4892-88F8-988BCFC544AC}" presId="urn:microsoft.com/office/officeart/2018/2/layout/IconCircleList" srcId="{33EE2D38-C837-4094-8230-05ED32A77E93}" srcOrd="0" type="presOf"/>
    <dgm:cxn destId="{6B57601E-5F24-4CD6-899F-B3103430B03A}" destOrd="0" modelId="{7212BAAD-FFB6-4B7E-AD21-1220D37B3BE8}" presId="urn:microsoft.com/office/officeart/2018/2/layout/IconCircleList" srcId="{A88F6542-7D7D-448C-9CC9-E869BC124526}" srcOrd="0" type="presParOf"/>
    <dgm:cxn destId="{3F3575AA-9A65-4485-B005-F69353D94544}" destOrd="0" modelId="{50382EC3-0CBC-4C91-A6E6-848B1541D2A3}" presId="urn:microsoft.com/office/officeart/2018/2/layout/IconCircleList" srcId="{6B57601E-5F24-4CD6-899F-B3103430B03A}" srcOrd="0" type="presParOf"/>
    <dgm:cxn destId="{777DE592-89A7-4F76-9AFD-B37FD107F6EE}" destOrd="0" modelId="{3076051E-272D-4272-BFB9-54670CEA08EA}" presId="urn:microsoft.com/office/officeart/2018/2/layout/IconCircleList" srcId="{3F3575AA-9A65-4485-B005-F69353D94544}" srcOrd="0" type="presParOf"/>
    <dgm:cxn destId="{2FDBAE45-5D73-4DA4-AEAE-A8939F9801EF}" destOrd="0" modelId="{203A4EA8-1D1A-4AC2-A7D8-6FF39679A0E2}" presId="urn:microsoft.com/office/officeart/2018/2/layout/IconCircleList" srcId="{3F3575AA-9A65-4485-B005-F69353D94544}" srcOrd="1" type="presParOf"/>
    <dgm:cxn destId="{6500F3C8-D05C-47D0-A5A5-83B0FF5600FB}" destOrd="0" modelId="{64DE6EE0-D728-4FDE-BFB5-775DFBA37530}" presId="urn:microsoft.com/office/officeart/2018/2/layout/IconCircleList" srcId="{3F3575AA-9A65-4485-B005-F69353D94544}" srcOrd="2" type="presParOf"/>
    <dgm:cxn destId="{B0A3F535-BCBB-4099-9459-E3651F47A46D}" destOrd="0" modelId="{3B85209B-5033-4B41-84B3-2E19BED0DD35}" presId="urn:microsoft.com/office/officeart/2018/2/layout/IconCircleList" srcId="{3F3575AA-9A65-4485-B005-F69353D94544}" srcOrd="3" type="presParOf"/>
    <dgm:cxn destId="{3E9CE5D0-F653-41A8-A854-351E3A853EC7}" destOrd="0" modelId="{DCEE8FC9-236E-4A2F-8AE3-5C53D2B030BA}" presId="urn:microsoft.com/office/officeart/2018/2/layout/IconCircleList" srcId="{6B57601E-5F24-4CD6-899F-B3103430B03A}" srcOrd="1" type="presParOf"/>
    <dgm:cxn destId="{DAB9A215-D611-415A-B09B-55756DD15655}" destOrd="0" modelId="{97E0B257-556F-44DF-BF96-B36055E94523}" presId="urn:microsoft.com/office/officeart/2018/2/layout/IconCircleList" srcId="{6B57601E-5F24-4CD6-899F-B3103430B03A}" srcOrd="2" type="presParOf"/>
    <dgm:cxn destId="{6D4FA8DE-39E3-4652-92B4-C14BACA7A434}" destOrd="0" modelId="{A0951B57-E017-465A-AC8D-1C184E326191}" presId="urn:microsoft.com/office/officeart/2018/2/layout/IconCircleList" srcId="{DAB9A215-D611-415A-B09B-55756DD15655}" srcOrd="0" type="presParOf"/>
    <dgm:cxn destId="{BF02AA55-635E-4F0D-8FA8-9CF86EA61D9D}" destOrd="0" modelId="{1771E5BE-35D3-473A-8001-A4D59F1D394E}" presId="urn:microsoft.com/office/officeart/2018/2/layout/IconCircleList" srcId="{DAB9A215-D611-415A-B09B-55756DD15655}" srcOrd="1" type="presParOf"/>
    <dgm:cxn destId="{714B6997-C793-4395-A98D-CE319DD6C55D}" destOrd="0" modelId="{BD7A1805-4A5E-4B47-8E8E-4328B4C00AA9}" presId="urn:microsoft.com/office/officeart/2018/2/layout/IconCircleList" srcId="{DAB9A215-D611-415A-B09B-55756DD15655}" srcOrd="2" type="presParOf"/>
    <dgm:cxn destId="{B40BB4C8-8723-485B-8814-C00562D0A649}" destOrd="0" modelId="{B848EA75-16A4-44D1-A6B6-D45E1DD2644E}" presId="urn:microsoft.com/office/officeart/2018/2/layout/IconCircleList" srcId="{DAB9A215-D611-415A-B09B-55756DD15655}" srcOrd="3" type="presParOf"/>
    <dgm:cxn destId="{0555DC9A-C8B5-485D-B1AE-5164C78BFAB1}" destOrd="0" modelId="{A75A61C2-1B9C-4C14-853B-709D71AE8B54}" presId="urn:microsoft.com/office/officeart/2018/2/layout/IconCircleList" srcId="{6B57601E-5F24-4CD6-899F-B3103430B03A}" srcOrd="3" type="presParOf"/>
    <dgm:cxn destId="{4A4EEFD8-0B0A-4E9C-B44B-AC8CBEF43C92}" destOrd="0" modelId="{22FB2E4A-47C3-4BE9-AE47-6169B81B4178}" presId="urn:microsoft.com/office/officeart/2018/2/layout/IconCircleList" srcId="{6B57601E-5F24-4CD6-899F-B3103430B03A}" srcOrd="4" type="presParOf"/>
    <dgm:cxn destId="{CAA6539A-1202-435F-BF11-65AD6FF9747F}" destOrd="0" modelId="{11BCE338-F352-4B55-91D7-5EABED0787B1}" presId="urn:microsoft.com/office/officeart/2018/2/layout/IconCircleList" srcId="{4A4EEFD8-0B0A-4E9C-B44B-AC8CBEF43C92}" srcOrd="0" type="presParOf"/>
    <dgm:cxn destId="{A5EB687A-FDE2-4116-AEDE-D727040DF776}" destOrd="0" modelId="{713C98E5-0D5B-434E-AF8E-675BAF952AC9}" presId="urn:microsoft.com/office/officeart/2018/2/layout/IconCircleList" srcId="{4A4EEFD8-0B0A-4E9C-B44B-AC8CBEF43C92}" srcOrd="1" type="presParOf"/>
    <dgm:cxn destId="{19FE93DB-17B2-4CCB-B852-CF19F7F32D60}" destOrd="0" modelId="{ED03CF36-BEC4-4BCC-8965-98B0D332B408}" presId="urn:microsoft.com/office/officeart/2018/2/layout/IconCircleList" srcId="{4A4EEFD8-0B0A-4E9C-B44B-AC8CBEF43C92}" srcOrd="2" type="presParOf"/>
    <dgm:cxn destId="{D5E0E34F-9765-4F03-BF3A-3CA5E214FA7C}" destOrd="0" modelId="{D1220B44-EA90-4C69-A53F-C0B02AC1445C}" presId="urn:microsoft.com/office/officeart/2018/2/layout/IconCircleList" srcId="{4A4EEFD8-0B0A-4E9C-B44B-AC8CBEF43C92}" srcOrd="3" type="presParOf"/>
    <dgm:cxn destId="{F7E35524-6341-489D-8460-F5D182F8E590}" destOrd="0" modelId="{58A3636D-EC78-449E-954B-35C4873137BF}" presId="urn:microsoft.com/office/officeart/2018/2/layout/IconCircleList" srcId="{6B57601E-5F24-4CD6-899F-B3103430B03A}" srcOrd="5" type="presParOf"/>
    <dgm:cxn destId="{0E7718BC-E35E-4E27-8319-FF2118C35C0E}" destOrd="0" modelId="{38EE4433-993A-4B0A-8A5D-6C7E0061493C}" presId="urn:microsoft.com/office/officeart/2018/2/layout/IconCircleList" srcId="{6B57601E-5F24-4CD6-899F-B3103430B03A}" srcOrd="6" type="presParOf"/>
    <dgm:cxn destId="{50E3EEE3-6A3B-4A6C-81D7-8BA45C892C9C}" destOrd="0" modelId="{32CDAA7E-C848-4936-B270-6A70F217BCC2}" presId="urn:microsoft.com/office/officeart/2018/2/layout/IconCircleList" srcId="{0E7718BC-E35E-4E27-8319-FF2118C35C0E}" srcOrd="0" type="presParOf"/>
    <dgm:cxn destId="{27C46200-EEA9-45E9-BF82-58F57DE571F7}" destOrd="0" modelId="{C6E284CF-37AF-419E-8C23-BE278A060387}" presId="urn:microsoft.com/office/officeart/2018/2/layout/IconCircleList" srcId="{0E7718BC-E35E-4E27-8319-FF2118C35C0E}" srcOrd="1" type="presParOf"/>
    <dgm:cxn destId="{AD02251B-4BAC-4ED2-A280-48489C32CA6C}" destOrd="0" modelId="{4D558903-F036-441C-8DF4-CD02AA3F40B3}" presId="urn:microsoft.com/office/officeart/2018/2/layout/IconCircleList" srcId="{0E7718BC-E35E-4E27-8319-FF2118C35C0E}" srcOrd="2" type="presParOf"/>
    <dgm:cxn destId="{7DC24FC6-9FA1-4A19-8EB2-411BE3FF4F61}" destOrd="0" modelId="{234C8DAD-03EA-4947-B581-3BA88DE765A6}" presId="urn:microsoft.com/office/officeart/2018/2/layout/IconCircleList" srcId="{0E7718BC-E35E-4E27-8319-FF2118C35C0E}" srcOrd="3" type="presParOf"/>
    <dgm:cxn destId="{DD90F03F-F622-4E25-9EED-C5F07D3D0D64}" destOrd="0" modelId="{E44E3CB2-3889-4F42-8773-D63BEFCCB934}" presId="urn:microsoft.com/office/officeart/2018/2/layout/IconCircleList" srcId="{6B57601E-5F24-4CD6-899F-B3103430B03A}" srcOrd="7" type="presParOf"/>
    <dgm:cxn destId="{C4BB771B-7C68-4D11-AB68-E9C3EDF33FB6}" destOrd="0" modelId="{298BB70C-AF36-40C4-A397-53228A10FEE4}" presId="urn:microsoft.com/office/officeart/2018/2/layout/IconCircleList" srcId="{6B57601E-5F24-4CD6-899F-B3103430B03A}" srcOrd="8" type="presParOf"/>
    <dgm:cxn destId="{4C97CDC6-0C04-4CCD-AD2D-7E6687FB92E5}" destOrd="0" modelId="{D8585C93-C596-41A2-99C6-3FFE49C5C092}" presId="urn:microsoft.com/office/officeart/2018/2/layout/IconCircleList" srcId="{C4BB771B-7C68-4D11-AB68-E9C3EDF33FB6}" srcOrd="0" type="presParOf"/>
    <dgm:cxn destId="{3BA179C7-B498-4577-8AD7-4E6F75120F2D}" destOrd="0" modelId="{8B075812-2D5F-465C-AF14-A42C248B875C}" presId="urn:microsoft.com/office/officeart/2018/2/layout/IconCircleList" srcId="{C4BB771B-7C68-4D11-AB68-E9C3EDF33FB6}" srcOrd="1" type="presParOf"/>
    <dgm:cxn destId="{982EA10F-C6B0-4139-932F-7AC692192FC4}" destOrd="0" modelId="{76CBBEED-4BEB-416B-9A54-F6C6FC8A66A1}" presId="urn:microsoft.com/office/officeart/2018/2/layout/IconCircleList" srcId="{C4BB771B-7C68-4D11-AB68-E9C3EDF33FB6}" srcOrd="2" type="presParOf"/>
    <dgm:cxn destId="{554634CE-3BE7-414E-933F-A317CFB6019A}" destOrd="0" modelId="{D6C8EF4C-A14B-4D05-AF29-04F6DBEFEB39}" presId="urn:microsoft.com/office/officeart/2018/2/layout/IconCircleList" srcId="{C4BB771B-7C68-4D11-AB68-E9C3EDF33FB6}" srcOrd="3" type="presParOf"/>
    <dgm:cxn destId="{356242C3-458E-42D4-B9AE-78015F22720E}" destOrd="0" modelId="{AC2F950A-7FD4-40A9-854B-7B98C0175C98}" presId="urn:microsoft.com/office/officeart/2018/2/layout/IconCircleList" srcId="{6B57601E-5F24-4CD6-899F-B3103430B03A}" srcOrd="9" type="presParOf"/>
    <dgm:cxn destId="{DD99D141-3900-458E-9C54-ED1DDE9D068B}" destOrd="0" modelId="{81E14E68-BB6C-4D1E-94EB-33585D26E24D}" presId="urn:microsoft.com/office/officeart/2018/2/layout/IconCircleList" srcId="{6B57601E-5F24-4CD6-899F-B3103430B03A}" srcOrd="10" type="presParOf"/>
    <dgm:cxn destId="{47F085B9-6FC1-4BC5-8165-8E5E72AD506E}" destOrd="0" modelId="{50AAFFBD-57D7-46CF-9D12-B7CCBA0FF32D}" presId="urn:microsoft.com/office/officeart/2018/2/layout/IconCircleList" srcId="{DD99D141-3900-458E-9C54-ED1DDE9D068B}" srcOrd="0" type="presParOf"/>
    <dgm:cxn destId="{E5A115B6-42C5-4E00-8AF9-F759A4950AC2}" destOrd="0" modelId="{20E055A9-50AA-41CF-A0A5-0CB7B7D28B95}" presId="urn:microsoft.com/office/officeart/2018/2/layout/IconCircleList" srcId="{DD99D141-3900-458E-9C54-ED1DDE9D068B}" srcOrd="1" type="presParOf"/>
    <dgm:cxn destId="{9449E07C-BA3E-4C9F-9A47-BCF47157E605}" destOrd="0" modelId="{43001B45-C30E-4A59-962A-DA8A3E9BAB11}" presId="urn:microsoft.com/office/officeart/2018/2/layout/IconCircleList" srcId="{DD99D141-3900-458E-9C54-ED1DDE9D068B}" srcOrd="2" type="presParOf"/>
    <dgm:cxn destId="{EE6F2FFD-D010-43DE-96A4-9BC8BFE5D343}" destOrd="0" modelId="{CDD156DF-300A-414F-B5A7-EECEE9239121}" presId="urn:microsoft.com/office/officeart/2018/2/layout/IconCircleList" srcId="{DD99D141-3900-458E-9C54-ED1DDE9D068B}" srcOrd="3" type="presParOf"/>
    <dgm:cxn destId="{D5859830-37CA-4F42-A6FB-1D8D6E084FFE}" destOrd="0" modelId="{231CE2FB-86F8-4118-8B3C-6CDD495920EB}" presId="urn:microsoft.com/office/officeart/2018/2/layout/IconCircleList" srcId="{6B57601E-5F24-4CD6-899F-B3103430B03A}" srcOrd="11" type="presParOf"/>
    <dgm:cxn destId="{FE999096-0089-4CD7-847C-1B8BE5104F56}" destOrd="0" modelId="{3DD5E455-E264-4DA4-8962-BE33E4171E3E}" presId="urn:microsoft.com/office/officeart/2018/2/layout/IconCircleList" srcId="{6B57601E-5F24-4CD6-899F-B3103430B03A}" srcOrd="12" type="presParOf"/>
    <dgm:cxn destId="{751C1FFE-E479-40DA-9B5C-F4A51DF74073}" destOrd="0" modelId="{BDE4EC1C-BC51-48C5-ABA1-E1EA3C7956BD}" presId="urn:microsoft.com/office/officeart/2018/2/layout/IconCircleList" srcId="{FE999096-0089-4CD7-847C-1B8BE5104F56}" srcOrd="0" type="presParOf"/>
    <dgm:cxn destId="{174C25A2-7C14-4CD8-9802-090FC3BA3847}" destOrd="0" modelId="{04372AC5-23D3-4218-8569-AADBDF2ED137}" presId="urn:microsoft.com/office/officeart/2018/2/layout/IconCircleList" srcId="{FE999096-0089-4CD7-847C-1B8BE5104F56}" srcOrd="1" type="presParOf"/>
    <dgm:cxn destId="{D1BE6A38-50C7-428E-9767-B1AC325A4718}" destOrd="0" modelId="{E3A0A060-44C4-48C9-A87E-3C4DFAD59473}" presId="urn:microsoft.com/office/officeart/2018/2/layout/IconCircleList" srcId="{FE999096-0089-4CD7-847C-1B8BE5104F56}" srcOrd="2" type="presParOf"/>
    <dgm:cxn destId="{42320C54-2109-463D-BE01-11EC27B3B36B}" destOrd="0" modelId="{0705C80B-B8A8-4FF3-AB3A-77122DEF1A8F}" presId="urn:microsoft.com/office/officeart/2018/2/layout/IconCircleList" srcId="{FE999096-0089-4CD7-847C-1B8BE5104F56}" srcOrd="3" type="presParOf"/>
    <dgm:cxn destId="{B9660155-FCEA-42A7-842D-6D8D509F8596}" destOrd="0" modelId="{245357F7-8266-4231-9271-6337DAD5341A}" presId="urn:microsoft.com/office/officeart/2018/2/layout/IconCircleList" srcId="{6B57601E-5F24-4CD6-899F-B3103430B03A}" srcOrd="13" type="presParOf"/>
    <dgm:cxn destId="{CFC1A3F5-57A9-4DCA-BAE3-51C4138D0CBC}" destOrd="0" modelId="{FD643A33-E359-45BA-83C9-8C4EF3072083}" presId="urn:microsoft.com/office/officeart/2018/2/layout/IconCircleList" srcId="{6B57601E-5F24-4CD6-899F-B3103430B03A}" srcOrd="14" type="presParOf"/>
    <dgm:cxn destId="{2F977EFF-43AA-4A34-A8F5-4DB12957DD19}" destOrd="0" modelId="{D623DD64-A25F-4963-BA16-3C30E8B48F29}" presId="urn:microsoft.com/office/officeart/2018/2/layout/IconCircleList" srcId="{CFC1A3F5-57A9-4DCA-BAE3-51C4138D0CBC}" srcOrd="0" type="presParOf"/>
    <dgm:cxn destId="{6A491F8A-7F7B-4509-8EDA-86115E940B70}" destOrd="0" modelId="{2D6BE288-2C5A-4C32-BACD-E6D1505863F0}" presId="urn:microsoft.com/office/officeart/2018/2/layout/IconCircleList" srcId="{CFC1A3F5-57A9-4DCA-BAE3-51C4138D0CBC}" srcOrd="1" type="presParOf"/>
    <dgm:cxn destId="{594B0EFE-5E2C-4E78-9CCE-72E1FDC1008D}" destOrd="0" modelId="{BDF02296-9EC7-41AC-90D4-2FE6A429923C}" presId="urn:microsoft.com/office/officeart/2018/2/layout/IconCircleList" srcId="{CFC1A3F5-57A9-4DCA-BAE3-51C4138D0CBC}" srcOrd="2" type="presParOf"/>
    <dgm:cxn destId="{6FC3180A-BB12-48C2-88AC-BCD7E5A7671D}" destOrd="0" modelId="{E926AB36-9F9B-4901-8889-4B589B29CD25}" presId="urn:microsoft.com/office/officeart/2018/2/layout/IconCircleList" srcId="{CFC1A3F5-57A9-4DCA-BAE3-51C4138D0CBC}" srcOrd="3" type="presParOf"/>
  </dgm:cxnLst>
  <dgm:bg/>
  <dgm:whole/>
  <dgm:extLst>
    <a:ext uri="http://schemas.microsoft.com/office/drawing/2008/diagram">
      <dsp:dataModelExt xmlns:dsp="http://schemas.microsoft.com/office/drawing/2008/diagram" minVer="http://schemas.openxmlformats.org/drawingml/2006/diagram" relId="rId8"/>
    </a:ext>
  </dgm:extLst>
</dgm:dataModel>
</file>

<file path=ppt/diagrams/data4.xml><?xml version="1.0" encoding="utf-8"?>
<dgm:dataModel xmlns:dgm="http://schemas.openxmlformats.org/drawingml/2006/diagram" xmlns:a="http://schemas.openxmlformats.org/drawingml/2006/main">
  <dgm:ptLst>
    <dgm:pt modelId="{932CF0FA-D1FE-4F91-9FB8-F4D651AFCD20}" type="doc">
      <dgm:prSet csCatId="colorful" csTypeId="urn:microsoft.com/office/officeart/2005/8/colors/colorful5" loCatId="list" loTypeId="urn:microsoft.com/office/officeart/2005/8/layout/vList2" qsCatId="simple" qsTypeId="urn:microsoft.com/office/officeart/2005/8/quickstyle/simple4"/>
      <dgm:spPr/>
      <dgm:t>
        <a:bodyPr numCol="1"/>
        <a:lstStyle/>
        <a:p>
          <a:endParaRPr lang="en-US"/>
        </a:p>
      </dgm:t>
    </dgm:pt>
    <dgm:pt modelId="{A9A21F56-7BCF-4798-8354-56ED67BAC604}">
      <dgm:prSet/>
      <dgm:spPr/>
      <dgm:t>
        <a:bodyPr numCol="1"/>
        <a:lstStyle/>
        <a:p>
          <a:r>
            <a:rPr lang="en-US"/>
            <a:t>Transforming functions for healthcare personnel.</a:t>
          </a:r>
        </a:p>
      </dgm:t>
    </dgm:pt>
    <dgm:pt cxnId="{CB4BBDCF-CE18-4FFE-99F7-03D41D6D9B17}" modelId="{D6B6BC0D-670A-4688-86AD-16194CA29579}" type="parTrans">
      <dgm:prSet/>
      <dgm:spPr/>
      <dgm:t>
        <a:bodyPr numCol="1"/>
        <a:lstStyle/>
        <a:p>
          <a:endParaRPr lang="en-US"/>
        </a:p>
      </dgm:t>
    </dgm:pt>
    <dgm:pt cxnId="{CB4BBDCF-CE18-4FFE-99F7-03D41D6D9B17}" modelId="{67CDA64F-3025-4120-8E63-A482CA91B6B7}" type="sibTrans">
      <dgm:prSet/>
      <dgm:spPr/>
      <dgm:t>
        <a:bodyPr numCol="1"/>
        <a:lstStyle/>
        <a:p>
          <a:endParaRPr lang="en-US"/>
        </a:p>
      </dgm:t>
    </dgm:pt>
    <dgm:pt modelId="{27F44596-BDFC-4892-A285-DC0607DC80CE}">
      <dgm:prSet/>
      <dgm:spPr/>
      <dgm:t>
        <a:bodyPr numCol="1"/>
        <a:lstStyle/>
        <a:p>
          <a:r>
            <a:rPr lang="en-US"/>
            <a:t>More digital communication with patients.</a:t>
          </a:r>
        </a:p>
      </dgm:t>
    </dgm:pt>
    <dgm:pt cxnId="{F41CCD84-596B-47BF-8174-0EEF20EE369F}" modelId="{F099D6A1-CB6A-4D72-AD4B-2EAFB50ED6C5}" type="parTrans">
      <dgm:prSet/>
      <dgm:spPr/>
      <dgm:t>
        <a:bodyPr numCol="1"/>
        <a:lstStyle/>
        <a:p>
          <a:endParaRPr lang="en-US"/>
        </a:p>
      </dgm:t>
    </dgm:pt>
    <dgm:pt cxnId="{F41CCD84-596B-47BF-8174-0EEF20EE369F}" modelId="{57D13F05-F6D1-4241-A8DF-27E561C527FA}" type="sibTrans">
      <dgm:prSet/>
      <dgm:spPr/>
      <dgm:t>
        <a:bodyPr numCol="1"/>
        <a:lstStyle/>
        <a:p>
          <a:endParaRPr lang="en-US"/>
        </a:p>
      </dgm:t>
    </dgm:pt>
    <dgm:pt modelId="{36FC1510-8AC9-4525-8CFE-B322F16745D4}">
      <dgm:prSet/>
      <dgm:spPr/>
      <dgm:t>
        <a:bodyPr numCol="1"/>
        <a:lstStyle/>
        <a:p>
          <a:r>
            <a:rPr lang="en-US"/>
            <a:t>Need clearer documentation.</a:t>
          </a:r>
        </a:p>
      </dgm:t>
    </dgm:pt>
    <dgm:pt cxnId="{039BB711-0529-4AEB-954B-7C91E36EF887}" modelId="{74CEC3C2-7F41-4434-ADCF-89AF7B97A295}" type="parTrans">
      <dgm:prSet/>
      <dgm:spPr/>
      <dgm:t>
        <a:bodyPr numCol="1"/>
        <a:lstStyle/>
        <a:p>
          <a:endParaRPr lang="en-US"/>
        </a:p>
      </dgm:t>
    </dgm:pt>
    <dgm:pt cxnId="{039BB711-0529-4AEB-954B-7C91E36EF887}" modelId="{9E6D1660-F89C-4B93-AC73-54002B4C2BFD}" type="sibTrans">
      <dgm:prSet/>
      <dgm:spPr/>
      <dgm:t>
        <a:bodyPr numCol="1"/>
        <a:lstStyle/>
        <a:p>
          <a:endParaRPr lang="en-US"/>
        </a:p>
      </dgm:t>
    </dgm:pt>
    <dgm:pt modelId="{D50840AA-93D2-4AC4-96D1-89E1C36DD6F7}">
      <dgm:prSet/>
      <dgm:spPr/>
      <dgm:t>
        <a:bodyPr numCol="1"/>
        <a:lstStyle/>
        <a:p>
          <a:r>
            <a:rPr lang="en-US"/>
            <a:t>More administrative responsibility for online access.</a:t>
          </a:r>
        </a:p>
      </dgm:t>
    </dgm:pt>
    <dgm:pt cxnId="{FBA0B45C-16F9-434D-B96E-9FA0B3D098D9}" modelId="{ED7C9293-680A-4DF8-96B6-BD2C2A4309C8}" type="parTrans">
      <dgm:prSet/>
      <dgm:spPr/>
      <dgm:t>
        <a:bodyPr numCol="1"/>
        <a:lstStyle/>
        <a:p>
          <a:endParaRPr lang="en-US"/>
        </a:p>
      </dgm:t>
    </dgm:pt>
    <dgm:pt cxnId="{FBA0B45C-16F9-434D-B96E-9FA0B3D098D9}" modelId="{2E7528AE-8416-4057-B4BA-897CC1AE8F6E}" type="sibTrans">
      <dgm:prSet/>
      <dgm:spPr/>
      <dgm:t>
        <a:bodyPr numCol="1"/>
        <a:lstStyle/>
        <a:p>
          <a:endParaRPr lang="en-US"/>
        </a:p>
      </dgm:t>
    </dgm:pt>
    <dgm:pt modelId="{C30401F5-709A-4463-9356-3BA3F3A63C2E}">
      <dgm:prSet/>
      <dgm:spPr/>
      <dgm:t>
        <a:bodyPr numCol="1"/>
        <a:lstStyle/>
        <a:p>
          <a:r>
            <a:rPr lang="en-US"/>
            <a:t>Healthcare staff must assist patients with.</a:t>
          </a:r>
        </a:p>
      </dgm:t>
    </dgm:pt>
    <dgm:pt cxnId="{0EEFBBE8-CDD3-4337-AF7A-360E1F3DEBCF}" modelId="{9B5F5477-4895-4E10-BEE4-82C1BAE960D3}" type="parTrans">
      <dgm:prSet/>
      <dgm:spPr/>
      <dgm:t>
        <a:bodyPr numCol="1"/>
        <a:lstStyle/>
        <a:p>
          <a:endParaRPr lang="en-US"/>
        </a:p>
      </dgm:t>
    </dgm:pt>
    <dgm:pt cxnId="{0EEFBBE8-CDD3-4337-AF7A-360E1F3DEBCF}" modelId="{1EA9C6F7-3B67-4C8B-9A91-E9FDB1D2AA29}" type="sibTrans">
      <dgm:prSet/>
      <dgm:spPr/>
      <dgm:t>
        <a:bodyPr numCol="1"/>
        <a:lstStyle/>
        <a:p>
          <a:endParaRPr lang="en-US"/>
        </a:p>
      </dgm:t>
    </dgm:pt>
    <dgm:pt modelId="{C5C5EFF8-9505-494C-976D-D277A8833B6F}">
      <dgm:prSet/>
      <dgm:spPr/>
      <dgm:t>
        <a:bodyPr numCol="1"/>
        <a:lstStyle/>
        <a:p>
          <a:r>
            <a:rPr lang="en-US"/>
            <a:t>ID verification.</a:t>
          </a:r>
        </a:p>
      </dgm:t>
    </dgm:pt>
    <dgm:pt cxnId="{FCE680AB-9C02-4B88-94CA-CC62675ED3D7}" modelId="{10AF2E44-B725-40DA-A8DD-CC003BBEE31B}" type="parTrans">
      <dgm:prSet/>
      <dgm:spPr/>
      <dgm:t>
        <a:bodyPr numCol="1"/>
        <a:lstStyle/>
        <a:p>
          <a:endParaRPr lang="en-US"/>
        </a:p>
      </dgm:t>
    </dgm:pt>
    <dgm:pt cxnId="{FCE680AB-9C02-4B88-94CA-CC62675ED3D7}" modelId="{DC5F1728-62C5-4AE7-AC2B-BEB7ABB608F2}" type="sibTrans">
      <dgm:prSet/>
      <dgm:spPr/>
      <dgm:t>
        <a:bodyPr numCol="1"/>
        <a:lstStyle/>
        <a:p>
          <a:endParaRPr lang="en-US"/>
        </a:p>
      </dgm:t>
    </dgm:pt>
    <dgm:pt modelId="{2672522B-BCDB-4D62-AD38-03C1840BAC35}">
      <dgm:prSet/>
      <dgm:spPr/>
      <dgm:t>
        <a:bodyPr numCol="1"/>
        <a:lstStyle/>
        <a:p>
          <a:r>
            <a:rPr lang="en-US"/>
            <a:t>Technical entry.</a:t>
          </a:r>
        </a:p>
      </dgm:t>
    </dgm:pt>
    <dgm:pt cxnId="{68A5EBE3-B2AF-47B4-8F6C-C2AE02E1F5A0}" modelId="{4C540F78-B385-4CA1-BB8B-FAA3146CD9D8}" type="parTrans">
      <dgm:prSet/>
      <dgm:spPr/>
      <dgm:t>
        <a:bodyPr numCol="1"/>
        <a:lstStyle/>
        <a:p>
          <a:endParaRPr lang="en-US"/>
        </a:p>
      </dgm:t>
    </dgm:pt>
    <dgm:pt cxnId="{68A5EBE3-B2AF-47B4-8F6C-C2AE02E1F5A0}" modelId="{355E298C-AC07-4C43-B170-D0FF626466E8}" type="sibTrans">
      <dgm:prSet/>
      <dgm:spPr/>
      <dgm:t>
        <a:bodyPr numCol="1"/>
        <a:lstStyle/>
        <a:p>
          <a:endParaRPr lang="en-US"/>
        </a:p>
      </dgm:t>
    </dgm:pt>
    <dgm:pt modelId="{07704533-DD5E-4C64-B0AA-A4C0545C1C7C}">
      <dgm:prSet/>
      <dgm:spPr/>
      <dgm:t>
        <a:bodyPr numCol="1"/>
        <a:lstStyle/>
        <a:p>
          <a:r>
            <a:rPr lang="en-US"/>
            <a:t>Navigation of digital membrane systems.</a:t>
          </a:r>
        </a:p>
      </dgm:t>
    </dgm:pt>
    <dgm:pt cxnId="{B035572A-FF83-4EE3-BB6A-E6E04D198C0D}" modelId="{7EF4C974-B5DB-4665-A33A-7197407066C8}" type="parTrans">
      <dgm:prSet/>
      <dgm:spPr/>
      <dgm:t>
        <a:bodyPr numCol="1"/>
        <a:lstStyle/>
        <a:p>
          <a:endParaRPr lang="en-US"/>
        </a:p>
      </dgm:t>
    </dgm:pt>
    <dgm:pt cxnId="{B035572A-FF83-4EE3-BB6A-E6E04D198C0D}" modelId="{333F27EF-1671-4FC5-983A-69E23B9012C3}" type="sibTrans">
      <dgm:prSet/>
      <dgm:spPr/>
      <dgm:t>
        <a:bodyPr numCol="1"/>
        <a:lstStyle/>
        <a:p>
          <a:endParaRPr lang="en-US"/>
        </a:p>
      </dgm:t>
    </dgm:pt>
    <dgm:pt modelId="{17CBADDF-CEBB-4ED5-9670-765C40E11F73}">
      <dgm:prSet/>
      <dgm:spPr/>
      <dgm:t>
        <a:bodyPr numCol="1"/>
        <a:lstStyle/>
        <a:p>
          <a:r>
            <a:rPr lang="en-US"/>
            <a:t>According to NHS England (2023c).</a:t>
          </a:r>
        </a:p>
      </dgm:t>
    </dgm:pt>
    <dgm:pt cxnId="{CDADA6DF-2D00-4F52-ADBD-F2DD305F66CF}" modelId="{7871375E-7E6F-43FF-AA27-16A37478DC9E}" type="parTrans">
      <dgm:prSet/>
      <dgm:spPr/>
      <dgm:t>
        <a:bodyPr numCol="1"/>
        <a:lstStyle/>
        <a:p>
          <a:endParaRPr lang="en-US"/>
        </a:p>
      </dgm:t>
    </dgm:pt>
    <dgm:pt cxnId="{CDADA6DF-2D00-4F52-ADBD-F2DD305F66CF}" modelId="{7A900F56-18F8-45E5-9458-40363F4A6F14}" type="sibTrans">
      <dgm:prSet/>
      <dgm:spPr/>
      <dgm:t>
        <a:bodyPr numCol="1"/>
        <a:lstStyle/>
        <a:p>
          <a:endParaRPr lang="en-US"/>
        </a:p>
      </dgm:t>
    </dgm:pt>
    <dgm:pt modelId="{3B2E529D-811C-4DB9-BB3B-F2D89550E7F4}" type="pres">
      <dgm:prSet presAssocID="{932CF0FA-D1FE-4F91-9FB8-F4D651AFCD20}" presName="linear" presStyleCnt="0">
        <dgm:presLayoutVars>
          <dgm:animLvl val="lvl"/>
          <dgm:resizeHandles val="exact"/>
        </dgm:presLayoutVars>
      </dgm:prSet>
      <dgm:spPr/>
    </dgm:pt>
    <dgm:pt modelId="{4A2BB4CE-8FAB-4F89-BF77-D8DC980F9F7F}" type="pres">
      <dgm:prSet presAssocID="{A9A21F56-7BCF-4798-8354-56ED67BAC604}" presName="parentText" presStyleCnt="9" presStyleIdx="0" presStyleLbl="node1">
        <dgm:presLayoutVars>
          <dgm:chMax val="0"/>
          <dgm:bulletEnabled val="1"/>
        </dgm:presLayoutVars>
      </dgm:prSet>
      <dgm:spPr/>
    </dgm:pt>
    <dgm:pt modelId="{12E9A888-DF49-44CE-BA8D-4C63A7CEB47B}" type="pres">
      <dgm:prSet presAssocID="{67CDA64F-3025-4120-8E63-A482CA91B6B7}" presName="spacer" presStyleCnt="0"/>
      <dgm:spPr/>
    </dgm:pt>
    <dgm:pt modelId="{8147C2F8-D507-4395-B06C-01AAEC609CB9}" type="pres">
      <dgm:prSet presAssocID="{27F44596-BDFC-4892-A285-DC0607DC80CE}" presName="parentText" presStyleCnt="9" presStyleIdx="1" presStyleLbl="node1">
        <dgm:presLayoutVars>
          <dgm:chMax val="0"/>
          <dgm:bulletEnabled val="1"/>
        </dgm:presLayoutVars>
      </dgm:prSet>
      <dgm:spPr/>
    </dgm:pt>
    <dgm:pt modelId="{EB4431F9-88F5-40F7-8D0E-CD81D59D168D}" type="pres">
      <dgm:prSet presAssocID="{57D13F05-F6D1-4241-A8DF-27E561C527FA}" presName="spacer" presStyleCnt="0"/>
      <dgm:spPr/>
    </dgm:pt>
    <dgm:pt modelId="{E94C17C6-267E-4622-A819-34F403D489B6}" type="pres">
      <dgm:prSet presAssocID="{36FC1510-8AC9-4525-8CFE-B322F16745D4}" presName="parentText" presStyleCnt="9" presStyleIdx="2" presStyleLbl="node1">
        <dgm:presLayoutVars>
          <dgm:chMax val="0"/>
          <dgm:bulletEnabled val="1"/>
        </dgm:presLayoutVars>
      </dgm:prSet>
      <dgm:spPr/>
    </dgm:pt>
    <dgm:pt modelId="{92810CDC-992A-4BA5-8733-BA2CE79021F5}" type="pres">
      <dgm:prSet presAssocID="{9E6D1660-F89C-4B93-AC73-54002B4C2BFD}" presName="spacer" presStyleCnt="0"/>
      <dgm:spPr/>
    </dgm:pt>
    <dgm:pt modelId="{4C32FD80-F63E-46A1-9BB3-4E8E78F45F7D}" type="pres">
      <dgm:prSet presAssocID="{D50840AA-93D2-4AC4-96D1-89E1C36DD6F7}" presName="parentText" presStyleCnt="9" presStyleIdx="3" presStyleLbl="node1">
        <dgm:presLayoutVars>
          <dgm:chMax val="0"/>
          <dgm:bulletEnabled val="1"/>
        </dgm:presLayoutVars>
      </dgm:prSet>
      <dgm:spPr/>
    </dgm:pt>
    <dgm:pt modelId="{DD368192-AFCA-4378-A52B-FE289BFB73BE}" type="pres">
      <dgm:prSet presAssocID="{2E7528AE-8416-4057-B4BA-897CC1AE8F6E}" presName="spacer" presStyleCnt="0"/>
      <dgm:spPr/>
    </dgm:pt>
    <dgm:pt modelId="{5840F7E0-FD5C-4438-B848-00B023043BD3}" type="pres">
      <dgm:prSet presAssocID="{C30401F5-709A-4463-9356-3BA3F3A63C2E}" presName="parentText" presStyleCnt="9" presStyleIdx="4" presStyleLbl="node1">
        <dgm:presLayoutVars>
          <dgm:chMax val="0"/>
          <dgm:bulletEnabled val="1"/>
        </dgm:presLayoutVars>
      </dgm:prSet>
      <dgm:spPr/>
    </dgm:pt>
    <dgm:pt modelId="{4F01F81E-1F99-4CAF-A38E-0F4B2DA3A9EB}" type="pres">
      <dgm:prSet presAssocID="{1EA9C6F7-3B67-4C8B-9A91-E9FDB1D2AA29}" presName="spacer" presStyleCnt="0"/>
      <dgm:spPr/>
    </dgm:pt>
    <dgm:pt modelId="{248FF496-10F1-4624-A316-C7EC10D1E05C}" type="pres">
      <dgm:prSet presAssocID="{C5C5EFF8-9505-494C-976D-D277A8833B6F}" presName="parentText" presStyleCnt="9" presStyleIdx="5" presStyleLbl="node1">
        <dgm:presLayoutVars>
          <dgm:chMax val="0"/>
          <dgm:bulletEnabled val="1"/>
        </dgm:presLayoutVars>
      </dgm:prSet>
      <dgm:spPr/>
    </dgm:pt>
    <dgm:pt modelId="{F24C5E6A-B9F1-4240-A9A4-1A5C57E08F0D}" type="pres">
      <dgm:prSet presAssocID="{DC5F1728-62C5-4AE7-AC2B-BEB7ABB608F2}" presName="spacer" presStyleCnt="0"/>
      <dgm:spPr/>
    </dgm:pt>
    <dgm:pt modelId="{506DE038-0577-4821-9D3D-510CB404CA4C}" type="pres">
      <dgm:prSet presAssocID="{2672522B-BCDB-4D62-AD38-03C1840BAC35}" presName="parentText" presStyleCnt="9" presStyleIdx="6" presStyleLbl="node1">
        <dgm:presLayoutVars>
          <dgm:chMax val="0"/>
          <dgm:bulletEnabled val="1"/>
        </dgm:presLayoutVars>
      </dgm:prSet>
      <dgm:spPr/>
    </dgm:pt>
    <dgm:pt modelId="{9692A802-F1B4-46E7-9DD4-33AC42702978}" type="pres">
      <dgm:prSet presAssocID="{355E298C-AC07-4C43-B170-D0FF626466E8}" presName="spacer" presStyleCnt="0"/>
      <dgm:spPr/>
    </dgm:pt>
    <dgm:pt modelId="{876E2516-423C-4D5D-9AAC-3B1396047E4E}" type="pres">
      <dgm:prSet presAssocID="{07704533-DD5E-4C64-B0AA-A4C0545C1C7C}" presName="parentText" presStyleCnt="9" presStyleIdx="7" presStyleLbl="node1">
        <dgm:presLayoutVars>
          <dgm:chMax val="0"/>
          <dgm:bulletEnabled val="1"/>
        </dgm:presLayoutVars>
      </dgm:prSet>
      <dgm:spPr/>
    </dgm:pt>
    <dgm:pt modelId="{D51B020C-88F9-41B9-89CA-8979E9D18E05}" type="pres">
      <dgm:prSet presAssocID="{333F27EF-1671-4FC5-983A-69E23B9012C3}" presName="spacer" presStyleCnt="0"/>
      <dgm:spPr/>
    </dgm:pt>
    <dgm:pt modelId="{B7BB9354-8911-43C6-A26F-EC2C03E501CF}" type="pres">
      <dgm:prSet presAssocID="{17CBADDF-CEBB-4ED5-9670-765C40E11F73}" presName="parentText" presStyleCnt="9" presStyleIdx="8" presStyleLbl="node1">
        <dgm:presLayoutVars>
          <dgm:chMax val="0"/>
          <dgm:bulletEnabled val="1"/>
        </dgm:presLayoutVars>
      </dgm:prSet>
      <dgm:spPr/>
    </dgm:pt>
  </dgm:ptLst>
  <dgm:cxnLst>
    <dgm:cxn destId="{36FC1510-8AC9-4525-8CFE-B322F16745D4}" destOrd="0" modelId="{039BB711-0529-4AEB-954B-7C91E36EF887}" parTransId="{74CEC3C2-7F41-4434-ADCF-89AF7B97A295}" sibTransId="{9E6D1660-F89C-4B93-AC73-54002B4C2BFD}" srcId="{932CF0FA-D1FE-4F91-9FB8-F4D651AFCD20}" srcOrd="2"/>
    <dgm:cxn destId="{07704533-DD5E-4C64-B0AA-A4C0545C1C7C}" destOrd="0" modelId="{B035572A-FF83-4EE3-BB6A-E6E04D198C0D}" parTransId="{7EF4C974-B5DB-4665-A33A-7197407066C8}" sibTransId="{333F27EF-1671-4FC5-983A-69E23B9012C3}" srcId="{932CF0FA-D1FE-4F91-9FB8-F4D651AFCD20}" srcOrd="7"/>
    <dgm:cxn destId="{D50840AA-93D2-4AC4-96D1-89E1C36DD6F7}" destOrd="0" modelId="{FBA0B45C-16F9-434D-B96E-9FA0B3D098D9}" parTransId="{ED7C9293-680A-4DF8-96B6-BD2C2A4309C8}" sibTransId="{2E7528AE-8416-4057-B4BA-897CC1AE8F6E}" srcId="{932CF0FA-D1FE-4F91-9FB8-F4D651AFCD20}" srcOrd="3"/>
    <dgm:cxn destId="{E94C17C6-267E-4622-A819-34F403D489B6}" destOrd="0" modelId="{E61A0142-29D3-490C-983D-A0AB9CD40EEA}" presId="urn:microsoft.com/office/officeart/2005/8/layout/vList2" srcId="{36FC1510-8AC9-4525-8CFE-B322F16745D4}" srcOrd="0" type="presOf"/>
    <dgm:cxn destId="{876E2516-423C-4D5D-9AAC-3B1396047E4E}" destOrd="0" modelId="{701AD166-2352-4994-A04A-9A5C46931632}" presId="urn:microsoft.com/office/officeart/2005/8/layout/vList2" srcId="{07704533-DD5E-4C64-B0AA-A4C0545C1C7C}" srcOrd="0" type="presOf"/>
    <dgm:cxn destId="{27F44596-BDFC-4892-A285-DC0607DC80CE}" destOrd="0" modelId="{F41CCD84-596B-47BF-8174-0EEF20EE369F}" parTransId="{F099D6A1-CB6A-4D72-AD4B-2EAFB50ED6C5}" sibTransId="{57D13F05-F6D1-4241-A8DF-27E561C527FA}" srcId="{932CF0FA-D1FE-4F91-9FB8-F4D651AFCD20}" srcOrd="1"/>
    <dgm:cxn destId="{8147C2F8-D507-4395-B06C-01AAEC609CB9}" destOrd="0" modelId="{B17FCE84-497B-463A-8466-B7CB6ABAB059}" presId="urn:microsoft.com/office/officeart/2005/8/layout/vList2" srcId="{27F44596-BDFC-4892-A285-DC0607DC80CE}" srcOrd="0" type="presOf"/>
    <dgm:cxn destId="{248FF496-10F1-4624-A316-C7EC10D1E05C}" destOrd="0" modelId="{4E8C3392-D5EB-43C4-BA3B-6DDC73970E3E}" presId="urn:microsoft.com/office/officeart/2005/8/layout/vList2" srcId="{C5C5EFF8-9505-494C-976D-D277A8833B6F}" srcOrd="0" type="presOf"/>
    <dgm:cxn destId="{3B2E529D-811C-4DB9-BB3B-F2D89550E7F4}" destOrd="0" modelId="{F7B539A9-E9AD-4FF7-97A3-E63E0C84A0C4}" presId="urn:microsoft.com/office/officeart/2005/8/layout/vList2" srcId="{932CF0FA-D1FE-4F91-9FB8-F4D651AFCD20}" srcOrd="0" type="presOf"/>
    <dgm:cxn destId="{C5C5EFF8-9505-494C-976D-D277A8833B6F}" destOrd="0" modelId="{FCE680AB-9C02-4B88-94CA-CC62675ED3D7}" parTransId="{10AF2E44-B725-40DA-A8DD-CC003BBEE31B}" sibTransId="{DC5F1728-62C5-4AE7-AC2B-BEB7ABB608F2}" srcId="{932CF0FA-D1FE-4F91-9FB8-F4D651AFCD20}" srcOrd="5"/>
    <dgm:cxn destId="{506DE038-0577-4821-9D3D-510CB404CA4C}" destOrd="0" modelId="{6AD437B9-BA8F-4FA0-ADBC-29D1FA780C8C}" presId="urn:microsoft.com/office/officeart/2005/8/layout/vList2" srcId="{2672522B-BCDB-4D62-AD38-03C1840BAC35}" srcOrd="0" type="presOf"/>
    <dgm:cxn destId="{4A2BB4CE-8FAB-4F89-BF77-D8DC980F9F7F}" destOrd="0" modelId="{8C25ADCA-6947-4129-869F-C01A26816802}" presId="urn:microsoft.com/office/officeart/2005/8/layout/vList2" srcId="{A9A21F56-7BCF-4798-8354-56ED67BAC604}" srcOrd="0" type="presOf"/>
    <dgm:cxn destId="{A9A21F56-7BCF-4798-8354-56ED67BAC604}" destOrd="0" modelId="{CB4BBDCF-CE18-4FFE-99F7-03D41D6D9B17}" parTransId="{D6B6BC0D-670A-4688-86AD-16194CA29579}" sibTransId="{67CDA64F-3025-4120-8E63-A482CA91B6B7}" srcId="{932CF0FA-D1FE-4F91-9FB8-F4D651AFCD20}" srcOrd="0"/>
    <dgm:cxn destId="{5840F7E0-FD5C-4438-B848-00B023043BD3}" destOrd="0" modelId="{81AAD8D4-25C0-4248-B40A-0899617B6875}" presId="urn:microsoft.com/office/officeart/2005/8/layout/vList2" srcId="{C30401F5-709A-4463-9356-3BA3F3A63C2E}" srcOrd="0" type="presOf"/>
    <dgm:cxn destId="{4C32FD80-F63E-46A1-9BB3-4E8E78F45F7D}" destOrd="0" modelId="{DAD99BDC-EC34-430B-ADF1-8C62E270B13F}" presId="urn:microsoft.com/office/officeart/2005/8/layout/vList2" srcId="{D50840AA-93D2-4AC4-96D1-89E1C36DD6F7}" srcOrd="0" type="presOf"/>
    <dgm:cxn destId="{17CBADDF-CEBB-4ED5-9670-765C40E11F73}" destOrd="0" modelId="{CDADA6DF-2D00-4F52-ADBD-F2DD305F66CF}" parTransId="{7871375E-7E6F-43FF-AA27-16A37478DC9E}" sibTransId="{7A900F56-18F8-45E5-9458-40363F4A6F14}" srcId="{932CF0FA-D1FE-4F91-9FB8-F4D651AFCD20}" srcOrd="8"/>
    <dgm:cxn destId="{2672522B-BCDB-4D62-AD38-03C1840BAC35}" destOrd="0" modelId="{68A5EBE3-B2AF-47B4-8F6C-C2AE02E1F5A0}" parTransId="{4C540F78-B385-4CA1-BB8B-FAA3146CD9D8}" sibTransId="{355E298C-AC07-4C43-B170-D0FF626466E8}" srcId="{932CF0FA-D1FE-4F91-9FB8-F4D651AFCD20}" srcOrd="6"/>
    <dgm:cxn destId="{C30401F5-709A-4463-9356-3BA3F3A63C2E}" destOrd="0" modelId="{0EEFBBE8-CDD3-4337-AF7A-360E1F3DEBCF}" parTransId="{9B5F5477-4895-4E10-BEE4-82C1BAE960D3}" sibTransId="{1EA9C6F7-3B67-4C8B-9A91-E9FDB1D2AA29}" srcId="{932CF0FA-D1FE-4F91-9FB8-F4D651AFCD20}" srcOrd="4"/>
    <dgm:cxn destId="{B7BB9354-8911-43C6-A26F-EC2C03E501CF}" destOrd="0" modelId="{0A53E7ED-A965-488B-94FB-A650A38F36B5}" presId="urn:microsoft.com/office/officeart/2005/8/layout/vList2" srcId="{17CBADDF-CEBB-4ED5-9670-765C40E11F73}" srcOrd="0" type="presOf"/>
    <dgm:cxn destId="{4A2BB4CE-8FAB-4F89-BF77-D8DC980F9F7F}" destOrd="0" modelId="{8905B88B-7001-4F49-94BB-D39543BADE88}" presId="urn:microsoft.com/office/officeart/2005/8/layout/vList2" srcId="{3B2E529D-811C-4DB9-BB3B-F2D89550E7F4}" srcOrd="0" type="presParOf"/>
    <dgm:cxn destId="{12E9A888-DF49-44CE-BA8D-4C63A7CEB47B}" destOrd="0" modelId="{BDFA27CF-60C3-4454-98C0-BB194CF71452}" presId="urn:microsoft.com/office/officeart/2005/8/layout/vList2" srcId="{3B2E529D-811C-4DB9-BB3B-F2D89550E7F4}" srcOrd="1" type="presParOf"/>
    <dgm:cxn destId="{8147C2F8-D507-4395-B06C-01AAEC609CB9}" destOrd="0" modelId="{EFCDE038-1F2E-404B-A18B-9E84CF36FEF2}" presId="urn:microsoft.com/office/officeart/2005/8/layout/vList2" srcId="{3B2E529D-811C-4DB9-BB3B-F2D89550E7F4}" srcOrd="2" type="presParOf"/>
    <dgm:cxn destId="{EB4431F9-88F5-40F7-8D0E-CD81D59D168D}" destOrd="0" modelId="{683B1146-E015-4D60-9D54-6A31360C4C0E}" presId="urn:microsoft.com/office/officeart/2005/8/layout/vList2" srcId="{3B2E529D-811C-4DB9-BB3B-F2D89550E7F4}" srcOrd="3" type="presParOf"/>
    <dgm:cxn destId="{E94C17C6-267E-4622-A819-34F403D489B6}" destOrd="0" modelId="{70A53C5D-3551-492F-95C2-66125BE2BB83}" presId="urn:microsoft.com/office/officeart/2005/8/layout/vList2" srcId="{3B2E529D-811C-4DB9-BB3B-F2D89550E7F4}" srcOrd="4" type="presParOf"/>
    <dgm:cxn destId="{92810CDC-992A-4BA5-8733-BA2CE79021F5}" destOrd="0" modelId="{35B39394-5362-47FE-899B-66B41BB696BF}" presId="urn:microsoft.com/office/officeart/2005/8/layout/vList2" srcId="{3B2E529D-811C-4DB9-BB3B-F2D89550E7F4}" srcOrd="5" type="presParOf"/>
    <dgm:cxn destId="{4C32FD80-F63E-46A1-9BB3-4E8E78F45F7D}" destOrd="0" modelId="{8260625D-FCED-4890-B14D-33B699896B10}" presId="urn:microsoft.com/office/officeart/2005/8/layout/vList2" srcId="{3B2E529D-811C-4DB9-BB3B-F2D89550E7F4}" srcOrd="6" type="presParOf"/>
    <dgm:cxn destId="{DD368192-AFCA-4378-A52B-FE289BFB73BE}" destOrd="0" modelId="{1C58C87F-472C-4EB7-B309-C9587082627F}" presId="urn:microsoft.com/office/officeart/2005/8/layout/vList2" srcId="{3B2E529D-811C-4DB9-BB3B-F2D89550E7F4}" srcOrd="7" type="presParOf"/>
    <dgm:cxn destId="{5840F7E0-FD5C-4438-B848-00B023043BD3}" destOrd="0" modelId="{F1157860-F448-48D4-9885-E46A88606C2A}" presId="urn:microsoft.com/office/officeart/2005/8/layout/vList2" srcId="{3B2E529D-811C-4DB9-BB3B-F2D89550E7F4}" srcOrd="8" type="presParOf"/>
    <dgm:cxn destId="{4F01F81E-1F99-4CAF-A38E-0F4B2DA3A9EB}" destOrd="0" modelId="{C2B7A179-58EF-4EC1-AA0D-06873F4B3663}" presId="urn:microsoft.com/office/officeart/2005/8/layout/vList2" srcId="{3B2E529D-811C-4DB9-BB3B-F2D89550E7F4}" srcOrd="9" type="presParOf"/>
    <dgm:cxn destId="{248FF496-10F1-4624-A316-C7EC10D1E05C}" destOrd="0" modelId="{CC9FEF17-51D7-4713-8888-7FFDE854D894}" presId="urn:microsoft.com/office/officeart/2005/8/layout/vList2" srcId="{3B2E529D-811C-4DB9-BB3B-F2D89550E7F4}" srcOrd="10" type="presParOf"/>
    <dgm:cxn destId="{F24C5E6A-B9F1-4240-A9A4-1A5C57E08F0D}" destOrd="0" modelId="{DB02F40A-784F-487D-8852-68B73C8DFE8F}" presId="urn:microsoft.com/office/officeart/2005/8/layout/vList2" srcId="{3B2E529D-811C-4DB9-BB3B-F2D89550E7F4}" srcOrd="11" type="presParOf"/>
    <dgm:cxn destId="{506DE038-0577-4821-9D3D-510CB404CA4C}" destOrd="0" modelId="{3233F661-7D4D-46BB-B70A-B39BA7412C7B}" presId="urn:microsoft.com/office/officeart/2005/8/layout/vList2" srcId="{3B2E529D-811C-4DB9-BB3B-F2D89550E7F4}" srcOrd="12" type="presParOf"/>
    <dgm:cxn destId="{9692A802-F1B4-46E7-9DD4-33AC42702978}" destOrd="0" modelId="{47385E4E-8586-41F8-8372-81453584F0C1}" presId="urn:microsoft.com/office/officeart/2005/8/layout/vList2" srcId="{3B2E529D-811C-4DB9-BB3B-F2D89550E7F4}" srcOrd="13" type="presParOf"/>
    <dgm:cxn destId="{876E2516-423C-4D5D-9AAC-3B1396047E4E}" destOrd="0" modelId="{B01A9279-C382-47DB-B15B-AE336F68171C}" presId="urn:microsoft.com/office/officeart/2005/8/layout/vList2" srcId="{3B2E529D-811C-4DB9-BB3B-F2D89550E7F4}" srcOrd="14" type="presParOf"/>
    <dgm:cxn destId="{D51B020C-88F9-41B9-89CA-8979E9D18E05}" destOrd="0" modelId="{33C610BE-1D13-4D6E-B504-04BA9269CB29}" presId="urn:microsoft.com/office/officeart/2005/8/layout/vList2" srcId="{3B2E529D-811C-4DB9-BB3B-F2D89550E7F4}" srcOrd="15" type="presParOf"/>
    <dgm:cxn destId="{B7BB9354-8911-43C6-A26F-EC2C03E501CF}" destOrd="0" modelId="{159DF285-B294-42C4-BC91-B5BC034230E2}" presId="urn:microsoft.com/office/officeart/2005/8/layout/vList2" srcId="{3B2E529D-811C-4DB9-BB3B-F2D89550E7F4}" srcOrd="16"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5.xml><?xml version="1.0" encoding="utf-8"?>
<dgm:dataModel xmlns:dgm="http://schemas.openxmlformats.org/drawingml/2006/diagram" xmlns:a="http://schemas.openxmlformats.org/drawingml/2006/main">
  <dgm:ptLst>
    <dgm:pt modelId="{C0A436D6-CF1D-46C2-A3B1-6A31AABA7F2C}" type="doc">
      <dgm:prSet csCatId="colorful" csTypeId="urn:microsoft.com/office/officeart/2005/8/colors/colorful5" loCatId="list" loTypeId="urn:microsoft.com/office/officeart/2005/8/layout/vList2" qsCatId="simple" qsTypeId="urn:microsoft.com/office/officeart/2005/8/quickstyle/simple4"/>
      <dgm:spPr/>
      <dgm:t>
        <a:bodyPr numCol="1"/>
        <a:lstStyle/>
        <a:p>
          <a:endParaRPr lang="en-US"/>
        </a:p>
      </dgm:t>
    </dgm:pt>
    <dgm:pt modelId="{2770865B-77DA-4B21-B220-1B89933569FD}">
      <dgm:prSet/>
      <dgm:spPr/>
      <dgm:t>
        <a:bodyPr numCol="1"/>
        <a:lstStyle/>
        <a:p>
          <a:r>
            <a:rPr b="1" lang="en-US"/>
            <a:t>Possible benefits.</a:t>
          </a:r>
          <a:endParaRPr lang="en-US"/>
        </a:p>
      </dgm:t>
    </dgm:pt>
    <dgm:pt cxnId="{9C7AC728-8205-4738-A081-B0E84C109C7B}" modelId="{36045A87-F62C-426B-AB97-C4DF2EA6D63F}" type="parTrans">
      <dgm:prSet/>
      <dgm:spPr/>
      <dgm:t>
        <a:bodyPr numCol="1"/>
        <a:lstStyle/>
        <a:p>
          <a:endParaRPr lang="en-US"/>
        </a:p>
      </dgm:t>
    </dgm:pt>
    <dgm:pt cxnId="{9C7AC728-8205-4738-A081-B0E84C109C7B}" modelId="{940FF307-64FA-4D9A-9DCD-55C62CA7B177}" type="sibTrans">
      <dgm:prSet/>
      <dgm:spPr/>
      <dgm:t>
        <a:bodyPr numCol="1"/>
        <a:lstStyle/>
        <a:p>
          <a:endParaRPr lang="en-US"/>
        </a:p>
      </dgm:t>
    </dgm:pt>
    <dgm:pt modelId="{A26FA553-AF61-4DB7-A73B-BDEE072A29E7}">
      <dgm:prSet/>
      <dgm:spPr/>
      <dgm:t>
        <a:bodyPr numCol="1"/>
        <a:lstStyle/>
        <a:p>
          <a:r>
            <a:rPr lang="en-US"/>
            <a:t>Minimized daily paperwork.</a:t>
          </a:r>
        </a:p>
      </dgm:t>
    </dgm:pt>
    <dgm:pt cxnId="{D7D21F78-7249-4A80-B230-7F28C74683D4}" modelId="{7865D575-4FE8-47DF-B9E3-8764C6EB1170}" type="parTrans">
      <dgm:prSet/>
      <dgm:spPr/>
      <dgm:t>
        <a:bodyPr numCol="1"/>
        <a:lstStyle/>
        <a:p>
          <a:endParaRPr lang="en-US"/>
        </a:p>
      </dgm:t>
    </dgm:pt>
    <dgm:pt cxnId="{D7D21F78-7249-4A80-B230-7F28C74683D4}" modelId="{1753A385-FF01-4782-A518-A53E08611E53}" type="sibTrans">
      <dgm:prSet/>
      <dgm:spPr/>
      <dgm:t>
        <a:bodyPr numCol="1"/>
        <a:lstStyle/>
        <a:p>
          <a:endParaRPr lang="en-US"/>
        </a:p>
      </dgm:t>
    </dgm:pt>
    <dgm:pt modelId="{ABA28141-55AF-40B8-BD86-8A04DDE41996}">
      <dgm:prSet/>
      <dgm:spPr/>
      <dgm:t>
        <a:bodyPr numCol="1"/>
        <a:lstStyle/>
        <a:p>
          <a:r>
            <a:rPr lang="en-US"/>
            <a:t>Digital Self-service embraces efficiency.</a:t>
          </a:r>
        </a:p>
      </dgm:t>
    </dgm:pt>
    <dgm:pt cxnId="{89C2AC45-82BC-450B-8A15-746A1F8E1181}" modelId="{4D14476A-59DD-4480-8F15-88AE22417426}" type="parTrans">
      <dgm:prSet/>
      <dgm:spPr/>
      <dgm:t>
        <a:bodyPr numCol="1"/>
        <a:lstStyle/>
        <a:p>
          <a:endParaRPr lang="en-US"/>
        </a:p>
      </dgm:t>
    </dgm:pt>
    <dgm:pt cxnId="{89C2AC45-82BC-450B-8A15-746A1F8E1181}" modelId="{D5EC507B-5936-49CE-BD4D-ED3691999005}" type="sibTrans">
      <dgm:prSet/>
      <dgm:spPr/>
      <dgm:t>
        <a:bodyPr numCol="1"/>
        <a:lstStyle/>
        <a:p>
          <a:endParaRPr lang="en-US"/>
        </a:p>
      </dgm:t>
    </dgm:pt>
    <dgm:pt modelId="{B52964AC-EDED-463D-9754-EFDB0C97B14A}">
      <dgm:prSet/>
      <dgm:spPr/>
      <dgm:t>
        <a:bodyPr numCol="1"/>
        <a:lstStyle/>
        <a:p>
          <a:r>
            <a:rPr lang="en-US"/>
            <a:t>It helps clinicians concentrate on complicated care.</a:t>
          </a:r>
        </a:p>
      </dgm:t>
    </dgm:pt>
    <dgm:pt cxnId="{595EB3ED-C072-464B-A632-C89CB7E3AD17}" modelId="{0133F1A7-4E42-47CE-9E06-E99C213D6238}" type="parTrans">
      <dgm:prSet/>
      <dgm:spPr/>
      <dgm:t>
        <a:bodyPr numCol="1"/>
        <a:lstStyle/>
        <a:p>
          <a:endParaRPr lang="en-US"/>
        </a:p>
      </dgm:t>
    </dgm:pt>
    <dgm:pt cxnId="{595EB3ED-C072-464B-A632-C89CB7E3AD17}" modelId="{F44CDCE0-3620-4C71-837A-293A55A59ABA}" type="sibTrans">
      <dgm:prSet/>
      <dgm:spPr/>
      <dgm:t>
        <a:bodyPr numCol="1"/>
        <a:lstStyle/>
        <a:p>
          <a:endParaRPr lang="en-US"/>
        </a:p>
      </dgm:t>
    </dgm:pt>
    <dgm:pt modelId="{951DA91D-E8DB-48D3-8577-90EEA19238FE}">
      <dgm:prSet/>
      <dgm:spPr/>
      <dgm:t>
        <a:bodyPr numCol="1"/>
        <a:lstStyle/>
        <a:p>
          <a:r>
            <a:rPr b="1" lang="en-US"/>
            <a:t>Technological solutions can provide aid.</a:t>
          </a:r>
          <a:endParaRPr lang="en-US"/>
        </a:p>
      </dgm:t>
    </dgm:pt>
    <dgm:pt cxnId="{A614FD16-E224-4D25-B398-888FCB50F0B4}" modelId="{7C9FF5F7-B78F-42FA-B065-437370D5ACF0}" type="parTrans">
      <dgm:prSet/>
      <dgm:spPr/>
      <dgm:t>
        <a:bodyPr numCol="1"/>
        <a:lstStyle/>
        <a:p>
          <a:endParaRPr lang="en-US"/>
        </a:p>
      </dgm:t>
    </dgm:pt>
    <dgm:pt cxnId="{A614FD16-E224-4D25-B398-888FCB50F0B4}" modelId="{6082958F-1DBC-417A-95AF-8333A43DBA8C}" type="sibTrans">
      <dgm:prSet/>
      <dgm:spPr/>
      <dgm:t>
        <a:bodyPr numCol="1"/>
        <a:lstStyle/>
        <a:p>
          <a:endParaRPr lang="en-US"/>
        </a:p>
      </dgm:t>
    </dgm:pt>
    <dgm:pt modelId="{D9420D64-B579-4CC1-A7CD-4E56FA6C19C0}">
      <dgm:prSet/>
      <dgm:spPr/>
      <dgm:t>
        <a:bodyPr numCol="1"/>
        <a:lstStyle/>
        <a:p>
          <a:r>
            <a:rPr lang="en-US"/>
            <a:t>Labor Shortage</a:t>
          </a:r>
        </a:p>
      </dgm:t>
    </dgm:pt>
    <dgm:pt cxnId="{975D1D01-C0DC-4697-BC86-C5EE0F7CEAB9}" modelId="{0D2F683F-CB2D-4DF2-BD88-5DCF788479CA}" type="parTrans">
      <dgm:prSet/>
      <dgm:spPr/>
      <dgm:t>
        <a:bodyPr numCol="1"/>
        <a:lstStyle/>
        <a:p>
          <a:endParaRPr lang="en-US"/>
        </a:p>
      </dgm:t>
    </dgm:pt>
    <dgm:pt cxnId="{975D1D01-C0DC-4697-BC86-C5EE0F7CEAB9}" modelId="{912A8031-6745-4158-B179-E51D02AEE66D}" type="sibTrans">
      <dgm:prSet/>
      <dgm:spPr/>
      <dgm:t>
        <a:bodyPr numCol="1"/>
        <a:lstStyle/>
        <a:p>
          <a:endParaRPr lang="en-US"/>
        </a:p>
      </dgm:t>
    </dgm:pt>
    <dgm:pt modelId="{ADE598CD-A69B-4408-8B2C-DE8F9B5693F3}">
      <dgm:prSet/>
      <dgm:spPr/>
      <dgm:t>
        <a:bodyPr numCol="1"/>
        <a:lstStyle/>
        <a:p>
          <a:r>
            <a:rPr lang="en-US"/>
            <a:t>Rising demand for GP appointments.</a:t>
          </a:r>
        </a:p>
      </dgm:t>
    </dgm:pt>
    <dgm:pt cxnId="{C53D120F-D940-4FD9-B8B2-55F663E261A0}" modelId="{C2BE7D46-7F9E-44FF-9F1B-49A52096AC19}" type="parTrans">
      <dgm:prSet/>
      <dgm:spPr/>
      <dgm:t>
        <a:bodyPr numCol="1"/>
        <a:lstStyle/>
        <a:p>
          <a:endParaRPr lang="en-US"/>
        </a:p>
      </dgm:t>
    </dgm:pt>
    <dgm:pt cxnId="{C53D120F-D940-4FD9-B8B2-55F663E261A0}" modelId="{10874F3D-EEEF-4F0F-91C7-B413515F2CA6}" type="sibTrans">
      <dgm:prSet/>
      <dgm:spPr/>
      <dgm:t>
        <a:bodyPr numCol="1"/>
        <a:lstStyle/>
        <a:p>
          <a:endParaRPr lang="en-US"/>
        </a:p>
      </dgm:t>
    </dgm:pt>
    <dgm:pt modelId="{5D159D3F-8A56-400A-8CE6-807F61BDA96C}">
      <dgm:prSet/>
      <dgm:spPr/>
      <dgm:t>
        <a:bodyPr numCol="1"/>
        <a:lstStyle/>
        <a:p>
          <a:r>
            <a:rPr lang="en-US"/>
            <a:t>(Baird et al. 2022).</a:t>
          </a:r>
        </a:p>
      </dgm:t>
    </dgm:pt>
    <dgm:pt cxnId="{FB8B6965-D8F8-45F6-9AD7-4E003C0AAAD6}" modelId="{8394037C-D495-47C8-B731-A5007D47BC39}" type="parTrans">
      <dgm:prSet/>
      <dgm:spPr/>
      <dgm:t>
        <a:bodyPr numCol="1"/>
        <a:lstStyle/>
        <a:p>
          <a:endParaRPr lang="en-US"/>
        </a:p>
      </dgm:t>
    </dgm:pt>
    <dgm:pt cxnId="{FB8B6965-D8F8-45F6-9AD7-4E003C0AAAD6}" modelId="{864121B6-6BBF-4323-B79B-414CAB9DB211}" type="sibTrans">
      <dgm:prSet/>
      <dgm:spPr/>
      <dgm:t>
        <a:bodyPr numCol="1"/>
        <a:lstStyle/>
        <a:p>
          <a:endParaRPr lang="en-US"/>
        </a:p>
      </dgm:t>
    </dgm:pt>
    <dgm:pt modelId="{21FB74F5-5194-4077-9654-04D177895320}" type="pres">
      <dgm:prSet presAssocID="{C0A436D6-CF1D-46C2-A3B1-6A31AABA7F2C}" presName="linear" presStyleCnt="0">
        <dgm:presLayoutVars>
          <dgm:animLvl val="lvl"/>
          <dgm:resizeHandles val="exact"/>
        </dgm:presLayoutVars>
      </dgm:prSet>
      <dgm:spPr/>
    </dgm:pt>
    <dgm:pt modelId="{E3FA8299-9B56-495B-A8CC-42AA1692A07D}" type="pres">
      <dgm:prSet presAssocID="{2770865B-77DA-4B21-B220-1B89933569FD}" presName="parentText" presStyleCnt="8" presStyleIdx="0" presStyleLbl="node1">
        <dgm:presLayoutVars>
          <dgm:chMax val="0"/>
          <dgm:bulletEnabled val="1"/>
        </dgm:presLayoutVars>
      </dgm:prSet>
      <dgm:spPr/>
    </dgm:pt>
    <dgm:pt modelId="{0612FA79-9EC8-4FDF-B57F-D4D999ABAFA9}" type="pres">
      <dgm:prSet presAssocID="{940FF307-64FA-4D9A-9DCD-55C62CA7B177}" presName="spacer" presStyleCnt="0"/>
      <dgm:spPr/>
    </dgm:pt>
    <dgm:pt modelId="{F7F524BC-B409-4D9C-9BF0-71A8802EBCC3}" type="pres">
      <dgm:prSet presAssocID="{A26FA553-AF61-4DB7-A73B-BDEE072A29E7}" presName="parentText" presStyleCnt="8" presStyleIdx="1" presStyleLbl="node1">
        <dgm:presLayoutVars>
          <dgm:chMax val="0"/>
          <dgm:bulletEnabled val="1"/>
        </dgm:presLayoutVars>
      </dgm:prSet>
      <dgm:spPr/>
    </dgm:pt>
    <dgm:pt modelId="{842A7A9A-B86B-4854-ADE0-4F544A0B0EC7}" type="pres">
      <dgm:prSet presAssocID="{1753A385-FF01-4782-A518-A53E08611E53}" presName="spacer" presStyleCnt="0"/>
      <dgm:spPr/>
    </dgm:pt>
    <dgm:pt modelId="{2B848D83-7285-4E82-A820-687D1F743EB0}" type="pres">
      <dgm:prSet presAssocID="{ABA28141-55AF-40B8-BD86-8A04DDE41996}" presName="parentText" presStyleCnt="8" presStyleIdx="2" presStyleLbl="node1">
        <dgm:presLayoutVars>
          <dgm:chMax val="0"/>
          <dgm:bulletEnabled val="1"/>
        </dgm:presLayoutVars>
      </dgm:prSet>
      <dgm:spPr/>
    </dgm:pt>
    <dgm:pt modelId="{A51EE3A4-A75E-4D31-A004-3B857AC30348}" type="pres">
      <dgm:prSet presAssocID="{D5EC507B-5936-49CE-BD4D-ED3691999005}" presName="spacer" presStyleCnt="0"/>
      <dgm:spPr/>
    </dgm:pt>
    <dgm:pt modelId="{BA787170-055B-413C-966E-D59AAB310011}" type="pres">
      <dgm:prSet presAssocID="{B52964AC-EDED-463D-9754-EFDB0C97B14A}" presName="parentText" presStyleCnt="8" presStyleIdx="3" presStyleLbl="node1">
        <dgm:presLayoutVars>
          <dgm:chMax val="0"/>
          <dgm:bulletEnabled val="1"/>
        </dgm:presLayoutVars>
      </dgm:prSet>
      <dgm:spPr/>
    </dgm:pt>
    <dgm:pt modelId="{D8455C9E-8E1F-428C-A34D-7D30A9BAAFD5}" type="pres">
      <dgm:prSet presAssocID="{F44CDCE0-3620-4C71-837A-293A55A59ABA}" presName="spacer" presStyleCnt="0"/>
      <dgm:spPr/>
    </dgm:pt>
    <dgm:pt modelId="{60082334-0A3E-4685-9C12-F2BC3F229B86}" type="pres">
      <dgm:prSet presAssocID="{951DA91D-E8DB-48D3-8577-90EEA19238FE}" presName="parentText" presStyleCnt="8" presStyleIdx="4" presStyleLbl="node1">
        <dgm:presLayoutVars>
          <dgm:chMax val="0"/>
          <dgm:bulletEnabled val="1"/>
        </dgm:presLayoutVars>
      </dgm:prSet>
      <dgm:spPr/>
    </dgm:pt>
    <dgm:pt modelId="{6E8C9CBD-3B42-4264-B990-F1928780B015}" type="pres">
      <dgm:prSet presAssocID="{6082958F-1DBC-417A-95AF-8333A43DBA8C}" presName="spacer" presStyleCnt="0"/>
      <dgm:spPr/>
    </dgm:pt>
    <dgm:pt modelId="{F3AD3A27-4600-4CD7-A455-9DE32FDE0BD4}" type="pres">
      <dgm:prSet presAssocID="{D9420D64-B579-4CC1-A7CD-4E56FA6C19C0}" presName="parentText" presStyleCnt="8" presStyleIdx="5" presStyleLbl="node1">
        <dgm:presLayoutVars>
          <dgm:chMax val="0"/>
          <dgm:bulletEnabled val="1"/>
        </dgm:presLayoutVars>
      </dgm:prSet>
      <dgm:spPr/>
    </dgm:pt>
    <dgm:pt modelId="{3B509FD4-EC23-4873-A14A-344135229175}" type="pres">
      <dgm:prSet presAssocID="{912A8031-6745-4158-B179-E51D02AEE66D}" presName="spacer" presStyleCnt="0"/>
      <dgm:spPr/>
    </dgm:pt>
    <dgm:pt modelId="{C84FAA7D-EC2A-46CB-A946-AF35ADA0A31B}" type="pres">
      <dgm:prSet presAssocID="{ADE598CD-A69B-4408-8B2C-DE8F9B5693F3}" presName="parentText" presStyleCnt="8" presStyleIdx="6" presStyleLbl="node1">
        <dgm:presLayoutVars>
          <dgm:chMax val="0"/>
          <dgm:bulletEnabled val="1"/>
        </dgm:presLayoutVars>
      </dgm:prSet>
      <dgm:spPr/>
    </dgm:pt>
    <dgm:pt modelId="{DBA4217F-7CFC-4101-847C-6400653EC609}" type="pres">
      <dgm:prSet presAssocID="{10874F3D-EEEF-4F0F-91C7-B413515F2CA6}" presName="spacer" presStyleCnt="0"/>
      <dgm:spPr/>
    </dgm:pt>
    <dgm:pt modelId="{118DA816-5688-48B9-94B3-85F5334E7309}" type="pres">
      <dgm:prSet presAssocID="{5D159D3F-8A56-400A-8CE6-807F61BDA96C}" presName="parentText" presStyleCnt="8" presStyleIdx="7" presStyleLbl="node1">
        <dgm:presLayoutVars>
          <dgm:chMax val="0"/>
          <dgm:bulletEnabled val="1"/>
        </dgm:presLayoutVars>
      </dgm:prSet>
      <dgm:spPr/>
    </dgm:pt>
  </dgm:ptLst>
  <dgm:cxnLst>
    <dgm:cxn destId="{D9420D64-B579-4CC1-A7CD-4E56FA6C19C0}" destOrd="0" modelId="{975D1D01-C0DC-4697-BC86-C5EE0F7CEAB9}" parTransId="{0D2F683F-CB2D-4DF2-BD88-5DCF788479CA}" sibTransId="{912A8031-6745-4158-B179-E51D02AEE66D}" srcId="{C0A436D6-CF1D-46C2-A3B1-6A31AABA7F2C}" srcOrd="5"/>
    <dgm:cxn destId="{ADE598CD-A69B-4408-8B2C-DE8F9B5693F3}" destOrd="0" modelId="{C53D120F-D940-4FD9-B8B2-55F663E261A0}" parTransId="{C2BE7D46-7F9E-44FF-9F1B-49A52096AC19}" sibTransId="{10874F3D-EEEF-4F0F-91C7-B413515F2CA6}" srcId="{C0A436D6-CF1D-46C2-A3B1-6A31AABA7F2C}" srcOrd="6"/>
    <dgm:cxn destId="{951DA91D-E8DB-48D3-8577-90EEA19238FE}" destOrd="0" modelId="{A614FD16-E224-4D25-B398-888FCB50F0B4}" parTransId="{7C9FF5F7-B78F-42FA-B065-437370D5ACF0}" sibTransId="{6082958F-1DBC-417A-95AF-8333A43DBA8C}" srcId="{C0A436D6-CF1D-46C2-A3B1-6A31AABA7F2C}" srcOrd="4"/>
    <dgm:cxn destId="{2770865B-77DA-4B21-B220-1B89933569FD}" destOrd="0" modelId="{9C7AC728-8205-4738-A081-B0E84C109C7B}" parTransId="{36045A87-F62C-426B-AB97-C4DF2EA6D63F}" sibTransId="{940FF307-64FA-4D9A-9DCD-55C62CA7B177}" srcId="{C0A436D6-CF1D-46C2-A3B1-6A31AABA7F2C}" srcOrd="0"/>
    <dgm:cxn destId="{118DA816-5688-48B9-94B3-85F5334E7309}" destOrd="0" modelId="{27668C3C-3587-4A97-8466-D9EA8A8FF73A}" presId="urn:microsoft.com/office/officeart/2005/8/layout/vList2" srcId="{5D159D3F-8A56-400A-8CE6-807F61BDA96C}" srcOrd="0" type="presOf"/>
    <dgm:cxn destId="{21FB74F5-5194-4077-9654-04D177895320}" destOrd="0" modelId="{E645C15B-7F4A-418F-924A-D88EF5D12533}" presId="urn:microsoft.com/office/officeart/2005/8/layout/vList2" srcId="{C0A436D6-CF1D-46C2-A3B1-6A31AABA7F2C}" srcOrd="0" type="presOf"/>
    <dgm:cxn destId="{5D159D3F-8A56-400A-8CE6-807F61BDA96C}" destOrd="0" modelId="{FB8B6965-D8F8-45F6-9AD7-4E003C0AAAD6}" parTransId="{8394037C-D495-47C8-B731-A5007D47BC39}" sibTransId="{864121B6-6BBF-4323-B79B-414CAB9DB211}" srcId="{C0A436D6-CF1D-46C2-A3B1-6A31AABA7F2C}" srcOrd="7"/>
    <dgm:cxn destId="{ABA28141-55AF-40B8-BD86-8A04DDE41996}" destOrd="0" modelId="{89C2AC45-82BC-450B-8A15-746A1F8E1181}" parTransId="{4D14476A-59DD-4480-8F15-88AE22417426}" sibTransId="{D5EC507B-5936-49CE-BD4D-ED3691999005}" srcId="{C0A436D6-CF1D-46C2-A3B1-6A31AABA7F2C}" srcOrd="2"/>
    <dgm:cxn destId="{F3AD3A27-4600-4CD7-A455-9DE32FDE0BD4}" destOrd="0" modelId="{EB1E5B48-E524-40F3-9F80-B68A9EEC66E6}" presId="urn:microsoft.com/office/officeart/2005/8/layout/vList2" srcId="{D9420D64-B579-4CC1-A7CD-4E56FA6C19C0}" srcOrd="0" type="presOf"/>
    <dgm:cxn destId="{F7F524BC-B409-4D9C-9BF0-71A8802EBCC3}" destOrd="0" modelId="{DD2CFB52-43A9-498B-821D-A094F4F717FB}" presId="urn:microsoft.com/office/officeart/2005/8/layout/vList2" srcId="{A26FA553-AF61-4DB7-A73B-BDEE072A29E7}" srcOrd="0" type="presOf"/>
    <dgm:cxn destId="{A26FA553-AF61-4DB7-A73B-BDEE072A29E7}" destOrd="0" modelId="{D7D21F78-7249-4A80-B230-7F28C74683D4}" parTransId="{7865D575-4FE8-47DF-B9E3-8764C6EB1170}" sibTransId="{1753A385-FF01-4782-A518-A53E08611E53}" srcId="{C0A436D6-CF1D-46C2-A3B1-6A31AABA7F2C}" srcOrd="1"/>
    <dgm:cxn destId="{E3FA8299-9B56-495B-A8CC-42AA1692A07D}" destOrd="0" modelId="{5A79F079-737E-4953-AD8B-117FF9177028}" presId="urn:microsoft.com/office/officeart/2005/8/layout/vList2" srcId="{2770865B-77DA-4B21-B220-1B89933569FD}" srcOrd="0" type="presOf"/>
    <dgm:cxn destId="{60082334-0A3E-4685-9C12-F2BC3F229B86}" destOrd="0" modelId="{8CACA882-8DB3-466A-BC0E-4E2C37C10D32}" presId="urn:microsoft.com/office/officeart/2005/8/layout/vList2" srcId="{951DA91D-E8DB-48D3-8577-90EEA19238FE}" srcOrd="0" type="presOf"/>
    <dgm:cxn destId="{BA787170-055B-413C-966E-D59AAB310011}" destOrd="0" modelId="{80E17085-96A6-4C9C-9FFF-81BA5EAA7F35}" presId="urn:microsoft.com/office/officeart/2005/8/layout/vList2" srcId="{B52964AC-EDED-463D-9754-EFDB0C97B14A}" srcOrd="0" type="presOf"/>
    <dgm:cxn destId="{2B848D83-7285-4E82-A820-687D1F743EB0}" destOrd="0" modelId="{D3F31FEC-DEFF-4B43-8988-0AF001EB9B1B}" presId="urn:microsoft.com/office/officeart/2005/8/layout/vList2" srcId="{ABA28141-55AF-40B8-BD86-8A04DDE41996}" srcOrd="0" type="presOf"/>
    <dgm:cxn destId="{B52964AC-EDED-463D-9754-EFDB0C97B14A}" destOrd="0" modelId="{595EB3ED-C072-464B-A632-C89CB7E3AD17}" parTransId="{0133F1A7-4E42-47CE-9E06-E99C213D6238}" sibTransId="{F44CDCE0-3620-4C71-837A-293A55A59ABA}" srcId="{C0A436D6-CF1D-46C2-A3B1-6A31AABA7F2C}" srcOrd="3"/>
    <dgm:cxn destId="{C84FAA7D-EC2A-46CB-A946-AF35ADA0A31B}" destOrd="0" modelId="{4DF46AFF-2E68-4DF2-9C3E-1DB56FB34E09}" presId="urn:microsoft.com/office/officeart/2005/8/layout/vList2" srcId="{ADE598CD-A69B-4408-8B2C-DE8F9B5693F3}" srcOrd="0" type="presOf"/>
    <dgm:cxn destId="{E3FA8299-9B56-495B-A8CC-42AA1692A07D}" destOrd="0" modelId="{BCE07E98-022E-44CB-BF64-055FCCFD1A6D}" presId="urn:microsoft.com/office/officeart/2005/8/layout/vList2" srcId="{21FB74F5-5194-4077-9654-04D177895320}" srcOrd="0" type="presParOf"/>
    <dgm:cxn destId="{0612FA79-9EC8-4FDF-B57F-D4D999ABAFA9}" destOrd="0" modelId="{82F692D7-9C90-4DB4-BC95-FF156FCE0398}" presId="urn:microsoft.com/office/officeart/2005/8/layout/vList2" srcId="{21FB74F5-5194-4077-9654-04D177895320}" srcOrd="1" type="presParOf"/>
    <dgm:cxn destId="{F7F524BC-B409-4D9C-9BF0-71A8802EBCC3}" destOrd="0" modelId="{BD216C52-F1AF-40A6-AF57-849ED0E9498E}" presId="urn:microsoft.com/office/officeart/2005/8/layout/vList2" srcId="{21FB74F5-5194-4077-9654-04D177895320}" srcOrd="2" type="presParOf"/>
    <dgm:cxn destId="{842A7A9A-B86B-4854-ADE0-4F544A0B0EC7}" destOrd="0" modelId="{F86DDE8B-B45A-40C5-A77C-2F7887521842}" presId="urn:microsoft.com/office/officeart/2005/8/layout/vList2" srcId="{21FB74F5-5194-4077-9654-04D177895320}" srcOrd="3" type="presParOf"/>
    <dgm:cxn destId="{2B848D83-7285-4E82-A820-687D1F743EB0}" destOrd="0" modelId="{A0D24B31-7F8A-470A-8946-3D1C379DA9C8}" presId="urn:microsoft.com/office/officeart/2005/8/layout/vList2" srcId="{21FB74F5-5194-4077-9654-04D177895320}" srcOrd="4" type="presParOf"/>
    <dgm:cxn destId="{A51EE3A4-A75E-4D31-A004-3B857AC30348}" destOrd="0" modelId="{7DA9EC2B-77E2-4A75-8509-E37BB6CA8114}" presId="urn:microsoft.com/office/officeart/2005/8/layout/vList2" srcId="{21FB74F5-5194-4077-9654-04D177895320}" srcOrd="5" type="presParOf"/>
    <dgm:cxn destId="{BA787170-055B-413C-966E-D59AAB310011}" destOrd="0" modelId="{D304D704-CF5E-4D93-A406-5B8BD7B385BE}" presId="urn:microsoft.com/office/officeart/2005/8/layout/vList2" srcId="{21FB74F5-5194-4077-9654-04D177895320}" srcOrd="6" type="presParOf"/>
    <dgm:cxn destId="{D8455C9E-8E1F-428C-A34D-7D30A9BAAFD5}" destOrd="0" modelId="{C4EF63F6-E809-4F9E-9B12-7EBF7CBC8CB5}" presId="urn:microsoft.com/office/officeart/2005/8/layout/vList2" srcId="{21FB74F5-5194-4077-9654-04D177895320}" srcOrd="7" type="presParOf"/>
    <dgm:cxn destId="{60082334-0A3E-4685-9C12-F2BC3F229B86}" destOrd="0" modelId="{3F576A33-3BF1-453A-83AE-D361806D2A6E}" presId="urn:microsoft.com/office/officeart/2005/8/layout/vList2" srcId="{21FB74F5-5194-4077-9654-04D177895320}" srcOrd="8" type="presParOf"/>
    <dgm:cxn destId="{6E8C9CBD-3B42-4264-B990-F1928780B015}" destOrd="0" modelId="{B3BFC915-2AA5-439C-AB32-526D86DEF57B}" presId="urn:microsoft.com/office/officeart/2005/8/layout/vList2" srcId="{21FB74F5-5194-4077-9654-04D177895320}" srcOrd="9" type="presParOf"/>
    <dgm:cxn destId="{F3AD3A27-4600-4CD7-A455-9DE32FDE0BD4}" destOrd="0" modelId="{600BC85B-6898-4696-87D7-93045FF49EAA}" presId="urn:microsoft.com/office/officeart/2005/8/layout/vList2" srcId="{21FB74F5-5194-4077-9654-04D177895320}" srcOrd="10" type="presParOf"/>
    <dgm:cxn destId="{3B509FD4-EC23-4873-A14A-344135229175}" destOrd="0" modelId="{7AD3EF64-0DE4-406B-BF65-80B60AA8320E}" presId="urn:microsoft.com/office/officeart/2005/8/layout/vList2" srcId="{21FB74F5-5194-4077-9654-04D177895320}" srcOrd="11" type="presParOf"/>
    <dgm:cxn destId="{C84FAA7D-EC2A-46CB-A946-AF35ADA0A31B}" destOrd="0" modelId="{7988490C-4B31-49DE-BB33-C6AE912CBCCA}" presId="urn:microsoft.com/office/officeart/2005/8/layout/vList2" srcId="{21FB74F5-5194-4077-9654-04D177895320}" srcOrd="12" type="presParOf"/>
    <dgm:cxn destId="{DBA4217F-7CFC-4101-847C-6400653EC609}" destOrd="0" modelId="{4EAC180B-2C69-419A-904F-27A884023C6E}" presId="urn:microsoft.com/office/officeart/2005/8/layout/vList2" srcId="{21FB74F5-5194-4077-9654-04D177895320}" srcOrd="13" type="presParOf"/>
    <dgm:cxn destId="{118DA816-5688-48B9-94B3-85F5334E7309}" destOrd="0" modelId="{F05D948B-D7CF-4563-9EAA-10193107B45E}" presId="urn:microsoft.com/office/officeart/2005/8/layout/vList2" srcId="{21FB74F5-5194-4077-9654-04D177895320}" srcOrd="14"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6.xml><?xml version="1.0" encoding="utf-8"?>
<dgm:dataModel xmlns:dgm="http://schemas.openxmlformats.org/drawingml/2006/diagram" xmlns:a="http://schemas.openxmlformats.org/drawingml/2006/main">
  <dgm:ptLst>
    <dgm:pt modelId="{BC34DC73-E238-4311-9390-E944443C126C}" type="doc">
      <dgm:prSet csCatId="colorful" csTypeId="urn:microsoft.com/office/officeart/2018/5/colors/Iconchunking_neutralicontext_colorful1" loCatId="icon" loTypeId="urn:microsoft.com/office/officeart/2018/2/layout/IconVerticalSolidList" phldr="1" qsCatId="simple" qsTypeId="urn:microsoft.com/office/officeart/2005/8/quickstyle/simple1"/>
      <dgm:spPr/>
      <dgm:t>
        <a:bodyPr numCol="1"/>
        <a:lstStyle/>
        <a:p>
          <a:endParaRPr lang="en-US"/>
        </a:p>
      </dgm:t>
    </dgm:pt>
    <dgm:pt modelId="{6D9F166F-2AE1-492A-B9AA-774BBB08E561}">
      <dgm:prSet/>
      <dgm:spPr/>
      <dgm:t>
        <a:bodyPr numCol="1"/>
        <a:lstStyle/>
        <a:p>
          <a:r>
            <a:rPr lang="en-US"/>
            <a:t>Possible unanticipated outcomes.</a:t>
          </a:r>
        </a:p>
      </dgm:t>
    </dgm:pt>
    <dgm:pt cxnId="{E6E040EB-1CA3-4A54-9CA7-5A322F92C24B}" modelId="{DDE6DCF9-CD5F-449F-B017-55E553E0110F}" type="parTrans">
      <dgm:prSet/>
      <dgm:spPr/>
      <dgm:t>
        <a:bodyPr numCol="1"/>
        <a:lstStyle/>
        <a:p>
          <a:endParaRPr lang="en-US"/>
        </a:p>
      </dgm:t>
    </dgm:pt>
    <dgm:pt cxnId="{E6E040EB-1CA3-4A54-9CA7-5A322F92C24B}" modelId="{90A2E1F1-965F-4595-87C7-807451F8AFF1}" type="sibTrans">
      <dgm:prSet/>
      <dgm:spPr/>
      <dgm:t>
        <a:bodyPr numCol="1"/>
        <a:lstStyle/>
        <a:p>
          <a:endParaRPr lang="en-US"/>
        </a:p>
      </dgm:t>
    </dgm:pt>
    <dgm:pt modelId="{9BB70812-D9C3-4238-9D3B-915B74431A46}">
      <dgm:prSet/>
      <dgm:spPr/>
      <dgm:t>
        <a:bodyPr numCol="1"/>
        <a:lstStyle/>
        <a:p>
          <a:r>
            <a:rPr lang="en-US"/>
            <a:t>Heightened patient inquiries following record review.</a:t>
          </a:r>
        </a:p>
      </dgm:t>
    </dgm:pt>
    <dgm:pt cxnId="{0C40A458-59A7-484C-BD83-3FACA73CEF31}" modelId="{02AA2B5E-6E23-45D5-BB8F-490A93DBA04A}" type="parTrans">
      <dgm:prSet/>
      <dgm:spPr/>
      <dgm:t>
        <a:bodyPr numCol="1"/>
        <a:lstStyle/>
        <a:p>
          <a:endParaRPr lang="en-US"/>
        </a:p>
      </dgm:t>
    </dgm:pt>
    <dgm:pt cxnId="{0C40A458-59A7-484C-BD83-3FACA73CEF31}" modelId="{D10976B8-881A-4FEC-9EAD-E9E7AE1CB37C}" type="sibTrans">
      <dgm:prSet/>
      <dgm:spPr/>
      <dgm:t>
        <a:bodyPr numCol="1"/>
        <a:lstStyle/>
        <a:p>
          <a:endParaRPr lang="en-US"/>
        </a:p>
      </dgm:t>
    </dgm:pt>
    <dgm:pt modelId="{FC9F6458-793C-4426-B799-00AAF14F5D03}">
      <dgm:prSet/>
      <dgm:spPr/>
      <dgm:t>
        <a:bodyPr numCol="1"/>
        <a:lstStyle/>
        <a:p>
          <a:r>
            <a:rPr lang="en-US"/>
            <a:t>Extra burden on clinicians.</a:t>
          </a:r>
        </a:p>
      </dgm:t>
    </dgm:pt>
    <dgm:pt cxnId="{4F3EE865-B4FD-40FC-B377-A837F19CE7AF}" modelId="{BB52371B-76FB-4C97-A396-C3AA7303DDF1}" type="parTrans">
      <dgm:prSet/>
      <dgm:spPr/>
      <dgm:t>
        <a:bodyPr numCol="1"/>
        <a:lstStyle/>
        <a:p>
          <a:endParaRPr lang="en-US"/>
        </a:p>
      </dgm:t>
    </dgm:pt>
    <dgm:pt cxnId="{4F3EE865-B4FD-40FC-B377-A837F19CE7AF}" modelId="{D38426AD-0200-4E6F-8528-96508E2D12A1}" type="sibTrans">
      <dgm:prSet/>
      <dgm:spPr/>
      <dgm:t>
        <a:bodyPr numCol="1"/>
        <a:lstStyle/>
        <a:p>
          <a:endParaRPr lang="en-US"/>
        </a:p>
      </dgm:t>
    </dgm:pt>
    <dgm:pt modelId="{2C6189EC-535C-42A5-8B31-312B3BF6E3E1}">
      <dgm:prSet/>
      <dgm:spPr/>
      <dgm:t>
        <a:bodyPr numCol="1"/>
        <a:lstStyle/>
        <a:p>
          <a:r>
            <a:rPr lang="en-US"/>
            <a:t>Sharing accounts creates security threats.</a:t>
          </a:r>
        </a:p>
      </dgm:t>
    </dgm:pt>
    <dgm:pt cxnId="{03AF44CD-BCD1-4E95-A4F7-622D723AAA37}" modelId="{7CE0E802-AC6A-4FA5-8EA3-B2C77F73CA00}" type="parTrans">
      <dgm:prSet/>
      <dgm:spPr/>
      <dgm:t>
        <a:bodyPr numCol="1"/>
        <a:lstStyle/>
        <a:p>
          <a:endParaRPr lang="en-US"/>
        </a:p>
      </dgm:t>
    </dgm:pt>
    <dgm:pt cxnId="{03AF44CD-BCD1-4E95-A4F7-622D723AAA37}" modelId="{D8F12F10-221D-48DA-9A81-8CF27BB081F7}" type="sibTrans">
      <dgm:prSet/>
      <dgm:spPr/>
      <dgm:t>
        <a:bodyPr numCol="1"/>
        <a:lstStyle/>
        <a:p>
          <a:endParaRPr lang="en-US"/>
        </a:p>
      </dgm:t>
    </dgm:pt>
    <dgm:pt modelId="{985B5C14-49D9-4067-9E7F-A40716750D2C}">
      <dgm:prSet/>
      <dgm:spPr/>
      <dgm:t>
        <a:bodyPr numCol="1"/>
        <a:lstStyle/>
        <a:p>
          <a:r>
            <a:rPr lang="en-US"/>
            <a:t>Research indicates the majority of GPs anticipate an increasing workload in the future.</a:t>
          </a:r>
        </a:p>
      </dgm:t>
    </dgm:pt>
    <dgm:pt cxnId="{5C84A09D-EB75-46CE-8765-4DB0074664C0}" modelId="{09776D0C-B8C3-4E17-B5DC-F4CE66B873EE}" type="parTrans">
      <dgm:prSet/>
      <dgm:spPr/>
      <dgm:t>
        <a:bodyPr numCol="1"/>
        <a:lstStyle/>
        <a:p>
          <a:endParaRPr lang="en-US"/>
        </a:p>
      </dgm:t>
    </dgm:pt>
    <dgm:pt cxnId="{5C84A09D-EB75-46CE-8765-4DB0074664C0}" modelId="{290907D2-2777-43AE-BD07-209D84E1C287}" type="sibTrans">
      <dgm:prSet/>
      <dgm:spPr/>
      <dgm:t>
        <a:bodyPr numCol="1"/>
        <a:lstStyle/>
        <a:p>
          <a:endParaRPr lang="en-US"/>
        </a:p>
      </dgm:t>
    </dgm:pt>
    <dgm:pt modelId="{E97AA73B-3143-43F0-9EDD-30425D7CE8DE}" type="pres">
      <dgm:prSet presAssocID="{BC34DC73-E238-4311-9390-E944443C126C}" presName="root" presStyleCnt="0">
        <dgm:presLayoutVars>
          <dgm:dir/>
          <dgm:resizeHandles val="exact"/>
        </dgm:presLayoutVars>
      </dgm:prSet>
      <dgm:spPr/>
    </dgm:pt>
    <dgm:pt modelId="{7FAD4448-E4B7-43C1-902A-94D7DF0B12E5}" type="pres">
      <dgm:prSet presAssocID="{6D9F166F-2AE1-492A-B9AA-774BBB08E561}" presName="compNode" presStyleCnt="0"/>
      <dgm:spPr/>
    </dgm:pt>
    <dgm:pt modelId="{5E3F79D9-1B30-4B0C-9E7F-9CAD0B289D7E}" type="pres">
      <dgm:prSet presAssocID="{6D9F166F-2AE1-492A-B9AA-774BBB08E561}" presName="bgRect" presStyleCnt="5" presStyleIdx="0" presStyleLbl="bgShp"/>
      <dgm:spPr/>
    </dgm:pt>
    <dgm:pt modelId="{F84B9548-31C0-4BD8-9F17-BF957B434362}" type="pres">
      <dgm:prSet presAssocID="{6D9F166F-2AE1-492A-B9AA-774BBB08E561}" presName="iconRect" presStyleCnt="5"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descr="Irritant" id="0" name=""/>
        </a:ext>
      </dgm:extLst>
    </dgm:pt>
    <dgm:pt modelId="{87939B1F-FBE8-40B2-A91D-F6748FFC6640}" type="pres">
      <dgm:prSet presAssocID="{6D9F166F-2AE1-492A-B9AA-774BBB08E561}" presName="spaceRect" presStyleCnt="0"/>
      <dgm:spPr/>
    </dgm:pt>
    <dgm:pt modelId="{CC0434DC-D7F6-4FAE-AF62-3371DF6800DA}" type="pres">
      <dgm:prSet presAssocID="{6D9F166F-2AE1-492A-B9AA-774BBB08E561}" presName="parTx" presStyleCnt="5" presStyleIdx="0" presStyleLbl="revTx">
        <dgm:presLayoutVars>
          <dgm:chMax val="0"/>
          <dgm:chPref val="0"/>
        </dgm:presLayoutVars>
      </dgm:prSet>
      <dgm:spPr/>
    </dgm:pt>
    <dgm:pt modelId="{0D35C41A-B484-4F19-AE70-49D454878B6D}" type="pres">
      <dgm:prSet presAssocID="{90A2E1F1-965F-4595-87C7-807451F8AFF1}" presName="sibTrans" presStyleCnt="0"/>
      <dgm:spPr/>
    </dgm:pt>
    <dgm:pt modelId="{4817F9FA-6881-4FA6-A895-BA655F31BCF9}" type="pres">
      <dgm:prSet presAssocID="{9BB70812-D9C3-4238-9D3B-915B74431A46}" presName="compNode" presStyleCnt="0"/>
      <dgm:spPr/>
    </dgm:pt>
    <dgm:pt modelId="{7798A91F-C7E2-4780-A7FA-188E2FA414CC}" type="pres">
      <dgm:prSet presAssocID="{9BB70812-D9C3-4238-9D3B-915B74431A46}" presName="bgRect" presStyleCnt="5" presStyleIdx="1" presStyleLbl="bgShp"/>
      <dgm:spPr/>
    </dgm:pt>
    <dgm:pt modelId="{A995421B-4066-4193-98D7-57535D30D513}" type="pres">
      <dgm:prSet presAssocID="{9BB70812-D9C3-4238-9D3B-915B74431A46}" presName="iconRect" presStyleCnt="5"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descr="Stethoscope" id="0" name=""/>
        </a:ext>
      </dgm:extLst>
    </dgm:pt>
    <dgm:pt modelId="{599C4294-0AEF-42AD-B5E0-9A62C6B83848}" type="pres">
      <dgm:prSet presAssocID="{9BB70812-D9C3-4238-9D3B-915B74431A46}" presName="spaceRect" presStyleCnt="0"/>
      <dgm:spPr/>
    </dgm:pt>
    <dgm:pt modelId="{EC6EF307-8FA8-45E0-B00A-4BBDA9CCDADE}" type="pres">
      <dgm:prSet presAssocID="{9BB70812-D9C3-4238-9D3B-915B74431A46}" presName="parTx" presStyleCnt="5" presStyleIdx="1" presStyleLbl="revTx">
        <dgm:presLayoutVars>
          <dgm:chMax val="0"/>
          <dgm:chPref val="0"/>
        </dgm:presLayoutVars>
      </dgm:prSet>
      <dgm:spPr/>
    </dgm:pt>
    <dgm:pt modelId="{61D65438-91B8-485D-B72A-003B6233F0E6}" type="pres">
      <dgm:prSet presAssocID="{D10976B8-881A-4FEC-9EAD-E9E7AE1CB37C}" presName="sibTrans" presStyleCnt="0"/>
      <dgm:spPr/>
    </dgm:pt>
    <dgm:pt modelId="{5195DFD5-F480-401E-A745-E2A08C6C0A1A}" type="pres">
      <dgm:prSet presAssocID="{FC9F6458-793C-4426-B799-00AAF14F5D03}" presName="compNode" presStyleCnt="0"/>
      <dgm:spPr/>
    </dgm:pt>
    <dgm:pt modelId="{C9862ED9-881A-4DC9-9FF3-D549F9D2FDA1}" type="pres">
      <dgm:prSet presAssocID="{FC9F6458-793C-4426-B799-00AAF14F5D03}" presName="bgRect" presStyleCnt="5" presStyleIdx="2" presStyleLbl="bgShp"/>
      <dgm:spPr/>
    </dgm:pt>
    <dgm:pt modelId="{17140D3D-14D8-44C8-8A23-512B71C68F26}" type="pres">
      <dgm:prSet presAssocID="{FC9F6458-793C-4426-B799-00AAF14F5D03}" presName="iconRect" presStyleCnt="5"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descr="Money" id="0" name=""/>
        </a:ext>
      </dgm:extLst>
    </dgm:pt>
    <dgm:pt modelId="{DB7E2080-700C-494F-B16F-303D1B431D20}" type="pres">
      <dgm:prSet presAssocID="{FC9F6458-793C-4426-B799-00AAF14F5D03}" presName="spaceRect" presStyleCnt="0"/>
      <dgm:spPr/>
    </dgm:pt>
    <dgm:pt modelId="{F5893DBC-5E06-43E7-9061-91769AFFA637}" type="pres">
      <dgm:prSet presAssocID="{FC9F6458-793C-4426-B799-00AAF14F5D03}" presName="parTx" presStyleCnt="5" presStyleIdx="2" presStyleLbl="revTx">
        <dgm:presLayoutVars>
          <dgm:chMax val="0"/>
          <dgm:chPref val="0"/>
        </dgm:presLayoutVars>
      </dgm:prSet>
      <dgm:spPr/>
    </dgm:pt>
    <dgm:pt modelId="{0FDA763A-5405-49AE-96B2-163ABC85E25B}" type="pres">
      <dgm:prSet presAssocID="{D38426AD-0200-4E6F-8528-96508E2D12A1}" presName="sibTrans" presStyleCnt="0"/>
      <dgm:spPr/>
    </dgm:pt>
    <dgm:pt modelId="{072D1A95-11CC-4BAF-A3C9-961B1682B22E}" type="pres">
      <dgm:prSet presAssocID="{2C6189EC-535C-42A5-8B31-312B3BF6E3E1}" presName="compNode" presStyleCnt="0"/>
      <dgm:spPr/>
    </dgm:pt>
    <dgm:pt modelId="{5F2FFF71-457E-43BF-8BC5-0DAE477BFD6F}" type="pres">
      <dgm:prSet presAssocID="{2C6189EC-535C-42A5-8B31-312B3BF6E3E1}" presName="bgRect" presStyleCnt="5" presStyleIdx="3" presStyleLbl="bgShp"/>
      <dgm:spPr/>
    </dgm:pt>
    <dgm:pt modelId="{55ECEC74-EC70-4613-B77F-F8A89F40210D}" type="pres">
      <dgm:prSet presAssocID="{2C6189EC-535C-42A5-8B31-312B3BF6E3E1}" presName="iconRect" presStyleCnt="5" presStyleIdx="3" presStyleLbl="node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descr="Lock" id="0" name=""/>
        </a:ext>
      </dgm:extLst>
    </dgm:pt>
    <dgm:pt modelId="{DB0BE680-3ED8-46C1-94B0-32D0503527B2}" type="pres">
      <dgm:prSet presAssocID="{2C6189EC-535C-42A5-8B31-312B3BF6E3E1}" presName="spaceRect" presStyleCnt="0"/>
      <dgm:spPr/>
    </dgm:pt>
    <dgm:pt modelId="{29057F72-0DDE-410D-9E84-590C4A0FB063}" type="pres">
      <dgm:prSet presAssocID="{2C6189EC-535C-42A5-8B31-312B3BF6E3E1}" presName="parTx" presStyleCnt="5" presStyleIdx="3" presStyleLbl="revTx">
        <dgm:presLayoutVars>
          <dgm:chMax val="0"/>
          <dgm:chPref val="0"/>
        </dgm:presLayoutVars>
      </dgm:prSet>
      <dgm:spPr/>
    </dgm:pt>
    <dgm:pt modelId="{6FFD8968-D1B1-470C-922C-CD5A1415D907}" type="pres">
      <dgm:prSet presAssocID="{D8F12F10-221D-48DA-9A81-8CF27BB081F7}" presName="sibTrans" presStyleCnt="0"/>
      <dgm:spPr/>
    </dgm:pt>
    <dgm:pt modelId="{E20C07C6-C9EF-4214-88AF-26DCF8785272}" type="pres">
      <dgm:prSet presAssocID="{985B5C14-49D9-4067-9E7F-A40716750D2C}" presName="compNode" presStyleCnt="0"/>
      <dgm:spPr/>
    </dgm:pt>
    <dgm:pt modelId="{C1EA8AD9-11BF-407E-B1E4-A66046CAF11E}" type="pres">
      <dgm:prSet presAssocID="{985B5C14-49D9-4067-9E7F-A40716750D2C}" presName="bgRect" presStyleCnt="5" presStyleIdx="4" presStyleLbl="bgShp"/>
      <dgm:spPr/>
    </dgm:pt>
    <dgm:pt modelId="{6E7C217A-AB3A-449D-9F79-14423AC7CF5E}" type="pres">
      <dgm:prSet presAssocID="{985B5C14-49D9-4067-9E7F-A40716750D2C}" presName="iconRect" presStyleCnt="5" presStyleIdx="4" presStyleLbl="node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descr="Satellite" id="0" name=""/>
        </a:ext>
      </dgm:extLst>
    </dgm:pt>
    <dgm:pt modelId="{212CBC96-2DE3-4BBA-8506-A50FC61EC1F9}" type="pres">
      <dgm:prSet presAssocID="{985B5C14-49D9-4067-9E7F-A40716750D2C}" presName="spaceRect" presStyleCnt="0"/>
      <dgm:spPr/>
    </dgm:pt>
    <dgm:pt modelId="{7277F434-8C3D-4F7B-98D2-20518E4B8FD3}" type="pres">
      <dgm:prSet presAssocID="{985B5C14-49D9-4067-9E7F-A40716750D2C}" presName="parTx" presStyleCnt="5" presStyleIdx="4" presStyleLbl="revTx">
        <dgm:presLayoutVars>
          <dgm:chMax val="0"/>
          <dgm:chPref val="0"/>
        </dgm:presLayoutVars>
      </dgm:prSet>
      <dgm:spPr/>
    </dgm:pt>
  </dgm:ptLst>
  <dgm:cxnLst>
    <dgm:cxn destId="{EC6EF307-8FA8-45E0-B00A-4BBDA9CCDADE}" destOrd="0" modelId="{7786380A-9617-4771-BF3A-92ED17BBC6F3}" presId="urn:microsoft.com/office/officeart/2018/2/layout/IconVerticalSolidList" srcId="{9BB70812-D9C3-4238-9D3B-915B74431A46}" srcOrd="0" type="presOf"/>
    <dgm:cxn destId="{E97AA73B-3143-43F0-9EDD-30425D7CE8DE}" destOrd="0" modelId="{4372832F-07C8-4D65-91D2-1B630B96A145}" presId="urn:microsoft.com/office/officeart/2018/2/layout/IconVerticalSolidList" srcId="{BC34DC73-E238-4311-9390-E944443C126C}" srcOrd="0" type="presOf"/>
    <dgm:cxn destId="{FC9F6458-793C-4426-B799-00AAF14F5D03}" destOrd="0" modelId="{4F3EE865-B4FD-40FC-B377-A837F19CE7AF}" parTransId="{BB52371B-76FB-4C97-A396-C3AA7303DDF1}" sibTransId="{D38426AD-0200-4E6F-8528-96508E2D12A1}" srcId="{BC34DC73-E238-4311-9390-E944443C126C}" srcOrd="2"/>
    <dgm:cxn destId="{CC0434DC-D7F6-4FAE-AF62-3371DF6800DA}" destOrd="0" modelId="{9430344F-577D-4605-8FD9-ABDB51F11A03}" presId="urn:microsoft.com/office/officeart/2018/2/layout/IconVerticalSolidList" srcId="{6D9F166F-2AE1-492A-B9AA-774BBB08E561}" srcOrd="0" type="presOf"/>
    <dgm:cxn destId="{9BB70812-D9C3-4238-9D3B-915B74431A46}" destOrd="0" modelId="{0C40A458-59A7-484C-BD83-3FACA73CEF31}" parTransId="{02AA2B5E-6E23-45D5-BB8F-490A93DBA04A}" sibTransId="{D10976B8-881A-4FEC-9EAD-E9E7AE1CB37C}" srcId="{BC34DC73-E238-4311-9390-E944443C126C}" srcOrd="1"/>
    <dgm:cxn destId="{29057F72-0DDE-410D-9E84-590C4A0FB063}" destOrd="0" modelId="{6949DA8A-C8E7-411C-870D-0431551E9937}" presId="urn:microsoft.com/office/officeart/2018/2/layout/IconVerticalSolidList" srcId="{2C6189EC-535C-42A5-8B31-312B3BF6E3E1}" srcOrd="0" type="presOf"/>
    <dgm:cxn destId="{7277F434-8C3D-4F7B-98D2-20518E4B8FD3}" destOrd="0" modelId="{29351193-C0A5-46BA-B351-FA785FEAE6F7}" presId="urn:microsoft.com/office/officeart/2018/2/layout/IconVerticalSolidList" srcId="{985B5C14-49D9-4067-9E7F-A40716750D2C}" srcOrd="0" type="presOf"/>
    <dgm:cxn destId="{985B5C14-49D9-4067-9E7F-A40716750D2C}" destOrd="0" modelId="{5C84A09D-EB75-46CE-8765-4DB0074664C0}" parTransId="{09776D0C-B8C3-4E17-B5DC-F4CE66B873EE}" sibTransId="{290907D2-2777-43AE-BD07-209D84E1C287}" srcId="{BC34DC73-E238-4311-9390-E944443C126C}" srcOrd="4"/>
    <dgm:cxn destId="{2C6189EC-535C-42A5-8B31-312B3BF6E3E1}" destOrd="0" modelId="{03AF44CD-BCD1-4E95-A4F7-622D723AAA37}" parTransId="{7CE0E802-AC6A-4FA5-8EA3-B2C77F73CA00}" sibTransId="{D8F12F10-221D-48DA-9A81-8CF27BB081F7}" srcId="{BC34DC73-E238-4311-9390-E944443C126C}" srcOrd="3"/>
    <dgm:cxn destId="{F5893DBC-5E06-43E7-9061-91769AFFA637}" destOrd="0" modelId="{7EF851DF-C4F9-4B6D-887C-2B34AA383E50}" presId="urn:microsoft.com/office/officeart/2018/2/layout/IconVerticalSolidList" srcId="{FC9F6458-793C-4426-B799-00AAF14F5D03}" srcOrd="0" type="presOf"/>
    <dgm:cxn destId="{6D9F166F-2AE1-492A-B9AA-774BBB08E561}" destOrd="0" modelId="{E6E040EB-1CA3-4A54-9CA7-5A322F92C24B}" parTransId="{DDE6DCF9-CD5F-449F-B017-55E553E0110F}" sibTransId="{90A2E1F1-965F-4595-87C7-807451F8AFF1}" srcId="{BC34DC73-E238-4311-9390-E944443C126C}" srcOrd="0"/>
    <dgm:cxn destId="{7FAD4448-E4B7-43C1-902A-94D7DF0B12E5}" destOrd="0" modelId="{008849A5-2321-4B04-B0FE-45C43E2AF764}" presId="urn:microsoft.com/office/officeart/2018/2/layout/IconVerticalSolidList" srcId="{E97AA73B-3143-43F0-9EDD-30425D7CE8DE}" srcOrd="0" type="presParOf"/>
    <dgm:cxn destId="{5E3F79D9-1B30-4B0C-9E7F-9CAD0B289D7E}" destOrd="0" modelId="{D5A2FE89-B9D7-4556-A10C-2E12B1ED8080}" presId="urn:microsoft.com/office/officeart/2018/2/layout/IconVerticalSolidList" srcId="{7FAD4448-E4B7-43C1-902A-94D7DF0B12E5}" srcOrd="0" type="presParOf"/>
    <dgm:cxn destId="{F84B9548-31C0-4BD8-9F17-BF957B434362}" destOrd="0" modelId="{45C5C508-98F8-40B2-A166-A647E1BC04F1}" presId="urn:microsoft.com/office/officeart/2018/2/layout/IconVerticalSolidList" srcId="{7FAD4448-E4B7-43C1-902A-94D7DF0B12E5}" srcOrd="1" type="presParOf"/>
    <dgm:cxn destId="{87939B1F-FBE8-40B2-A91D-F6748FFC6640}" destOrd="0" modelId="{4D31915B-43CC-45F8-B72B-BBB38481309F}" presId="urn:microsoft.com/office/officeart/2018/2/layout/IconVerticalSolidList" srcId="{7FAD4448-E4B7-43C1-902A-94D7DF0B12E5}" srcOrd="2" type="presParOf"/>
    <dgm:cxn destId="{CC0434DC-D7F6-4FAE-AF62-3371DF6800DA}" destOrd="0" modelId="{6B8BD518-DE82-4189-9B8A-217B2F016111}" presId="urn:microsoft.com/office/officeart/2018/2/layout/IconVerticalSolidList" srcId="{7FAD4448-E4B7-43C1-902A-94D7DF0B12E5}" srcOrd="3" type="presParOf"/>
    <dgm:cxn destId="{0D35C41A-B484-4F19-AE70-49D454878B6D}" destOrd="0" modelId="{55BF43E4-FD69-4BDA-A8F8-1A47BB702157}" presId="urn:microsoft.com/office/officeart/2018/2/layout/IconVerticalSolidList" srcId="{E97AA73B-3143-43F0-9EDD-30425D7CE8DE}" srcOrd="1" type="presParOf"/>
    <dgm:cxn destId="{4817F9FA-6881-4FA6-A895-BA655F31BCF9}" destOrd="0" modelId="{2F41F411-D3B8-4598-AD5F-F41F251D9F1D}" presId="urn:microsoft.com/office/officeart/2018/2/layout/IconVerticalSolidList" srcId="{E97AA73B-3143-43F0-9EDD-30425D7CE8DE}" srcOrd="2" type="presParOf"/>
    <dgm:cxn destId="{7798A91F-C7E2-4780-A7FA-188E2FA414CC}" destOrd="0" modelId="{EA88482E-B765-459A-B26D-5C34425C9A16}" presId="urn:microsoft.com/office/officeart/2018/2/layout/IconVerticalSolidList" srcId="{4817F9FA-6881-4FA6-A895-BA655F31BCF9}" srcOrd="0" type="presParOf"/>
    <dgm:cxn destId="{A995421B-4066-4193-98D7-57535D30D513}" destOrd="0" modelId="{F657B654-5BBD-4066-AFB6-39CD4293DA90}" presId="urn:microsoft.com/office/officeart/2018/2/layout/IconVerticalSolidList" srcId="{4817F9FA-6881-4FA6-A895-BA655F31BCF9}" srcOrd="1" type="presParOf"/>
    <dgm:cxn destId="{599C4294-0AEF-42AD-B5E0-9A62C6B83848}" destOrd="0" modelId="{035023F6-9312-4C8D-97E2-277F0380F65A}" presId="urn:microsoft.com/office/officeart/2018/2/layout/IconVerticalSolidList" srcId="{4817F9FA-6881-4FA6-A895-BA655F31BCF9}" srcOrd="2" type="presParOf"/>
    <dgm:cxn destId="{EC6EF307-8FA8-45E0-B00A-4BBDA9CCDADE}" destOrd="0" modelId="{BA77F7EE-DB44-4CF2-9F33-AFBB0C9F2865}" presId="urn:microsoft.com/office/officeart/2018/2/layout/IconVerticalSolidList" srcId="{4817F9FA-6881-4FA6-A895-BA655F31BCF9}" srcOrd="3" type="presParOf"/>
    <dgm:cxn destId="{61D65438-91B8-485D-B72A-003B6233F0E6}" destOrd="0" modelId="{DF293D45-BDEE-47CC-BEC8-AA75F31F3497}" presId="urn:microsoft.com/office/officeart/2018/2/layout/IconVerticalSolidList" srcId="{E97AA73B-3143-43F0-9EDD-30425D7CE8DE}" srcOrd="3" type="presParOf"/>
    <dgm:cxn destId="{5195DFD5-F480-401E-A745-E2A08C6C0A1A}" destOrd="0" modelId="{9C382277-3B67-419F-B900-F5BFB5098714}" presId="urn:microsoft.com/office/officeart/2018/2/layout/IconVerticalSolidList" srcId="{E97AA73B-3143-43F0-9EDD-30425D7CE8DE}" srcOrd="4" type="presParOf"/>
    <dgm:cxn destId="{C9862ED9-881A-4DC9-9FF3-D549F9D2FDA1}" destOrd="0" modelId="{98BBE4FF-D5DE-4047-948F-F321A0B4E838}" presId="urn:microsoft.com/office/officeart/2018/2/layout/IconVerticalSolidList" srcId="{5195DFD5-F480-401E-A745-E2A08C6C0A1A}" srcOrd="0" type="presParOf"/>
    <dgm:cxn destId="{17140D3D-14D8-44C8-8A23-512B71C68F26}" destOrd="0" modelId="{B4A6C5C6-46E5-4644-8C9B-20149DEA4894}" presId="urn:microsoft.com/office/officeart/2018/2/layout/IconVerticalSolidList" srcId="{5195DFD5-F480-401E-A745-E2A08C6C0A1A}" srcOrd="1" type="presParOf"/>
    <dgm:cxn destId="{DB7E2080-700C-494F-B16F-303D1B431D20}" destOrd="0" modelId="{809B2403-0B4C-4A5B-BA72-AA7C59BB8769}" presId="urn:microsoft.com/office/officeart/2018/2/layout/IconVerticalSolidList" srcId="{5195DFD5-F480-401E-A745-E2A08C6C0A1A}" srcOrd="2" type="presParOf"/>
    <dgm:cxn destId="{F5893DBC-5E06-43E7-9061-91769AFFA637}" destOrd="0" modelId="{FA20A65F-4857-44F0-816B-1327052C42AD}" presId="urn:microsoft.com/office/officeart/2018/2/layout/IconVerticalSolidList" srcId="{5195DFD5-F480-401E-A745-E2A08C6C0A1A}" srcOrd="3" type="presParOf"/>
    <dgm:cxn destId="{0FDA763A-5405-49AE-96B2-163ABC85E25B}" destOrd="0" modelId="{D3D66CBE-467E-4400-8530-6CC99E8D7178}" presId="urn:microsoft.com/office/officeart/2018/2/layout/IconVerticalSolidList" srcId="{E97AA73B-3143-43F0-9EDD-30425D7CE8DE}" srcOrd="5" type="presParOf"/>
    <dgm:cxn destId="{072D1A95-11CC-4BAF-A3C9-961B1682B22E}" destOrd="0" modelId="{8267C2E7-5F35-4F84-969E-3FCB52006480}" presId="urn:microsoft.com/office/officeart/2018/2/layout/IconVerticalSolidList" srcId="{E97AA73B-3143-43F0-9EDD-30425D7CE8DE}" srcOrd="6" type="presParOf"/>
    <dgm:cxn destId="{5F2FFF71-457E-43BF-8BC5-0DAE477BFD6F}" destOrd="0" modelId="{B28E4330-F554-4835-85E2-1F19E9FD24A9}" presId="urn:microsoft.com/office/officeart/2018/2/layout/IconVerticalSolidList" srcId="{072D1A95-11CC-4BAF-A3C9-961B1682B22E}" srcOrd="0" type="presParOf"/>
    <dgm:cxn destId="{55ECEC74-EC70-4613-B77F-F8A89F40210D}" destOrd="0" modelId="{D496FC8F-C9CC-4F1B-B0F6-6E77D407B70D}" presId="urn:microsoft.com/office/officeart/2018/2/layout/IconVerticalSolidList" srcId="{072D1A95-11CC-4BAF-A3C9-961B1682B22E}" srcOrd="1" type="presParOf"/>
    <dgm:cxn destId="{DB0BE680-3ED8-46C1-94B0-32D0503527B2}" destOrd="0" modelId="{FB590013-4D73-4D3D-A47F-CE6A91205109}" presId="urn:microsoft.com/office/officeart/2018/2/layout/IconVerticalSolidList" srcId="{072D1A95-11CC-4BAF-A3C9-961B1682B22E}" srcOrd="2" type="presParOf"/>
    <dgm:cxn destId="{29057F72-0DDE-410D-9E84-590C4A0FB063}" destOrd="0" modelId="{2526749C-DBD0-4772-A79C-36E2F7DBF2EA}" presId="urn:microsoft.com/office/officeart/2018/2/layout/IconVerticalSolidList" srcId="{072D1A95-11CC-4BAF-A3C9-961B1682B22E}" srcOrd="3" type="presParOf"/>
    <dgm:cxn destId="{6FFD8968-D1B1-470C-922C-CD5A1415D907}" destOrd="0" modelId="{4130F217-755F-4374-976E-A5E06A807CA4}" presId="urn:microsoft.com/office/officeart/2018/2/layout/IconVerticalSolidList" srcId="{E97AA73B-3143-43F0-9EDD-30425D7CE8DE}" srcOrd="7" type="presParOf"/>
    <dgm:cxn destId="{E20C07C6-C9EF-4214-88AF-26DCF8785272}" destOrd="0" modelId="{0E54511A-AB8E-4850-AC98-AD18746356A5}" presId="urn:microsoft.com/office/officeart/2018/2/layout/IconVerticalSolidList" srcId="{E97AA73B-3143-43F0-9EDD-30425D7CE8DE}" srcOrd="8" type="presParOf"/>
    <dgm:cxn destId="{C1EA8AD9-11BF-407E-B1E4-A66046CAF11E}" destOrd="0" modelId="{689B5B21-0938-4C0C-A533-9B0395E57288}" presId="urn:microsoft.com/office/officeart/2018/2/layout/IconVerticalSolidList" srcId="{E20C07C6-C9EF-4214-88AF-26DCF8785272}" srcOrd="0" type="presParOf"/>
    <dgm:cxn destId="{6E7C217A-AB3A-449D-9F79-14423AC7CF5E}" destOrd="0" modelId="{590FEB96-DCFA-4B11-9FAF-3FD7A5359DC1}" presId="urn:microsoft.com/office/officeart/2018/2/layout/IconVerticalSolidList" srcId="{E20C07C6-C9EF-4214-88AF-26DCF8785272}" srcOrd="1" type="presParOf"/>
    <dgm:cxn destId="{212CBC96-2DE3-4BBA-8506-A50FC61EC1F9}" destOrd="0" modelId="{F49BD97D-3CDF-44AD-8F2B-8DD7FCC85AA9}" presId="urn:microsoft.com/office/officeart/2018/2/layout/IconVerticalSolidList" srcId="{E20C07C6-C9EF-4214-88AF-26DCF8785272}" srcOrd="2" type="presParOf"/>
    <dgm:cxn destId="{7277F434-8C3D-4F7B-98D2-20518E4B8FD3}" destOrd="0" modelId="{2F9CCDD0-BE67-4A83-A83E-B95E5510C532}" presId="urn:microsoft.com/office/officeart/2018/2/layout/IconVerticalSolidList" srcId="{E20C07C6-C9EF-4214-88AF-26DCF8785272}"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7.xml><?xml version="1.0" encoding="utf-8"?>
<dgm:dataModel xmlns:dgm="http://schemas.openxmlformats.org/drawingml/2006/diagram" xmlns:a="http://schemas.openxmlformats.org/drawingml/2006/main">
  <dgm:ptLst>
    <dgm:pt modelId="{27DC00D7-49C7-4402-AA4B-B2B25AEEAAC2}" type="doc">
      <dgm:prSet csCatId="accent1" csTypeId="urn:microsoft.com/office/officeart/2005/8/colors/accent1_2" loCatId="icon" loTypeId="urn:microsoft.com/office/officeart/2018/2/layout/IconVerticalSolidList" phldr="1" qsCatId="simple" qsTypeId="urn:microsoft.com/office/officeart/2005/8/quickstyle/simple1"/>
      <dgm:spPr/>
      <dgm:t>
        <a:bodyPr numCol="1"/>
        <a:lstStyle/>
        <a:p>
          <a:endParaRPr lang="en-US"/>
        </a:p>
      </dgm:t>
    </dgm:pt>
    <dgm:pt modelId="{E44323BF-16D1-4705-B9F6-86016705E82C}">
      <dgm:prSet/>
      <dgm:spPr/>
      <dgm:t>
        <a:bodyPr numCol="1"/>
        <a:lstStyle/>
        <a:p>
          <a:pPr>
            <a:lnSpc>
              <a:spcPct val="100000"/>
            </a:lnSpc>
          </a:pPr>
          <a:r>
            <a:rPr b="1" lang="en-US"/>
            <a:t>Restrictions.</a:t>
          </a:r>
          <a:endParaRPr lang="en-US"/>
        </a:p>
      </dgm:t>
    </dgm:pt>
    <dgm:pt cxnId="{C37D42D7-193F-4ED5-9C29-357DBEC57E7A}" modelId="{970C4D36-C187-4C23-B0DF-10FE29EC213D}" type="parTrans">
      <dgm:prSet/>
      <dgm:spPr/>
      <dgm:t>
        <a:bodyPr numCol="1"/>
        <a:lstStyle/>
        <a:p>
          <a:endParaRPr lang="en-US"/>
        </a:p>
      </dgm:t>
    </dgm:pt>
    <dgm:pt cxnId="{C37D42D7-193F-4ED5-9C29-357DBEC57E7A}" modelId="{20B47994-12D1-4C6D-855E-F474521F7673}" type="sibTrans">
      <dgm:prSet/>
      <dgm:spPr/>
      <dgm:t>
        <a:bodyPr numCol="1"/>
        <a:lstStyle/>
        <a:p>
          <a:endParaRPr lang="en-US"/>
        </a:p>
      </dgm:t>
    </dgm:pt>
    <dgm:pt modelId="{0228D896-F7CA-4ABD-A446-423477C71219}">
      <dgm:prSet/>
      <dgm:spPr/>
      <dgm:t>
        <a:bodyPr numCol="1"/>
        <a:lstStyle/>
        <a:p>
          <a:pPr>
            <a:lnSpc>
              <a:spcPct val="100000"/>
            </a:lnSpc>
          </a:pPr>
          <a:r>
            <a:rPr lang="en-US"/>
            <a:t>Difference between GP practices.</a:t>
          </a:r>
        </a:p>
      </dgm:t>
    </dgm:pt>
    <dgm:pt cxnId="{29CF2CAA-6CE0-453C-9DC3-7A037CA851FE}" modelId="{CF649094-9669-4EDC-AACC-122BC324CA7B}" type="parTrans">
      <dgm:prSet/>
      <dgm:spPr/>
      <dgm:t>
        <a:bodyPr numCol="1"/>
        <a:lstStyle/>
        <a:p>
          <a:endParaRPr lang="en-US"/>
        </a:p>
      </dgm:t>
    </dgm:pt>
    <dgm:pt cxnId="{29CF2CAA-6CE0-453C-9DC3-7A037CA851FE}" modelId="{B6081141-17A6-42C8-B062-8D95F8729F65}" type="sibTrans">
      <dgm:prSet/>
      <dgm:spPr/>
      <dgm:t>
        <a:bodyPr numCol="1"/>
        <a:lstStyle/>
        <a:p>
          <a:endParaRPr lang="en-US"/>
        </a:p>
      </dgm:t>
    </dgm:pt>
    <dgm:pt modelId="{1D369BB6-9785-4B5C-B6E1-A028B5DDA0DE}">
      <dgm:prSet/>
      <dgm:spPr/>
      <dgm:t>
        <a:bodyPr numCol="1"/>
        <a:lstStyle/>
        <a:p>
          <a:pPr>
            <a:lnSpc>
              <a:spcPct val="100000"/>
            </a:lnSpc>
          </a:pPr>
          <a:r>
            <a:rPr lang="en-US"/>
            <a:t>Concerns about Technology Integration.</a:t>
          </a:r>
        </a:p>
      </dgm:t>
    </dgm:pt>
    <dgm:pt cxnId="{F26ACD37-184E-48FE-8C59-BC5899183D51}" modelId="{A78637AB-DF27-49F6-8E45-05EEEF6D8F25}" type="parTrans">
      <dgm:prSet/>
      <dgm:spPr/>
      <dgm:t>
        <a:bodyPr numCol="1"/>
        <a:lstStyle/>
        <a:p>
          <a:endParaRPr lang="en-US"/>
        </a:p>
      </dgm:t>
    </dgm:pt>
    <dgm:pt cxnId="{F26ACD37-184E-48FE-8C59-BC5899183D51}" modelId="{667A185E-C989-4D97-A87E-B1A19365EBEA}" type="sibTrans">
      <dgm:prSet/>
      <dgm:spPr/>
      <dgm:t>
        <a:bodyPr numCol="1"/>
        <a:lstStyle/>
        <a:p>
          <a:endParaRPr lang="en-US"/>
        </a:p>
      </dgm:t>
    </dgm:pt>
    <dgm:pt modelId="{F739F884-9AE7-4703-9DBC-84733FEBCD16}">
      <dgm:prSet/>
      <dgm:spPr/>
      <dgm:t>
        <a:bodyPr numCol="1"/>
        <a:lstStyle/>
        <a:p>
          <a:pPr>
            <a:lnSpc>
              <a:spcPct val="100000"/>
            </a:lnSpc>
          </a:pPr>
          <a:r>
            <a:rPr lang="en-US"/>
            <a:t>Growing desire for time slots.</a:t>
          </a:r>
        </a:p>
      </dgm:t>
    </dgm:pt>
    <dgm:pt cxnId="{3BD71CD1-706C-402D-B861-3A2888F4C0D8}" modelId="{011DE2B8-9F6B-4AC2-B1EA-C2680475D9CD}" type="parTrans">
      <dgm:prSet/>
      <dgm:spPr/>
      <dgm:t>
        <a:bodyPr numCol="1"/>
        <a:lstStyle/>
        <a:p>
          <a:endParaRPr lang="en-US"/>
        </a:p>
      </dgm:t>
    </dgm:pt>
    <dgm:pt cxnId="{3BD71CD1-706C-402D-B861-3A2888F4C0D8}" modelId="{FB86DED5-20AD-4AB5-94E3-EAC18C664E18}" type="sibTrans">
      <dgm:prSet/>
      <dgm:spPr/>
      <dgm:t>
        <a:bodyPr numCol="1"/>
        <a:lstStyle/>
        <a:p>
          <a:endParaRPr lang="en-US"/>
        </a:p>
      </dgm:t>
    </dgm:pt>
    <dgm:pt modelId="{068712B1-CB1E-480D-B516-66BB07FA589D}">
      <dgm:prSet/>
      <dgm:spPr/>
      <dgm:t>
        <a:bodyPr numCol="1"/>
        <a:lstStyle/>
        <a:p>
          <a:pPr>
            <a:lnSpc>
              <a:spcPct val="100000"/>
            </a:lnSpc>
          </a:pPr>
          <a:r>
            <a:rPr lang="en-US"/>
            <a:t>Dependence on digital infrastructure of System.</a:t>
          </a:r>
        </a:p>
      </dgm:t>
    </dgm:pt>
    <dgm:pt cxnId="{DFA1FFF3-7196-4F28-92FA-59AF48AAC04E}" modelId="{223BF230-218D-4F8F-AB9F-AB76693C0722}" type="parTrans">
      <dgm:prSet/>
      <dgm:spPr/>
      <dgm:t>
        <a:bodyPr numCol="1"/>
        <a:lstStyle/>
        <a:p>
          <a:endParaRPr lang="en-US"/>
        </a:p>
      </dgm:t>
    </dgm:pt>
    <dgm:pt cxnId="{DFA1FFF3-7196-4F28-92FA-59AF48AAC04E}" modelId="{6F659E53-0B30-4270-AA4D-C4D714D47447}" type="sibTrans">
      <dgm:prSet/>
      <dgm:spPr/>
      <dgm:t>
        <a:bodyPr numCol="1"/>
        <a:lstStyle/>
        <a:p>
          <a:endParaRPr lang="en-US"/>
        </a:p>
      </dgm:t>
    </dgm:pt>
    <dgm:pt modelId="{3C514476-24F9-4BB2-AA42-D5246E0C4E8E}">
      <dgm:prSet/>
      <dgm:spPr/>
      <dgm:t>
        <a:bodyPr numCol="1"/>
        <a:lstStyle/>
        <a:p>
          <a:pPr>
            <a:lnSpc>
              <a:spcPct val="100000"/>
            </a:lnSpc>
          </a:pPr>
          <a:r>
            <a:rPr lang="en-US"/>
            <a:t>Digital healthcare systems entail operational risks from technical failures.</a:t>
          </a:r>
        </a:p>
      </dgm:t>
    </dgm:pt>
    <dgm:pt cxnId="{C049258E-C661-47F2-80F2-D78163D9F6C6}" modelId="{031D4D13-0E47-41B9-B8B4-67391946A552}" type="parTrans">
      <dgm:prSet/>
      <dgm:spPr/>
      <dgm:t>
        <a:bodyPr numCol="1"/>
        <a:lstStyle/>
        <a:p>
          <a:endParaRPr lang="en-US"/>
        </a:p>
      </dgm:t>
    </dgm:pt>
    <dgm:pt cxnId="{C049258E-C661-47F2-80F2-D78163D9F6C6}" modelId="{9DF4B0D7-E6FE-4884-8AFB-26B5ED42D1E4}" type="sibTrans">
      <dgm:prSet/>
      <dgm:spPr/>
      <dgm:t>
        <a:bodyPr numCol="1"/>
        <a:lstStyle/>
        <a:p>
          <a:endParaRPr lang="en-US"/>
        </a:p>
      </dgm:t>
    </dgm:pt>
    <dgm:pt modelId="{0145BEC0-72DB-4E4B-BC5B-2314414C64A7}" type="pres">
      <dgm:prSet presAssocID="{27DC00D7-49C7-4402-AA4B-B2B25AEEAAC2}" presName="root" presStyleCnt="0">
        <dgm:presLayoutVars>
          <dgm:dir/>
          <dgm:resizeHandles val="exact"/>
        </dgm:presLayoutVars>
      </dgm:prSet>
      <dgm:spPr/>
    </dgm:pt>
    <dgm:pt modelId="{0B189DB6-F54D-44E2-89CF-173F755EA3D6}" type="pres">
      <dgm:prSet presAssocID="{E44323BF-16D1-4705-B9F6-86016705E82C}" presName="compNode" presStyleCnt="0"/>
      <dgm:spPr/>
    </dgm:pt>
    <dgm:pt modelId="{5C857283-2D84-4793-9DF2-3D6EFC6C550A}" type="pres">
      <dgm:prSet presAssocID="{E44323BF-16D1-4705-B9F6-86016705E82C}" presName="bgRect" presStyleCnt="6" presStyleIdx="0" presStyleLbl="bgShp"/>
      <dgm:spPr/>
    </dgm:pt>
    <dgm:pt modelId="{718DC293-F254-47BE-89E4-6D09E0C11442}" type="pres">
      <dgm:prSet presAssocID="{E44323BF-16D1-4705-B9F6-86016705E82C}" presName="iconRect" presStyleCnt="6"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descr="No sign" id="0" name=""/>
        </a:ext>
      </dgm:extLst>
    </dgm:pt>
    <dgm:pt modelId="{08F30479-7D9C-4368-A9F4-1AD5D8F87FDB}" type="pres">
      <dgm:prSet presAssocID="{E44323BF-16D1-4705-B9F6-86016705E82C}" presName="spaceRect" presStyleCnt="0"/>
      <dgm:spPr/>
    </dgm:pt>
    <dgm:pt modelId="{FB9D2C8B-D45F-4AF9-974B-8E465200FA7B}" type="pres">
      <dgm:prSet presAssocID="{E44323BF-16D1-4705-B9F6-86016705E82C}" presName="parTx" presStyleCnt="6" presStyleIdx="0" presStyleLbl="revTx">
        <dgm:presLayoutVars>
          <dgm:chMax val="0"/>
          <dgm:chPref val="0"/>
        </dgm:presLayoutVars>
      </dgm:prSet>
      <dgm:spPr/>
    </dgm:pt>
    <dgm:pt modelId="{FA231241-70B3-4955-B2B8-6213EB2018B6}" type="pres">
      <dgm:prSet presAssocID="{20B47994-12D1-4C6D-855E-F474521F7673}" presName="sibTrans" presStyleCnt="0"/>
      <dgm:spPr/>
    </dgm:pt>
    <dgm:pt modelId="{29B3A633-5E1D-4A50-8724-3652CAFCBF13}" type="pres">
      <dgm:prSet presAssocID="{0228D896-F7CA-4ABD-A446-423477C71219}" presName="compNode" presStyleCnt="0"/>
      <dgm:spPr/>
    </dgm:pt>
    <dgm:pt modelId="{59AA0929-FD76-43A9-8D70-878792B55C05}" type="pres">
      <dgm:prSet presAssocID="{0228D896-F7CA-4ABD-A446-423477C71219}" presName="bgRect" presStyleCnt="6" presStyleIdx="1" presStyleLbl="bgShp"/>
      <dgm:spPr/>
    </dgm:pt>
    <dgm:pt modelId="{D70B3D2B-9316-486E-ACC3-85C2C32F35D7}" type="pres">
      <dgm:prSet presAssocID="{0228D896-F7CA-4ABD-A446-423477C71219}" presName="iconRect" presStyleCnt="6"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descr="Stethoscope" id="0" name=""/>
        </a:ext>
      </dgm:extLst>
    </dgm:pt>
    <dgm:pt modelId="{394EB4ED-E16A-4565-AE52-D4FD898E69B9}" type="pres">
      <dgm:prSet presAssocID="{0228D896-F7CA-4ABD-A446-423477C71219}" presName="spaceRect" presStyleCnt="0"/>
      <dgm:spPr/>
    </dgm:pt>
    <dgm:pt modelId="{BC114EF6-7DFF-4B95-A94B-E7567B05A5A6}" type="pres">
      <dgm:prSet presAssocID="{0228D896-F7CA-4ABD-A446-423477C71219}" presName="parTx" presStyleCnt="6" presStyleIdx="1" presStyleLbl="revTx">
        <dgm:presLayoutVars>
          <dgm:chMax val="0"/>
          <dgm:chPref val="0"/>
        </dgm:presLayoutVars>
      </dgm:prSet>
      <dgm:spPr/>
    </dgm:pt>
    <dgm:pt modelId="{BDAF31E9-28DB-4F30-8C15-B66BB219065B}" type="pres">
      <dgm:prSet presAssocID="{B6081141-17A6-42C8-B062-8D95F8729F65}" presName="sibTrans" presStyleCnt="0"/>
      <dgm:spPr/>
    </dgm:pt>
    <dgm:pt modelId="{DC4D48D0-C134-4827-B5A7-53E1D8E0CFDC}" type="pres">
      <dgm:prSet presAssocID="{1D369BB6-9785-4B5C-B6E1-A028B5DDA0DE}" presName="compNode" presStyleCnt="0"/>
      <dgm:spPr/>
    </dgm:pt>
    <dgm:pt modelId="{AA5BF9F4-9503-4950-BBFD-D553CFA1EB4C}" type="pres">
      <dgm:prSet presAssocID="{1D369BB6-9785-4B5C-B6E1-A028B5DDA0DE}" presName="bgRect" presStyleCnt="6" presStyleIdx="2" presStyleLbl="bgShp"/>
      <dgm:spPr/>
    </dgm:pt>
    <dgm:pt modelId="{773B66C7-68D5-44BC-9175-C08DD10F4BDF}" type="pres">
      <dgm:prSet presAssocID="{1D369BB6-9785-4B5C-B6E1-A028B5DDA0DE}" presName="iconRect" presStyleCnt="6"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descr="Computer" id="0" name=""/>
        </a:ext>
      </dgm:extLst>
    </dgm:pt>
    <dgm:pt modelId="{4F29FDD8-194D-46F8-9C0A-0BF12C00612D}" type="pres">
      <dgm:prSet presAssocID="{1D369BB6-9785-4B5C-B6E1-A028B5DDA0DE}" presName="spaceRect" presStyleCnt="0"/>
      <dgm:spPr/>
    </dgm:pt>
    <dgm:pt modelId="{0B3CBD47-1461-43B2-A848-B90B08CB6AAF}" type="pres">
      <dgm:prSet presAssocID="{1D369BB6-9785-4B5C-B6E1-A028B5DDA0DE}" presName="parTx" presStyleCnt="6" presStyleIdx="2" presStyleLbl="revTx">
        <dgm:presLayoutVars>
          <dgm:chMax val="0"/>
          <dgm:chPref val="0"/>
        </dgm:presLayoutVars>
      </dgm:prSet>
      <dgm:spPr/>
    </dgm:pt>
    <dgm:pt modelId="{A6CD12B4-0A2F-47AE-8113-A7DBB32E5155}" type="pres">
      <dgm:prSet presAssocID="{667A185E-C989-4D97-A87E-B1A19365EBEA}" presName="sibTrans" presStyleCnt="0"/>
      <dgm:spPr/>
    </dgm:pt>
    <dgm:pt modelId="{ECEA3397-56A6-477D-B284-1F994E5A0ADB}" type="pres">
      <dgm:prSet presAssocID="{F739F884-9AE7-4703-9DBC-84733FEBCD16}" presName="compNode" presStyleCnt="0"/>
      <dgm:spPr/>
    </dgm:pt>
    <dgm:pt modelId="{FD06898B-BC4C-4D29-AF45-9DAFBA7510FA}" type="pres">
      <dgm:prSet presAssocID="{F739F884-9AE7-4703-9DBC-84733FEBCD16}" presName="bgRect" presStyleCnt="6" presStyleIdx="3" presStyleLbl="bgShp"/>
      <dgm:spPr/>
    </dgm:pt>
    <dgm:pt modelId="{282687DA-FF28-4D3E-8102-05AF35F1CCAF}" type="pres">
      <dgm:prSet presAssocID="{F739F884-9AE7-4703-9DBC-84733FEBCD16}" presName="iconRect" presStyleCnt="6" presStyleIdx="3" presStyleLbl="node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descr="Clock" id="0" name=""/>
        </a:ext>
      </dgm:extLst>
    </dgm:pt>
    <dgm:pt modelId="{CB244C88-F358-448C-8347-8250A30536A4}" type="pres">
      <dgm:prSet presAssocID="{F739F884-9AE7-4703-9DBC-84733FEBCD16}" presName="spaceRect" presStyleCnt="0"/>
      <dgm:spPr/>
    </dgm:pt>
    <dgm:pt modelId="{026223D3-ED6F-4EC9-8BEE-C9F126B61148}" type="pres">
      <dgm:prSet presAssocID="{F739F884-9AE7-4703-9DBC-84733FEBCD16}" presName="parTx" presStyleCnt="6" presStyleIdx="3" presStyleLbl="revTx">
        <dgm:presLayoutVars>
          <dgm:chMax val="0"/>
          <dgm:chPref val="0"/>
        </dgm:presLayoutVars>
      </dgm:prSet>
      <dgm:spPr/>
    </dgm:pt>
    <dgm:pt modelId="{0A44D703-CA79-48FB-83FE-216B5B8363B6}" type="pres">
      <dgm:prSet presAssocID="{FB86DED5-20AD-4AB5-94E3-EAC18C664E18}" presName="sibTrans" presStyleCnt="0"/>
      <dgm:spPr/>
    </dgm:pt>
    <dgm:pt modelId="{8E4E0B9B-2588-4DF1-B75E-0391AC834EBE}" type="pres">
      <dgm:prSet presAssocID="{068712B1-CB1E-480D-B516-66BB07FA589D}" presName="compNode" presStyleCnt="0"/>
      <dgm:spPr/>
    </dgm:pt>
    <dgm:pt modelId="{800373AB-4541-43F8-91CC-0A578EF531C6}" type="pres">
      <dgm:prSet presAssocID="{068712B1-CB1E-480D-B516-66BB07FA589D}" presName="bgRect" presStyleCnt="6" presStyleIdx="4" presStyleLbl="bgShp"/>
      <dgm:spPr/>
    </dgm:pt>
    <dgm:pt modelId="{9110BD25-37A1-43AE-A5F7-59544E4333FF}" type="pres">
      <dgm:prSet presAssocID="{068712B1-CB1E-480D-B516-66BB07FA589D}" presName="iconRect" presStyleCnt="6" presStyleIdx="4" presStyleLbl="node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descr="Processor" id="0" name=""/>
        </a:ext>
      </dgm:extLst>
    </dgm:pt>
    <dgm:pt modelId="{04E68420-43DC-463E-82DF-8EC23056A8B0}" type="pres">
      <dgm:prSet presAssocID="{068712B1-CB1E-480D-B516-66BB07FA589D}" presName="spaceRect" presStyleCnt="0"/>
      <dgm:spPr/>
    </dgm:pt>
    <dgm:pt modelId="{72310673-6C56-4CAA-A7C7-FF5337E0748B}" type="pres">
      <dgm:prSet presAssocID="{068712B1-CB1E-480D-B516-66BB07FA589D}" presName="parTx" presStyleCnt="6" presStyleIdx="4" presStyleLbl="revTx">
        <dgm:presLayoutVars>
          <dgm:chMax val="0"/>
          <dgm:chPref val="0"/>
        </dgm:presLayoutVars>
      </dgm:prSet>
      <dgm:spPr/>
    </dgm:pt>
    <dgm:pt modelId="{0E88D048-CE23-421D-805D-3DD2EB1977BD}" type="pres">
      <dgm:prSet presAssocID="{6F659E53-0B30-4270-AA4D-C4D714D47447}" presName="sibTrans" presStyleCnt="0"/>
      <dgm:spPr/>
    </dgm:pt>
    <dgm:pt modelId="{D16EA370-C3D5-4D3C-8974-7AB7B68E787D}" type="pres">
      <dgm:prSet presAssocID="{3C514476-24F9-4BB2-AA42-D5246E0C4E8E}" presName="compNode" presStyleCnt="0"/>
      <dgm:spPr/>
    </dgm:pt>
    <dgm:pt modelId="{3436C925-2108-4858-AD7D-040F687E6E4B}" type="pres">
      <dgm:prSet presAssocID="{3C514476-24F9-4BB2-AA42-D5246E0C4E8E}" presName="bgRect" presStyleCnt="6" presStyleIdx="5" presStyleLbl="bgShp"/>
      <dgm:spPr/>
    </dgm:pt>
    <dgm:pt modelId="{1535FB08-6CF0-4EC2-9E31-869872FC4A51}" type="pres">
      <dgm:prSet presAssocID="{3C514476-24F9-4BB2-AA42-D5246E0C4E8E}" presName="iconRect" presStyleCnt="6" presStyleIdx="5" presStyleLbl="node1"/>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descr="Medical" id="0" name=""/>
        </a:ext>
      </dgm:extLst>
    </dgm:pt>
    <dgm:pt modelId="{E9C25CAB-550D-4CF2-B18C-60C33D97411F}" type="pres">
      <dgm:prSet presAssocID="{3C514476-24F9-4BB2-AA42-D5246E0C4E8E}" presName="spaceRect" presStyleCnt="0"/>
      <dgm:spPr/>
    </dgm:pt>
    <dgm:pt modelId="{EB70255F-47DC-4DAA-B4D3-50CC3BA32FA9}" type="pres">
      <dgm:prSet presAssocID="{3C514476-24F9-4BB2-AA42-D5246E0C4E8E}" presName="parTx" presStyleCnt="6" presStyleIdx="5" presStyleLbl="revTx">
        <dgm:presLayoutVars>
          <dgm:chMax val="0"/>
          <dgm:chPref val="0"/>
        </dgm:presLayoutVars>
      </dgm:prSet>
      <dgm:spPr/>
    </dgm:pt>
  </dgm:ptLst>
  <dgm:cxnLst>
    <dgm:cxn destId="{BC114EF6-7DFF-4B95-A94B-E7567B05A5A6}" destOrd="0" modelId="{E31ADF0C-CEE5-4FDD-B3BC-B2310653FF7B}" presId="urn:microsoft.com/office/officeart/2018/2/layout/IconVerticalSolidList" srcId="{0228D896-F7CA-4ABD-A446-423477C71219}" srcOrd="0" type="presOf"/>
    <dgm:cxn destId="{EB70255F-47DC-4DAA-B4D3-50CC3BA32FA9}" destOrd="0" modelId="{AFBC0121-154D-4CC8-B816-A0CEFBE2D979}" presId="urn:microsoft.com/office/officeart/2018/2/layout/IconVerticalSolidList" srcId="{3C514476-24F9-4BB2-AA42-D5246E0C4E8E}" srcOrd="0" type="presOf"/>
    <dgm:cxn destId="{1D369BB6-9785-4B5C-B6E1-A028B5DDA0DE}" destOrd="0" modelId="{F26ACD37-184E-48FE-8C59-BC5899183D51}" parTransId="{A78637AB-DF27-49F6-8E45-05EEEF6D8F25}" sibTransId="{667A185E-C989-4D97-A87E-B1A19365EBEA}" srcId="{27DC00D7-49C7-4402-AA4B-B2B25AEEAAC2}" srcOrd="2"/>
    <dgm:cxn destId="{72310673-6C56-4CAA-A7C7-FF5337E0748B}" destOrd="0" modelId="{843A3B62-50C9-48A2-A972-358262BE82C3}" presId="urn:microsoft.com/office/officeart/2018/2/layout/IconVerticalSolidList" srcId="{068712B1-CB1E-480D-B516-66BB07FA589D}" srcOrd="0" type="presOf"/>
    <dgm:cxn destId="{0145BEC0-72DB-4E4B-BC5B-2314414C64A7}" destOrd="0" modelId="{8B2C2A80-F830-48CB-826A-9A00C47123E3}" presId="urn:microsoft.com/office/officeart/2018/2/layout/IconVerticalSolidList" srcId="{27DC00D7-49C7-4402-AA4B-B2B25AEEAAC2}" srcOrd="0" type="presOf"/>
    <dgm:cxn destId="{3C514476-24F9-4BB2-AA42-D5246E0C4E8E}" destOrd="0" modelId="{C049258E-C661-47F2-80F2-D78163D9F6C6}" parTransId="{031D4D13-0E47-41B9-B8B4-67391946A552}" sibTransId="{9DF4B0D7-E6FE-4884-8AFB-26B5ED42D1E4}" srcId="{27DC00D7-49C7-4402-AA4B-B2B25AEEAAC2}" srcOrd="5"/>
    <dgm:cxn destId="{0228D896-F7CA-4ABD-A446-423477C71219}" destOrd="0" modelId="{29CF2CAA-6CE0-453C-9DC3-7A037CA851FE}" parTransId="{CF649094-9669-4EDC-AACC-122BC324CA7B}" sibTransId="{B6081141-17A6-42C8-B062-8D95F8729F65}" srcId="{27DC00D7-49C7-4402-AA4B-B2B25AEEAAC2}" srcOrd="1"/>
    <dgm:cxn destId="{F739F884-9AE7-4703-9DBC-84733FEBCD16}" destOrd="0" modelId="{3BD71CD1-706C-402D-B861-3A2888F4C0D8}" parTransId="{011DE2B8-9F6B-4AC2-B1EA-C2680475D9CD}" sibTransId="{FB86DED5-20AD-4AB5-94E3-EAC18C664E18}" srcId="{27DC00D7-49C7-4402-AA4B-B2B25AEEAAC2}" srcOrd="3"/>
    <dgm:cxn destId="{E44323BF-16D1-4705-B9F6-86016705E82C}" destOrd="0" modelId="{C37D42D7-193F-4ED5-9C29-357DBEC57E7A}" parTransId="{970C4D36-C187-4C23-B0DF-10FE29EC213D}" sibTransId="{20B47994-12D1-4C6D-855E-F474521F7673}" srcId="{27DC00D7-49C7-4402-AA4B-B2B25AEEAAC2}" srcOrd="0"/>
    <dgm:cxn destId="{0B3CBD47-1461-43B2-A848-B90B08CB6AAF}" destOrd="0" modelId="{357D98E3-0BEC-47CE-A19F-F8445D187A4A}" presId="urn:microsoft.com/office/officeart/2018/2/layout/IconVerticalSolidList" srcId="{1D369BB6-9785-4B5C-B6E1-A028B5DDA0DE}" srcOrd="0" type="presOf"/>
    <dgm:cxn destId="{026223D3-ED6F-4EC9-8BEE-C9F126B61148}" destOrd="0" modelId="{D8E18AF2-3B84-4BAB-AE0D-E1AE64AB5899}" presId="urn:microsoft.com/office/officeart/2018/2/layout/IconVerticalSolidList" srcId="{F739F884-9AE7-4703-9DBC-84733FEBCD16}" srcOrd="0" type="presOf"/>
    <dgm:cxn destId="{068712B1-CB1E-480D-B516-66BB07FA589D}" destOrd="0" modelId="{DFA1FFF3-7196-4F28-92FA-59AF48AAC04E}" parTransId="{223BF230-218D-4F8F-AB9F-AB76693C0722}" sibTransId="{6F659E53-0B30-4270-AA4D-C4D714D47447}" srcId="{27DC00D7-49C7-4402-AA4B-B2B25AEEAAC2}" srcOrd="4"/>
    <dgm:cxn destId="{FB9D2C8B-D45F-4AF9-974B-8E465200FA7B}" destOrd="0" modelId="{AFE3B1FF-84F3-4557-ABD4-F3B6AFD19EE9}" presId="urn:microsoft.com/office/officeart/2018/2/layout/IconVerticalSolidList" srcId="{E44323BF-16D1-4705-B9F6-86016705E82C}" srcOrd="0" type="presOf"/>
    <dgm:cxn destId="{0B189DB6-F54D-44E2-89CF-173F755EA3D6}" destOrd="0" modelId="{E4A45914-E1CA-48F8-A2AB-5F4A3C193427}" presId="urn:microsoft.com/office/officeart/2018/2/layout/IconVerticalSolidList" srcId="{0145BEC0-72DB-4E4B-BC5B-2314414C64A7}" srcOrd="0" type="presParOf"/>
    <dgm:cxn destId="{5C857283-2D84-4793-9DF2-3D6EFC6C550A}" destOrd="0" modelId="{B21F7D66-D6FD-4FF7-921A-3CC09B32EE81}" presId="urn:microsoft.com/office/officeart/2018/2/layout/IconVerticalSolidList" srcId="{0B189DB6-F54D-44E2-89CF-173F755EA3D6}" srcOrd="0" type="presParOf"/>
    <dgm:cxn destId="{718DC293-F254-47BE-89E4-6D09E0C11442}" destOrd="0" modelId="{90BB9D73-0B11-43FD-AFA8-BC155CE81843}" presId="urn:microsoft.com/office/officeart/2018/2/layout/IconVerticalSolidList" srcId="{0B189DB6-F54D-44E2-89CF-173F755EA3D6}" srcOrd="1" type="presParOf"/>
    <dgm:cxn destId="{08F30479-7D9C-4368-A9F4-1AD5D8F87FDB}" destOrd="0" modelId="{4847B65E-C84F-4DEC-929A-C1AABDA0148A}" presId="urn:microsoft.com/office/officeart/2018/2/layout/IconVerticalSolidList" srcId="{0B189DB6-F54D-44E2-89CF-173F755EA3D6}" srcOrd="2" type="presParOf"/>
    <dgm:cxn destId="{FB9D2C8B-D45F-4AF9-974B-8E465200FA7B}" destOrd="0" modelId="{A566E2BD-385D-4A40-9085-8AAAAADF0A05}" presId="urn:microsoft.com/office/officeart/2018/2/layout/IconVerticalSolidList" srcId="{0B189DB6-F54D-44E2-89CF-173F755EA3D6}" srcOrd="3" type="presParOf"/>
    <dgm:cxn destId="{FA231241-70B3-4955-B2B8-6213EB2018B6}" destOrd="0" modelId="{C94D4437-0AAA-4AC8-81E7-316F9D0BD9D4}" presId="urn:microsoft.com/office/officeart/2018/2/layout/IconVerticalSolidList" srcId="{0145BEC0-72DB-4E4B-BC5B-2314414C64A7}" srcOrd="1" type="presParOf"/>
    <dgm:cxn destId="{29B3A633-5E1D-4A50-8724-3652CAFCBF13}" destOrd="0" modelId="{D94DF686-8C4C-4A8A-83CA-1C38AA65A50C}" presId="urn:microsoft.com/office/officeart/2018/2/layout/IconVerticalSolidList" srcId="{0145BEC0-72DB-4E4B-BC5B-2314414C64A7}" srcOrd="2" type="presParOf"/>
    <dgm:cxn destId="{59AA0929-FD76-43A9-8D70-878792B55C05}" destOrd="0" modelId="{808FB428-909E-4B0B-B966-F5C2026DCCFF}" presId="urn:microsoft.com/office/officeart/2018/2/layout/IconVerticalSolidList" srcId="{29B3A633-5E1D-4A50-8724-3652CAFCBF13}" srcOrd="0" type="presParOf"/>
    <dgm:cxn destId="{D70B3D2B-9316-486E-ACC3-85C2C32F35D7}" destOrd="0" modelId="{BB3C9C4E-7561-46BE-AF47-430AB8619190}" presId="urn:microsoft.com/office/officeart/2018/2/layout/IconVerticalSolidList" srcId="{29B3A633-5E1D-4A50-8724-3652CAFCBF13}" srcOrd="1" type="presParOf"/>
    <dgm:cxn destId="{394EB4ED-E16A-4565-AE52-D4FD898E69B9}" destOrd="0" modelId="{A0B87197-1917-4608-A49F-5F457E40A539}" presId="urn:microsoft.com/office/officeart/2018/2/layout/IconVerticalSolidList" srcId="{29B3A633-5E1D-4A50-8724-3652CAFCBF13}" srcOrd="2" type="presParOf"/>
    <dgm:cxn destId="{BC114EF6-7DFF-4B95-A94B-E7567B05A5A6}" destOrd="0" modelId="{4D8E91D6-F42F-4B45-8333-DBE462E935B8}" presId="urn:microsoft.com/office/officeart/2018/2/layout/IconVerticalSolidList" srcId="{29B3A633-5E1D-4A50-8724-3652CAFCBF13}" srcOrd="3" type="presParOf"/>
    <dgm:cxn destId="{BDAF31E9-28DB-4F30-8C15-B66BB219065B}" destOrd="0" modelId="{E51BDD59-4613-4FC5-8020-AB5805604E7D}" presId="urn:microsoft.com/office/officeart/2018/2/layout/IconVerticalSolidList" srcId="{0145BEC0-72DB-4E4B-BC5B-2314414C64A7}" srcOrd="3" type="presParOf"/>
    <dgm:cxn destId="{DC4D48D0-C134-4827-B5A7-53E1D8E0CFDC}" destOrd="0" modelId="{74F18B03-1031-4BA3-A2D6-71B67198AC10}" presId="urn:microsoft.com/office/officeart/2018/2/layout/IconVerticalSolidList" srcId="{0145BEC0-72DB-4E4B-BC5B-2314414C64A7}" srcOrd="4" type="presParOf"/>
    <dgm:cxn destId="{AA5BF9F4-9503-4950-BBFD-D553CFA1EB4C}" destOrd="0" modelId="{E4C29A8B-2152-4DE2-8B33-0132EB3E6B81}" presId="urn:microsoft.com/office/officeart/2018/2/layout/IconVerticalSolidList" srcId="{DC4D48D0-C134-4827-B5A7-53E1D8E0CFDC}" srcOrd="0" type="presParOf"/>
    <dgm:cxn destId="{773B66C7-68D5-44BC-9175-C08DD10F4BDF}" destOrd="0" modelId="{69102172-8BFC-4EB0-89C8-B9E601D4822F}" presId="urn:microsoft.com/office/officeart/2018/2/layout/IconVerticalSolidList" srcId="{DC4D48D0-C134-4827-B5A7-53E1D8E0CFDC}" srcOrd="1" type="presParOf"/>
    <dgm:cxn destId="{4F29FDD8-194D-46F8-9C0A-0BF12C00612D}" destOrd="0" modelId="{364E784E-F0EC-4A3C-929C-B2070247708E}" presId="urn:microsoft.com/office/officeart/2018/2/layout/IconVerticalSolidList" srcId="{DC4D48D0-C134-4827-B5A7-53E1D8E0CFDC}" srcOrd="2" type="presParOf"/>
    <dgm:cxn destId="{0B3CBD47-1461-43B2-A848-B90B08CB6AAF}" destOrd="0" modelId="{1C135449-FACC-4202-9DC1-121CC00F3400}" presId="urn:microsoft.com/office/officeart/2018/2/layout/IconVerticalSolidList" srcId="{DC4D48D0-C134-4827-B5A7-53E1D8E0CFDC}" srcOrd="3" type="presParOf"/>
    <dgm:cxn destId="{A6CD12B4-0A2F-47AE-8113-A7DBB32E5155}" destOrd="0" modelId="{DF445EEE-462F-4908-B094-B3BA9275054E}" presId="urn:microsoft.com/office/officeart/2018/2/layout/IconVerticalSolidList" srcId="{0145BEC0-72DB-4E4B-BC5B-2314414C64A7}" srcOrd="5" type="presParOf"/>
    <dgm:cxn destId="{ECEA3397-56A6-477D-B284-1F994E5A0ADB}" destOrd="0" modelId="{400D590C-F2B7-43FA-B9CE-B1D625D831E7}" presId="urn:microsoft.com/office/officeart/2018/2/layout/IconVerticalSolidList" srcId="{0145BEC0-72DB-4E4B-BC5B-2314414C64A7}" srcOrd="6" type="presParOf"/>
    <dgm:cxn destId="{FD06898B-BC4C-4D29-AF45-9DAFBA7510FA}" destOrd="0" modelId="{011D3CD0-D65C-4941-B1B4-D6606F2FA14D}" presId="urn:microsoft.com/office/officeart/2018/2/layout/IconVerticalSolidList" srcId="{ECEA3397-56A6-477D-B284-1F994E5A0ADB}" srcOrd="0" type="presParOf"/>
    <dgm:cxn destId="{282687DA-FF28-4D3E-8102-05AF35F1CCAF}" destOrd="0" modelId="{B3516379-CBEF-4474-B981-69E5A58C88DF}" presId="urn:microsoft.com/office/officeart/2018/2/layout/IconVerticalSolidList" srcId="{ECEA3397-56A6-477D-B284-1F994E5A0ADB}" srcOrd="1" type="presParOf"/>
    <dgm:cxn destId="{CB244C88-F358-448C-8347-8250A30536A4}" destOrd="0" modelId="{8B560BEB-BD83-43FE-8C4B-B2E4BC82DE97}" presId="urn:microsoft.com/office/officeart/2018/2/layout/IconVerticalSolidList" srcId="{ECEA3397-56A6-477D-B284-1F994E5A0ADB}" srcOrd="2" type="presParOf"/>
    <dgm:cxn destId="{026223D3-ED6F-4EC9-8BEE-C9F126B61148}" destOrd="0" modelId="{78594348-EB44-492F-9730-70BC726A8D0F}" presId="urn:microsoft.com/office/officeart/2018/2/layout/IconVerticalSolidList" srcId="{ECEA3397-56A6-477D-B284-1F994E5A0ADB}" srcOrd="3" type="presParOf"/>
    <dgm:cxn destId="{0A44D703-CA79-48FB-83FE-216B5B8363B6}" destOrd="0" modelId="{A5D0527C-2F14-420B-9985-B2477BACBB1B}" presId="urn:microsoft.com/office/officeart/2018/2/layout/IconVerticalSolidList" srcId="{0145BEC0-72DB-4E4B-BC5B-2314414C64A7}" srcOrd="7" type="presParOf"/>
    <dgm:cxn destId="{8E4E0B9B-2588-4DF1-B75E-0391AC834EBE}" destOrd="0" modelId="{4C499D4E-E561-45C5-A206-C8295E990430}" presId="urn:microsoft.com/office/officeart/2018/2/layout/IconVerticalSolidList" srcId="{0145BEC0-72DB-4E4B-BC5B-2314414C64A7}" srcOrd="8" type="presParOf"/>
    <dgm:cxn destId="{800373AB-4541-43F8-91CC-0A578EF531C6}" destOrd="0" modelId="{270E9A72-3E56-4363-82A7-E20270984B18}" presId="urn:microsoft.com/office/officeart/2018/2/layout/IconVerticalSolidList" srcId="{8E4E0B9B-2588-4DF1-B75E-0391AC834EBE}" srcOrd="0" type="presParOf"/>
    <dgm:cxn destId="{9110BD25-37A1-43AE-A5F7-59544E4333FF}" destOrd="0" modelId="{0CDA63F6-BEFF-4E8D-88B3-5E6ACB17C1A7}" presId="urn:microsoft.com/office/officeart/2018/2/layout/IconVerticalSolidList" srcId="{8E4E0B9B-2588-4DF1-B75E-0391AC834EBE}" srcOrd="1" type="presParOf"/>
    <dgm:cxn destId="{04E68420-43DC-463E-82DF-8EC23056A8B0}" destOrd="0" modelId="{0D3BAE82-F04E-4DD1-9E05-67519E5C2A72}" presId="urn:microsoft.com/office/officeart/2018/2/layout/IconVerticalSolidList" srcId="{8E4E0B9B-2588-4DF1-B75E-0391AC834EBE}" srcOrd="2" type="presParOf"/>
    <dgm:cxn destId="{72310673-6C56-4CAA-A7C7-FF5337E0748B}" destOrd="0" modelId="{596EBE10-545F-4772-9BE6-AFD76C88D4D3}" presId="urn:microsoft.com/office/officeart/2018/2/layout/IconVerticalSolidList" srcId="{8E4E0B9B-2588-4DF1-B75E-0391AC834EBE}" srcOrd="3" type="presParOf"/>
    <dgm:cxn destId="{0E88D048-CE23-421D-805D-3DD2EB1977BD}" destOrd="0" modelId="{6B6AB57E-C032-4300-99DB-223C3FCA04C5}" presId="urn:microsoft.com/office/officeart/2018/2/layout/IconVerticalSolidList" srcId="{0145BEC0-72DB-4E4B-BC5B-2314414C64A7}" srcOrd="9" type="presParOf"/>
    <dgm:cxn destId="{D16EA370-C3D5-4D3C-8974-7AB7B68E787D}" destOrd="0" modelId="{E4378B7C-998B-482A-B866-58721EE3463D}" presId="urn:microsoft.com/office/officeart/2018/2/layout/IconVerticalSolidList" srcId="{0145BEC0-72DB-4E4B-BC5B-2314414C64A7}" srcOrd="10" type="presParOf"/>
    <dgm:cxn destId="{3436C925-2108-4858-AD7D-040F687E6E4B}" destOrd="0" modelId="{0E188A7D-21D4-4F00-A7B4-7BC29070AC7E}" presId="urn:microsoft.com/office/officeart/2018/2/layout/IconVerticalSolidList" srcId="{D16EA370-C3D5-4D3C-8974-7AB7B68E787D}" srcOrd="0" type="presParOf"/>
    <dgm:cxn destId="{1535FB08-6CF0-4EC2-9E31-869872FC4A51}" destOrd="0" modelId="{F8012B79-115F-4C2E-80E7-55D6D54948AD}" presId="urn:microsoft.com/office/officeart/2018/2/layout/IconVerticalSolidList" srcId="{D16EA370-C3D5-4D3C-8974-7AB7B68E787D}" srcOrd="1" type="presParOf"/>
    <dgm:cxn destId="{E9C25CAB-550D-4CF2-B18C-60C33D97411F}" destOrd="0" modelId="{6057655A-D874-47BD-83D3-9420C5A39FAA}" presId="urn:microsoft.com/office/officeart/2018/2/layout/IconVerticalSolidList" srcId="{D16EA370-C3D5-4D3C-8974-7AB7B68E787D}" srcOrd="2" type="presParOf"/>
    <dgm:cxn destId="{EB70255F-47DC-4DAA-B4D3-50CC3BA32FA9}" destOrd="0" modelId="{4D66B1D1-C64E-4444-960D-26146076D678}" presId="urn:microsoft.com/office/officeart/2018/2/layout/IconVerticalSolidList" srcId="{D16EA370-C3D5-4D3C-8974-7AB7B68E787D}"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8.xml><?xml version="1.0" encoding="utf-8"?>
<dgm:dataModel xmlns:dgm="http://schemas.openxmlformats.org/drawingml/2006/diagram" xmlns:a="http://schemas.openxmlformats.org/drawingml/2006/main">
  <dgm:ptLst>
    <dgm:pt modelId="{9D77C7C1-982A-4AB7-84EC-6173981CB79C}" type="doc">
      <dgm:prSet csCatId="colorful" csTypeId="urn:microsoft.com/office/officeart/2018/5/colors/Iconchunking_neutralicontext_colorful1" loCatId="icon" loTypeId="urn:microsoft.com/office/officeart/2018/2/layout/IconVerticalSolidList" phldr="1" qsCatId="simple" qsTypeId="urn:microsoft.com/office/officeart/2005/8/quickstyle/simple1"/>
      <dgm:spPr/>
      <dgm:t>
        <a:bodyPr numCol="1"/>
        <a:lstStyle/>
        <a:p>
          <a:endParaRPr lang="en-US"/>
        </a:p>
      </dgm:t>
    </dgm:pt>
    <dgm:pt modelId="{D686B154-9492-403D-B4D8-F41DFE309A82}">
      <dgm:prSet/>
      <dgm:spPr/>
      <dgm:t>
        <a:bodyPr numCol="1"/>
        <a:lstStyle/>
        <a:p>
          <a:r>
            <a:rPr b="1" lang="en-US"/>
            <a:t>Advantages of patients</a:t>
          </a:r>
          <a:endParaRPr lang="en-US"/>
        </a:p>
      </dgm:t>
    </dgm:pt>
    <dgm:pt cxnId="{BAA79CC2-1337-4167-8A7B-661572E265AB}" modelId="{45703D7A-4D23-4865-908C-4B0DA9F0DDCF}" type="parTrans">
      <dgm:prSet/>
      <dgm:spPr/>
      <dgm:t>
        <a:bodyPr numCol="1"/>
        <a:lstStyle/>
        <a:p>
          <a:endParaRPr lang="en-US"/>
        </a:p>
      </dgm:t>
    </dgm:pt>
    <dgm:pt cxnId="{BAA79CC2-1337-4167-8A7B-661572E265AB}" modelId="{AD657F5F-719C-4EE7-BB58-8472988155CC}" type="sibTrans">
      <dgm:prSet/>
      <dgm:spPr/>
      <dgm:t>
        <a:bodyPr numCol="1"/>
        <a:lstStyle/>
        <a:p>
          <a:endParaRPr lang="en-US"/>
        </a:p>
      </dgm:t>
    </dgm:pt>
    <dgm:pt modelId="{ECA76BF5-0DD1-463E-A90F-FAA8129F1C7D}">
      <dgm:prSet/>
      <dgm:spPr/>
      <dgm:t>
        <a:bodyPr numCol="1"/>
        <a:lstStyle/>
        <a:p>
          <a:r>
            <a:rPr lang="en-US"/>
            <a:t>Enhanced access to personal medical records.</a:t>
          </a:r>
        </a:p>
      </dgm:t>
    </dgm:pt>
    <dgm:pt cxnId="{A5BA67A0-05AD-455D-8A34-6C4A3ACED9C2}" modelId="{8C884230-CDD8-4872-9D41-F4FFCCB14F75}" type="parTrans">
      <dgm:prSet/>
      <dgm:spPr/>
      <dgm:t>
        <a:bodyPr numCol="1"/>
        <a:lstStyle/>
        <a:p>
          <a:endParaRPr lang="en-US"/>
        </a:p>
      </dgm:t>
    </dgm:pt>
    <dgm:pt cxnId="{A5BA67A0-05AD-455D-8A34-6C4A3ACED9C2}" modelId="{93520B9B-D49A-4449-9F1D-C02D4DED379B}" type="sibTrans">
      <dgm:prSet/>
      <dgm:spPr/>
      <dgm:t>
        <a:bodyPr numCol="1"/>
        <a:lstStyle/>
        <a:p>
          <a:endParaRPr lang="en-US"/>
        </a:p>
      </dgm:t>
    </dgm:pt>
    <dgm:pt modelId="{6A2FE599-D4EA-4EA3-9198-CAF5CD0143DB}">
      <dgm:prSet/>
      <dgm:spPr/>
      <dgm:t>
        <a:bodyPr numCol="1"/>
        <a:lstStyle/>
        <a:p>
          <a:r>
            <a:rPr lang="en-US"/>
            <a:t>More participation in health decision-making.</a:t>
          </a:r>
        </a:p>
      </dgm:t>
    </dgm:pt>
    <dgm:pt cxnId="{46DBB030-DA74-445C-8EBD-21956196A3A3}" modelId="{C42676BA-373D-4C8A-A8C2-71E11906E52A}" type="parTrans">
      <dgm:prSet/>
      <dgm:spPr/>
      <dgm:t>
        <a:bodyPr numCol="1"/>
        <a:lstStyle/>
        <a:p>
          <a:endParaRPr lang="en-US"/>
        </a:p>
      </dgm:t>
    </dgm:pt>
    <dgm:pt cxnId="{46DBB030-DA74-445C-8EBD-21956196A3A3}" modelId="{5DF8EEE6-0B8B-4AB6-A23D-7DEA585535CC}" type="sibTrans">
      <dgm:prSet/>
      <dgm:spPr/>
      <dgm:t>
        <a:bodyPr numCol="1"/>
        <a:lstStyle/>
        <a:p>
          <a:endParaRPr lang="en-US"/>
        </a:p>
      </dgm:t>
    </dgm:pt>
    <dgm:pt modelId="{73A55346-2FC4-4511-B563-1D6747466381}">
      <dgm:prSet/>
      <dgm:spPr/>
      <dgm:t>
        <a:bodyPr numCol="1"/>
        <a:lstStyle/>
        <a:p>
          <a:r>
            <a:rPr lang="en-US"/>
            <a:t>Enhanced convenience and independence.</a:t>
          </a:r>
        </a:p>
      </dgm:t>
    </dgm:pt>
    <dgm:pt cxnId="{42A7F36B-0259-40E6-8A14-3F785BD0BA71}" modelId="{23E646BB-0D0E-46AF-8CF5-79AE68D762CE}" type="parTrans">
      <dgm:prSet/>
      <dgm:spPr/>
      <dgm:t>
        <a:bodyPr numCol="1"/>
        <a:lstStyle/>
        <a:p>
          <a:endParaRPr lang="en-US"/>
        </a:p>
      </dgm:t>
    </dgm:pt>
    <dgm:pt cxnId="{42A7F36B-0259-40E6-8A14-3F785BD0BA71}" modelId="{B0AA1F86-5B6F-4543-8365-03162B8AEFB5}" type="sibTrans">
      <dgm:prSet/>
      <dgm:spPr/>
      <dgm:t>
        <a:bodyPr numCol="1"/>
        <a:lstStyle/>
        <a:p>
          <a:endParaRPr lang="en-US"/>
        </a:p>
      </dgm:t>
    </dgm:pt>
    <dgm:pt modelId="{D570AC03-3F75-4DDF-BB2D-2F4F9622067A}">
      <dgm:prSet/>
      <dgm:spPr/>
      <dgm:t>
        <a:bodyPr numCol="1"/>
        <a:lstStyle/>
        <a:p>
          <a:r>
            <a:rPr lang="en-US"/>
            <a:t>According to a study by The BMJ in 2022, access to records enables patients to better manage their health.</a:t>
          </a:r>
        </a:p>
      </dgm:t>
    </dgm:pt>
    <dgm:pt cxnId="{A6F5BEE5-6AD2-4A2A-B366-39762D19A414}" modelId="{1352F761-8B2B-48C4-8669-232C41853320}" type="parTrans">
      <dgm:prSet/>
      <dgm:spPr/>
      <dgm:t>
        <a:bodyPr numCol="1"/>
        <a:lstStyle/>
        <a:p>
          <a:endParaRPr lang="en-US"/>
        </a:p>
      </dgm:t>
    </dgm:pt>
    <dgm:pt cxnId="{A6F5BEE5-6AD2-4A2A-B366-39762D19A414}" modelId="{68141F78-09E7-47FD-B94B-A9B4C063D8B1}" type="sibTrans">
      <dgm:prSet/>
      <dgm:spPr/>
      <dgm:t>
        <a:bodyPr numCol="1"/>
        <a:lstStyle/>
        <a:p>
          <a:endParaRPr lang="en-US"/>
        </a:p>
      </dgm:t>
    </dgm:pt>
    <dgm:pt modelId="{6ED34892-31F0-4653-BDBC-638878376221}" type="pres">
      <dgm:prSet presAssocID="{9D77C7C1-982A-4AB7-84EC-6173981CB79C}" presName="root" presStyleCnt="0">
        <dgm:presLayoutVars>
          <dgm:dir/>
          <dgm:resizeHandles val="exact"/>
        </dgm:presLayoutVars>
      </dgm:prSet>
      <dgm:spPr/>
    </dgm:pt>
    <dgm:pt modelId="{14FEE975-798C-40EE-8496-67402C3FB1AB}" type="pres">
      <dgm:prSet presAssocID="{D686B154-9492-403D-B4D8-F41DFE309A82}" presName="compNode" presStyleCnt="0"/>
      <dgm:spPr/>
    </dgm:pt>
    <dgm:pt modelId="{157D86A0-A9E1-455D-999E-F013470B7C0D}" type="pres">
      <dgm:prSet presAssocID="{D686B154-9492-403D-B4D8-F41DFE309A82}" presName="bgRect" presStyleCnt="5" presStyleIdx="0" presStyleLbl="bgShp"/>
      <dgm:spPr/>
    </dgm:pt>
    <dgm:pt modelId="{D3D9F525-5839-476F-98C8-C0D880929107}" type="pres">
      <dgm:prSet presAssocID="{D686B154-9492-403D-B4D8-F41DFE309A82}" presName="iconRect" presStyleCnt="5"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descr="Thumbs Up Sign" id="0" name=""/>
        </a:ext>
      </dgm:extLst>
    </dgm:pt>
    <dgm:pt modelId="{3C04EF3E-27A1-45F8-A448-50D8FA7A7F60}" type="pres">
      <dgm:prSet presAssocID="{D686B154-9492-403D-B4D8-F41DFE309A82}" presName="spaceRect" presStyleCnt="0"/>
      <dgm:spPr/>
    </dgm:pt>
    <dgm:pt modelId="{0BE33320-181D-4806-975B-4CCB1A9CD65F}" type="pres">
      <dgm:prSet presAssocID="{D686B154-9492-403D-B4D8-F41DFE309A82}" presName="parTx" presStyleCnt="5" presStyleIdx="0" presStyleLbl="revTx">
        <dgm:presLayoutVars>
          <dgm:chMax val="0"/>
          <dgm:chPref val="0"/>
        </dgm:presLayoutVars>
      </dgm:prSet>
      <dgm:spPr/>
    </dgm:pt>
    <dgm:pt modelId="{68E4A916-3097-4B7E-9EDB-E5CACEC32FAB}" type="pres">
      <dgm:prSet presAssocID="{AD657F5F-719C-4EE7-BB58-8472988155CC}" presName="sibTrans" presStyleCnt="0"/>
      <dgm:spPr/>
    </dgm:pt>
    <dgm:pt modelId="{414086DA-D7FF-438C-A462-5E8FB59376AB}" type="pres">
      <dgm:prSet presAssocID="{ECA76BF5-0DD1-463E-A90F-FAA8129F1C7D}" presName="compNode" presStyleCnt="0"/>
      <dgm:spPr/>
    </dgm:pt>
    <dgm:pt modelId="{DE6BA23A-A386-44CC-B491-B4BC36AB171E}" type="pres">
      <dgm:prSet presAssocID="{ECA76BF5-0DD1-463E-A90F-FAA8129F1C7D}" presName="bgRect" presStyleCnt="5" presStyleIdx="1" presStyleLbl="bgShp"/>
      <dgm:spPr/>
    </dgm:pt>
    <dgm:pt modelId="{40B334FB-4D02-402B-8FAE-624880CE237B}" type="pres">
      <dgm:prSet presAssocID="{ECA76BF5-0DD1-463E-A90F-FAA8129F1C7D}" presName="iconRect" presStyleCnt="5"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descr="Stethoscope" id="0" name=""/>
        </a:ext>
      </dgm:extLst>
    </dgm:pt>
    <dgm:pt modelId="{4210D439-AFAE-46AB-ABEA-C0A42B30B6FF}" type="pres">
      <dgm:prSet presAssocID="{ECA76BF5-0DD1-463E-A90F-FAA8129F1C7D}" presName="spaceRect" presStyleCnt="0"/>
      <dgm:spPr/>
    </dgm:pt>
    <dgm:pt modelId="{6825C72E-C78F-4740-9100-722A6D0ABAE0}" type="pres">
      <dgm:prSet presAssocID="{ECA76BF5-0DD1-463E-A90F-FAA8129F1C7D}" presName="parTx" presStyleCnt="5" presStyleIdx="1" presStyleLbl="revTx">
        <dgm:presLayoutVars>
          <dgm:chMax val="0"/>
          <dgm:chPref val="0"/>
        </dgm:presLayoutVars>
      </dgm:prSet>
      <dgm:spPr/>
    </dgm:pt>
    <dgm:pt modelId="{8249E8B6-7DFE-46CF-8E7D-0357DED7A249}" type="pres">
      <dgm:prSet presAssocID="{93520B9B-D49A-4449-9F1D-C02D4DED379B}" presName="sibTrans" presStyleCnt="0"/>
      <dgm:spPr/>
    </dgm:pt>
    <dgm:pt modelId="{DFFE0219-ECC3-4CDB-966A-DF6946F193EB}" type="pres">
      <dgm:prSet presAssocID="{6A2FE599-D4EA-4EA3-9198-CAF5CD0143DB}" presName="compNode" presStyleCnt="0"/>
      <dgm:spPr/>
    </dgm:pt>
    <dgm:pt modelId="{40E1E8A4-961F-4F63-B6FC-578E6D6C9889}" type="pres">
      <dgm:prSet presAssocID="{6A2FE599-D4EA-4EA3-9198-CAF5CD0143DB}" presName="bgRect" presStyleCnt="5" presStyleIdx="2" presStyleLbl="bgShp"/>
      <dgm:spPr/>
    </dgm:pt>
    <dgm:pt modelId="{70CC4F43-6400-4E67-9214-A95627666BC0}" type="pres">
      <dgm:prSet presAssocID="{6A2FE599-D4EA-4EA3-9198-CAF5CD0143DB}" presName="iconRect" presStyleCnt="5"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descr="Doctor" id="0" name=""/>
        </a:ext>
      </dgm:extLst>
    </dgm:pt>
    <dgm:pt modelId="{289457A2-264B-44A0-8B59-95EEF27BC447}" type="pres">
      <dgm:prSet presAssocID="{6A2FE599-D4EA-4EA3-9198-CAF5CD0143DB}" presName="spaceRect" presStyleCnt="0"/>
      <dgm:spPr/>
    </dgm:pt>
    <dgm:pt modelId="{8E74BCA0-D959-4DB1-8DED-D2F9355F6FE5}" type="pres">
      <dgm:prSet presAssocID="{6A2FE599-D4EA-4EA3-9198-CAF5CD0143DB}" presName="parTx" presStyleCnt="5" presStyleIdx="2" presStyleLbl="revTx">
        <dgm:presLayoutVars>
          <dgm:chMax val="0"/>
          <dgm:chPref val="0"/>
        </dgm:presLayoutVars>
      </dgm:prSet>
      <dgm:spPr/>
    </dgm:pt>
    <dgm:pt modelId="{29021849-0BF9-4B64-BA6A-5988433BA98D}" type="pres">
      <dgm:prSet presAssocID="{5DF8EEE6-0B8B-4AB6-A23D-7DEA585535CC}" presName="sibTrans" presStyleCnt="0"/>
      <dgm:spPr/>
    </dgm:pt>
    <dgm:pt modelId="{880942BC-4E0A-4683-BDDC-B381682913DE}" type="pres">
      <dgm:prSet presAssocID="{73A55346-2FC4-4511-B563-1D6747466381}" presName="compNode" presStyleCnt="0"/>
      <dgm:spPr/>
    </dgm:pt>
    <dgm:pt modelId="{7CBC8BB6-F098-4BA3-8CFD-376E98C84CE0}" type="pres">
      <dgm:prSet presAssocID="{73A55346-2FC4-4511-B563-1D6747466381}" presName="bgRect" presStyleCnt="5" presStyleIdx="3" presStyleLbl="bgShp"/>
      <dgm:spPr/>
    </dgm:pt>
    <dgm:pt modelId="{4110F97B-B885-47B4-9F9A-CDB0C284796A}" type="pres">
      <dgm:prSet presAssocID="{73A55346-2FC4-4511-B563-1D6747466381}" presName="iconRect" presStyleCnt="5" presStyleIdx="3" presStyleLbl="node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descr="Deer" id="0" name=""/>
        </a:ext>
      </dgm:extLst>
    </dgm:pt>
    <dgm:pt modelId="{077F2695-9A30-4D89-8A56-A5E68DF53CFA}" type="pres">
      <dgm:prSet presAssocID="{73A55346-2FC4-4511-B563-1D6747466381}" presName="spaceRect" presStyleCnt="0"/>
      <dgm:spPr/>
    </dgm:pt>
    <dgm:pt modelId="{66181995-91F2-4EE7-BB85-CBC7330C79F5}" type="pres">
      <dgm:prSet presAssocID="{73A55346-2FC4-4511-B563-1D6747466381}" presName="parTx" presStyleCnt="5" presStyleIdx="3" presStyleLbl="revTx">
        <dgm:presLayoutVars>
          <dgm:chMax val="0"/>
          <dgm:chPref val="0"/>
        </dgm:presLayoutVars>
      </dgm:prSet>
      <dgm:spPr/>
    </dgm:pt>
    <dgm:pt modelId="{05F91192-874C-4F16-B63F-189FDF3901ED}" type="pres">
      <dgm:prSet presAssocID="{B0AA1F86-5B6F-4543-8365-03162B8AEFB5}" presName="sibTrans" presStyleCnt="0"/>
      <dgm:spPr/>
    </dgm:pt>
    <dgm:pt modelId="{B2D539DF-8489-4E41-883F-7E90F23A2D6E}" type="pres">
      <dgm:prSet presAssocID="{D570AC03-3F75-4DDF-BB2D-2F4F9622067A}" presName="compNode" presStyleCnt="0"/>
      <dgm:spPr/>
    </dgm:pt>
    <dgm:pt modelId="{B530B755-ACD4-413E-A37B-C83A45981661}" type="pres">
      <dgm:prSet presAssocID="{D570AC03-3F75-4DDF-BB2D-2F4F9622067A}" presName="bgRect" presStyleCnt="5" presStyleIdx="4" presStyleLbl="bgShp"/>
      <dgm:spPr/>
    </dgm:pt>
    <dgm:pt modelId="{85937C44-00E5-4881-A46E-ECC2C5242F9A}" type="pres">
      <dgm:prSet presAssocID="{D570AC03-3F75-4DDF-BB2D-2F4F9622067A}" presName="iconRect" presStyleCnt="5" presStyleIdx="4" presStyleLbl="node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descr="Checkmark" id="0" name=""/>
        </a:ext>
      </dgm:extLst>
    </dgm:pt>
    <dgm:pt modelId="{4E5F96FF-F05F-41A1-9EEC-0445364CB514}" type="pres">
      <dgm:prSet presAssocID="{D570AC03-3F75-4DDF-BB2D-2F4F9622067A}" presName="spaceRect" presStyleCnt="0"/>
      <dgm:spPr/>
    </dgm:pt>
    <dgm:pt modelId="{F46193D8-6038-4267-B364-CCAAA44C4739}" type="pres">
      <dgm:prSet presAssocID="{D570AC03-3F75-4DDF-BB2D-2F4F9622067A}" presName="parTx" presStyleCnt="5" presStyleIdx="4" presStyleLbl="revTx">
        <dgm:presLayoutVars>
          <dgm:chMax val="0"/>
          <dgm:chPref val="0"/>
        </dgm:presLayoutVars>
      </dgm:prSet>
      <dgm:spPr/>
    </dgm:pt>
  </dgm:ptLst>
  <dgm:cxnLst>
    <dgm:cxn destId="{66181995-91F2-4EE7-BB85-CBC7330C79F5}" destOrd="0" modelId="{CD2B2B0A-6C89-47B4-8CE8-C69EF4FA4F09}" presId="urn:microsoft.com/office/officeart/2018/2/layout/IconVerticalSolidList" srcId="{73A55346-2FC4-4511-B563-1D6747466381}" srcOrd="0" type="presOf"/>
    <dgm:cxn destId="{6A2FE599-D4EA-4EA3-9198-CAF5CD0143DB}" destOrd="0" modelId="{46DBB030-DA74-445C-8EBD-21956196A3A3}" parTransId="{C42676BA-373D-4C8A-A8C2-71E11906E52A}" sibTransId="{5DF8EEE6-0B8B-4AB6-A23D-7DEA585535CC}" srcId="{9D77C7C1-982A-4AB7-84EC-6173981CB79C}" srcOrd="2"/>
    <dgm:cxn destId="{F46193D8-6038-4267-B364-CCAAA44C4739}" destOrd="0" modelId="{3BBBC85C-4645-476D-A5F5-B05839190702}" presId="urn:microsoft.com/office/officeart/2018/2/layout/IconVerticalSolidList" srcId="{D570AC03-3F75-4DDF-BB2D-2F4F9622067A}" srcOrd="0" type="presOf"/>
    <dgm:cxn destId="{73A55346-2FC4-4511-B563-1D6747466381}" destOrd="0" modelId="{42A7F36B-0259-40E6-8A14-3F785BD0BA71}" parTransId="{23E646BB-0D0E-46AF-8CF5-79AE68D762CE}" sibTransId="{B0AA1F86-5B6F-4543-8365-03162B8AEFB5}" srcId="{9D77C7C1-982A-4AB7-84EC-6173981CB79C}" srcOrd="3"/>
    <dgm:cxn destId="{6ED34892-31F0-4653-BDBC-638878376221}" destOrd="0" modelId="{483CD874-0A47-4477-85A4-8740CBFFCDE4}" presId="urn:microsoft.com/office/officeart/2018/2/layout/IconVerticalSolidList" srcId="{9D77C7C1-982A-4AB7-84EC-6173981CB79C}" srcOrd="0" type="presOf"/>
    <dgm:cxn destId="{0BE33320-181D-4806-975B-4CCB1A9CD65F}" destOrd="0" modelId="{71218D57-BF0A-4610-AE4F-680AF48A0979}" presId="urn:microsoft.com/office/officeart/2018/2/layout/IconVerticalSolidList" srcId="{D686B154-9492-403D-B4D8-F41DFE309A82}" srcOrd="0" type="presOf"/>
    <dgm:cxn destId="{ECA76BF5-0DD1-463E-A90F-FAA8129F1C7D}" destOrd="0" modelId="{A5BA67A0-05AD-455D-8A34-6C4A3ACED9C2}" parTransId="{8C884230-CDD8-4872-9D41-F4FFCCB14F75}" sibTransId="{93520B9B-D49A-4449-9F1D-C02D4DED379B}" srcId="{9D77C7C1-982A-4AB7-84EC-6173981CB79C}" srcOrd="1"/>
    <dgm:cxn destId="{8E74BCA0-D959-4DB1-8DED-D2F9355F6FE5}" destOrd="0" modelId="{B52386B2-EE1C-4785-A409-09FACAAD195F}" presId="urn:microsoft.com/office/officeart/2018/2/layout/IconVerticalSolidList" srcId="{6A2FE599-D4EA-4EA3-9198-CAF5CD0143DB}" srcOrd="0" type="presOf"/>
    <dgm:cxn destId="{D686B154-9492-403D-B4D8-F41DFE309A82}" destOrd="0" modelId="{BAA79CC2-1337-4167-8A7B-661572E265AB}" parTransId="{45703D7A-4D23-4865-908C-4B0DA9F0DDCF}" sibTransId="{AD657F5F-719C-4EE7-BB58-8472988155CC}" srcId="{9D77C7C1-982A-4AB7-84EC-6173981CB79C}" srcOrd="0"/>
    <dgm:cxn destId="{D570AC03-3F75-4DDF-BB2D-2F4F9622067A}" destOrd="0" modelId="{A6F5BEE5-6AD2-4A2A-B366-39762D19A414}" parTransId="{1352F761-8B2B-48C4-8669-232C41853320}" sibTransId="{68141F78-09E7-47FD-B94B-A9B4C063D8B1}" srcId="{9D77C7C1-982A-4AB7-84EC-6173981CB79C}" srcOrd="4"/>
    <dgm:cxn destId="{6825C72E-C78F-4740-9100-722A6D0ABAE0}" destOrd="0" modelId="{B8A3D5F4-14F9-4C52-9194-7E027633C49A}" presId="urn:microsoft.com/office/officeart/2018/2/layout/IconVerticalSolidList" srcId="{ECA76BF5-0DD1-463E-A90F-FAA8129F1C7D}" srcOrd="0" type="presOf"/>
    <dgm:cxn destId="{14FEE975-798C-40EE-8496-67402C3FB1AB}" destOrd="0" modelId="{752A0B09-5DA5-4285-9F02-7D96D06705FC}" presId="urn:microsoft.com/office/officeart/2018/2/layout/IconVerticalSolidList" srcId="{6ED34892-31F0-4653-BDBC-638878376221}" srcOrd="0" type="presParOf"/>
    <dgm:cxn destId="{157D86A0-A9E1-455D-999E-F013470B7C0D}" destOrd="0" modelId="{19DB0D8A-2CDA-4905-8672-81A54885B647}" presId="urn:microsoft.com/office/officeart/2018/2/layout/IconVerticalSolidList" srcId="{14FEE975-798C-40EE-8496-67402C3FB1AB}" srcOrd="0" type="presParOf"/>
    <dgm:cxn destId="{D3D9F525-5839-476F-98C8-C0D880929107}" destOrd="0" modelId="{306ECE33-F766-4419-A3DE-83B2DFFE5640}" presId="urn:microsoft.com/office/officeart/2018/2/layout/IconVerticalSolidList" srcId="{14FEE975-798C-40EE-8496-67402C3FB1AB}" srcOrd="1" type="presParOf"/>
    <dgm:cxn destId="{3C04EF3E-27A1-45F8-A448-50D8FA7A7F60}" destOrd="0" modelId="{8868B5A5-3568-4BAF-8F3A-9B9380AF060C}" presId="urn:microsoft.com/office/officeart/2018/2/layout/IconVerticalSolidList" srcId="{14FEE975-798C-40EE-8496-67402C3FB1AB}" srcOrd="2" type="presParOf"/>
    <dgm:cxn destId="{0BE33320-181D-4806-975B-4CCB1A9CD65F}" destOrd="0" modelId="{FDD27212-C727-40EC-9A13-90928DA74A93}" presId="urn:microsoft.com/office/officeart/2018/2/layout/IconVerticalSolidList" srcId="{14FEE975-798C-40EE-8496-67402C3FB1AB}" srcOrd="3" type="presParOf"/>
    <dgm:cxn destId="{68E4A916-3097-4B7E-9EDB-E5CACEC32FAB}" destOrd="0" modelId="{91F1E9E4-5525-41CA-B554-B12021B9B4E4}" presId="urn:microsoft.com/office/officeart/2018/2/layout/IconVerticalSolidList" srcId="{6ED34892-31F0-4653-BDBC-638878376221}" srcOrd="1" type="presParOf"/>
    <dgm:cxn destId="{414086DA-D7FF-438C-A462-5E8FB59376AB}" destOrd="0" modelId="{1A06884F-F5CC-4EA0-B262-C01582D7F575}" presId="urn:microsoft.com/office/officeart/2018/2/layout/IconVerticalSolidList" srcId="{6ED34892-31F0-4653-BDBC-638878376221}" srcOrd="2" type="presParOf"/>
    <dgm:cxn destId="{DE6BA23A-A386-44CC-B491-B4BC36AB171E}" destOrd="0" modelId="{73B2482B-CD35-4C30-850F-7BA5764BC8F9}" presId="urn:microsoft.com/office/officeart/2018/2/layout/IconVerticalSolidList" srcId="{414086DA-D7FF-438C-A462-5E8FB59376AB}" srcOrd="0" type="presParOf"/>
    <dgm:cxn destId="{40B334FB-4D02-402B-8FAE-624880CE237B}" destOrd="0" modelId="{1CF43780-47B4-4AE6-9043-1C0DB4F91EEA}" presId="urn:microsoft.com/office/officeart/2018/2/layout/IconVerticalSolidList" srcId="{414086DA-D7FF-438C-A462-5E8FB59376AB}" srcOrd="1" type="presParOf"/>
    <dgm:cxn destId="{4210D439-AFAE-46AB-ABEA-C0A42B30B6FF}" destOrd="0" modelId="{FDE6EDB4-582A-43C0-86C0-7832554B7A32}" presId="urn:microsoft.com/office/officeart/2018/2/layout/IconVerticalSolidList" srcId="{414086DA-D7FF-438C-A462-5E8FB59376AB}" srcOrd="2" type="presParOf"/>
    <dgm:cxn destId="{6825C72E-C78F-4740-9100-722A6D0ABAE0}" destOrd="0" modelId="{8F9A269E-D707-44A3-9365-4E8874A1A863}" presId="urn:microsoft.com/office/officeart/2018/2/layout/IconVerticalSolidList" srcId="{414086DA-D7FF-438C-A462-5E8FB59376AB}" srcOrd="3" type="presParOf"/>
    <dgm:cxn destId="{8249E8B6-7DFE-46CF-8E7D-0357DED7A249}" destOrd="0" modelId="{EB093836-0E81-4E0D-A3EC-5B548A463742}" presId="urn:microsoft.com/office/officeart/2018/2/layout/IconVerticalSolidList" srcId="{6ED34892-31F0-4653-BDBC-638878376221}" srcOrd="3" type="presParOf"/>
    <dgm:cxn destId="{DFFE0219-ECC3-4CDB-966A-DF6946F193EB}" destOrd="0" modelId="{B6AC37CD-3F94-4FD1-BFD5-94BAF2BBE5B6}" presId="urn:microsoft.com/office/officeart/2018/2/layout/IconVerticalSolidList" srcId="{6ED34892-31F0-4653-BDBC-638878376221}" srcOrd="4" type="presParOf"/>
    <dgm:cxn destId="{40E1E8A4-961F-4F63-B6FC-578E6D6C9889}" destOrd="0" modelId="{D3C13900-6D48-4E1C-BEC9-3E152BCAEA37}" presId="urn:microsoft.com/office/officeart/2018/2/layout/IconVerticalSolidList" srcId="{DFFE0219-ECC3-4CDB-966A-DF6946F193EB}" srcOrd="0" type="presParOf"/>
    <dgm:cxn destId="{70CC4F43-6400-4E67-9214-A95627666BC0}" destOrd="0" modelId="{E4F58595-1605-48F5-9AC3-D3F1B18A14D4}" presId="urn:microsoft.com/office/officeart/2018/2/layout/IconVerticalSolidList" srcId="{DFFE0219-ECC3-4CDB-966A-DF6946F193EB}" srcOrd="1" type="presParOf"/>
    <dgm:cxn destId="{289457A2-264B-44A0-8B59-95EEF27BC447}" destOrd="0" modelId="{05FEAFC1-C0AE-425A-B134-73EBCE66EA25}" presId="urn:microsoft.com/office/officeart/2018/2/layout/IconVerticalSolidList" srcId="{DFFE0219-ECC3-4CDB-966A-DF6946F193EB}" srcOrd="2" type="presParOf"/>
    <dgm:cxn destId="{8E74BCA0-D959-4DB1-8DED-D2F9355F6FE5}" destOrd="0" modelId="{E779F141-4AC0-43FA-B5CE-439786BA14E5}" presId="urn:microsoft.com/office/officeart/2018/2/layout/IconVerticalSolidList" srcId="{DFFE0219-ECC3-4CDB-966A-DF6946F193EB}" srcOrd="3" type="presParOf"/>
    <dgm:cxn destId="{29021849-0BF9-4B64-BA6A-5988433BA98D}" destOrd="0" modelId="{B8E462D6-0068-4C90-86A8-0F106B886D92}" presId="urn:microsoft.com/office/officeart/2018/2/layout/IconVerticalSolidList" srcId="{6ED34892-31F0-4653-BDBC-638878376221}" srcOrd="5" type="presParOf"/>
    <dgm:cxn destId="{880942BC-4E0A-4683-BDDC-B381682913DE}" destOrd="0" modelId="{E2701D30-C32E-4BE7-87A4-4E3CECB88AE0}" presId="urn:microsoft.com/office/officeart/2018/2/layout/IconVerticalSolidList" srcId="{6ED34892-31F0-4653-BDBC-638878376221}" srcOrd="6" type="presParOf"/>
    <dgm:cxn destId="{7CBC8BB6-F098-4BA3-8CFD-376E98C84CE0}" destOrd="0" modelId="{1EE56BA0-B47F-45B1-A94F-ADA3F865EECF}" presId="urn:microsoft.com/office/officeart/2018/2/layout/IconVerticalSolidList" srcId="{880942BC-4E0A-4683-BDDC-B381682913DE}" srcOrd="0" type="presParOf"/>
    <dgm:cxn destId="{4110F97B-B885-47B4-9F9A-CDB0C284796A}" destOrd="0" modelId="{7E02F11D-9058-4C26-83DF-E5F73CCB6DA7}" presId="urn:microsoft.com/office/officeart/2018/2/layout/IconVerticalSolidList" srcId="{880942BC-4E0A-4683-BDDC-B381682913DE}" srcOrd="1" type="presParOf"/>
    <dgm:cxn destId="{077F2695-9A30-4D89-8A56-A5E68DF53CFA}" destOrd="0" modelId="{4A86AEC8-8F7D-4D68-B7D4-B969B2B824E4}" presId="urn:microsoft.com/office/officeart/2018/2/layout/IconVerticalSolidList" srcId="{880942BC-4E0A-4683-BDDC-B381682913DE}" srcOrd="2" type="presParOf"/>
    <dgm:cxn destId="{66181995-91F2-4EE7-BB85-CBC7330C79F5}" destOrd="0" modelId="{428E913D-70EC-4E2B-8173-C19869AA37CE}" presId="urn:microsoft.com/office/officeart/2018/2/layout/IconVerticalSolidList" srcId="{880942BC-4E0A-4683-BDDC-B381682913DE}" srcOrd="3" type="presParOf"/>
    <dgm:cxn destId="{05F91192-874C-4F16-B63F-189FDF3901ED}" destOrd="0" modelId="{F2E01E56-DC5E-4038-B6F5-811B28D1E452}" presId="urn:microsoft.com/office/officeart/2018/2/layout/IconVerticalSolidList" srcId="{6ED34892-31F0-4653-BDBC-638878376221}" srcOrd="7" type="presParOf"/>
    <dgm:cxn destId="{B2D539DF-8489-4E41-883F-7E90F23A2D6E}" destOrd="0" modelId="{F97A2E84-CF89-40E0-B817-ADD3BBDBB180}" presId="urn:microsoft.com/office/officeart/2018/2/layout/IconVerticalSolidList" srcId="{6ED34892-31F0-4653-BDBC-638878376221}" srcOrd="8" type="presParOf"/>
    <dgm:cxn destId="{B530B755-ACD4-413E-A37B-C83A45981661}" destOrd="0" modelId="{977402F3-A822-4233-B105-F5E85BE72D35}" presId="urn:microsoft.com/office/officeart/2018/2/layout/IconVerticalSolidList" srcId="{B2D539DF-8489-4E41-883F-7E90F23A2D6E}" srcOrd="0" type="presParOf"/>
    <dgm:cxn destId="{85937C44-00E5-4881-A46E-ECC2C5242F9A}" destOrd="0" modelId="{FB1B95D0-0FF1-42CF-9046-A35C98D9BC1A}" presId="urn:microsoft.com/office/officeart/2018/2/layout/IconVerticalSolidList" srcId="{B2D539DF-8489-4E41-883F-7E90F23A2D6E}" srcOrd="1" type="presParOf"/>
    <dgm:cxn destId="{4E5F96FF-F05F-41A1-9EEC-0445364CB514}" destOrd="0" modelId="{A2E99977-C54D-44A1-A0D8-CCF316C8D274}" presId="urn:microsoft.com/office/officeart/2018/2/layout/IconVerticalSolidList" srcId="{B2D539DF-8489-4E41-883F-7E90F23A2D6E}" srcOrd="2" type="presParOf"/>
    <dgm:cxn destId="{F46193D8-6038-4267-B364-CCAAA44C4739}" destOrd="0" modelId="{0BFEB113-4251-44F2-9DB9-AFB026433D6B}" presId="urn:microsoft.com/office/officeart/2018/2/layout/IconVerticalSolidList" srcId="{B2D539DF-8489-4E41-883F-7E90F23A2D6E}"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9.xml><?xml version="1.0" encoding="utf-8"?>
<dgm:dataModel xmlns:dgm="http://schemas.openxmlformats.org/drawingml/2006/diagram" xmlns:a="http://schemas.openxmlformats.org/drawingml/2006/main">
  <dgm:ptLst>
    <dgm:pt modelId="{9C1D8DC5-B021-4492-B1F4-A9FC8660FDDD}" type="doc">
      <dgm:prSet csCatId="colorful" csTypeId="urn:microsoft.com/office/officeart/2005/8/colors/colorful5" loCatId="list" loTypeId="urn:microsoft.com/office/officeart/2005/8/layout/vList2" qsCatId="simple" qsTypeId="urn:microsoft.com/office/officeart/2005/8/quickstyle/simple1"/>
      <dgm:spPr/>
      <dgm:t>
        <a:bodyPr numCol="1"/>
        <a:lstStyle/>
        <a:p>
          <a:endParaRPr lang="en-US"/>
        </a:p>
      </dgm:t>
    </dgm:pt>
    <dgm:pt modelId="{25CF78E2-2CC6-4A3C-8184-797B03339DFA}">
      <dgm:prSet/>
      <dgm:spPr/>
      <dgm:t>
        <a:bodyPr numCol="1"/>
        <a:lstStyle/>
        <a:p>
          <a:r>
            <a:rPr lang="en-US"/>
            <a:t>Not every patient benefits the same.</a:t>
          </a:r>
        </a:p>
      </dgm:t>
    </dgm:pt>
    <dgm:pt cxnId="{F3B31D59-B716-4EF2-B9D9-BC74911FAA58}" modelId="{8594DFE1-298F-48B8-A82C-8DE6A5DD74CD}" type="parTrans">
      <dgm:prSet/>
      <dgm:spPr/>
      <dgm:t>
        <a:bodyPr numCol="1"/>
        <a:lstStyle/>
        <a:p>
          <a:endParaRPr lang="en-US"/>
        </a:p>
      </dgm:t>
    </dgm:pt>
    <dgm:pt cxnId="{F3B31D59-B716-4EF2-B9D9-BC74911FAA58}" modelId="{6E725B57-C4B4-411F-8267-443334D16A0A}" type="sibTrans">
      <dgm:prSet/>
      <dgm:spPr/>
      <dgm:t>
        <a:bodyPr numCol="1"/>
        <a:lstStyle/>
        <a:p>
          <a:endParaRPr lang="en-US"/>
        </a:p>
      </dgm:t>
    </dgm:pt>
    <dgm:pt modelId="{CF704E00-3A1A-4BCA-A82F-C02B45E5FA07}">
      <dgm:prSet/>
      <dgm:spPr/>
      <dgm:t>
        <a:bodyPr numCol="1"/>
        <a:lstStyle/>
        <a:p>
          <a:r>
            <a:rPr b="1" lang="en-US"/>
            <a:t>Obstacles consist:</a:t>
          </a:r>
          <a:endParaRPr lang="en-US"/>
        </a:p>
      </dgm:t>
    </dgm:pt>
    <dgm:pt cxnId="{0CDDA8E4-33AB-4524-8D1E-D712F092B078}" modelId="{EDB5E1D7-3967-45BE-89AF-BF20BF7F4411}" type="parTrans">
      <dgm:prSet/>
      <dgm:spPr/>
      <dgm:t>
        <a:bodyPr numCol="1"/>
        <a:lstStyle/>
        <a:p>
          <a:endParaRPr lang="en-US"/>
        </a:p>
      </dgm:t>
    </dgm:pt>
    <dgm:pt cxnId="{0CDDA8E4-33AB-4524-8D1E-D712F092B078}" modelId="{E1005A22-73CE-4A21-9606-DA43EBFDF03A}" type="sibTrans">
      <dgm:prSet/>
      <dgm:spPr/>
      <dgm:t>
        <a:bodyPr numCol="1"/>
        <a:lstStyle/>
        <a:p>
          <a:endParaRPr lang="en-US"/>
        </a:p>
      </dgm:t>
    </dgm:pt>
    <dgm:pt modelId="{644297A9-E734-40A1-8746-59F8C80D5B6D}">
      <dgm:prSet/>
      <dgm:spPr/>
      <dgm:t>
        <a:bodyPr numCol="1"/>
        <a:lstStyle/>
        <a:p>
          <a:r>
            <a:rPr lang="en-US"/>
            <a:t>insufficient digital literacy.</a:t>
          </a:r>
        </a:p>
      </dgm:t>
    </dgm:pt>
    <dgm:pt cxnId="{C0E22B3F-890C-4198-8492-E52032054AA3}" modelId="{985D2D31-4D29-47BF-B382-E40E9F3884DB}" type="parTrans">
      <dgm:prSet/>
      <dgm:spPr/>
      <dgm:t>
        <a:bodyPr numCol="1"/>
        <a:lstStyle/>
        <a:p>
          <a:endParaRPr lang="en-US"/>
        </a:p>
      </dgm:t>
    </dgm:pt>
    <dgm:pt cxnId="{C0E22B3F-890C-4198-8492-E52032054AA3}" modelId="{C506A4A9-F58D-49F2-A0F8-5AE0273F679F}" type="sibTrans">
      <dgm:prSet/>
      <dgm:spPr/>
      <dgm:t>
        <a:bodyPr numCol="1"/>
        <a:lstStyle/>
        <a:p>
          <a:endParaRPr lang="en-US"/>
        </a:p>
      </dgm:t>
    </dgm:pt>
    <dgm:pt modelId="{F1F1AE58-0538-497D-A55A-E944DF088A76}">
      <dgm:prSet/>
      <dgm:spPr/>
      <dgm:t>
        <a:bodyPr numCol="1"/>
        <a:lstStyle/>
        <a:p>
          <a:r>
            <a:rPr lang="en-US"/>
            <a:t>not having internet access</a:t>
          </a:r>
        </a:p>
      </dgm:t>
    </dgm:pt>
    <dgm:pt cxnId="{5E613471-C07C-4F01-9157-3795CE553AE3}" modelId="{F5B172C0-7456-49C3-A9DB-11F071BCADFE}" type="parTrans">
      <dgm:prSet/>
      <dgm:spPr/>
      <dgm:t>
        <a:bodyPr numCol="1"/>
        <a:lstStyle/>
        <a:p>
          <a:endParaRPr lang="en-US"/>
        </a:p>
      </dgm:t>
    </dgm:pt>
    <dgm:pt cxnId="{5E613471-C07C-4F01-9157-3795CE553AE3}" modelId="{997182A1-EA97-4412-B914-D8A690ACC1B6}" type="sibTrans">
      <dgm:prSet/>
      <dgm:spPr/>
      <dgm:t>
        <a:bodyPr numCol="1"/>
        <a:lstStyle/>
        <a:p>
          <a:endParaRPr lang="en-US"/>
        </a:p>
      </dgm:t>
    </dgm:pt>
    <dgm:pt modelId="{BBE053C5-C5F1-4D8F-BF18-AB90A8549BDB}">
      <dgm:prSet/>
      <dgm:spPr/>
      <dgm:t>
        <a:bodyPr numCol="1"/>
        <a:lstStyle/>
        <a:p>
          <a:r>
            <a:rPr lang="en-US"/>
            <a:t>disable</a:t>
          </a:r>
        </a:p>
      </dgm:t>
    </dgm:pt>
    <dgm:pt cxnId="{27B5031C-6D35-43A4-9DAE-963176261FD9}" modelId="{2C713E6A-A087-4697-AC5A-6DF45321375B}" type="parTrans">
      <dgm:prSet/>
      <dgm:spPr/>
      <dgm:t>
        <a:bodyPr numCol="1"/>
        <a:lstStyle/>
        <a:p>
          <a:endParaRPr lang="en-US"/>
        </a:p>
      </dgm:t>
    </dgm:pt>
    <dgm:pt cxnId="{27B5031C-6D35-43A4-9DAE-963176261FD9}" modelId="{C55DC9EF-FF2C-40F4-B0EB-7EEC6678A64B}" type="sibTrans">
      <dgm:prSet/>
      <dgm:spPr/>
      <dgm:t>
        <a:bodyPr numCol="1"/>
        <a:lstStyle/>
        <a:p>
          <a:endParaRPr lang="en-US"/>
        </a:p>
      </dgm:t>
    </dgm:pt>
    <dgm:pt modelId="{122082E3-10DE-4E73-BFC0-662C0A70E085}">
      <dgm:prSet/>
      <dgm:spPr/>
      <dgm:t>
        <a:bodyPr numCol="1"/>
        <a:lstStyle/>
        <a:p>
          <a:r>
            <a:rPr lang="en-US"/>
            <a:t>Linguistic obstacles</a:t>
          </a:r>
        </a:p>
      </dgm:t>
    </dgm:pt>
    <dgm:pt cxnId="{DB35D7AE-CE5C-4580-BD83-D27159E9F3AC}" modelId="{BA83C6C5-62D3-40E3-8DAD-13F86ABF0E1A}" type="parTrans">
      <dgm:prSet/>
      <dgm:spPr/>
      <dgm:t>
        <a:bodyPr numCol="1"/>
        <a:lstStyle/>
        <a:p>
          <a:endParaRPr lang="en-US"/>
        </a:p>
      </dgm:t>
    </dgm:pt>
    <dgm:pt cxnId="{DB35D7AE-CE5C-4580-BD83-D27159E9F3AC}" modelId="{9D8F9256-C13C-4F2A-A7CC-2112DBDC6091}" type="sibTrans">
      <dgm:prSet/>
      <dgm:spPr/>
      <dgm:t>
        <a:bodyPr numCol="1"/>
        <a:lstStyle/>
        <a:p>
          <a:endParaRPr lang="en-US"/>
        </a:p>
      </dgm:t>
    </dgm:pt>
    <dgm:pt modelId="{5C56EDF5-4020-47DB-BB7F-0FAADEB5938D}">
      <dgm:prSet/>
      <dgm:spPr/>
      <dgm:t>
        <a:bodyPr numCol="1"/>
        <a:lstStyle/>
        <a:p>
          <a:r>
            <a:rPr lang="en-US"/>
            <a:t>Usage of drug varies greatly across different economic sectors.</a:t>
          </a:r>
        </a:p>
      </dgm:t>
    </dgm:pt>
    <dgm:pt cxnId="{E271CB39-955C-472F-8C0D-4BA8F598224C}" modelId="{1DAF223F-B64E-4A7D-AC38-ADC40DE3C89A}" type="parTrans">
      <dgm:prSet/>
      <dgm:spPr/>
      <dgm:t>
        <a:bodyPr numCol="1"/>
        <a:lstStyle/>
        <a:p>
          <a:endParaRPr lang="en-US"/>
        </a:p>
      </dgm:t>
    </dgm:pt>
    <dgm:pt cxnId="{E271CB39-955C-472F-8C0D-4BA8F598224C}" modelId="{DA6E4EAB-7503-4F7E-B422-0F37345078FF}" type="sibTrans">
      <dgm:prSet/>
      <dgm:spPr/>
      <dgm:t>
        <a:bodyPr numCol="1"/>
        <a:lstStyle/>
        <a:p>
          <a:endParaRPr lang="en-US"/>
        </a:p>
      </dgm:t>
    </dgm:pt>
    <dgm:pt modelId="{B43F21C3-98D2-4B88-8326-F12D1FEA8984}" type="pres">
      <dgm:prSet presAssocID="{9C1D8DC5-B021-4492-B1F4-A9FC8660FDDD}" presName="linear" presStyleCnt="0">
        <dgm:presLayoutVars>
          <dgm:animLvl val="lvl"/>
          <dgm:resizeHandles val="exact"/>
        </dgm:presLayoutVars>
      </dgm:prSet>
      <dgm:spPr/>
    </dgm:pt>
    <dgm:pt modelId="{8686CF82-440E-4A4F-AE66-9722F88B07CC}" type="pres">
      <dgm:prSet presAssocID="{25CF78E2-2CC6-4A3C-8184-797B03339DFA}" presName="parentText" presStyleCnt="7" presStyleIdx="0" presStyleLbl="node1">
        <dgm:presLayoutVars>
          <dgm:chMax val="0"/>
          <dgm:bulletEnabled val="1"/>
        </dgm:presLayoutVars>
      </dgm:prSet>
      <dgm:spPr/>
    </dgm:pt>
    <dgm:pt modelId="{8BEE3AF0-B517-4614-B9C3-7B12B4B63D06}" type="pres">
      <dgm:prSet presAssocID="{6E725B57-C4B4-411F-8267-443334D16A0A}" presName="spacer" presStyleCnt="0"/>
      <dgm:spPr/>
    </dgm:pt>
    <dgm:pt modelId="{B468E103-6114-4803-8F87-65E9EFBC2150}" type="pres">
      <dgm:prSet presAssocID="{CF704E00-3A1A-4BCA-A82F-C02B45E5FA07}" presName="parentText" presStyleCnt="7" presStyleIdx="1" presStyleLbl="node1">
        <dgm:presLayoutVars>
          <dgm:chMax val="0"/>
          <dgm:bulletEnabled val="1"/>
        </dgm:presLayoutVars>
      </dgm:prSet>
      <dgm:spPr/>
    </dgm:pt>
    <dgm:pt modelId="{E1EE677B-F55A-4119-B4A2-21C3565E8750}" type="pres">
      <dgm:prSet presAssocID="{E1005A22-73CE-4A21-9606-DA43EBFDF03A}" presName="spacer" presStyleCnt="0"/>
      <dgm:spPr/>
    </dgm:pt>
    <dgm:pt modelId="{6F32B44F-638B-476B-B04C-05664C5D8C59}" type="pres">
      <dgm:prSet presAssocID="{644297A9-E734-40A1-8746-59F8C80D5B6D}" presName="parentText" presStyleCnt="7" presStyleIdx="2" presStyleLbl="node1">
        <dgm:presLayoutVars>
          <dgm:chMax val="0"/>
          <dgm:bulletEnabled val="1"/>
        </dgm:presLayoutVars>
      </dgm:prSet>
      <dgm:spPr/>
    </dgm:pt>
    <dgm:pt modelId="{5D7C44CC-316D-4FE4-A70A-EB51D559FEDD}" type="pres">
      <dgm:prSet presAssocID="{C506A4A9-F58D-49F2-A0F8-5AE0273F679F}" presName="spacer" presStyleCnt="0"/>
      <dgm:spPr/>
    </dgm:pt>
    <dgm:pt modelId="{76435B6F-271F-4B92-96AB-770D9AD9910F}" type="pres">
      <dgm:prSet presAssocID="{F1F1AE58-0538-497D-A55A-E944DF088A76}" presName="parentText" presStyleCnt="7" presStyleIdx="3" presStyleLbl="node1">
        <dgm:presLayoutVars>
          <dgm:chMax val="0"/>
          <dgm:bulletEnabled val="1"/>
        </dgm:presLayoutVars>
      </dgm:prSet>
      <dgm:spPr/>
    </dgm:pt>
    <dgm:pt modelId="{7499F357-E7A3-435E-B261-8BB15F11EF22}" type="pres">
      <dgm:prSet presAssocID="{997182A1-EA97-4412-B914-D8A690ACC1B6}" presName="spacer" presStyleCnt="0"/>
      <dgm:spPr/>
    </dgm:pt>
    <dgm:pt modelId="{C7CBE815-EBCD-434D-8B01-B7D4B2630D93}" type="pres">
      <dgm:prSet presAssocID="{BBE053C5-C5F1-4D8F-BF18-AB90A8549BDB}" presName="parentText" presStyleCnt="7" presStyleIdx="4" presStyleLbl="node1">
        <dgm:presLayoutVars>
          <dgm:chMax val="0"/>
          <dgm:bulletEnabled val="1"/>
        </dgm:presLayoutVars>
      </dgm:prSet>
      <dgm:spPr/>
    </dgm:pt>
    <dgm:pt modelId="{300E7900-4978-4BF5-95C1-BA6008368BD0}" type="pres">
      <dgm:prSet presAssocID="{C55DC9EF-FF2C-40F4-B0EB-7EEC6678A64B}" presName="spacer" presStyleCnt="0"/>
      <dgm:spPr/>
    </dgm:pt>
    <dgm:pt modelId="{D8FC2158-E7C1-4459-921B-6C4D91B3EF1C}" type="pres">
      <dgm:prSet presAssocID="{122082E3-10DE-4E73-BFC0-662C0A70E085}" presName="parentText" presStyleCnt="7" presStyleIdx="5" presStyleLbl="node1">
        <dgm:presLayoutVars>
          <dgm:chMax val="0"/>
          <dgm:bulletEnabled val="1"/>
        </dgm:presLayoutVars>
      </dgm:prSet>
      <dgm:spPr/>
    </dgm:pt>
    <dgm:pt modelId="{7F753E04-A65F-4078-9540-3C89EAF9BD0B}" type="pres">
      <dgm:prSet presAssocID="{9D8F9256-C13C-4F2A-A7CC-2112DBDC6091}" presName="spacer" presStyleCnt="0"/>
      <dgm:spPr/>
    </dgm:pt>
    <dgm:pt modelId="{7131C44B-17CE-4EF8-AF2B-51A2921C429B}" type="pres">
      <dgm:prSet presAssocID="{5C56EDF5-4020-47DB-BB7F-0FAADEB5938D}" presName="parentText" presStyleCnt="7" presStyleIdx="6" presStyleLbl="node1">
        <dgm:presLayoutVars>
          <dgm:chMax val="0"/>
          <dgm:bulletEnabled val="1"/>
        </dgm:presLayoutVars>
      </dgm:prSet>
      <dgm:spPr/>
    </dgm:pt>
  </dgm:ptLst>
  <dgm:cxnLst>
    <dgm:cxn destId="{BBE053C5-C5F1-4D8F-BF18-AB90A8549BDB}" destOrd="0" modelId="{27B5031C-6D35-43A4-9DAE-963176261FD9}" parTransId="{2C713E6A-A087-4697-AC5A-6DF45321375B}" sibTransId="{C55DC9EF-FF2C-40F4-B0EB-7EEC6678A64B}" srcId="{9C1D8DC5-B021-4492-B1F4-A9FC8660FDDD}" srcOrd="4"/>
    <dgm:cxn destId="{5C56EDF5-4020-47DB-BB7F-0FAADEB5938D}" destOrd="0" modelId="{E271CB39-955C-472F-8C0D-4BA8F598224C}" parTransId="{1DAF223F-B64E-4A7D-AC38-ADC40DE3C89A}" sibTransId="{DA6E4EAB-7503-4F7E-B422-0F37345078FF}" srcId="{9C1D8DC5-B021-4492-B1F4-A9FC8660FDDD}" srcOrd="6"/>
    <dgm:cxn destId="{644297A9-E734-40A1-8746-59F8C80D5B6D}" destOrd="0" modelId="{C0E22B3F-890C-4198-8492-E52032054AA3}" parTransId="{985D2D31-4D29-47BF-B382-E40E9F3884DB}" sibTransId="{C506A4A9-F58D-49F2-A0F8-5AE0273F679F}" srcId="{9C1D8DC5-B021-4492-B1F4-A9FC8660FDDD}" srcOrd="2"/>
    <dgm:cxn destId="{B468E103-6114-4803-8F87-65E9EFBC2150}" destOrd="0" modelId="{9664F560-29FC-44EF-9744-A0E183ED36BB}" presId="urn:microsoft.com/office/officeart/2005/8/layout/vList2" srcId="{CF704E00-3A1A-4BCA-A82F-C02B45E5FA07}" srcOrd="0" type="presOf"/>
    <dgm:cxn destId="{D8FC2158-E7C1-4459-921B-6C4D91B3EF1C}" destOrd="0" modelId="{E3E47B63-6968-4320-A10F-603BD4A492ED}" presId="urn:microsoft.com/office/officeart/2005/8/layout/vList2" srcId="{122082E3-10DE-4E73-BFC0-662C0A70E085}" srcOrd="0" type="presOf"/>
    <dgm:cxn destId="{7131C44B-17CE-4EF8-AF2B-51A2921C429B}" destOrd="0" modelId="{5D32E245-1AE2-4B1E-B087-E817BEA52534}" presId="urn:microsoft.com/office/officeart/2005/8/layout/vList2" srcId="{5C56EDF5-4020-47DB-BB7F-0FAADEB5938D}" srcOrd="0" type="presOf"/>
    <dgm:cxn destId="{F1F1AE58-0538-497D-A55A-E944DF088A76}" destOrd="0" modelId="{5E613471-C07C-4F01-9157-3795CE553AE3}" parTransId="{F5B172C0-7456-49C3-A9DB-11F071BCADFE}" sibTransId="{997182A1-EA97-4412-B914-D8A690ACC1B6}" srcId="{9C1D8DC5-B021-4492-B1F4-A9FC8660FDDD}" srcOrd="3"/>
    <dgm:cxn destId="{25CF78E2-2CC6-4A3C-8184-797B03339DFA}" destOrd="0" modelId="{F3B31D59-B716-4EF2-B9D9-BC74911FAA58}" parTransId="{8594DFE1-298F-48B8-A82C-8DE6A5DD74CD}" sibTransId="{6E725B57-C4B4-411F-8267-443334D16A0A}" srcId="{9C1D8DC5-B021-4492-B1F4-A9FC8660FDDD}" srcOrd="0"/>
    <dgm:cxn destId="{B43F21C3-98D2-4B88-8326-F12D1FEA8984}" destOrd="0" modelId="{96DC4A7A-B454-4425-9F17-6B1327A89853}" presId="urn:microsoft.com/office/officeart/2005/8/layout/vList2" srcId="{9C1D8DC5-B021-4492-B1F4-A9FC8660FDDD}" srcOrd="0" type="presOf"/>
    <dgm:cxn destId="{C7CBE815-EBCD-434D-8B01-B7D4B2630D93}" destOrd="0" modelId="{49B974A7-DC48-476C-8656-8726E70E9A45}" presId="urn:microsoft.com/office/officeart/2005/8/layout/vList2" srcId="{BBE053C5-C5F1-4D8F-BF18-AB90A8549BDB}" srcOrd="0" type="presOf"/>
    <dgm:cxn destId="{122082E3-10DE-4E73-BFC0-662C0A70E085}" destOrd="0" modelId="{DB35D7AE-CE5C-4580-BD83-D27159E9F3AC}" parTransId="{BA83C6C5-62D3-40E3-8DAD-13F86ABF0E1A}" sibTransId="{9D8F9256-C13C-4F2A-A7CC-2112DBDC6091}" srcId="{9C1D8DC5-B021-4492-B1F4-A9FC8660FDDD}" srcOrd="5"/>
    <dgm:cxn destId="{6F32B44F-638B-476B-B04C-05664C5D8C59}" destOrd="0" modelId="{66C11FC6-10C5-4518-A15D-6D1999AF1DBB}" presId="urn:microsoft.com/office/officeart/2005/8/layout/vList2" srcId="{644297A9-E734-40A1-8746-59F8C80D5B6D}" srcOrd="0" type="presOf"/>
    <dgm:cxn destId="{76435B6F-271F-4B92-96AB-770D9AD9910F}" destOrd="0" modelId="{000719DB-C8AE-499D-812D-593211330DFA}" presId="urn:microsoft.com/office/officeart/2005/8/layout/vList2" srcId="{F1F1AE58-0538-497D-A55A-E944DF088A76}" srcOrd="0" type="presOf"/>
    <dgm:cxn destId="{8686CF82-440E-4A4F-AE66-9722F88B07CC}" destOrd="0" modelId="{B51377E0-6AE6-42F4-8258-DEA80E237CC1}" presId="urn:microsoft.com/office/officeart/2005/8/layout/vList2" srcId="{25CF78E2-2CC6-4A3C-8184-797B03339DFA}" srcOrd="0" type="presOf"/>
    <dgm:cxn destId="{CF704E00-3A1A-4BCA-A82F-C02B45E5FA07}" destOrd="0" modelId="{0CDDA8E4-33AB-4524-8D1E-D712F092B078}" parTransId="{EDB5E1D7-3967-45BE-89AF-BF20BF7F4411}" sibTransId="{E1005A22-73CE-4A21-9606-DA43EBFDF03A}" srcId="{9C1D8DC5-B021-4492-B1F4-A9FC8660FDDD}" srcOrd="1"/>
    <dgm:cxn destId="{8686CF82-440E-4A4F-AE66-9722F88B07CC}" destOrd="0" modelId="{393B5760-7926-47A0-97D8-3953785EF359}" presId="urn:microsoft.com/office/officeart/2005/8/layout/vList2" srcId="{B43F21C3-98D2-4B88-8326-F12D1FEA8984}" srcOrd="0" type="presParOf"/>
    <dgm:cxn destId="{8BEE3AF0-B517-4614-B9C3-7B12B4B63D06}" destOrd="0" modelId="{4A703CD6-754B-4680-904B-7500FE2B8B7A}" presId="urn:microsoft.com/office/officeart/2005/8/layout/vList2" srcId="{B43F21C3-98D2-4B88-8326-F12D1FEA8984}" srcOrd="1" type="presParOf"/>
    <dgm:cxn destId="{B468E103-6114-4803-8F87-65E9EFBC2150}" destOrd="0" modelId="{5E776070-4C32-466A-AA24-329C401E983D}" presId="urn:microsoft.com/office/officeart/2005/8/layout/vList2" srcId="{B43F21C3-98D2-4B88-8326-F12D1FEA8984}" srcOrd="2" type="presParOf"/>
    <dgm:cxn destId="{E1EE677B-F55A-4119-B4A2-21C3565E8750}" destOrd="0" modelId="{F8295BDB-931A-41DE-996C-A941826A7894}" presId="urn:microsoft.com/office/officeart/2005/8/layout/vList2" srcId="{B43F21C3-98D2-4B88-8326-F12D1FEA8984}" srcOrd="3" type="presParOf"/>
    <dgm:cxn destId="{6F32B44F-638B-476B-B04C-05664C5D8C59}" destOrd="0" modelId="{FFCD53F3-F791-4488-83C0-78E6E0877AE4}" presId="urn:microsoft.com/office/officeart/2005/8/layout/vList2" srcId="{B43F21C3-98D2-4B88-8326-F12D1FEA8984}" srcOrd="4" type="presParOf"/>
    <dgm:cxn destId="{5D7C44CC-316D-4FE4-A70A-EB51D559FEDD}" destOrd="0" modelId="{373D4510-B6EE-44D6-A798-CD4984F4B163}" presId="urn:microsoft.com/office/officeart/2005/8/layout/vList2" srcId="{B43F21C3-98D2-4B88-8326-F12D1FEA8984}" srcOrd="5" type="presParOf"/>
    <dgm:cxn destId="{76435B6F-271F-4B92-96AB-770D9AD9910F}" destOrd="0" modelId="{5CF46114-FBF6-4E8F-9F76-729CD51A0D83}" presId="urn:microsoft.com/office/officeart/2005/8/layout/vList2" srcId="{B43F21C3-98D2-4B88-8326-F12D1FEA8984}" srcOrd="6" type="presParOf"/>
    <dgm:cxn destId="{7499F357-E7A3-435E-B261-8BB15F11EF22}" destOrd="0" modelId="{E5F046FF-286A-44FA-BEAF-E1FAACA99655}" presId="urn:microsoft.com/office/officeart/2005/8/layout/vList2" srcId="{B43F21C3-98D2-4B88-8326-F12D1FEA8984}" srcOrd="7" type="presParOf"/>
    <dgm:cxn destId="{C7CBE815-EBCD-434D-8B01-B7D4B2630D93}" destOrd="0" modelId="{51737CAB-C3C5-473A-8CF3-C6A5CD1C7C84}" presId="urn:microsoft.com/office/officeart/2005/8/layout/vList2" srcId="{B43F21C3-98D2-4B88-8326-F12D1FEA8984}" srcOrd="8" type="presParOf"/>
    <dgm:cxn destId="{300E7900-4978-4BF5-95C1-BA6008368BD0}" destOrd="0" modelId="{15E48B9F-9AB3-490E-B448-C1E8F07FF449}" presId="urn:microsoft.com/office/officeart/2005/8/layout/vList2" srcId="{B43F21C3-98D2-4B88-8326-F12D1FEA8984}" srcOrd="9" type="presParOf"/>
    <dgm:cxn destId="{D8FC2158-E7C1-4459-921B-6C4D91B3EF1C}" destOrd="0" modelId="{675B98B5-EA1C-4493-BAE2-BA29D4206EDD}" presId="urn:microsoft.com/office/officeart/2005/8/layout/vList2" srcId="{B43F21C3-98D2-4B88-8326-F12D1FEA8984}" srcOrd="10" type="presParOf"/>
    <dgm:cxn destId="{7F753E04-A65F-4078-9540-3C89EAF9BD0B}" destOrd="0" modelId="{C426501A-D6B0-4F5D-8564-7E873F854568}" presId="urn:microsoft.com/office/officeart/2005/8/layout/vList2" srcId="{B43F21C3-98D2-4B88-8326-F12D1FEA8984}" srcOrd="11" type="presParOf"/>
    <dgm:cxn destId="{7131C44B-17CE-4EF8-AF2B-51A2921C429B}" destOrd="0" modelId="{6D2E70C5-884B-4F48-8060-7BE7D2FF36B1}" presId="urn:microsoft.com/office/officeart/2005/8/layout/vList2" srcId="{B43F21C3-98D2-4B88-8326-F12D1FEA8984}" srcOrd="12"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0.xml><?xml version="1.0" encoding="utf-8"?>
<dgm:dataModel xmlns:dgm="http://schemas.openxmlformats.org/drawingml/2006/diagram" xmlns:a="http://schemas.openxmlformats.org/drawingml/2006/main">
  <dgm:ptLst>
    <dgm:pt modelId="{A833F037-9180-44CC-86EC-9E3A46865D79}" type="doc">
      <dgm:prSet csCatId="colorful" csTypeId="urn:microsoft.com/office/officeart/2005/8/colors/colorful5" loCatId="list" loTypeId="urn:microsoft.com/office/officeart/2005/8/layout/vList2" qsCatId="simple" qsTypeId="urn:microsoft.com/office/officeart/2005/8/quickstyle/simple1"/>
      <dgm:spPr/>
      <dgm:t>
        <a:bodyPr numCol="1"/>
        <a:lstStyle/>
        <a:p>
          <a:endParaRPr lang="en-US"/>
        </a:p>
      </dgm:t>
    </dgm:pt>
    <dgm:pt modelId="{89826769-55D2-4044-A3CC-53F043A2D5BE}">
      <dgm:prSet/>
      <dgm:spPr/>
      <dgm:t>
        <a:bodyPr numCol="1"/>
        <a:lstStyle/>
        <a:p>
          <a:r>
            <a:rPr b="1" lang="en-US"/>
            <a:t>Critical Risks</a:t>
          </a:r>
          <a:endParaRPr lang="en-US"/>
        </a:p>
      </dgm:t>
    </dgm:pt>
    <dgm:pt cxnId="{B11F50CA-4524-4737-B2DB-FD663CC652E8}" modelId="{91937003-2093-4027-8337-0347439576CE}" type="parTrans">
      <dgm:prSet/>
      <dgm:spPr/>
      <dgm:t>
        <a:bodyPr numCol="1"/>
        <a:lstStyle/>
        <a:p>
          <a:endParaRPr lang="en-US"/>
        </a:p>
      </dgm:t>
    </dgm:pt>
    <dgm:pt cxnId="{B11F50CA-4524-4737-B2DB-FD663CC652E8}" modelId="{4ACDC2D4-94D8-45E8-A7E0-E4001E86FAFF}" type="sibTrans">
      <dgm:prSet/>
      <dgm:spPr/>
      <dgm:t>
        <a:bodyPr numCol="1"/>
        <a:lstStyle/>
        <a:p>
          <a:endParaRPr lang="en-US"/>
        </a:p>
      </dgm:t>
    </dgm:pt>
    <dgm:pt modelId="{2DF4484A-5A20-46E1-89AD-8D426924E547}">
      <dgm:prSet/>
      <dgm:spPr/>
      <dgm:t>
        <a:bodyPr numCol="1"/>
        <a:lstStyle/>
        <a:p>
          <a:r>
            <a:rPr lang="en-US"/>
            <a:t>confidentiality worries.</a:t>
          </a:r>
        </a:p>
      </dgm:t>
    </dgm:pt>
    <dgm:pt cxnId="{7844EDF7-CFF7-4265-B7A3-3061E1D272C6}" modelId="{15368491-3EAA-4478-8DF9-9CCCE2CC3FF2}" type="parTrans">
      <dgm:prSet/>
      <dgm:spPr/>
      <dgm:t>
        <a:bodyPr numCol="1"/>
        <a:lstStyle/>
        <a:p>
          <a:endParaRPr lang="en-US"/>
        </a:p>
      </dgm:t>
    </dgm:pt>
    <dgm:pt cxnId="{7844EDF7-CFF7-4265-B7A3-3061E1D272C6}" modelId="{6181AA3F-B4FB-49E5-911C-70376ECA70B8}" type="sibTrans">
      <dgm:prSet/>
      <dgm:spPr/>
      <dgm:t>
        <a:bodyPr numCol="1"/>
        <a:lstStyle/>
        <a:p>
          <a:endParaRPr lang="en-US"/>
        </a:p>
      </dgm:t>
    </dgm:pt>
    <dgm:pt modelId="{CC42BBD2-CB63-45AC-B5DB-DB6E23DB3FDC}">
      <dgm:prSet/>
      <dgm:spPr/>
      <dgm:t>
        <a:bodyPr numCol="1"/>
        <a:lstStyle/>
        <a:p>
          <a:r>
            <a:rPr lang="en-US"/>
            <a:t>Forced access to health records.</a:t>
          </a:r>
        </a:p>
      </dgm:t>
    </dgm:pt>
    <dgm:pt cxnId="{85EC095C-AFB1-463B-A5CC-2029FD9B48A0}" modelId="{7753C85A-7163-4F73-9CA1-3ACAD467FCF2}" type="parTrans">
      <dgm:prSet/>
      <dgm:spPr/>
      <dgm:t>
        <a:bodyPr numCol="1"/>
        <a:lstStyle/>
        <a:p>
          <a:endParaRPr lang="en-US"/>
        </a:p>
      </dgm:t>
    </dgm:pt>
    <dgm:pt cxnId="{85EC095C-AFB1-463B-A5CC-2029FD9B48A0}" modelId="{6D82A2A9-A9F5-4605-8DF8-B0E2272C081A}" type="sibTrans">
      <dgm:prSet/>
      <dgm:spPr/>
      <dgm:t>
        <a:bodyPr numCol="1"/>
        <a:lstStyle/>
        <a:p>
          <a:endParaRPr lang="en-US"/>
        </a:p>
      </dgm:t>
    </dgm:pt>
    <dgm:pt modelId="{040AF689-9053-4661-9A5C-0D0C672EC809}">
      <dgm:prSet/>
      <dgm:spPr/>
      <dgm:t>
        <a:bodyPr numCol="1"/>
        <a:lstStyle/>
        <a:p>
          <a:r>
            <a:rPr lang="en-US"/>
            <a:t>patients exposed to distressing information unsupported.</a:t>
          </a:r>
        </a:p>
      </dgm:t>
    </dgm:pt>
    <dgm:pt cxnId="{4FFA68FF-099E-4717-B6B8-3B93CC9B2A0A}" modelId="{EEB48C07-4B20-40EB-B1BD-9A4A39674788}" type="parTrans">
      <dgm:prSet/>
      <dgm:spPr/>
      <dgm:t>
        <a:bodyPr numCol="1"/>
        <a:lstStyle/>
        <a:p>
          <a:endParaRPr lang="en-US"/>
        </a:p>
      </dgm:t>
    </dgm:pt>
    <dgm:pt cxnId="{4FFA68FF-099E-4717-B6B8-3B93CC9B2A0A}" modelId="{EE713F3F-C3BC-429C-BD4D-99420EAF4C14}" type="sibTrans">
      <dgm:prSet/>
      <dgm:spPr/>
      <dgm:t>
        <a:bodyPr numCol="1"/>
        <a:lstStyle/>
        <a:p>
          <a:endParaRPr lang="en-US"/>
        </a:p>
      </dgm:t>
    </dgm:pt>
    <dgm:pt modelId="{457B05A0-5813-482C-81C4-F1C28A92FAC4}">
      <dgm:prSet/>
      <dgm:spPr/>
      <dgm:t>
        <a:bodyPr numCol="1"/>
        <a:lstStyle/>
        <a:p>
          <a:r>
            <a:rPr lang="en-US"/>
            <a:t>Restricting online access is essential to protect vulnerable patients. (NHS England, 2023c)</a:t>
          </a:r>
        </a:p>
      </dgm:t>
    </dgm:pt>
    <dgm:pt cxnId="{A44A33FD-80E5-4B80-B693-093FCECE4B08}" modelId="{6E38D6ED-361B-431E-B9C2-0C4A90E54A90}" type="parTrans">
      <dgm:prSet/>
      <dgm:spPr/>
      <dgm:t>
        <a:bodyPr numCol="1"/>
        <a:lstStyle/>
        <a:p>
          <a:endParaRPr lang="en-US"/>
        </a:p>
      </dgm:t>
    </dgm:pt>
    <dgm:pt cxnId="{A44A33FD-80E5-4B80-B693-093FCECE4B08}" modelId="{4FA14214-9EC0-40BD-90E3-7D1D7DCFD583}" type="sibTrans">
      <dgm:prSet/>
      <dgm:spPr/>
      <dgm:t>
        <a:bodyPr numCol="1"/>
        <a:lstStyle/>
        <a:p>
          <a:endParaRPr lang="en-US"/>
        </a:p>
      </dgm:t>
    </dgm:pt>
    <dgm:pt modelId="{21650554-E8D0-492B-96BB-CB0107D9159F}" type="pres">
      <dgm:prSet presAssocID="{A833F037-9180-44CC-86EC-9E3A46865D79}" presName="linear" presStyleCnt="0">
        <dgm:presLayoutVars>
          <dgm:animLvl val="lvl"/>
          <dgm:resizeHandles val="exact"/>
        </dgm:presLayoutVars>
      </dgm:prSet>
      <dgm:spPr/>
    </dgm:pt>
    <dgm:pt modelId="{9BBFD50C-3F25-4590-B711-3F3DB6B3BC34}" type="pres">
      <dgm:prSet presAssocID="{89826769-55D2-4044-A3CC-53F043A2D5BE}" presName="parentText" presStyleCnt="5" presStyleIdx="0" presStyleLbl="node1">
        <dgm:presLayoutVars>
          <dgm:chMax val="0"/>
          <dgm:bulletEnabled val="1"/>
        </dgm:presLayoutVars>
      </dgm:prSet>
      <dgm:spPr/>
    </dgm:pt>
    <dgm:pt modelId="{AFD962E5-72F6-49D5-832D-1CA096ACB871}" type="pres">
      <dgm:prSet presAssocID="{4ACDC2D4-94D8-45E8-A7E0-E4001E86FAFF}" presName="spacer" presStyleCnt="0"/>
      <dgm:spPr/>
    </dgm:pt>
    <dgm:pt modelId="{C3E65776-E2A6-40E8-AD63-85A017CA1D68}" type="pres">
      <dgm:prSet presAssocID="{2DF4484A-5A20-46E1-89AD-8D426924E547}" presName="parentText" presStyleCnt="5" presStyleIdx="1" presStyleLbl="node1">
        <dgm:presLayoutVars>
          <dgm:chMax val="0"/>
          <dgm:bulletEnabled val="1"/>
        </dgm:presLayoutVars>
      </dgm:prSet>
      <dgm:spPr/>
    </dgm:pt>
    <dgm:pt modelId="{70B4DEEA-3945-43B8-8CA1-B7538A675926}" type="pres">
      <dgm:prSet presAssocID="{6181AA3F-B4FB-49E5-911C-70376ECA70B8}" presName="spacer" presStyleCnt="0"/>
      <dgm:spPr/>
    </dgm:pt>
    <dgm:pt modelId="{5E89A77E-64D4-409F-8CB5-AE5E72376EDF}" type="pres">
      <dgm:prSet presAssocID="{CC42BBD2-CB63-45AC-B5DB-DB6E23DB3FDC}" presName="parentText" presStyleCnt="5" presStyleIdx="2" presStyleLbl="node1">
        <dgm:presLayoutVars>
          <dgm:chMax val="0"/>
          <dgm:bulletEnabled val="1"/>
        </dgm:presLayoutVars>
      </dgm:prSet>
      <dgm:spPr/>
    </dgm:pt>
    <dgm:pt modelId="{4274D7F2-F91C-4B92-8470-9F88C866BE3E}" type="pres">
      <dgm:prSet presAssocID="{6D82A2A9-A9F5-4605-8DF8-B0E2272C081A}" presName="spacer" presStyleCnt="0"/>
      <dgm:spPr/>
    </dgm:pt>
    <dgm:pt modelId="{4B0624C6-1A74-4126-8CB8-575980B1219F}" type="pres">
      <dgm:prSet presAssocID="{040AF689-9053-4661-9A5C-0D0C672EC809}" presName="parentText" presStyleCnt="5" presStyleIdx="3" presStyleLbl="node1">
        <dgm:presLayoutVars>
          <dgm:chMax val="0"/>
          <dgm:bulletEnabled val="1"/>
        </dgm:presLayoutVars>
      </dgm:prSet>
      <dgm:spPr/>
    </dgm:pt>
    <dgm:pt modelId="{71383EC1-38A0-4847-B83E-FD217CA375CD}" type="pres">
      <dgm:prSet presAssocID="{EE713F3F-C3BC-429C-BD4D-99420EAF4C14}" presName="spacer" presStyleCnt="0"/>
      <dgm:spPr/>
    </dgm:pt>
    <dgm:pt modelId="{7C9129D0-C2F3-4CB9-85F5-756230E1D7DE}" type="pres">
      <dgm:prSet presAssocID="{457B05A0-5813-482C-81C4-F1C28A92FAC4}" presName="parentText" presStyleCnt="5" presStyleIdx="4" presStyleLbl="node1">
        <dgm:presLayoutVars>
          <dgm:chMax val="0"/>
          <dgm:bulletEnabled val="1"/>
        </dgm:presLayoutVars>
      </dgm:prSet>
      <dgm:spPr/>
    </dgm:pt>
  </dgm:ptLst>
  <dgm:cxnLst>
    <dgm:cxn destId="{CC42BBD2-CB63-45AC-B5DB-DB6E23DB3FDC}" destOrd="0" modelId="{85EC095C-AFB1-463B-A5CC-2029FD9B48A0}" parTransId="{7753C85A-7163-4F73-9CA1-3ACAD467FCF2}" sibTransId="{6D82A2A9-A9F5-4605-8DF8-B0E2272C081A}" srcId="{A833F037-9180-44CC-86EC-9E3A46865D79}" srcOrd="2"/>
    <dgm:cxn destId="{C3E65776-E2A6-40E8-AD63-85A017CA1D68}" destOrd="0" modelId="{0291AB59-8504-48F7-A167-3E96F1D1FD64}" presId="urn:microsoft.com/office/officeart/2005/8/layout/vList2" srcId="{2DF4484A-5A20-46E1-89AD-8D426924E547}" srcOrd="0" type="presOf"/>
    <dgm:cxn destId="{4B0624C6-1A74-4126-8CB8-575980B1219F}" destOrd="0" modelId="{FD16B5B1-C761-4AA9-BBD7-4FEEFABD23C3}" presId="urn:microsoft.com/office/officeart/2005/8/layout/vList2" srcId="{040AF689-9053-4661-9A5C-0D0C672EC809}" srcOrd="0" type="presOf"/>
    <dgm:cxn destId="{89826769-55D2-4044-A3CC-53F043A2D5BE}" destOrd="0" modelId="{B11F50CA-4524-4737-B2DB-FD663CC652E8}" parTransId="{91937003-2093-4027-8337-0347439576CE}" sibTransId="{4ACDC2D4-94D8-45E8-A7E0-E4001E86FAFF}" srcId="{A833F037-9180-44CC-86EC-9E3A46865D79}" srcOrd="0"/>
    <dgm:cxn destId="{7C9129D0-C2F3-4CB9-85F5-756230E1D7DE}" destOrd="0" modelId="{198691CC-15DF-45D2-9AA0-0CE49C86A75A}" presId="urn:microsoft.com/office/officeart/2005/8/layout/vList2" srcId="{457B05A0-5813-482C-81C4-F1C28A92FAC4}" srcOrd="0" type="presOf"/>
    <dgm:cxn destId="{21650554-E8D0-492B-96BB-CB0107D9159F}" destOrd="0" modelId="{47C2D3CE-A503-4238-8095-481691441A00}" presId="urn:microsoft.com/office/officeart/2005/8/layout/vList2" srcId="{A833F037-9180-44CC-86EC-9E3A46865D79}" srcOrd="0" type="presOf"/>
    <dgm:cxn destId="{9BBFD50C-3F25-4590-B711-3F3DB6B3BC34}" destOrd="0" modelId="{6624B6D7-A7BD-4CB9-B3E9-D570A6414AF7}" presId="urn:microsoft.com/office/officeart/2005/8/layout/vList2" srcId="{89826769-55D2-4044-A3CC-53F043A2D5BE}" srcOrd="0" type="presOf"/>
    <dgm:cxn destId="{5E89A77E-64D4-409F-8CB5-AE5E72376EDF}" destOrd="0" modelId="{9EB9CDEA-8D9F-4D30-89FC-4D9DB01754D5}" presId="urn:microsoft.com/office/officeart/2005/8/layout/vList2" srcId="{CC42BBD2-CB63-45AC-B5DB-DB6E23DB3FDC}" srcOrd="0" type="presOf"/>
    <dgm:cxn destId="{2DF4484A-5A20-46E1-89AD-8D426924E547}" destOrd="0" modelId="{7844EDF7-CFF7-4265-B7A3-3061E1D272C6}" parTransId="{15368491-3EAA-4478-8DF9-9CCCE2CC3FF2}" sibTransId="{6181AA3F-B4FB-49E5-911C-70376ECA70B8}" srcId="{A833F037-9180-44CC-86EC-9E3A46865D79}" srcOrd="1"/>
    <dgm:cxn destId="{457B05A0-5813-482C-81C4-F1C28A92FAC4}" destOrd="0" modelId="{A44A33FD-80E5-4B80-B693-093FCECE4B08}" parTransId="{6E38D6ED-361B-431E-B9C2-0C4A90E54A90}" sibTransId="{4FA14214-9EC0-40BD-90E3-7D1D7DCFD583}" srcId="{A833F037-9180-44CC-86EC-9E3A46865D79}" srcOrd="4"/>
    <dgm:cxn destId="{040AF689-9053-4661-9A5C-0D0C672EC809}" destOrd="0" modelId="{4FFA68FF-099E-4717-B6B8-3B93CC9B2A0A}" parTransId="{EEB48C07-4B20-40EB-B1BD-9A4A39674788}" sibTransId="{EE713F3F-C3BC-429C-BD4D-99420EAF4C14}" srcId="{A833F037-9180-44CC-86EC-9E3A46865D79}" srcOrd="3"/>
    <dgm:cxn destId="{9BBFD50C-3F25-4590-B711-3F3DB6B3BC34}" destOrd="0" modelId="{1208CB79-A63F-4DF0-9648-4AC209F87128}" presId="urn:microsoft.com/office/officeart/2005/8/layout/vList2" srcId="{21650554-E8D0-492B-96BB-CB0107D9159F}" srcOrd="0" type="presParOf"/>
    <dgm:cxn destId="{AFD962E5-72F6-49D5-832D-1CA096ACB871}" destOrd="0" modelId="{B520B518-A979-440A-8750-8A21C73B0EE2}" presId="urn:microsoft.com/office/officeart/2005/8/layout/vList2" srcId="{21650554-E8D0-492B-96BB-CB0107D9159F}" srcOrd="1" type="presParOf"/>
    <dgm:cxn destId="{C3E65776-E2A6-40E8-AD63-85A017CA1D68}" destOrd="0" modelId="{F124FD2E-599F-43C4-8F84-F0BE1ADCD731}" presId="urn:microsoft.com/office/officeart/2005/8/layout/vList2" srcId="{21650554-E8D0-492B-96BB-CB0107D9159F}" srcOrd="2" type="presParOf"/>
    <dgm:cxn destId="{70B4DEEA-3945-43B8-8CA1-B7538A675926}" destOrd="0" modelId="{C2618DF8-DF8B-4DFF-92BB-FADB80692F62}" presId="urn:microsoft.com/office/officeart/2005/8/layout/vList2" srcId="{21650554-E8D0-492B-96BB-CB0107D9159F}" srcOrd="3" type="presParOf"/>
    <dgm:cxn destId="{5E89A77E-64D4-409F-8CB5-AE5E72376EDF}" destOrd="0" modelId="{24A106BD-FDA2-45CB-AF83-36F39C0A97BA}" presId="urn:microsoft.com/office/officeart/2005/8/layout/vList2" srcId="{21650554-E8D0-492B-96BB-CB0107D9159F}" srcOrd="4" type="presParOf"/>
    <dgm:cxn destId="{4274D7F2-F91C-4B92-8470-9F88C866BE3E}" destOrd="0" modelId="{273A1515-B94F-4CA1-B68C-EDDE7B1EC9B0}" presId="urn:microsoft.com/office/officeart/2005/8/layout/vList2" srcId="{21650554-E8D0-492B-96BB-CB0107D9159F}" srcOrd="5" type="presParOf"/>
    <dgm:cxn destId="{4B0624C6-1A74-4126-8CB8-575980B1219F}" destOrd="0" modelId="{66187A1A-F925-40D5-9B88-1541CEC8E7D2}" presId="urn:microsoft.com/office/officeart/2005/8/layout/vList2" srcId="{21650554-E8D0-492B-96BB-CB0107D9159F}" srcOrd="6" type="presParOf"/>
    <dgm:cxn destId="{71383EC1-38A0-4847-B83E-FD217CA375CD}" destOrd="0" modelId="{F054F873-D8FB-4BB0-B398-43D028363C60}" presId="urn:microsoft.com/office/officeart/2005/8/layout/vList2" srcId="{21650554-E8D0-492B-96BB-CB0107D9159F}" srcOrd="7" type="presParOf"/>
    <dgm:cxn destId="{7C9129D0-C2F3-4CB9-85F5-756230E1D7DE}" destOrd="0" modelId="{C632989B-4EBF-4AB2-BF54-9D2177093FF9}" presId="urn:microsoft.com/office/officeart/2005/8/layout/vList2" srcId="{21650554-E8D0-492B-96BB-CB0107D9159F}" srcOrd="8"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1.xml><?xml version="1.0" encoding="utf-8"?>
<dgm:dataModel xmlns:dgm="http://schemas.openxmlformats.org/drawingml/2006/diagram" xmlns:a="http://schemas.openxmlformats.org/drawingml/2006/main">
  <dgm:ptLst>
    <dgm:pt modelId="{ACC3DA26-5FB6-493C-A305-6C52A5F424B9}" type="doc">
      <dgm:prSet csCatId="colorful" csTypeId="urn:microsoft.com/office/officeart/2005/8/colors/colorful5" loCatId="list" loTypeId="urn:microsoft.com/office/officeart/2005/8/layout/vList2" qsCatId="simple" qsTypeId="urn:microsoft.com/office/officeart/2005/8/quickstyle/simple1"/>
      <dgm:spPr/>
      <dgm:t>
        <a:bodyPr numCol="1"/>
        <a:lstStyle/>
        <a:p>
          <a:endParaRPr lang="en-US"/>
        </a:p>
      </dgm:t>
    </dgm:pt>
    <dgm:pt modelId="{60597EAD-93E4-405C-BED5-7731C21E02A6}">
      <dgm:prSet/>
      <dgm:spPr/>
      <dgm:t>
        <a:bodyPr numCol="1"/>
        <a:lstStyle/>
        <a:p>
          <a:r>
            <a:rPr b="1" lang="en-US"/>
            <a:t>Key insights from this analysis</a:t>
          </a:r>
          <a:endParaRPr lang="en-US"/>
        </a:p>
      </dgm:t>
    </dgm:pt>
    <dgm:pt cxnId="{3D4C14B2-70BA-4B08-9264-5C7E6E08F9B2}" modelId="{D3C21636-6377-4A41-987A-F8281BE37FB9}" type="parTrans">
      <dgm:prSet/>
      <dgm:spPr/>
      <dgm:t>
        <a:bodyPr numCol="1"/>
        <a:lstStyle/>
        <a:p>
          <a:endParaRPr lang="en-US"/>
        </a:p>
      </dgm:t>
    </dgm:pt>
    <dgm:pt cxnId="{3D4C14B2-70BA-4B08-9264-5C7E6E08F9B2}" modelId="{7CC29D94-B387-41AB-8BF7-37835FF80E29}" type="sibTrans">
      <dgm:prSet/>
      <dgm:spPr/>
      <dgm:t>
        <a:bodyPr numCol="1"/>
        <a:lstStyle/>
        <a:p>
          <a:endParaRPr lang="en-US"/>
        </a:p>
      </dgm:t>
    </dgm:pt>
    <dgm:pt modelId="{F6D1F99C-3350-4290-8DCD-C32892FE23AB}">
      <dgm:prSet/>
      <dgm:spPr/>
      <dgm:t>
        <a:bodyPr numCol="1"/>
        <a:lstStyle/>
        <a:p>
          <a:r>
            <a:rPr lang="en-US"/>
            <a:t>Digital innovation improves accessibility and patient engagement</a:t>
          </a:r>
        </a:p>
      </dgm:t>
    </dgm:pt>
    <dgm:pt cxnId="{7492831F-41C4-41E6-A2DD-9FE898A6CB3E}" modelId="{3B1E2225-09F3-4A88-A5FC-C47191707014}" type="parTrans">
      <dgm:prSet/>
      <dgm:spPr/>
      <dgm:t>
        <a:bodyPr numCol="1"/>
        <a:lstStyle/>
        <a:p>
          <a:endParaRPr lang="en-US"/>
        </a:p>
      </dgm:t>
    </dgm:pt>
    <dgm:pt cxnId="{7492831F-41C4-41E6-A2DD-9FE898A6CB3E}" modelId="{70A56362-AB61-47C8-BEBE-F130548D6ED2}" type="sibTrans">
      <dgm:prSet/>
      <dgm:spPr/>
      <dgm:t>
        <a:bodyPr numCol="1"/>
        <a:lstStyle/>
        <a:p>
          <a:endParaRPr lang="en-US"/>
        </a:p>
      </dgm:t>
    </dgm:pt>
    <dgm:pt modelId="{69F47143-AB93-4CD8-ACA2-F871C52CDD1F}">
      <dgm:prSet/>
      <dgm:spPr/>
      <dgm:t>
        <a:bodyPr numCol="1"/>
        <a:lstStyle/>
        <a:p>
          <a:r>
            <a:rPr lang="en-US"/>
            <a:t>Workforce impacts are complex and not always positive</a:t>
          </a:r>
        </a:p>
      </dgm:t>
    </dgm:pt>
    <dgm:pt cxnId="{E65BC6F7-87EB-4999-8C05-F497E5B38D80}" modelId="{46F326B9-A46B-442E-B869-DD32BE56558F}" type="parTrans">
      <dgm:prSet/>
      <dgm:spPr/>
      <dgm:t>
        <a:bodyPr numCol="1"/>
        <a:lstStyle/>
        <a:p>
          <a:endParaRPr lang="en-US"/>
        </a:p>
      </dgm:t>
    </dgm:pt>
    <dgm:pt cxnId="{E65BC6F7-87EB-4999-8C05-F497E5B38D80}" modelId="{B302B2F6-07C1-4024-9436-B067884A0A4D}" type="sibTrans">
      <dgm:prSet/>
      <dgm:spPr/>
      <dgm:t>
        <a:bodyPr numCol="1"/>
        <a:lstStyle/>
        <a:p>
          <a:endParaRPr lang="en-US"/>
        </a:p>
      </dgm:t>
    </dgm:pt>
    <dgm:pt modelId="{F8EF74B3-1F1B-4915-A7D6-B0DE1211C3A3}">
      <dgm:prSet/>
      <dgm:spPr/>
      <dgm:t>
        <a:bodyPr numCol="1"/>
        <a:lstStyle/>
        <a:p>
          <a:r>
            <a:rPr lang="en-US"/>
            <a:t>Digital transformation requires organisational change</a:t>
          </a:r>
        </a:p>
      </dgm:t>
    </dgm:pt>
    <dgm:pt cxnId="{EF75380C-9F2C-4C0B-95C2-AF46154A637F}" modelId="{6B852432-3866-4F94-B3B3-CE5B9E313F00}" type="parTrans">
      <dgm:prSet/>
      <dgm:spPr/>
      <dgm:t>
        <a:bodyPr numCol="1"/>
        <a:lstStyle/>
        <a:p>
          <a:endParaRPr lang="en-US"/>
        </a:p>
      </dgm:t>
    </dgm:pt>
    <dgm:pt cxnId="{EF75380C-9F2C-4C0B-95C2-AF46154A637F}" modelId="{E3533968-E9E5-404A-B1A3-3A2A8E70005A}" type="sibTrans">
      <dgm:prSet/>
      <dgm:spPr/>
      <dgm:t>
        <a:bodyPr numCol="1"/>
        <a:lstStyle/>
        <a:p>
          <a:endParaRPr lang="en-US"/>
        </a:p>
      </dgm:t>
    </dgm:pt>
    <dgm:pt modelId="{43EDAF3F-9B09-45A6-8432-2621FC5E428D}">
      <dgm:prSet/>
      <dgm:spPr/>
      <dgm:t>
        <a:bodyPr numCol="1"/>
        <a:lstStyle/>
        <a:p>
          <a:r>
            <a:rPr lang="en-US"/>
            <a:t>Digital healthcare is a </a:t>
          </a:r>
          <a:r>
            <a:rPr b="1" lang="en-US"/>
            <a:t>socio-technical transformation</a:t>
          </a:r>
          <a:r>
            <a:rPr lang="en-US"/>
            <a:t>, not just a technological solution.</a:t>
          </a:r>
        </a:p>
      </dgm:t>
    </dgm:pt>
    <dgm:pt cxnId="{66D4C179-4E6E-4EC5-842E-2AF7336761E9}" modelId="{D890F7DB-6F6F-4ED2-A18E-2D2FB6B816AE}" type="parTrans">
      <dgm:prSet/>
      <dgm:spPr/>
      <dgm:t>
        <a:bodyPr numCol="1"/>
        <a:lstStyle/>
        <a:p>
          <a:endParaRPr lang="en-US"/>
        </a:p>
      </dgm:t>
    </dgm:pt>
    <dgm:pt cxnId="{66D4C179-4E6E-4EC5-842E-2AF7336761E9}" modelId="{0F2FD1FD-E5A5-4D1A-8715-9DA585D9C63A}" type="sibTrans">
      <dgm:prSet/>
      <dgm:spPr/>
      <dgm:t>
        <a:bodyPr numCol="1"/>
        <a:lstStyle/>
        <a:p>
          <a:endParaRPr lang="en-US"/>
        </a:p>
      </dgm:t>
    </dgm:pt>
    <dgm:pt modelId="{15DCE8D5-084E-49C6-80E7-5E5F628EE33D}" type="pres">
      <dgm:prSet presAssocID="{ACC3DA26-5FB6-493C-A305-6C52A5F424B9}" presName="linear" presStyleCnt="0">
        <dgm:presLayoutVars>
          <dgm:animLvl val="lvl"/>
          <dgm:resizeHandles val="exact"/>
        </dgm:presLayoutVars>
      </dgm:prSet>
      <dgm:spPr/>
    </dgm:pt>
    <dgm:pt modelId="{0FA5466C-1420-4336-B38F-69B81C7BE94B}" type="pres">
      <dgm:prSet presAssocID="{60597EAD-93E4-405C-BED5-7731C21E02A6}" presName="parentText" presStyleCnt="5" presStyleIdx="0" presStyleLbl="node1">
        <dgm:presLayoutVars>
          <dgm:chMax val="0"/>
          <dgm:bulletEnabled val="1"/>
        </dgm:presLayoutVars>
      </dgm:prSet>
      <dgm:spPr/>
    </dgm:pt>
    <dgm:pt modelId="{0A8E6B5F-1652-4F29-B699-F79ABADAD205}" type="pres">
      <dgm:prSet presAssocID="{7CC29D94-B387-41AB-8BF7-37835FF80E29}" presName="spacer" presStyleCnt="0"/>
      <dgm:spPr/>
    </dgm:pt>
    <dgm:pt modelId="{CA91950A-F0A3-4EB3-92D2-4E305ECB8B23}" type="pres">
      <dgm:prSet presAssocID="{F6D1F99C-3350-4290-8DCD-C32892FE23AB}" presName="parentText" presStyleCnt="5" presStyleIdx="1" presStyleLbl="node1">
        <dgm:presLayoutVars>
          <dgm:chMax val="0"/>
          <dgm:bulletEnabled val="1"/>
        </dgm:presLayoutVars>
      </dgm:prSet>
      <dgm:spPr/>
    </dgm:pt>
    <dgm:pt modelId="{7D5BD9EA-2EBB-473F-8170-3448AD4053CB}" type="pres">
      <dgm:prSet presAssocID="{70A56362-AB61-47C8-BEBE-F130548D6ED2}" presName="spacer" presStyleCnt="0"/>
      <dgm:spPr/>
    </dgm:pt>
    <dgm:pt modelId="{71BCB7EF-7CFB-4B94-8458-928BDFB5979B}" type="pres">
      <dgm:prSet presAssocID="{69F47143-AB93-4CD8-ACA2-F871C52CDD1F}" presName="parentText" presStyleCnt="5" presStyleIdx="2" presStyleLbl="node1">
        <dgm:presLayoutVars>
          <dgm:chMax val="0"/>
          <dgm:bulletEnabled val="1"/>
        </dgm:presLayoutVars>
      </dgm:prSet>
      <dgm:spPr/>
    </dgm:pt>
    <dgm:pt modelId="{0C601949-D883-4AC5-80D5-745251CC9B4F}" type="pres">
      <dgm:prSet presAssocID="{B302B2F6-07C1-4024-9436-B067884A0A4D}" presName="spacer" presStyleCnt="0"/>
      <dgm:spPr/>
    </dgm:pt>
    <dgm:pt modelId="{E9A7066D-9DB9-4095-BF70-F5161F44D824}" type="pres">
      <dgm:prSet presAssocID="{F8EF74B3-1F1B-4915-A7D6-B0DE1211C3A3}" presName="parentText" presStyleCnt="5" presStyleIdx="3" presStyleLbl="node1">
        <dgm:presLayoutVars>
          <dgm:chMax val="0"/>
          <dgm:bulletEnabled val="1"/>
        </dgm:presLayoutVars>
      </dgm:prSet>
      <dgm:spPr/>
    </dgm:pt>
    <dgm:pt modelId="{63DD0DDA-1402-46E4-A631-F39311F007FD}" type="pres">
      <dgm:prSet presAssocID="{E3533968-E9E5-404A-B1A3-3A2A8E70005A}" presName="spacer" presStyleCnt="0"/>
      <dgm:spPr/>
    </dgm:pt>
    <dgm:pt modelId="{997F81E4-D628-47F6-AF76-7AD5743E6F2A}" type="pres">
      <dgm:prSet presAssocID="{43EDAF3F-9B09-45A6-8432-2621FC5E428D}" presName="parentText" presStyleCnt="5" presStyleIdx="4" presStyleLbl="node1">
        <dgm:presLayoutVars>
          <dgm:chMax val="0"/>
          <dgm:bulletEnabled val="1"/>
        </dgm:presLayoutVars>
      </dgm:prSet>
      <dgm:spPr/>
    </dgm:pt>
  </dgm:ptLst>
  <dgm:cxnLst>
    <dgm:cxn destId="{0FA5466C-1420-4336-B38F-69B81C7BE94B}" destOrd="0" modelId="{1111D400-3E42-4C80-B6A0-7E52A7A12258}" presId="urn:microsoft.com/office/officeart/2005/8/layout/vList2" srcId="{60597EAD-93E4-405C-BED5-7731C21E02A6}" srcOrd="0" type="presOf"/>
    <dgm:cxn destId="{F8EF74B3-1F1B-4915-A7D6-B0DE1211C3A3}" destOrd="0" modelId="{EF75380C-9F2C-4C0B-95C2-AF46154A637F}" parTransId="{6B852432-3866-4F94-B3B3-CE5B9E313F00}" sibTransId="{E3533968-E9E5-404A-B1A3-3A2A8E70005A}" srcId="{ACC3DA26-5FB6-493C-A305-6C52A5F424B9}" srcOrd="3"/>
    <dgm:cxn destId="{F6D1F99C-3350-4290-8DCD-C32892FE23AB}" destOrd="0" modelId="{7492831F-41C4-41E6-A2DD-9FE898A6CB3E}" parTransId="{3B1E2225-09F3-4A88-A5FC-C47191707014}" sibTransId="{70A56362-AB61-47C8-BEBE-F130548D6ED2}" srcId="{ACC3DA26-5FB6-493C-A305-6C52A5F424B9}" srcOrd="1"/>
    <dgm:cxn destId="{CA91950A-F0A3-4EB3-92D2-4E305ECB8B23}" destOrd="0" modelId="{D3A7DB62-B540-4FE6-9D07-62E58E0548A3}" presId="urn:microsoft.com/office/officeart/2005/8/layout/vList2" srcId="{F6D1F99C-3350-4290-8DCD-C32892FE23AB}" srcOrd="0" type="presOf"/>
    <dgm:cxn destId="{43EDAF3F-9B09-45A6-8432-2621FC5E428D}" destOrd="0" modelId="{66D4C179-4E6E-4EC5-842E-2AF7336761E9}" parTransId="{D890F7DB-6F6F-4ED2-A18E-2D2FB6B816AE}" sibTransId="{0F2FD1FD-E5A5-4D1A-8715-9DA585D9C63A}" srcId="{ACC3DA26-5FB6-493C-A305-6C52A5F424B9}" srcOrd="4"/>
    <dgm:cxn destId="{15DCE8D5-084E-49C6-80E7-5E5F628EE33D}" destOrd="0" modelId="{95282198-5966-4A14-A5A1-4DB849270B2E}" presId="urn:microsoft.com/office/officeart/2005/8/layout/vList2" srcId="{ACC3DA26-5FB6-493C-A305-6C52A5F424B9}" srcOrd="0" type="presOf"/>
    <dgm:cxn destId="{60597EAD-93E4-405C-BED5-7731C21E02A6}" destOrd="0" modelId="{3D4C14B2-70BA-4B08-9264-5C7E6E08F9B2}" parTransId="{D3C21636-6377-4A41-987A-F8281BE37FB9}" sibTransId="{7CC29D94-B387-41AB-8BF7-37835FF80E29}" srcId="{ACC3DA26-5FB6-493C-A305-6C52A5F424B9}" srcOrd="0"/>
    <dgm:cxn destId="{71BCB7EF-7CFB-4B94-8458-928BDFB5979B}" destOrd="0" modelId="{CD4266B6-23B0-4C0D-A3E1-76EE50A5E85A}" presId="urn:microsoft.com/office/officeart/2005/8/layout/vList2" srcId="{69F47143-AB93-4CD8-ACA2-F871C52CDD1F}" srcOrd="0" type="presOf"/>
    <dgm:cxn destId="{997F81E4-D628-47F6-AF76-7AD5743E6F2A}" destOrd="0" modelId="{1CD924C8-984F-4113-81EA-4DD45F27FBE7}" presId="urn:microsoft.com/office/officeart/2005/8/layout/vList2" srcId="{43EDAF3F-9B09-45A6-8432-2621FC5E428D}" srcOrd="0" type="presOf"/>
    <dgm:cxn destId="{E9A7066D-9DB9-4095-BF70-F5161F44D824}" destOrd="0" modelId="{58BEF6F0-D9F8-4198-A7FB-96A90A90B3F7}" presId="urn:microsoft.com/office/officeart/2005/8/layout/vList2" srcId="{F8EF74B3-1F1B-4915-A7D6-B0DE1211C3A3}" srcOrd="0" type="presOf"/>
    <dgm:cxn destId="{69F47143-AB93-4CD8-ACA2-F871C52CDD1F}" destOrd="0" modelId="{E65BC6F7-87EB-4999-8C05-F497E5B38D80}" parTransId="{46F326B9-A46B-442E-B869-DD32BE56558F}" sibTransId="{B302B2F6-07C1-4024-9436-B067884A0A4D}" srcId="{ACC3DA26-5FB6-493C-A305-6C52A5F424B9}" srcOrd="2"/>
    <dgm:cxn destId="{0FA5466C-1420-4336-B38F-69B81C7BE94B}" destOrd="0" modelId="{99A31226-FE31-4CAD-B421-E0BC4060240D}" presId="urn:microsoft.com/office/officeart/2005/8/layout/vList2" srcId="{15DCE8D5-084E-49C6-80E7-5E5F628EE33D}" srcOrd="0" type="presParOf"/>
    <dgm:cxn destId="{0A8E6B5F-1652-4F29-B699-F79ABADAD205}" destOrd="0" modelId="{328DAA77-ADDB-4207-9FEA-F3A42AEA050C}" presId="urn:microsoft.com/office/officeart/2005/8/layout/vList2" srcId="{15DCE8D5-084E-49C6-80E7-5E5F628EE33D}" srcOrd="1" type="presParOf"/>
    <dgm:cxn destId="{CA91950A-F0A3-4EB3-92D2-4E305ECB8B23}" destOrd="0" modelId="{4E15841D-9402-4EA1-A0B8-5BB8710623F7}" presId="urn:microsoft.com/office/officeart/2005/8/layout/vList2" srcId="{15DCE8D5-084E-49C6-80E7-5E5F628EE33D}" srcOrd="2" type="presParOf"/>
    <dgm:cxn destId="{7D5BD9EA-2EBB-473F-8170-3448AD4053CB}" destOrd="0" modelId="{A66D687C-EF1E-4228-9B58-54F67C6664EC}" presId="urn:microsoft.com/office/officeart/2005/8/layout/vList2" srcId="{15DCE8D5-084E-49C6-80E7-5E5F628EE33D}" srcOrd="3" type="presParOf"/>
    <dgm:cxn destId="{71BCB7EF-7CFB-4B94-8458-928BDFB5979B}" destOrd="0" modelId="{9807652D-46DD-4450-BBC3-B86A9AB14E15}" presId="urn:microsoft.com/office/officeart/2005/8/layout/vList2" srcId="{15DCE8D5-084E-49C6-80E7-5E5F628EE33D}" srcOrd="4" type="presParOf"/>
    <dgm:cxn destId="{0C601949-D883-4AC5-80D5-745251CC9B4F}" destOrd="0" modelId="{781DD032-69A3-4734-9023-750687C83179}" presId="urn:microsoft.com/office/officeart/2005/8/layout/vList2" srcId="{15DCE8D5-084E-49C6-80E7-5E5F628EE33D}" srcOrd="5" type="presParOf"/>
    <dgm:cxn destId="{E9A7066D-9DB9-4095-BF70-F5161F44D824}" destOrd="0" modelId="{B6F3A359-A617-4CF7-98E5-4750EB8989F8}" presId="urn:microsoft.com/office/officeart/2005/8/layout/vList2" srcId="{15DCE8D5-084E-49C6-80E7-5E5F628EE33D}" srcOrd="6" type="presParOf"/>
    <dgm:cxn destId="{63DD0DDA-1402-46E4-A631-F39311F007FD}" destOrd="0" modelId="{3D82A17C-BA33-40A7-89A6-6D3885200DF0}" presId="urn:microsoft.com/office/officeart/2005/8/layout/vList2" srcId="{15DCE8D5-084E-49C6-80E7-5E5F628EE33D}" srcOrd="7" type="presParOf"/>
    <dgm:cxn destId="{997F81E4-D628-47F6-AF76-7AD5743E6F2A}" destOrd="0" modelId="{516609C3-7005-4558-9C0D-52C18A6022CD}" presId="urn:microsoft.com/office/officeart/2005/8/layout/vList2" srcId="{15DCE8D5-084E-49C6-80E7-5E5F628EE33D}" srcOrd="8"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2.xml><?xml version="1.0" encoding="utf-8"?>
<dgm:dataModel xmlns:dgm="http://schemas.openxmlformats.org/drawingml/2006/diagram" xmlns:a="http://schemas.openxmlformats.org/drawingml/2006/main">
  <dgm:ptLst>
    <dgm:pt modelId="{E56D0DFE-8E40-43FF-992D-632237494072}" type="doc">
      <dgm:prSet csCatId="accent1" csTypeId="urn:microsoft.com/office/officeart/2005/8/colors/accent1_2" loCatId="icon" loTypeId="urn:microsoft.com/office/officeart/2018/2/layout/IconVerticalSolidList" phldr="1" qsCatId="simple" qsTypeId="urn:microsoft.com/office/officeart/2005/8/quickstyle/simple1"/>
      <dgm:spPr/>
      <dgm:t>
        <a:bodyPr numCol="1"/>
        <a:lstStyle/>
        <a:p>
          <a:endParaRPr lang="en-US"/>
        </a:p>
      </dgm:t>
    </dgm:pt>
    <dgm:pt modelId="{4273BB1D-70EE-4841-A514-0F81D3AB768C}">
      <dgm:prSet/>
      <dgm:spPr/>
      <dgm:t>
        <a:bodyPr numCol="1"/>
        <a:lstStyle/>
        <a:p>
          <a:pPr>
            <a:lnSpc>
              <a:spcPct val="100000"/>
            </a:lnSpc>
          </a:pPr>
          <a:r>
            <a:rPr lang="en-US"/>
            <a:t>Key recommendations</a:t>
          </a:r>
        </a:p>
      </dgm:t>
    </dgm:pt>
    <dgm:pt cxnId="{F9A42355-9CEC-43F0-BA2F-AA64EF6477D5}" modelId="{AAE9E50F-AD37-4418-9D85-9275D2132DD9}" type="parTrans">
      <dgm:prSet/>
      <dgm:spPr/>
      <dgm:t>
        <a:bodyPr numCol="1"/>
        <a:lstStyle/>
        <a:p>
          <a:endParaRPr lang="en-US"/>
        </a:p>
      </dgm:t>
    </dgm:pt>
    <dgm:pt cxnId="{F9A42355-9CEC-43F0-BA2F-AA64EF6477D5}" modelId="{7CABF605-AD12-4C19-ACC4-490152963A0E}" type="sibTrans">
      <dgm:prSet/>
      <dgm:spPr/>
      <dgm:t>
        <a:bodyPr numCol="1"/>
        <a:lstStyle/>
        <a:p>
          <a:endParaRPr lang="en-US"/>
        </a:p>
      </dgm:t>
    </dgm:pt>
    <dgm:pt modelId="{C3FA8256-FC47-4DDC-8D54-88FFD4C927BE}">
      <dgm:prSet/>
      <dgm:spPr/>
      <dgm:t>
        <a:bodyPr numCol="1"/>
        <a:lstStyle/>
        <a:p>
          <a:pPr>
            <a:lnSpc>
              <a:spcPct val="100000"/>
            </a:lnSpc>
          </a:pPr>
          <a:r>
            <a:rPr lang="en-US"/>
            <a:t>Expand assisted digital support services (NHS England, 2023d)</a:t>
          </a:r>
        </a:p>
      </dgm:t>
    </dgm:pt>
    <dgm:pt cxnId="{3E7CDCE4-F5A2-4FB9-84A0-56CA1D532AC2}" modelId="{845BDBB1-DF79-4C1C-90E0-435C5586A20D}" type="parTrans">
      <dgm:prSet/>
      <dgm:spPr/>
      <dgm:t>
        <a:bodyPr numCol="1"/>
        <a:lstStyle/>
        <a:p>
          <a:endParaRPr lang="en-US"/>
        </a:p>
      </dgm:t>
    </dgm:pt>
    <dgm:pt cxnId="{3E7CDCE4-F5A2-4FB9-84A0-56CA1D532AC2}" modelId="{3B61AFA4-5F55-4DC0-9161-73DBB1928728}" type="sibTrans">
      <dgm:prSet/>
      <dgm:spPr/>
      <dgm:t>
        <a:bodyPr numCol="1"/>
        <a:lstStyle/>
        <a:p>
          <a:endParaRPr lang="en-US"/>
        </a:p>
      </dgm:t>
    </dgm:pt>
    <dgm:pt modelId="{41B9F68D-2210-4B19-A17D-2F82FF3206E6}">
      <dgm:prSet/>
      <dgm:spPr/>
      <dgm:t>
        <a:bodyPr numCol="1"/>
        <a:lstStyle/>
        <a:p>
          <a:pPr>
            <a:lnSpc>
              <a:spcPct val="100000"/>
            </a:lnSpc>
          </a:pPr>
          <a:r>
            <a:rPr lang="en-US"/>
            <a:t>Provide digital literacy training for healthcare staff</a:t>
          </a:r>
        </a:p>
      </dgm:t>
    </dgm:pt>
    <dgm:pt cxnId="{DA4D5762-FFF1-41F8-871A-8A6FCF00119B}" modelId="{D141828C-93D8-47AF-9BF8-DB80A2D5289B}" type="parTrans">
      <dgm:prSet/>
      <dgm:spPr/>
      <dgm:t>
        <a:bodyPr numCol="1"/>
        <a:lstStyle/>
        <a:p>
          <a:endParaRPr lang="en-US"/>
        </a:p>
      </dgm:t>
    </dgm:pt>
    <dgm:pt cxnId="{DA4D5762-FFF1-41F8-871A-8A6FCF00119B}" modelId="{E039F287-4A48-4B9E-8C94-93AA28CA4DBC}" type="sibTrans">
      <dgm:prSet/>
      <dgm:spPr/>
      <dgm:t>
        <a:bodyPr numCol="1"/>
        <a:lstStyle/>
        <a:p>
          <a:endParaRPr lang="en-US"/>
        </a:p>
      </dgm:t>
    </dgm:pt>
    <dgm:pt modelId="{47C88EE4-569B-417E-9723-023E6129A16E}">
      <dgm:prSet/>
      <dgm:spPr/>
      <dgm:t>
        <a:bodyPr numCol="1"/>
        <a:lstStyle/>
        <a:p>
          <a:pPr>
            <a:lnSpc>
              <a:spcPct val="100000"/>
            </a:lnSpc>
          </a:pPr>
          <a:r>
            <a:rPr lang="en-US"/>
            <a:t>Monitor inequalities in NHS App usage</a:t>
          </a:r>
        </a:p>
      </dgm:t>
    </dgm:pt>
    <dgm:pt cxnId="{87E75329-E9DA-46E4-AED9-C212E5FB7EA4}" modelId="{58740E40-6979-4BA4-9544-7CCEE6D85263}" type="parTrans">
      <dgm:prSet/>
      <dgm:spPr/>
      <dgm:t>
        <a:bodyPr numCol="1"/>
        <a:lstStyle/>
        <a:p>
          <a:endParaRPr lang="en-US"/>
        </a:p>
      </dgm:t>
    </dgm:pt>
    <dgm:pt cxnId="{87E75329-E9DA-46E4-AED9-C212E5FB7EA4}" modelId="{BE578253-1A9C-42E6-ADF2-B78CCEF54B9D}" type="sibTrans">
      <dgm:prSet/>
      <dgm:spPr/>
      <dgm:t>
        <a:bodyPr numCol="1"/>
        <a:lstStyle/>
        <a:p>
          <a:endParaRPr lang="en-US"/>
        </a:p>
      </dgm:t>
    </dgm:pt>
    <dgm:pt modelId="{DC67562C-25AA-4D84-BCF5-1CB010C85EB6}">
      <dgm:prSet/>
      <dgm:spPr/>
      <dgm:t>
        <a:bodyPr numCol="1"/>
        <a:lstStyle/>
        <a:p>
          <a:pPr>
            <a:lnSpc>
              <a:spcPct val="100000"/>
            </a:lnSpc>
          </a:pPr>
          <a:r>
            <a:rPr lang="en-US"/>
            <a:t>Improve interoperability between NHS digital systems</a:t>
          </a:r>
        </a:p>
      </dgm:t>
    </dgm:pt>
    <dgm:pt cxnId="{FF41B6E9-981B-4629-AC46-9C26FD584136}" modelId="{97200108-4C87-4E30-96C8-21B0E663F799}" type="parTrans">
      <dgm:prSet/>
      <dgm:spPr/>
      <dgm:t>
        <a:bodyPr numCol="1"/>
        <a:lstStyle/>
        <a:p>
          <a:endParaRPr lang="en-US"/>
        </a:p>
      </dgm:t>
    </dgm:pt>
    <dgm:pt cxnId="{FF41B6E9-981B-4629-AC46-9C26FD584136}" modelId="{89B0B3D9-4790-4F57-A6A7-6EB32CEF3D40}" type="sibTrans">
      <dgm:prSet/>
      <dgm:spPr/>
      <dgm:t>
        <a:bodyPr numCol="1"/>
        <a:lstStyle/>
        <a:p>
          <a:endParaRPr lang="en-US"/>
        </a:p>
      </dgm:t>
    </dgm:pt>
    <dgm:pt modelId="{2090793C-AF55-4C89-A5B8-25923934B5F7}">
      <dgm:prSet/>
      <dgm:spPr/>
      <dgm:t>
        <a:bodyPr numCol="1"/>
        <a:lstStyle/>
        <a:p>
          <a:pPr>
            <a:lnSpc>
              <a:spcPct val="100000"/>
            </a:lnSpc>
          </a:pPr>
          <a:r>
            <a:rPr lang="en-US"/>
            <a:t>Strengthen safeguarding and privacy protections</a:t>
          </a:r>
        </a:p>
      </dgm:t>
    </dgm:pt>
    <dgm:pt cxnId="{145FC5A5-027A-47B8-A2EC-A43804841205}" modelId="{39E781DA-DF45-4AC6-A7BB-11EFFAA90102}" type="parTrans">
      <dgm:prSet/>
      <dgm:spPr/>
      <dgm:t>
        <a:bodyPr numCol="1"/>
        <a:lstStyle/>
        <a:p>
          <a:endParaRPr lang="en-US"/>
        </a:p>
      </dgm:t>
    </dgm:pt>
    <dgm:pt cxnId="{145FC5A5-027A-47B8-A2EC-A43804841205}" modelId="{AF7E2538-01E5-4B9B-A208-15AB93CFD947}" type="sibTrans">
      <dgm:prSet/>
      <dgm:spPr/>
      <dgm:t>
        <a:bodyPr numCol="1"/>
        <a:lstStyle/>
        <a:p>
          <a:endParaRPr lang="en-US"/>
        </a:p>
      </dgm:t>
    </dgm:pt>
    <dgm:pt modelId="{041DDFA8-9116-4CA6-9058-860F9E9389CE}" type="pres">
      <dgm:prSet presAssocID="{E56D0DFE-8E40-43FF-992D-632237494072}" presName="root" presStyleCnt="0">
        <dgm:presLayoutVars>
          <dgm:dir/>
          <dgm:resizeHandles val="exact"/>
        </dgm:presLayoutVars>
      </dgm:prSet>
      <dgm:spPr/>
    </dgm:pt>
    <dgm:pt modelId="{6FDEF69E-4E9B-490A-8590-7C2AAC602E87}" type="pres">
      <dgm:prSet presAssocID="{4273BB1D-70EE-4841-A514-0F81D3AB768C}" presName="compNode" presStyleCnt="0"/>
      <dgm:spPr/>
    </dgm:pt>
    <dgm:pt modelId="{E5F1CD9A-E6F7-40CB-BB61-BD47F224006A}" type="pres">
      <dgm:prSet presAssocID="{4273BB1D-70EE-4841-A514-0F81D3AB768C}" presName="bgRect" presStyleCnt="6" presStyleIdx="0" presStyleLbl="bgShp"/>
      <dgm:spPr/>
    </dgm:pt>
    <dgm:pt modelId="{987C5896-3F2F-4800-B3B9-DD1D940D9047}" type="pres">
      <dgm:prSet presAssocID="{4273BB1D-70EE-4841-A514-0F81D3AB768C}" presName="iconRect" presStyleCnt="6"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descr="Checkmark" id="0" name=""/>
        </a:ext>
      </dgm:extLst>
    </dgm:pt>
    <dgm:pt modelId="{CEABB795-7533-425A-B7B6-597573AB25B0}" type="pres">
      <dgm:prSet presAssocID="{4273BB1D-70EE-4841-A514-0F81D3AB768C}" presName="spaceRect" presStyleCnt="0"/>
      <dgm:spPr/>
    </dgm:pt>
    <dgm:pt modelId="{391C40F7-EA42-44EF-AA5C-44BFDD6DD69D}" type="pres">
      <dgm:prSet presAssocID="{4273BB1D-70EE-4841-A514-0F81D3AB768C}" presName="parTx" presStyleCnt="6" presStyleIdx="0" presStyleLbl="revTx">
        <dgm:presLayoutVars>
          <dgm:chMax val="0"/>
          <dgm:chPref val="0"/>
        </dgm:presLayoutVars>
      </dgm:prSet>
      <dgm:spPr/>
    </dgm:pt>
    <dgm:pt modelId="{0D1D43A6-72DD-48F5-A73E-08F1F32EF2FB}" type="pres">
      <dgm:prSet presAssocID="{7CABF605-AD12-4C19-ACC4-490152963A0E}" presName="sibTrans" presStyleCnt="0"/>
      <dgm:spPr/>
    </dgm:pt>
    <dgm:pt modelId="{735A79F7-09FD-447D-B1A6-1BA9D60A66F5}" type="pres">
      <dgm:prSet presAssocID="{C3FA8256-FC47-4DDC-8D54-88FFD4C927BE}" presName="compNode" presStyleCnt="0"/>
      <dgm:spPr/>
    </dgm:pt>
    <dgm:pt modelId="{951EC5A0-E502-4B00-A7E7-C7A4099CEAEC}" type="pres">
      <dgm:prSet presAssocID="{C3FA8256-FC47-4DDC-8D54-88FFD4C927BE}" presName="bgRect" presStyleCnt="6" presStyleIdx="1" presStyleLbl="bgShp"/>
      <dgm:spPr/>
    </dgm:pt>
    <dgm:pt modelId="{0BCC7F44-5993-4CC9-A013-8BE0583CF7B6}" type="pres">
      <dgm:prSet presAssocID="{C3FA8256-FC47-4DDC-8D54-88FFD4C927BE}" presName="iconRect" presStyleCnt="6"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descr="Maximize" id="0" name=""/>
        </a:ext>
      </dgm:extLst>
    </dgm:pt>
    <dgm:pt modelId="{B605BDFA-071D-4E26-BF31-6EECD6B0CC67}" type="pres">
      <dgm:prSet presAssocID="{C3FA8256-FC47-4DDC-8D54-88FFD4C927BE}" presName="spaceRect" presStyleCnt="0"/>
      <dgm:spPr/>
    </dgm:pt>
    <dgm:pt modelId="{7E936776-3733-4438-A69B-E2927DB29FCB}" type="pres">
      <dgm:prSet presAssocID="{C3FA8256-FC47-4DDC-8D54-88FFD4C927BE}" presName="parTx" presStyleCnt="6" presStyleIdx="1" presStyleLbl="revTx">
        <dgm:presLayoutVars>
          <dgm:chMax val="0"/>
          <dgm:chPref val="0"/>
        </dgm:presLayoutVars>
      </dgm:prSet>
      <dgm:spPr/>
    </dgm:pt>
    <dgm:pt modelId="{B20D2B4C-5ADC-407F-8EF0-3F3E9801363F}" type="pres">
      <dgm:prSet presAssocID="{3B61AFA4-5F55-4DC0-9161-73DBB1928728}" presName="sibTrans" presStyleCnt="0"/>
      <dgm:spPr/>
    </dgm:pt>
    <dgm:pt modelId="{A0D89B0F-D230-4BF5-A7F2-2796B544D93C}" type="pres">
      <dgm:prSet presAssocID="{41B9F68D-2210-4B19-A17D-2F82FF3206E6}" presName="compNode" presStyleCnt="0"/>
      <dgm:spPr/>
    </dgm:pt>
    <dgm:pt modelId="{3FD2723C-47AC-4C71-8030-83DA7C064B4C}" type="pres">
      <dgm:prSet presAssocID="{41B9F68D-2210-4B19-A17D-2F82FF3206E6}" presName="bgRect" presStyleCnt="6" presStyleIdx="2" presStyleLbl="bgShp"/>
      <dgm:spPr/>
    </dgm:pt>
    <dgm:pt modelId="{B1813D8C-82F1-4E78-9811-69A8656C9273}" type="pres">
      <dgm:prSet presAssocID="{41B9F68D-2210-4B19-A17D-2F82FF3206E6}" presName="iconRect" presStyleCnt="6"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descr="Computer" id="0" name=""/>
        </a:ext>
      </dgm:extLst>
    </dgm:pt>
    <dgm:pt modelId="{233086A9-5E82-4059-8926-D765305F041E}" type="pres">
      <dgm:prSet presAssocID="{41B9F68D-2210-4B19-A17D-2F82FF3206E6}" presName="spaceRect" presStyleCnt="0"/>
      <dgm:spPr/>
    </dgm:pt>
    <dgm:pt modelId="{CE75679C-7FE0-4014-B677-C4A42938FD1A}" type="pres">
      <dgm:prSet presAssocID="{41B9F68D-2210-4B19-A17D-2F82FF3206E6}" presName="parTx" presStyleCnt="6" presStyleIdx="2" presStyleLbl="revTx">
        <dgm:presLayoutVars>
          <dgm:chMax val="0"/>
          <dgm:chPref val="0"/>
        </dgm:presLayoutVars>
      </dgm:prSet>
      <dgm:spPr/>
    </dgm:pt>
    <dgm:pt modelId="{89199508-445F-4410-88AF-27CBD98F0C92}" type="pres">
      <dgm:prSet presAssocID="{E039F287-4A48-4B9E-8C94-93AA28CA4DBC}" presName="sibTrans" presStyleCnt="0"/>
      <dgm:spPr/>
    </dgm:pt>
    <dgm:pt modelId="{28DB22E7-9B35-4B16-8FF1-8DFC59F1D980}" type="pres">
      <dgm:prSet presAssocID="{47C88EE4-569B-417E-9723-023E6129A16E}" presName="compNode" presStyleCnt="0"/>
      <dgm:spPr/>
    </dgm:pt>
    <dgm:pt modelId="{CC818BE2-01AE-4629-9BD2-416C09D4D0C0}" type="pres">
      <dgm:prSet presAssocID="{47C88EE4-569B-417E-9723-023E6129A16E}" presName="bgRect" presStyleCnt="6" presStyleIdx="3" presStyleLbl="bgShp"/>
      <dgm:spPr/>
    </dgm:pt>
    <dgm:pt modelId="{31B4391A-641E-4DCA-8D86-C2D5CD622178}" type="pres">
      <dgm:prSet presAssocID="{47C88EE4-569B-417E-9723-023E6129A16E}" presName="iconRect" presStyleCnt="6" presStyleIdx="3" presStyleLbl="node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descr="Smart Phone" id="0" name=""/>
        </a:ext>
      </dgm:extLst>
    </dgm:pt>
    <dgm:pt modelId="{4CA168A3-BC98-4626-BE2E-1995FBD5EF77}" type="pres">
      <dgm:prSet presAssocID="{47C88EE4-569B-417E-9723-023E6129A16E}" presName="spaceRect" presStyleCnt="0"/>
      <dgm:spPr/>
    </dgm:pt>
    <dgm:pt modelId="{37556031-81E0-48F1-B941-1D3DABC83E35}" type="pres">
      <dgm:prSet presAssocID="{47C88EE4-569B-417E-9723-023E6129A16E}" presName="parTx" presStyleCnt="6" presStyleIdx="3" presStyleLbl="revTx">
        <dgm:presLayoutVars>
          <dgm:chMax val="0"/>
          <dgm:chPref val="0"/>
        </dgm:presLayoutVars>
      </dgm:prSet>
      <dgm:spPr/>
    </dgm:pt>
    <dgm:pt modelId="{4062D243-D958-49CA-B235-621DB3510010}" type="pres">
      <dgm:prSet presAssocID="{BE578253-1A9C-42E6-ADF2-B78CCEF54B9D}" presName="sibTrans" presStyleCnt="0"/>
      <dgm:spPr/>
    </dgm:pt>
    <dgm:pt modelId="{D61FB40C-C939-4584-9BBF-E543ED8B3E7F}" type="pres">
      <dgm:prSet presAssocID="{DC67562C-25AA-4D84-BCF5-1CB010C85EB6}" presName="compNode" presStyleCnt="0"/>
      <dgm:spPr/>
    </dgm:pt>
    <dgm:pt modelId="{B2B85183-3DB3-4FC1-9532-2246FD6D056A}" type="pres">
      <dgm:prSet presAssocID="{DC67562C-25AA-4D84-BCF5-1CB010C85EB6}" presName="bgRect" presStyleCnt="6" presStyleIdx="4" presStyleLbl="bgShp"/>
      <dgm:spPr/>
    </dgm:pt>
    <dgm:pt modelId="{0A8BC32A-788B-4267-A0C1-CA85517C1F69}" type="pres">
      <dgm:prSet presAssocID="{DC67562C-25AA-4D84-BCF5-1CB010C85EB6}" presName="iconRect" presStyleCnt="6" presStyleIdx="4" presStyleLbl="node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descr="Network" id="0" name=""/>
        </a:ext>
      </dgm:extLst>
    </dgm:pt>
    <dgm:pt modelId="{382CBE0E-82D9-46B1-907D-D8A252737378}" type="pres">
      <dgm:prSet presAssocID="{DC67562C-25AA-4D84-BCF5-1CB010C85EB6}" presName="spaceRect" presStyleCnt="0"/>
      <dgm:spPr/>
    </dgm:pt>
    <dgm:pt modelId="{65964A90-2A61-4BE6-9F53-258DC1240C61}" type="pres">
      <dgm:prSet presAssocID="{DC67562C-25AA-4D84-BCF5-1CB010C85EB6}" presName="parTx" presStyleCnt="6" presStyleIdx="4" presStyleLbl="revTx">
        <dgm:presLayoutVars>
          <dgm:chMax val="0"/>
          <dgm:chPref val="0"/>
        </dgm:presLayoutVars>
      </dgm:prSet>
      <dgm:spPr/>
    </dgm:pt>
    <dgm:pt modelId="{9C6BEA49-77AB-4A5D-A5FF-62E9CFCF25A3}" type="pres">
      <dgm:prSet presAssocID="{89B0B3D9-4790-4F57-A6A7-6EB32CEF3D40}" presName="sibTrans" presStyleCnt="0"/>
      <dgm:spPr/>
    </dgm:pt>
    <dgm:pt modelId="{67FB343A-3772-4253-BA00-C8BCD20BB0BC}" type="pres">
      <dgm:prSet presAssocID="{2090793C-AF55-4C89-A5B8-25923934B5F7}" presName="compNode" presStyleCnt="0"/>
      <dgm:spPr/>
    </dgm:pt>
    <dgm:pt modelId="{E6517191-5A22-496C-8BF9-CFFA63D512CB}" type="pres">
      <dgm:prSet presAssocID="{2090793C-AF55-4C89-A5B8-25923934B5F7}" presName="bgRect" presStyleCnt="6" presStyleIdx="5" presStyleLbl="bgShp"/>
      <dgm:spPr/>
    </dgm:pt>
    <dgm:pt modelId="{4FAAD7BB-DF68-4809-A254-1964BFF02257}" type="pres">
      <dgm:prSet presAssocID="{2090793C-AF55-4C89-A5B8-25923934B5F7}" presName="iconRect" presStyleCnt="6" presStyleIdx="5" presStyleLbl="node1"/>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descr="Lock" id="0" name=""/>
        </a:ext>
      </dgm:extLst>
    </dgm:pt>
    <dgm:pt modelId="{357D159F-3248-4F61-B6A2-677910EEE664}" type="pres">
      <dgm:prSet presAssocID="{2090793C-AF55-4C89-A5B8-25923934B5F7}" presName="spaceRect" presStyleCnt="0"/>
      <dgm:spPr/>
    </dgm:pt>
    <dgm:pt modelId="{AE6E68AE-5F31-4BFD-AA10-48017619D345}" type="pres">
      <dgm:prSet presAssocID="{2090793C-AF55-4C89-A5B8-25923934B5F7}" presName="parTx" presStyleCnt="6" presStyleIdx="5" presStyleLbl="revTx">
        <dgm:presLayoutVars>
          <dgm:chMax val="0"/>
          <dgm:chPref val="0"/>
        </dgm:presLayoutVars>
      </dgm:prSet>
      <dgm:spPr/>
    </dgm:pt>
  </dgm:ptLst>
  <dgm:cxnLst>
    <dgm:cxn destId="{CE75679C-7FE0-4014-B677-C4A42938FD1A}" destOrd="0" modelId="{E8639100-C727-470B-B054-6716E92A4FD8}" presId="urn:microsoft.com/office/officeart/2018/2/layout/IconVerticalSolidList" srcId="{41B9F68D-2210-4B19-A17D-2F82FF3206E6}" srcOrd="0" type="presOf"/>
    <dgm:cxn destId="{391C40F7-EA42-44EF-AA5C-44BFDD6DD69D}" destOrd="0" modelId="{5C662C26-39EE-470C-A33C-40F7086FF956}" presId="urn:microsoft.com/office/officeart/2018/2/layout/IconVerticalSolidList" srcId="{4273BB1D-70EE-4841-A514-0F81D3AB768C}" srcOrd="0" type="presOf"/>
    <dgm:cxn destId="{47C88EE4-569B-417E-9723-023E6129A16E}" destOrd="0" modelId="{87E75329-E9DA-46E4-AED9-C212E5FB7EA4}" parTransId="{58740E40-6979-4BA4-9544-7CCEE6D85263}" sibTransId="{BE578253-1A9C-42E6-ADF2-B78CCEF54B9D}" srcId="{E56D0DFE-8E40-43FF-992D-632237494072}" srcOrd="3"/>
    <dgm:cxn destId="{7E936776-3733-4438-A69B-E2927DB29FCB}" destOrd="0" modelId="{F006F03F-CC4D-4418-8D00-EE11A63B927E}" presId="urn:microsoft.com/office/officeart/2018/2/layout/IconVerticalSolidList" srcId="{C3FA8256-FC47-4DDC-8D54-88FFD4C927BE}" srcOrd="0" type="presOf"/>
    <dgm:cxn destId="{41B9F68D-2210-4B19-A17D-2F82FF3206E6}" destOrd="0" modelId="{DA4D5762-FFF1-41F8-871A-8A6FCF00119B}" parTransId="{D141828C-93D8-47AF-9BF8-DB80A2D5289B}" sibTransId="{E039F287-4A48-4B9E-8C94-93AA28CA4DBC}" srcId="{E56D0DFE-8E40-43FF-992D-632237494072}" srcOrd="2"/>
    <dgm:cxn destId="{37556031-81E0-48F1-B941-1D3DABC83E35}" destOrd="0" modelId="{B6CF0468-B32A-4EC8-9C9F-6DC093D52612}" presId="urn:microsoft.com/office/officeart/2018/2/layout/IconVerticalSolidList" srcId="{47C88EE4-569B-417E-9723-023E6129A16E}" srcOrd="0" type="presOf"/>
    <dgm:cxn destId="{4273BB1D-70EE-4841-A514-0F81D3AB768C}" destOrd="0" modelId="{F9A42355-9CEC-43F0-BA2F-AA64EF6477D5}" parTransId="{AAE9E50F-AD37-4418-9D85-9275D2132DD9}" sibTransId="{7CABF605-AD12-4C19-ACC4-490152963A0E}" srcId="{E56D0DFE-8E40-43FF-992D-632237494072}" srcOrd="0"/>
    <dgm:cxn destId="{2090793C-AF55-4C89-A5B8-25923934B5F7}" destOrd="0" modelId="{145FC5A5-027A-47B8-A2EC-A43804841205}" parTransId="{39E781DA-DF45-4AC6-A7BB-11EFFAA90102}" sibTransId="{AF7E2538-01E5-4B9B-A208-15AB93CFD947}" srcId="{E56D0DFE-8E40-43FF-992D-632237494072}" srcOrd="5"/>
    <dgm:cxn destId="{65964A90-2A61-4BE6-9F53-258DC1240C61}" destOrd="0" modelId="{93828ECE-861F-402C-944C-E7A636D1C735}" presId="urn:microsoft.com/office/officeart/2018/2/layout/IconVerticalSolidList" srcId="{DC67562C-25AA-4D84-BCF5-1CB010C85EB6}" srcOrd="0" type="presOf"/>
    <dgm:cxn destId="{041DDFA8-9116-4CA6-9058-860F9E9389CE}" destOrd="0" modelId="{2D9838D5-0529-417D-89B4-D32788C02989}" presId="urn:microsoft.com/office/officeart/2018/2/layout/IconVerticalSolidList" srcId="{E56D0DFE-8E40-43FF-992D-632237494072}" srcOrd="0" type="presOf"/>
    <dgm:cxn destId="{C3FA8256-FC47-4DDC-8D54-88FFD4C927BE}" destOrd="0" modelId="{3E7CDCE4-F5A2-4FB9-84A0-56CA1D532AC2}" parTransId="{845BDBB1-DF79-4C1C-90E0-435C5586A20D}" sibTransId="{3B61AFA4-5F55-4DC0-9161-73DBB1928728}" srcId="{E56D0DFE-8E40-43FF-992D-632237494072}" srcOrd="1"/>
    <dgm:cxn destId="{DC67562C-25AA-4D84-BCF5-1CB010C85EB6}" destOrd="0" modelId="{FF41B6E9-981B-4629-AC46-9C26FD584136}" parTransId="{97200108-4C87-4E30-96C8-21B0E663F799}" sibTransId="{89B0B3D9-4790-4F57-A6A7-6EB32CEF3D40}" srcId="{E56D0DFE-8E40-43FF-992D-632237494072}" srcOrd="4"/>
    <dgm:cxn destId="{AE6E68AE-5F31-4BFD-AA10-48017619D345}" destOrd="0" modelId="{DD188FFC-E056-47E0-94D4-734FFFBB1651}" presId="urn:microsoft.com/office/officeart/2018/2/layout/IconVerticalSolidList" srcId="{2090793C-AF55-4C89-A5B8-25923934B5F7}" srcOrd="0" type="presOf"/>
    <dgm:cxn destId="{6FDEF69E-4E9B-490A-8590-7C2AAC602E87}" destOrd="0" modelId="{33AA68F4-DDB8-4A6F-B1A1-C863EB5E9428}" presId="urn:microsoft.com/office/officeart/2018/2/layout/IconVerticalSolidList" srcId="{041DDFA8-9116-4CA6-9058-860F9E9389CE}" srcOrd="0" type="presParOf"/>
    <dgm:cxn destId="{E5F1CD9A-E6F7-40CB-BB61-BD47F224006A}" destOrd="0" modelId="{9C0A31E4-3448-4F67-BF56-E8E42F9FBC15}" presId="urn:microsoft.com/office/officeart/2018/2/layout/IconVerticalSolidList" srcId="{6FDEF69E-4E9B-490A-8590-7C2AAC602E87}" srcOrd="0" type="presParOf"/>
    <dgm:cxn destId="{987C5896-3F2F-4800-B3B9-DD1D940D9047}" destOrd="0" modelId="{4855A400-7E4B-4CA2-B106-104D80426673}" presId="urn:microsoft.com/office/officeart/2018/2/layout/IconVerticalSolidList" srcId="{6FDEF69E-4E9B-490A-8590-7C2AAC602E87}" srcOrd="1" type="presParOf"/>
    <dgm:cxn destId="{CEABB795-7533-425A-B7B6-597573AB25B0}" destOrd="0" modelId="{2B77A4E3-962F-449E-B73B-3C3E740F5872}" presId="urn:microsoft.com/office/officeart/2018/2/layout/IconVerticalSolidList" srcId="{6FDEF69E-4E9B-490A-8590-7C2AAC602E87}" srcOrd="2" type="presParOf"/>
    <dgm:cxn destId="{391C40F7-EA42-44EF-AA5C-44BFDD6DD69D}" destOrd="0" modelId="{21B089FB-D316-4520-ADA5-50DD33CD4A63}" presId="urn:microsoft.com/office/officeart/2018/2/layout/IconVerticalSolidList" srcId="{6FDEF69E-4E9B-490A-8590-7C2AAC602E87}" srcOrd="3" type="presParOf"/>
    <dgm:cxn destId="{0D1D43A6-72DD-48F5-A73E-08F1F32EF2FB}" destOrd="0" modelId="{ED8E4AC0-658C-4898-927A-2142AE5660E3}" presId="urn:microsoft.com/office/officeart/2018/2/layout/IconVerticalSolidList" srcId="{041DDFA8-9116-4CA6-9058-860F9E9389CE}" srcOrd="1" type="presParOf"/>
    <dgm:cxn destId="{735A79F7-09FD-447D-B1A6-1BA9D60A66F5}" destOrd="0" modelId="{1E5865C8-199A-489B-8194-0D94C47E1D78}" presId="urn:microsoft.com/office/officeart/2018/2/layout/IconVerticalSolidList" srcId="{041DDFA8-9116-4CA6-9058-860F9E9389CE}" srcOrd="2" type="presParOf"/>
    <dgm:cxn destId="{951EC5A0-E502-4B00-A7E7-C7A4099CEAEC}" destOrd="0" modelId="{B651BEA5-DA60-4CF6-A2BD-9CF3FE11D34E}" presId="urn:microsoft.com/office/officeart/2018/2/layout/IconVerticalSolidList" srcId="{735A79F7-09FD-447D-B1A6-1BA9D60A66F5}" srcOrd="0" type="presParOf"/>
    <dgm:cxn destId="{0BCC7F44-5993-4CC9-A013-8BE0583CF7B6}" destOrd="0" modelId="{6EC9A757-329B-4790-8606-B11E32671111}" presId="urn:microsoft.com/office/officeart/2018/2/layout/IconVerticalSolidList" srcId="{735A79F7-09FD-447D-B1A6-1BA9D60A66F5}" srcOrd="1" type="presParOf"/>
    <dgm:cxn destId="{B605BDFA-071D-4E26-BF31-6EECD6B0CC67}" destOrd="0" modelId="{50752A8E-B200-46A2-8052-8FECD893D88B}" presId="urn:microsoft.com/office/officeart/2018/2/layout/IconVerticalSolidList" srcId="{735A79F7-09FD-447D-B1A6-1BA9D60A66F5}" srcOrd="2" type="presParOf"/>
    <dgm:cxn destId="{7E936776-3733-4438-A69B-E2927DB29FCB}" destOrd="0" modelId="{DBB816A1-91A6-4E67-BCCC-BC13D95E9ED8}" presId="urn:microsoft.com/office/officeart/2018/2/layout/IconVerticalSolidList" srcId="{735A79F7-09FD-447D-B1A6-1BA9D60A66F5}" srcOrd="3" type="presParOf"/>
    <dgm:cxn destId="{B20D2B4C-5ADC-407F-8EF0-3F3E9801363F}" destOrd="0" modelId="{F8B4D3E7-08A8-4E0F-94AB-AA8184704A93}" presId="urn:microsoft.com/office/officeart/2018/2/layout/IconVerticalSolidList" srcId="{041DDFA8-9116-4CA6-9058-860F9E9389CE}" srcOrd="3" type="presParOf"/>
    <dgm:cxn destId="{A0D89B0F-D230-4BF5-A7F2-2796B544D93C}" destOrd="0" modelId="{B4DAB08F-9FFF-42B7-8F7F-77D852D02094}" presId="urn:microsoft.com/office/officeart/2018/2/layout/IconVerticalSolidList" srcId="{041DDFA8-9116-4CA6-9058-860F9E9389CE}" srcOrd="4" type="presParOf"/>
    <dgm:cxn destId="{3FD2723C-47AC-4C71-8030-83DA7C064B4C}" destOrd="0" modelId="{429401D0-7899-49D9-A133-3901CD9CCB5C}" presId="urn:microsoft.com/office/officeart/2018/2/layout/IconVerticalSolidList" srcId="{A0D89B0F-D230-4BF5-A7F2-2796B544D93C}" srcOrd="0" type="presParOf"/>
    <dgm:cxn destId="{B1813D8C-82F1-4E78-9811-69A8656C9273}" destOrd="0" modelId="{878FDCB3-FE19-4BA7-BB2B-6C0655D0187F}" presId="urn:microsoft.com/office/officeart/2018/2/layout/IconVerticalSolidList" srcId="{A0D89B0F-D230-4BF5-A7F2-2796B544D93C}" srcOrd="1" type="presParOf"/>
    <dgm:cxn destId="{233086A9-5E82-4059-8926-D765305F041E}" destOrd="0" modelId="{43C070AD-0A1B-4376-99AF-5FEDC561AE2B}" presId="urn:microsoft.com/office/officeart/2018/2/layout/IconVerticalSolidList" srcId="{A0D89B0F-D230-4BF5-A7F2-2796B544D93C}" srcOrd="2" type="presParOf"/>
    <dgm:cxn destId="{CE75679C-7FE0-4014-B677-C4A42938FD1A}" destOrd="0" modelId="{6858E284-FF62-48FB-8260-736B01C4E098}" presId="urn:microsoft.com/office/officeart/2018/2/layout/IconVerticalSolidList" srcId="{A0D89B0F-D230-4BF5-A7F2-2796B544D93C}" srcOrd="3" type="presParOf"/>
    <dgm:cxn destId="{89199508-445F-4410-88AF-27CBD98F0C92}" destOrd="0" modelId="{7C164B6A-00F8-4CD1-A669-D12AFE26B06F}" presId="urn:microsoft.com/office/officeart/2018/2/layout/IconVerticalSolidList" srcId="{041DDFA8-9116-4CA6-9058-860F9E9389CE}" srcOrd="5" type="presParOf"/>
    <dgm:cxn destId="{28DB22E7-9B35-4B16-8FF1-8DFC59F1D980}" destOrd="0" modelId="{2DD87FE3-E85A-491A-8A17-232F3360A181}" presId="urn:microsoft.com/office/officeart/2018/2/layout/IconVerticalSolidList" srcId="{041DDFA8-9116-4CA6-9058-860F9E9389CE}" srcOrd="6" type="presParOf"/>
    <dgm:cxn destId="{CC818BE2-01AE-4629-9BD2-416C09D4D0C0}" destOrd="0" modelId="{E0DF3FE5-28D9-49EA-8737-7BD85C085BAB}" presId="urn:microsoft.com/office/officeart/2018/2/layout/IconVerticalSolidList" srcId="{28DB22E7-9B35-4B16-8FF1-8DFC59F1D980}" srcOrd="0" type="presParOf"/>
    <dgm:cxn destId="{31B4391A-641E-4DCA-8D86-C2D5CD622178}" destOrd="0" modelId="{1473D876-1A5A-4600-8222-AEF1DEBB2BF2}" presId="urn:microsoft.com/office/officeart/2018/2/layout/IconVerticalSolidList" srcId="{28DB22E7-9B35-4B16-8FF1-8DFC59F1D980}" srcOrd="1" type="presParOf"/>
    <dgm:cxn destId="{4CA168A3-BC98-4626-BE2E-1995FBD5EF77}" destOrd="0" modelId="{7FD570FF-F653-452C-A8AA-A8404258AFED}" presId="urn:microsoft.com/office/officeart/2018/2/layout/IconVerticalSolidList" srcId="{28DB22E7-9B35-4B16-8FF1-8DFC59F1D980}" srcOrd="2" type="presParOf"/>
    <dgm:cxn destId="{37556031-81E0-48F1-B941-1D3DABC83E35}" destOrd="0" modelId="{0DF2948C-F7B2-412A-8B7F-3A2B8FE604D8}" presId="urn:microsoft.com/office/officeart/2018/2/layout/IconVerticalSolidList" srcId="{28DB22E7-9B35-4B16-8FF1-8DFC59F1D980}" srcOrd="3" type="presParOf"/>
    <dgm:cxn destId="{4062D243-D958-49CA-B235-621DB3510010}" destOrd="0" modelId="{14118C23-569B-47AD-A5E2-EE0F64EA8D2D}" presId="urn:microsoft.com/office/officeart/2018/2/layout/IconVerticalSolidList" srcId="{041DDFA8-9116-4CA6-9058-860F9E9389CE}" srcOrd="7" type="presParOf"/>
    <dgm:cxn destId="{D61FB40C-C939-4584-9BBF-E543ED8B3E7F}" destOrd="0" modelId="{B318D490-7762-4F85-970C-2C465EEF733E}" presId="urn:microsoft.com/office/officeart/2018/2/layout/IconVerticalSolidList" srcId="{041DDFA8-9116-4CA6-9058-860F9E9389CE}" srcOrd="8" type="presParOf"/>
    <dgm:cxn destId="{B2B85183-3DB3-4FC1-9532-2246FD6D056A}" destOrd="0" modelId="{4A452AC3-84B6-4C2C-8B02-27A2D6FFA1C6}" presId="urn:microsoft.com/office/officeart/2018/2/layout/IconVerticalSolidList" srcId="{D61FB40C-C939-4584-9BBF-E543ED8B3E7F}" srcOrd="0" type="presParOf"/>
    <dgm:cxn destId="{0A8BC32A-788B-4267-A0C1-CA85517C1F69}" destOrd="0" modelId="{39B0D311-2761-471E-A8B4-C49FCB8D45E7}" presId="urn:microsoft.com/office/officeart/2018/2/layout/IconVerticalSolidList" srcId="{D61FB40C-C939-4584-9BBF-E543ED8B3E7F}" srcOrd="1" type="presParOf"/>
    <dgm:cxn destId="{382CBE0E-82D9-46B1-907D-D8A252737378}" destOrd="0" modelId="{4595A07C-C5AE-4042-86D9-670129E6C9E7}" presId="urn:microsoft.com/office/officeart/2018/2/layout/IconVerticalSolidList" srcId="{D61FB40C-C939-4584-9BBF-E543ED8B3E7F}" srcOrd="2" type="presParOf"/>
    <dgm:cxn destId="{65964A90-2A61-4BE6-9F53-258DC1240C61}" destOrd="0" modelId="{BD3B03A1-859F-406D-94EE-B58A2FC03870}" presId="urn:microsoft.com/office/officeart/2018/2/layout/IconVerticalSolidList" srcId="{D61FB40C-C939-4584-9BBF-E543ED8B3E7F}" srcOrd="3" type="presParOf"/>
    <dgm:cxn destId="{9C6BEA49-77AB-4A5D-A5FF-62E9CFCF25A3}" destOrd="0" modelId="{9A2D3234-A494-420F-827A-B2E2B82D72C4}" presId="urn:microsoft.com/office/officeart/2018/2/layout/IconVerticalSolidList" srcId="{041DDFA8-9116-4CA6-9058-860F9E9389CE}" srcOrd="9" type="presParOf"/>
    <dgm:cxn destId="{67FB343A-3772-4253-BA00-C8BCD20BB0BC}" destOrd="0" modelId="{40A14D24-7579-494D-958A-F4E1657C55FA}" presId="urn:microsoft.com/office/officeart/2018/2/layout/IconVerticalSolidList" srcId="{041DDFA8-9116-4CA6-9058-860F9E9389CE}" srcOrd="10" type="presParOf"/>
    <dgm:cxn destId="{E6517191-5A22-496C-8BF9-CFFA63D512CB}" destOrd="0" modelId="{128502B5-DA30-45D5-8E88-D890EDBC6438}" presId="urn:microsoft.com/office/officeart/2018/2/layout/IconVerticalSolidList" srcId="{67FB343A-3772-4253-BA00-C8BCD20BB0BC}" srcOrd="0" type="presParOf"/>
    <dgm:cxn destId="{4FAAD7BB-DF68-4809-A254-1964BFF02257}" destOrd="0" modelId="{DB34AC87-C68D-4DDC-B335-057C2DA528BB}" presId="urn:microsoft.com/office/officeart/2018/2/layout/IconVerticalSolidList" srcId="{67FB343A-3772-4253-BA00-C8BCD20BB0BC}" srcOrd="1" type="presParOf"/>
    <dgm:cxn destId="{357D159F-3248-4F61-B6A2-677910EEE664}" destOrd="0" modelId="{5A2B9A48-65F2-4122-9C35-B70EF771030E}" presId="urn:microsoft.com/office/officeart/2018/2/layout/IconVerticalSolidList" srcId="{67FB343A-3772-4253-BA00-C8BCD20BB0BC}" srcOrd="2" type="presParOf"/>
    <dgm:cxn destId="{AE6E68AE-5F31-4BFD-AA10-48017619D345}" destOrd="0" modelId="{F8DC7E2F-394D-4F1B-BF6B-2408961A0120}" presId="urn:microsoft.com/office/officeart/2018/2/layout/IconVerticalSolidList" srcId="{67FB343A-3772-4253-BA00-C8BCD20BB0BC}"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8FDDC0EB-069D-4779-9368-C8A104201855}">
      <dsp:nvSpPr>
        <dsp:cNvPr id="0" name=""/>
        <dsp:cNvSpPr/>
      </dsp:nvSpPr>
      <dsp:spPr>
        <a:xfrm>
          <a:off x="0" y="21333"/>
          <a:ext cx="6798539" cy="368549"/>
        </a:xfrm>
        <a:prstGeom prst="round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57150" numCol="1" rIns="57150" spcCol="1270" spcFirstLastPara="0" tIns="57150" vert="horz" wrap="square">
          <a:noAutofit/>
        </a:bodyPr>
        <a:lstStyle/>
        <a:p>
          <a:pPr algn="l" defTabSz="666750" indent="0" lvl="0" marL="0">
            <a:lnSpc>
              <a:spcPct val="90000"/>
            </a:lnSpc>
            <a:spcBef>
              <a:spcPct val="0"/>
            </a:spcBef>
            <a:spcAft>
              <a:spcPct val="35000"/>
            </a:spcAft>
            <a:buNone/>
          </a:pPr>
          <a:r>
            <a:rPr b="1" kern="1200" lang="en-US" sz="1500"/>
            <a:t>Presentation structure</a:t>
          </a:r>
          <a:endParaRPr kern="1200" lang="en-US" sz="1500"/>
        </a:p>
      </dsp:txBody>
      <dsp:txXfrm>
        <a:off x="17991" y="39324"/>
        <a:ext cx="6762557" cy="332567"/>
      </dsp:txXfrm>
    </dsp:sp>
    <dsp:sp modelId="{5A22C704-05F2-49C4-B77A-B487BB2BEA96}">
      <dsp:nvSpPr>
        <dsp:cNvPr id="0" name=""/>
        <dsp:cNvSpPr/>
      </dsp:nvSpPr>
      <dsp:spPr>
        <a:xfrm>
          <a:off x="0" y="433083"/>
          <a:ext cx="6798539" cy="368549"/>
        </a:xfrm>
        <a:prstGeom prst="roundRect">
          <a:avLst/>
        </a:prstGeom>
        <a:solidFill>
          <a:schemeClr val="accent5">
            <a:hueOff val="-1519018"/>
            <a:satOff val="-102"/>
            <a:lumOff val="245"/>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57150" numCol="1" rIns="57150" spcCol="1270" spcFirstLastPara="0" tIns="57150" vert="horz" wrap="square">
          <a:noAutofit/>
        </a:bodyPr>
        <a:lstStyle/>
        <a:p>
          <a:pPr algn="l" defTabSz="666750" indent="0" lvl="0" marL="0">
            <a:lnSpc>
              <a:spcPct val="90000"/>
            </a:lnSpc>
            <a:spcBef>
              <a:spcPct val="0"/>
            </a:spcBef>
            <a:spcAft>
              <a:spcPct val="35000"/>
            </a:spcAft>
            <a:buNone/>
          </a:pPr>
          <a:r>
            <a:rPr kern="1200" lang="en-US" sz="1500"/>
            <a:t>Introduction to digital transformation in healthcare</a:t>
          </a:r>
        </a:p>
      </dsp:txBody>
      <dsp:txXfrm>
        <a:off x="17991" y="451074"/>
        <a:ext cx="6762557" cy="332567"/>
      </dsp:txXfrm>
    </dsp:sp>
    <dsp:sp modelId="{BAE303A9-0145-48F6-8F83-5E9849AC6EDD}">
      <dsp:nvSpPr>
        <dsp:cNvPr id="0" name=""/>
        <dsp:cNvSpPr/>
      </dsp:nvSpPr>
      <dsp:spPr>
        <a:xfrm>
          <a:off x="0" y="844833"/>
          <a:ext cx="6798539" cy="368549"/>
        </a:xfrm>
        <a:prstGeom prst="roundRect">
          <a:avLst/>
        </a:prstGeom>
        <a:solidFill>
          <a:schemeClr val="accent5">
            <a:hueOff val="-3038036"/>
            <a:satOff val="-206"/>
            <a:lumOff val="49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57150" numCol="1" rIns="57150" spcCol="1270" spcFirstLastPara="0" tIns="57150" vert="horz" wrap="square">
          <a:noAutofit/>
        </a:bodyPr>
        <a:lstStyle/>
        <a:p>
          <a:pPr algn="l" defTabSz="666750" indent="0" lvl="0" marL="0">
            <a:lnSpc>
              <a:spcPct val="90000"/>
            </a:lnSpc>
            <a:spcBef>
              <a:spcPct val="0"/>
            </a:spcBef>
            <a:spcAft>
              <a:spcPct val="35000"/>
            </a:spcAft>
            <a:buNone/>
          </a:pPr>
          <a:r>
            <a:rPr kern="1200" lang="en-US" sz="1500"/>
            <a:t>Overview of the NHS App innovation</a:t>
          </a:r>
        </a:p>
      </dsp:txBody>
      <dsp:txXfrm>
        <a:off x="17991" y="862824"/>
        <a:ext cx="6762557" cy="332567"/>
      </dsp:txXfrm>
    </dsp:sp>
    <dsp:sp modelId="{8B89271F-CEC2-4F5D-B85F-48831C24C15A}">
      <dsp:nvSpPr>
        <dsp:cNvPr id="0" name=""/>
        <dsp:cNvSpPr/>
      </dsp:nvSpPr>
      <dsp:spPr>
        <a:xfrm>
          <a:off x="0" y="1256583"/>
          <a:ext cx="6798539" cy="368549"/>
        </a:xfrm>
        <a:prstGeom prst="roundRect">
          <a:avLst/>
        </a:prstGeom>
        <a:solidFill>
          <a:schemeClr val="accent5">
            <a:hueOff val="-4557055"/>
            <a:satOff val="-309"/>
            <a:lumOff val="735"/>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57150" numCol="1" rIns="57150" spcCol="1270" spcFirstLastPara="0" tIns="57150" vert="horz" wrap="square">
          <a:noAutofit/>
        </a:bodyPr>
        <a:lstStyle/>
        <a:p>
          <a:pPr algn="l" defTabSz="666750" indent="0" lvl="0" marL="0">
            <a:lnSpc>
              <a:spcPct val="90000"/>
            </a:lnSpc>
            <a:spcBef>
              <a:spcPct val="0"/>
            </a:spcBef>
            <a:spcAft>
              <a:spcPct val="35000"/>
            </a:spcAft>
            <a:buNone/>
          </a:pPr>
          <a:r>
            <a:rPr kern="1200" lang="en-US" sz="1500"/>
            <a:t>Impact on workforce</a:t>
          </a:r>
        </a:p>
      </dsp:txBody>
      <dsp:txXfrm>
        <a:off x="17991" y="1274574"/>
        <a:ext cx="6762557" cy="332567"/>
      </dsp:txXfrm>
    </dsp:sp>
    <dsp:sp modelId="{9A95ACA5-13CA-45EB-B336-B637A13E0C42}">
      <dsp:nvSpPr>
        <dsp:cNvPr id="0" name=""/>
        <dsp:cNvSpPr/>
      </dsp:nvSpPr>
      <dsp:spPr>
        <a:xfrm>
          <a:off x="0" y="1668333"/>
          <a:ext cx="6798539" cy="368549"/>
        </a:xfrm>
        <a:prstGeom prst="roundRect">
          <a:avLst/>
        </a:prstGeom>
        <a:solidFill>
          <a:schemeClr val="accent5">
            <a:hueOff val="-6076074"/>
            <a:satOff val="-412"/>
            <a:lumOff val="98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57150" numCol="1" rIns="57150" spcCol="1270" spcFirstLastPara="0" tIns="57150" vert="horz" wrap="square">
          <a:noAutofit/>
        </a:bodyPr>
        <a:lstStyle/>
        <a:p>
          <a:pPr algn="l" defTabSz="666750" indent="0" lvl="0" marL="0">
            <a:lnSpc>
              <a:spcPct val="90000"/>
            </a:lnSpc>
            <a:spcBef>
              <a:spcPct val="0"/>
            </a:spcBef>
            <a:spcAft>
              <a:spcPct val="35000"/>
            </a:spcAft>
            <a:buNone/>
          </a:pPr>
          <a:r>
            <a:rPr kern="1200" lang="en-US" sz="1500"/>
            <a:t>Impact on service delivery</a:t>
          </a:r>
        </a:p>
      </dsp:txBody>
      <dsp:txXfrm>
        <a:off x="17991" y="1686324"/>
        <a:ext cx="6762557" cy="332567"/>
      </dsp:txXfrm>
    </dsp:sp>
    <dsp:sp modelId="{273E836C-35C0-4264-9E2C-54D5EF14B842}">
      <dsp:nvSpPr>
        <dsp:cNvPr id="0" name=""/>
        <dsp:cNvSpPr/>
      </dsp:nvSpPr>
      <dsp:spPr>
        <a:xfrm>
          <a:off x="0" y="2080083"/>
          <a:ext cx="6798539" cy="368549"/>
        </a:xfrm>
        <a:prstGeom prst="roundRect">
          <a:avLst/>
        </a:prstGeom>
        <a:solidFill>
          <a:schemeClr val="accent5">
            <a:hueOff val="-7595094"/>
            <a:satOff val="-515"/>
            <a:lumOff val="1226"/>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57150" numCol="1" rIns="57150" spcCol="1270" spcFirstLastPara="0" tIns="57150" vert="horz" wrap="square">
          <a:noAutofit/>
        </a:bodyPr>
        <a:lstStyle/>
        <a:p>
          <a:pPr algn="l" defTabSz="666750" indent="0" lvl="0" marL="0">
            <a:lnSpc>
              <a:spcPct val="90000"/>
            </a:lnSpc>
            <a:spcBef>
              <a:spcPct val="0"/>
            </a:spcBef>
            <a:spcAft>
              <a:spcPct val="35000"/>
            </a:spcAft>
            <a:buNone/>
          </a:pPr>
          <a:r>
            <a:rPr kern="1200" lang="en-US" sz="1500"/>
            <a:t>Impact on patients and communities</a:t>
          </a:r>
        </a:p>
      </dsp:txBody>
      <dsp:txXfrm>
        <a:off x="17991" y="2098074"/>
        <a:ext cx="6762557" cy="332567"/>
      </dsp:txXfrm>
    </dsp:sp>
    <dsp:sp modelId="{4A6A735A-0145-47D9-B25C-4CF45DDAA031}">
      <dsp:nvSpPr>
        <dsp:cNvPr id="0" name=""/>
        <dsp:cNvSpPr/>
      </dsp:nvSpPr>
      <dsp:spPr>
        <a:xfrm>
          <a:off x="0" y="2491833"/>
          <a:ext cx="6798539" cy="368549"/>
        </a:xfrm>
        <a:prstGeom prst="roundRect">
          <a:avLst/>
        </a:prstGeom>
        <a:solidFill>
          <a:schemeClr val="accent5">
            <a:hueOff val="-9114112"/>
            <a:satOff val="-619"/>
            <a:lumOff val="147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57150" numCol="1" rIns="57150" spcCol="1270" spcFirstLastPara="0" tIns="57150" vert="horz" wrap="square">
          <a:noAutofit/>
        </a:bodyPr>
        <a:lstStyle/>
        <a:p>
          <a:pPr algn="l" defTabSz="666750" indent="0" lvl="0" marL="0">
            <a:lnSpc>
              <a:spcPct val="90000"/>
            </a:lnSpc>
            <a:spcBef>
              <a:spcPct val="0"/>
            </a:spcBef>
            <a:spcAft>
              <a:spcPct val="35000"/>
            </a:spcAft>
            <a:buNone/>
          </a:pPr>
          <a:r>
            <a:rPr kern="1200" lang="en-US" sz="1500"/>
            <a:t>Key challenges and limitations</a:t>
          </a:r>
        </a:p>
      </dsp:txBody>
      <dsp:txXfrm>
        <a:off x="17991" y="2509824"/>
        <a:ext cx="6762557" cy="332567"/>
      </dsp:txXfrm>
    </dsp:sp>
    <dsp:sp modelId="{3900EC0C-C2A0-435C-89AB-862E84D0AE52}">
      <dsp:nvSpPr>
        <dsp:cNvPr id="0" name=""/>
        <dsp:cNvSpPr/>
      </dsp:nvSpPr>
      <dsp:spPr>
        <a:xfrm>
          <a:off x="0" y="2903583"/>
          <a:ext cx="6798539" cy="368549"/>
        </a:xfrm>
        <a:prstGeom prst="roundRect">
          <a:avLst/>
        </a:prstGeom>
        <a:solidFill>
          <a:schemeClr val="accent5">
            <a:hueOff val="-10633130"/>
            <a:satOff val="-722"/>
            <a:lumOff val="1716"/>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57150" numCol="1" rIns="57150" spcCol="1270" spcFirstLastPara="0" tIns="57150" vert="horz" wrap="square">
          <a:noAutofit/>
        </a:bodyPr>
        <a:lstStyle/>
        <a:p>
          <a:pPr algn="l" defTabSz="666750" indent="0" lvl="0" marL="0">
            <a:lnSpc>
              <a:spcPct val="90000"/>
            </a:lnSpc>
            <a:spcBef>
              <a:spcPct val="0"/>
            </a:spcBef>
            <a:spcAft>
              <a:spcPct val="35000"/>
            </a:spcAft>
            <a:buNone/>
          </a:pPr>
          <a:r>
            <a:rPr kern="1200" lang="en-US" sz="1500"/>
            <a:t>Recommendations and future implications</a:t>
          </a:r>
        </a:p>
      </dsp:txBody>
      <dsp:txXfrm>
        <a:off x="17991" y="2921574"/>
        <a:ext cx="6762557" cy="332567"/>
      </dsp:txXfrm>
    </dsp:sp>
    <dsp:sp modelId="{E61A56FD-4212-4736-A211-08F3B4495C21}">
      <dsp:nvSpPr>
        <dsp:cNvPr id="0" name=""/>
        <dsp:cNvSpPr/>
      </dsp:nvSpPr>
      <dsp:spPr>
        <a:xfrm>
          <a:off x="0" y="3315333"/>
          <a:ext cx="6798539" cy="368549"/>
        </a:xfrm>
        <a:prstGeom prst="roundRect">
          <a:avLst/>
        </a:prstGeom>
        <a:solidFill>
          <a:schemeClr val="accent5">
            <a:hueOff val="-12152150"/>
            <a:satOff val="-825"/>
            <a:lumOff val="196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57150" numCol="1" rIns="57150" spcCol="1270" spcFirstLastPara="0" tIns="57150" vert="horz" wrap="square">
          <a:noAutofit/>
        </a:bodyPr>
        <a:lstStyle/>
        <a:p>
          <a:pPr algn="l" defTabSz="666750" indent="0" lvl="0" marL="0">
            <a:lnSpc>
              <a:spcPct val="90000"/>
            </a:lnSpc>
            <a:spcBef>
              <a:spcPct val="0"/>
            </a:spcBef>
            <a:spcAft>
              <a:spcPct val="35000"/>
            </a:spcAft>
            <a:buNone/>
          </a:pPr>
          <a:r>
            <a:rPr kern="1200" lang="en-US" sz="1500"/>
            <a:t>Conclusion</a:t>
          </a:r>
        </a:p>
      </dsp:txBody>
      <dsp:txXfrm>
        <a:off x="17991" y="3333324"/>
        <a:ext cx="6762557" cy="3325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2D748A2C-1709-4277-BE0C-BF35AFF29A41}">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8580" lIns="68580" numCol="1" rIns="68580" spcCol="1270" spcFirstLastPara="0" tIns="68580" vert="horz" wrap="square">
          <a:noAutofit/>
        </a:bodyPr>
        <a:lstStyle/>
        <a:p>
          <a:pPr algn="ctr" defTabSz="800100" indent="0" lvl="0" marL="0">
            <a:lnSpc>
              <a:spcPct val="90000"/>
            </a:lnSpc>
            <a:spcBef>
              <a:spcPct val="0"/>
            </a:spcBef>
            <a:spcAft>
              <a:spcPct val="35000"/>
            </a:spcAft>
            <a:buNone/>
          </a:pPr>
          <a:r>
            <a:rPr kern="1200" lang="en-US" sz="1800"/>
            <a:t>Catalysts of digital transformation.</a:t>
          </a:r>
        </a:p>
      </dsp:txBody>
      <dsp:txXfrm>
        <a:off x="3080" y="587032"/>
        <a:ext cx="2444055" cy="1466433"/>
      </dsp:txXfrm>
    </dsp:sp>
    <dsp:sp modelId="{1A9AF577-162E-453D-BB60-2F937A5275E4}">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8580" lIns="68580" numCol="1" rIns="68580" spcCol="1270" spcFirstLastPara="0" tIns="68580" vert="horz" wrap="square">
          <a:noAutofit/>
        </a:bodyPr>
        <a:lstStyle/>
        <a:p>
          <a:pPr algn="ctr" defTabSz="800100" indent="0" lvl="0" marL="0">
            <a:lnSpc>
              <a:spcPct val="90000"/>
            </a:lnSpc>
            <a:spcBef>
              <a:spcPct val="0"/>
            </a:spcBef>
            <a:spcAft>
              <a:spcPct val="35000"/>
            </a:spcAft>
            <a:buNone/>
          </a:pPr>
          <a:r>
            <a:rPr kern="1200" lang="en-US" sz="1800"/>
            <a:t>Need for health care services.</a:t>
          </a:r>
        </a:p>
      </dsp:txBody>
      <dsp:txXfrm>
        <a:off x="2691541" y="587032"/>
        <a:ext cx="2444055" cy="1466433"/>
      </dsp:txXfrm>
    </dsp:sp>
    <dsp:sp modelId="{62EE1534-A401-4814-970B-3AE27CE7264C}">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8580" lIns="68580" numCol="1" rIns="68580" spcCol="1270" spcFirstLastPara="0" tIns="68580" vert="horz" wrap="square">
          <a:noAutofit/>
        </a:bodyPr>
        <a:lstStyle/>
        <a:p>
          <a:pPr algn="ctr" defTabSz="800100" indent="0" lvl="0" marL="0">
            <a:lnSpc>
              <a:spcPct val="90000"/>
            </a:lnSpc>
            <a:spcBef>
              <a:spcPct val="0"/>
            </a:spcBef>
            <a:spcAft>
              <a:spcPct val="35000"/>
            </a:spcAft>
            <a:buNone/>
          </a:pPr>
          <a:r>
            <a:rPr kern="1200" lang="en-US" sz="1800"/>
            <a:t>Shortage of workforce in primary care.</a:t>
          </a:r>
        </a:p>
      </dsp:txBody>
      <dsp:txXfrm>
        <a:off x="5380002" y="587032"/>
        <a:ext cx="2444055" cy="1466433"/>
      </dsp:txXfrm>
    </dsp:sp>
    <dsp:sp modelId="{A8C2492F-6292-48FF-9FC0-6D72CF977388}">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8580" lIns="68580" numCol="1" rIns="68580" spcCol="1270" spcFirstLastPara="0" tIns="68580" vert="horz" wrap="square">
          <a:noAutofit/>
        </a:bodyPr>
        <a:lstStyle/>
        <a:p>
          <a:pPr algn="ctr" defTabSz="800100" indent="0" lvl="0" marL="0">
            <a:lnSpc>
              <a:spcPct val="90000"/>
            </a:lnSpc>
            <a:spcBef>
              <a:spcPct val="0"/>
            </a:spcBef>
            <a:spcAft>
              <a:spcPct val="35000"/>
            </a:spcAft>
            <a:buNone/>
          </a:pPr>
          <a:r>
            <a:rPr kern="1200" lang="en-US" sz="1800"/>
            <a:t>The need for improved efficiency and accessibility.</a:t>
          </a:r>
        </a:p>
      </dsp:txBody>
      <dsp:txXfrm>
        <a:off x="8068463" y="587032"/>
        <a:ext cx="2444055" cy="1466433"/>
      </dsp:txXfrm>
    </dsp:sp>
    <dsp:sp modelId="{D9202EE7-36C6-4C2B-89AC-08029838914A}">
      <dsp:nvSpPr>
        <dsp:cNvPr id="0" name=""/>
        <dsp:cNvSpPr/>
      </dsp:nvSpPr>
      <dsp:spPr>
        <a:xfrm>
          <a:off x="3080"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8580" lIns="68580" numCol="1" rIns="68580" spcCol="1270" spcFirstLastPara="0" tIns="68580" vert="horz" wrap="square">
          <a:noAutofit/>
        </a:bodyPr>
        <a:lstStyle/>
        <a:p>
          <a:pPr algn="ctr" defTabSz="800100" indent="0" lvl="0" marL="0">
            <a:lnSpc>
              <a:spcPct val="90000"/>
            </a:lnSpc>
            <a:spcBef>
              <a:spcPct val="0"/>
            </a:spcBef>
            <a:spcAft>
              <a:spcPct val="35000"/>
            </a:spcAft>
            <a:buNone/>
          </a:pPr>
          <a:r>
            <a:rPr kern="1200" lang="en-US" sz="1800"/>
            <a:t>Digital Expansion Increased Due to COVID-19</a:t>
          </a:r>
        </a:p>
      </dsp:txBody>
      <dsp:txXfrm>
        <a:off x="3080" y="2297871"/>
        <a:ext cx="2444055" cy="1466433"/>
      </dsp:txXfrm>
    </dsp:sp>
    <dsp:sp modelId="{C7BC6458-049B-455E-9BC6-D50FCC7479A5}">
      <dsp:nvSpPr>
        <dsp:cNvPr id="0" name=""/>
        <dsp:cNvSpPr/>
      </dsp:nvSpPr>
      <dsp:spPr>
        <a:xfrm>
          <a:off x="2691541"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8580" lIns="68580" numCol="1" rIns="68580" spcCol="1270" spcFirstLastPara="0" tIns="68580" vert="horz" wrap="square">
          <a:noAutofit/>
        </a:bodyPr>
        <a:lstStyle/>
        <a:p>
          <a:pPr algn="ctr" defTabSz="800100" indent="0" lvl="0" marL="0">
            <a:lnSpc>
              <a:spcPct val="90000"/>
            </a:lnSpc>
            <a:spcBef>
              <a:spcPct val="0"/>
            </a:spcBef>
            <a:spcAft>
              <a:spcPct val="35000"/>
            </a:spcAft>
            <a:buNone/>
          </a:pPr>
          <a:r>
            <a:rPr kern="1200" lang="en-US" sz="1800"/>
            <a:t>Digital health strategies by governments.</a:t>
          </a:r>
        </a:p>
      </dsp:txBody>
      <dsp:txXfrm>
        <a:off x="2691541" y="2297871"/>
        <a:ext cx="2444055" cy="1466433"/>
      </dsp:txXfrm>
    </dsp:sp>
    <dsp:sp modelId="{89F1F8EB-AACB-4004-A580-8A0FC305FC7C}">
      <dsp:nvSpPr>
        <dsp:cNvPr id="0" name=""/>
        <dsp:cNvSpPr/>
      </dsp:nvSpPr>
      <dsp:spPr>
        <a:xfrm>
          <a:off x="5380002"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8580" lIns="68580" numCol="1" rIns="68580" spcCol="1270" spcFirstLastPara="0" tIns="68580" vert="horz" wrap="square">
          <a:noAutofit/>
        </a:bodyPr>
        <a:lstStyle/>
        <a:p>
          <a:pPr algn="ctr" defTabSz="800100" indent="0" lvl="0" marL="0">
            <a:lnSpc>
              <a:spcPct val="90000"/>
            </a:lnSpc>
            <a:spcBef>
              <a:spcPct val="0"/>
            </a:spcBef>
            <a:spcAft>
              <a:spcPct val="35000"/>
            </a:spcAft>
            <a:buNone/>
          </a:pPr>
          <a:r>
            <a:rPr kern="1200" lang="en-US" sz="1800"/>
            <a:t>Priorities of policy.</a:t>
          </a:r>
        </a:p>
      </dsp:txBody>
      <dsp:txXfrm>
        <a:off x="5380002" y="2297871"/>
        <a:ext cx="2444055" cy="1466433"/>
      </dsp:txXfrm>
    </dsp:sp>
    <dsp:sp modelId="{C838E54D-E481-4D94-89E1-6DED8081A320}">
      <dsp:nvSpPr>
        <dsp:cNvPr id="0" name=""/>
        <dsp:cNvSpPr/>
      </dsp:nvSpPr>
      <dsp:spPr>
        <a:xfrm>
          <a:off x="8068463" y="2297871"/>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8580" lIns="68580" numCol="1" rIns="68580" spcCol="1270" spcFirstLastPara="0" tIns="68580" vert="horz" wrap="square">
          <a:noAutofit/>
        </a:bodyPr>
        <a:lstStyle/>
        <a:p>
          <a:pPr algn="ctr" defTabSz="800100" indent="0" lvl="0" marL="0">
            <a:lnSpc>
              <a:spcPct val="90000"/>
            </a:lnSpc>
            <a:spcBef>
              <a:spcPct val="0"/>
            </a:spcBef>
            <a:spcAft>
              <a:spcPct val="35000"/>
            </a:spcAft>
            <a:buNone/>
          </a:pPr>
          <a:r>
            <a:rPr kern="1200" lang="en-US" sz="1800"/>
            <a:t>Formation of a digital system for NHS services (Department of Health and Social Care, 2025).</a:t>
          </a:r>
        </a:p>
      </dsp:txBody>
      <dsp:txXfrm>
        <a:off x="806846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777DE592-89A7-4F76-9AFD-B37FD107F6EE}">
      <dsp:nvSpPr>
        <dsp:cNvPr id="0" name=""/>
        <dsp:cNvSpPr/>
      </dsp:nvSpPr>
      <dsp:spPr>
        <a:xfrm>
          <a:off x="82613" y="90072"/>
          <a:ext cx="897246" cy="897246"/>
        </a:xfrm>
        <a:prstGeom prst="ellipse">
          <a:avLst/>
        </a:prstGeom>
        <a:solidFill>
          <a:schemeClr val="dk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2FDBAE45-5D73-4DA4-AEAE-A8939F9801EF}">
      <dsp:nvSpPr>
        <dsp:cNvPr id="0" name=""/>
        <dsp:cNvSpPr/>
      </dsp:nvSpPr>
      <dsp:spPr>
        <a:xfrm>
          <a:off x="271034" y="27849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B0A3F535-BCBB-4099-9459-E3651F47A46D}">
      <dsp:nvSpPr>
        <dsp:cNvPr id="0" name=""/>
        <dsp:cNvSpPr/>
      </dsp:nvSpPr>
      <dsp:spPr>
        <a:xfrm>
          <a:off x="1172126" y="90072"/>
          <a:ext cx="2114937" cy="89724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800100" indent="0" lvl="0" marL="0">
            <a:lnSpc>
              <a:spcPct val="90000"/>
            </a:lnSpc>
            <a:spcBef>
              <a:spcPct val="0"/>
            </a:spcBef>
            <a:spcAft>
              <a:spcPct val="35000"/>
            </a:spcAft>
            <a:buNone/>
          </a:pPr>
          <a:r>
            <a:rPr kern="1200" lang="en-US" sz="1800"/>
            <a:t>Main objectives of the NHS App.</a:t>
          </a:r>
        </a:p>
      </dsp:txBody>
      <dsp:txXfrm>
        <a:off x="1172126" y="90072"/>
        <a:ext cx="2114937" cy="897246"/>
      </dsp:txXfrm>
    </dsp:sp>
    <dsp:sp modelId="{6D4FA8DE-39E3-4652-92B4-C14BACA7A434}">
      <dsp:nvSpPr>
        <dsp:cNvPr id="0" name=""/>
        <dsp:cNvSpPr/>
      </dsp:nvSpPr>
      <dsp:spPr>
        <a:xfrm>
          <a:off x="3655575" y="90072"/>
          <a:ext cx="897246" cy="897246"/>
        </a:xfrm>
        <a:prstGeom prst="ellipse">
          <a:avLst/>
        </a:prstGeom>
        <a:solidFill>
          <a:schemeClr val="dk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BF02AA55-635E-4F0D-8FA8-9CF86EA61D9D}">
      <dsp:nvSpPr>
        <dsp:cNvPr id="0" name=""/>
        <dsp:cNvSpPr/>
      </dsp:nvSpPr>
      <dsp:spPr>
        <a:xfrm>
          <a:off x="3843996" y="27849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B40BB4C8-8723-485B-8814-C00562D0A649}">
      <dsp:nvSpPr>
        <dsp:cNvPr id="0" name=""/>
        <dsp:cNvSpPr/>
      </dsp:nvSpPr>
      <dsp:spPr>
        <a:xfrm>
          <a:off x="4745088" y="90072"/>
          <a:ext cx="2114937" cy="89724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800100" indent="0" lvl="0" marL="0">
            <a:lnSpc>
              <a:spcPct val="90000"/>
            </a:lnSpc>
            <a:spcBef>
              <a:spcPct val="0"/>
            </a:spcBef>
            <a:spcAft>
              <a:spcPct val="35000"/>
            </a:spcAft>
            <a:buNone/>
          </a:pPr>
          <a:r>
            <a:rPr kern="1200" lang="en-US" sz="1800"/>
            <a:t>Enhancing patient availability of services.</a:t>
          </a:r>
        </a:p>
      </dsp:txBody>
      <dsp:txXfrm>
        <a:off x="4745088" y="90072"/>
        <a:ext cx="2114937" cy="897246"/>
      </dsp:txXfrm>
    </dsp:sp>
    <dsp:sp modelId="{CAA6539A-1202-435F-BF11-65AD6FF9747F}">
      <dsp:nvSpPr>
        <dsp:cNvPr id="0" name=""/>
        <dsp:cNvSpPr/>
      </dsp:nvSpPr>
      <dsp:spPr>
        <a:xfrm>
          <a:off x="7228536" y="90072"/>
          <a:ext cx="897246" cy="897246"/>
        </a:xfrm>
        <a:prstGeom prst="ellipse">
          <a:avLst/>
        </a:prstGeom>
        <a:solidFill>
          <a:schemeClr val="dk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A5EB687A-FDE2-4116-AEDE-D727040DF776}">
      <dsp:nvSpPr>
        <dsp:cNvPr id="0" name=""/>
        <dsp:cNvSpPr/>
      </dsp:nvSpPr>
      <dsp:spPr>
        <a:xfrm>
          <a:off x="7416958" y="27849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D5E0E34F-9765-4F03-BF3A-3CA5E214FA7C}">
      <dsp:nvSpPr>
        <dsp:cNvPr id="0" name=""/>
        <dsp:cNvSpPr/>
      </dsp:nvSpPr>
      <dsp:spPr>
        <a:xfrm>
          <a:off x="8318049" y="90072"/>
          <a:ext cx="2114937" cy="89724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800100" indent="0" lvl="0" marL="0">
            <a:lnSpc>
              <a:spcPct val="90000"/>
            </a:lnSpc>
            <a:spcBef>
              <a:spcPct val="0"/>
            </a:spcBef>
            <a:spcAft>
              <a:spcPct val="35000"/>
            </a:spcAft>
            <a:buNone/>
          </a:pPr>
          <a:r>
            <a:rPr kern="1200" lang="en-US" sz="1800"/>
            <a:t>Cut down on administrative work.</a:t>
          </a:r>
        </a:p>
      </dsp:txBody>
      <dsp:txXfrm>
        <a:off x="8318049" y="90072"/>
        <a:ext cx="2114937" cy="897246"/>
      </dsp:txXfrm>
    </dsp:sp>
    <dsp:sp modelId="{50E3EEE3-6A3B-4A6C-81D7-8BA45C892C9C}">
      <dsp:nvSpPr>
        <dsp:cNvPr id="0" name=""/>
        <dsp:cNvSpPr/>
      </dsp:nvSpPr>
      <dsp:spPr>
        <a:xfrm>
          <a:off x="82613" y="1727045"/>
          <a:ext cx="897246" cy="897246"/>
        </a:xfrm>
        <a:prstGeom prst="ellipse">
          <a:avLst/>
        </a:prstGeom>
        <a:solidFill>
          <a:schemeClr val="dk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27C46200-EEA9-45E9-BF82-58F57DE571F7}">
      <dsp:nvSpPr>
        <dsp:cNvPr id="0" name=""/>
        <dsp:cNvSpPr/>
      </dsp:nvSpPr>
      <dsp:spPr>
        <a:xfrm>
          <a:off x="271034" y="19154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7DC24FC6-9FA1-4A19-8EB2-411BE3FF4F61}">
      <dsp:nvSpPr>
        <dsp:cNvPr id="0" name=""/>
        <dsp:cNvSpPr/>
      </dsp:nvSpPr>
      <dsp:spPr>
        <a:xfrm>
          <a:off x="1172126" y="1727045"/>
          <a:ext cx="2114937" cy="89724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800100" indent="0" lvl="0" marL="0">
            <a:lnSpc>
              <a:spcPct val="90000"/>
            </a:lnSpc>
            <a:spcBef>
              <a:spcPct val="0"/>
            </a:spcBef>
            <a:spcAft>
              <a:spcPct val="35000"/>
            </a:spcAft>
            <a:buNone/>
          </a:pPr>
          <a:r>
            <a:rPr kern="1200" lang="en-US" sz="1800"/>
            <a:t>Enhance patient involvement with health records.</a:t>
          </a:r>
        </a:p>
      </dsp:txBody>
      <dsp:txXfrm>
        <a:off x="1172126" y="1727045"/>
        <a:ext cx="2114937" cy="897246"/>
      </dsp:txXfrm>
    </dsp:sp>
    <dsp:sp modelId="{4C97CDC6-0C04-4CCD-AD2D-7E6687FB92E5}">
      <dsp:nvSpPr>
        <dsp:cNvPr id="0" name=""/>
        <dsp:cNvSpPr/>
      </dsp:nvSpPr>
      <dsp:spPr>
        <a:xfrm>
          <a:off x="3655575" y="1727045"/>
          <a:ext cx="897246" cy="897246"/>
        </a:xfrm>
        <a:prstGeom prst="ellipse">
          <a:avLst/>
        </a:prstGeom>
        <a:solidFill>
          <a:schemeClr val="dk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3BA179C7-B498-4577-8AD7-4E6F75120F2D}">
      <dsp:nvSpPr>
        <dsp:cNvPr id="0" name=""/>
        <dsp:cNvSpPr/>
      </dsp:nvSpPr>
      <dsp:spPr>
        <a:xfrm>
          <a:off x="3843996" y="191546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554634CE-3BE7-414E-933F-A317CFB6019A}">
      <dsp:nvSpPr>
        <dsp:cNvPr id="0" name=""/>
        <dsp:cNvSpPr/>
      </dsp:nvSpPr>
      <dsp:spPr>
        <a:xfrm>
          <a:off x="4745088" y="1727045"/>
          <a:ext cx="2114937" cy="89724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800100" indent="0" lvl="0" marL="0">
            <a:lnSpc>
              <a:spcPct val="90000"/>
            </a:lnSpc>
            <a:spcBef>
              <a:spcPct val="0"/>
            </a:spcBef>
            <a:spcAft>
              <a:spcPct val="35000"/>
            </a:spcAft>
            <a:buNone/>
          </a:pPr>
          <a:r>
            <a:rPr kern="1200" lang="en-US" sz="1800"/>
            <a:t>Aid in digital healthcare evolution.</a:t>
          </a:r>
        </a:p>
      </dsp:txBody>
      <dsp:txXfrm>
        <a:off x="4745088" y="1727045"/>
        <a:ext cx="2114937" cy="897246"/>
      </dsp:txXfrm>
    </dsp:sp>
    <dsp:sp modelId="{47F085B9-6FC1-4BC5-8165-8E5E72AD506E}">
      <dsp:nvSpPr>
        <dsp:cNvPr id="0" name=""/>
        <dsp:cNvSpPr/>
      </dsp:nvSpPr>
      <dsp:spPr>
        <a:xfrm>
          <a:off x="7228536" y="1727045"/>
          <a:ext cx="897246" cy="897246"/>
        </a:xfrm>
        <a:prstGeom prst="ellipse">
          <a:avLst/>
        </a:prstGeom>
        <a:solidFill>
          <a:schemeClr val="dk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E5A115B6-42C5-4E00-8AF9-F759A4950AC2}">
      <dsp:nvSpPr>
        <dsp:cNvPr id="0" name=""/>
        <dsp:cNvSpPr/>
      </dsp:nvSpPr>
      <dsp:spPr>
        <a:xfrm>
          <a:off x="7416958" y="1915467"/>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EE6F2FFD-D010-43DE-96A4-9BC8BFE5D343}">
      <dsp:nvSpPr>
        <dsp:cNvPr id="0" name=""/>
        <dsp:cNvSpPr/>
      </dsp:nvSpPr>
      <dsp:spPr>
        <a:xfrm>
          <a:off x="8318049" y="1727045"/>
          <a:ext cx="2114937" cy="89724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800100" indent="0" lvl="0" marL="0">
            <a:lnSpc>
              <a:spcPct val="90000"/>
            </a:lnSpc>
            <a:spcBef>
              <a:spcPct val="0"/>
            </a:spcBef>
            <a:spcAft>
              <a:spcPct val="35000"/>
            </a:spcAft>
            <a:buNone/>
          </a:pPr>
          <a:r>
            <a:rPr kern="1200" lang="en-US" sz="1800"/>
            <a:t>Strategy of NHS is aligned</a:t>
          </a:r>
        </a:p>
      </dsp:txBody>
      <dsp:txXfrm>
        <a:off x="8318049" y="1727045"/>
        <a:ext cx="2114937" cy="897246"/>
      </dsp:txXfrm>
    </dsp:sp>
    <dsp:sp modelId="{751C1FFE-E479-40DA-9B5C-F4A51DF74073}">
      <dsp:nvSpPr>
        <dsp:cNvPr id="0" name=""/>
        <dsp:cNvSpPr/>
      </dsp:nvSpPr>
      <dsp:spPr>
        <a:xfrm>
          <a:off x="82613" y="3364019"/>
          <a:ext cx="897246" cy="897246"/>
        </a:xfrm>
        <a:prstGeom prst="ellipse">
          <a:avLst/>
        </a:prstGeom>
        <a:solidFill>
          <a:schemeClr val="dk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174C25A2-7C14-4CD8-9802-090FC3BA3847}">
      <dsp:nvSpPr>
        <dsp:cNvPr id="0" name=""/>
        <dsp:cNvSpPr/>
      </dsp:nvSpPr>
      <dsp:spPr>
        <a:xfrm>
          <a:off x="271034" y="3552441"/>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42320C54-2109-463D-BE01-11EC27B3B36B}">
      <dsp:nvSpPr>
        <dsp:cNvPr id="0" name=""/>
        <dsp:cNvSpPr/>
      </dsp:nvSpPr>
      <dsp:spPr>
        <a:xfrm>
          <a:off x="1172126" y="3364019"/>
          <a:ext cx="2114937" cy="89724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800100" indent="0" lvl="0" marL="0">
            <a:lnSpc>
              <a:spcPct val="90000"/>
            </a:lnSpc>
            <a:spcBef>
              <a:spcPct val="0"/>
            </a:spcBef>
            <a:spcAft>
              <a:spcPct val="35000"/>
            </a:spcAft>
            <a:buNone/>
          </a:pPr>
          <a:r>
            <a:rPr kern="1200" lang="en-US" sz="1800"/>
            <a:t>Digital health priorities for the long-term plan of NHS.</a:t>
          </a:r>
        </a:p>
      </dsp:txBody>
      <dsp:txXfrm>
        <a:off x="1172126" y="3364019"/>
        <a:ext cx="2114937" cy="897246"/>
      </dsp:txXfrm>
    </dsp:sp>
    <dsp:sp modelId="{2F977EFF-43AA-4A34-A8F5-4DB12957DD19}">
      <dsp:nvSpPr>
        <dsp:cNvPr id="0" name=""/>
        <dsp:cNvSpPr/>
      </dsp:nvSpPr>
      <dsp:spPr>
        <a:xfrm>
          <a:off x="3655575" y="3364019"/>
          <a:ext cx="897246" cy="897246"/>
        </a:xfrm>
        <a:prstGeom prst="ellipse">
          <a:avLst/>
        </a:prstGeom>
        <a:solidFill>
          <a:schemeClr val="dk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6A491F8A-7F7B-4509-8EDA-86115E940B70}">
      <dsp:nvSpPr>
        <dsp:cNvPr id="0" name=""/>
        <dsp:cNvSpPr/>
      </dsp:nvSpPr>
      <dsp:spPr>
        <a:xfrm>
          <a:off x="3843996" y="3552441"/>
          <a:ext cx="520402" cy="52040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6FC3180A-BB12-48C2-88AC-BCD7E5A7671D}">
      <dsp:nvSpPr>
        <dsp:cNvPr id="0" name=""/>
        <dsp:cNvSpPr/>
      </dsp:nvSpPr>
      <dsp:spPr>
        <a:xfrm>
          <a:off x="4745088" y="3364019"/>
          <a:ext cx="2114937" cy="89724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800100" indent="0" lvl="0" marL="0">
            <a:lnSpc>
              <a:spcPct val="90000"/>
            </a:lnSpc>
            <a:spcBef>
              <a:spcPct val="0"/>
            </a:spcBef>
            <a:spcAft>
              <a:spcPct val="35000"/>
            </a:spcAft>
            <a:buNone/>
          </a:pPr>
          <a:r>
            <a:rPr kern="1200" lang="en-US" sz="1800"/>
            <a:t>Writer terminal.</a:t>
          </a:r>
        </a:p>
      </dsp:txBody>
      <dsp:txXfrm>
        <a:off x="4745088" y="3364019"/>
        <a:ext cx="2114937" cy="897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4A2BB4CE-8FAB-4F89-BF77-D8DC980F9F7F}">
      <dsp:nvSpPr>
        <dsp:cNvPr id="0" name=""/>
        <dsp:cNvSpPr/>
      </dsp:nvSpPr>
      <dsp:spPr>
        <a:xfrm>
          <a:off x="0" y="41089"/>
          <a:ext cx="6666833" cy="5405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Transforming functions for healthcare personnel.</a:t>
          </a:r>
        </a:p>
      </dsp:txBody>
      <dsp:txXfrm>
        <a:off x="26387" y="67476"/>
        <a:ext cx="6614059" cy="487766"/>
      </dsp:txXfrm>
    </dsp:sp>
    <dsp:sp modelId="{8147C2F8-D507-4395-B06C-01AAEC609CB9}">
      <dsp:nvSpPr>
        <dsp:cNvPr id="0" name=""/>
        <dsp:cNvSpPr/>
      </dsp:nvSpPr>
      <dsp:spPr>
        <a:xfrm>
          <a:off x="0" y="644989"/>
          <a:ext cx="6666833" cy="540540"/>
        </a:xfrm>
        <a:prstGeom prst="roundRect">
          <a:avLst/>
        </a:prstGeom>
        <a:gradFill rotWithShape="0">
          <a:gsLst>
            <a:gs pos="0">
              <a:schemeClr val="accent5">
                <a:hueOff val="-1519018"/>
                <a:satOff val="-102"/>
                <a:lumOff val="245"/>
                <a:alphaOff val="0"/>
                <a:satMod val="103000"/>
                <a:lumMod val="102000"/>
                <a:tint val="94000"/>
              </a:schemeClr>
            </a:gs>
            <a:gs pos="50000">
              <a:schemeClr val="accent5">
                <a:hueOff val="-1519018"/>
                <a:satOff val="-102"/>
                <a:lumOff val="245"/>
                <a:alphaOff val="0"/>
                <a:satMod val="110000"/>
                <a:lumMod val="100000"/>
                <a:shade val="100000"/>
              </a:schemeClr>
            </a:gs>
            <a:gs pos="100000">
              <a:schemeClr val="accent5">
                <a:hueOff val="-1519018"/>
                <a:satOff val="-102"/>
                <a:lumOff val="245"/>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More digital communication with patients.</a:t>
          </a:r>
        </a:p>
      </dsp:txBody>
      <dsp:txXfrm>
        <a:off x="26387" y="671376"/>
        <a:ext cx="6614059" cy="487766"/>
      </dsp:txXfrm>
    </dsp:sp>
    <dsp:sp modelId="{E94C17C6-267E-4622-A819-34F403D489B6}">
      <dsp:nvSpPr>
        <dsp:cNvPr id="0" name=""/>
        <dsp:cNvSpPr/>
      </dsp:nvSpPr>
      <dsp:spPr>
        <a:xfrm>
          <a:off x="0" y="1248889"/>
          <a:ext cx="6666833" cy="540540"/>
        </a:xfrm>
        <a:prstGeom prst="roundRect">
          <a:avLst/>
        </a:prstGeom>
        <a:gradFill rotWithShape="0">
          <a:gsLst>
            <a:gs pos="0">
              <a:schemeClr val="accent5">
                <a:hueOff val="-3038036"/>
                <a:satOff val="-206"/>
                <a:lumOff val="490"/>
                <a:alphaOff val="0"/>
                <a:satMod val="103000"/>
                <a:lumMod val="102000"/>
                <a:tint val="94000"/>
              </a:schemeClr>
            </a:gs>
            <a:gs pos="50000">
              <a:schemeClr val="accent5">
                <a:hueOff val="-3038036"/>
                <a:satOff val="-206"/>
                <a:lumOff val="490"/>
                <a:alphaOff val="0"/>
                <a:satMod val="110000"/>
                <a:lumMod val="100000"/>
                <a:shade val="100000"/>
              </a:schemeClr>
            </a:gs>
            <a:gs pos="100000">
              <a:schemeClr val="accent5">
                <a:hueOff val="-3038036"/>
                <a:satOff val="-206"/>
                <a:lumOff val="49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Need clearer documentation.</a:t>
          </a:r>
        </a:p>
      </dsp:txBody>
      <dsp:txXfrm>
        <a:off x="26387" y="1275276"/>
        <a:ext cx="6614059" cy="487766"/>
      </dsp:txXfrm>
    </dsp:sp>
    <dsp:sp modelId="{4C32FD80-F63E-46A1-9BB3-4E8E78F45F7D}">
      <dsp:nvSpPr>
        <dsp:cNvPr id="0" name=""/>
        <dsp:cNvSpPr/>
      </dsp:nvSpPr>
      <dsp:spPr>
        <a:xfrm>
          <a:off x="0" y="1852789"/>
          <a:ext cx="6666833" cy="540540"/>
        </a:xfrm>
        <a:prstGeom prst="roundRect">
          <a:avLst/>
        </a:prstGeom>
        <a:gradFill rotWithShape="0">
          <a:gsLst>
            <a:gs pos="0">
              <a:schemeClr val="accent5">
                <a:hueOff val="-4557055"/>
                <a:satOff val="-309"/>
                <a:lumOff val="735"/>
                <a:alphaOff val="0"/>
                <a:satMod val="103000"/>
                <a:lumMod val="102000"/>
                <a:tint val="94000"/>
              </a:schemeClr>
            </a:gs>
            <a:gs pos="50000">
              <a:schemeClr val="accent5">
                <a:hueOff val="-4557055"/>
                <a:satOff val="-309"/>
                <a:lumOff val="735"/>
                <a:alphaOff val="0"/>
                <a:satMod val="110000"/>
                <a:lumMod val="100000"/>
                <a:shade val="100000"/>
              </a:schemeClr>
            </a:gs>
            <a:gs pos="100000">
              <a:schemeClr val="accent5">
                <a:hueOff val="-4557055"/>
                <a:satOff val="-309"/>
                <a:lumOff val="735"/>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More administrative responsibility for online access.</a:t>
          </a:r>
        </a:p>
      </dsp:txBody>
      <dsp:txXfrm>
        <a:off x="26387" y="1879176"/>
        <a:ext cx="6614059" cy="487766"/>
      </dsp:txXfrm>
    </dsp:sp>
    <dsp:sp modelId="{5840F7E0-FD5C-4438-B848-00B023043BD3}">
      <dsp:nvSpPr>
        <dsp:cNvPr id="0" name=""/>
        <dsp:cNvSpPr/>
      </dsp:nvSpPr>
      <dsp:spPr>
        <a:xfrm>
          <a:off x="0" y="2456689"/>
          <a:ext cx="6666833" cy="540540"/>
        </a:xfrm>
        <a:prstGeom prst="roundRect">
          <a:avLst/>
        </a:prstGeom>
        <a:gradFill rotWithShape="0">
          <a:gsLst>
            <a:gs pos="0">
              <a:schemeClr val="accent5">
                <a:hueOff val="-6076074"/>
                <a:satOff val="-412"/>
                <a:lumOff val="981"/>
                <a:alphaOff val="0"/>
                <a:satMod val="103000"/>
                <a:lumMod val="102000"/>
                <a:tint val="94000"/>
              </a:schemeClr>
            </a:gs>
            <a:gs pos="50000">
              <a:schemeClr val="accent5">
                <a:hueOff val="-6076074"/>
                <a:satOff val="-412"/>
                <a:lumOff val="981"/>
                <a:alphaOff val="0"/>
                <a:satMod val="110000"/>
                <a:lumMod val="100000"/>
                <a:shade val="100000"/>
              </a:schemeClr>
            </a:gs>
            <a:gs pos="100000">
              <a:schemeClr val="accent5">
                <a:hueOff val="-6076074"/>
                <a:satOff val="-412"/>
                <a:lumOff val="981"/>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Healthcare staff must assist patients with.</a:t>
          </a:r>
        </a:p>
      </dsp:txBody>
      <dsp:txXfrm>
        <a:off x="26387" y="2483076"/>
        <a:ext cx="6614059" cy="487766"/>
      </dsp:txXfrm>
    </dsp:sp>
    <dsp:sp modelId="{248FF496-10F1-4624-A316-C7EC10D1E05C}">
      <dsp:nvSpPr>
        <dsp:cNvPr id="0" name=""/>
        <dsp:cNvSpPr/>
      </dsp:nvSpPr>
      <dsp:spPr>
        <a:xfrm>
          <a:off x="0" y="3060589"/>
          <a:ext cx="6666833" cy="540540"/>
        </a:xfrm>
        <a:prstGeom prst="roundRect">
          <a:avLst/>
        </a:prstGeom>
        <a:gradFill rotWithShape="0">
          <a:gsLst>
            <a:gs pos="0">
              <a:schemeClr val="accent5">
                <a:hueOff val="-7595094"/>
                <a:satOff val="-515"/>
                <a:lumOff val="1226"/>
                <a:alphaOff val="0"/>
                <a:satMod val="103000"/>
                <a:lumMod val="102000"/>
                <a:tint val="94000"/>
              </a:schemeClr>
            </a:gs>
            <a:gs pos="50000">
              <a:schemeClr val="accent5">
                <a:hueOff val="-7595094"/>
                <a:satOff val="-515"/>
                <a:lumOff val="1226"/>
                <a:alphaOff val="0"/>
                <a:satMod val="110000"/>
                <a:lumMod val="100000"/>
                <a:shade val="100000"/>
              </a:schemeClr>
            </a:gs>
            <a:gs pos="100000">
              <a:schemeClr val="accent5">
                <a:hueOff val="-7595094"/>
                <a:satOff val="-515"/>
                <a:lumOff val="1226"/>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ID verification.</a:t>
          </a:r>
        </a:p>
      </dsp:txBody>
      <dsp:txXfrm>
        <a:off x="26387" y="3086976"/>
        <a:ext cx="6614059" cy="487766"/>
      </dsp:txXfrm>
    </dsp:sp>
    <dsp:sp modelId="{506DE038-0577-4821-9D3D-510CB404CA4C}">
      <dsp:nvSpPr>
        <dsp:cNvPr id="0" name=""/>
        <dsp:cNvSpPr/>
      </dsp:nvSpPr>
      <dsp:spPr>
        <a:xfrm>
          <a:off x="0" y="3664490"/>
          <a:ext cx="6666833" cy="540540"/>
        </a:xfrm>
        <a:prstGeom prst="roundRect">
          <a:avLst/>
        </a:prstGeom>
        <a:gradFill rotWithShape="0">
          <a:gsLst>
            <a:gs pos="0">
              <a:schemeClr val="accent5">
                <a:hueOff val="-9114112"/>
                <a:satOff val="-619"/>
                <a:lumOff val="1471"/>
                <a:alphaOff val="0"/>
                <a:satMod val="103000"/>
                <a:lumMod val="102000"/>
                <a:tint val="94000"/>
              </a:schemeClr>
            </a:gs>
            <a:gs pos="50000">
              <a:schemeClr val="accent5">
                <a:hueOff val="-9114112"/>
                <a:satOff val="-619"/>
                <a:lumOff val="1471"/>
                <a:alphaOff val="0"/>
                <a:satMod val="110000"/>
                <a:lumMod val="100000"/>
                <a:shade val="100000"/>
              </a:schemeClr>
            </a:gs>
            <a:gs pos="100000">
              <a:schemeClr val="accent5">
                <a:hueOff val="-9114112"/>
                <a:satOff val="-619"/>
                <a:lumOff val="1471"/>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Technical entry.</a:t>
          </a:r>
        </a:p>
      </dsp:txBody>
      <dsp:txXfrm>
        <a:off x="26387" y="3690877"/>
        <a:ext cx="6614059" cy="487766"/>
      </dsp:txXfrm>
    </dsp:sp>
    <dsp:sp modelId="{876E2516-423C-4D5D-9AAC-3B1396047E4E}">
      <dsp:nvSpPr>
        <dsp:cNvPr id="0" name=""/>
        <dsp:cNvSpPr/>
      </dsp:nvSpPr>
      <dsp:spPr>
        <a:xfrm>
          <a:off x="0" y="4268390"/>
          <a:ext cx="6666833" cy="540540"/>
        </a:xfrm>
        <a:prstGeom prst="roundRect">
          <a:avLst/>
        </a:prstGeom>
        <a:gradFill rotWithShape="0">
          <a:gsLst>
            <a:gs pos="0">
              <a:schemeClr val="accent5">
                <a:hueOff val="-10633130"/>
                <a:satOff val="-722"/>
                <a:lumOff val="1716"/>
                <a:alphaOff val="0"/>
                <a:satMod val="103000"/>
                <a:lumMod val="102000"/>
                <a:tint val="94000"/>
              </a:schemeClr>
            </a:gs>
            <a:gs pos="50000">
              <a:schemeClr val="accent5">
                <a:hueOff val="-10633130"/>
                <a:satOff val="-722"/>
                <a:lumOff val="1716"/>
                <a:alphaOff val="0"/>
                <a:satMod val="110000"/>
                <a:lumMod val="100000"/>
                <a:shade val="100000"/>
              </a:schemeClr>
            </a:gs>
            <a:gs pos="100000">
              <a:schemeClr val="accent5">
                <a:hueOff val="-10633130"/>
                <a:satOff val="-722"/>
                <a:lumOff val="1716"/>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Navigation of digital membrane systems.</a:t>
          </a:r>
        </a:p>
      </dsp:txBody>
      <dsp:txXfrm>
        <a:off x="26387" y="4294777"/>
        <a:ext cx="6614059" cy="487766"/>
      </dsp:txXfrm>
    </dsp:sp>
    <dsp:sp modelId="{B7BB9354-8911-43C6-A26F-EC2C03E501CF}">
      <dsp:nvSpPr>
        <dsp:cNvPr id="0" name=""/>
        <dsp:cNvSpPr/>
      </dsp:nvSpPr>
      <dsp:spPr>
        <a:xfrm>
          <a:off x="0" y="4872290"/>
          <a:ext cx="6666833" cy="540540"/>
        </a:xfrm>
        <a:prstGeom prst="roundRect">
          <a:avLst/>
        </a:prstGeom>
        <a:gradFill rotWithShape="0">
          <a:gsLst>
            <a:gs pos="0">
              <a:schemeClr val="accent5">
                <a:hueOff val="-12152150"/>
                <a:satOff val="-825"/>
                <a:lumOff val="1961"/>
                <a:alphaOff val="0"/>
                <a:satMod val="103000"/>
                <a:lumMod val="102000"/>
                <a:tint val="94000"/>
              </a:schemeClr>
            </a:gs>
            <a:gs pos="50000">
              <a:schemeClr val="accent5">
                <a:hueOff val="-12152150"/>
                <a:satOff val="-825"/>
                <a:lumOff val="1961"/>
                <a:alphaOff val="0"/>
                <a:satMod val="110000"/>
                <a:lumMod val="100000"/>
                <a:shade val="100000"/>
              </a:schemeClr>
            </a:gs>
            <a:gs pos="100000">
              <a:schemeClr val="accent5">
                <a:hueOff val="-12152150"/>
                <a:satOff val="-825"/>
                <a:lumOff val="1961"/>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According to NHS England (2023c).</a:t>
          </a:r>
        </a:p>
      </dsp:txBody>
      <dsp:txXfrm>
        <a:off x="26387" y="4898677"/>
        <a:ext cx="6614059" cy="4877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E3FA8299-9B56-495B-A8CC-42AA1692A07D}">
      <dsp:nvSpPr>
        <dsp:cNvPr id="0" name=""/>
        <dsp:cNvSpPr/>
      </dsp:nvSpPr>
      <dsp:spPr>
        <a:xfrm>
          <a:off x="0" y="343039"/>
          <a:ext cx="6666833" cy="5405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b="1" kern="1200" lang="en-US" sz="2200"/>
            <a:t>Possible benefits.</a:t>
          </a:r>
          <a:endParaRPr kern="1200" lang="en-US" sz="2200"/>
        </a:p>
      </dsp:txBody>
      <dsp:txXfrm>
        <a:off x="26387" y="369426"/>
        <a:ext cx="6614059" cy="487766"/>
      </dsp:txXfrm>
    </dsp:sp>
    <dsp:sp modelId="{F7F524BC-B409-4D9C-9BF0-71A8802EBCC3}">
      <dsp:nvSpPr>
        <dsp:cNvPr id="0" name=""/>
        <dsp:cNvSpPr/>
      </dsp:nvSpPr>
      <dsp:spPr>
        <a:xfrm>
          <a:off x="0" y="946939"/>
          <a:ext cx="6666833" cy="540540"/>
        </a:xfrm>
        <a:prstGeom prst="roundRect">
          <a:avLst/>
        </a:prstGeom>
        <a:gradFill rotWithShape="0">
          <a:gsLst>
            <a:gs pos="0">
              <a:schemeClr val="accent5">
                <a:hueOff val="-1736020"/>
                <a:satOff val="-117"/>
                <a:lumOff val="280"/>
                <a:alphaOff val="0"/>
                <a:satMod val="103000"/>
                <a:lumMod val="102000"/>
                <a:tint val="94000"/>
              </a:schemeClr>
            </a:gs>
            <a:gs pos="50000">
              <a:schemeClr val="accent5">
                <a:hueOff val="-1736020"/>
                <a:satOff val="-117"/>
                <a:lumOff val="280"/>
                <a:alphaOff val="0"/>
                <a:satMod val="110000"/>
                <a:lumMod val="100000"/>
                <a:shade val="100000"/>
              </a:schemeClr>
            </a:gs>
            <a:gs pos="100000">
              <a:schemeClr val="accent5">
                <a:hueOff val="-1736020"/>
                <a:satOff val="-117"/>
                <a:lumOff val="28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Minimized daily paperwork.</a:t>
          </a:r>
        </a:p>
      </dsp:txBody>
      <dsp:txXfrm>
        <a:off x="26387" y="973326"/>
        <a:ext cx="6614059" cy="487766"/>
      </dsp:txXfrm>
    </dsp:sp>
    <dsp:sp modelId="{2B848D83-7285-4E82-A820-687D1F743EB0}">
      <dsp:nvSpPr>
        <dsp:cNvPr id="0" name=""/>
        <dsp:cNvSpPr/>
      </dsp:nvSpPr>
      <dsp:spPr>
        <a:xfrm>
          <a:off x="0" y="1550839"/>
          <a:ext cx="6666833" cy="540540"/>
        </a:xfrm>
        <a:prstGeom prst="roundRect">
          <a:avLst/>
        </a:prstGeom>
        <a:gradFill rotWithShape="0">
          <a:gsLst>
            <a:gs pos="0">
              <a:schemeClr val="accent5">
                <a:hueOff val="-3472042"/>
                <a:satOff val="-235"/>
                <a:lumOff val="560"/>
                <a:alphaOff val="0"/>
                <a:satMod val="103000"/>
                <a:lumMod val="102000"/>
                <a:tint val="94000"/>
              </a:schemeClr>
            </a:gs>
            <a:gs pos="50000">
              <a:schemeClr val="accent5">
                <a:hueOff val="-3472042"/>
                <a:satOff val="-235"/>
                <a:lumOff val="560"/>
                <a:alphaOff val="0"/>
                <a:satMod val="110000"/>
                <a:lumMod val="100000"/>
                <a:shade val="100000"/>
              </a:schemeClr>
            </a:gs>
            <a:gs pos="100000">
              <a:schemeClr val="accent5">
                <a:hueOff val="-3472042"/>
                <a:satOff val="-235"/>
                <a:lumOff val="56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Digital Self-service embraces efficiency.</a:t>
          </a:r>
        </a:p>
      </dsp:txBody>
      <dsp:txXfrm>
        <a:off x="26387" y="1577226"/>
        <a:ext cx="6614059" cy="487766"/>
      </dsp:txXfrm>
    </dsp:sp>
    <dsp:sp modelId="{BA787170-055B-413C-966E-D59AAB310011}">
      <dsp:nvSpPr>
        <dsp:cNvPr id="0" name=""/>
        <dsp:cNvSpPr/>
      </dsp:nvSpPr>
      <dsp:spPr>
        <a:xfrm>
          <a:off x="0" y="2154739"/>
          <a:ext cx="6666833" cy="540540"/>
        </a:xfrm>
        <a:prstGeom prst="roundRect">
          <a:avLst/>
        </a:prstGeom>
        <a:gradFill rotWithShape="0">
          <a:gsLst>
            <a:gs pos="0">
              <a:schemeClr val="accent5">
                <a:hueOff val="-5208063"/>
                <a:satOff val="-353"/>
                <a:lumOff val="840"/>
                <a:alphaOff val="0"/>
                <a:satMod val="103000"/>
                <a:lumMod val="102000"/>
                <a:tint val="94000"/>
              </a:schemeClr>
            </a:gs>
            <a:gs pos="50000">
              <a:schemeClr val="accent5">
                <a:hueOff val="-5208063"/>
                <a:satOff val="-353"/>
                <a:lumOff val="840"/>
                <a:alphaOff val="0"/>
                <a:satMod val="110000"/>
                <a:lumMod val="100000"/>
                <a:shade val="100000"/>
              </a:schemeClr>
            </a:gs>
            <a:gs pos="100000">
              <a:schemeClr val="accent5">
                <a:hueOff val="-5208063"/>
                <a:satOff val="-353"/>
                <a:lumOff val="84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It helps clinicians concentrate on complicated care.</a:t>
          </a:r>
        </a:p>
      </dsp:txBody>
      <dsp:txXfrm>
        <a:off x="26387" y="2181126"/>
        <a:ext cx="6614059" cy="487766"/>
      </dsp:txXfrm>
    </dsp:sp>
    <dsp:sp modelId="{60082334-0A3E-4685-9C12-F2BC3F229B86}">
      <dsp:nvSpPr>
        <dsp:cNvPr id="0" name=""/>
        <dsp:cNvSpPr/>
      </dsp:nvSpPr>
      <dsp:spPr>
        <a:xfrm>
          <a:off x="0" y="2758639"/>
          <a:ext cx="6666833" cy="540540"/>
        </a:xfrm>
        <a:prstGeom prst="roundRect">
          <a:avLst/>
        </a:prstGeom>
        <a:gradFill rotWithShape="0">
          <a:gsLst>
            <a:gs pos="0">
              <a:schemeClr val="accent5">
                <a:hueOff val="-6944085"/>
                <a:satOff val="-471"/>
                <a:lumOff val="1121"/>
                <a:alphaOff val="0"/>
                <a:satMod val="103000"/>
                <a:lumMod val="102000"/>
                <a:tint val="94000"/>
              </a:schemeClr>
            </a:gs>
            <a:gs pos="50000">
              <a:schemeClr val="accent5">
                <a:hueOff val="-6944085"/>
                <a:satOff val="-471"/>
                <a:lumOff val="1121"/>
                <a:alphaOff val="0"/>
                <a:satMod val="110000"/>
                <a:lumMod val="100000"/>
                <a:shade val="100000"/>
              </a:schemeClr>
            </a:gs>
            <a:gs pos="100000">
              <a:schemeClr val="accent5">
                <a:hueOff val="-6944085"/>
                <a:satOff val="-471"/>
                <a:lumOff val="1121"/>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b="1" kern="1200" lang="en-US" sz="2200"/>
            <a:t>Technological solutions can provide aid.</a:t>
          </a:r>
          <a:endParaRPr kern="1200" lang="en-US" sz="2200"/>
        </a:p>
      </dsp:txBody>
      <dsp:txXfrm>
        <a:off x="26387" y="2785026"/>
        <a:ext cx="6614059" cy="487766"/>
      </dsp:txXfrm>
    </dsp:sp>
    <dsp:sp modelId="{F3AD3A27-4600-4CD7-A455-9DE32FDE0BD4}">
      <dsp:nvSpPr>
        <dsp:cNvPr id="0" name=""/>
        <dsp:cNvSpPr/>
      </dsp:nvSpPr>
      <dsp:spPr>
        <a:xfrm>
          <a:off x="0" y="3362540"/>
          <a:ext cx="6666833" cy="540540"/>
        </a:xfrm>
        <a:prstGeom prst="roundRect">
          <a:avLst/>
        </a:prstGeom>
        <a:gradFill rotWithShape="0">
          <a:gsLst>
            <a:gs pos="0">
              <a:schemeClr val="accent5">
                <a:hueOff val="-8680106"/>
                <a:satOff val="-589"/>
                <a:lumOff val="1401"/>
                <a:alphaOff val="0"/>
                <a:satMod val="103000"/>
                <a:lumMod val="102000"/>
                <a:tint val="94000"/>
              </a:schemeClr>
            </a:gs>
            <a:gs pos="50000">
              <a:schemeClr val="accent5">
                <a:hueOff val="-8680106"/>
                <a:satOff val="-589"/>
                <a:lumOff val="1401"/>
                <a:alphaOff val="0"/>
                <a:satMod val="110000"/>
                <a:lumMod val="100000"/>
                <a:shade val="100000"/>
              </a:schemeClr>
            </a:gs>
            <a:gs pos="100000">
              <a:schemeClr val="accent5">
                <a:hueOff val="-8680106"/>
                <a:satOff val="-589"/>
                <a:lumOff val="1401"/>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Labor Shortage</a:t>
          </a:r>
        </a:p>
      </dsp:txBody>
      <dsp:txXfrm>
        <a:off x="26387" y="3388927"/>
        <a:ext cx="6614059" cy="487766"/>
      </dsp:txXfrm>
    </dsp:sp>
    <dsp:sp modelId="{C84FAA7D-EC2A-46CB-A946-AF35ADA0A31B}">
      <dsp:nvSpPr>
        <dsp:cNvPr id="0" name=""/>
        <dsp:cNvSpPr/>
      </dsp:nvSpPr>
      <dsp:spPr>
        <a:xfrm>
          <a:off x="0" y="3966440"/>
          <a:ext cx="6666833" cy="540540"/>
        </a:xfrm>
        <a:prstGeom prst="roundRect">
          <a:avLst/>
        </a:prstGeom>
        <a:gradFill rotWithShape="0">
          <a:gsLst>
            <a:gs pos="0">
              <a:schemeClr val="accent5">
                <a:hueOff val="-10416128"/>
                <a:satOff val="-707"/>
                <a:lumOff val="1681"/>
                <a:alphaOff val="0"/>
                <a:satMod val="103000"/>
                <a:lumMod val="102000"/>
                <a:tint val="94000"/>
              </a:schemeClr>
            </a:gs>
            <a:gs pos="50000">
              <a:schemeClr val="accent5">
                <a:hueOff val="-10416128"/>
                <a:satOff val="-707"/>
                <a:lumOff val="1681"/>
                <a:alphaOff val="0"/>
                <a:satMod val="110000"/>
                <a:lumMod val="100000"/>
                <a:shade val="100000"/>
              </a:schemeClr>
            </a:gs>
            <a:gs pos="100000">
              <a:schemeClr val="accent5">
                <a:hueOff val="-10416128"/>
                <a:satOff val="-707"/>
                <a:lumOff val="1681"/>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Rising demand for GP appointments.</a:t>
          </a:r>
        </a:p>
      </dsp:txBody>
      <dsp:txXfrm>
        <a:off x="26387" y="3992827"/>
        <a:ext cx="6614059" cy="487766"/>
      </dsp:txXfrm>
    </dsp:sp>
    <dsp:sp modelId="{118DA816-5688-48B9-94B3-85F5334E7309}">
      <dsp:nvSpPr>
        <dsp:cNvPr id="0" name=""/>
        <dsp:cNvSpPr/>
      </dsp:nvSpPr>
      <dsp:spPr>
        <a:xfrm>
          <a:off x="0" y="4570340"/>
          <a:ext cx="6666833" cy="540540"/>
        </a:xfrm>
        <a:prstGeom prst="roundRect">
          <a:avLst/>
        </a:prstGeom>
        <a:gradFill rotWithShape="0">
          <a:gsLst>
            <a:gs pos="0">
              <a:schemeClr val="accent5">
                <a:hueOff val="-12152150"/>
                <a:satOff val="-825"/>
                <a:lumOff val="1961"/>
                <a:alphaOff val="0"/>
                <a:satMod val="103000"/>
                <a:lumMod val="102000"/>
                <a:tint val="94000"/>
              </a:schemeClr>
            </a:gs>
            <a:gs pos="50000">
              <a:schemeClr val="accent5">
                <a:hueOff val="-12152150"/>
                <a:satOff val="-825"/>
                <a:lumOff val="1961"/>
                <a:alphaOff val="0"/>
                <a:satMod val="110000"/>
                <a:lumMod val="100000"/>
                <a:shade val="100000"/>
              </a:schemeClr>
            </a:gs>
            <a:gs pos="100000">
              <a:schemeClr val="accent5">
                <a:hueOff val="-12152150"/>
                <a:satOff val="-825"/>
                <a:lumOff val="1961"/>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(Baird et al. 2022).</a:t>
          </a:r>
        </a:p>
      </dsp:txBody>
      <dsp:txXfrm>
        <a:off x="26387" y="4596727"/>
        <a:ext cx="6614059" cy="4877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5E3F79D9-1B30-4B0C-9E7F-9CAD0B289D7E}">
      <dsp:nvSpPr>
        <dsp:cNvPr id="0" name=""/>
        <dsp:cNvSpPr/>
      </dsp:nvSpPr>
      <dsp:spPr>
        <a:xfrm>
          <a:off x="0" y="4307"/>
          <a:ext cx="6364224" cy="917536"/>
        </a:xfrm>
        <a:prstGeom prst="roundRect">
          <a:avLst>
            <a:gd fmla="val 10000" name="adj"/>
          </a:avLst>
        </a:prstGeom>
        <a:solidFill>
          <a:schemeClr val="accent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F84B9548-31C0-4BD8-9F17-BF957B434362}">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CC0434DC-D7F6-4FAE-AF62-3371DF6800DA}">
      <dsp:nvSpPr>
        <dsp:cNvPr id="0" name=""/>
        <dsp:cNvSpPr/>
      </dsp:nvSpPr>
      <dsp:spPr>
        <a:xfrm>
          <a:off x="1059754" y="4307"/>
          <a:ext cx="5304469" cy="91753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97106" lIns="97106" numCol="1" rIns="97106" spcCol="1270" spcFirstLastPara="0" tIns="97106" vert="horz" wrap="square">
          <a:noAutofit/>
        </a:bodyPr>
        <a:lstStyle/>
        <a:p>
          <a:pPr algn="l" defTabSz="844550" indent="0" lvl="0" marL="0">
            <a:lnSpc>
              <a:spcPct val="90000"/>
            </a:lnSpc>
            <a:spcBef>
              <a:spcPct val="0"/>
            </a:spcBef>
            <a:spcAft>
              <a:spcPct val="35000"/>
            </a:spcAft>
            <a:buNone/>
          </a:pPr>
          <a:r>
            <a:rPr kern="1200" lang="en-US" sz="1900"/>
            <a:t>Possible unanticipated outcomes.</a:t>
          </a:r>
        </a:p>
      </dsp:txBody>
      <dsp:txXfrm>
        <a:off x="1059754" y="4307"/>
        <a:ext cx="5304469" cy="917536"/>
      </dsp:txXfrm>
    </dsp:sp>
    <dsp:sp modelId="{7798A91F-C7E2-4780-A7FA-188E2FA414CC}">
      <dsp:nvSpPr>
        <dsp:cNvPr id="0" name=""/>
        <dsp:cNvSpPr/>
      </dsp:nvSpPr>
      <dsp:spPr>
        <a:xfrm>
          <a:off x="0" y="1151227"/>
          <a:ext cx="6364224" cy="917536"/>
        </a:xfrm>
        <a:prstGeom prst="roundRect">
          <a:avLst>
            <a:gd fmla="val 10000" name="adj"/>
          </a:avLst>
        </a:prstGeom>
        <a:solidFill>
          <a:schemeClr val="accent3">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A995421B-4066-4193-98D7-57535D30D513}">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EC6EF307-8FA8-45E0-B00A-4BBDA9CCDADE}">
      <dsp:nvSpPr>
        <dsp:cNvPr id="0" name=""/>
        <dsp:cNvSpPr/>
      </dsp:nvSpPr>
      <dsp:spPr>
        <a:xfrm>
          <a:off x="1059754" y="1151227"/>
          <a:ext cx="5304469" cy="91753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97106" lIns="97106" numCol="1" rIns="97106" spcCol="1270" spcFirstLastPara="0" tIns="97106" vert="horz" wrap="square">
          <a:noAutofit/>
        </a:bodyPr>
        <a:lstStyle/>
        <a:p>
          <a:pPr algn="l" defTabSz="844550" indent="0" lvl="0" marL="0">
            <a:lnSpc>
              <a:spcPct val="90000"/>
            </a:lnSpc>
            <a:spcBef>
              <a:spcPct val="0"/>
            </a:spcBef>
            <a:spcAft>
              <a:spcPct val="35000"/>
            </a:spcAft>
            <a:buNone/>
          </a:pPr>
          <a:r>
            <a:rPr kern="1200" lang="en-US" sz="1900"/>
            <a:t>Heightened patient inquiries following record review.</a:t>
          </a:r>
        </a:p>
      </dsp:txBody>
      <dsp:txXfrm>
        <a:off x="1059754" y="1151227"/>
        <a:ext cx="5304469" cy="917536"/>
      </dsp:txXfrm>
    </dsp:sp>
    <dsp:sp modelId="{C9862ED9-881A-4DC9-9FF3-D549F9D2FDA1}">
      <dsp:nvSpPr>
        <dsp:cNvPr id="0" name=""/>
        <dsp:cNvSpPr/>
      </dsp:nvSpPr>
      <dsp:spPr>
        <a:xfrm>
          <a:off x="0" y="2298147"/>
          <a:ext cx="6364224" cy="917536"/>
        </a:xfrm>
        <a:prstGeom prst="roundRect">
          <a:avLst>
            <a:gd fmla="val 10000" name="adj"/>
          </a:avLst>
        </a:prstGeom>
        <a:solidFill>
          <a:schemeClr val="accent4">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17140D3D-14D8-44C8-8A23-512B71C68F26}">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F5893DBC-5E06-43E7-9061-91769AFFA637}">
      <dsp:nvSpPr>
        <dsp:cNvPr id="0" name=""/>
        <dsp:cNvSpPr/>
      </dsp:nvSpPr>
      <dsp:spPr>
        <a:xfrm>
          <a:off x="1059754" y="2298147"/>
          <a:ext cx="5304469" cy="91753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97106" lIns="97106" numCol="1" rIns="97106" spcCol="1270" spcFirstLastPara="0" tIns="97106" vert="horz" wrap="square">
          <a:noAutofit/>
        </a:bodyPr>
        <a:lstStyle/>
        <a:p>
          <a:pPr algn="l" defTabSz="844550" indent="0" lvl="0" marL="0">
            <a:lnSpc>
              <a:spcPct val="90000"/>
            </a:lnSpc>
            <a:spcBef>
              <a:spcPct val="0"/>
            </a:spcBef>
            <a:spcAft>
              <a:spcPct val="35000"/>
            </a:spcAft>
            <a:buNone/>
          </a:pPr>
          <a:r>
            <a:rPr kern="1200" lang="en-US" sz="1900"/>
            <a:t>Extra burden on clinicians.</a:t>
          </a:r>
        </a:p>
      </dsp:txBody>
      <dsp:txXfrm>
        <a:off x="1059754" y="2298147"/>
        <a:ext cx="5304469" cy="917536"/>
      </dsp:txXfrm>
    </dsp:sp>
    <dsp:sp modelId="{5F2FFF71-457E-43BF-8BC5-0DAE477BFD6F}">
      <dsp:nvSpPr>
        <dsp:cNvPr id="0" name=""/>
        <dsp:cNvSpPr/>
      </dsp:nvSpPr>
      <dsp:spPr>
        <a:xfrm>
          <a:off x="0" y="3445068"/>
          <a:ext cx="6364224" cy="917536"/>
        </a:xfrm>
        <a:prstGeom prst="roundRect">
          <a:avLst>
            <a:gd fmla="val 10000" name="adj"/>
          </a:avLst>
        </a:prstGeom>
        <a:solidFill>
          <a:schemeClr val="accent5">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55ECEC74-EC70-4613-B77F-F8A89F40210D}">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29057F72-0DDE-410D-9E84-590C4A0FB063}">
      <dsp:nvSpPr>
        <dsp:cNvPr id="0" name=""/>
        <dsp:cNvSpPr/>
      </dsp:nvSpPr>
      <dsp:spPr>
        <a:xfrm>
          <a:off x="1059754" y="3445068"/>
          <a:ext cx="5304469" cy="91753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97106" lIns="97106" numCol="1" rIns="97106" spcCol="1270" spcFirstLastPara="0" tIns="97106" vert="horz" wrap="square">
          <a:noAutofit/>
        </a:bodyPr>
        <a:lstStyle/>
        <a:p>
          <a:pPr algn="l" defTabSz="844550" indent="0" lvl="0" marL="0">
            <a:lnSpc>
              <a:spcPct val="90000"/>
            </a:lnSpc>
            <a:spcBef>
              <a:spcPct val="0"/>
            </a:spcBef>
            <a:spcAft>
              <a:spcPct val="35000"/>
            </a:spcAft>
            <a:buNone/>
          </a:pPr>
          <a:r>
            <a:rPr kern="1200" lang="en-US" sz="1900"/>
            <a:t>Sharing accounts creates security threats.</a:t>
          </a:r>
        </a:p>
      </dsp:txBody>
      <dsp:txXfrm>
        <a:off x="1059754" y="3445068"/>
        <a:ext cx="5304469" cy="917536"/>
      </dsp:txXfrm>
    </dsp:sp>
    <dsp:sp modelId="{C1EA8AD9-11BF-407E-B1E4-A66046CAF11E}">
      <dsp:nvSpPr>
        <dsp:cNvPr id="0" name=""/>
        <dsp:cNvSpPr/>
      </dsp:nvSpPr>
      <dsp:spPr>
        <a:xfrm>
          <a:off x="0" y="4591988"/>
          <a:ext cx="6364224" cy="917536"/>
        </a:xfrm>
        <a:prstGeom prst="roundRect">
          <a:avLst>
            <a:gd fmla="val 10000" name="adj"/>
          </a:avLst>
        </a:prstGeom>
        <a:solidFill>
          <a:schemeClr val="accent6">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6E7C217A-AB3A-449D-9F79-14423AC7CF5E}">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7277F434-8C3D-4F7B-98D2-20518E4B8FD3}">
      <dsp:nvSpPr>
        <dsp:cNvPr id="0" name=""/>
        <dsp:cNvSpPr/>
      </dsp:nvSpPr>
      <dsp:spPr>
        <a:xfrm>
          <a:off x="1059754" y="4591988"/>
          <a:ext cx="5304469" cy="91753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97106" lIns="97106" numCol="1" rIns="97106" spcCol="1270" spcFirstLastPara="0" tIns="97106" vert="horz" wrap="square">
          <a:noAutofit/>
        </a:bodyPr>
        <a:lstStyle/>
        <a:p>
          <a:pPr algn="l" defTabSz="844550" indent="0" lvl="0" marL="0">
            <a:lnSpc>
              <a:spcPct val="90000"/>
            </a:lnSpc>
            <a:spcBef>
              <a:spcPct val="0"/>
            </a:spcBef>
            <a:spcAft>
              <a:spcPct val="35000"/>
            </a:spcAft>
            <a:buNone/>
          </a:pPr>
          <a:r>
            <a:rPr kern="1200" lang="en-US" sz="1900"/>
            <a:t>Research indicates the majority of GPs anticipate an increasing workload in the future.</a:t>
          </a:r>
        </a:p>
      </dsp:txBody>
      <dsp:txXfrm>
        <a:off x="1059754" y="4591988"/>
        <a:ext cx="5304469" cy="9175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5C857283-2D84-4793-9DF2-3D6EFC6C550A}">
      <dsp:nvSpPr>
        <dsp:cNvPr id="0" name=""/>
        <dsp:cNvSpPr/>
      </dsp:nvSpPr>
      <dsp:spPr>
        <a:xfrm>
          <a:off x="0" y="1407"/>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718DC293-F254-47BE-89E4-6D09E0C11442}">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FB9D2C8B-D45F-4AF9-974B-8E465200FA7B}">
      <dsp:nvSpPr>
        <dsp:cNvPr id="0" name=""/>
        <dsp:cNvSpPr/>
      </dsp:nvSpPr>
      <dsp:spPr>
        <a:xfrm>
          <a:off x="692764" y="1407"/>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b="1" kern="1200" lang="en-US" sz="1900"/>
            <a:t>Restrictions.</a:t>
          </a:r>
          <a:endParaRPr kern="1200" lang="en-US" sz="1900"/>
        </a:p>
      </dsp:txBody>
      <dsp:txXfrm>
        <a:off x="692764" y="1407"/>
        <a:ext cx="9822835" cy="599796"/>
      </dsp:txXfrm>
    </dsp:sp>
    <dsp:sp modelId="{59AA0929-FD76-43A9-8D70-878792B55C05}">
      <dsp:nvSpPr>
        <dsp:cNvPr id="0" name=""/>
        <dsp:cNvSpPr/>
      </dsp:nvSpPr>
      <dsp:spPr>
        <a:xfrm>
          <a:off x="0" y="751152"/>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D70B3D2B-9316-486E-ACC3-85C2C32F35D7}">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BC114EF6-7DFF-4B95-A94B-E7567B05A5A6}">
      <dsp:nvSpPr>
        <dsp:cNvPr id="0" name=""/>
        <dsp:cNvSpPr/>
      </dsp:nvSpPr>
      <dsp:spPr>
        <a:xfrm>
          <a:off x="692764" y="751152"/>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kern="1200" lang="en-US" sz="1900"/>
            <a:t>Difference between GP practices.</a:t>
          </a:r>
        </a:p>
      </dsp:txBody>
      <dsp:txXfrm>
        <a:off x="692764" y="751152"/>
        <a:ext cx="9822835" cy="599796"/>
      </dsp:txXfrm>
    </dsp:sp>
    <dsp:sp modelId="{AA5BF9F4-9503-4950-BBFD-D553CFA1EB4C}">
      <dsp:nvSpPr>
        <dsp:cNvPr id="0" name=""/>
        <dsp:cNvSpPr/>
      </dsp:nvSpPr>
      <dsp:spPr>
        <a:xfrm>
          <a:off x="0" y="1500898"/>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773B66C7-68D5-44BC-9175-C08DD10F4BDF}">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0B3CBD47-1461-43B2-A848-B90B08CB6AAF}">
      <dsp:nvSpPr>
        <dsp:cNvPr id="0" name=""/>
        <dsp:cNvSpPr/>
      </dsp:nvSpPr>
      <dsp:spPr>
        <a:xfrm>
          <a:off x="692764" y="1500898"/>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kern="1200" lang="en-US" sz="1900"/>
            <a:t>Concerns about Technology Integration.</a:t>
          </a:r>
        </a:p>
      </dsp:txBody>
      <dsp:txXfrm>
        <a:off x="692764" y="1500898"/>
        <a:ext cx="9822835" cy="599796"/>
      </dsp:txXfrm>
    </dsp:sp>
    <dsp:sp modelId="{FD06898B-BC4C-4D29-AF45-9DAFBA7510FA}">
      <dsp:nvSpPr>
        <dsp:cNvPr id="0" name=""/>
        <dsp:cNvSpPr/>
      </dsp:nvSpPr>
      <dsp:spPr>
        <a:xfrm>
          <a:off x="0" y="2250643"/>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282687DA-FF28-4D3E-8102-05AF35F1CCAF}">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026223D3-ED6F-4EC9-8BEE-C9F126B61148}">
      <dsp:nvSpPr>
        <dsp:cNvPr id="0" name=""/>
        <dsp:cNvSpPr/>
      </dsp:nvSpPr>
      <dsp:spPr>
        <a:xfrm>
          <a:off x="692764" y="2250643"/>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kern="1200" lang="en-US" sz="1900"/>
            <a:t>Growing desire for time slots.</a:t>
          </a:r>
        </a:p>
      </dsp:txBody>
      <dsp:txXfrm>
        <a:off x="692764" y="2250643"/>
        <a:ext cx="9822835" cy="599796"/>
      </dsp:txXfrm>
    </dsp:sp>
    <dsp:sp modelId="{800373AB-4541-43F8-91CC-0A578EF531C6}">
      <dsp:nvSpPr>
        <dsp:cNvPr id="0" name=""/>
        <dsp:cNvSpPr/>
      </dsp:nvSpPr>
      <dsp:spPr>
        <a:xfrm>
          <a:off x="0" y="3000388"/>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9110BD25-37A1-43AE-A5F7-59544E4333FF}">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72310673-6C56-4CAA-A7C7-FF5337E0748B}">
      <dsp:nvSpPr>
        <dsp:cNvPr id="0" name=""/>
        <dsp:cNvSpPr/>
      </dsp:nvSpPr>
      <dsp:spPr>
        <a:xfrm>
          <a:off x="692764" y="3000388"/>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kern="1200" lang="en-US" sz="1900"/>
            <a:t>Dependence on digital infrastructure of System.</a:t>
          </a:r>
        </a:p>
      </dsp:txBody>
      <dsp:txXfrm>
        <a:off x="692764" y="3000388"/>
        <a:ext cx="9822835" cy="599796"/>
      </dsp:txXfrm>
    </dsp:sp>
    <dsp:sp modelId="{3436C925-2108-4858-AD7D-040F687E6E4B}">
      <dsp:nvSpPr>
        <dsp:cNvPr id="0" name=""/>
        <dsp:cNvSpPr/>
      </dsp:nvSpPr>
      <dsp:spPr>
        <a:xfrm>
          <a:off x="0" y="3750134"/>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1535FB08-6CF0-4EC2-9E31-869872FC4A51}">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EB70255F-47DC-4DAA-B4D3-50CC3BA32FA9}">
      <dsp:nvSpPr>
        <dsp:cNvPr id="0" name=""/>
        <dsp:cNvSpPr/>
      </dsp:nvSpPr>
      <dsp:spPr>
        <a:xfrm>
          <a:off x="692764" y="3750134"/>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kern="1200" lang="en-US" sz="1900"/>
            <a:t>Digital healthcare systems entail operational risks from technical failures.</a:t>
          </a:r>
        </a:p>
      </dsp:txBody>
      <dsp:txXfrm>
        <a:off x="692764" y="3750134"/>
        <a:ext cx="9822835" cy="5997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157D86A0-A9E1-455D-999E-F013470B7C0D}">
      <dsp:nvSpPr>
        <dsp:cNvPr id="0" name=""/>
        <dsp:cNvSpPr/>
      </dsp:nvSpPr>
      <dsp:spPr>
        <a:xfrm>
          <a:off x="0" y="4307"/>
          <a:ext cx="6364224" cy="917536"/>
        </a:xfrm>
        <a:prstGeom prst="roundRect">
          <a:avLst>
            <a:gd fmla="val 10000" name="adj"/>
          </a:avLst>
        </a:prstGeom>
        <a:solidFill>
          <a:schemeClr val="accent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D3D9F525-5839-476F-98C8-C0D880929107}">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0BE33320-181D-4806-975B-4CCB1A9CD65F}">
      <dsp:nvSpPr>
        <dsp:cNvPr id="0" name=""/>
        <dsp:cNvSpPr/>
      </dsp:nvSpPr>
      <dsp:spPr>
        <a:xfrm>
          <a:off x="1059754" y="4307"/>
          <a:ext cx="5304469" cy="91753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97106" lIns="97106" numCol="1" rIns="97106" spcCol="1270" spcFirstLastPara="0" tIns="97106" vert="horz" wrap="square">
          <a:noAutofit/>
        </a:bodyPr>
        <a:lstStyle/>
        <a:p>
          <a:pPr algn="l" defTabSz="755650" indent="0" lvl="0" marL="0">
            <a:lnSpc>
              <a:spcPct val="90000"/>
            </a:lnSpc>
            <a:spcBef>
              <a:spcPct val="0"/>
            </a:spcBef>
            <a:spcAft>
              <a:spcPct val="35000"/>
            </a:spcAft>
            <a:buNone/>
          </a:pPr>
          <a:r>
            <a:rPr b="1" kern="1200" lang="en-US" sz="1700"/>
            <a:t>Advantages of patients</a:t>
          </a:r>
          <a:endParaRPr kern="1200" lang="en-US" sz="1700"/>
        </a:p>
      </dsp:txBody>
      <dsp:txXfrm>
        <a:off x="1059754" y="4307"/>
        <a:ext cx="5304469" cy="917536"/>
      </dsp:txXfrm>
    </dsp:sp>
    <dsp:sp modelId="{DE6BA23A-A386-44CC-B491-B4BC36AB171E}">
      <dsp:nvSpPr>
        <dsp:cNvPr id="0" name=""/>
        <dsp:cNvSpPr/>
      </dsp:nvSpPr>
      <dsp:spPr>
        <a:xfrm>
          <a:off x="0" y="1151227"/>
          <a:ext cx="6364224" cy="917536"/>
        </a:xfrm>
        <a:prstGeom prst="roundRect">
          <a:avLst>
            <a:gd fmla="val 10000" name="adj"/>
          </a:avLst>
        </a:prstGeom>
        <a:solidFill>
          <a:schemeClr val="accent3">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40B334FB-4D02-402B-8FAE-624880CE237B}">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6825C72E-C78F-4740-9100-722A6D0ABAE0}">
      <dsp:nvSpPr>
        <dsp:cNvPr id="0" name=""/>
        <dsp:cNvSpPr/>
      </dsp:nvSpPr>
      <dsp:spPr>
        <a:xfrm>
          <a:off x="1059754" y="1151227"/>
          <a:ext cx="5304469" cy="91753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97106" lIns="97106" numCol="1" rIns="97106" spcCol="1270" spcFirstLastPara="0" tIns="97106" vert="horz" wrap="square">
          <a:noAutofit/>
        </a:bodyPr>
        <a:lstStyle/>
        <a:p>
          <a:pPr algn="l" defTabSz="755650" indent="0" lvl="0" marL="0">
            <a:lnSpc>
              <a:spcPct val="90000"/>
            </a:lnSpc>
            <a:spcBef>
              <a:spcPct val="0"/>
            </a:spcBef>
            <a:spcAft>
              <a:spcPct val="35000"/>
            </a:spcAft>
            <a:buNone/>
          </a:pPr>
          <a:r>
            <a:rPr kern="1200" lang="en-US" sz="1700"/>
            <a:t>Enhanced access to personal medical records.</a:t>
          </a:r>
        </a:p>
      </dsp:txBody>
      <dsp:txXfrm>
        <a:off x="1059754" y="1151227"/>
        <a:ext cx="5304469" cy="917536"/>
      </dsp:txXfrm>
    </dsp:sp>
    <dsp:sp modelId="{40E1E8A4-961F-4F63-B6FC-578E6D6C9889}">
      <dsp:nvSpPr>
        <dsp:cNvPr id="0" name=""/>
        <dsp:cNvSpPr/>
      </dsp:nvSpPr>
      <dsp:spPr>
        <a:xfrm>
          <a:off x="0" y="2298147"/>
          <a:ext cx="6364224" cy="917536"/>
        </a:xfrm>
        <a:prstGeom prst="roundRect">
          <a:avLst>
            <a:gd fmla="val 10000" name="adj"/>
          </a:avLst>
        </a:prstGeom>
        <a:solidFill>
          <a:schemeClr val="accent4">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70CC4F43-6400-4E67-9214-A95627666BC0}">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8E74BCA0-D959-4DB1-8DED-D2F9355F6FE5}">
      <dsp:nvSpPr>
        <dsp:cNvPr id="0" name=""/>
        <dsp:cNvSpPr/>
      </dsp:nvSpPr>
      <dsp:spPr>
        <a:xfrm>
          <a:off x="1059754" y="2298147"/>
          <a:ext cx="5304469" cy="91753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97106" lIns="97106" numCol="1" rIns="97106" spcCol="1270" spcFirstLastPara="0" tIns="97106" vert="horz" wrap="square">
          <a:noAutofit/>
        </a:bodyPr>
        <a:lstStyle/>
        <a:p>
          <a:pPr algn="l" defTabSz="755650" indent="0" lvl="0" marL="0">
            <a:lnSpc>
              <a:spcPct val="90000"/>
            </a:lnSpc>
            <a:spcBef>
              <a:spcPct val="0"/>
            </a:spcBef>
            <a:spcAft>
              <a:spcPct val="35000"/>
            </a:spcAft>
            <a:buNone/>
          </a:pPr>
          <a:r>
            <a:rPr kern="1200" lang="en-US" sz="1700"/>
            <a:t>More participation in health decision-making.</a:t>
          </a:r>
        </a:p>
      </dsp:txBody>
      <dsp:txXfrm>
        <a:off x="1059754" y="2298147"/>
        <a:ext cx="5304469" cy="917536"/>
      </dsp:txXfrm>
    </dsp:sp>
    <dsp:sp modelId="{7CBC8BB6-F098-4BA3-8CFD-376E98C84CE0}">
      <dsp:nvSpPr>
        <dsp:cNvPr id="0" name=""/>
        <dsp:cNvSpPr/>
      </dsp:nvSpPr>
      <dsp:spPr>
        <a:xfrm>
          <a:off x="0" y="3445068"/>
          <a:ext cx="6364224" cy="917536"/>
        </a:xfrm>
        <a:prstGeom prst="roundRect">
          <a:avLst>
            <a:gd fmla="val 10000" name="adj"/>
          </a:avLst>
        </a:prstGeom>
        <a:solidFill>
          <a:schemeClr val="accent5">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4110F97B-B885-47B4-9F9A-CDB0C284796A}">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66181995-91F2-4EE7-BB85-CBC7330C79F5}">
      <dsp:nvSpPr>
        <dsp:cNvPr id="0" name=""/>
        <dsp:cNvSpPr/>
      </dsp:nvSpPr>
      <dsp:spPr>
        <a:xfrm>
          <a:off x="1059754" y="3445068"/>
          <a:ext cx="5304469" cy="91753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97106" lIns="97106" numCol="1" rIns="97106" spcCol="1270" spcFirstLastPara="0" tIns="97106" vert="horz" wrap="square">
          <a:noAutofit/>
        </a:bodyPr>
        <a:lstStyle/>
        <a:p>
          <a:pPr algn="l" defTabSz="755650" indent="0" lvl="0" marL="0">
            <a:lnSpc>
              <a:spcPct val="90000"/>
            </a:lnSpc>
            <a:spcBef>
              <a:spcPct val="0"/>
            </a:spcBef>
            <a:spcAft>
              <a:spcPct val="35000"/>
            </a:spcAft>
            <a:buNone/>
          </a:pPr>
          <a:r>
            <a:rPr kern="1200" lang="en-US" sz="1700"/>
            <a:t>Enhanced convenience and independence.</a:t>
          </a:r>
        </a:p>
      </dsp:txBody>
      <dsp:txXfrm>
        <a:off x="1059754" y="3445068"/>
        <a:ext cx="5304469" cy="917536"/>
      </dsp:txXfrm>
    </dsp:sp>
    <dsp:sp modelId="{B530B755-ACD4-413E-A37B-C83A45981661}">
      <dsp:nvSpPr>
        <dsp:cNvPr id="0" name=""/>
        <dsp:cNvSpPr/>
      </dsp:nvSpPr>
      <dsp:spPr>
        <a:xfrm>
          <a:off x="0" y="4591988"/>
          <a:ext cx="6364224" cy="917536"/>
        </a:xfrm>
        <a:prstGeom prst="roundRect">
          <a:avLst>
            <a:gd fmla="val 10000" name="adj"/>
          </a:avLst>
        </a:prstGeom>
        <a:solidFill>
          <a:schemeClr val="accent6">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85937C44-00E5-4881-A46E-ECC2C5242F9A}">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F46193D8-6038-4267-B364-CCAAA44C4739}">
      <dsp:nvSpPr>
        <dsp:cNvPr id="0" name=""/>
        <dsp:cNvSpPr/>
      </dsp:nvSpPr>
      <dsp:spPr>
        <a:xfrm>
          <a:off x="1059754" y="4591988"/>
          <a:ext cx="5304469" cy="91753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97106" lIns="97106" numCol="1" rIns="97106" spcCol="1270" spcFirstLastPara="0" tIns="97106" vert="horz" wrap="square">
          <a:noAutofit/>
        </a:bodyPr>
        <a:lstStyle/>
        <a:p>
          <a:pPr algn="l" defTabSz="755650" indent="0" lvl="0" marL="0">
            <a:lnSpc>
              <a:spcPct val="90000"/>
            </a:lnSpc>
            <a:spcBef>
              <a:spcPct val="0"/>
            </a:spcBef>
            <a:spcAft>
              <a:spcPct val="35000"/>
            </a:spcAft>
            <a:buNone/>
          </a:pPr>
          <a:r>
            <a:rPr kern="1200" lang="en-US" sz="1700"/>
            <a:t>According to a study by The BMJ in 2022, access to records enables patients to better manage their health.</a:t>
          </a:r>
        </a:p>
      </dsp:txBody>
      <dsp:txXfrm>
        <a:off x="1059754" y="4591988"/>
        <a:ext cx="5304469" cy="9175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8686CF82-440E-4A4F-AE66-9722F88B07CC}">
      <dsp:nvSpPr>
        <dsp:cNvPr id="0" name=""/>
        <dsp:cNvSpPr/>
      </dsp:nvSpPr>
      <dsp:spPr>
        <a:xfrm>
          <a:off x="0" y="1053486"/>
          <a:ext cx="6364224" cy="442260"/>
        </a:xfrm>
        <a:prstGeom prst="round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Not every patient benefits the same.</a:t>
          </a:r>
        </a:p>
      </dsp:txBody>
      <dsp:txXfrm>
        <a:off x="21589" y="1075075"/>
        <a:ext cx="6321046" cy="399082"/>
      </dsp:txXfrm>
    </dsp:sp>
    <dsp:sp modelId="{B468E103-6114-4803-8F87-65E9EFBC2150}">
      <dsp:nvSpPr>
        <dsp:cNvPr id="0" name=""/>
        <dsp:cNvSpPr/>
      </dsp:nvSpPr>
      <dsp:spPr>
        <a:xfrm>
          <a:off x="0" y="1547586"/>
          <a:ext cx="6364224" cy="442260"/>
        </a:xfrm>
        <a:prstGeom prst="roundRect">
          <a:avLst/>
        </a:prstGeom>
        <a:solidFill>
          <a:schemeClr val="accent5">
            <a:hueOff val="-2025357"/>
            <a:satOff val="-137"/>
            <a:lumOff val="327"/>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b="1" kern="1200" lang="en-US" sz="1800"/>
            <a:t>Obstacles consist:</a:t>
          </a:r>
          <a:endParaRPr kern="1200" lang="en-US" sz="1800"/>
        </a:p>
      </dsp:txBody>
      <dsp:txXfrm>
        <a:off x="21589" y="1569175"/>
        <a:ext cx="6321046" cy="399082"/>
      </dsp:txXfrm>
    </dsp:sp>
    <dsp:sp modelId="{6F32B44F-638B-476B-B04C-05664C5D8C59}">
      <dsp:nvSpPr>
        <dsp:cNvPr id="0" name=""/>
        <dsp:cNvSpPr/>
      </dsp:nvSpPr>
      <dsp:spPr>
        <a:xfrm>
          <a:off x="0" y="2041686"/>
          <a:ext cx="6364224" cy="442260"/>
        </a:xfrm>
        <a:prstGeom prst="roundRect">
          <a:avLst/>
        </a:prstGeom>
        <a:solidFill>
          <a:schemeClr val="accent5">
            <a:hueOff val="-4050716"/>
            <a:satOff val="-274"/>
            <a:lumOff val="654"/>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insufficient digital literacy.</a:t>
          </a:r>
        </a:p>
      </dsp:txBody>
      <dsp:txXfrm>
        <a:off x="21589" y="2063275"/>
        <a:ext cx="6321046" cy="399082"/>
      </dsp:txXfrm>
    </dsp:sp>
    <dsp:sp modelId="{76435B6F-271F-4B92-96AB-770D9AD9910F}">
      <dsp:nvSpPr>
        <dsp:cNvPr id="0" name=""/>
        <dsp:cNvSpPr/>
      </dsp:nvSpPr>
      <dsp:spPr>
        <a:xfrm>
          <a:off x="0" y="2535786"/>
          <a:ext cx="6364224" cy="442260"/>
        </a:xfrm>
        <a:prstGeom prst="roundRect">
          <a:avLst/>
        </a:prstGeom>
        <a:solidFill>
          <a:schemeClr val="accent5">
            <a:hueOff val="-6076074"/>
            <a:satOff val="-412"/>
            <a:lumOff val="98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not having internet access</a:t>
          </a:r>
        </a:p>
      </dsp:txBody>
      <dsp:txXfrm>
        <a:off x="21589" y="2557375"/>
        <a:ext cx="6321046" cy="399082"/>
      </dsp:txXfrm>
    </dsp:sp>
    <dsp:sp modelId="{C7CBE815-EBCD-434D-8B01-B7D4B2630D93}">
      <dsp:nvSpPr>
        <dsp:cNvPr id="0" name=""/>
        <dsp:cNvSpPr/>
      </dsp:nvSpPr>
      <dsp:spPr>
        <a:xfrm>
          <a:off x="0" y="3029886"/>
          <a:ext cx="6364224" cy="442260"/>
        </a:xfrm>
        <a:prstGeom prst="roundRect">
          <a:avLst/>
        </a:prstGeom>
        <a:solidFill>
          <a:schemeClr val="accent5">
            <a:hueOff val="-8101434"/>
            <a:satOff val="-550"/>
            <a:lumOff val="1307"/>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disable</a:t>
          </a:r>
        </a:p>
      </dsp:txBody>
      <dsp:txXfrm>
        <a:off x="21589" y="3051475"/>
        <a:ext cx="6321046" cy="399082"/>
      </dsp:txXfrm>
    </dsp:sp>
    <dsp:sp modelId="{D8FC2158-E7C1-4459-921B-6C4D91B3EF1C}">
      <dsp:nvSpPr>
        <dsp:cNvPr id="0" name=""/>
        <dsp:cNvSpPr/>
      </dsp:nvSpPr>
      <dsp:spPr>
        <a:xfrm>
          <a:off x="0" y="3523986"/>
          <a:ext cx="6364224" cy="442260"/>
        </a:xfrm>
        <a:prstGeom prst="roundRect">
          <a:avLst/>
        </a:prstGeom>
        <a:solidFill>
          <a:schemeClr val="accent5">
            <a:hueOff val="-10126790"/>
            <a:satOff val="-687"/>
            <a:lumOff val="1634"/>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Linguistic obstacles</a:t>
          </a:r>
        </a:p>
      </dsp:txBody>
      <dsp:txXfrm>
        <a:off x="21589" y="3545575"/>
        <a:ext cx="6321046" cy="399082"/>
      </dsp:txXfrm>
    </dsp:sp>
    <dsp:sp modelId="{7131C44B-17CE-4EF8-AF2B-51A2921C429B}">
      <dsp:nvSpPr>
        <dsp:cNvPr id="0" name=""/>
        <dsp:cNvSpPr/>
      </dsp:nvSpPr>
      <dsp:spPr>
        <a:xfrm>
          <a:off x="0" y="4018085"/>
          <a:ext cx="6364224" cy="442260"/>
        </a:xfrm>
        <a:prstGeom prst="roundRect">
          <a:avLst/>
        </a:prstGeom>
        <a:solidFill>
          <a:schemeClr val="accent5">
            <a:hueOff val="-12152150"/>
            <a:satOff val="-825"/>
            <a:lumOff val="196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Usage of drug varies greatly across different economic sectors.</a:t>
          </a:r>
        </a:p>
      </dsp:txBody>
      <dsp:txXfrm>
        <a:off x="21589" y="4039674"/>
        <a:ext cx="6321046" cy="3990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9BBFD50C-3F25-4590-B711-3F3DB6B3BC34}">
      <dsp:nvSpPr>
        <dsp:cNvPr id="0" name=""/>
        <dsp:cNvSpPr/>
      </dsp:nvSpPr>
      <dsp:spPr>
        <a:xfrm>
          <a:off x="0" y="328676"/>
          <a:ext cx="6364224" cy="918303"/>
        </a:xfrm>
        <a:prstGeom prst="round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b="1" kern="1200" lang="en-US" sz="2300"/>
            <a:t>Critical Risks</a:t>
          </a:r>
          <a:endParaRPr kern="1200" lang="en-US" sz="2300"/>
        </a:p>
      </dsp:txBody>
      <dsp:txXfrm>
        <a:off x="44828" y="373504"/>
        <a:ext cx="6274568" cy="828647"/>
      </dsp:txXfrm>
    </dsp:sp>
    <dsp:sp modelId="{C3E65776-E2A6-40E8-AD63-85A017CA1D68}">
      <dsp:nvSpPr>
        <dsp:cNvPr id="0" name=""/>
        <dsp:cNvSpPr/>
      </dsp:nvSpPr>
      <dsp:spPr>
        <a:xfrm>
          <a:off x="0" y="1313220"/>
          <a:ext cx="6364224" cy="918303"/>
        </a:xfrm>
        <a:prstGeom prst="roundRect">
          <a:avLst/>
        </a:prstGeom>
        <a:solidFill>
          <a:schemeClr val="accent5">
            <a:hueOff val="-3038036"/>
            <a:satOff val="-206"/>
            <a:lumOff val="49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kern="1200" lang="en-US" sz="2300"/>
            <a:t>confidentiality worries.</a:t>
          </a:r>
        </a:p>
      </dsp:txBody>
      <dsp:txXfrm>
        <a:off x="44828" y="1358048"/>
        <a:ext cx="6274568" cy="828647"/>
      </dsp:txXfrm>
    </dsp:sp>
    <dsp:sp modelId="{5E89A77E-64D4-409F-8CB5-AE5E72376EDF}">
      <dsp:nvSpPr>
        <dsp:cNvPr id="0" name=""/>
        <dsp:cNvSpPr/>
      </dsp:nvSpPr>
      <dsp:spPr>
        <a:xfrm>
          <a:off x="0" y="2297764"/>
          <a:ext cx="6364224" cy="918303"/>
        </a:xfrm>
        <a:prstGeom prst="roundRect">
          <a:avLst/>
        </a:prstGeom>
        <a:solidFill>
          <a:schemeClr val="accent5">
            <a:hueOff val="-6076074"/>
            <a:satOff val="-412"/>
            <a:lumOff val="98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kern="1200" lang="en-US" sz="2300"/>
            <a:t>Forced access to health records.</a:t>
          </a:r>
        </a:p>
      </dsp:txBody>
      <dsp:txXfrm>
        <a:off x="44828" y="2342592"/>
        <a:ext cx="6274568" cy="828647"/>
      </dsp:txXfrm>
    </dsp:sp>
    <dsp:sp modelId="{4B0624C6-1A74-4126-8CB8-575980B1219F}">
      <dsp:nvSpPr>
        <dsp:cNvPr id="0" name=""/>
        <dsp:cNvSpPr/>
      </dsp:nvSpPr>
      <dsp:spPr>
        <a:xfrm>
          <a:off x="0" y="3282307"/>
          <a:ext cx="6364224" cy="918303"/>
        </a:xfrm>
        <a:prstGeom prst="roundRect">
          <a:avLst/>
        </a:prstGeom>
        <a:solidFill>
          <a:schemeClr val="accent5">
            <a:hueOff val="-9114112"/>
            <a:satOff val="-619"/>
            <a:lumOff val="147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kern="1200" lang="en-US" sz="2300"/>
            <a:t>patients exposed to distressing information unsupported.</a:t>
          </a:r>
        </a:p>
      </dsp:txBody>
      <dsp:txXfrm>
        <a:off x="44828" y="3327135"/>
        <a:ext cx="6274568" cy="828647"/>
      </dsp:txXfrm>
    </dsp:sp>
    <dsp:sp modelId="{7C9129D0-C2F3-4CB9-85F5-756230E1D7DE}">
      <dsp:nvSpPr>
        <dsp:cNvPr id="0" name=""/>
        <dsp:cNvSpPr/>
      </dsp:nvSpPr>
      <dsp:spPr>
        <a:xfrm>
          <a:off x="0" y="4266851"/>
          <a:ext cx="6364224" cy="918303"/>
        </a:xfrm>
        <a:prstGeom prst="roundRect">
          <a:avLst/>
        </a:prstGeom>
        <a:solidFill>
          <a:schemeClr val="accent5">
            <a:hueOff val="-12152150"/>
            <a:satOff val="-825"/>
            <a:lumOff val="196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kern="1200" lang="en-US" sz="2300"/>
            <a:t>Restricting online access is essential to protect vulnerable patients. (NHS England, 2023c)</a:t>
          </a:r>
        </a:p>
      </dsp:txBody>
      <dsp:txXfrm>
        <a:off x="44828" y="4311679"/>
        <a:ext cx="6274568" cy="8286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0FA5466C-1420-4336-B38F-69B81C7BE94B}">
      <dsp:nvSpPr>
        <dsp:cNvPr id="0" name=""/>
        <dsp:cNvSpPr/>
      </dsp:nvSpPr>
      <dsp:spPr>
        <a:xfrm>
          <a:off x="0" y="434252"/>
          <a:ext cx="6364224" cy="878377"/>
        </a:xfrm>
        <a:prstGeom prst="round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b="1" kern="1200" lang="en-US" sz="2200"/>
            <a:t>Key insights from this analysis</a:t>
          </a:r>
          <a:endParaRPr kern="1200" lang="en-US" sz="2200"/>
        </a:p>
      </dsp:txBody>
      <dsp:txXfrm>
        <a:off x="42879" y="477131"/>
        <a:ext cx="6278466" cy="792619"/>
      </dsp:txXfrm>
    </dsp:sp>
    <dsp:sp modelId="{CA91950A-F0A3-4EB3-92D2-4E305ECB8B23}">
      <dsp:nvSpPr>
        <dsp:cNvPr id="0" name=""/>
        <dsp:cNvSpPr/>
      </dsp:nvSpPr>
      <dsp:spPr>
        <a:xfrm>
          <a:off x="0" y="1375989"/>
          <a:ext cx="6364224" cy="878377"/>
        </a:xfrm>
        <a:prstGeom prst="roundRect">
          <a:avLst/>
        </a:prstGeom>
        <a:solidFill>
          <a:schemeClr val="accent5">
            <a:hueOff val="-3038036"/>
            <a:satOff val="-206"/>
            <a:lumOff val="49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Digital innovation improves accessibility and patient engagement</a:t>
          </a:r>
        </a:p>
      </dsp:txBody>
      <dsp:txXfrm>
        <a:off x="42879" y="1418868"/>
        <a:ext cx="6278466" cy="792619"/>
      </dsp:txXfrm>
    </dsp:sp>
    <dsp:sp modelId="{71BCB7EF-7CFB-4B94-8458-928BDFB5979B}">
      <dsp:nvSpPr>
        <dsp:cNvPr id="0" name=""/>
        <dsp:cNvSpPr/>
      </dsp:nvSpPr>
      <dsp:spPr>
        <a:xfrm>
          <a:off x="0" y="2317727"/>
          <a:ext cx="6364224" cy="878377"/>
        </a:xfrm>
        <a:prstGeom prst="roundRect">
          <a:avLst/>
        </a:prstGeom>
        <a:solidFill>
          <a:schemeClr val="accent5">
            <a:hueOff val="-6076074"/>
            <a:satOff val="-412"/>
            <a:lumOff val="98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Workforce impacts are complex and not always positive</a:t>
          </a:r>
        </a:p>
      </dsp:txBody>
      <dsp:txXfrm>
        <a:off x="42879" y="2360606"/>
        <a:ext cx="6278466" cy="792619"/>
      </dsp:txXfrm>
    </dsp:sp>
    <dsp:sp modelId="{E9A7066D-9DB9-4095-BF70-F5161F44D824}">
      <dsp:nvSpPr>
        <dsp:cNvPr id="0" name=""/>
        <dsp:cNvSpPr/>
      </dsp:nvSpPr>
      <dsp:spPr>
        <a:xfrm>
          <a:off x="0" y="3259464"/>
          <a:ext cx="6364224" cy="878377"/>
        </a:xfrm>
        <a:prstGeom prst="roundRect">
          <a:avLst/>
        </a:prstGeom>
        <a:solidFill>
          <a:schemeClr val="accent5">
            <a:hueOff val="-9114112"/>
            <a:satOff val="-619"/>
            <a:lumOff val="147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Digital transformation requires organisational change</a:t>
          </a:r>
        </a:p>
      </dsp:txBody>
      <dsp:txXfrm>
        <a:off x="42879" y="3302343"/>
        <a:ext cx="6278466" cy="792619"/>
      </dsp:txXfrm>
    </dsp:sp>
    <dsp:sp modelId="{997F81E4-D628-47F6-AF76-7AD5743E6F2A}">
      <dsp:nvSpPr>
        <dsp:cNvPr id="0" name=""/>
        <dsp:cNvSpPr/>
      </dsp:nvSpPr>
      <dsp:spPr>
        <a:xfrm>
          <a:off x="0" y="4201202"/>
          <a:ext cx="6364224" cy="878377"/>
        </a:xfrm>
        <a:prstGeom prst="roundRect">
          <a:avLst/>
        </a:prstGeom>
        <a:solidFill>
          <a:schemeClr val="accent5">
            <a:hueOff val="-12152150"/>
            <a:satOff val="-825"/>
            <a:lumOff val="196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Digital healthcare is a </a:t>
          </a:r>
          <a:r>
            <a:rPr b="1" kern="1200" lang="en-US" sz="2200"/>
            <a:t>socio-technical transformation</a:t>
          </a:r>
          <a:r>
            <a:rPr kern="1200" lang="en-US" sz="2200"/>
            <a:t>, not just a technological solution.</a:t>
          </a:r>
        </a:p>
      </dsp:txBody>
      <dsp:txXfrm>
        <a:off x="42879" y="4244081"/>
        <a:ext cx="6278466" cy="79261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E5F1CD9A-E6F7-40CB-BB61-BD47F224006A}">
      <dsp:nvSpPr>
        <dsp:cNvPr id="0" name=""/>
        <dsp:cNvSpPr/>
      </dsp:nvSpPr>
      <dsp:spPr>
        <a:xfrm>
          <a:off x="0" y="1407"/>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987C5896-3F2F-4800-B3B9-DD1D940D9047}">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391C40F7-EA42-44EF-AA5C-44BFDD6DD69D}">
      <dsp:nvSpPr>
        <dsp:cNvPr id="0" name=""/>
        <dsp:cNvSpPr/>
      </dsp:nvSpPr>
      <dsp:spPr>
        <a:xfrm>
          <a:off x="692764" y="1407"/>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kern="1200" lang="en-US" sz="1900"/>
            <a:t>Key recommendations</a:t>
          </a:r>
        </a:p>
      </dsp:txBody>
      <dsp:txXfrm>
        <a:off x="692764" y="1407"/>
        <a:ext cx="9822835" cy="599796"/>
      </dsp:txXfrm>
    </dsp:sp>
    <dsp:sp modelId="{951EC5A0-E502-4B00-A7E7-C7A4099CEAEC}">
      <dsp:nvSpPr>
        <dsp:cNvPr id="0" name=""/>
        <dsp:cNvSpPr/>
      </dsp:nvSpPr>
      <dsp:spPr>
        <a:xfrm>
          <a:off x="0" y="751152"/>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0BCC7F44-5993-4CC9-A013-8BE0583CF7B6}">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7E936776-3733-4438-A69B-E2927DB29FCB}">
      <dsp:nvSpPr>
        <dsp:cNvPr id="0" name=""/>
        <dsp:cNvSpPr/>
      </dsp:nvSpPr>
      <dsp:spPr>
        <a:xfrm>
          <a:off x="692764" y="751152"/>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kern="1200" lang="en-US" sz="1900"/>
            <a:t>Expand assisted digital support services (NHS England, 2023d)</a:t>
          </a:r>
        </a:p>
      </dsp:txBody>
      <dsp:txXfrm>
        <a:off x="692764" y="751152"/>
        <a:ext cx="9822835" cy="599796"/>
      </dsp:txXfrm>
    </dsp:sp>
    <dsp:sp modelId="{3FD2723C-47AC-4C71-8030-83DA7C064B4C}">
      <dsp:nvSpPr>
        <dsp:cNvPr id="0" name=""/>
        <dsp:cNvSpPr/>
      </dsp:nvSpPr>
      <dsp:spPr>
        <a:xfrm>
          <a:off x="0" y="1500898"/>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B1813D8C-82F1-4E78-9811-69A8656C9273}">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CE75679C-7FE0-4014-B677-C4A42938FD1A}">
      <dsp:nvSpPr>
        <dsp:cNvPr id="0" name=""/>
        <dsp:cNvSpPr/>
      </dsp:nvSpPr>
      <dsp:spPr>
        <a:xfrm>
          <a:off x="692764" y="1500898"/>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kern="1200" lang="en-US" sz="1900"/>
            <a:t>Provide digital literacy training for healthcare staff</a:t>
          </a:r>
        </a:p>
      </dsp:txBody>
      <dsp:txXfrm>
        <a:off x="692764" y="1500898"/>
        <a:ext cx="9822835" cy="599796"/>
      </dsp:txXfrm>
    </dsp:sp>
    <dsp:sp modelId="{CC818BE2-01AE-4629-9BD2-416C09D4D0C0}">
      <dsp:nvSpPr>
        <dsp:cNvPr id="0" name=""/>
        <dsp:cNvSpPr/>
      </dsp:nvSpPr>
      <dsp:spPr>
        <a:xfrm>
          <a:off x="0" y="2250643"/>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31B4391A-641E-4DCA-8D86-C2D5CD622178}">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37556031-81E0-48F1-B941-1D3DABC83E35}">
      <dsp:nvSpPr>
        <dsp:cNvPr id="0" name=""/>
        <dsp:cNvSpPr/>
      </dsp:nvSpPr>
      <dsp:spPr>
        <a:xfrm>
          <a:off x="692764" y="2250643"/>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kern="1200" lang="en-US" sz="1900"/>
            <a:t>Monitor inequalities in NHS App usage</a:t>
          </a:r>
        </a:p>
      </dsp:txBody>
      <dsp:txXfrm>
        <a:off x="692764" y="2250643"/>
        <a:ext cx="9822835" cy="599796"/>
      </dsp:txXfrm>
    </dsp:sp>
    <dsp:sp modelId="{B2B85183-3DB3-4FC1-9532-2246FD6D056A}">
      <dsp:nvSpPr>
        <dsp:cNvPr id="0" name=""/>
        <dsp:cNvSpPr/>
      </dsp:nvSpPr>
      <dsp:spPr>
        <a:xfrm>
          <a:off x="0" y="3000388"/>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0A8BC32A-788B-4267-A0C1-CA85517C1F69}">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65964A90-2A61-4BE6-9F53-258DC1240C61}">
      <dsp:nvSpPr>
        <dsp:cNvPr id="0" name=""/>
        <dsp:cNvSpPr/>
      </dsp:nvSpPr>
      <dsp:spPr>
        <a:xfrm>
          <a:off x="692764" y="3000388"/>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kern="1200" lang="en-US" sz="1900"/>
            <a:t>Improve interoperability between NHS digital systems</a:t>
          </a:r>
        </a:p>
      </dsp:txBody>
      <dsp:txXfrm>
        <a:off x="692764" y="3000388"/>
        <a:ext cx="9822835" cy="599796"/>
      </dsp:txXfrm>
    </dsp:sp>
    <dsp:sp modelId="{E6517191-5A22-496C-8BF9-CFFA63D512CB}">
      <dsp:nvSpPr>
        <dsp:cNvPr id="0" name=""/>
        <dsp:cNvSpPr/>
      </dsp:nvSpPr>
      <dsp:spPr>
        <a:xfrm>
          <a:off x="0" y="3750134"/>
          <a:ext cx="10515600" cy="599796"/>
        </a:xfrm>
        <a:prstGeom prst="roundRect">
          <a:avLst>
            <a:gd fmla="val 10000" name="adj"/>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4FAAD7BB-DF68-4809-A254-1964BFF02257}">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AE6E68AE-5F31-4BFD-AA10-48017619D345}">
      <dsp:nvSpPr>
        <dsp:cNvPr id="0" name=""/>
        <dsp:cNvSpPr/>
      </dsp:nvSpPr>
      <dsp:spPr>
        <a:xfrm>
          <a:off x="692764" y="3750134"/>
          <a:ext cx="9822835" cy="59979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63478" lIns="63478" numCol="1" rIns="63478" spcCol="1270" spcFirstLastPara="0" tIns="63478" vert="horz" wrap="square">
          <a:noAutofit/>
        </a:bodyPr>
        <a:lstStyle/>
        <a:p>
          <a:pPr algn="l" defTabSz="844550" indent="0" lvl="0" marL="0">
            <a:lnSpc>
              <a:spcPct val="100000"/>
            </a:lnSpc>
            <a:spcBef>
              <a:spcPct val="0"/>
            </a:spcBef>
            <a:spcAft>
              <a:spcPct val="35000"/>
            </a:spcAft>
            <a:buNone/>
          </a:pPr>
          <a:r>
            <a:rPr kern="1200" lang="en-US" sz="1900"/>
            <a:t>Strengthen safeguarding and privacy protections</a:t>
          </a:r>
        </a:p>
      </dsp:txBody>
      <dsp:txXfrm>
        <a:off x="692764" y="3750134"/>
        <a:ext cx="9822835" cy="5997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pri="400" type="list"/>
  </dgm:catLst>
  <dgm:sampData>
    <dgm:dataModel>
      <dgm:ptLst>
        <dgm:pt modelId="0" type="doc"/>
        <dgm:pt modelId="1">
          <dgm:prSet phldr="1"/>
        </dgm:pt>
        <dgm:pt modelId="2">
          <dgm:prSet phldr="1"/>
        </dgm:pt>
        <dgm:pt modelId="3">
          <dgm:prSet phldr="1"/>
        </dgm:pt>
        <dgm:pt modelId="4">
          <dgm:prSet phldr="1"/>
        </dgm:pt>
        <dgm:pt modelId="5">
          <dgm:prSet phldr="1"/>
        </dgm:pt>
      </dgm:ptLst>
      <dgm:cxnLst>
        <dgm:cxn destId="1" destOrd="0" modelId="6" srcId="0" srcOrd="0"/>
        <dgm:cxn destId="2" destOrd="0" modelId="7" srcId="0" srcOrd="1"/>
        <dgm:cxn destId="3" destOrd="0" modelId="8" srcId="0" srcOrd="2"/>
        <dgm:cxn destId="4" destOrd="0" modelId="9" srcId="0" srcOrd="3"/>
        <dgm:cxn destId="5" destOrd="0" modelId="10" srcId="0" srcOrd="4"/>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 modelId="5"/>
        <dgm:pt modelId="6"/>
      </dgm:ptLst>
      <dgm:cxnLst>
        <dgm:cxn destId="1" destOrd="0" modelId="7" srcId="0" srcOrd="0"/>
        <dgm:cxn destId="2" destOrd="0" modelId="8" srcId="0" srcOrd="1"/>
        <dgm:cxn destId="3" destOrd="0" modelId="9" srcId="0" srcOrd="2"/>
        <dgm:cxn destId="4" destOrd="0" modelId="10" srcId="0" srcOrd="3"/>
        <dgm:cxn destId="5" destOrd="0" modelId="11" srcId="0" srcOrd="4"/>
        <dgm:cxn destId="6" destOrd="0" modelId="12" srcId="0" srcOrd="5"/>
      </dgm:cxnLst>
      <dgm:bg/>
      <dgm:whole/>
    </dgm:dataModel>
  </dgm:clrData>
  <dgm:layoutNode name="diagram">
    <dgm:shape xmlns:r="http://schemas.openxmlformats.org/officeDocument/2006/relationships" r:blip="">
      <dgm:adjLst/>
    </dgm:shape>
    <dgm:varLst>
      <dgm:dir/>
      <dgm:resizeHandles val="exact"/>
    </dgm:varLst>
    <dgm:choose name="Name0">
      <dgm:if arg="dir" func="var" name="Name1"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presOf/>
    <dgm:constrLst>
      <dgm:constr for="ch" forName="node" refType="w" type="w"/>
      <dgm:constr fact="0.6" for="ch" forName="node" refFor="ch" refForName="node" refType="w" type="h"/>
      <dgm:constr fact="0.1" for="ch" forName="sibTrans" refFor="ch" refForName="node" refType="w" type="w"/>
      <dgm:constr refFor="ch" refForName="sibTrans" refType="w" type="sp"/>
      <dgm:constr for="ch" forName="node" op="equ" type="primFontSz" val="65"/>
    </dgm:constrLst>
    <dgm:ruleLst/>
    <dgm:forEach axis="ch" name="Name3" ptType="node">
      <dgm:layoutNode name="node">
        <dgm:alg type="tx"/>
        <dgm:shape xmlns:r="http://schemas.openxmlformats.org/officeDocument/2006/relationships" r:blip="" type="rect">
          <dgm:adjLst/>
        </dgm:shape>
        <dgm:varLst>
          <dgm:bulletEnabled val="1"/>
        </dgm:varLst>
        <dgm:presOf axis="desOrSelf" ptType="node"/>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forEach axis="followSib" cnt="1" name="Name4" ptType="sibTrans">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alg type="sp"/>
    <dgm:shape xmlns:r="http://schemas.openxmlformats.org/officeDocument/2006/relationships" r:blip="">
      <dgm:adjLst/>
    </dgm:shape>
    <dgm:layoutNode name="container">
      <dgm:shape xmlns:r="http://schemas.openxmlformats.org/officeDocument/2006/relationships" r:blip="">
        <dgm:adjLst/>
      </dgm:shape>
      <dgm:varLst>
        <dgm:dir/>
        <dgm:resizeHandles val="exact"/>
      </dgm:varLst>
      <dgm:choose name="Name3">
        <dgm:if arg="dir" axis="self" func="var" name="Name4" op="equ" val="norm">
          <dgm:alg type="snake">
            <dgm:param type="grDir" val="tL"/>
            <dgm:param type="flowDir" val="row"/>
            <dgm:param type="contDir" val="sameDir"/>
          </dgm:alg>
        </dgm:if>
        <dgm:else name="Name5">
          <dgm:alg type="snake">
            <dgm:param type="grDir" val="tR"/>
            <dgm:param type="flowDir" val="row"/>
            <dgm:param type="contDir" val="sameDir"/>
          </dgm:alg>
        </dgm:else>
      </dgm:choose>
      <dgm:presOf/>
      <dgm:constrLst>
        <dgm:constr for="ch" forName="compNode" refType="w" type="w"/>
        <dgm:constr fact="0.28" for="ch" forName="compNode" refType="w" type="h"/>
        <dgm:constr fact="0.115" for="ch" forName="sibTrans" refFor="ch" refForName="compNode" refType="w" type="w"/>
        <dgm:constr fact="0.17" op="equ" refType="h" type="sp"/>
        <dgm:constr for="des" op="equ" ptType="node" type="primFontSz" val="24"/>
        <dgm:constr for="des" forName="compNode" op="equ" type="h"/>
        <dgm:constr for="des" forName="iconBgRect" op="equ" type="h"/>
      </dgm:constrLst>
      <dgm:ruleLst>
        <dgm:rule fact="NaN" for="ch" forName="compNode" max="NaN" type="w" val="60"/>
      </dgm:ruleLst>
      <dgm:forEach axis="ch" name="Name6" ptType="node">
        <dgm:layoutNode name="compNode">
          <dgm:alg type="composite"/>
          <dgm:shape xmlns:r="http://schemas.openxmlformats.org/officeDocument/2006/relationships" r:blip="">
            <dgm:adjLst/>
          </dgm:shape>
          <dgm:layoutNode name="iconBgRect" styleLbl="bgShp">
            <dgm:alg type="sp"/>
            <dgm:shape xmlns:r="http://schemas.openxmlformats.org/officeDocument/2006/relationships" r:blip="" type="ellipse">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shape xmlns:r="http://schemas.openxmlformats.org/officeDocument/2006/relationships" r:blip="" type="rect">
              <dgm:adjLst/>
            </dgm:shape>
            <dgm:varLst>
              <dgm:chMax val="1"/>
              <dgm:chPref val="1"/>
            </dgm:varLst>
            <dgm:choose name="Name7">
              <dgm:if arg="dir" func="var" name="Name8"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presOf axis="self" ptType="node"/>
            <dgm:constrLst>
              <dgm:constr type="lMarg"/>
              <dgm:constr type="rMarg"/>
              <dgm:constr type="tMarg"/>
              <dgm:constr type="bMarg"/>
            </dgm:constrLst>
            <dgm:ruleLst>
              <dgm:rule fact="NaN" max="NaN" type="primFontSz" val="11"/>
            </dgm:ruleLst>
          </dgm:layoutNode>
          <dgm:presOf axis="self"/>
          <dgm:constrLst>
            <dgm:constr fact="0.28" for="ch" forName="iconBgRect" refType="w" type="w"/>
            <dgm:constr for="ch" forName="iconBgRect" refFor="ch" refForName="iconBgRect" refType="w" type="h"/>
            <dgm:constr for="ch" forName="iconBgRect" type="t"/>
            <dgm:constr for="ch" forName="iconBgRect" type="l"/>
            <dgm:constr fact="0.58" for="ch" forName="iconRect" refFor="ch" refForName="iconBgRect" refType="w" type="w"/>
            <dgm:constr for="ch" forName="iconRect" refFor="ch" refForName="iconRect" refType="w" type="h"/>
            <dgm:constr for="ch" forName="iconRect" refFor="ch" refForName="iconBgRect" refType="ctrX" type="ctrX"/>
            <dgm:constr for="ch" forName="iconRect" refFor="ch" refForName="iconBgRect" refType="ctrY" type="ctrY"/>
            <dgm:constr fact="0.06" for="ch" forName="spaceRect" refType="w" type="w"/>
            <dgm:constr for="ch" forName="spaceRect" refFor="ch" refForName="iconBgRect" refType="h" type="h"/>
            <dgm:constr for="ch" forName="spaceRect" refFor="ch" refForName="iconBgRect" refType="t" type="t"/>
            <dgm:constr for="ch" forName="spaceRect" refFor="ch" refForName="iconBgRect" refType="r" type="l"/>
            <dgm:constr for="ch" forName="textRect" refFor="ch" refForName="iconBgRect" refType="h" type="h"/>
            <dgm:constr for="ch" forName="textRect" refFor="ch" refForName="iconBgRect" refType="t" type="t"/>
            <dgm:constr for="ch" forName="textRect" refFor="ch" refForName="spaceRect" refType="r" type="l"/>
          </dgm:constrLst>
          <dgm:ruleLst/>
        </dgm:layoutNode>
        <dgm:forEach axis="followSib" cnt="1" name="Name10" ptType="sibTrans">
          <dgm:layoutNode name="sibTrans">
            <dgm:alg type="sp"/>
            <dgm:shape xmlns:r="http://schemas.openxmlformats.org/officeDocument/2006/relationships" hideGeom="1" r:blip="" type="rect">
              <dgm:adjLst/>
            </dgm:shape>
            <dgm:presOf axis="self"/>
            <dgm:constrLst/>
            <dgm:ruleLst/>
          </dgm:layoutNode>
        </dgm:forEach>
      </dgm:forEach>
    </dgm:layoutNode>
    <dgm:varLst>
      <dgm:dir/>
      <dgm:resizeHandles val="exact"/>
    </dgm:varLst>
    <dgm:presOf/>
    <dgm:choose name="Name0">
      <dgm:if axis="ch" func="cnt" name="Name1" op="lte" ptType="node" val="3">
        <dgm:constrLst>
          <dgm:constr for="ch" forName="container" refType="w" type="w"/>
          <dgm:constr fact="0.4" for="ch" forName="container" refType="h" type="h"/>
        </dgm:constrLst>
      </dgm:if>
      <dgm:else name="Name2">
        <dgm:constrLst>
          <dgm:constr for="ch" forName="container" refType="w" type="w"/>
          <dgm:constr for="ch" forName="container" refType="h" type="h"/>
        </dgm:constrLst>
      </dgm:else>
    </dgm:choose>
    <dgm:ruleLst>
      <dgm:rule fact="NaN" for="ch" forName="container" max="NaN" type="h" val="INF"/>
    </dgm:ruleLst>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lin">
          <dgm:param type="linDir" val="fromT"/>
          <dgm:param type="nodeHorzAlign" val="l"/>
        </dgm:alg>
      </dgm:if>
      <dgm:else name="Name2">
        <dgm:alg type="lin">
          <dgm:param type="linDir" val="fromT"/>
          <dgm:param type="nodeHorzAlign" val="r"/>
        </dgm:alg>
      </dgm:else>
    </dgm:choose>
    <dgm:presOf/>
    <dgm:choose name="Name3">
      <dgm:if axis="ch" func="cnt" name="Name4" op="lte" ptType="node" val="3">
        <dgm:constrLst>
          <dgm:constr fact="0.3" for="ch" forName="compNode" refType="h" type="h"/>
          <dgm:constr for="ch" forName="compNode" refType="w" type="w"/>
          <dgm:constr fact="0.25" for="ch" forName="sibTrans" refFor="ch" refForName="compNode" refType="h" type="h"/>
          <dgm:constr for="des" forName="parTx" type="primFontSz" val="25"/>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5" op="lte" ptType="node" val="4">
        <dgm:constrLst>
          <dgm:constr fact="0.3" for="ch" forName="compNode" refType="h" type="h"/>
          <dgm:constr for="ch" forName="compNode" refType="w" type="w"/>
          <dgm:constr fact="0.25" for="ch" forName="sibTrans" refFor="ch" refForName="compNode" refType="h" type="h"/>
          <dgm:constr for="des" forName="parTx" type="primFontSz" val="22"/>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6" op="lte" ptType="node" val="6">
        <dgm:constrLst>
          <dgm:constr fact="0.3" for="ch" forName="compNode" refType="h" type="h"/>
          <dgm:constr for="ch" forName="compNode" refType="w" type="w"/>
          <dgm:constr fact="0.25" for="ch" forName="sibTrans" refFor="ch" refForName="compNode" refType="h" type="h"/>
          <dgm:constr for="des" forName="parTx" type="primFontSz" val="19"/>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else name="Name7">
        <dgm:constrLst>
          <dgm:constr fact="0.3" for="ch" forName="compNode" refType="h" type="h"/>
          <dgm:constr for="ch" forName="compNode" refType="w" type="w"/>
          <dgm:constr fact="0.25" for="ch" forName="sibTrans" refFor="ch" refForName="compNode" refType="h" type="h"/>
          <dgm:constr for="des" forName="parTx" type="primFontSz" val="16"/>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else>
    </dgm:choose>
    <dgm:ruleLst>
      <dgm:rule fact="NaN" for="ch" forName="compNode" max="NaN" type="h" val="0"/>
    </dgm:ruleLst>
    <dgm:forEach axis="ch" name="Name8"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r:blip="" type="roundRect">
            <dgm:adjLst>
              <dgm:adj idx="1" val="0.1"/>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r:blip="" type="rect">
            <dgm:adjLst/>
          </dgm:shape>
          <dgm:varLst>
            <dgm:chMax val="0"/>
            <dgm:chPref val="0"/>
          </dgm:varLst>
          <dgm:presOf axis="self" ptType="node"/>
          <dgm:constrLst>
            <dgm:constr fact="0.3" refType="h" type="lMarg"/>
            <dgm:constr fact="0.3" refType="h" type="rMarg"/>
            <dgm:constr fact="0.3" refType="h" type="tMarg"/>
            <dgm:constr fact="0.3" refType="h" type="bMarg"/>
          </dgm:constrLst>
          <dgm:ruleLst>
            <dgm:rule fact="NaN" max="NaN" type="primFontSz" val="14"/>
            <dgm:rule fact="NaN" max="NaN" type="h" val="INF"/>
          </dgm:ruleLst>
        </dgm:layoutNode>
        <dgm:presOf axis="self"/>
        <dgm:choose name="Name9">
          <dgm:if axis="ch" func="cnt" name="Name10" op="gte" ptType="node" val="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act="0.45" for="ch" forName="parTx" refType="w" type="w"/>
              <dgm:constr for="ch" forName="parTx" refType="h" type="h"/>
              <dgm:constr for="ch" forName="parTx" refFor="ch" refForName="spaceRect" refType="r" type="l"/>
              <dgm:constr for="ch" forName="parTx" type="t"/>
              <dgm:constr for="ch" forName="desTx" refType="h" type="h"/>
              <dgm:constr for="ch" forName="desTx" refFor="ch" refForName="parTx" refType="r" type="l"/>
              <dgm:constr for="ch" forName="desTx" type="t"/>
            </dgm:constrLst>
          </dgm:if>
          <dgm:else name="Name1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or="ch" forName="parTx" refType="h" type="h"/>
              <dgm:constr for="ch" forName="parTx" refFor="ch" refForName="spaceRect" refType="r" type="l"/>
              <dgm:constr for="ch" forName="parTx" type="t"/>
            </dgm:constrLst>
          </dgm:else>
        </dgm:choose>
        <dgm:ruleLst>
          <dgm:rule fact="NaN" max="NaN" type="h" val="INF"/>
        </dgm:ruleLst>
        <dgm:choose name="Name12">
          <dgm:if axis="ch" func="cnt" name="Name13" op="gte" ptType="nod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r:blip="" type="rect">
                <dgm:adjLst/>
              </dgm:shape>
              <dgm:varLst/>
              <dgm:presOf axis="des" ptType="node"/>
              <dgm:constrLst>
                <dgm:constr type="primFontSz" val="18"/>
                <dgm:constr refType="primFontSz" type="secFontSz"/>
                <dgm:constr fact="0.3" refType="h" type="lMarg"/>
                <dgm:constr fact="0.3" refType="h" type="rMarg"/>
                <dgm:constr fact="0.3" refType="h" type="tMarg"/>
                <dgm:constr fact="0.3" refType="h" type="bMarg"/>
              </dgm:constrLst>
              <dgm:ruleLst>
                <dgm:rule fact="NaN" max="NaN" type="primFontSz" val="11"/>
              </dgm:ruleLst>
            </dgm:layoutNode>
          </dgm:if>
          <dgm:else name="Name14"/>
        </dgm:choose>
      </dgm:layoutNode>
      <dgm:forEach axis="followSib" cnt="1" name="Name15"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lin">
          <dgm:param type="linDir" val="fromT"/>
          <dgm:param type="nodeHorzAlign" val="l"/>
        </dgm:alg>
      </dgm:if>
      <dgm:else name="Name2">
        <dgm:alg type="lin">
          <dgm:param type="linDir" val="fromT"/>
          <dgm:param type="nodeHorzAlign" val="r"/>
        </dgm:alg>
      </dgm:else>
    </dgm:choose>
    <dgm:presOf/>
    <dgm:choose name="Name3">
      <dgm:if axis="ch" func="cnt" name="Name4" op="lte" ptType="node" val="3">
        <dgm:constrLst>
          <dgm:constr fact="0.3" for="ch" forName="compNode" refType="h" type="h"/>
          <dgm:constr for="ch" forName="compNode" refType="w" type="w"/>
          <dgm:constr fact="0.25" for="ch" forName="sibTrans" refFor="ch" refForName="compNode" refType="h" type="h"/>
          <dgm:constr for="des" forName="parTx" type="primFontSz" val="25"/>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5" op="lte" ptType="node" val="4">
        <dgm:constrLst>
          <dgm:constr fact="0.3" for="ch" forName="compNode" refType="h" type="h"/>
          <dgm:constr for="ch" forName="compNode" refType="w" type="w"/>
          <dgm:constr fact="0.25" for="ch" forName="sibTrans" refFor="ch" refForName="compNode" refType="h" type="h"/>
          <dgm:constr for="des" forName="parTx" type="primFontSz" val="22"/>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6" op="lte" ptType="node" val="6">
        <dgm:constrLst>
          <dgm:constr fact="0.3" for="ch" forName="compNode" refType="h" type="h"/>
          <dgm:constr for="ch" forName="compNode" refType="w" type="w"/>
          <dgm:constr fact="0.25" for="ch" forName="sibTrans" refFor="ch" refForName="compNode" refType="h" type="h"/>
          <dgm:constr for="des" forName="parTx" type="primFontSz" val="19"/>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else name="Name7">
        <dgm:constrLst>
          <dgm:constr fact="0.3" for="ch" forName="compNode" refType="h" type="h"/>
          <dgm:constr for="ch" forName="compNode" refType="w" type="w"/>
          <dgm:constr fact="0.25" for="ch" forName="sibTrans" refFor="ch" refForName="compNode" refType="h" type="h"/>
          <dgm:constr for="des" forName="parTx" type="primFontSz" val="16"/>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else>
    </dgm:choose>
    <dgm:ruleLst>
      <dgm:rule fact="NaN" for="ch" forName="compNode" max="NaN" type="h" val="0"/>
    </dgm:ruleLst>
    <dgm:forEach axis="ch" name="Name8"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r:blip="" type="roundRect">
            <dgm:adjLst>
              <dgm:adj idx="1" val="0.1"/>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r:blip="" type="rect">
            <dgm:adjLst/>
          </dgm:shape>
          <dgm:varLst>
            <dgm:chMax val="0"/>
            <dgm:chPref val="0"/>
          </dgm:varLst>
          <dgm:presOf axis="self" ptType="node"/>
          <dgm:constrLst>
            <dgm:constr fact="0.3" refType="h" type="lMarg"/>
            <dgm:constr fact="0.3" refType="h" type="rMarg"/>
            <dgm:constr fact="0.3" refType="h" type="tMarg"/>
            <dgm:constr fact="0.3" refType="h" type="bMarg"/>
          </dgm:constrLst>
          <dgm:ruleLst>
            <dgm:rule fact="NaN" max="NaN" type="primFontSz" val="14"/>
            <dgm:rule fact="NaN" max="NaN" type="h" val="INF"/>
          </dgm:ruleLst>
        </dgm:layoutNode>
        <dgm:presOf axis="self"/>
        <dgm:choose name="Name9">
          <dgm:if axis="ch" func="cnt" name="Name10" op="gte" ptType="node" val="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act="0.45" for="ch" forName="parTx" refType="w" type="w"/>
              <dgm:constr for="ch" forName="parTx" refType="h" type="h"/>
              <dgm:constr for="ch" forName="parTx" refFor="ch" refForName="spaceRect" refType="r" type="l"/>
              <dgm:constr for="ch" forName="parTx" type="t"/>
              <dgm:constr for="ch" forName="desTx" refType="h" type="h"/>
              <dgm:constr for="ch" forName="desTx" refFor="ch" refForName="parTx" refType="r" type="l"/>
              <dgm:constr for="ch" forName="desTx" type="t"/>
            </dgm:constrLst>
          </dgm:if>
          <dgm:else name="Name1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or="ch" forName="parTx" refType="h" type="h"/>
              <dgm:constr for="ch" forName="parTx" refFor="ch" refForName="spaceRect" refType="r" type="l"/>
              <dgm:constr for="ch" forName="parTx" type="t"/>
            </dgm:constrLst>
          </dgm:else>
        </dgm:choose>
        <dgm:ruleLst>
          <dgm:rule fact="NaN" max="NaN" type="h" val="INF"/>
        </dgm:ruleLst>
        <dgm:choose name="Name12">
          <dgm:if axis="ch" func="cnt" name="Name13" op="gte" ptType="nod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r:blip="" type="rect">
                <dgm:adjLst/>
              </dgm:shape>
              <dgm:varLst/>
              <dgm:presOf axis="des" ptType="node"/>
              <dgm:constrLst>
                <dgm:constr type="primFontSz" val="18"/>
                <dgm:constr refType="primFontSz" type="secFontSz"/>
                <dgm:constr fact="0.3" refType="h" type="lMarg"/>
                <dgm:constr fact="0.3" refType="h" type="rMarg"/>
                <dgm:constr fact="0.3" refType="h" type="tMarg"/>
                <dgm:constr fact="0.3" refType="h" type="bMarg"/>
              </dgm:constrLst>
              <dgm:ruleLst>
                <dgm:rule fact="NaN" max="NaN" type="primFontSz" val="11"/>
              </dgm:ruleLst>
            </dgm:layoutNode>
          </dgm:if>
          <dgm:else name="Name14"/>
        </dgm:choose>
      </dgm:layoutNode>
      <dgm:forEach axis="followSib" cnt="1" name="Name15"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lin">
          <dgm:param type="linDir" val="fromT"/>
          <dgm:param type="nodeHorzAlign" val="l"/>
        </dgm:alg>
      </dgm:if>
      <dgm:else name="Name2">
        <dgm:alg type="lin">
          <dgm:param type="linDir" val="fromT"/>
          <dgm:param type="nodeHorzAlign" val="r"/>
        </dgm:alg>
      </dgm:else>
    </dgm:choose>
    <dgm:presOf/>
    <dgm:choose name="Name3">
      <dgm:if axis="ch" func="cnt" name="Name4" op="lte" ptType="node" val="3">
        <dgm:constrLst>
          <dgm:constr fact="0.3" for="ch" forName="compNode" refType="h" type="h"/>
          <dgm:constr for="ch" forName="compNode" refType="w" type="w"/>
          <dgm:constr fact="0.25" for="ch" forName="sibTrans" refFor="ch" refForName="compNode" refType="h" type="h"/>
          <dgm:constr for="des" forName="parTx" type="primFontSz" val="25"/>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5" op="lte" ptType="node" val="4">
        <dgm:constrLst>
          <dgm:constr fact="0.3" for="ch" forName="compNode" refType="h" type="h"/>
          <dgm:constr for="ch" forName="compNode" refType="w" type="w"/>
          <dgm:constr fact="0.25" for="ch" forName="sibTrans" refFor="ch" refForName="compNode" refType="h" type="h"/>
          <dgm:constr for="des" forName="parTx" type="primFontSz" val="22"/>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6" op="lte" ptType="node" val="6">
        <dgm:constrLst>
          <dgm:constr fact="0.3" for="ch" forName="compNode" refType="h" type="h"/>
          <dgm:constr for="ch" forName="compNode" refType="w" type="w"/>
          <dgm:constr fact="0.25" for="ch" forName="sibTrans" refFor="ch" refForName="compNode" refType="h" type="h"/>
          <dgm:constr for="des" forName="parTx" type="primFontSz" val="19"/>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else name="Name7">
        <dgm:constrLst>
          <dgm:constr fact="0.3" for="ch" forName="compNode" refType="h" type="h"/>
          <dgm:constr for="ch" forName="compNode" refType="w" type="w"/>
          <dgm:constr fact="0.25" for="ch" forName="sibTrans" refFor="ch" refForName="compNode" refType="h" type="h"/>
          <dgm:constr for="des" forName="parTx" type="primFontSz" val="16"/>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else>
    </dgm:choose>
    <dgm:ruleLst>
      <dgm:rule fact="NaN" for="ch" forName="compNode" max="NaN" type="h" val="0"/>
    </dgm:ruleLst>
    <dgm:forEach axis="ch" name="Name8"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r:blip="" type="roundRect">
            <dgm:adjLst>
              <dgm:adj idx="1" val="0.1"/>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r:blip="" type="rect">
            <dgm:adjLst/>
          </dgm:shape>
          <dgm:varLst>
            <dgm:chMax val="0"/>
            <dgm:chPref val="0"/>
          </dgm:varLst>
          <dgm:presOf axis="self" ptType="node"/>
          <dgm:constrLst>
            <dgm:constr fact="0.3" refType="h" type="lMarg"/>
            <dgm:constr fact="0.3" refType="h" type="rMarg"/>
            <dgm:constr fact="0.3" refType="h" type="tMarg"/>
            <dgm:constr fact="0.3" refType="h" type="bMarg"/>
          </dgm:constrLst>
          <dgm:ruleLst>
            <dgm:rule fact="NaN" max="NaN" type="primFontSz" val="14"/>
            <dgm:rule fact="NaN" max="NaN" type="h" val="INF"/>
          </dgm:ruleLst>
        </dgm:layoutNode>
        <dgm:presOf axis="self"/>
        <dgm:choose name="Name9">
          <dgm:if axis="ch" func="cnt" name="Name10" op="gte" ptType="node" val="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act="0.45" for="ch" forName="parTx" refType="w" type="w"/>
              <dgm:constr for="ch" forName="parTx" refType="h" type="h"/>
              <dgm:constr for="ch" forName="parTx" refFor="ch" refForName="spaceRect" refType="r" type="l"/>
              <dgm:constr for="ch" forName="parTx" type="t"/>
              <dgm:constr for="ch" forName="desTx" refType="h" type="h"/>
              <dgm:constr for="ch" forName="desTx" refFor="ch" refForName="parTx" refType="r" type="l"/>
              <dgm:constr for="ch" forName="desTx" type="t"/>
            </dgm:constrLst>
          </dgm:if>
          <dgm:else name="Name1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or="ch" forName="parTx" refType="h" type="h"/>
              <dgm:constr for="ch" forName="parTx" refFor="ch" refForName="spaceRect" refType="r" type="l"/>
              <dgm:constr for="ch" forName="parTx" type="t"/>
            </dgm:constrLst>
          </dgm:else>
        </dgm:choose>
        <dgm:ruleLst>
          <dgm:rule fact="NaN" max="NaN" type="h" val="INF"/>
        </dgm:ruleLst>
        <dgm:choose name="Name12">
          <dgm:if axis="ch" func="cnt" name="Name13" op="gte" ptType="nod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r:blip="" type="rect">
                <dgm:adjLst/>
              </dgm:shape>
              <dgm:varLst/>
              <dgm:presOf axis="des" ptType="node"/>
              <dgm:constrLst>
                <dgm:constr type="primFontSz" val="18"/>
                <dgm:constr refType="primFontSz" type="secFontSz"/>
                <dgm:constr fact="0.3" refType="h" type="lMarg"/>
                <dgm:constr fact="0.3" refType="h" type="rMarg"/>
                <dgm:constr fact="0.3" refType="h" type="tMarg"/>
                <dgm:constr fact="0.3" refType="h" type="bMarg"/>
              </dgm:constrLst>
              <dgm:ruleLst>
                <dgm:rule fact="NaN" max="NaN" type="primFontSz" val="11"/>
              </dgm:ruleLst>
            </dgm:layoutNode>
          </dgm:if>
          <dgm:else name="Name14"/>
        </dgm:choose>
      </dgm:layoutNode>
      <dgm:forEach axis="followSib" cnt="1" name="Name15"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lin">
          <dgm:param type="linDir" val="fromT"/>
          <dgm:param type="nodeHorzAlign" val="l"/>
        </dgm:alg>
      </dgm:if>
      <dgm:else name="Name2">
        <dgm:alg type="lin">
          <dgm:param type="linDir" val="fromT"/>
          <dgm:param type="nodeHorzAlign" val="r"/>
        </dgm:alg>
      </dgm:else>
    </dgm:choose>
    <dgm:presOf/>
    <dgm:choose name="Name3">
      <dgm:if axis="ch" func="cnt" name="Name4" op="lte" ptType="node" val="3">
        <dgm:constrLst>
          <dgm:constr fact="0.3" for="ch" forName="compNode" refType="h" type="h"/>
          <dgm:constr for="ch" forName="compNode" refType="w" type="w"/>
          <dgm:constr fact="0.25" for="ch" forName="sibTrans" refFor="ch" refForName="compNode" refType="h" type="h"/>
          <dgm:constr for="des" forName="parTx" type="primFontSz" val="25"/>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5" op="lte" ptType="node" val="4">
        <dgm:constrLst>
          <dgm:constr fact="0.3" for="ch" forName="compNode" refType="h" type="h"/>
          <dgm:constr for="ch" forName="compNode" refType="w" type="w"/>
          <dgm:constr fact="0.25" for="ch" forName="sibTrans" refFor="ch" refForName="compNode" refType="h" type="h"/>
          <dgm:constr for="des" forName="parTx" type="primFontSz" val="22"/>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6" op="lte" ptType="node" val="6">
        <dgm:constrLst>
          <dgm:constr fact="0.3" for="ch" forName="compNode" refType="h" type="h"/>
          <dgm:constr for="ch" forName="compNode" refType="w" type="w"/>
          <dgm:constr fact="0.25" for="ch" forName="sibTrans" refFor="ch" refForName="compNode" refType="h" type="h"/>
          <dgm:constr for="des" forName="parTx" type="primFontSz" val="19"/>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else name="Name7">
        <dgm:constrLst>
          <dgm:constr fact="0.3" for="ch" forName="compNode" refType="h" type="h"/>
          <dgm:constr for="ch" forName="compNode" refType="w" type="w"/>
          <dgm:constr fact="0.25" for="ch" forName="sibTrans" refFor="ch" refForName="compNode" refType="h" type="h"/>
          <dgm:constr for="des" forName="parTx" type="primFontSz" val="16"/>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else>
    </dgm:choose>
    <dgm:ruleLst>
      <dgm:rule fact="NaN" for="ch" forName="compNode" max="NaN" type="h" val="0"/>
    </dgm:ruleLst>
    <dgm:forEach axis="ch" name="Name8"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r:blip="" type="roundRect">
            <dgm:adjLst>
              <dgm:adj idx="1" val="0.1"/>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r:blip="" type="rect">
            <dgm:adjLst/>
          </dgm:shape>
          <dgm:varLst>
            <dgm:chMax val="0"/>
            <dgm:chPref val="0"/>
          </dgm:varLst>
          <dgm:presOf axis="self" ptType="node"/>
          <dgm:constrLst>
            <dgm:constr fact="0.3" refType="h" type="lMarg"/>
            <dgm:constr fact="0.3" refType="h" type="rMarg"/>
            <dgm:constr fact="0.3" refType="h" type="tMarg"/>
            <dgm:constr fact="0.3" refType="h" type="bMarg"/>
          </dgm:constrLst>
          <dgm:ruleLst>
            <dgm:rule fact="NaN" max="NaN" type="primFontSz" val="14"/>
            <dgm:rule fact="NaN" max="NaN" type="h" val="INF"/>
          </dgm:ruleLst>
        </dgm:layoutNode>
        <dgm:presOf axis="self"/>
        <dgm:choose name="Name9">
          <dgm:if axis="ch" func="cnt" name="Name10" op="gte" ptType="node" val="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act="0.45" for="ch" forName="parTx" refType="w" type="w"/>
              <dgm:constr for="ch" forName="parTx" refType="h" type="h"/>
              <dgm:constr for="ch" forName="parTx" refFor="ch" refForName="spaceRect" refType="r" type="l"/>
              <dgm:constr for="ch" forName="parTx" type="t"/>
              <dgm:constr for="ch" forName="desTx" refType="h" type="h"/>
              <dgm:constr for="ch" forName="desTx" refFor="ch" refForName="parTx" refType="r" type="l"/>
              <dgm:constr for="ch" forName="desTx" type="t"/>
            </dgm:constrLst>
          </dgm:if>
          <dgm:else name="Name1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or="ch" forName="parTx" refType="h" type="h"/>
              <dgm:constr for="ch" forName="parTx" refFor="ch" refForName="spaceRect" refType="r" type="l"/>
              <dgm:constr for="ch" forName="parTx" type="t"/>
            </dgm:constrLst>
          </dgm:else>
        </dgm:choose>
        <dgm:ruleLst>
          <dgm:rule fact="NaN" max="NaN" type="h" val="INF"/>
        </dgm:ruleLst>
        <dgm:choose name="Name12">
          <dgm:if axis="ch" func="cnt" name="Name13" op="gte" ptType="nod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r:blip="" type="rect">
                <dgm:adjLst/>
              </dgm:shape>
              <dgm:varLst/>
              <dgm:presOf axis="des" ptType="node"/>
              <dgm:constrLst>
                <dgm:constr type="primFontSz" val="18"/>
                <dgm:constr refType="primFontSz" type="secFontSz"/>
                <dgm:constr fact="0.3" refType="h" type="lMarg"/>
                <dgm:constr fact="0.3" refType="h" type="rMarg"/>
                <dgm:constr fact="0.3" refType="h" type="tMarg"/>
                <dgm:constr fact="0.3" refType="h" type="bMarg"/>
              </dgm:constrLst>
              <dgm:ruleLst>
                <dgm:rule fact="NaN" max="NaN" type="primFontSz" val="11"/>
              </dgm:ruleLst>
            </dgm:layoutNode>
          </dgm:if>
          <dgm:else name="Name14"/>
        </dgm:choose>
      </dgm:layoutNode>
      <dgm:forEach axis="followSib" cnt="1" name="Name15"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pri="10500" type="simple"/>
  </dgm:catLst>
  <dgm:scene3d>
    <a:camera prst="orthographicFront"/>
    <a:lightRig dir="t" rig="threePt"/>
  </dgm:scene3d>
  <dgm:styleLbl name="node0">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lnNode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vennNode1">
    <dgm:scene3d>
      <a:camera prst="orthographicFront"/>
      <a:lightRig dir="t" rig="threePt"/>
    </dgm:scene3d>
    <dgm:sp3d/>
    <dgm:txPr/>
    <dgm:style>
      <a:lnRef idx="0">
        <a:scrgbClr b="0" g="0" r="0"/>
      </a:lnRef>
      <a:fillRef idx="3">
        <a:scrgbClr b="0" g="0" r="0"/>
      </a:fillRef>
      <a:effectRef idx="3">
        <a:scrgbClr b="0" g="0" r="0"/>
      </a:effectRef>
      <a:fontRef idx="minor">
        <a:schemeClr val="tx1"/>
      </a:fontRef>
    </dgm:style>
  </dgm:styleLbl>
  <dgm:styleLbl name="alignNode1">
    <dgm:scene3d>
      <a:camera prst="orthographicFront"/>
      <a:lightRig dir="t" rig="threePt"/>
    </dgm:scene3d>
    <dgm:sp3d/>
    <dgm:txPr/>
    <dgm:style>
      <a:lnRef idx="1">
        <a:scrgbClr b="0" g="0" r="0"/>
      </a:lnRef>
      <a:fillRef idx="3">
        <a:scrgbClr b="0" g="0" r="0"/>
      </a:fillRef>
      <a:effectRef idx="3">
        <a:scrgbClr b="0" g="0" r="0"/>
      </a:effectRef>
      <a:fontRef idx="minor">
        <a:schemeClr val="lt1"/>
      </a:fontRef>
    </dgm:style>
  </dgm:styleLbl>
  <dgm:styleLbl name="node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node2">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node3">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node4">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fgImgPlace1">
    <dgm:scene3d>
      <a:camera prst="orthographicFront"/>
      <a:lightRig dir="t" rig="threePt"/>
    </dgm:scene3d>
    <dgm:sp3d/>
    <dgm:txPr/>
    <dgm:style>
      <a:lnRef idx="0">
        <a:scrgbClr b="0" g="0" r="0"/>
      </a:lnRef>
      <a:fillRef idx="1">
        <a:scrgbClr b="0" g="0" r="0"/>
      </a:fillRef>
      <a:effectRef idx="3">
        <a:scrgbClr b="0" g="0" r="0"/>
      </a:effectRef>
      <a:fontRef idx="minor"/>
    </dgm:style>
  </dgm:styleLbl>
  <dgm:styleLbl name="alignImgPlace1">
    <dgm:scene3d>
      <a:camera prst="orthographicFront"/>
      <a:lightRig dir="t" rig="threePt"/>
    </dgm:scene3d>
    <dgm:sp3d/>
    <dgm:txPr/>
    <dgm:style>
      <a:lnRef idx="0">
        <a:scrgbClr b="0" g="0" r="0"/>
      </a:lnRef>
      <a:fillRef idx="1">
        <a:scrgbClr b="0" g="0" r="0"/>
      </a:fillRef>
      <a:effectRef idx="3">
        <a:scrgbClr b="0" g="0" r="0"/>
      </a:effectRef>
      <a:fontRef idx="minor"/>
    </dgm:style>
  </dgm:styleLbl>
  <dgm:styleLbl name="bgImgPlace1">
    <dgm:scene3d>
      <a:camera prst="orthographicFront"/>
      <a:lightRig dir="t" rig="threePt"/>
    </dgm:scene3d>
    <dgm:sp3d/>
    <dgm:txPr/>
    <dgm:style>
      <a:lnRef idx="0">
        <a:scrgbClr b="0" g="0" r="0"/>
      </a:lnRef>
      <a:fillRef idx="1">
        <a:scrgbClr b="0" g="0" r="0"/>
      </a:fillRef>
      <a:effectRef idx="3">
        <a:scrgbClr b="0" g="0" r="0"/>
      </a:effectRef>
      <a:fontRef idx="minor"/>
    </dgm:style>
  </dgm:styleLbl>
  <dgm:styleLbl name="sibTrans2D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1">
        <a:scrgbClr b="0" g="0" r="0"/>
      </a:lnRef>
      <a:fillRef idx="0">
        <a:scrgbClr b="0" g="0" r="0"/>
      </a:fillRef>
      <a:effectRef idx="1">
        <a:scrgbClr b="0" g="0" r="0"/>
      </a:effectRef>
      <a:fontRef idx="minor"/>
    </dgm:style>
  </dgm:styleLbl>
  <dgm:styleLbl name="asst0">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asst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asst2">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asst3">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asst4">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parChTrans2D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parChTrans2D2">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parChTrans2D3">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parChTrans2D4">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conFgAcc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alignAcc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solidFgAcc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solidAlignAcc1">
    <dgm:scene3d>
      <a:camera prst="orthographicFront"/>
      <a:lightRig dir="t" rig="threePt"/>
    </dgm:scene3d>
    <dgm:sp3d/>
    <dgm:txPr/>
    <dgm:style>
      <a:lnRef idx="1">
        <a:scrgbClr b="0" g="0" r="0"/>
      </a:lnRef>
      <a:fillRef idx="1">
        <a:scrgbClr b="0" g="0" r="0"/>
      </a:fillRef>
      <a:effectRef idx="3">
        <a:scrgbClr b="0" g="0" r="0"/>
      </a:effectRef>
      <a:fontRef idx="minor"/>
    </dgm:style>
  </dgm:styleLbl>
  <dgm:styleLbl name="solidBgAcc1">
    <dgm:scene3d>
      <a:camera prst="orthographicFront"/>
      <a:lightRig dir="t" rig="threePt"/>
    </dgm:scene3d>
    <dgm:sp3d/>
    <dgm:txPr/>
    <dgm:style>
      <a:lnRef idx="1">
        <a:scrgbClr b="0" g="0" r="0"/>
      </a:lnRef>
      <a:fillRef idx="1">
        <a:scrgbClr b="0" g="0" r="0"/>
      </a:fillRef>
      <a:effectRef idx="3">
        <a:scrgbClr b="0" g="0" r="0"/>
      </a:effectRef>
      <a:fontRef idx="minor"/>
    </dgm:style>
  </dgm:styleLbl>
  <dgm:styleLbl name="fgAccFollowNode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alignAccFollowNode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bgAccFollowNode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fgAcc0">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fgAcc2">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fgAcc3">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fgAcc4">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3">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0">
        <a:scrgbClr b="0" g="0" r="0"/>
      </a:lnRef>
      <a:fillRef idx="3">
        <a:scrgbClr b="0" g="0" r="0"/>
      </a:fillRef>
      <a:effectRef idx="3">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pri="10400" type="simple"/>
  </dgm:catLst>
  <dgm:scene3d>
    <a:camera prst="orthographicFront"/>
    <a:lightRig dir="t" rig="threePt"/>
  </dgm:scene3d>
  <dgm:styleLbl name="node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l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vennNode1">
    <dgm:scene3d>
      <a:camera prst="orthographicFront"/>
      <a:lightRig dir="t" rig="threePt"/>
    </dgm:scene3d>
    <dgm:sp3d/>
    <dgm:txPr/>
    <dgm:style>
      <a:lnRef idx="0">
        <a:scrgbClr b="0" g="0" r="0"/>
      </a:lnRef>
      <a:fillRef idx="3">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node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align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b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1">
        <a:scrgbClr b="0" g="0" r="0"/>
      </a:effectRef>
      <a:fontRef idx="minor"/>
    </dgm:style>
  </dgm:styleLbl>
  <dgm:styleLbl name="asst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3">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2D4">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0">
        <a:scrgbClr b="0" g="0" r="0"/>
      </a:lnRef>
      <a:fillRef idx="3">
        <a:scrgbClr b="0" g="0" r="0"/>
      </a:fillRef>
      <a:effectRef idx="2">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pri="10400" type="simple"/>
  </dgm:catLst>
  <dgm:scene3d>
    <a:camera prst="orthographicFront"/>
    <a:lightRig dir="t" rig="threePt"/>
  </dgm:scene3d>
  <dgm:styleLbl name="node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l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vennNode1">
    <dgm:scene3d>
      <a:camera prst="orthographicFront"/>
      <a:lightRig dir="t" rig="threePt"/>
    </dgm:scene3d>
    <dgm:sp3d/>
    <dgm:txPr/>
    <dgm:style>
      <a:lnRef idx="0">
        <a:scrgbClr b="0" g="0" r="0"/>
      </a:lnRef>
      <a:fillRef idx="3">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node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align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b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1">
        <a:scrgbClr b="0" g="0" r="0"/>
      </a:effectRef>
      <a:fontRef idx="minor"/>
    </dgm:style>
  </dgm:styleLbl>
  <dgm:styleLbl name="asst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3">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2D4">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0">
        <a:scrgbClr b="0" g="0" r="0"/>
      </a:lnRef>
      <a:fillRef idx="3">
        <a:scrgbClr b="0" g="0" r="0"/>
      </a:fillRef>
      <a:effectRef idx="2">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8493585F-D1FE-4F55-8D4A-08DB39A85A9A}" type="datetimeFigureOut">
              <a:rPr lang="en-US" smtClean="0"/>
              <a:t>3/6/2026</a:t>
            </a:fld>
            <a:endParaRPr lang="en-US"/>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8DDBD04B-DE12-4976-B428-FE6ECEB64956}" type="slidenum">
              <a:rPr lang="en-US" smtClean="0"/>
              <a:t>‹#›</a:t>
            </a:fld>
            <a:endParaRPr lang="en-US"/>
          </a:p>
        </p:txBody>
      </p:sp>
    </p:spTree>
    <p:extLst>
      <p:ext uri="{BB962C8B-B14F-4D97-AF65-F5344CB8AC3E}">
        <p14:creationId xmlns:p14="http://schemas.microsoft.com/office/powerpoint/2010/main" val="3156710579"/>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2" Target="../slides/slide13.xml" Type="http://schemas.openxmlformats.org/officeDocument/2006/relationships/slide"/><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2" Target="../slides/slide14.xml" Type="http://schemas.openxmlformats.org/officeDocument/2006/relationships/slide"/><Relationship Id="rId1" Target="../notesMasters/notesMaster1.xml" Type="http://schemas.openxmlformats.org/officeDocument/2006/relationships/notesMaster"/></Relationships>
</file>

<file path=ppt/notesSlides/_rels/notesSlide15.xml.rels><?xml version="1.0" encoding="UTF-8" standalone="yes"?><Relationships xmlns="http://schemas.openxmlformats.org/package/2006/relationships"><Relationship Id="rId2" Target="../slides/slide15.xml" Type="http://schemas.openxmlformats.org/officeDocument/2006/relationships/slide"/><Relationship Id="rId1" Target="../notesMasters/notesMaster1.xml" Type="http://schemas.openxmlformats.org/officeDocument/2006/relationships/notesMaster"/></Relationships>
</file>

<file path=ppt/notesSlides/_rels/notesSlide16.xml.rels><?xml version="1.0" encoding="UTF-8" standalone="yes"?><Relationships xmlns="http://schemas.openxmlformats.org/package/2006/relationships"><Relationship Id="rId2" Target="../slides/slide16.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This presentation assesses the NHS App as a significant digital innovation in UK health and social care.</a:t>
            </a:r>
          </a:p>
          <a:p>
            <a:r>
              <a:rPr dirty="0" lang="en-US"/>
              <a:t>This section will critically examine and assess the impact of the NHS App on healthcare professionals, service delivery and patients. It will summaries the research conducted in Component 1.We will also discuss how Digital Transformation can address challenges faced by societies and healthcare systems.</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1</a:t>
            </a:fld>
            <a:endParaRPr lang="en-US"/>
          </a:p>
        </p:txBody>
      </p:sp>
    </p:spTree>
    <p:extLst>
      <p:ext uri="{BB962C8B-B14F-4D97-AF65-F5344CB8AC3E}">
        <p14:creationId xmlns:p14="http://schemas.microsoft.com/office/powerpoint/2010/main" val="1762260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 presentation will first cover the context surrounding digital transformation in healthcare in the UK.</a:t>
            </a:r>
          </a:p>
          <a:p>
            <a:r>
              <a:rPr dirty="0" lang="en-US"/>
              <a:t>This will introduce and evaluate NHS App as a key digital innovation and its impact on the workforce, service delivery and patients.</a:t>
            </a:r>
          </a:p>
          <a:p>
            <a:r>
              <a:rPr dirty="0" lang="en-US"/>
              <a:t>Last but not least, the presentation discusses challenges, policy implications as well as recommendations for future digital healthcare development.</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2</a:t>
            </a:fld>
            <a:endParaRPr lang="en-US"/>
          </a:p>
        </p:txBody>
      </p:sp>
    </p:spTree>
    <p:extLst>
      <p:ext uri="{BB962C8B-B14F-4D97-AF65-F5344CB8AC3E}">
        <p14:creationId xmlns:p14="http://schemas.microsoft.com/office/powerpoint/2010/main" val="1374525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Digital transformation has already been a core pillar of healthcare system.</a:t>
            </a:r>
          </a:p>
          <a:p>
            <a:r>
              <a:rPr dirty="0" lang="en-US"/>
              <a:t>The growing demand for services in the UK along with a shortage of workforce has put pressure on primary care services.</a:t>
            </a:r>
          </a:p>
          <a:p>
            <a:r>
              <a:rPr dirty="0" lang="en-US"/>
              <a:t>The government policy is now promoting digital platforms to increase efficiency as well as patient access.</a:t>
            </a:r>
          </a:p>
          <a:p>
            <a:endParaRPr dirty="0" lang="en-US"/>
          </a:p>
          <a:p>
            <a:endParaRPr dirty="0" lang="en-US"/>
          </a:p>
          <a:p>
            <a:r>
              <a:rPr dirty="0" lang="en-US"/>
              <a:t>According to the Department of Health and Social Care, the NHS App will form part of a wider aim to create a ‘single digital front door to NHS services’.</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3</a:t>
            </a:fld>
            <a:endParaRPr lang="en-US"/>
          </a:p>
        </p:txBody>
      </p:sp>
    </p:spTree>
    <p:extLst>
      <p:ext uri="{BB962C8B-B14F-4D97-AF65-F5344CB8AC3E}">
        <p14:creationId xmlns:p14="http://schemas.microsoft.com/office/powerpoint/2010/main" val="3260331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 NHS App was first launched nationally by NHS England in 2019.</a:t>
            </a:r>
          </a:p>
          <a:p>
            <a:r>
              <a:rPr dirty="0" lang="en-US"/>
              <a:t>Using smartphones or tablets allows patients to access digital healthcare services.</a:t>
            </a:r>
          </a:p>
          <a:p>
            <a:r>
              <a:rPr dirty="0" lang="en-US"/>
              <a:t>Millions of users have registered for the app to make it one of Europe’s largest Patient Portals.</a:t>
            </a:r>
          </a:p>
          <a:p>
            <a:r>
              <a:rPr dirty="0" lang="en-US"/>
              <a:t>It signifies a departure from conventional telephonic and paper-based healthcare towards </a:t>
            </a:r>
            <a:r>
              <a:rPr dirty="0" err="1" lang="en-US"/>
              <a:t>digitised</a:t>
            </a:r>
            <a:r>
              <a:rPr dirty="0" lang="en-US"/>
              <a:t> self-service.</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4</a:t>
            </a:fld>
            <a:endParaRPr lang="en-US"/>
          </a:p>
        </p:txBody>
      </p:sp>
    </p:spTree>
    <p:extLst>
      <p:ext uri="{BB962C8B-B14F-4D97-AF65-F5344CB8AC3E}">
        <p14:creationId xmlns:p14="http://schemas.microsoft.com/office/powerpoint/2010/main" val="281319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 NHS App aims to enhance patient experience and improve system efficiency.</a:t>
            </a:r>
          </a:p>
          <a:p>
            <a:r>
              <a:rPr dirty="0" lang="en-US"/>
              <a:t>The NHS Long Term Plan highlights the use of digital technologies as an important mechanism for improving access to care and empowering patients</a:t>
            </a:r>
          </a:p>
          <a:p>
            <a:r>
              <a:rPr dirty="0" lang="en-US"/>
              <a:t>Patients can use digital self-service tools to take care of everyday health tasks without approaching GP practices directly. </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5</a:t>
            </a:fld>
            <a:endParaRPr lang="en-US"/>
          </a:p>
        </p:txBody>
      </p:sp>
    </p:spTree>
    <p:extLst>
      <p:ext uri="{BB962C8B-B14F-4D97-AF65-F5344CB8AC3E}">
        <p14:creationId xmlns:p14="http://schemas.microsoft.com/office/powerpoint/2010/main" val="138822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 NHS App has changed the responsibilities of healthcare professionals.</a:t>
            </a:r>
            <a:br>
              <a:rPr dirty="0" lang="en-US"/>
            </a:br>
            <a:r>
              <a:rPr dirty="0" lang="en-US"/>
              <a:t>Because patients can now view their medical records online, clinicians must consider how they document patient information.</a:t>
            </a:r>
            <a:br>
              <a:rPr dirty="0" lang="en-US"/>
            </a:br>
            <a:r>
              <a:rPr dirty="0" lang="en-US"/>
              <a:t>Administrative staff also require additional digital skills to manage access requests and support patients using the system.</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6</a:t>
            </a:fld>
            <a:endParaRPr lang="en-US"/>
          </a:p>
        </p:txBody>
      </p:sp>
    </p:spTree>
    <p:extLst>
      <p:ext uri="{BB962C8B-B14F-4D97-AF65-F5344CB8AC3E}">
        <p14:creationId xmlns:p14="http://schemas.microsoft.com/office/powerpoint/2010/main" val="2370549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Applications like the NHS App are supposed to allow patients to do tasks that reduce administration burden without staff involvement.</a:t>
            </a:r>
          </a:p>
          <a:p>
            <a:r>
              <a:rPr dirty="0" lang="en-US"/>
              <a:t>In principle, this will relieve the pressures on GP practices and allow clinicians to concentrate on complex clinical care.</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7</a:t>
            </a:fld>
            <a:endParaRPr lang="en-US"/>
          </a:p>
        </p:txBody>
      </p:sp>
    </p:spTree>
    <p:extLst>
      <p:ext uri="{BB962C8B-B14F-4D97-AF65-F5344CB8AC3E}">
        <p14:creationId xmlns:p14="http://schemas.microsoft.com/office/powerpoint/2010/main" val="17838506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Despite impossible prospects, findings indicate the NHS App may enhance workload in some instances.</a:t>
            </a:r>
          </a:p>
          <a:p>
            <a:r>
              <a:rPr dirty="0" lang="en-US"/>
              <a:t>Patients able to access their records may contact clinicians to clarify terms or information.</a:t>
            </a:r>
          </a:p>
          <a:p>
            <a:r>
              <a:rPr dirty="0" lang="en-US"/>
              <a:t>Patients may be pressured by family members or partners to share their logins, raising safeguarding concerns.</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8</a:t>
            </a:fld>
            <a:endParaRPr lang="en-US"/>
          </a:p>
        </p:txBody>
      </p:sp>
    </p:spTree>
    <p:extLst>
      <p:ext uri="{BB962C8B-B14F-4D97-AF65-F5344CB8AC3E}">
        <p14:creationId xmlns:p14="http://schemas.microsoft.com/office/powerpoint/2010/main" val="924299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 NHS App brings together a number of services in one place.</a:t>
            </a:r>
          </a:p>
          <a:p>
            <a:r>
              <a:rPr dirty="0" lang="en-US"/>
              <a:t>This allows patients to engage with health care services at any time instead of relying on standard opening hours.</a:t>
            </a:r>
          </a:p>
          <a:p>
            <a:r>
              <a:rPr dirty="0" lang="en-US"/>
              <a:t>Digital platforms also have scalability meaning that the healthcare systems can accommodate greater demand without a corresponding increase in staff.</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9</a:t>
            </a:fld>
            <a:endParaRPr lang="en-US"/>
          </a:p>
        </p:txBody>
      </p:sp>
    </p:spTree>
    <p:extLst>
      <p:ext uri="{BB962C8B-B14F-4D97-AF65-F5344CB8AC3E}">
        <p14:creationId xmlns:p14="http://schemas.microsoft.com/office/powerpoint/2010/main" val="2301847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 NHS App is national; however, the services available may vary by GP practice as different systems are used locally.</a:t>
            </a:r>
          </a:p>
          <a:p>
            <a:r>
              <a:rPr dirty="0" lang="en-US"/>
              <a:t>Moreover, having digital access could mean that patients want more appointments, not less.</a:t>
            </a:r>
          </a:p>
          <a:p>
            <a:r>
              <a:rPr dirty="0" lang="en-US"/>
              <a:t>Healthcare services also become more dependent on digital infrastructure, making them vulnerable to system failures.</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10</a:t>
            </a:fld>
            <a:endParaRPr lang="en-US"/>
          </a:p>
        </p:txBody>
      </p:sp>
    </p:spTree>
    <p:extLst>
      <p:ext uri="{BB962C8B-B14F-4D97-AF65-F5344CB8AC3E}">
        <p14:creationId xmlns:p14="http://schemas.microsoft.com/office/powerpoint/2010/main" val="17889590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b="0" dirty="0" i="0" kern="1200" lang="en-US" sz="1200">
                <a:solidFill>
                  <a:schemeClr val="tx1"/>
                </a:solidFill>
                <a:effectLst/>
                <a:latin typeface="+mn-lt"/>
                <a:ea typeface="+mn-ea"/>
                <a:cs typeface="+mn-cs"/>
              </a:rPr>
              <a:t>Among the most important advantages of the NHS app is a more empowered patient. Patients get a better understanding of their health and treatment methods by accessing their medical records. This aids the larger objective of person-</a:t>
            </a:r>
            <a:r>
              <a:rPr b="0" dirty="0" err="1" i="0" kern="1200" lang="en-US" sz="1200">
                <a:solidFill>
                  <a:schemeClr val="tx1"/>
                </a:solidFill>
                <a:effectLst/>
                <a:latin typeface="+mn-lt"/>
                <a:ea typeface="+mn-ea"/>
                <a:cs typeface="+mn-cs"/>
              </a:rPr>
              <a:t>centred</a:t>
            </a:r>
            <a:r>
              <a:rPr b="0" dirty="0" i="0" kern="1200" lang="en-US" sz="1200">
                <a:solidFill>
                  <a:schemeClr val="tx1"/>
                </a:solidFill>
                <a:effectLst/>
                <a:latin typeface="+mn-lt"/>
                <a:ea typeface="+mn-ea"/>
                <a:cs typeface="+mn-cs"/>
              </a:rPr>
              <a:t> care in healthcare.</a:t>
            </a:r>
            <a:endParaRPr dirty="0" lang="en-US"/>
          </a:p>
        </p:txBody>
      </p:sp>
      <p:sp>
        <p:nvSpPr>
          <p:cNvPr id="4" name="Slide Number Placeholder 3"/>
          <p:cNvSpPr>
            <a:spLocks noGrp="1"/>
          </p:cNvSpPr>
          <p:nvPr>
            <p:ph idx="5" sz="quarter" type="sldNum"/>
          </p:nvPr>
        </p:nvSpPr>
        <p:spPr/>
        <p:txBody>
          <a:bodyPr numCol="1"/>
          <a:lstStyle/>
          <a:p>
            <a:fld id="{8DDBD04B-DE12-4976-B428-FE6ECEB64956}" type="slidenum">
              <a:rPr lang="en-US" smtClean="0"/>
              <a:t>11</a:t>
            </a:fld>
            <a:endParaRPr lang="en-US"/>
          </a:p>
        </p:txBody>
      </p:sp>
    </p:spTree>
    <p:extLst>
      <p:ext uri="{BB962C8B-B14F-4D97-AF65-F5344CB8AC3E}">
        <p14:creationId xmlns:p14="http://schemas.microsoft.com/office/powerpoint/2010/main" val="35203996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A significant problem associated with digital health systems is digital inequality</a:t>
            </a:r>
          </a:p>
          <a:p>
            <a:r>
              <a:rPr dirty="0" lang="en-US"/>
              <a:t>Evidence suggests people from more deprived communities are less likely to use the NHS App.</a:t>
            </a:r>
          </a:p>
          <a:p>
            <a:r>
              <a:rPr dirty="0" lang="en-US"/>
              <a:t>Digital innovation may help build health inequalities without inclusion strategy.</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12</a:t>
            </a:fld>
            <a:endParaRPr lang="en-US"/>
          </a:p>
        </p:txBody>
      </p:sp>
    </p:spTree>
    <p:extLst>
      <p:ext uri="{BB962C8B-B14F-4D97-AF65-F5344CB8AC3E}">
        <p14:creationId xmlns:p14="http://schemas.microsoft.com/office/powerpoint/2010/main" val="12123007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There are important ethical considerations about digital access to health records.</a:t>
            </a:r>
          </a:p>
          <a:p>
            <a:r>
              <a:rPr dirty="0" lang="en-US"/>
              <a:t>The patients may discover sensitive medical information without any professional explanation.</a:t>
            </a:r>
          </a:p>
          <a:p>
            <a:r>
              <a:rPr dirty="0" lang="en-US"/>
              <a:t>Some people suffering from domestic abuse could be coerced in giving their login details. </a:t>
            </a:r>
          </a:p>
          <a:p>
            <a:r>
              <a:rPr dirty="0" lang="en-US"/>
              <a:t>Stringent governance and protective procedures are essential for these risks.</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13</a:t>
            </a:fld>
            <a:endParaRPr lang="en-US"/>
          </a:p>
        </p:txBody>
      </p:sp>
    </p:spTree>
    <p:extLst>
      <p:ext uri="{BB962C8B-B14F-4D97-AF65-F5344CB8AC3E}">
        <p14:creationId xmlns:p14="http://schemas.microsoft.com/office/powerpoint/2010/main" val="37381899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This research shows that digital innovation is more than just a technology upgrade.</a:t>
            </a:r>
          </a:p>
          <a:p>
            <a:r>
              <a:rPr dirty="0" lang="en-US"/>
              <a:t>In order to be successful, digital transformation need to ensure change in workforce skills, </a:t>
            </a:r>
            <a:r>
              <a:rPr dirty="0" err="1" lang="en-US"/>
              <a:t>organisational</a:t>
            </a:r>
            <a:r>
              <a:rPr dirty="0" lang="en-US"/>
              <a:t> culture and governance structures. </a:t>
            </a:r>
          </a:p>
          <a:p>
            <a:r>
              <a:rPr dirty="0" lang="en-US"/>
              <a:t>If these broader changes do not occur, the digital tools will not be useful.</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14</a:t>
            </a:fld>
            <a:endParaRPr lang="en-US"/>
          </a:p>
        </p:txBody>
      </p:sp>
    </p:spTree>
    <p:extLst>
      <p:ext uri="{BB962C8B-B14F-4D97-AF65-F5344CB8AC3E}">
        <p14:creationId xmlns:p14="http://schemas.microsoft.com/office/powerpoint/2010/main" val="21824474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To </a:t>
            </a:r>
            <a:r>
              <a:rPr dirty="0" err="1" lang="en-US"/>
              <a:t>optimise</a:t>
            </a:r>
            <a:r>
              <a:rPr dirty="0" lang="en-US"/>
              <a:t> the advantages of the NHS App, multiple things must be done.</a:t>
            </a:r>
          </a:p>
          <a:p>
            <a:r>
              <a:rPr dirty="0" lang="en-US"/>
              <a:t>​Digital inclusion strategies should support patients who struggle to access digital technology.</a:t>
            </a:r>
          </a:p>
          <a:p>
            <a:r>
              <a:rPr dirty="0" lang="en-US"/>
              <a:t>Staff in health care also require training to work in digital health system.</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15</a:t>
            </a:fld>
            <a:endParaRPr lang="en-US"/>
          </a:p>
        </p:txBody>
      </p:sp>
    </p:spTree>
    <p:extLst>
      <p:ext uri="{BB962C8B-B14F-4D97-AF65-F5344CB8AC3E}">
        <p14:creationId xmlns:p14="http://schemas.microsoft.com/office/powerpoint/2010/main" val="3469278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In conclusion, the NHS App represents an important step in digital healthcare transformation.</a:t>
            </a:r>
            <a:br>
              <a:rPr dirty="0" lang="en-US"/>
            </a:br>
            <a:r>
              <a:rPr dirty="0" lang="en-US"/>
              <a:t>While it offers many benefits for patients and healthcare systems, its success depends on careful implementation, digital inclusion strategies and support for healthcare professionals.</a:t>
            </a:r>
          </a:p>
        </p:txBody>
      </p:sp>
      <p:sp>
        <p:nvSpPr>
          <p:cNvPr id="4" name="Slide Number Placeholder 3"/>
          <p:cNvSpPr>
            <a:spLocks noGrp="1"/>
          </p:cNvSpPr>
          <p:nvPr>
            <p:ph idx="5" sz="quarter" type="sldNum"/>
          </p:nvPr>
        </p:nvSpPr>
        <p:spPr/>
        <p:txBody>
          <a:bodyPr numCol="1"/>
          <a:lstStyle/>
          <a:p>
            <a:fld id="{8DDBD04B-DE12-4976-B428-FE6ECEB64956}" type="slidenum">
              <a:rPr lang="en-US" smtClean="0"/>
              <a:t>16</a:t>
            </a:fld>
            <a:endParaRPr lang="en-US"/>
          </a:p>
        </p:txBody>
      </p:sp>
    </p:spTree>
    <p:extLst>
      <p:ext uri="{BB962C8B-B14F-4D97-AF65-F5344CB8AC3E}">
        <p14:creationId xmlns:p14="http://schemas.microsoft.com/office/powerpoint/2010/main" val="379583477"/>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0AD1E-0803-5FE3-2EB4-AA6AA568C54D}"/>
              </a:ext>
            </a:extLst>
          </p:cNvPr>
          <p:cNvSpPr>
            <a:spLocks noGrp="1"/>
          </p:cNvSpPr>
          <p:nvPr>
            <p:ph type="ctrTitle"/>
          </p:nvPr>
        </p:nvSpPr>
        <p:spPr>
          <a:xfrm>
            <a:off x="1524000" y="1122363"/>
            <a:ext cx="9144000" cy="2387600"/>
          </a:xfrm>
        </p:spPr>
        <p:txBody>
          <a:bodyPr anchor="b" numCol="1"/>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E16AA0B-345D-1E36-DA4B-BB6328B4F014}"/>
              </a:ext>
            </a:extLst>
          </p:cNvPr>
          <p:cNvSpPr>
            <a:spLocks noGrp="1"/>
          </p:cNvSpPr>
          <p:nvPr>
            <p:ph idx="1" type="subTitle"/>
          </p:nvPr>
        </p:nvSpPr>
        <p:spPr>
          <a:xfrm>
            <a:off x="1524000" y="3602038"/>
            <a:ext cx="9144000" cy="1655762"/>
          </a:xfrm>
        </p:spPr>
        <p:txBody>
          <a:bodyPr numCol="1"/>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55707FE-AF59-3FC4-DD84-8413829C5513}"/>
              </a:ext>
            </a:extLst>
          </p:cNvPr>
          <p:cNvSpPr>
            <a:spLocks noGrp="1"/>
          </p:cNvSpPr>
          <p:nvPr>
            <p:ph idx="10" sz="half" type="dt"/>
          </p:nvPr>
        </p:nvSpPr>
        <p:spPr/>
        <p:txBody>
          <a:bodyPr numCol="1"/>
          <a:lstStyle/>
          <a:p>
            <a:fld id="{C8F76F01-2669-4176-8511-D7DDACF09EBC}" type="datetimeFigureOut">
              <a:rPr lang="en-US" smtClean="0"/>
              <a:t>3/6/2026</a:t>
            </a:fld>
            <a:endParaRPr lang="en-US"/>
          </a:p>
        </p:txBody>
      </p:sp>
      <p:sp>
        <p:nvSpPr>
          <p:cNvPr id="5" name="Footer Placeholder 4">
            <a:extLst>
              <a:ext uri="{FF2B5EF4-FFF2-40B4-BE49-F238E27FC236}">
                <a16:creationId xmlns:a16="http://schemas.microsoft.com/office/drawing/2014/main" id="{3856CB48-5CF3-568C-28FB-86C704A67843}"/>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FCB585DA-10E8-E42B-3EED-EE9005B1835C}"/>
              </a:ext>
            </a:extLst>
          </p:cNvPr>
          <p:cNvSpPr>
            <a:spLocks noGrp="1"/>
          </p:cNvSpPr>
          <p:nvPr>
            <p:ph idx="12" sz="quarter" type="sldNum"/>
          </p:nvPr>
        </p:nvSpPr>
        <p:spPr/>
        <p:txBody>
          <a:bodyPr numCol="1"/>
          <a:lstStyle/>
          <a:p>
            <a:fld id="{149D829C-0904-4983-8A3D-1CBF6B1C4299}" type="slidenum">
              <a:rPr lang="en-US" smtClean="0"/>
              <a:t>‹#›</a:t>
            </a:fld>
            <a:endParaRPr lang="en-US"/>
          </a:p>
        </p:txBody>
      </p:sp>
    </p:spTree>
    <p:extLst>
      <p:ext uri="{BB962C8B-B14F-4D97-AF65-F5344CB8AC3E}">
        <p14:creationId xmlns:p14="http://schemas.microsoft.com/office/powerpoint/2010/main" val="2195624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86769-7388-ED04-21C2-54202C97EF6D}"/>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BA86C9B0-76F0-1377-53C2-2657EA83AE92}"/>
              </a:ext>
            </a:extLst>
          </p:cNvPr>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4CAF92-666C-E7E1-BFF0-D6EB7A5E3CD5}"/>
              </a:ext>
            </a:extLst>
          </p:cNvPr>
          <p:cNvSpPr>
            <a:spLocks noGrp="1"/>
          </p:cNvSpPr>
          <p:nvPr>
            <p:ph idx="10" sz="half" type="dt"/>
          </p:nvPr>
        </p:nvSpPr>
        <p:spPr/>
        <p:txBody>
          <a:bodyPr numCol="1"/>
          <a:lstStyle/>
          <a:p>
            <a:fld id="{C8F76F01-2669-4176-8511-D7DDACF09EBC}" type="datetimeFigureOut">
              <a:rPr lang="en-US" smtClean="0"/>
              <a:t>3/6/2026</a:t>
            </a:fld>
            <a:endParaRPr lang="en-US"/>
          </a:p>
        </p:txBody>
      </p:sp>
      <p:sp>
        <p:nvSpPr>
          <p:cNvPr id="5" name="Footer Placeholder 4">
            <a:extLst>
              <a:ext uri="{FF2B5EF4-FFF2-40B4-BE49-F238E27FC236}">
                <a16:creationId xmlns:a16="http://schemas.microsoft.com/office/drawing/2014/main" id="{4A2F1380-4ECF-C136-2EDC-847E7FBC6D90}"/>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6ED04BCB-1572-6C60-9BDB-2F97146F87A9}"/>
              </a:ext>
            </a:extLst>
          </p:cNvPr>
          <p:cNvSpPr>
            <a:spLocks noGrp="1"/>
          </p:cNvSpPr>
          <p:nvPr>
            <p:ph idx="12" sz="quarter" type="sldNum"/>
          </p:nvPr>
        </p:nvSpPr>
        <p:spPr/>
        <p:txBody>
          <a:bodyPr numCol="1"/>
          <a:lstStyle/>
          <a:p>
            <a:fld id="{149D829C-0904-4983-8A3D-1CBF6B1C4299}" type="slidenum">
              <a:rPr lang="en-US" smtClean="0"/>
              <a:t>‹#›</a:t>
            </a:fld>
            <a:endParaRPr lang="en-US"/>
          </a:p>
        </p:txBody>
      </p:sp>
    </p:spTree>
    <p:extLst>
      <p:ext uri="{BB962C8B-B14F-4D97-AF65-F5344CB8AC3E}">
        <p14:creationId xmlns:p14="http://schemas.microsoft.com/office/powerpoint/2010/main" val="655531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9306C-E7B4-DDEB-17BC-B734F4F945F0}"/>
              </a:ext>
            </a:extLst>
          </p:cNvPr>
          <p:cNvSpPr>
            <a:spLocks noGrp="1"/>
          </p:cNvSpPr>
          <p:nvPr>
            <p:ph type="title"/>
          </p:nvPr>
        </p:nvSpPr>
        <p:spPr>
          <a:xfrm>
            <a:off x="831850" y="1709738"/>
            <a:ext cx="10515600" cy="2852737"/>
          </a:xfrm>
        </p:spPr>
        <p:txBody>
          <a:bodyPr anchor="b" numCol="1"/>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DEB7350-7230-9EA3-745C-13CD72F38BD6}"/>
              </a:ext>
            </a:extLst>
          </p:cNvPr>
          <p:cNvSpPr>
            <a:spLocks noGrp="1"/>
          </p:cNvSpPr>
          <p:nvPr>
            <p:ph idx="1" type="body"/>
          </p:nvPr>
        </p:nvSpPr>
        <p:spPr>
          <a:xfrm>
            <a:off x="831850" y="4589463"/>
            <a:ext cx="10515600" cy="1500187"/>
          </a:xfrm>
        </p:spPr>
        <p:txBody>
          <a:bodyPr numCol="1"/>
          <a:lstStyle>
            <a:lvl1pPr indent="0" marL="0">
              <a:buNone/>
              <a:defRPr sz="2400">
                <a:solidFill>
                  <a:schemeClr val="tx1">
                    <a:tint val="82000"/>
                  </a:schemeClr>
                </a:solidFill>
              </a:defRPr>
            </a:lvl1pPr>
            <a:lvl2pPr indent="0" marL="457200">
              <a:buNone/>
              <a:defRPr sz="2000">
                <a:solidFill>
                  <a:schemeClr val="tx1">
                    <a:tint val="82000"/>
                  </a:schemeClr>
                </a:solidFill>
              </a:defRPr>
            </a:lvl2pPr>
            <a:lvl3pPr indent="0" marL="914400">
              <a:buNone/>
              <a:defRPr sz="1800">
                <a:solidFill>
                  <a:schemeClr val="tx1">
                    <a:tint val="82000"/>
                  </a:schemeClr>
                </a:solidFill>
              </a:defRPr>
            </a:lvl3pPr>
            <a:lvl4pPr indent="0" marL="1371600">
              <a:buNone/>
              <a:defRPr sz="1600">
                <a:solidFill>
                  <a:schemeClr val="tx1">
                    <a:tint val="82000"/>
                  </a:schemeClr>
                </a:solidFill>
              </a:defRPr>
            </a:lvl4pPr>
            <a:lvl5pPr indent="0" marL="1828800">
              <a:buNone/>
              <a:defRPr sz="1600">
                <a:solidFill>
                  <a:schemeClr val="tx1">
                    <a:tint val="82000"/>
                  </a:schemeClr>
                </a:solidFill>
              </a:defRPr>
            </a:lvl5pPr>
            <a:lvl6pPr indent="0" marL="2286000">
              <a:buNone/>
              <a:defRPr sz="1600">
                <a:solidFill>
                  <a:schemeClr val="tx1">
                    <a:tint val="82000"/>
                  </a:schemeClr>
                </a:solidFill>
              </a:defRPr>
            </a:lvl6pPr>
            <a:lvl7pPr indent="0" marL="2743200">
              <a:buNone/>
              <a:defRPr sz="1600">
                <a:solidFill>
                  <a:schemeClr val="tx1">
                    <a:tint val="82000"/>
                  </a:schemeClr>
                </a:solidFill>
              </a:defRPr>
            </a:lvl7pPr>
            <a:lvl8pPr indent="0" marL="3200400">
              <a:buNone/>
              <a:defRPr sz="1600">
                <a:solidFill>
                  <a:schemeClr val="tx1">
                    <a:tint val="82000"/>
                  </a:schemeClr>
                </a:solidFill>
              </a:defRPr>
            </a:lvl8pPr>
            <a:lvl9pPr indent="0" marL="365760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A675AC-1A36-7428-842E-33B46E62E906}"/>
              </a:ext>
            </a:extLst>
          </p:cNvPr>
          <p:cNvSpPr>
            <a:spLocks noGrp="1"/>
          </p:cNvSpPr>
          <p:nvPr>
            <p:ph idx="10" sz="half" type="dt"/>
          </p:nvPr>
        </p:nvSpPr>
        <p:spPr/>
        <p:txBody>
          <a:bodyPr numCol="1"/>
          <a:lstStyle/>
          <a:p>
            <a:fld id="{C8F76F01-2669-4176-8511-D7DDACF09EBC}" type="datetimeFigureOut">
              <a:rPr lang="en-US" smtClean="0"/>
              <a:t>3/6/2026</a:t>
            </a:fld>
            <a:endParaRPr lang="en-US"/>
          </a:p>
        </p:txBody>
      </p:sp>
      <p:sp>
        <p:nvSpPr>
          <p:cNvPr id="5" name="Footer Placeholder 4">
            <a:extLst>
              <a:ext uri="{FF2B5EF4-FFF2-40B4-BE49-F238E27FC236}">
                <a16:creationId xmlns:a16="http://schemas.microsoft.com/office/drawing/2014/main" id="{AEC379A9-2C49-7CB1-345E-8E5FC840D0E1}"/>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B669AB55-4E8F-9332-B905-5119B8A162C1}"/>
              </a:ext>
            </a:extLst>
          </p:cNvPr>
          <p:cNvSpPr>
            <a:spLocks noGrp="1"/>
          </p:cNvSpPr>
          <p:nvPr>
            <p:ph idx="12" sz="quarter" type="sldNum"/>
          </p:nvPr>
        </p:nvSpPr>
        <p:spPr/>
        <p:txBody>
          <a:bodyPr numCol="1"/>
          <a:lstStyle/>
          <a:p>
            <a:fld id="{149D829C-0904-4983-8A3D-1CBF6B1C4299}" type="slidenum">
              <a:rPr lang="en-US" smtClean="0"/>
              <a:t>‹#›</a:t>
            </a:fld>
            <a:endParaRPr lang="en-US"/>
          </a:p>
        </p:txBody>
      </p:sp>
    </p:spTree>
    <p:extLst>
      <p:ext uri="{BB962C8B-B14F-4D97-AF65-F5344CB8AC3E}">
        <p14:creationId xmlns:p14="http://schemas.microsoft.com/office/powerpoint/2010/main" val="2762635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A2A1-6C07-7B7E-2DB8-2345498E1E95}"/>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AE829070-DA4E-3C20-78CE-D2A3E2409A2D}"/>
              </a:ext>
            </a:extLst>
          </p:cNvPr>
          <p:cNvSpPr>
            <a:spLocks noGrp="1"/>
          </p:cNvSpPr>
          <p:nvPr>
            <p:ph idx="1" sz="half"/>
          </p:nvPr>
        </p:nvSpPr>
        <p:spPr>
          <a:xfrm>
            <a:off x="838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7C0821-6A58-04AD-7E23-CE5C3F79A74D}"/>
              </a:ext>
            </a:extLst>
          </p:cNvPr>
          <p:cNvSpPr>
            <a:spLocks noGrp="1"/>
          </p:cNvSpPr>
          <p:nvPr>
            <p:ph idx="2" sz="half"/>
          </p:nvPr>
        </p:nvSpPr>
        <p:spPr>
          <a:xfrm>
            <a:off x="6172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F26E522-D260-7C53-3D94-375ACB4C323B}"/>
              </a:ext>
            </a:extLst>
          </p:cNvPr>
          <p:cNvSpPr>
            <a:spLocks noGrp="1"/>
          </p:cNvSpPr>
          <p:nvPr>
            <p:ph idx="10" sz="half" type="dt"/>
          </p:nvPr>
        </p:nvSpPr>
        <p:spPr/>
        <p:txBody>
          <a:bodyPr numCol="1"/>
          <a:lstStyle/>
          <a:p>
            <a:fld id="{C8F76F01-2669-4176-8511-D7DDACF09EBC}" type="datetimeFigureOut">
              <a:rPr lang="en-US" smtClean="0"/>
              <a:t>3/6/2026</a:t>
            </a:fld>
            <a:endParaRPr lang="en-US"/>
          </a:p>
        </p:txBody>
      </p:sp>
      <p:sp>
        <p:nvSpPr>
          <p:cNvPr id="6" name="Footer Placeholder 5">
            <a:extLst>
              <a:ext uri="{FF2B5EF4-FFF2-40B4-BE49-F238E27FC236}">
                <a16:creationId xmlns:a16="http://schemas.microsoft.com/office/drawing/2014/main" id="{17EEFD7C-F8EA-440F-8184-B5A38677345C}"/>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206122AA-C851-CDD6-173A-FD530F4E9E56}"/>
              </a:ext>
            </a:extLst>
          </p:cNvPr>
          <p:cNvSpPr>
            <a:spLocks noGrp="1"/>
          </p:cNvSpPr>
          <p:nvPr>
            <p:ph idx="12" sz="quarter" type="sldNum"/>
          </p:nvPr>
        </p:nvSpPr>
        <p:spPr/>
        <p:txBody>
          <a:bodyPr numCol="1"/>
          <a:lstStyle/>
          <a:p>
            <a:fld id="{149D829C-0904-4983-8A3D-1CBF6B1C4299}" type="slidenum">
              <a:rPr lang="en-US" smtClean="0"/>
              <a:t>‹#›</a:t>
            </a:fld>
            <a:endParaRPr lang="en-US"/>
          </a:p>
        </p:txBody>
      </p:sp>
    </p:spTree>
    <p:extLst>
      <p:ext uri="{BB962C8B-B14F-4D97-AF65-F5344CB8AC3E}">
        <p14:creationId xmlns:p14="http://schemas.microsoft.com/office/powerpoint/2010/main" val="3633592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72574-F58A-622A-2207-98E65F58DCD1}"/>
              </a:ext>
            </a:extLst>
          </p:cNvPr>
          <p:cNvSpPr>
            <a:spLocks noGrp="1"/>
          </p:cNvSpPr>
          <p:nvPr>
            <p:ph type="title"/>
          </p:nvPr>
        </p:nvSpPr>
        <p:spPr>
          <a:xfrm>
            <a:off x="839788" y="365125"/>
            <a:ext cx="10515600" cy="1325563"/>
          </a:xfrm>
        </p:spPr>
        <p:txBody>
          <a:bodyPr numCol="1"/>
          <a:lstStyle/>
          <a:p>
            <a:r>
              <a:rPr lang="en-US"/>
              <a:t>Click to edit Master title style</a:t>
            </a:r>
          </a:p>
        </p:txBody>
      </p:sp>
      <p:sp>
        <p:nvSpPr>
          <p:cNvPr id="3" name="Text Placeholder 2">
            <a:extLst>
              <a:ext uri="{FF2B5EF4-FFF2-40B4-BE49-F238E27FC236}">
                <a16:creationId xmlns:a16="http://schemas.microsoft.com/office/drawing/2014/main" id="{0EAF2509-983D-DA28-4242-DBCDC144927F}"/>
              </a:ext>
            </a:extLst>
          </p:cNvPr>
          <p:cNvSpPr>
            <a:spLocks noGrp="1"/>
          </p:cNvSpPr>
          <p:nvPr>
            <p:ph idx="1" type="body"/>
          </p:nvPr>
        </p:nvSpPr>
        <p:spPr>
          <a:xfrm>
            <a:off x="839788" y="1681163"/>
            <a:ext cx="5157787"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a:extLst>
              <a:ext uri="{FF2B5EF4-FFF2-40B4-BE49-F238E27FC236}">
                <a16:creationId xmlns:a16="http://schemas.microsoft.com/office/drawing/2014/main" id="{B9E0BF67-6DDC-7CF4-5F14-054B2F07A6D8}"/>
              </a:ext>
            </a:extLst>
          </p:cNvPr>
          <p:cNvSpPr>
            <a:spLocks noGrp="1"/>
          </p:cNvSpPr>
          <p:nvPr>
            <p:ph idx="2" sz="half"/>
          </p:nvPr>
        </p:nvSpPr>
        <p:spPr>
          <a:xfrm>
            <a:off x="839788" y="2505075"/>
            <a:ext cx="5157787"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5D70CC2-3762-6D9A-A49B-634784E1F6A3}"/>
              </a:ext>
            </a:extLst>
          </p:cNvPr>
          <p:cNvSpPr>
            <a:spLocks noGrp="1"/>
          </p:cNvSpPr>
          <p:nvPr>
            <p:ph idx="3" sz="quarter" type="body"/>
          </p:nvPr>
        </p:nvSpPr>
        <p:spPr>
          <a:xfrm>
            <a:off x="6172200" y="1681163"/>
            <a:ext cx="5183188"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a:extLst>
              <a:ext uri="{FF2B5EF4-FFF2-40B4-BE49-F238E27FC236}">
                <a16:creationId xmlns:a16="http://schemas.microsoft.com/office/drawing/2014/main" id="{F46424F0-FE74-8575-A20C-340B804DA1EF}"/>
              </a:ext>
            </a:extLst>
          </p:cNvPr>
          <p:cNvSpPr>
            <a:spLocks noGrp="1"/>
          </p:cNvSpPr>
          <p:nvPr>
            <p:ph idx="4" sz="quarter"/>
          </p:nvPr>
        </p:nvSpPr>
        <p:spPr>
          <a:xfrm>
            <a:off x="6172200" y="2505075"/>
            <a:ext cx="5183188"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4728261-1102-AB9D-35B1-91ACD038F14A}"/>
              </a:ext>
            </a:extLst>
          </p:cNvPr>
          <p:cNvSpPr>
            <a:spLocks noGrp="1"/>
          </p:cNvSpPr>
          <p:nvPr>
            <p:ph idx="10" sz="half" type="dt"/>
          </p:nvPr>
        </p:nvSpPr>
        <p:spPr/>
        <p:txBody>
          <a:bodyPr numCol="1"/>
          <a:lstStyle/>
          <a:p>
            <a:fld id="{C8F76F01-2669-4176-8511-D7DDACF09EBC}" type="datetimeFigureOut">
              <a:rPr lang="en-US" smtClean="0"/>
              <a:t>3/6/2026</a:t>
            </a:fld>
            <a:endParaRPr lang="en-US"/>
          </a:p>
        </p:txBody>
      </p:sp>
      <p:sp>
        <p:nvSpPr>
          <p:cNvPr id="8" name="Footer Placeholder 7">
            <a:extLst>
              <a:ext uri="{FF2B5EF4-FFF2-40B4-BE49-F238E27FC236}">
                <a16:creationId xmlns:a16="http://schemas.microsoft.com/office/drawing/2014/main" id="{12F48092-1372-AB16-477B-96CC70B8E01E}"/>
              </a:ext>
            </a:extLst>
          </p:cNvPr>
          <p:cNvSpPr>
            <a:spLocks noGrp="1"/>
          </p:cNvSpPr>
          <p:nvPr>
            <p:ph idx="11" sz="quarter" type="ftr"/>
          </p:nvPr>
        </p:nvSpPr>
        <p:spPr/>
        <p:txBody>
          <a:bodyPr numCol="1"/>
          <a:lstStyle/>
          <a:p>
            <a:endParaRPr lang="en-US"/>
          </a:p>
        </p:txBody>
      </p:sp>
      <p:sp>
        <p:nvSpPr>
          <p:cNvPr id="9" name="Slide Number Placeholder 8">
            <a:extLst>
              <a:ext uri="{FF2B5EF4-FFF2-40B4-BE49-F238E27FC236}">
                <a16:creationId xmlns:a16="http://schemas.microsoft.com/office/drawing/2014/main" id="{569DE9CE-59D0-6491-5A56-155EC27E0A8A}"/>
              </a:ext>
            </a:extLst>
          </p:cNvPr>
          <p:cNvSpPr>
            <a:spLocks noGrp="1"/>
          </p:cNvSpPr>
          <p:nvPr>
            <p:ph idx="12" sz="quarter" type="sldNum"/>
          </p:nvPr>
        </p:nvSpPr>
        <p:spPr/>
        <p:txBody>
          <a:bodyPr numCol="1"/>
          <a:lstStyle/>
          <a:p>
            <a:fld id="{149D829C-0904-4983-8A3D-1CBF6B1C4299}" type="slidenum">
              <a:rPr lang="en-US" smtClean="0"/>
              <a:t>‹#›</a:t>
            </a:fld>
            <a:endParaRPr lang="en-US"/>
          </a:p>
        </p:txBody>
      </p:sp>
    </p:spTree>
    <p:extLst>
      <p:ext uri="{BB962C8B-B14F-4D97-AF65-F5344CB8AC3E}">
        <p14:creationId xmlns:p14="http://schemas.microsoft.com/office/powerpoint/2010/main" val="1690968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D16A-5240-AA9E-20A7-A50972C60E5A}"/>
              </a:ext>
            </a:extLst>
          </p:cNvPr>
          <p:cNvSpPr>
            <a:spLocks noGrp="1"/>
          </p:cNvSpPr>
          <p:nvPr>
            <p:ph type="title"/>
          </p:nvPr>
        </p:nvSpPr>
        <p:spPr/>
        <p:txBody>
          <a:bodyPr numCol="1"/>
          <a:lstStyle/>
          <a:p>
            <a:r>
              <a:rPr lang="en-US"/>
              <a:t>Click to edit Master title style</a:t>
            </a:r>
          </a:p>
        </p:txBody>
      </p:sp>
      <p:sp>
        <p:nvSpPr>
          <p:cNvPr id="3" name="Date Placeholder 2">
            <a:extLst>
              <a:ext uri="{FF2B5EF4-FFF2-40B4-BE49-F238E27FC236}">
                <a16:creationId xmlns:a16="http://schemas.microsoft.com/office/drawing/2014/main" id="{4A02AD55-2C49-A321-38EA-5113F163F3CC}"/>
              </a:ext>
            </a:extLst>
          </p:cNvPr>
          <p:cNvSpPr>
            <a:spLocks noGrp="1"/>
          </p:cNvSpPr>
          <p:nvPr>
            <p:ph idx="10" sz="half" type="dt"/>
          </p:nvPr>
        </p:nvSpPr>
        <p:spPr/>
        <p:txBody>
          <a:bodyPr numCol="1"/>
          <a:lstStyle/>
          <a:p>
            <a:fld id="{C8F76F01-2669-4176-8511-D7DDACF09EBC}" type="datetimeFigureOut">
              <a:rPr lang="en-US" smtClean="0"/>
              <a:t>3/6/2026</a:t>
            </a:fld>
            <a:endParaRPr lang="en-US"/>
          </a:p>
        </p:txBody>
      </p:sp>
      <p:sp>
        <p:nvSpPr>
          <p:cNvPr id="4" name="Footer Placeholder 3">
            <a:extLst>
              <a:ext uri="{FF2B5EF4-FFF2-40B4-BE49-F238E27FC236}">
                <a16:creationId xmlns:a16="http://schemas.microsoft.com/office/drawing/2014/main" id="{744B6A48-1AC3-C703-B9DA-9AC802DBB9C7}"/>
              </a:ext>
            </a:extLst>
          </p:cNvPr>
          <p:cNvSpPr>
            <a:spLocks noGrp="1"/>
          </p:cNvSpPr>
          <p:nvPr>
            <p:ph idx="11" sz="quarter" type="ftr"/>
          </p:nvPr>
        </p:nvSpPr>
        <p:spPr/>
        <p:txBody>
          <a:bodyPr numCol="1"/>
          <a:lstStyle/>
          <a:p>
            <a:endParaRPr lang="en-US"/>
          </a:p>
        </p:txBody>
      </p:sp>
      <p:sp>
        <p:nvSpPr>
          <p:cNvPr id="5" name="Slide Number Placeholder 4">
            <a:extLst>
              <a:ext uri="{FF2B5EF4-FFF2-40B4-BE49-F238E27FC236}">
                <a16:creationId xmlns:a16="http://schemas.microsoft.com/office/drawing/2014/main" id="{E528786A-5122-1CFC-E9F1-0921C3F87EBF}"/>
              </a:ext>
            </a:extLst>
          </p:cNvPr>
          <p:cNvSpPr>
            <a:spLocks noGrp="1"/>
          </p:cNvSpPr>
          <p:nvPr>
            <p:ph idx="12" sz="quarter" type="sldNum"/>
          </p:nvPr>
        </p:nvSpPr>
        <p:spPr/>
        <p:txBody>
          <a:bodyPr numCol="1"/>
          <a:lstStyle/>
          <a:p>
            <a:fld id="{149D829C-0904-4983-8A3D-1CBF6B1C4299}" type="slidenum">
              <a:rPr lang="en-US" smtClean="0"/>
              <a:t>‹#›</a:t>
            </a:fld>
            <a:endParaRPr lang="en-US"/>
          </a:p>
        </p:txBody>
      </p:sp>
    </p:spTree>
    <p:extLst>
      <p:ext uri="{BB962C8B-B14F-4D97-AF65-F5344CB8AC3E}">
        <p14:creationId xmlns:p14="http://schemas.microsoft.com/office/powerpoint/2010/main" val="996422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33B82E-04BF-7A20-4DDB-4AF0B0DAF19E}"/>
              </a:ext>
            </a:extLst>
          </p:cNvPr>
          <p:cNvSpPr>
            <a:spLocks noGrp="1"/>
          </p:cNvSpPr>
          <p:nvPr>
            <p:ph idx="10" sz="half" type="dt"/>
          </p:nvPr>
        </p:nvSpPr>
        <p:spPr/>
        <p:txBody>
          <a:bodyPr numCol="1"/>
          <a:lstStyle/>
          <a:p>
            <a:fld id="{C8F76F01-2669-4176-8511-D7DDACF09EBC}" type="datetimeFigureOut">
              <a:rPr lang="en-US" smtClean="0"/>
              <a:t>3/6/2026</a:t>
            </a:fld>
            <a:endParaRPr lang="en-US"/>
          </a:p>
        </p:txBody>
      </p:sp>
      <p:sp>
        <p:nvSpPr>
          <p:cNvPr id="3" name="Footer Placeholder 2">
            <a:extLst>
              <a:ext uri="{FF2B5EF4-FFF2-40B4-BE49-F238E27FC236}">
                <a16:creationId xmlns:a16="http://schemas.microsoft.com/office/drawing/2014/main" id="{89F0BCAE-1A79-CE7C-AA90-88F64B1A3B6C}"/>
              </a:ext>
            </a:extLst>
          </p:cNvPr>
          <p:cNvSpPr>
            <a:spLocks noGrp="1"/>
          </p:cNvSpPr>
          <p:nvPr>
            <p:ph idx="11" sz="quarter" type="ftr"/>
          </p:nvPr>
        </p:nvSpPr>
        <p:spPr/>
        <p:txBody>
          <a:bodyPr numCol="1"/>
          <a:lstStyle/>
          <a:p>
            <a:endParaRPr lang="en-US"/>
          </a:p>
        </p:txBody>
      </p:sp>
      <p:sp>
        <p:nvSpPr>
          <p:cNvPr id="4" name="Slide Number Placeholder 3">
            <a:extLst>
              <a:ext uri="{FF2B5EF4-FFF2-40B4-BE49-F238E27FC236}">
                <a16:creationId xmlns:a16="http://schemas.microsoft.com/office/drawing/2014/main" id="{E587E236-D5DD-5A50-7246-F15313B579E6}"/>
              </a:ext>
            </a:extLst>
          </p:cNvPr>
          <p:cNvSpPr>
            <a:spLocks noGrp="1"/>
          </p:cNvSpPr>
          <p:nvPr>
            <p:ph idx="12" sz="quarter" type="sldNum"/>
          </p:nvPr>
        </p:nvSpPr>
        <p:spPr/>
        <p:txBody>
          <a:bodyPr numCol="1"/>
          <a:lstStyle/>
          <a:p>
            <a:fld id="{149D829C-0904-4983-8A3D-1CBF6B1C4299}" type="slidenum">
              <a:rPr lang="en-US" smtClean="0"/>
              <a:t>‹#›</a:t>
            </a:fld>
            <a:endParaRPr lang="en-US"/>
          </a:p>
        </p:txBody>
      </p:sp>
    </p:spTree>
    <p:extLst>
      <p:ext uri="{BB962C8B-B14F-4D97-AF65-F5344CB8AC3E}">
        <p14:creationId xmlns:p14="http://schemas.microsoft.com/office/powerpoint/2010/main" val="1530351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D1842-D528-881A-B5BB-338FCECE79BF}"/>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A7CC803-FF90-20E8-E1A9-2B51FA4BF954}"/>
              </a:ext>
            </a:extLst>
          </p:cNvPr>
          <p:cNvSpPr>
            <a:spLocks noGrp="1"/>
          </p:cNvSpPr>
          <p:nvPr>
            <p:ph idx="1"/>
          </p:nvPr>
        </p:nvSpPr>
        <p:spPr>
          <a:xfrm>
            <a:off x="5183188" y="987425"/>
            <a:ext cx="6172200" cy="4873625"/>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AA2B9FF-2A98-6295-F144-C963B3FD6C83}"/>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A8FAFA-D28A-EC43-E987-841E514DF64E}"/>
              </a:ext>
            </a:extLst>
          </p:cNvPr>
          <p:cNvSpPr>
            <a:spLocks noGrp="1"/>
          </p:cNvSpPr>
          <p:nvPr>
            <p:ph idx="10" sz="half" type="dt"/>
          </p:nvPr>
        </p:nvSpPr>
        <p:spPr/>
        <p:txBody>
          <a:bodyPr numCol="1"/>
          <a:lstStyle/>
          <a:p>
            <a:fld id="{C8F76F01-2669-4176-8511-D7DDACF09EBC}" type="datetimeFigureOut">
              <a:rPr lang="en-US" smtClean="0"/>
              <a:t>3/6/2026</a:t>
            </a:fld>
            <a:endParaRPr lang="en-US"/>
          </a:p>
        </p:txBody>
      </p:sp>
      <p:sp>
        <p:nvSpPr>
          <p:cNvPr id="6" name="Footer Placeholder 5">
            <a:extLst>
              <a:ext uri="{FF2B5EF4-FFF2-40B4-BE49-F238E27FC236}">
                <a16:creationId xmlns:a16="http://schemas.microsoft.com/office/drawing/2014/main" id="{67226BB9-5D06-D65A-6E6C-378426110E68}"/>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DF0CC45D-F483-03AD-A692-51D9E23D1814}"/>
              </a:ext>
            </a:extLst>
          </p:cNvPr>
          <p:cNvSpPr>
            <a:spLocks noGrp="1"/>
          </p:cNvSpPr>
          <p:nvPr>
            <p:ph idx="12" sz="quarter" type="sldNum"/>
          </p:nvPr>
        </p:nvSpPr>
        <p:spPr/>
        <p:txBody>
          <a:bodyPr numCol="1"/>
          <a:lstStyle/>
          <a:p>
            <a:fld id="{149D829C-0904-4983-8A3D-1CBF6B1C4299}" type="slidenum">
              <a:rPr lang="en-US" smtClean="0"/>
              <a:t>‹#›</a:t>
            </a:fld>
            <a:endParaRPr lang="en-US"/>
          </a:p>
        </p:txBody>
      </p:sp>
    </p:spTree>
    <p:extLst>
      <p:ext uri="{BB962C8B-B14F-4D97-AF65-F5344CB8AC3E}">
        <p14:creationId xmlns:p14="http://schemas.microsoft.com/office/powerpoint/2010/main" val="1944321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3DD85-91B8-92AB-B1C4-8F7EA52753EA}"/>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6405386-5732-70C0-7505-AD7803C658A0}"/>
              </a:ext>
            </a:extLst>
          </p:cNvPr>
          <p:cNvSpPr>
            <a:spLocks noGrp="1"/>
          </p:cNvSpPr>
          <p:nvPr>
            <p:ph idx="1" type="pic"/>
          </p:nvPr>
        </p:nvSpPr>
        <p:spPr>
          <a:xfrm>
            <a:off x="5183188" y="987425"/>
            <a:ext cx="6172200" cy="4873625"/>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4" name="Text Placeholder 3">
            <a:extLst>
              <a:ext uri="{FF2B5EF4-FFF2-40B4-BE49-F238E27FC236}">
                <a16:creationId xmlns:a16="http://schemas.microsoft.com/office/drawing/2014/main" id="{F5F74578-9E36-50E5-B8DE-065A2ADDDFD0}"/>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EB60D2-BBE3-ED00-838E-121341601F18}"/>
              </a:ext>
            </a:extLst>
          </p:cNvPr>
          <p:cNvSpPr>
            <a:spLocks noGrp="1"/>
          </p:cNvSpPr>
          <p:nvPr>
            <p:ph idx="10" sz="half" type="dt"/>
          </p:nvPr>
        </p:nvSpPr>
        <p:spPr/>
        <p:txBody>
          <a:bodyPr numCol="1"/>
          <a:lstStyle/>
          <a:p>
            <a:fld id="{C8F76F01-2669-4176-8511-D7DDACF09EBC}" type="datetimeFigureOut">
              <a:rPr lang="en-US" smtClean="0"/>
              <a:t>3/6/2026</a:t>
            </a:fld>
            <a:endParaRPr lang="en-US"/>
          </a:p>
        </p:txBody>
      </p:sp>
      <p:sp>
        <p:nvSpPr>
          <p:cNvPr id="6" name="Footer Placeholder 5">
            <a:extLst>
              <a:ext uri="{FF2B5EF4-FFF2-40B4-BE49-F238E27FC236}">
                <a16:creationId xmlns:a16="http://schemas.microsoft.com/office/drawing/2014/main" id="{472D5F6D-B69E-90F6-E9F1-8248A0271EF8}"/>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C17F421B-584E-BD83-4E1F-5AF76F1429CD}"/>
              </a:ext>
            </a:extLst>
          </p:cNvPr>
          <p:cNvSpPr>
            <a:spLocks noGrp="1"/>
          </p:cNvSpPr>
          <p:nvPr>
            <p:ph idx="12" sz="quarter" type="sldNum"/>
          </p:nvPr>
        </p:nvSpPr>
        <p:spPr/>
        <p:txBody>
          <a:bodyPr numCol="1"/>
          <a:lstStyle/>
          <a:p>
            <a:fld id="{149D829C-0904-4983-8A3D-1CBF6B1C4299}" type="slidenum">
              <a:rPr lang="en-US" smtClean="0"/>
              <a:t>‹#›</a:t>
            </a:fld>
            <a:endParaRPr lang="en-US"/>
          </a:p>
        </p:txBody>
      </p:sp>
    </p:spTree>
    <p:extLst>
      <p:ext uri="{BB962C8B-B14F-4D97-AF65-F5344CB8AC3E}">
        <p14:creationId xmlns:p14="http://schemas.microsoft.com/office/powerpoint/2010/main" val="2430592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D3394-C78E-420A-96E9-B64899CBCD28}"/>
              </a:ext>
            </a:extLst>
          </p:cNvPr>
          <p:cNvSpPr>
            <a:spLocks noGrp="1"/>
          </p:cNvSpPr>
          <p:nvPr>
            <p:ph type="title"/>
          </p:nvPr>
        </p:nvSpPr>
        <p:spPr/>
        <p:txBody>
          <a:bodyPr numCol="1"/>
          <a:lstStyle/>
          <a:p>
            <a:r>
              <a:rPr lang="en-US"/>
              <a:t>Click to edit Master title style</a:t>
            </a:r>
          </a:p>
        </p:txBody>
      </p:sp>
      <p:sp>
        <p:nvSpPr>
          <p:cNvPr id="3" name="Vertical Text Placeholder 2">
            <a:extLst>
              <a:ext uri="{FF2B5EF4-FFF2-40B4-BE49-F238E27FC236}">
                <a16:creationId xmlns:a16="http://schemas.microsoft.com/office/drawing/2014/main" id="{3F62E2B8-7D42-AEF9-A27F-6B2148D1A35E}"/>
              </a:ext>
            </a:extLst>
          </p:cNvPr>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B21016-2005-C614-5A00-F0A83BC7A3A6}"/>
              </a:ext>
            </a:extLst>
          </p:cNvPr>
          <p:cNvSpPr>
            <a:spLocks noGrp="1"/>
          </p:cNvSpPr>
          <p:nvPr>
            <p:ph idx="10" sz="half" type="dt"/>
          </p:nvPr>
        </p:nvSpPr>
        <p:spPr/>
        <p:txBody>
          <a:bodyPr numCol="1"/>
          <a:lstStyle/>
          <a:p>
            <a:fld id="{C8F76F01-2669-4176-8511-D7DDACF09EBC}" type="datetimeFigureOut">
              <a:rPr lang="en-US" smtClean="0"/>
              <a:t>3/6/2026</a:t>
            </a:fld>
            <a:endParaRPr lang="en-US"/>
          </a:p>
        </p:txBody>
      </p:sp>
      <p:sp>
        <p:nvSpPr>
          <p:cNvPr id="5" name="Footer Placeholder 4">
            <a:extLst>
              <a:ext uri="{FF2B5EF4-FFF2-40B4-BE49-F238E27FC236}">
                <a16:creationId xmlns:a16="http://schemas.microsoft.com/office/drawing/2014/main" id="{51298733-B9F8-F233-A76B-0D92489C42CB}"/>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E11FAA11-5A88-9C3F-E9BD-543913E59413}"/>
              </a:ext>
            </a:extLst>
          </p:cNvPr>
          <p:cNvSpPr>
            <a:spLocks noGrp="1"/>
          </p:cNvSpPr>
          <p:nvPr>
            <p:ph idx="12" sz="quarter" type="sldNum"/>
          </p:nvPr>
        </p:nvSpPr>
        <p:spPr/>
        <p:txBody>
          <a:bodyPr numCol="1"/>
          <a:lstStyle/>
          <a:p>
            <a:fld id="{149D829C-0904-4983-8A3D-1CBF6B1C4299}" type="slidenum">
              <a:rPr lang="en-US" smtClean="0"/>
              <a:t>‹#›</a:t>
            </a:fld>
            <a:endParaRPr lang="en-US"/>
          </a:p>
        </p:txBody>
      </p:sp>
    </p:spTree>
    <p:extLst>
      <p:ext uri="{BB962C8B-B14F-4D97-AF65-F5344CB8AC3E}">
        <p14:creationId xmlns:p14="http://schemas.microsoft.com/office/powerpoint/2010/main" val="3420364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5EC2AB-218F-30A1-C74F-22B203E6B273}"/>
              </a:ext>
            </a:extLst>
          </p:cNvPr>
          <p:cNvSpPr>
            <a:spLocks noGrp="1"/>
          </p:cNvSpPr>
          <p:nvPr>
            <p:ph orient="vert" type="title"/>
          </p:nvPr>
        </p:nvSpPr>
        <p:spPr>
          <a:xfrm>
            <a:off x="8724900" y="365125"/>
            <a:ext cx="2628900" cy="5811838"/>
          </a:xfrm>
        </p:spPr>
        <p:txBody>
          <a:bodyPr numCol="1" vert="eaVert"/>
          <a:lstStyle/>
          <a:p>
            <a:r>
              <a:rPr lang="en-US"/>
              <a:t>Click to edit Master title style</a:t>
            </a:r>
          </a:p>
        </p:txBody>
      </p:sp>
      <p:sp>
        <p:nvSpPr>
          <p:cNvPr id="3" name="Vertical Text Placeholder 2">
            <a:extLst>
              <a:ext uri="{FF2B5EF4-FFF2-40B4-BE49-F238E27FC236}">
                <a16:creationId xmlns:a16="http://schemas.microsoft.com/office/drawing/2014/main" id="{3D1CC9F0-50CB-61DB-3281-8C55518D9C8D}"/>
              </a:ext>
            </a:extLst>
          </p:cNvPr>
          <p:cNvSpPr>
            <a:spLocks noGrp="1"/>
          </p:cNvSpPr>
          <p:nvPr>
            <p:ph idx="1" orient="vert" type="body"/>
          </p:nvPr>
        </p:nvSpPr>
        <p:spPr>
          <a:xfrm>
            <a:off x="838200" y="365125"/>
            <a:ext cx="7734300" cy="5811838"/>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438415-13CD-75D6-7FE1-941F69D9B1B5}"/>
              </a:ext>
            </a:extLst>
          </p:cNvPr>
          <p:cNvSpPr>
            <a:spLocks noGrp="1"/>
          </p:cNvSpPr>
          <p:nvPr>
            <p:ph idx="10" sz="half" type="dt"/>
          </p:nvPr>
        </p:nvSpPr>
        <p:spPr/>
        <p:txBody>
          <a:bodyPr numCol="1"/>
          <a:lstStyle/>
          <a:p>
            <a:fld id="{C8F76F01-2669-4176-8511-D7DDACF09EBC}" type="datetimeFigureOut">
              <a:rPr lang="en-US" smtClean="0"/>
              <a:t>3/6/2026</a:t>
            </a:fld>
            <a:endParaRPr lang="en-US"/>
          </a:p>
        </p:txBody>
      </p:sp>
      <p:sp>
        <p:nvSpPr>
          <p:cNvPr id="5" name="Footer Placeholder 4">
            <a:extLst>
              <a:ext uri="{FF2B5EF4-FFF2-40B4-BE49-F238E27FC236}">
                <a16:creationId xmlns:a16="http://schemas.microsoft.com/office/drawing/2014/main" id="{0A72255A-CB2D-1013-5B94-8AE2D262F14E}"/>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46E998DC-5D67-050E-592E-EC55C4531798}"/>
              </a:ext>
            </a:extLst>
          </p:cNvPr>
          <p:cNvSpPr>
            <a:spLocks noGrp="1"/>
          </p:cNvSpPr>
          <p:nvPr>
            <p:ph idx="12" sz="quarter" type="sldNum"/>
          </p:nvPr>
        </p:nvSpPr>
        <p:spPr/>
        <p:txBody>
          <a:bodyPr numCol="1"/>
          <a:lstStyle/>
          <a:p>
            <a:fld id="{149D829C-0904-4983-8A3D-1CBF6B1C4299}" type="slidenum">
              <a:rPr lang="en-US" smtClean="0"/>
              <a:t>‹#›</a:t>
            </a:fld>
            <a:endParaRPr lang="en-US"/>
          </a:p>
        </p:txBody>
      </p:sp>
    </p:spTree>
    <p:extLst>
      <p:ext uri="{BB962C8B-B14F-4D97-AF65-F5344CB8AC3E}">
        <p14:creationId xmlns:p14="http://schemas.microsoft.com/office/powerpoint/2010/main" val="2659966190"/>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94AE4E-21B2-E054-4005-981CD7B70C9F}"/>
              </a:ext>
            </a:extLst>
          </p:cNvPr>
          <p:cNvSpPr>
            <a:spLocks noGrp="1"/>
          </p:cNvSpPr>
          <p:nvPr>
            <p:ph type="title"/>
          </p:nvPr>
        </p:nvSpPr>
        <p:spPr>
          <a:xfrm>
            <a:off x="838200" y="365125"/>
            <a:ext cx="10515600" cy="1325563"/>
          </a:xfrm>
          <a:prstGeom prst="rect">
            <a:avLst/>
          </a:prstGeom>
        </p:spPr>
        <p:txBody>
          <a:bodyPr anchor="ctr" bIns="45720" lIns="91440" numCol="1" rIns="91440" rtlCol="0" tIns="45720" vert="horz">
            <a:normAutofit/>
          </a:bodyPr>
          <a:lstStyle/>
          <a:p>
            <a:r>
              <a:rPr lang="en-US"/>
              <a:t>Click to edit Master title style</a:t>
            </a:r>
          </a:p>
        </p:txBody>
      </p:sp>
      <p:sp>
        <p:nvSpPr>
          <p:cNvPr id="3" name="Text Placeholder 2">
            <a:extLst>
              <a:ext uri="{FF2B5EF4-FFF2-40B4-BE49-F238E27FC236}">
                <a16:creationId xmlns:a16="http://schemas.microsoft.com/office/drawing/2014/main" id="{3CCFC61D-0D30-0B50-3359-AC884E77F53F}"/>
              </a:ext>
            </a:extLst>
          </p:cNvPr>
          <p:cNvSpPr>
            <a:spLocks noGrp="1"/>
          </p:cNvSpPr>
          <p:nvPr>
            <p:ph idx="1" type="body"/>
          </p:nvPr>
        </p:nvSpPr>
        <p:spPr>
          <a:xfrm>
            <a:off x="838200" y="1825625"/>
            <a:ext cx="10515600" cy="4351338"/>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AD8F1F-09BE-E219-2ED2-E1E65E645E89}"/>
              </a:ext>
            </a:extLst>
          </p:cNvPr>
          <p:cNvSpPr>
            <a:spLocks noGrp="1"/>
          </p:cNvSpPr>
          <p:nvPr>
            <p:ph idx="2" sz="half" type="dt"/>
          </p:nvPr>
        </p:nvSpPr>
        <p:spPr>
          <a:xfrm>
            <a:off x="838200" y="6356350"/>
            <a:ext cx="2743200" cy="365125"/>
          </a:xfrm>
          <a:prstGeom prst="rect">
            <a:avLst/>
          </a:prstGeom>
        </p:spPr>
        <p:txBody>
          <a:bodyPr anchor="ctr" bIns="45720" lIns="91440" numCol="1" rIns="91440" rtlCol="0" tIns="45720" vert="horz"/>
          <a:lstStyle>
            <a:lvl1pPr algn="l">
              <a:defRPr sz="1200">
                <a:solidFill>
                  <a:schemeClr val="tx1">
                    <a:tint val="82000"/>
                  </a:schemeClr>
                </a:solidFill>
              </a:defRPr>
            </a:lvl1pPr>
          </a:lstStyle>
          <a:p>
            <a:fld id="{C8F76F01-2669-4176-8511-D7DDACF09EBC}" type="datetimeFigureOut">
              <a:rPr lang="en-US" smtClean="0"/>
              <a:t>3/6/2026</a:t>
            </a:fld>
            <a:endParaRPr lang="en-US"/>
          </a:p>
        </p:txBody>
      </p:sp>
      <p:sp>
        <p:nvSpPr>
          <p:cNvPr id="5" name="Footer Placeholder 4">
            <a:extLst>
              <a:ext uri="{FF2B5EF4-FFF2-40B4-BE49-F238E27FC236}">
                <a16:creationId xmlns:a16="http://schemas.microsoft.com/office/drawing/2014/main" id="{059429EA-84EE-D54A-B83C-9BD8F30E0377}"/>
              </a:ext>
            </a:extLst>
          </p:cNvPr>
          <p:cNvSpPr>
            <a:spLocks noGrp="1"/>
          </p:cNvSpPr>
          <p:nvPr>
            <p:ph idx="3" sz="quarter" type="ftr"/>
          </p:nvPr>
        </p:nvSpPr>
        <p:spPr>
          <a:xfrm>
            <a:off x="4038600" y="6356350"/>
            <a:ext cx="4114800" cy="365125"/>
          </a:xfrm>
          <a:prstGeom prst="rect">
            <a:avLst/>
          </a:prstGeom>
        </p:spPr>
        <p:txBody>
          <a:bodyPr anchor="ctr" bIns="45720" lIns="91440" numCol="1" rIns="91440" rtlCol="0" tIns="45720" vert="horz"/>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C565968-D88B-492D-FDB8-B8DC5A4E89D0}"/>
              </a:ext>
            </a:extLst>
          </p:cNvPr>
          <p:cNvSpPr>
            <a:spLocks noGrp="1"/>
          </p:cNvSpPr>
          <p:nvPr>
            <p:ph idx="4" sz="quarter" type="sldNum"/>
          </p:nvPr>
        </p:nvSpPr>
        <p:spPr>
          <a:xfrm>
            <a:off x="8610600" y="6356350"/>
            <a:ext cx="2743200" cy="365125"/>
          </a:xfrm>
          <a:prstGeom prst="rect">
            <a:avLst/>
          </a:prstGeom>
        </p:spPr>
        <p:txBody>
          <a:bodyPr anchor="ctr" bIns="45720" lIns="91440" numCol="1" rIns="91440" rtlCol="0" tIns="45720" vert="horz"/>
          <a:lstStyle>
            <a:lvl1pPr algn="r">
              <a:defRPr sz="1200">
                <a:solidFill>
                  <a:schemeClr val="tx1">
                    <a:tint val="82000"/>
                  </a:schemeClr>
                </a:solidFill>
              </a:defRPr>
            </a:lvl1pPr>
          </a:lstStyle>
          <a:p>
            <a:fld id="{149D829C-0904-4983-8A3D-1CBF6B1C4299}" type="slidenum">
              <a:rPr lang="en-US" smtClean="0"/>
              <a:t>‹#›</a:t>
            </a:fld>
            <a:endParaRPr lang="en-US"/>
          </a:p>
        </p:txBody>
      </p:sp>
    </p:spTree>
    <p:extLst>
      <p:ext uri="{BB962C8B-B14F-4D97-AF65-F5344CB8AC3E}">
        <p14:creationId xmlns:p14="http://schemas.microsoft.com/office/powerpoint/2010/main" val="3998301391"/>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defTabSz="914400" eaLnBrk="1" hangingPunct="1" latinLnBrk="0" rtl="0">
        <a:lnSpc>
          <a:spcPct val="90000"/>
        </a:lnSpc>
        <a:spcBef>
          <a:spcPct val="0"/>
        </a:spcBef>
        <a:buNone/>
        <a:defRPr kern="1200" sz="44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8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4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arget="../media/image1.jpeg" Type="http://schemas.openxmlformats.org/officeDocument/2006/relationships/image"/><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2.xml.rels><?xml version="1.0" encoding="UTF-8" standalone="yes"?><Relationships xmlns="http://schemas.openxmlformats.org/package/2006/relationships"><Relationship Id="rId8" Target="../diagrams/drawing1.xml" Type="http://schemas.microsoft.com/office/2007/relationships/diagramDrawing"/><Relationship Id="rId7" Target="../diagrams/quickStyle1.xml" Type="http://schemas.openxmlformats.org/officeDocument/2006/relationships/diagramQuickStyle"/><Relationship Id="rId6" Target="../diagrams/layout1.xml" Type="http://schemas.openxmlformats.org/officeDocument/2006/relationships/diagramLayout"/><Relationship Id="rId5" Target="../diagrams/data1.xml" Type="http://schemas.openxmlformats.org/officeDocument/2006/relationships/diagramData"/><Relationship Id="rId4" Target="../diagrams/colors1.xml" Type="http://schemas.openxmlformats.org/officeDocument/2006/relationships/diagramColors"/><Relationship Id="rId3" Target="../media/image2.jpe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8" Target="../diagrams/drawing2.xml" Type="http://schemas.microsoft.com/office/2007/relationships/diagramDrawing"/><Relationship Id="rId7" Target="../diagrams/quickStyle2.xml" Type="http://schemas.openxmlformats.org/officeDocument/2006/relationships/diagramQuickStyle"/><Relationship Id="rId6" Target="../diagrams/layout2.xml" Type="http://schemas.openxmlformats.org/officeDocument/2006/relationships/diagramLayout"/><Relationship Id="rId5" Target="../diagrams/data2.xml" Type="http://schemas.openxmlformats.org/officeDocument/2006/relationships/diagramData"/><Relationship Id="rId4" Target="../diagrams/colors2.xml" Type="http://schemas.openxmlformats.org/officeDocument/2006/relationships/diagramColors"/><Relationship Id="rId3" Target="../media/image3.jpe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1.jpe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8" Target="../diagrams/drawing3.xml" Type="http://schemas.microsoft.com/office/2007/relationships/diagramDrawing"/><Relationship Id="rId7" Target="../diagrams/quickStyle3.xml" Type="http://schemas.openxmlformats.org/officeDocument/2006/relationships/diagramQuickStyle"/><Relationship Id="rId6" Target="../diagrams/layout3.xml" Type="http://schemas.openxmlformats.org/officeDocument/2006/relationships/diagramLayout"/><Relationship Id="rId5" Target="../diagrams/data3.xml" Type="http://schemas.openxmlformats.org/officeDocument/2006/relationships/diagramData"/><Relationship Id="rId4" Target="../diagrams/colors3.xml" Type="http://schemas.openxmlformats.org/officeDocument/2006/relationships/diagramColors"/><Relationship Id="rId3" Target="../media/image4.jpe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7" Target="../diagrams/drawing4.xml" Type="http://schemas.microsoft.com/office/2007/relationships/diagramDrawing"/><Relationship Id="rId6" Target="../diagrams/quickStyle4.xml" Type="http://schemas.openxmlformats.org/officeDocument/2006/relationships/diagramQuickStyle"/><Relationship Id="rId5" Target="../diagrams/layout4.xml" Type="http://schemas.openxmlformats.org/officeDocument/2006/relationships/diagramLayout"/><Relationship Id="rId4" Target="../diagrams/data4.xml" Type="http://schemas.openxmlformats.org/officeDocument/2006/relationships/diagramData"/><Relationship Id="rId3" Target="../diagrams/colors4.xml" Type="http://schemas.openxmlformats.org/officeDocument/2006/relationships/diagramColors"/><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7" Target="../diagrams/drawing5.xml" Type="http://schemas.microsoft.com/office/2007/relationships/diagramDrawing"/><Relationship Id="rId6" Target="../diagrams/quickStyle5.xml" Type="http://schemas.openxmlformats.org/officeDocument/2006/relationships/diagramQuickStyle"/><Relationship Id="rId5" Target="../diagrams/layout5.xml" Type="http://schemas.openxmlformats.org/officeDocument/2006/relationships/diagramLayout"/><Relationship Id="rId4" Target="../diagrams/data5.xml" Type="http://schemas.openxmlformats.org/officeDocument/2006/relationships/diagramData"/><Relationship Id="rId3" Target="../diagrams/colors5.xml" Type="http://schemas.openxmlformats.org/officeDocument/2006/relationships/diagramColors"/><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7" Target="../diagrams/drawing6.xml" Type="http://schemas.microsoft.com/office/2007/relationships/diagramDrawing"/><Relationship Id="rId6" Target="../diagrams/quickStyle6.xml" Type="http://schemas.openxmlformats.org/officeDocument/2006/relationships/diagramQuickStyle"/><Relationship Id="rId5" Target="../diagrams/layout6.xml" Type="http://schemas.openxmlformats.org/officeDocument/2006/relationships/diagramLayout"/><Relationship Id="rId4" Target="../diagrams/data6.xml" Type="http://schemas.openxmlformats.org/officeDocument/2006/relationships/diagramData"/><Relationship Id="rId3" Target="../diagrams/colors6.xml" Type="http://schemas.openxmlformats.org/officeDocument/2006/relationships/diagramColors"/><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29.jpe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7" Target="../diagrams/drawing7.xml" Type="http://schemas.microsoft.com/office/2007/relationships/diagramDrawing"/><Relationship Id="rId6" Target="../diagrams/quickStyle7.xml" Type="http://schemas.openxmlformats.org/officeDocument/2006/relationships/diagramQuickStyle"/><Relationship Id="rId5" Target="../diagrams/layout7.xml" Type="http://schemas.openxmlformats.org/officeDocument/2006/relationships/diagramLayout"/><Relationship Id="rId4" Target="../diagrams/data7.xml" Type="http://schemas.openxmlformats.org/officeDocument/2006/relationships/diagramData"/><Relationship Id="rId3" Target="../diagrams/colors7.xml" Type="http://schemas.openxmlformats.org/officeDocument/2006/relationships/diagramColors"/><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7" Target="../diagrams/drawing8.xml" Type="http://schemas.microsoft.com/office/2007/relationships/diagramDrawing"/><Relationship Id="rId6" Target="../diagrams/quickStyle8.xml" Type="http://schemas.openxmlformats.org/officeDocument/2006/relationships/diagramQuickStyle"/><Relationship Id="rId5" Target="../diagrams/layout8.xml" Type="http://schemas.openxmlformats.org/officeDocument/2006/relationships/diagramLayout"/><Relationship Id="rId4" Target="../diagrams/data8.xml" Type="http://schemas.openxmlformats.org/officeDocument/2006/relationships/diagramData"/><Relationship Id="rId3" Target="../diagrams/colors8.xml" Type="http://schemas.openxmlformats.org/officeDocument/2006/relationships/diagramColors"/><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7" Target="../diagrams/drawing9.xml" Type="http://schemas.microsoft.com/office/2007/relationships/diagramDrawing"/><Relationship Id="rId6" Target="../diagrams/quickStyle9.xml" Type="http://schemas.openxmlformats.org/officeDocument/2006/relationships/diagramQuickStyle"/><Relationship Id="rId5" Target="../diagrams/layout9.xml" Type="http://schemas.openxmlformats.org/officeDocument/2006/relationships/diagramLayout"/><Relationship Id="rId4" Target="../diagrams/data9.xml" Type="http://schemas.openxmlformats.org/officeDocument/2006/relationships/diagramData"/><Relationship Id="rId3" Target="../diagrams/colors9.xml" Type="http://schemas.openxmlformats.org/officeDocument/2006/relationships/diagramColors"/><Relationship Id="rId2" Target="../notesSlides/notesSlide12.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7" Target="../diagrams/drawing10.xml" Type="http://schemas.microsoft.com/office/2007/relationships/diagramDrawing"/><Relationship Id="rId6" Target="../diagrams/quickStyle10.xml" Type="http://schemas.openxmlformats.org/officeDocument/2006/relationships/diagramQuickStyle"/><Relationship Id="rId5" Target="../diagrams/layout10.xml" Type="http://schemas.openxmlformats.org/officeDocument/2006/relationships/diagramLayout"/><Relationship Id="rId4" Target="../diagrams/data10.xml" Type="http://schemas.openxmlformats.org/officeDocument/2006/relationships/diagramData"/><Relationship Id="rId3" Target="../diagrams/colors10.xml" Type="http://schemas.openxmlformats.org/officeDocument/2006/relationships/diagramColors"/><Relationship Id="rId2" Target="../notesSlides/notesSlide13.xml" Type="http://schemas.openxmlformats.org/officeDocument/2006/relationships/notesSlide"/><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7" Target="../diagrams/drawing11.xml" Type="http://schemas.microsoft.com/office/2007/relationships/diagramDrawing"/><Relationship Id="rId6" Target="../diagrams/quickStyle11.xml" Type="http://schemas.openxmlformats.org/officeDocument/2006/relationships/diagramQuickStyle"/><Relationship Id="rId5" Target="../diagrams/layout11.xml" Type="http://schemas.openxmlformats.org/officeDocument/2006/relationships/diagramLayout"/><Relationship Id="rId4" Target="../diagrams/data11.xml" Type="http://schemas.openxmlformats.org/officeDocument/2006/relationships/diagramData"/><Relationship Id="rId3" Target="../diagrams/colors11.xml" Type="http://schemas.openxmlformats.org/officeDocument/2006/relationships/diagramColors"/><Relationship Id="rId2" Target="../notesSlides/notesSlide14.xml" Type="http://schemas.openxmlformats.org/officeDocument/2006/relationships/notesSlide"/><Relationship Id="rId1" Target="../slideLayouts/slideLayout2.xml" Type="http://schemas.openxmlformats.org/officeDocument/2006/relationships/slideLayout"/></Relationships>
</file>

<file path=ppt/slides/_rels/slide15.xml.rels><?xml version="1.0" encoding="UTF-8" standalone="yes"?><Relationships xmlns="http://schemas.openxmlformats.org/package/2006/relationships"><Relationship Id="rId7" Target="../diagrams/drawing12.xml" Type="http://schemas.microsoft.com/office/2007/relationships/diagramDrawing"/><Relationship Id="rId6" Target="../diagrams/quickStyle12.xml" Type="http://schemas.openxmlformats.org/officeDocument/2006/relationships/diagramQuickStyle"/><Relationship Id="rId5" Target="../diagrams/layout12.xml" Type="http://schemas.openxmlformats.org/officeDocument/2006/relationships/diagramLayout"/><Relationship Id="rId4" Target="../diagrams/data12.xml" Type="http://schemas.openxmlformats.org/officeDocument/2006/relationships/diagramData"/><Relationship Id="rId3" Target="../diagrams/colors12.xml" Type="http://schemas.openxmlformats.org/officeDocument/2006/relationships/diagramColors"/><Relationship Id="rId2" Target="../notesSlides/notesSlide15.xml" Type="http://schemas.openxmlformats.org/officeDocument/2006/relationships/notesSlide"/><Relationship Id="rId1" Target="../slideLayouts/slideLayout2.xml" Type="http://schemas.openxmlformats.org/officeDocument/2006/relationships/slideLayout"/></Relationships>
</file>

<file path=ppt/slides/_rels/slide16.xml.rels><?xml version="1.0" encoding="UTF-8" standalone="yes"?><Relationships xmlns="http://schemas.openxmlformats.org/package/2006/relationships"><Relationship Id="rId2" Target="../notesSlides/notesSlide16.xml" Type="http://schemas.openxmlformats.org/officeDocument/2006/relationships/notesSlide"/><Relationship Id="rId1" Target="../slideLayouts/slideLayout2.xml" Type="http://schemas.openxmlformats.org/officeDocument/2006/relationships/slideLayout"/></Relationships>
</file>

<file path=ppt/slides/_rels/slide17.xml.rels><?xml version="1.0" encoding="UTF-8" standalone="yes"?><Relationships xmlns="http://schemas.openxmlformats.org/package/2006/relationships"><Relationship Id="rId2" Target="https://www.gov.uk/" TargetMode="External" Type="http://schemas.openxmlformats.org/officeDocument/2006/relationships/hyperlink"/><Relationship Id="rId1" Target="../slideLayouts/slideLayout2.xml" Type="http://schemas.openxmlformats.org/officeDocument/2006/relationships/slideLayout"/></Relationships>
</file>

<file path=ppt/slides/_rels/slide18.xml.rels><?xml version="1.0" encoding="UTF-8" standalone="yes"?><Relationships xmlns="http://schemas.openxmlformats.org/package/2006/relationships"><Relationship Id="rId2" Target="https://www.gmc-uk.org/" TargetMode="External" Type="http://schemas.openxmlformats.org/officeDocument/2006/relationships/hyperlink"/><Relationship Id="rId1" Target="../slideLayouts/slideLayout2.xml" Type="http://schemas.openxmlformats.org/officeDocument/2006/relationships/slideLayout"/></Relationships>
</file>

<file path=ppt/slides/_rels/slide19.xml.rels><?xml version="1.0" encoding="UTF-8" standalone="yes"?><Relationships xmlns="http://schemas.openxmlformats.org/package/2006/relationships"><Relationship Id="rId4" Target="https://www.england.nhs.uk/" TargetMode="External" Type="http://schemas.openxmlformats.org/officeDocument/2006/relationships/hyperlink"/><Relationship Id="rId3" Target="https://www.england.nhs.uk/" TargetMode="External" Type="http://schemas.openxmlformats.org/officeDocument/2006/relationships/hyperlink"/><Relationship Id="rId2" Target="https://www.england.nhs.uk/" TargetMode="External" Type="http://schemas.openxmlformats.org/officeDocument/2006/relationships/hyperlink"/><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B843C-AE6A-1A20-9A8B-E92E579820C5}"/>
              </a:ext>
            </a:extLst>
          </p:cNvPr>
          <p:cNvSpPr>
            <a:spLocks noGrp="1"/>
          </p:cNvSpPr>
          <p:nvPr>
            <p:ph type="title"/>
          </p:nvPr>
        </p:nvSpPr>
        <p:spPr>
          <a:xfrm>
            <a:off x="5868557" y="1138036"/>
            <a:ext cx="5444382" cy="1402470"/>
          </a:xfrm>
        </p:spPr>
        <p:txBody>
          <a:bodyPr anchor="t" numCol="1">
            <a:normAutofit/>
          </a:bodyPr>
          <a:lstStyle/>
          <a:p>
            <a:r>
              <a:rPr lang="en-US" sz="2500"/>
              <a:t>Digital Innovation in UK Health and Social Care: The NHS App (2019–Present)</a:t>
            </a:r>
            <a:br>
              <a:rPr lang="en-US" sz="2500"/>
            </a:br>
            <a:endParaRPr lang="en-US" sz="2500"/>
          </a:p>
        </p:txBody>
      </p:sp>
      <p:pic>
        <p:nvPicPr>
          <p:cNvPr descr="Molecular structure and periodic table on a desk" id="5" name="Picture 4">
            <a:extLst>
              <a:ext uri="{FF2B5EF4-FFF2-40B4-BE49-F238E27FC236}">
                <a16:creationId xmlns:a16="http://schemas.microsoft.com/office/drawing/2014/main" id="{C0DED51C-CCC7-1414-AFBE-5710C812CDEA}"/>
              </a:ext>
            </a:extLst>
          </p:cNvPr>
          <p:cNvPicPr>
            <a:picLocks noChangeAspect="1"/>
          </p:cNvPicPr>
          <p:nvPr/>
        </p:nvPicPr>
        <p:blipFill>
          <a:blip r:embed="rId3"/>
          <a:srcRect b="-1" l="8174" r="41688"/>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AdjustHandles="1" noChangeArrowheads="1" noChangeAspect="1" noChangeShapeType="1" noEditPoints="1" noGrp="1" noMove="1" noResize="1" noRot="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6C3E72-A539-C356-8032-C6267F28D7DE}"/>
              </a:ext>
            </a:extLst>
          </p:cNvPr>
          <p:cNvSpPr>
            <a:spLocks noGrp="1"/>
          </p:cNvSpPr>
          <p:nvPr>
            <p:ph idx="1"/>
          </p:nvPr>
        </p:nvSpPr>
        <p:spPr>
          <a:xfrm>
            <a:off x="5868557" y="2551176"/>
            <a:ext cx="5444382" cy="3591207"/>
          </a:xfrm>
        </p:spPr>
        <p:txBody>
          <a:bodyPr numCol="1">
            <a:normAutofit/>
          </a:bodyPr>
          <a:lstStyle/>
          <a:p>
            <a:r>
              <a:rPr dirty="0" lang="en-US" sz="2000"/>
              <a:t>Student Name : Eunice-Naomi Labou</a:t>
            </a:r>
          </a:p>
          <a:p>
            <a:r>
              <a:rPr dirty="0" lang="en-US" sz="2000"/>
              <a:t>Student Number : 2322368</a:t>
            </a:r>
          </a:p>
          <a:p>
            <a:r>
              <a:rPr dirty="0" lang="en-US" sz="2000"/>
              <a:t>Module: Digital Transformation in the Health and Care Professions</a:t>
            </a:r>
          </a:p>
          <a:p>
            <a:r>
              <a:rPr dirty="0" lang="en-US" sz="2000"/>
              <a:t>Module Code: BMHP6026</a:t>
            </a:r>
          </a:p>
          <a:p>
            <a:r>
              <a:rPr dirty="0" lang="en-US" sz="2000"/>
              <a:t>Lecturer: Martin Svejda</a:t>
            </a:r>
          </a:p>
          <a:p>
            <a:r>
              <a:rPr dirty="0" lang="en-US" sz="2000"/>
              <a:t>Date : 8 March 2026</a:t>
            </a:r>
          </a:p>
          <a:p>
            <a:endParaRPr dirty="0" lang="en-US" sz="2000"/>
          </a:p>
        </p:txBody>
      </p:sp>
    </p:spTree>
    <p:extLst>
      <p:ext uri="{BB962C8B-B14F-4D97-AF65-F5344CB8AC3E}">
        <p14:creationId xmlns:p14="http://schemas.microsoft.com/office/powerpoint/2010/main" val="290216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4FB7210B-C283-646A-1B07-9555119C806A}"/>
              </a:ext>
            </a:extLst>
          </p:cNvPr>
          <p:cNvSpPr>
            <a:spLocks noGrp="1"/>
          </p:cNvSpPr>
          <p:nvPr>
            <p:ph type="title"/>
          </p:nvPr>
        </p:nvSpPr>
        <p:spPr>
          <a:xfrm>
            <a:off x="4553733" y="548464"/>
            <a:ext cx="6798541" cy="1675623"/>
          </a:xfrm>
        </p:spPr>
        <p:txBody>
          <a:bodyPr anchor="b" numCol="1">
            <a:normAutofit/>
          </a:bodyPr>
          <a:lstStyle/>
          <a:p>
            <a:r>
              <a:rPr b="1" lang="en-US" sz="4000"/>
              <a:t>Presentation Overview</a:t>
            </a:r>
            <a:br>
              <a:rPr b="1" lang="en-US" sz="4000"/>
            </a:br>
            <a:endParaRPr lang="en-US" sz="4000"/>
          </a:p>
        </p:txBody>
      </p:sp>
      <p:pic>
        <p:nvPicPr>
          <p:cNvPr id="6" name="Picture 5">
            <a:extLst>
              <a:ext uri="{FF2B5EF4-FFF2-40B4-BE49-F238E27FC236}">
                <a16:creationId xmlns:a16="http://schemas.microsoft.com/office/drawing/2014/main" id="{4F8B98F0-40B8-C564-5B79-4FC6BAC07DBE}"/>
              </a:ext>
            </a:extLst>
          </p:cNvPr>
          <p:cNvPicPr>
            <a:picLocks noChangeAspect="1"/>
          </p:cNvPicPr>
          <p:nvPr/>
        </p:nvPicPr>
        <p:blipFill>
          <a:blip r:embed="rId3"/>
          <a:srcRect b="-1" l="34767" r="24387"/>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8F4B5B7B-BF54-7F29-0162-912F1ADDD5D2}"/>
              </a:ext>
            </a:extLst>
          </p:cNvPr>
          <p:cNvGraphicFramePr>
            <a:graphicFrameLocks noGrp="1"/>
          </p:cNvGraphicFramePr>
          <p:nvPr>
            <p:ph idx="1"/>
            <p:extLst>
              <p:ext uri="{D42A27DB-BD31-4B8C-83A1-F6EECF244321}">
                <p14:modId xmlns:p14="http://schemas.microsoft.com/office/powerpoint/2010/main" val="601417614"/>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cs="rId4" r:dm="rId5" r:lo="rId6" r:qs="rId7"/>
          </a:graphicData>
        </a:graphic>
      </p:graphicFrame>
    </p:spTree>
    <p:extLst>
      <p:ext uri="{BB962C8B-B14F-4D97-AF65-F5344CB8AC3E}">
        <p14:creationId xmlns:p14="http://schemas.microsoft.com/office/powerpoint/2010/main" val="2900227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2F5BE7-894A-0CF5-12DF-969F9D1F6954}"/>
              </a:ext>
            </a:extLst>
          </p:cNvPr>
          <p:cNvPicPr>
            <a:picLocks noChangeAspect="1"/>
          </p:cNvPicPr>
          <p:nvPr/>
        </p:nvPicPr>
        <p:blipFill>
          <a:blip r:embed="rId3">
            <a:duotone>
              <a:schemeClr val="bg2">
                <a:shade val="45000"/>
                <a:satMod val="135000"/>
              </a:schemeClr>
              <a:prstClr val="white"/>
            </a:duotone>
          </a:blip>
          <a:srcRect/>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b="50000" l="50000" r="50000" t="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4F2D6A96-0216-6647-83AB-3FE08A0E1BDC}"/>
              </a:ext>
            </a:extLst>
          </p:cNvPr>
          <p:cNvSpPr>
            <a:spLocks noGrp="1"/>
          </p:cNvSpPr>
          <p:nvPr>
            <p:ph type="title"/>
          </p:nvPr>
        </p:nvSpPr>
        <p:spPr>
          <a:xfrm>
            <a:off x="838200" y="365125"/>
            <a:ext cx="10515600" cy="1325563"/>
          </a:xfrm>
        </p:spPr>
        <p:txBody>
          <a:bodyPr numCol="1">
            <a:normAutofit/>
          </a:bodyPr>
          <a:lstStyle/>
          <a:p>
            <a:r>
              <a:rPr lang="en-US"/>
              <a:t>Digital Change in Medical Care</a:t>
            </a:r>
            <a:br>
              <a:rPr lang="en-US"/>
            </a:br>
            <a:endParaRPr lang="en-US"/>
          </a:p>
        </p:txBody>
      </p:sp>
      <p:graphicFrame>
        <p:nvGraphicFramePr>
          <p:cNvPr id="5" name="Content Placeholder 2">
            <a:extLst>
              <a:ext uri="{FF2B5EF4-FFF2-40B4-BE49-F238E27FC236}">
                <a16:creationId xmlns:a16="http://schemas.microsoft.com/office/drawing/2014/main" id="{81839978-B721-7B3D-746C-23D428C10C57}"/>
              </a:ext>
            </a:extLst>
          </p:cNvPr>
          <p:cNvGraphicFramePr>
            <a:graphicFrameLocks noGrp="1"/>
          </p:cNvGraphicFramePr>
          <p:nvPr>
            <p:ph idx="1"/>
            <p:extLst>
              <p:ext uri="{D42A27DB-BD31-4B8C-83A1-F6EECF244321}">
                <p14:modId xmlns:p14="http://schemas.microsoft.com/office/powerpoint/2010/main" val="40842552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cs="rId4" r:dm="rId5" r:lo="rId6" r:qs="rId7"/>
          </a:graphicData>
        </a:graphic>
      </p:graphicFrame>
    </p:spTree>
    <p:extLst>
      <p:ext uri="{BB962C8B-B14F-4D97-AF65-F5344CB8AC3E}">
        <p14:creationId xmlns:p14="http://schemas.microsoft.com/office/powerpoint/2010/main" val="1285370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pic>
        <p:nvPicPr>
          <p:cNvPr descr="Molecular structure and periodic table on a desk" id="5" name="Picture 4">
            <a:extLst>
              <a:ext uri="{FF2B5EF4-FFF2-40B4-BE49-F238E27FC236}">
                <a16:creationId xmlns:a16="http://schemas.microsoft.com/office/drawing/2014/main" id="{DCB58C99-54DA-34CC-043E-3A7C76E5BFCA}"/>
              </a:ext>
            </a:extLst>
          </p:cNvPr>
          <p:cNvPicPr>
            <a:picLocks noChangeAspect="1"/>
          </p:cNvPicPr>
          <p:nvPr/>
        </p:nvPicPr>
        <p:blipFill>
          <a:blip r:embed="rId3">
            <a:alphaModFix amt="55000"/>
          </a:blip>
          <a:srcRect b="15730"/>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68A48CA6-BC8D-3772-4F92-0FA8B7075324}"/>
              </a:ext>
            </a:extLst>
          </p:cNvPr>
          <p:cNvSpPr>
            <a:spLocks noGrp="1"/>
          </p:cNvSpPr>
          <p:nvPr>
            <p:ph type="title"/>
          </p:nvPr>
        </p:nvSpPr>
        <p:spPr>
          <a:xfrm>
            <a:off x="686834" y="591344"/>
            <a:ext cx="3200400" cy="5585619"/>
          </a:xfrm>
        </p:spPr>
        <p:txBody>
          <a:bodyPr numCol="1">
            <a:normAutofit/>
          </a:bodyPr>
          <a:lstStyle/>
          <a:p>
            <a:r>
              <a:rPr lang="en-US">
                <a:solidFill>
                  <a:srgbClr val="FFFFFF"/>
                </a:solidFill>
              </a:rPr>
              <a:t>NHS App: A Brief Overview</a:t>
            </a:r>
            <a:br>
              <a:rPr lang="en-US">
                <a:solidFill>
                  <a:srgbClr val="FFFFFF"/>
                </a:solidFill>
              </a:rPr>
            </a:br>
            <a:endParaRPr lang="en-US">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cap="rnd"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numCol="1" rtlCol="0"/>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dirty="0" i="0" kern="1200" kumimoji="0" lang="en-US" noProof="0" normalizeH="0" spc="0" strike="noStrike" sz="1800" u="none">
              <a:ln>
                <a:noFill/>
              </a:ln>
              <a:solidFill>
                <a:prstClr val="black"/>
              </a:solidFill>
              <a:effectLst/>
              <a:uLnTx/>
              <a:uFillTx/>
              <a:latin panose="020F0502020204030204" typeface="Calibri"/>
              <a:ea typeface="+mn-ea"/>
              <a:cs typeface="+mn-cs"/>
            </a:endParaRPr>
          </a:p>
        </p:txBody>
      </p:sp>
      <p:sp>
        <p:nvSpPr>
          <p:cNvPr id="3" name="Content Placeholder 2">
            <a:extLst>
              <a:ext uri="{FF2B5EF4-FFF2-40B4-BE49-F238E27FC236}">
                <a16:creationId xmlns:a16="http://schemas.microsoft.com/office/drawing/2014/main" id="{CCE1524B-DEC4-F564-1995-76C079A6E493}"/>
              </a:ext>
            </a:extLst>
          </p:cNvPr>
          <p:cNvSpPr>
            <a:spLocks noGrp="1"/>
          </p:cNvSpPr>
          <p:nvPr>
            <p:ph idx="1"/>
          </p:nvPr>
        </p:nvSpPr>
        <p:spPr>
          <a:xfrm>
            <a:off x="4447308" y="591344"/>
            <a:ext cx="6906491" cy="5585619"/>
          </a:xfrm>
        </p:spPr>
        <p:txBody>
          <a:bodyPr anchor="ctr" numCol="1">
            <a:normAutofit/>
          </a:bodyPr>
          <a:lstStyle/>
          <a:p>
            <a:pPr indent="0" marL="0">
              <a:buNone/>
            </a:pPr>
            <a:endParaRPr lang="en-US" sz="2400">
              <a:solidFill>
                <a:srgbClr val="FFFFFF"/>
              </a:solidFill>
            </a:endParaRPr>
          </a:p>
          <a:p>
            <a:r>
              <a:rPr lang="en-US" sz="2400">
                <a:solidFill>
                  <a:srgbClr val="FFFFFF"/>
                </a:solidFill>
              </a:rPr>
              <a:t>NHS app (started in 2019).</a:t>
            </a:r>
          </a:p>
          <a:p>
            <a:endParaRPr lang="en-US" sz="2400">
              <a:solidFill>
                <a:srgbClr val="FFFFFF"/>
              </a:solidFill>
            </a:endParaRPr>
          </a:p>
          <a:p>
            <a:r>
              <a:rPr lang="en-US" sz="2400">
                <a:solidFill>
                  <a:srgbClr val="FFFFFF"/>
                </a:solidFill>
              </a:rPr>
              <a:t>Primary functions:</a:t>
            </a:r>
          </a:p>
          <a:p>
            <a:r>
              <a:rPr lang="en-US" sz="2400">
                <a:solidFill>
                  <a:srgbClr val="FFFFFF"/>
                </a:solidFill>
              </a:rPr>
              <a:t>Schedule appointments with GP.</a:t>
            </a:r>
          </a:p>
          <a:p>
            <a:r>
              <a:rPr lang="en-US" sz="2400">
                <a:solidFill>
                  <a:srgbClr val="FFFFFF"/>
                </a:solidFill>
              </a:rPr>
              <a:t>Order repeat medicine.</a:t>
            </a:r>
          </a:p>
          <a:p>
            <a:r>
              <a:rPr lang="en-US" sz="2400">
                <a:solidFill>
                  <a:srgbClr val="FFFFFF"/>
                </a:solidFill>
              </a:rPr>
              <a:t>Access health files.</a:t>
            </a:r>
          </a:p>
          <a:p>
            <a:r>
              <a:rPr lang="en-US" sz="2400">
                <a:solidFill>
                  <a:srgbClr val="FFFFFF"/>
                </a:solidFill>
              </a:rPr>
              <a:t>Access test results.</a:t>
            </a:r>
          </a:p>
          <a:p>
            <a:r>
              <a:rPr lang="en-US" sz="2400">
                <a:solidFill>
                  <a:srgbClr val="FFFFFF"/>
                </a:solidFill>
              </a:rPr>
              <a:t>Get medical advice and services.</a:t>
            </a:r>
          </a:p>
          <a:p>
            <a:r>
              <a:rPr lang="en-US" sz="2400">
                <a:solidFill>
                  <a:srgbClr val="FFFFFF"/>
                </a:solidFill>
              </a:rPr>
              <a:t>Adoption.</a:t>
            </a:r>
          </a:p>
          <a:p>
            <a:r>
              <a:rPr lang="en-US" sz="2400">
                <a:solidFill>
                  <a:srgbClr val="FFFFFF"/>
                </a:solidFill>
              </a:rPr>
              <a:t>Tens of millions of registered users by 2024 (NHS England, 2023b).</a:t>
            </a:r>
          </a:p>
        </p:txBody>
      </p:sp>
    </p:spTree>
    <p:extLst>
      <p:ext uri="{BB962C8B-B14F-4D97-AF65-F5344CB8AC3E}">
        <p14:creationId xmlns:p14="http://schemas.microsoft.com/office/powerpoint/2010/main" val="2031452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7DEFE7C-56C3-296B-E7DC-E562A951F620}"/>
              </a:ext>
            </a:extLst>
          </p:cNvPr>
          <p:cNvPicPr>
            <a:picLocks noChangeAspect="1"/>
          </p:cNvPicPr>
          <p:nvPr/>
        </p:nvPicPr>
        <p:blipFill>
          <a:blip r:embed="rId3">
            <a:duotone>
              <a:schemeClr val="bg2">
                <a:shade val="45000"/>
                <a:satMod val="135000"/>
              </a:schemeClr>
              <a:prstClr val="white"/>
            </a:duotone>
          </a:blip>
          <a:srcRect b="9457" t="25325"/>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b="50000" l="50000" r="50000" t="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5FFA2741-7CF7-F9A9-B942-7C89E5598D74}"/>
              </a:ext>
            </a:extLst>
          </p:cNvPr>
          <p:cNvSpPr>
            <a:spLocks noGrp="1"/>
          </p:cNvSpPr>
          <p:nvPr>
            <p:ph type="title"/>
          </p:nvPr>
        </p:nvSpPr>
        <p:spPr>
          <a:xfrm>
            <a:off x="838200" y="365125"/>
            <a:ext cx="10515600" cy="1325563"/>
          </a:xfrm>
        </p:spPr>
        <p:txBody>
          <a:bodyPr numCol="1">
            <a:normAutofit/>
          </a:bodyPr>
          <a:lstStyle/>
          <a:p>
            <a:r>
              <a:rPr lang="en-US"/>
              <a:t>Purpose of the Innovation</a:t>
            </a:r>
            <a:endParaRPr dirty="0" lang="en-US"/>
          </a:p>
        </p:txBody>
      </p:sp>
      <p:graphicFrame>
        <p:nvGraphicFramePr>
          <p:cNvPr id="5" name="Content Placeholder 2">
            <a:extLst>
              <a:ext uri="{FF2B5EF4-FFF2-40B4-BE49-F238E27FC236}">
                <a16:creationId xmlns:a16="http://schemas.microsoft.com/office/drawing/2014/main" id="{FC345B2F-BC76-88AF-5387-A9CA03372529}"/>
              </a:ext>
            </a:extLst>
          </p:cNvPr>
          <p:cNvGraphicFramePr>
            <a:graphicFrameLocks noGrp="1"/>
          </p:cNvGraphicFramePr>
          <p:nvPr>
            <p:ph idx="1"/>
            <p:extLst>
              <p:ext uri="{D42A27DB-BD31-4B8C-83A1-F6EECF244321}">
                <p14:modId xmlns:p14="http://schemas.microsoft.com/office/powerpoint/2010/main" val="6245639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cs="rId4" r:dm="rId5" r:lo="rId6" r:qs="rId7"/>
          </a:graphicData>
        </a:graphic>
      </p:graphicFrame>
    </p:spTree>
    <p:extLst>
      <p:ext uri="{BB962C8B-B14F-4D97-AF65-F5344CB8AC3E}">
        <p14:creationId xmlns:p14="http://schemas.microsoft.com/office/powerpoint/2010/main" val="334747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a:extLst>
            <a:ext uri="{91240B29-F687-4F45-9708-019B960494DF}">
              <a14:hiddenLine xmlns:a14="http://schemas.microsoft.com/office/drawing/2010/main" algn="ctr" cap="flat" cmpd="sng" w="12700">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fmla="*/ 2432225 w 3900357" name="connsiteX0"/>
              <a:gd fmla="*/ 93939 h 4178958" name="connsiteY0"/>
              <a:gd fmla="*/ 3900357 w 3900357" name="connsiteX1"/>
              <a:gd fmla="*/ 2089479 h 4178958" name="connsiteY1"/>
              <a:gd fmla="*/ 1810878 w 3900357" name="connsiteX2"/>
              <a:gd fmla="*/ 4178958 h 4178958" name="connsiteY2"/>
              <a:gd fmla="*/ 78249 w 3900357" name="connsiteX3"/>
              <a:gd fmla="*/ 3257727 h 4178958" name="connsiteY3"/>
              <a:gd fmla="*/ 0 w 3900357" name="connsiteX4"/>
              <a:gd fmla="*/ 3128923 h 4178958" name="connsiteY4"/>
              <a:gd fmla="*/ 831324 w 3900357" name="connsiteX5"/>
              <a:gd fmla="*/ 244281 h 4178958" name="connsiteY5"/>
              <a:gd fmla="*/ 997559 w 3900357" name="connsiteX6"/>
              <a:gd fmla="*/ 164202 h 4178958" name="connsiteY6"/>
              <a:gd fmla="*/ 1810878 w 3900357" name="connsiteX7"/>
              <a:gd fmla="*/ 0 h 4178958" name="connsiteY7"/>
              <a:gd fmla="*/ 2432225 w 3900357" name="connsiteX8"/>
              <a:gd fmla="*/ 93939 h 4178958" name="connsiteY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b="b" l="l" r="r" t="t"/>
            <a:pathLst>
              <a:path h="4178958" w="3900357">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dirty="0"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35D54BC6-A578-315E-4EF9-EB6957850C86}"/>
              </a:ext>
            </a:extLst>
          </p:cNvPr>
          <p:cNvSpPr>
            <a:spLocks noGrp="1"/>
          </p:cNvSpPr>
          <p:nvPr>
            <p:ph type="title"/>
          </p:nvPr>
        </p:nvSpPr>
        <p:spPr>
          <a:xfrm>
            <a:off x="586478" y="1683756"/>
            <a:ext cx="3115265" cy="2396359"/>
          </a:xfrm>
        </p:spPr>
        <p:txBody>
          <a:bodyPr anchor="b" numCol="1">
            <a:normAutofit/>
          </a:bodyPr>
          <a:lstStyle/>
          <a:p>
            <a:pPr algn="r"/>
            <a:r>
              <a:rPr lang="en-US" sz="4000">
                <a:solidFill>
                  <a:srgbClr val="FFFFFF"/>
                </a:solidFill>
              </a:rPr>
              <a:t>Influence on the Workforce</a:t>
            </a:r>
            <a:br>
              <a:rPr lang="en-US" sz="4000">
                <a:solidFill>
                  <a:srgbClr val="FFFFFF"/>
                </a:solidFill>
              </a:rPr>
            </a:b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ED2B6243-B70F-093D-6AA4-3AF0C313CE2C}"/>
              </a:ext>
            </a:extLst>
          </p:cNvPr>
          <p:cNvGraphicFramePr>
            <a:graphicFrameLocks noGrp="1"/>
          </p:cNvGraphicFramePr>
          <p:nvPr>
            <p:ph idx="1"/>
            <p:extLst>
              <p:ext uri="{D42A27DB-BD31-4B8C-83A1-F6EECF244321}">
                <p14:modId xmlns:p14="http://schemas.microsoft.com/office/powerpoint/2010/main" val="86711149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4205142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a:extLst>
            <a:ext uri="{91240B29-F687-4F45-9708-019B960494DF}">
              <a14:hiddenLine xmlns:a14="http://schemas.microsoft.com/office/drawing/2010/main" algn="ctr" cap="flat" cmpd="sng" w="12700">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fmla="*/ 2432225 w 3900357" name="connsiteX0"/>
              <a:gd fmla="*/ 93939 h 4178958" name="connsiteY0"/>
              <a:gd fmla="*/ 3900357 w 3900357" name="connsiteX1"/>
              <a:gd fmla="*/ 2089479 h 4178958" name="connsiteY1"/>
              <a:gd fmla="*/ 1810878 w 3900357" name="connsiteX2"/>
              <a:gd fmla="*/ 4178958 h 4178958" name="connsiteY2"/>
              <a:gd fmla="*/ 78249 w 3900357" name="connsiteX3"/>
              <a:gd fmla="*/ 3257727 h 4178958" name="connsiteY3"/>
              <a:gd fmla="*/ 0 w 3900357" name="connsiteX4"/>
              <a:gd fmla="*/ 3128923 h 4178958" name="connsiteY4"/>
              <a:gd fmla="*/ 831324 w 3900357" name="connsiteX5"/>
              <a:gd fmla="*/ 244281 h 4178958" name="connsiteY5"/>
              <a:gd fmla="*/ 997559 w 3900357" name="connsiteX6"/>
              <a:gd fmla="*/ 164202 h 4178958" name="connsiteY6"/>
              <a:gd fmla="*/ 1810878 w 3900357" name="connsiteX7"/>
              <a:gd fmla="*/ 0 h 4178958" name="connsiteY7"/>
              <a:gd fmla="*/ 2432225 w 3900357" name="connsiteX8"/>
              <a:gd fmla="*/ 93939 h 4178958" name="connsiteY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b="b" l="l" r="r" t="t"/>
            <a:pathLst>
              <a:path h="4178958" w="3900357">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dirty="0"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C831EC64-500B-C8E3-8F55-C2ECE35AF909}"/>
              </a:ext>
            </a:extLst>
          </p:cNvPr>
          <p:cNvSpPr>
            <a:spLocks noGrp="1"/>
          </p:cNvSpPr>
          <p:nvPr>
            <p:ph type="title"/>
          </p:nvPr>
        </p:nvSpPr>
        <p:spPr>
          <a:xfrm>
            <a:off x="586478" y="1683756"/>
            <a:ext cx="3115265" cy="2396359"/>
          </a:xfrm>
        </p:spPr>
        <p:txBody>
          <a:bodyPr anchor="b" numCol="1">
            <a:normAutofit/>
          </a:bodyPr>
          <a:lstStyle/>
          <a:p>
            <a:pPr algn="r"/>
            <a:r>
              <a:rPr lang="en-US" sz="4000">
                <a:solidFill>
                  <a:srgbClr val="FFFFFF"/>
                </a:solidFill>
              </a:rPr>
              <a:t>Employee Benefits.</a:t>
            </a:r>
            <a:br>
              <a:rPr lang="en-US" sz="4000">
                <a:solidFill>
                  <a:srgbClr val="FFFFFF"/>
                </a:solidFill>
              </a:rPr>
            </a:b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C9D13767-7847-DB87-7C6A-A5755F89C252}"/>
              </a:ext>
            </a:extLst>
          </p:cNvPr>
          <p:cNvGraphicFramePr>
            <a:graphicFrameLocks noGrp="1"/>
          </p:cNvGraphicFramePr>
          <p:nvPr>
            <p:ph idx="1"/>
            <p:extLst>
              <p:ext uri="{D42A27DB-BD31-4B8C-83A1-F6EECF244321}">
                <p14:modId xmlns:p14="http://schemas.microsoft.com/office/powerpoint/2010/main" val="327493545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4213404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818889" cy="6858000"/>
          </a:xfrm>
          <a:custGeom>
            <a:avLst/>
            <a:gdLst>
              <a:gd fmla="*/ 0 w 4818889" name="connsiteX0"/>
              <a:gd fmla="*/ 0 h 6858000" name="connsiteY0"/>
              <a:gd fmla="*/ 3605911 w 4818889" name="connsiteX1"/>
              <a:gd fmla="*/ 0 h 6858000" name="connsiteY1"/>
              <a:gd fmla="*/ 3668894 w 4818889" name="connsiteX2"/>
              <a:gd fmla="*/ 69271 h 6858000" name="connsiteY2"/>
              <a:gd fmla="*/ 4818889 w 4818889" name="connsiteX3"/>
              <a:gd fmla="*/ 3429000 h 6858000" name="connsiteY3"/>
              <a:gd fmla="*/ 3668894 w 4818889" name="connsiteX4"/>
              <a:gd fmla="*/ 6788730 h 6858000" name="connsiteY4"/>
              <a:gd fmla="*/ 3605911 w 4818889" name="connsiteX5"/>
              <a:gd fmla="*/ 6858000 h 6858000" name="connsiteY5"/>
              <a:gd fmla="*/ 0 w 4818889"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818889">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algn="l" blurRad="88900" dist="38100"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811477" cy="6858000"/>
          </a:xfrm>
          <a:custGeom>
            <a:avLst/>
            <a:gdLst>
              <a:gd fmla="*/ 0 w 4811477" name="connsiteX0"/>
              <a:gd fmla="*/ 0 h 6858000" name="connsiteY0"/>
              <a:gd fmla="*/ 3598499 w 4811477" name="connsiteX1"/>
              <a:gd fmla="*/ 0 h 6858000" name="connsiteY1"/>
              <a:gd fmla="*/ 3661482 w 4811477" name="connsiteX2"/>
              <a:gd fmla="*/ 69271 h 6858000" name="connsiteY2"/>
              <a:gd fmla="*/ 4811477 w 4811477" name="connsiteX3"/>
              <a:gd fmla="*/ 3429000 h 6858000" name="connsiteY3"/>
              <a:gd fmla="*/ 3661482 w 4811477" name="connsiteX4"/>
              <a:gd fmla="*/ 6788730 h 6858000" name="connsiteY4"/>
              <a:gd fmla="*/ 3598499 w 4811477" name="connsiteX5"/>
              <a:gd fmla="*/ 6858000 h 6858000" name="connsiteY5"/>
              <a:gd fmla="*/ 0 w 4811477"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811477">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p:nvSpPr>
          <p:cNvPr id="2" name="Title 1">
            <a:extLst>
              <a:ext uri="{FF2B5EF4-FFF2-40B4-BE49-F238E27FC236}">
                <a16:creationId xmlns:a16="http://schemas.microsoft.com/office/drawing/2014/main" id="{3F6CF34F-078A-422B-48D6-792C6BBF834A}"/>
              </a:ext>
            </a:extLst>
          </p:cNvPr>
          <p:cNvSpPr>
            <a:spLocks noGrp="1"/>
          </p:cNvSpPr>
          <p:nvPr>
            <p:ph type="title"/>
          </p:nvPr>
        </p:nvSpPr>
        <p:spPr>
          <a:xfrm>
            <a:off x="621792" y="1161288"/>
            <a:ext cx="3602736" cy="4526280"/>
          </a:xfrm>
        </p:spPr>
        <p:txBody>
          <a:bodyPr numCol="1">
            <a:normAutofit/>
          </a:bodyPr>
          <a:lstStyle/>
          <a:p>
            <a:r>
              <a:rPr lang="en-US" sz="4000"/>
              <a:t>Challenges in workforce</a:t>
            </a:r>
            <a:br>
              <a:rPr lang="en-US" sz="4000"/>
            </a:b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solidFill>
                <a:prstClr val="white"/>
              </a:solidFill>
              <a:latin panose="020F0502020204030204" typeface="Calibri"/>
            </a:endParaRPr>
          </a:p>
        </p:txBody>
      </p:sp>
      <p:graphicFrame>
        <p:nvGraphicFramePr>
          <p:cNvPr id="5" name="Content Placeholder 2">
            <a:extLst>
              <a:ext uri="{FF2B5EF4-FFF2-40B4-BE49-F238E27FC236}">
                <a16:creationId xmlns:a16="http://schemas.microsoft.com/office/drawing/2014/main" id="{5B672A69-BB3D-9F48-2740-40F360E8D33B}"/>
              </a:ext>
            </a:extLst>
          </p:cNvPr>
          <p:cNvGraphicFramePr>
            <a:graphicFrameLocks noGrp="1"/>
          </p:cNvGraphicFramePr>
          <p:nvPr>
            <p:ph idx="1"/>
            <p:extLst>
              <p:ext uri="{D42A27DB-BD31-4B8C-83A1-F6EECF244321}">
                <p14:modId xmlns:p14="http://schemas.microsoft.com/office/powerpoint/2010/main" val="61649061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265404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pic>
        <p:nvPicPr>
          <p:cNvPr descr="Mobile device with apps" id="5" name="Picture 4">
            <a:extLst>
              <a:ext uri="{FF2B5EF4-FFF2-40B4-BE49-F238E27FC236}">
                <a16:creationId xmlns:a16="http://schemas.microsoft.com/office/drawing/2014/main" id="{4F2D0517-F573-C003-AAA8-958F45128C81}"/>
              </a:ext>
            </a:extLst>
          </p:cNvPr>
          <p:cNvPicPr>
            <a:picLocks noChangeAspect="1"/>
          </p:cNvPicPr>
          <p:nvPr/>
        </p:nvPicPr>
        <p:blipFill>
          <a:blip r:embed="rId3">
            <a:alphaModFix amt="55000"/>
          </a:blip>
          <a:srcRect/>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CF6C28AB-E3F1-F656-2229-D6825F69578E}"/>
              </a:ext>
            </a:extLst>
          </p:cNvPr>
          <p:cNvSpPr>
            <a:spLocks noGrp="1"/>
          </p:cNvSpPr>
          <p:nvPr>
            <p:ph type="title"/>
          </p:nvPr>
        </p:nvSpPr>
        <p:spPr>
          <a:xfrm>
            <a:off x="686834" y="591344"/>
            <a:ext cx="3200400" cy="5585619"/>
          </a:xfrm>
        </p:spPr>
        <p:txBody>
          <a:bodyPr numCol="1">
            <a:normAutofit/>
          </a:bodyPr>
          <a:lstStyle/>
          <a:p>
            <a:r>
              <a:rPr lang="en-US">
                <a:solidFill>
                  <a:srgbClr val="FFFFFF"/>
                </a:solidFill>
              </a:rPr>
              <a:t>Effect on the Service Delivery</a:t>
            </a:r>
            <a:br>
              <a:rPr lang="en-US">
                <a:solidFill>
                  <a:srgbClr val="FFFFFF"/>
                </a:solidFill>
              </a:rPr>
            </a:br>
            <a:endParaRPr lang="en-US">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cap="rnd"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numCol="1" rtlCol="0"/>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dirty="0" i="0" kern="1200" kumimoji="0" lang="en-US" noProof="0" normalizeH="0" spc="0" strike="noStrike" sz="1800" u="none">
              <a:ln>
                <a:noFill/>
              </a:ln>
              <a:solidFill>
                <a:prstClr val="black"/>
              </a:solidFill>
              <a:effectLst/>
              <a:uLnTx/>
              <a:uFillTx/>
              <a:latin panose="020F0502020204030204" typeface="Calibri"/>
              <a:ea typeface="+mn-ea"/>
              <a:cs typeface="+mn-cs"/>
            </a:endParaRPr>
          </a:p>
        </p:txBody>
      </p:sp>
      <p:sp>
        <p:nvSpPr>
          <p:cNvPr id="3" name="Content Placeholder 2">
            <a:extLst>
              <a:ext uri="{FF2B5EF4-FFF2-40B4-BE49-F238E27FC236}">
                <a16:creationId xmlns:a16="http://schemas.microsoft.com/office/drawing/2014/main" id="{506B8210-DC61-D3A8-01FA-513A34DDB526}"/>
              </a:ext>
            </a:extLst>
          </p:cNvPr>
          <p:cNvSpPr>
            <a:spLocks noGrp="1"/>
          </p:cNvSpPr>
          <p:nvPr>
            <p:ph idx="1"/>
          </p:nvPr>
        </p:nvSpPr>
        <p:spPr>
          <a:xfrm>
            <a:off x="4447308" y="591344"/>
            <a:ext cx="6906491" cy="5585619"/>
          </a:xfrm>
        </p:spPr>
        <p:txBody>
          <a:bodyPr anchor="ctr" numCol="1">
            <a:normAutofit/>
          </a:bodyPr>
          <a:lstStyle/>
          <a:p>
            <a:endParaRPr lang="en-US" sz="2200">
              <a:solidFill>
                <a:srgbClr val="FFFFFF"/>
              </a:solidFill>
            </a:endParaRPr>
          </a:p>
          <a:p>
            <a:r>
              <a:rPr b="1" lang="en-US" sz="2200">
                <a:solidFill>
                  <a:srgbClr val="FFFFFF"/>
                </a:solidFill>
              </a:rPr>
              <a:t>Digital service consolidation.</a:t>
            </a:r>
          </a:p>
          <a:p>
            <a:r>
              <a:rPr lang="en-US" sz="2200">
                <a:solidFill>
                  <a:srgbClr val="FFFFFF"/>
                </a:solidFill>
              </a:rPr>
              <a:t>NHS App connects with your GP systems to provide.</a:t>
            </a:r>
          </a:p>
          <a:p>
            <a:r>
              <a:rPr lang="en-US" sz="2200">
                <a:solidFill>
                  <a:srgbClr val="FFFFFF"/>
                </a:solidFill>
              </a:rPr>
              <a:t>Scheduling a Meeting</a:t>
            </a:r>
          </a:p>
          <a:p>
            <a:r>
              <a:rPr lang="en-US" sz="2200">
                <a:solidFill>
                  <a:srgbClr val="FFFFFF"/>
                </a:solidFill>
              </a:rPr>
              <a:t>requesting prescriptions.</a:t>
            </a:r>
          </a:p>
          <a:p>
            <a:r>
              <a:rPr lang="en-US" sz="2200">
                <a:solidFill>
                  <a:srgbClr val="FFFFFF"/>
                </a:solidFill>
              </a:rPr>
              <a:t>electronic messaging</a:t>
            </a:r>
          </a:p>
          <a:p>
            <a:pPr indent="0" marL="0">
              <a:buNone/>
            </a:pPr>
            <a:endParaRPr lang="en-US" sz="2200">
              <a:solidFill>
                <a:srgbClr val="FFFFFF"/>
              </a:solidFill>
            </a:endParaRPr>
          </a:p>
          <a:p>
            <a:r>
              <a:rPr b="1" lang="en-US" sz="2200">
                <a:solidFill>
                  <a:srgbClr val="FFFFFF"/>
                </a:solidFill>
              </a:rPr>
              <a:t>Advantages</a:t>
            </a:r>
            <a:endParaRPr lang="en-US" sz="2200">
              <a:solidFill>
                <a:srgbClr val="FFFFFF"/>
              </a:solidFill>
            </a:endParaRPr>
          </a:p>
          <a:p>
            <a:r>
              <a:rPr lang="en-US" sz="2200">
                <a:solidFill>
                  <a:srgbClr val="FFFFFF"/>
                </a:solidFill>
              </a:rPr>
              <a:t>Better accessibility.</a:t>
            </a:r>
          </a:p>
          <a:p>
            <a:r>
              <a:rPr lang="en-US" sz="2200">
                <a:solidFill>
                  <a:srgbClr val="FFFFFF"/>
                </a:solidFill>
              </a:rPr>
              <a:t>We offer services outside working hours.</a:t>
            </a:r>
          </a:p>
          <a:p>
            <a:r>
              <a:rPr lang="en-US" sz="2200">
                <a:solidFill>
                  <a:srgbClr val="FFFFFF"/>
                </a:solidFill>
              </a:rPr>
              <a:t>expandable online services</a:t>
            </a:r>
          </a:p>
          <a:p>
            <a:r>
              <a:rPr lang="en-US" sz="2200">
                <a:solidFill>
                  <a:srgbClr val="FFFFFF"/>
                </a:solidFill>
              </a:rPr>
              <a:t>(England 2023b NHS)</a:t>
            </a:r>
          </a:p>
        </p:txBody>
      </p:sp>
    </p:spTree>
    <p:extLst>
      <p:ext uri="{BB962C8B-B14F-4D97-AF65-F5344CB8AC3E}">
        <p14:creationId xmlns:p14="http://schemas.microsoft.com/office/powerpoint/2010/main" val="1949323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D78DC-3096-AFC4-60FA-CB78EF3914BA}"/>
              </a:ext>
            </a:extLst>
          </p:cNvPr>
          <p:cNvSpPr>
            <a:spLocks noGrp="1"/>
          </p:cNvSpPr>
          <p:nvPr>
            <p:ph type="title"/>
          </p:nvPr>
        </p:nvSpPr>
        <p:spPr/>
        <p:txBody>
          <a:bodyPr numCol="1"/>
          <a:lstStyle/>
          <a:p>
            <a:r>
              <a:rPr dirty="0" lang="en-US"/>
              <a:t>Obstacles in Service Delivery</a:t>
            </a:r>
            <a:br>
              <a:rPr dirty="0" lang="en-US"/>
            </a:br>
            <a:endParaRPr dirty="0" lang="en-US"/>
          </a:p>
        </p:txBody>
      </p:sp>
      <p:graphicFrame>
        <p:nvGraphicFramePr>
          <p:cNvPr id="5" name="Content Placeholder 2">
            <a:extLst>
              <a:ext uri="{FF2B5EF4-FFF2-40B4-BE49-F238E27FC236}">
                <a16:creationId xmlns:a16="http://schemas.microsoft.com/office/drawing/2014/main" id="{B0FC9C58-3672-FE26-9E3F-B41FB88D8E5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580718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818889" cy="6858000"/>
          </a:xfrm>
          <a:custGeom>
            <a:avLst/>
            <a:gdLst>
              <a:gd fmla="*/ 0 w 4818889" name="connsiteX0"/>
              <a:gd fmla="*/ 0 h 6858000" name="connsiteY0"/>
              <a:gd fmla="*/ 3605911 w 4818889" name="connsiteX1"/>
              <a:gd fmla="*/ 0 h 6858000" name="connsiteY1"/>
              <a:gd fmla="*/ 3668894 w 4818889" name="connsiteX2"/>
              <a:gd fmla="*/ 69271 h 6858000" name="connsiteY2"/>
              <a:gd fmla="*/ 4818889 w 4818889" name="connsiteX3"/>
              <a:gd fmla="*/ 3429000 h 6858000" name="connsiteY3"/>
              <a:gd fmla="*/ 3668894 w 4818889" name="connsiteX4"/>
              <a:gd fmla="*/ 6788730 h 6858000" name="connsiteY4"/>
              <a:gd fmla="*/ 3605911 w 4818889" name="connsiteX5"/>
              <a:gd fmla="*/ 6858000 h 6858000" name="connsiteY5"/>
              <a:gd fmla="*/ 0 w 4818889"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818889">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algn="l" blurRad="88900" dist="38100"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811477" cy="6858000"/>
          </a:xfrm>
          <a:custGeom>
            <a:avLst/>
            <a:gdLst>
              <a:gd fmla="*/ 0 w 4811477" name="connsiteX0"/>
              <a:gd fmla="*/ 0 h 6858000" name="connsiteY0"/>
              <a:gd fmla="*/ 3598499 w 4811477" name="connsiteX1"/>
              <a:gd fmla="*/ 0 h 6858000" name="connsiteY1"/>
              <a:gd fmla="*/ 3661482 w 4811477" name="connsiteX2"/>
              <a:gd fmla="*/ 69271 h 6858000" name="connsiteY2"/>
              <a:gd fmla="*/ 4811477 w 4811477" name="connsiteX3"/>
              <a:gd fmla="*/ 3429000 h 6858000" name="connsiteY3"/>
              <a:gd fmla="*/ 3661482 w 4811477" name="connsiteX4"/>
              <a:gd fmla="*/ 6788730 h 6858000" name="connsiteY4"/>
              <a:gd fmla="*/ 3598499 w 4811477" name="connsiteX5"/>
              <a:gd fmla="*/ 6858000 h 6858000" name="connsiteY5"/>
              <a:gd fmla="*/ 0 w 4811477"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811477">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p:nvSpPr>
          <p:cNvPr id="2" name="Title 1">
            <a:extLst>
              <a:ext uri="{FF2B5EF4-FFF2-40B4-BE49-F238E27FC236}">
                <a16:creationId xmlns:a16="http://schemas.microsoft.com/office/drawing/2014/main" id="{310AF44F-00E4-9F5B-37AD-329E42E3C3C1}"/>
              </a:ext>
            </a:extLst>
          </p:cNvPr>
          <p:cNvSpPr>
            <a:spLocks noGrp="1"/>
          </p:cNvSpPr>
          <p:nvPr>
            <p:ph type="title"/>
          </p:nvPr>
        </p:nvSpPr>
        <p:spPr>
          <a:xfrm>
            <a:off x="621792" y="1161288"/>
            <a:ext cx="3602736" cy="4526280"/>
          </a:xfrm>
        </p:spPr>
        <p:txBody>
          <a:bodyPr numCol="1">
            <a:normAutofit/>
          </a:bodyPr>
          <a:lstStyle/>
          <a:p>
            <a:r>
              <a:rPr lang="en-US" sz="4000"/>
              <a:t>Effect on individuals and Service Users.</a:t>
            </a:r>
            <a:br>
              <a:rPr lang="en-US" sz="4000"/>
            </a:b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solidFill>
                <a:prstClr val="white"/>
              </a:solidFill>
              <a:latin panose="020F0502020204030204" typeface="Calibri"/>
            </a:endParaRPr>
          </a:p>
        </p:txBody>
      </p:sp>
      <p:graphicFrame>
        <p:nvGraphicFramePr>
          <p:cNvPr id="5" name="Content Placeholder 2">
            <a:extLst>
              <a:ext uri="{FF2B5EF4-FFF2-40B4-BE49-F238E27FC236}">
                <a16:creationId xmlns:a16="http://schemas.microsoft.com/office/drawing/2014/main" id="{1BBCDD6F-FF1F-BA25-4876-5AE583C17519}"/>
              </a:ext>
            </a:extLst>
          </p:cNvPr>
          <p:cNvGraphicFramePr>
            <a:graphicFrameLocks noGrp="1"/>
          </p:cNvGraphicFramePr>
          <p:nvPr>
            <p:ph idx="1"/>
            <p:extLst>
              <p:ext uri="{D42A27DB-BD31-4B8C-83A1-F6EECF244321}">
                <p14:modId xmlns:p14="http://schemas.microsoft.com/office/powerpoint/2010/main" val="176188677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752744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818889" cy="6858000"/>
          </a:xfrm>
          <a:custGeom>
            <a:avLst/>
            <a:gdLst>
              <a:gd fmla="*/ 0 w 4818889" name="connsiteX0"/>
              <a:gd fmla="*/ 0 h 6858000" name="connsiteY0"/>
              <a:gd fmla="*/ 3605911 w 4818889" name="connsiteX1"/>
              <a:gd fmla="*/ 0 h 6858000" name="connsiteY1"/>
              <a:gd fmla="*/ 3668894 w 4818889" name="connsiteX2"/>
              <a:gd fmla="*/ 69271 h 6858000" name="connsiteY2"/>
              <a:gd fmla="*/ 4818889 w 4818889" name="connsiteX3"/>
              <a:gd fmla="*/ 3429000 h 6858000" name="connsiteY3"/>
              <a:gd fmla="*/ 3668894 w 4818889" name="connsiteX4"/>
              <a:gd fmla="*/ 6788730 h 6858000" name="connsiteY4"/>
              <a:gd fmla="*/ 3605911 w 4818889" name="connsiteX5"/>
              <a:gd fmla="*/ 6858000 h 6858000" name="connsiteY5"/>
              <a:gd fmla="*/ 0 w 4818889"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818889">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algn="l" blurRad="88900" dist="38100"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811477" cy="6858000"/>
          </a:xfrm>
          <a:custGeom>
            <a:avLst/>
            <a:gdLst>
              <a:gd fmla="*/ 0 w 4811477" name="connsiteX0"/>
              <a:gd fmla="*/ 0 h 6858000" name="connsiteY0"/>
              <a:gd fmla="*/ 3598499 w 4811477" name="connsiteX1"/>
              <a:gd fmla="*/ 0 h 6858000" name="connsiteY1"/>
              <a:gd fmla="*/ 3661482 w 4811477" name="connsiteX2"/>
              <a:gd fmla="*/ 69271 h 6858000" name="connsiteY2"/>
              <a:gd fmla="*/ 4811477 w 4811477" name="connsiteX3"/>
              <a:gd fmla="*/ 3429000 h 6858000" name="connsiteY3"/>
              <a:gd fmla="*/ 3661482 w 4811477" name="connsiteX4"/>
              <a:gd fmla="*/ 6788730 h 6858000" name="connsiteY4"/>
              <a:gd fmla="*/ 3598499 w 4811477" name="connsiteX5"/>
              <a:gd fmla="*/ 6858000 h 6858000" name="connsiteY5"/>
              <a:gd fmla="*/ 0 w 4811477"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811477">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p:nvSpPr>
          <p:cNvPr id="2" name="Title 1">
            <a:extLst>
              <a:ext uri="{FF2B5EF4-FFF2-40B4-BE49-F238E27FC236}">
                <a16:creationId xmlns:a16="http://schemas.microsoft.com/office/drawing/2014/main" id="{DF9E8657-666F-9244-6249-73E650D42B9F}"/>
              </a:ext>
            </a:extLst>
          </p:cNvPr>
          <p:cNvSpPr>
            <a:spLocks noGrp="1"/>
          </p:cNvSpPr>
          <p:nvPr>
            <p:ph type="title"/>
          </p:nvPr>
        </p:nvSpPr>
        <p:spPr>
          <a:xfrm>
            <a:off x="621792" y="1161288"/>
            <a:ext cx="3602736" cy="4526280"/>
          </a:xfrm>
        </p:spPr>
        <p:txBody>
          <a:bodyPr numCol="1">
            <a:normAutofit/>
          </a:bodyPr>
          <a:lstStyle/>
          <a:p>
            <a:r>
              <a:rPr lang="en-US" sz="4000"/>
              <a:t>Electronic Disparity</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solidFill>
                <a:prstClr val="white"/>
              </a:solidFill>
              <a:latin panose="020F0502020204030204" typeface="Calibri"/>
            </a:endParaRPr>
          </a:p>
        </p:txBody>
      </p:sp>
      <p:graphicFrame>
        <p:nvGraphicFramePr>
          <p:cNvPr id="5" name="Content Placeholder 2">
            <a:extLst>
              <a:ext uri="{FF2B5EF4-FFF2-40B4-BE49-F238E27FC236}">
                <a16:creationId xmlns:a16="http://schemas.microsoft.com/office/drawing/2014/main" id="{5E6788C8-1F87-0519-2A9E-0FC4B7498A4A}"/>
              </a:ext>
            </a:extLst>
          </p:cNvPr>
          <p:cNvGraphicFramePr>
            <a:graphicFrameLocks noGrp="1"/>
          </p:cNvGraphicFramePr>
          <p:nvPr>
            <p:ph idx="1"/>
            <p:extLst>
              <p:ext uri="{D42A27DB-BD31-4B8C-83A1-F6EECF244321}">
                <p14:modId xmlns:p14="http://schemas.microsoft.com/office/powerpoint/2010/main" val="5409640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391577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818889" cy="6858000"/>
          </a:xfrm>
          <a:custGeom>
            <a:avLst/>
            <a:gdLst>
              <a:gd fmla="*/ 0 w 4818889" name="connsiteX0"/>
              <a:gd fmla="*/ 0 h 6858000" name="connsiteY0"/>
              <a:gd fmla="*/ 3605911 w 4818889" name="connsiteX1"/>
              <a:gd fmla="*/ 0 h 6858000" name="connsiteY1"/>
              <a:gd fmla="*/ 3668894 w 4818889" name="connsiteX2"/>
              <a:gd fmla="*/ 69271 h 6858000" name="connsiteY2"/>
              <a:gd fmla="*/ 4818889 w 4818889" name="connsiteX3"/>
              <a:gd fmla="*/ 3429000 h 6858000" name="connsiteY3"/>
              <a:gd fmla="*/ 3668894 w 4818889" name="connsiteX4"/>
              <a:gd fmla="*/ 6788730 h 6858000" name="connsiteY4"/>
              <a:gd fmla="*/ 3605911 w 4818889" name="connsiteX5"/>
              <a:gd fmla="*/ 6858000 h 6858000" name="connsiteY5"/>
              <a:gd fmla="*/ 0 w 4818889"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818889">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algn="l" blurRad="88900" dist="38100"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811477" cy="6858000"/>
          </a:xfrm>
          <a:custGeom>
            <a:avLst/>
            <a:gdLst>
              <a:gd fmla="*/ 0 w 4811477" name="connsiteX0"/>
              <a:gd fmla="*/ 0 h 6858000" name="connsiteY0"/>
              <a:gd fmla="*/ 3598499 w 4811477" name="connsiteX1"/>
              <a:gd fmla="*/ 0 h 6858000" name="connsiteY1"/>
              <a:gd fmla="*/ 3661482 w 4811477" name="connsiteX2"/>
              <a:gd fmla="*/ 69271 h 6858000" name="connsiteY2"/>
              <a:gd fmla="*/ 4811477 w 4811477" name="connsiteX3"/>
              <a:gd fmla="*/ 3429000 h 6858000" name="connsiteY3"/>
              <a:gd fmla="*/ 3661482 w 4811477" name="connsiteX4"/>
              <a:gd fmla="*/ 6788730 h 6858000" name="connsiteY4"/>
              <a:gd fmla="*/ 3598499 w 4811477" name="connsiteX5"/>
              <a:gd fmla="*/ 6858000 h 6858000" name="connsiteY5"/>
              <a:gd fmla="*/ 0 w 4811477"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811477">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p:nvSpPr>
          <p:cNvPr id="2" name="Title 1">
            <a:extLst>
              <a:ext uri="{FF2B5EF4-FFF2-40B4-BE49-F238E27FC236}">
                <a16:creationId xmlns:a16="http://schemas.microsoft.com/office/drawing/2014/main" id="{A67578D2-EA7E-2181-7102-F82C096E9C23}"/>
              </a:ext>
            </a:extLst>
          </p:cNvPr>
          <p:cNvSpPr>
            <a:spLocks noGrp="1"/>
          </p:cNvSpPr>
          <p:nvPr>
            <p:ph type="title"/>
          </p:nvPr>
        </p:nvSpPr>
        <p:spPr>
          <a:xfrm>
            <a:off x="621792" y="1161288"/>
            <a:ext cx="3602736" cy="4526280"/>
          </a:xfrm>
        </p:spPr>
        <p:txBody>
          <a:bodyPr numCol="1">
            <a:normAutofit/>
          </a:bodyPr>
          <a:lstStyle/>
          <a:p>
            <a:r>
              <a:rPr b="1" lang="en-US" sz="4000"/>
              <a:t>Ethical and Safeguarding Considerations</a:t>
            </a:r>
            <a:br>
              <a:rPr b="1" lang="en-US" sz="4000"/>
            </a:br>
            <a:br>
              <a:rPr lang="en-US" sz="4000"/>
            </a:b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solidFill>
                <a:prstClr val="white"/>
              </a:solidFill>
              <a:latin panose="020F0502020204030204" typeface="Calibri"/>
            </a:endParaRPr>
          </a:p>
        </p:txBody>
      </p:sp>
      <p:graphicFrame>
        <p:nvGraphicFramePr>
          <p:cNvPr id="5" name="Content Placeholder 2">
            <a:extLst>
              <a:ext uri="{FF2B5EF4-FFF2-40B4-BE49-F238E27FC236}">
                <a16:creationId xmlns:a16="http://schemas.microsoft.com/office/drawing/2014/main" id="{CE025411-A84A-6BE6-070B-4CA6F33AA823}"/>
              </a:ext>
            </a:extLst>
          </p:cNvPr>
          <p:cNvGraphicFramePr>
            <a:graphicFrameLocks noGrp="1"/>
          </p:cNvGraphicFramePr>
          <p:nvPr>
            <p:ph idx="1"/>
            <p:extLst>
              <p:ext uri="{D42A27DB-BD31-4B8C-83A1-F6EECF244321}">
                <p14:modId xmlns:p14="http://schemas.microsoft.com/office/powerpoint/2010/main" val="197528405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906629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818889" cy="6858000"/>
          </a:xfrm>
          <a:custGeom>
            <a:avLst/>
            <a:gdLst>
              <a:gd fmla="*/ 0 w 4818889" name="connsiteX0"/>
              <a:gd fmla="*/ 0 h 6858000" name="connsiteY0"/>
              <a:gd fmla="*/ 3605911 w 4818889" name="connsiteX1"/>
              <a:gd fmla="*/ 0 h 6858000" name="connsiteY1"/>
              <a:gd fmla="*/ 3668894 w 4818889" name="connsiteX2"/>
              <a:gd fmla="*/ 69271 h 6858000" name="connsiteY2"/>
              <a:gd fmla="*/ 4818889 w 4818889" name="connsiteX3"/>
              <a:gd fmla="*/ 3429000 h 6858000" name="connsiteY3"/>
              <a:gd fmla="*/ 3668894 w 4818889" name="connsiteX4"/>
              <a:gd fmla="*/ 6788730 h 6858000" name="connsiteY4"/>
              <a:gd fmla="*/ 3605911 w 4818889" name="connsiteX5"/>
              <a:gd fmla="*/ 6858000 h 6858000" name="connsiteY5"/>
              <a:gd fmla="*/ 0 w 4818889"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818889">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algn="l" blurRad="88900" dist="38100"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811477" cy="6858000"/>
          </a:xfrm>
          <a:custGeom>
            <a:avLst/>
            <a:gdLst>
              <a:gd fmla="*/ 0 w 4811477" name="connsiteX0"/>
              <a:gd fmla="*/ 0 h 6858000" name="connsiteY0"/>
              <a:gd fmla="*/ 3598499 w 4811477" name="connsiteX1"/>
              <a:gd fmla="*/ 0 h 6858000" name="connsiteY1"/>
              <a:gd fmla="*/ 3661482 w 4811477" name="connsiteX2"/>
              <a:gd fmla="*/ 69271 h 6858000" name="connsiteY2"/>
              <a:gd fmla="*/ 4811477 w 4811477" name="connsiteX3"/>
              <a:gd fmla="*/ 3429000 h 6858000" name="connsiteY3"/>
              <a:gd fmla="*/ 3661482 w 4811477" name="connsiteX4"/>
              <a:gd fmla="*/ 6788730 h 6858000" name="connsiteY4"/>
              <a:gd fmla="*/ 3598499 w 4811477" name="connsiteX5"/>
              <a:gd fmla="*/ 6858000 h 6858000" name="connsiteY5"/>
              <a:gd fmla="*/ 0 w 4811477"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811477">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p:nvSpPr>
          <p:cNvPr id="2" name="Title 1">
            <a:extLst>
              <a:ext uri="{FF2B5EF4-FFF2-40B4-BE49-F238E27FC236}">
                <a16:creationId xmlns:a16="http://schemas.microsoft.com/office/drawing/2014/main" id="{404124C8-E63F-7CB3-84E6-7557F1146EED}"/>
              </a:ext>
            </a:extLst>
          </p:cNvPr>
          <p:cNvSpPr>
            <a:spLocks noGrp="1"/>
          </p:cNvSpPr>
          <p:nvPr>
            <p:ph type="title"/>
          </p:nvPr>
        </p:nvSpPr>
        <p:spPr>
          <a:xfrm>
            <a:off x="621792" y="1161288"/>
            <a:ext cx="3602736" cy="4526280"/>
          </a:xfrm>
        </p:spPr>
        <p:txBody>
          <a:bodyPr numCol="1">
            <a:normAutofit/>
          </a:bodyPr>
          <a:lstStyle/>
          <a:p>
            <a:r>
              <a:rPr b="1" lang="en-US" sz="4000"/>
              <a:t>Value of the Research</a:t>
            </a:r>
            <a:br>
              <a:rPr b="1" lang="en-US" sz="4000"/>
            </a:b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solidFill>
                <a:prstClr val="white"/>
              </a:solidFill>
              <a:latin panose="020F0502020204030204" typeface="Calibri"/>
            </a:endParaRPr>
          </a:p>
        </p:txBody>
      </p:sp>
      <p:graphicFrame>
        <p:nvGraphicFramePr>
          <p:cNvPr id="5" name="Content Placeholder 2">
            <a:extLst>
              <a:ext uri="{FF2B5EF4-FFF2-40B4-BE49-F238E27FC236}">
                <a16:creationId xmlns:a16="http://schemas.microsoft.com/office/drawing/2014/main" id="{004E37B2-FF0A-0C61-2EA3-D4675D488D3A}"/>
              </a:ext>
            </a:extLst>
          </p:cNvPr>
          <p:cNvGraphicFramePr>
            <a:graphicFrameLocks noGrp="1"/>
          </p:cNvGraphicFramePr>
          <p:nvPr>
            <p:ph idx="1"/>
            <p:extLst>
              <p:ext uri="{D42A27DB-BD31-4B8C-83A1-F6EECF244321}">
                <p14:modId xmlns:p14="http://schemas.microsoft.com/office/powerpoint/2010/main" val="71361763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2203404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F0D5F-7AFD-A83B-092B-8DCF1670206C}"/>
              </a:ext>
            </a:extLst>
          </p:cNvPr>
          <p:cNvSpPr>
            <a:spLocks noGrp="1"/>
          </p:cNvSpPr>
          <p:nvPr>
            <p:ph type="title"/>
          </p:nvPr>
        </p:nvSpPr>
        <p:spPr/>
        <p:txBody>
          <a:bodyPr numCol="1"/>
          <a:lstStyle/>
          <a:p>
            <a:r>
              <a:rPr lang="en-US"/>
              <a:t>Recommendations</a:t>
            </a:r>
            <a:br>
              <a:rPr lang="en-US"/>
            </a:br>
            <a:endParaRPr dirty="0" lang="en-US"/>
          </a:p>
        </p:txBody>
      </p:sp>
      <p:graphicFrame>
        <p:nvGraphicFramePr>
          <p:cNvPr id="5" name="Content Placeholder 2">
            <a:extLst>
              <a:ext uri="{FF2B5EF4-FFF2-40B4-BE49-F238E27FC236}">
                <a16:creationId xmlns:a16="http://schemas.microsoft.com/office/drawing/2014/main" id="{264B3BFA-EE7A-131D-ACD6-F96DD24E788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600189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solidFill>
                <a:schemeClr val="tx1"/>
              </a:solidFill>
            </a:endParaRPr>
          </a:p>
        </p:txBody>
      </p:sp>
      <p:sp>
        <p:nvSpPr>
          <p:cNvPr id="2" name="Title 1">
            <a:extLst>
              <a:ext uri="{FF2B5EF4-FFF2-40B4-BE49-F238E27FC236}">
                <a16:creationId xmlns:a16="http://schemas.microsoft.com/office/drawing/2014/main" id="{375931CA-3561-6781-C0C9-B6EC3B0EA848}"/>
              </a:ext>
            </a:extLst>
          </p:cNvPr>
          <p:cNvSpPr>
            <a:spLocks noGrp="1"/>
          </p:cNvSpPr>
          <p:nvPr>
            <p:ph type="title"/>
          </p:nvPr>
        </p:nvSpPr>
        <p:spPr>
          <a:xfrm>
            <a:off x="1188069" y="381935"/>
            <a:ext cx="4008583" cy="5974414"/>
          </a:xfrm>
        </p:spPr>
        <p:txBody>
          <a:bodyPr anchor="ctr" numCol="1">
            <a:normAutofit/>
          </a:bodyPr>
          <a:lstStyle/>
          <a:p>
            <a:r>
              <a:rPr lang="en-US" sz="6200">
                <a:solidFill>
                  <a:srgbClr val="FFFFFF"/>
                </a:solidFill>
              </a:rPr>
              <a:t>Conclusion</a:t>
            </a:r>
            <a:br>
              <a:rPr lang="en-US" sz="6200">
                <a:solidFill>
                  <a:srgbClr val="FFFFFF"/>
                </a:solidFill>
              </a:rPr>
            </a:br>
            <a:endParaRPr lang="en-US" sz="6200">
              <a:solidFill>
                <a:srgbClr val="FFFFFF"/>
              </a:solidFill>
            </a:endParaRPr>
          </a:p>
        </p:txBody>
      </p:sp>
      <p:grpSp>
        <p:nvGrpSpPr>
          <p:cNvPr id="33" name="Group 32">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3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fmla="*/ 159874 w 171515" name="connsiteX0"/>
                <a:gd fmla="*/ 74116 h 171515" name="connsiteY0"/>
                <a:gd fmla="*/ 97399 w 171515" name="connsiteX1"/>
                <a:gd fmla="*/ 74116 h 171515" name="connsiteY1"/>
                <a:gd fmla="*/ 97399 w 171515" name="connsiteX2"/>
                <a:gd fmla="*/ 11641 h 171515" name="connsiteY2"/>
                <a:gd fmla="*/ 85758 w 171515" name="connsiteX3"/>
                <a:gd fmla="*/ 0 h 171515" name="connsiteY3"/>
                <a:gd fmla="*/ 74116 w 171515" name="connsiteX4"/>
                <a:gd fmla="*/ 11641 h 171515" name="connsiteY4"/>
                <a:gd fmla="*/ 74116 w 171515" name="connsiteX5"/>
                <a:gd fmla="*/ 74116 h 171515" name="connsiteY5"/>
                <a:gd fmla="*/ 11641 w 171515" name="connsiteX6"/>
                <a:gd fmla="*/ 74116 h 171515" name="connsiteY6"/>
                <a:gd fmla="*/ 0 w 171515" name="connsiteX7"/>
                <a:gd fmla="*/ 85758 h 171515" name="connsiteY7"/>
                <a:gd fmla="*/ 11641 w 171515" name="connsiteX8"/>
                <a:gd fmla="*/ 97399 h 171515" name="connsiteY8"/>
                <a:gd fmla="*/ 74116 w 171515" name="connsiteX9"/>
                <a:gd fmla="*/ 97399 h 171515" name="connsiteY9"/>
                <a:gd fmla="*/ 74116 w 171515" name="connsiteX10"/>
                <a:gd fmla="*/ 159874 h 171515" name="connsiteY10"/>
                <a:gd fmla="*/ 85758 w 171515" name="connsiteX11"/>
                <a:gd fmla="*/ 171515 h 171515" name="connsiteY11"/>
                <a:gd fmla="*/ 97399 w 171515" name="connsiteX12"/>
                <a:gd fmla="*/ 159874 h 171515" name="connsiteY12"/>
                <a:gd fmla="*/ 97399 w 171515" name="connsiteX13"/>
                <a:gd fmla="*/ 97399 h 171515" name="connsiteY13"/>
                <a:gd fmla="*/ 159874 w 171515" name="connsiteX14"/>
                <a:gd fmla="*/ 97399 h 171515" name="connsiteY14"/>
                <a:gd fmla="*/ 171515 w 171515" name="connsiteX15"/>
                <a:gd fmla="*/ 85758 h 171515" name="connsiteY15"/>
                <a:gd fmla="*/ 159874 w 171515" name="connsiteX16"/>
                <a:gd fmla="*/ 74116 h 171515" name="connsiteY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b="b" l="l" r="r" t="t"/>
              <a:pathLst>
                <a:path h="171515" w="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cap="flat" w="776">
              <a:noFill/>
              <a:prstDash val="solid"/>
              <a:miter/>
            </a:ln>
          </p:spPr>
          <p:txBody>
            <a:bodyPr anchor="ctr" numCol="1" rtlCol="0"/>
            <a:lstStyle/>
            <a:p>
              <a:endParaRPr lang="en-US"/>
            </a:p>
          </p:txBody>
        </p:sp>
        <p:sp>
          <p:nvSpPr>
            <p:cNvPr id="3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fmla="*/ 112426 w 112426" name="connsiteX0"/>
                <a:gd fmla="*/ 56213 h 112426" name="connsiteY0"/>
                <a:gd fmla="*/ 56213 w 112426" name="connsiteX1"/>
                <a:gd fmla="*/ 112426 h 112426" name="connsiteY1"/>
                <a:gd fmla="*/ 0 w 112426" name="connsiteX2"/>
                <a:gd fmla="*/ 56213 h 112426" name="connsiteY2"/>
                <a:gd fmla="*/ 56213 w 112426" name="connsiteX3"/>
                <a:gd fmla="*/ 0 h 112426" name="connsiteY3"/>
                <a:gd fmla="*/ 112426 w 112426" name="connsiteX4"/>
                <a:gd fmla="*/ 56213 h 112426"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112426" w="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cap="flat" w="516">
              <a:noFill/>
              <a:prstDash val="solid"/>
              <a:miter/>
            </a:ln>
          </p:spPr>
          <p:txBody>
            <a:bodyPr anchor="ctr" numCol="1" rtlCol="0"/>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fmla="*/ 78773 w 157545" name="connsiteX0"/>
                <a:gd fmla="*/ 23283 h 157545" name="connsiteY0"/>
                <a:gd fmla="*/ 134262 w 157545" name="connsiteX1"/>
                <a:gd fmla="*/ 78773 h 157545" name="connsiteY1"/>
                <a:gd fmla="*/ 78773 w 157545" name="connsiteX2"/>
                <a:gd fmla="*/ 134262 h 157545" name="connsiteY2"/>
                <a:gd fmla="*/ 23283 w 157545" name="connsiteX3"/>
                <a:gd fmla="*/ 78773 h 157545" name="connsiteY3"/>
                <a:gd fmla="*/ 78773 w 157545" name="connsiteX4"/>
                <a:gd fmla="*/ 23283 h 157545" name="connsiteY4"/>
                <a:gd fmla="*/ 78773 w 157545" name="connsiteX5"/>
                <a:gd fmla="*/ 0 h 157545" name="connsiteY5"/>
                <a:gd fmla="*/ 0 w 157545" name="connsiteX6"/>
                <a:gd fmla="*/ 78773 h 157545" name="connsiteY6"/>
                <a:gd fmla="*/ 78773 w 157545" name="connsiteX7"/>
                <a:gd fmla="*/ 157545 h 157545" name="connsiteY7"/>
                <a:gd fmla="*/ 157545 w 157545" name="connsiteX8"/>
                <a:gd fmla="*/ 78773 h 157545" name="connsiteY8"/>
                <a:gd fmla="*/ 78773 w 157545" name="connsiteX9"/>
                <a:gd fmla="*/ 0 h 157545" name="connsiteY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b="b" l="l" r="r" t="t"/>
              <a:pathLst>
                <a:path h="157545" w="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cap="flat" w="751">
              <a:noFill/>
              <a:prstDash val="solid"/>
              <a:miter/>
            </a:ln>
          </p:spPr>
          <p:txBody>
            <a:bodyPr anchor="ctr" numCol="1" rtlCol="0"/>
            <a:lstStyle/>
            <a:p>
              <a:endParaRPr lang="en-US"/>
            </a:p>
          </p:txBody>
        </p:sp>
      </p:grpSp>
      <p:sp>
        <p:nvSpPr>
          <p:cNvPr id="36" name="Content Placeholder 2">
            <a:extLst>
              <a:ext uri="{FF2B5EF4-FFF2-40B4-BE49-F238E27FC236}">
                <a16:creationId xmlns:a16="http://schemas.microsoft.com/office/drawing/2014/main" id="{429E4342-197B-721C-31AA-EF5EF65CD2B1}"/>
              </a:ext>
            </a:extLst>
          </p:cNvPr>
          <p:cNvSpPr>
            <a:spLocks noGrp="1"/>
          </p:cNvSpPr>
          <p:nvPr>
            <p:ph idx="1"/>
          </p:nvPr>
        </p:nvSpPr>
        <p:spPr>
          <a:xfrm>
            <a:off x="6297233" y="518400"/>
            <a:ext cx="4771607" cy="5837949"/>
          </a:xfrm>
        </p:spPr>
        <p:txBody>
          <a:bodyPr anchor="ctr" numCol="1">
            <a:normAutofit/>
          </a:bodyPr>
          <a:lstStyle/>
          <a:p>
            <a:endParaRPr dirty="0" lang="en-US" sz="1400">
              <a:solidFill>
                <a:schemeClr val="tx1">
                  <a:alpha val="80000"/>
                </a:schemeClr>
              </a:solidFill>
            </a:endParaRPr>
          </a:p>
          <a:p>
            <a:r>
              <a:rPr b="1" dirty="0" lang="en-US" sz="1400">
                <a:solidFill>
                  <a:schemeClr val="tx1">
                    <a:alpha val="80000"/>
                  </a:schemeClr>
                </a:solidFill>
              </a:rPr>
              <a:t>Summary</a:t>
            </a:r>
          </a:p>
          <a:p>
            <a:endParaRPr dirty="0" lang="en-US" sz="1400">
              <a:solidFill>
                <a:schemeClr val="tx1">
                  <a:alpha val="80000"/>
                </a:schemeClr>
              </a:solidFill>
            </a:endParaRPr>
          </a:p>
          <a:p>
            <a:r>
              <a:rPr dirty="0" lang="en-US" sz="1400">
                <a:solidFill>
                  <a:schemeClr val="tx1">
                    <a:alpha val="80000"/>
                  </a:schemeClr>
                </a:solidFill>
              </a:rPr>
              <a:t>The NHS App is major digital innovation of NHS.</a:t>
            </a:r>
          </a:p>
          <a:p>
            <a:endParaRPr dirty="0" lang="en-US" sz="1400">
              <a:solidFill>
                <a:schemeClr val="tx1">
                  <a:alpha val="80000"/>
                </a:schemeClr>
              </a:solidFill>
            </a:endParaRPr>
          </a:p>
          <a:p>
            <a:r>
              <a:rPr dirty="0" lang="en-US" sz="1400">
                <a:solidFill>
                  <a:schemeClr val="tx1">
                    <a:alpha val="80000"/>
                  </a:schemeClr>
                </a:solidFill>
              </a:rPr>
              <a:t>It enhances accessibility of services while empowering patients.</a:t>
            </a:r>
          </a:p>
          <a:p>
            <a:endParaRPr dirty="0" lang="en-US" sz="1400">
              <a:solidFill>
                <a:schemeClr val="tx1">
                  <a:alpha val="80000"/>
                </a:schemeClr>
              </a:solidFill>
            </a:endParaRPr>
          </a:p>
          <a:p>
            <a:r>
              <a:rPr dirty="0" lang="en-US" sz="1400">
                <a:solidFill>
                  <a:schemeClr val="tx1">
                    <a:alpha val="80000"/>
                  </a:schemeClr>
                </a:solidFill>
              </a:rPr>
              <a:t>Notwithstanding, workforce pressure, digital divide and safeguarding risks remain challenges. </a:t>
            </a:r>
          </a:p>
          <a:p>
            <a:endParaRPr dirty="0" lang="en-US" sz="1400">
              <a:solidFill>
                <a:schemeClr val="tx1">
                  <a:alpha val="80000"/>
                </a:schemeClr>
              </a:solidFill>
            </a:endParaRPr>
          </a:p>
          <a:p>
            <a:r>
              <a:rPr b="1" dirty="0" lang="en-US" sz="1400">
                <a:solidFill>
                  <a:schemeClr val="tx1">
                    <a:alpha val="80000"/>
                  </a:schemeClr>
                </a:solidFill>
              </a:rPr>
              <a:t>Success will depend on:</a:t>
            </a:r>
          </a:p>
          <a:p>
            <a:endParaRPr dirty="0" lang="en-US" sz="1400">
              <a:solidFill>
                <a:schemeClr val="tx1">
                  <a:alpha val="80000"/>
                </a:schemeClr>
              </a:solidFill>
            </a:endParaRPr>
          </a:p>
          <a:p>
            <a:r>
              <a:rPr dirty="0" lang="en-US" sz="1400">
                <a:solidFill>
                  <a:schemeClr val="tx1">
                    <a:alpha val="80000"/>
                  </a:schemeClr>
                </a:solidFill>
              </a:rPr>
              <a:t>Digital partaking.</a:t>
            </a:r>
          </a:p>
          <a:p>
            <a:endParaRPr dirty="0" lang="en-US" sz="1400">
              <a:solidFill>
                <a:schemeClr val="tx1">
                  <a:alpha val="80000"/>
                </a:schemeClr>
              </a:solidFill>
            </a:endParaRPr>
          </a:p>
          <a:p>
            <a:r>
              <a:rPr dirty="0" lang="en-US" sz="1400">
                <a:solidFill>
                  <a:schemeClr val="tx1">
                    <a:alpha val="80000"/>
                  </a:schemeClr>
                </a:solidFill>
              </a:rPr>
              <a:t>staff development</a:t>
            </a:r>
          </a:p>
          <a:p>
            <a:endParaRPr dirty="0" lang="en-US" sz="1400">
              <a:solidFill>
                <a:schemeClr val="tx1">
                  <a:alpha val="80000"/>
                </a:schemeClr>
              </a:solidFill>
            </a:endParaRPr>
          </a:p>
          <a:p>
            <a:r>
              <a:rPr dirty="0" lang="en-US" sz="1400">
                <a:solidFill>
                  <a:schemeClr val="tx1">
                    <a:alpha val="80000"/>
                  </a:schemeClr>
                </a:solidFill>
              </a:rPr>
              <a:t>effective governance</a:t>
            </a:r>
          </a:p>
        </p:txBody>
      </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AdjustHandles="1" noChangeArrowheads="1" noChangeAspect="1" noChangeShapeType="1" noEditPoints="1" noGrp="1" noMove="1" noResize="1" noRot="1"/>
          </p:cNvCxnSpPr>
          <p:nvPr>
            <p:extLst>
              <p:ext uri="{386F3935-93C4-4BCD-93E2-E3B085C9AB24}">
                <p16:designElem xmlns:p16="http://schemas.microsoft.com/office/powerpoint/2015/main" val="1"/>
              </p:ext>
            </p:extLst>
          </p:nvPr>
        </p:nvCxnSpPr>
        <p:spPr>
          <a:xfrm>
            <a:off x="11586162" y="3610394"/>
            <a:ext cx="0" cy="3238728"/>
          </a:xfrm>
          <a:prstGeom prst="line">
            <a:avLst/>
          </a:prstGeom>
          <a:ln cap="sq" w="25400">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201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167271" cy="6858000"/>
          </a:xfrm>
          <a:custGeom>
            <a:avLst/>
            <a:gdLst>
              <a:gd fmla="*/ 0 w 4167271" name="connsiteX0"/>
              <a:gd fmla="*/ 0 h 6858000" name="connsiteY0"/>
              <a:gd fmla="*/ 2259550 w 4167271" name="connsiteX1"/>
              <a:gd fmla="*/ 0 h 6858000" name="connsiteY1"/>
              <a:gd fmla="*/ 2387803 w 4167271" name="connsiteX2"/>
              <a:gd fmla="*/ 82222 h 6858000" name="connsiteY2"/>
              <a:gd fmla="*/ 4167271 w 4167271" name="connsiteX3"/>
              <a:gd fmla="*/ 3429000 h 6858000" name="connsiteY3"/>
              <a:gd fmla="*/ 2387803 w 4167271" name="connsiteX4"/>
              <a:gd fmla="*/ 6775779 h 6858000" name="connsiteY4"/>
              <a:gd fmla="*/ 2259550 w 4167271" name="connsiteX5"/>
              <a:gd fmla="*/ 6858000 h 6858000" name="connsiteY5"/>
              <a:gd fmla="*/ 0 w 4167271"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167271">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60E5A5E2-A50D-4BB6-F37F-C54DEEAA79BD}"/>
              </a:ext>
            </a:extLst>
          </p:cNvPr>
          <p:cNvSpPr>
            <a:spLocks noGrp="1"/>
          </p:cNvSpPr>
          <p:nvPr>
            <p:ph type="title"/>
          </p:nvPr>
        </p:nvSpPr>
        <p:spPr>
          <a:xfrm>
            <a:off x="686834" y="1153572"/>
            <a:ext cx="3200400" cy="4461163"/>
          </a:xfrm>
        </p:spPr>
        <p:txBody>
          <a:bodyPr numCol="1">
            <a:normAutofit/>
          </a:bodyPr>
          <a:lstStyle/>
          <a:p>
            <a:r>
              <a:rPr lang="en-US">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cap="rnd"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numCol="1" rtlCol="0"/>
          <a:lstStyle/>
          <a:p>
            <a:pPr algn="ctr"/>
            <a:endParaRPr dirty="0" lang="en-US"/>
          </a:p>
        </p:txBody>
      </p:sp>
      <p:sp>
        <p:nvSpPr>
          <p:cNvPr id="3" name="Content Placeholder 2">
            <a:extLst>
              <a:ext uri="{FF2B5EF4-FFF2-40B4-BE49-F238E27FC236}">
                <a16:creationId xmlns:a16="http://schemas.microsoft.com/office/drawing/2014/main" id="{EFB13B28-0119-3C5C-E2F2-8A3ECC210D4E}"/>
              </a:ext>
            </a:extLst>
          </p:cNvPr>
          <p:cNvSpPr>
            <a:spLocks noGrp="1"/>
          </p:cNvSpPr>
          <p:nvPr>
            <p:ph idx="1"/>
          </p:nvPr>
        </p:nvSpPr>
        <p:spPr>
          <a:xfrm>
            <a:off x="4447308" y="591344"/>
            <a:ext cx="6906491" cy="5585619"/>
          </a:xfrm>
        </p:spPr>
        <p:txBody>
          <a:bodyPr anchor="ctr" numCol="1">
            <a:normAutofit/>
          </a:bodyPr>
          <a:lstStyle/>
          <a:p>
            <a:r>
              <a:rPr lang="en-US" sz="1500"/>
              <a:t>Atherton, H., Brant, H., </a:t>
            </a:r>
            <a:r>
              <a:rPr err="1" lang="en-US" sz="1500"/>
              <a:t>Ziebland</a:t>
            </a:r>
            <a:r>
              <a:rPr lang="en-US" sz="1500"/>
              <a:t>, S., Bikker, A., Campbell, J. and Gibson, A. (2018) ‘The potential of alternatives to face-to-face consultation in general practice, and the impact on different patient groups: a mixed-methods case study’, </a:t>
            </a:r>
            <a:r>
              <a:rPr i="1" lang="en-US" sz="1500"/>
              <a:t>British Journal of General Practice</a:t>
            </a:r>
            <a:r>
              <a:rPr lang="en-US" sz="1500"/>
              <a:t>, 68(669), pp. e78–e86.</a:t>
            </a:r>
          </a:p>
          <a:p>
            <a:r>
              <a:rPr lang="en-US" sz="1500"/>
              <a:t>Baird, B., Beech, J. and </a:t>
            </a:r>
            <a:r>
              <a:rPr err="1" lang="en-US" sz="1500"/>
              <a:t>O’Moore</a:t>
            </a:r>
            <a:r>
              <a:rPr lang="en-US" sz="1500"/>
              <a:t>, E. (2022) </a:t>
            </a:r>
            <a:r>
              <a:rPr i="1" lang="en-US" sz="1500"/>
              <a:t>General practice pressures: workforce, workload and access</a:t>
            </a:r>
            <a:r>
              <a:rPr lang="en-US" sz="1500"/>
              <a:t>. London: The King’s Fund.</a:t>
            </a:r>
          </a:p>
          <a:p>
            <a:r>
              <a:rPr lang="en-US" sz="1500"/>
              <a:t>Brangan, E., Evans, M., Gillard, S. and Greenhalgh, T. (2024) ‘GP perspectives on online patient access to medical records’, </a:t>
            </a:r>
            <a:r>
              <a:rPr i="1" lang="en-US" sz="1500"/>
              <a:t>BMJ Open</a:t>
            </a:r>
            <a:r>
              <a:rPr lang="en-US" sz="1500"/>
              <a:t>, 14(2), pp. 1–9.</a:t>
            </a:r>
          </a:p>
          <a:p>
            <a:r>
              <a:rPr lang="en-US" sz="1500"/>
              <a:t>Brangan, E., Fletcher, E., Gibson, A. and </a:t>
            </a:r>
            <a:r>
              <a:rPr err="1" lang="en-US" sz="1500"/>
              <a:t>Ziebland</a:t>
            </a:r>
            <a:r>
              <a:rPr lang="en-US" sz="1500"/>
              <a:t>, S. (2024) ‘GP perspectives on prospective online record access: a UK survey study’, </a:t>
            </a:r>
            <a:r>
              <a:rPr i="1" lang="en-US" sz="1500"/>
              <a:t>BMJ Open</a:t>
            </a:r>
            <a:r>
              <a:rPr lang="en-US" sz="1500"/>
              <a:t>, 14(1), </a:t>
            </a:r>
            <a:r>
              <a:rPr err="1" lang="en-US" sz="1500"/>
              <a:t>eXXXXX</a:t>
            </a:r>
            <a:r>
              <a:rPr lang="en-US" sz="1500"/>
              <a:t>.</a:t>
            </a:r>
          </a:p>
          <a:p>
            <a:r>
              <a:rPr lang="en-US" sz="1500"/>
              <a:t>Curtis, H.J., Croker, R., Walker, A.J. </a:t>
            </a:r>
            <a:r>
              <a:rPr i="1" lang="en-US" sz="1500"/>
              <a:t>et al.</a:t>
            </a:r>
            <a:r>
              <a:rPr lang="en-US" sz="1500"/>
              <a:t> (2024) ‘Differences in use of a patient portal across sociodemographic groups: observational study of the NHS App in England’, </a:t>
            </a:r>
            <a:r>
              <a:rPr i="1" lang="en-US" sz="1500"/>
              <a:t>Journal of Medical Internet Research</a:t>
            </a:r>
            <a:r>
              <a:rPr lang="en-US" sz="1500"/>
              <a:t>, 26, e56320.</a:t>
            </a:r>
          </a:p>
          <a:p>
            <a:r>
              <a:rPr lang="en-US" sz="1500"/>
              <a:t>Department of Health and Social Care (2022) </a:t>
            </a:r>
            <a:r>
              <a:rPr i="1" lang="en-US" sz="1500"/>
              <a:t>A plan for digital health and social care</a:t>
            </a:r>
            <a:r>
              <a:rPr lang="en-US" sz="1500"/>
              <a:t>. London: DHSC. Available at: </a:t>
            </a:r>
            <a:r>
              <a:rPr lang="en-US" sz="1500" u="sng">
                <a:hlinkClick r:id="rId2"/>
              </a:rPr>
              <a:t>https://www.gov.uk</a:t>
            </a:r>
            <a:r>
              <a:rPr lang="en-US" sz="1500"/>
              <a:t> (Accessed: 20 February 2026).</a:t>
            </a:r>
          </a:p>
          <a:p>
            <a:endParaRPr lang="en-US" sz="1500"/>
          </a:p>
        </p:txBody>
      </p:sp>
    </p:spTree>
    <p:extLst>
      <p:ext uri="{BB962C8B-B14F-4D97-AF65-F5344CB8AC3E}">
        <p14:creationId xmlns:p14="http://schemas.microsoft.com/office/powerpoint/2010/main" val="1608310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167271" cy="6858000"/>
          </a:xfrm>
          <a:custGeom>
            <a:avLst/>
            <a:gdLst>
              <a:gd fmla="*/ 0 w 4167271" name="connsiteX0"/>
              <a:gd fmla="*/ 0 h 6858000" name="connsiteY0"/>
              <a:gd fmla="*/ 2259550 w 4167271" name="connsiteX1"/>
              <a:gd fmla="*/ 0 h 6858000" name="connsiteY1"/>
              <a:gd fmla="*/ 2387803 w 4167271" name="connsiteX2"/>
              <a:gd fmla="*/ 82222 h 6858000" name="connsiteY2"/>
              <a:gd fmla="*/ 4167271 w 4167271" name="connsiteX3"/>
              <a:gd fmla="*/ 3429000 h 6858000" name="connsiteY3"/>
              <a:gd fmla="*/ 2387803 w 4167271" name="connsiteX4"/>
              <a:gd fmla="*/ 6775779 h 6858000" name="connsiteY4"/>
              <a:gd fmla="*/ 2259550 w 4167271" name="connsiteX5"/>
              <a:gd fmla="*/ 6858000 h 6858000" name="connsiteY5"/>
              <a:gd fmla="*/ 0 w 4167271"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167271">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47083E74-2510-B7BF-8668-5E96C017D437}"/>
              </a:ext>
            </a:extLst>
          </p:cNvPr>
          <p:cNvSpPr>
            <a:spLocks noGrp="1"/>
          </p:cNvSpPr>
          <p:nvPr>
            <p:ph type="title"/>
          </p:nvPr>
        </p:nvSpPr>
        <p:spPr>
          <a:xfrm>
            <a:off x="686834" y="1153572"/>
            <a:ext cx="3200400" cy="4461163"/>
          </a:xfrm>
        </p:spPr>
        <p:txBody>
          <a:bodyPr numCol="1">
            <a:normAutofit/>
          </a:bodyPr>
          <a:lstStyle/>
          <a:p>
            <a:r>
              <a:rPr lang="en-US">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cap="rnd"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numCol="1" rtlCol="0"/>
          <a:lstStyle/>
          <a:p>
            <a:pPr algn="ctr"/>
            <a:endParaRPr dirty="0" lang="en-US"/>
          </a:p>
        </p:txBody>
      </p:sp>
      <p:sp>
        <p:nvSpPr>
          <p:cNvPr id="3" name="Content Placeholder 2">
            <a:extLst>
              <a:ext uri="{FF2B5EF4-FFF2-40B4-BE49-F238E27FC236}">
                <a16:creationId xmlns:a16="http://schemas.microsoft.com/office/drawing/2014/main" id="{9AEC0CC1-D5F4-B315-6DB5-0250976C2545}"/>
              </a:ext>
            </a:extLst>
          </p:cNvPr>
          <p:cNvSpPr>
            <a:spLocks noGrp="1"/>
          </p:cNvSpPr>
          <p:nvPr>
            <p:ph idx="1"/>
          </p:nvPr>
        </p:nvSpPr>
        <p:spPr>
          <a:xfrm>
            <a:off x="4447308" y="591344"/>
            <a:ext cx="6906491" cy="5585619"/>
          </a:xfrm>
        </p:spPr>
        <p:txBody>
          <a:bodyPr anchor="ctr" numCol="1">
            <a:normAutofit/>
          </a:bodyPr>
          <a:lstStyle/>
          <a:p>
            <a:r>
              <a:rPr lang="en-US" sz="2200"/>
              <a:t>Department of Health and Social Care (2025) </a:t>
            </a:r>
            <a:r>
              <a:rPr i="1" lang="en-US" sz="2200"/>
              <a:t>Managing healthcare easy as online banking with revamped NHS App</a:t>
            </a:r>
            <a:r>
              <a:rPr lang="en-US" sz="2200"/>
              <a:t>. London: DHSC.</a:t>
            </a:r>
          </a:p>
          <a:p>
            <a:r>
              <a:rPr lang="en-US" sz="2200"/>
              <a:t>General Medical Council (2020) </a:t>
            </a:r>
            <a:r>
              <a:rPr i="1" lang="en-US" sz="2200"/>
              <a:t>Good medical practice</a:t>
            </a:r>
            <a:r>
              <a:rPr lang="en-US" sz="2200"/>
              <a:t>. London: GMC. Available at: </a:t>
            </a:r>
            <a:r>
              <a:rPr lang="en-US" sz="2200" u="sng">
                <a:hlinkClick r:id="rId2"/>
              </a:rPr>
              <a:t>https://www.gmc-uk.org</a:t>
            </a:r>
            <a:r>
              <a:rPr lang="en-US" sz="2200"/>
              <a:t> (Accessed: 20 February 2026).</a:t>
            </a:r>
          </a:p>
          <a:p>
            <a:r>
              <a:rPr lang="en-US" sz="2200"/>
              <a:t>Health Education England (2019) </a:t>
            </a:r>
            <a:r>
              <a:rPr i="1" lang="en-US" sz="2200"/>
              <a:t>The Topol Review: Preparing the healthcare workforce to deliver the digital future</a:t>
            </a:r>
            <a:r>
              <a:rPr lang="en-US" sz="2200"/>
              <a:t>. London: HEE.</a:t>
            </a:r>
          </a:p>
          <a:p>
            <a:r>
              <a:rPr lang="en-US" sz="2200"/>
              <a:t>NHS England (2019) </a:t>
            </a:r>
            <a:r>
              <a:rPr i="1" lang="en-US" sz="2200"/>
              <a:t>NHS App begins public rollout</a:t>
            </a:r>
            <a:r>
              <a:rPr lang="en-US" sz="2200"/>
              <a:t>. London: NHS England.</a:t>
            </a:r>
          </a:p>
          <a:p>
            <a:r>
              <a:rPr lang="en-US" sz="2200"/>
              <a:t>NHS England (2019) </a:t>
            </a:r>
            <a:r>
              <a:rPr i="1" lang="en-US" sz="2200"/>
              <a:t>The NHS Long Term Plan</a:t>
            </a:r>
            <a:r>
              <a:rPr lang="en-US" sz="2200"/>
              <a:t>. London: NHS England.</a:t>
            </a:r>
          </a:p>
          <a:p>
            <a:r>
              <a:rPr lang="en-US" sz="2200"/>
              <a:t>NHS England (2023a) </a:t>
            </a:r>
            <a:r>
              <a:rPr i="1" lang="en-US" sz="2200"/>
              <a:t>Digital transformation in the NHS</a:t>
            </a:r>
            <a:r>
              <a:rPr lang="en-US" sz="2200"/>
              <a:t>. London: NHS England.</a:t>
            </a:r>
          </a:p>
          <a:p>
            <a:endParaRPr lang="en-US" sz="2200"/>
          </a:p>
        </p:txBody>
      </p:sp>
    </p:spTree>
    <p:extLst>
      <p:ext uri="{BB962C8B-B14F-4D97-AF65-F5344CB8AC3E}">
        <p14:creationId xmlns:p14="http://schemas.microsoft.com/office/powerpoint/2010/main" val="43727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4167271" cy="6858000"/>
          </a:xfrm>
          <a:custGeom>
            <a:avLst/>
            <a:gdLst>
              <a:gd fmla="*/ 0 w 4167271" name="connsiteX0"/>
              <a:gd fmla="*/ 0 h 6858000" name="connsiteY0"/>
              <a:gd fmla="*/ 2259550 w 4167271" name="connsiteX1"/>
              <a:gd fmla="*/ 0 h 6858000" name="connsiteY1"/>
              <a:gd fmla="*/ 2387803 w 4167271" name="connsiteX2"/>
              <a:gd fmla="*/ 82222 h 6858000" name="connsiteY2"/>
              <a:gd fmla="*/ 4167271 w 4167271" name="connsiteX3"/>
              <a:gd fmla="*/ 3429000 h 6858000" name="connsiteY3"/>
              <a:gd fmla="*/ 2387803 w 4167271" name="connsiteX4"/>
              <a:gd fmla="*/ 6775779 h 6858000" name="connsiteY4"/>
              <a:gd fmla="*/ 2259550 w 4167271" name="connsiteX5"/>
              <a:gd fmla="*/ 6858000 h 6858000" name="connsiteY5"/>
              <a:gd fmla="*/ 0 w 4167271" name="connsiteX6"/>
              <a:gd fmla="*/ 6858000 h 685800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6858000" w="4167271">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5874CA7D-59A8-1956-22C6-A3FA9A50877A}"/>
              </a:ext>
            </a:extLst>
          </p:cNvPr>
          <p:cNvSpPr>
            <a:spLocks noGrp="1"/>
          </p:cNvSpPr>
          <p:nvPr>
            <p:ph type="title"/>
          </p:nvPr>
        </p:nvSpPr>
        <p:spPr>
          <a:xfrm>
            <a:off x="686834" y="1153572"/>
            <a:ext cx="3200400" cy="4461163"/>
          </a:xfrm>
        </p:spPr>
        <p:txBody>
          <a:bodyPr numCol="1">
            <a:normAutofit/>
          </a:bodyPr>
          <a:lstStyle/>
          <a:p>
            <a:r>
              <a:rPr lang="en-US">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cap="rnd"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numCol="1" rtlCol="0"/>
          <a:lstStyle/>
          <a:p>
            <a:pPr algn="ctr"/>
            <a:endParaRPr dirty="0" lang="en-US"/>
          </a:p>
        </p:txBody>
      </p:sp>
      <p:sp>
        <p:nvSpPr>
          <p:cNvPr id="3" name="Content Placeholder 2">
            <a:extLst>
              <a:ext uri="{FF2B5EF4-FFF2-40B4-BE49-F238E27FC236}">
                <a16:creationId xmlns:a16="http://schemas.microsoft.com/office/drawing/2014/main" id="{6C5DC549-8A11-8E80-815A-EFE47E099D5D}"/>
              </a:ext>
            </a:extLst>
          </p:cNvPr>
          <p:cNvSpPr>
            <a:spLocks noGrp="1"/>
          </p:cNvSpPr>
          <p:nvPr>
            <p:ph idx="1"/>
          </p:nvPr>
        </p:nvSpPr>
        <p:spPr>
          <a:xfrm>
            <a:off x="4447308" y="591344"/>
            <a:ext cx="6906491" cy="5585619"/>
          </a:xfrm>
        </p:spPr>
        <p:txBody>
          <a:bodyPr anchor="ctr" numCol="1">
            <a:normAutofit/>
          </a:bodyPr>
          <a:lstStyle/>
          <a:p>
            <a:r>
              <a:rPr lang="en-US" sz="1800"/>
              <a:t>NHS England (2023b) </a:t>
            </a:r>
            <a:r>
              <a:rPr i="1" lang="en-US" sz="1800"/>
              <a:t>NHS App dashboard and usage statistics</a:t>
            </a:r>
            <a:r>
              <a:rPr lang="en-US" sz="1800"/>
              <a:t>. London: NHS England. Available at: </a:t>
            </a:r>
            <a:r>
              <a:rPr lang="en-US" sz="1800" u="sng">
                <a:hlinkClick r:id="rId2"/>
              </a:rPr>
              <a:t>https://www.england.nhs.uk</a:t>
            </a:r>
            <a:r>
              <a:rPr lang="en-US" sz="1800"/>
              <a:t> (Accessed: 20 February 2026).</a:t>
            </a:r>
          </a:p>
          <a:p>
            <a:r>
              <a:rPr lang="en-US" sz="1800"/>
              <a:t>NHS England (2023b) </a:t>
            </a:r>
            <a:r>
              <a:rPr i="1" lang="en-US" sz="1800"/>
              <a:t>NHS App reaches record users on fifth anniversary</a:t>
            </a:r>
            <a:r>
              <a:rPr lang="en-US" sz="1800"/>
              <a:t>. London: NHS England.</a:t>
            </a:r>
          </a:p>
          <a:p>
            <a:r>
              <a:rPr lang="en-US" sz="1800"/>
              <a:t>NHS England (2023c) </a:t>
            </a:r>
            <a:r>
              <a:rPr i="1" lang="en-US" sz="1800"/>
              <a:t>Online access to GP health records: guidance for general practice</a:t>
            </a:r>
            <a:r>
              <a:rPr lang="en-US" sz="1800"/>
              <a:t>. London: NHS England. Available at: </a:t>
            </a:r>
            <a:r>
              <a:rPr lang="en-US" sz="1800" u="sng">
                <a:hlinkClick r:id="rId3"/>
              </a:rPr>
              <a:t>https://www.england.nhs.uk</a:t>
            </a:r>
            <a:r>
              <a:rPr lang="en-US" sz="1800"/>
              <a:t> (Accessed: 20 February 2026).</a:t>
            </a:r>
          </a:p>
          <a:p>
            <a:r>
              <a:rPr lang="en-US" sz="1800"/>
              <a:t>NHS England (2023c) </a:t>
            </a:r>
            <a:r>
              <a:rPr i="1" lang="en-US" sz="1800"/>
              <a:t>Online access to new GP health record information: guidance for general practice</a:t>
            </a:r>
            <a:r>
              <a:rPr lang="en-US" sz="1800"/>
              <a:t>. London: NHS England.</a:t>
            </a:r>
          </a:p>
          <a:p>
            <a:r>
              <a:rPr lang="en-US" sz="1800"/>
              <a:t>NHS England (2023d) </a:t>
            </a:r>
            <a:r>
              <a:rPr i="1" lang="en-US" sz="1800"/>
              <a:t>Inclusive digital healthcare: a framework for NHS action on digital inclusion</a:t>
            </a:r>
            <a:r>
              <a:rPr lang="en-US" sz="1800"/>
              <a:t>. London: NHS England.</a:t>
            </a:r>
          </a:p>
          <a:p>
            <a:r>
              <a:rPr lang="en-US" sz="1800"/>
              <a:t>NHS England (2023d) </a:t>
            </a:r>
            <a:r>
              <a:rPr i="1" lang="en-US" sz="1800"/>
              <a:t>Primary care digital inclusion and assisted digital guidance</a:t>
            </a:r>
            <a:r>
              <a:rPr lang="en-US" sz="1800"/>
              <a:t>. London: NHS England. Available at: </a:t>
            </a:r>
            <a:r>
              <a:rPr lang="en-US" sz="1800" u="sng">
                <a:hlinkClick r:id="rId4"/>
              </a:rPr>
              <a:t>https://www.england.nhs.uk</a:t>
            </a:r>
            <a:r>
              <a:rPr lang="en-US" sz="1800"/>
              <a:t> (Accessed: 20 February 2026).</a:t>
            </a:r>
          </a:p>
          <a:p>
            <a:r>
              <a:rPr lang="en-US" sz="1800"/>
              <a:t>The BMJ (2022) ‘Patient empowerment through online access to health records’, </a:t>
            </a:r>
            <a:r>
              <a:rPr i="1" lang="en-US" sz="1800"/>
              <a:t>BMJ</a:t>
            </a:r>
            <a:r>
              <a:rPr lang="en-US" sz="1800"/>
              <a:t>, 378, p. o1775.</a:t>
            </a:r>
          </a:p>
        </p:txBody>
      </p:sp>
    </p:spTree>
    <p:extLst>
      <p:ext uri="{BB962C8B-B14F-4D97-AF65-F5344CB8AC3E}">
        <p14:creationId xmlns:p14="http://schemas.microsoft.com/office/powerpoint/2010/main" val="2304162668"/>
      </p:ext>
    </p:extLst>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panose="02110004020202020204"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110004020202020204"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12700">
          <a:solidFill>
            <a:schemeClr val="phClr"/>
          </a:solidFill>
          <a:prstDash val="solid"/>
          <a:miter lim="800000"/>
        </a:ln>
        <a:ln algn="ctr" cap="flat" cmpd="sng" w="19050">
          <a:solidFill>
            <a:schemeClr val="phClr"/>
          </a:solidFill>
          <a:prstDash val="solid"/>
          <a:miter lim="800000"/>
        </a:ln>
        <a:ln algn="ctr" cap="flat" cmpd="sng" w="2540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numCol="1"/>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id="{2E142A2C-CD16-42D6-873A-C26D2A0506FA}" name="Office Theme" vid="{1BDDFF52-6CD6-40A5-AB3C-68EB2F1E4D0A}"/>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panose="02110004020202020204"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110004020202020204"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12700">
          <a:solidFill>
            <a:schemeClr val="phClr"/>
          </a:solidFill>
          <a:prstDash val="solid"/>
          <a:miter lim="800000"/>
        </a:ln>
        <a:ln algn="ctr" cap="flat" cmpd="sng" w="19050">
          <a:solidFill>
            <a:schemeClr val="phClr"/>
          </a:solidFill>
          <a:prstDash val="solid"/>
          <a:miter lim="800000"/>
        </a:ln>
        <a:ln algn="ctr" cap="flat" cmpd="sng" w="2540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numCol="1"/>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id="{2E142A2C-CD16-42D6-873A-C26D2A0506FA}" name="Office Theme" vid="{1BDDFF52-6CD6-40A5-AB3C-68EB2F1E4D0A}"/>
    </a:ext>
  </a:extLst>
</a:theme>
</file>

<file path=docProps/app.xml><?xml version="1.0" encoding="utf-8"?>
<Properties xmlns="http://schemas.openxmlformats.org/officeDocument/2006/extended-properties" xmlns:vt="http://schemas.openxmlformats.org/officeDocument/2006/docPropsVTypes">
  <Company/>
  <Words>2199</Words>
  <Paragraphs>225</Paragraphs>
  <Slides>19</Slides>
  <Notes>16</Notes>
  <TotalTime>72</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Aptos</vt:lpstr>
      <vt:lpstr>Aptos Display</vt:lpstr>
      <vt:lpstr>Arial</vt:lpstr>
      <vt:lpstr>Calibri</vt:lpstr>
      <vt:lpstr>Office Theme</vt:lpstr>
      <vt:lpstr>Digital Innovation in UK Health and Social Care: The NHS App (2019–Present)</vt:lpstr>
      <vt:lpstr>Presentation Overview</vt:lpstr>
      <vt:lpstr>Digital Change in Medical Care</vt:lpstr>
      <vt:lpstr>NHS App: A Brief Overview</vt:lpstr>
      <vt:lpstr>Purpose of the Innovation</vt:lpstr>
      <vt:lpstr>Influence on the Workforce</vt:lpstr>
      <vt:lpstr>Employee Benefits.</vt:lpstr>
      <vt:lpstr>Challenges in workforce</vt:lpstr>
      <vt:lpstr>Effect on the Service Delivery</vt:lpstr>
      <vt:lpstr>Obstacles in Service Delivery</vt:lpstr>
      <vt:lpstr>Effect on individuals and Service Users.</vt:lpstr>
      <vt:lpstr>Electronic Disparity</vt:lpstr>
      <vt:lpstr>Ethical and Safeguarding Considerations</vt:lpstr>
      <vt:lpstr>Value of the Research</vt:lpstr>
      <vt:lpstr>Recommendations</vt:lpstr>
      <vt:lpstr>Conclusion</vt:lpstr>
      <vt:lpstr>References</vt:lpstr>
      <vt:lpstr>References</vt:lpstr>
      <vt:lpstr>References</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2026-03-06T08:20:44Z</dcterms:created>
  <dc:creator>Damaris  Oprea</dc:creator>
  <cp:lastModifiedBy>Damaris  Oprea</cp:lastModifiedBy>
  <dcterms:modified xsi:type="dcterms:W3CDTF">2026-03-06T09:33:07Z</dcterms:modified>
  <cp:revision>67</cp:revision>
  <dc:title/>
</cp:coreProperties>
</file>