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990099"/>
    <a:srgbClr val="FFCCFF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611" autoAdjust="0"/>
    <p:restoredTop sz="94660"/>
  </p:normalViewPr>
  <p:slideViewPr>
    <p:cSldViewPr snapToGrid="0">
      <p:cViewPr>
        <p:scale>
          <a:sx n="80" d="100"/>
          <a:sy n="80" d="100"/>
        </p:scale>
        <p:origin x="-1248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F7CB53-5189-480E-91C8-02C91DC61D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34A13E-7F90-4354-8163-88E6353AD4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7F6F13-6DF4-442B-BD30-93EE43FE3E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5260F1-81F6-471F-9D32-F1F410A1FE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3ED071-476D-4C9E-A2C6-E2DEFBEEC8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8B9727-0098-4F0B-9695-6580FAD5841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5248FE-235E-4A9F-A438-19090E17C18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F34EFD-D93C-400A-BB4C-EB82CF5630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0712EF-D43A-4B1B-853B-03ED7A9131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E10064-5BB1-49BF-BF4B-E2442E434E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A91AC9-5614-46FD-84A0-8309B378ECE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3DFFB15-230C-4D88-B1B4-0771C838FD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70D2B8F-3AD3-4F18-A80C-CD3EE166E6C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Text Box 2"/>
          <p:cNvSpPr txBox="1">
            <a:spLocks noChangeArrowheads="1"/>
          </p:cNvSpPr>
          <p:nvPr/>
        </p:nvSpPr>
        <p:spPr bwMode="auto">
          <a:xfrm>
            <a:off x="546099" y="576263"/>
            <a:ext cx="8122887" cy="138499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Lluosyddion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Grid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Digid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Dwbl</a:t>
            </a:r>
            <a:endParaRPr lang="en-GB" sz="42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499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Lluoswch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rhifau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grid.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4997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49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49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4" grpId="0" animBg="1"/>
      <p:bldP spid="8499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210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247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247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248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248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2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2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2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/>
      <p:bldP spid="62473" grpId="0"/>
      <p:bldP spid="62475" grpId="0"/>
      <p:bldP spid="6247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150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0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350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350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350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3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3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/>
      <p:bldP spid="63497" grpId="0"/>
      <p:bldP spid="63499" grpId="0"/>
      <p:bldP spid="6350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2400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180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452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452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452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452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4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4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4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/>
      <p:bldP spid="64521" grpId="0"/>
      <p:bldP spid="64523" grpId="0"/>
      <p:bldP spid="645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4000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640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554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555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555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555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5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/>
      <p:bldP spid="65545" grpId="0"/>
      <p:bldP spid="65547" grpId="0"/>
      <p:bldP spid="6554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630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63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657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657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657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657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6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6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/>
      <p:bldP spid="66569" grpId="0"/>
      <p:bldP spid="66571" grpId="0"/>
      <p:bldP spid="6657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3500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560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759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759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760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760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7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7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/>
      <p:bldP spid="67593" grpId="0"/>
      <p:bldP spid="67595" grpId="0"/>
      <p:bldP spid="6759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640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862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862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862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862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8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8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8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/>
      <p:bldP spid="68617" grpId="0"/>
      <p:bldP spid="68619" grpId="0"/>
      <p:bldP spid="686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1400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490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964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964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964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964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9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9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  <p:bldP spid="69641" grpId="0"/>
      <p:bldP spid="69643" grpId="0"/>
      <p:bldP spid="6964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5400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540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066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067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067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067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0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0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0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  <p:bldP spid="70665" grpId="0"/>
      <p:bldP spid="70667" grpId="0"/>
      <p:bldP spid="7066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2000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450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169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169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169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169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1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/>
      <p:bldP spid="71689" grpId="0"/>
      <p:bldP spid="71691" grpId="0"/>
      <p:bldP spid="7169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1500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240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271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271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272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272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2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2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2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/>
      <p:bldP spid="72713" grpId="0"/>
      <p:bldP spid="72715" grpId="0"/>
      <p:bldP spid="727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1500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9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374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374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374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374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3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3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3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/>
      <p:bldP spid="73737" grpId="0"/>
      <p:bldP spid="73739" grpId="0"/>
      <p:bldP spid="7374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480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180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476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476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476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476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4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4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4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/>
      <p:bldP spid="74761" grpId="0"/>
      <p:bldP spid="74763" grpId="0"/>
      <p:bldP spid="7476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578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579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579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579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5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5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/>
      <p:bldP spid="75785" grpId="0"/>
      <p:bldP spid="75787" grpId="0"/>
      <p:bldP spid="7578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7200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240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11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450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681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681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681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681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6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6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6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8" grpId="0"/>
      <p:bldP spid="76809" grpId="0"/>
      <p:bldP spid="76811" grpId="0"/>
      <p:bldP spid="768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180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160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783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783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784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784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7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7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7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/>
      <p:bldP spid="77833" grpId="0"/>
      <p:bldP spid="77835" grpId="0"/>
      <p:bldP spid="7783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160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9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210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886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886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886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886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8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8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/>
      <p:bldP spid="78857" grpId="0"/>
      <p:bldP spid="78859" grpId="0"/>
      <p:bldP spid="7886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1800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450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3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988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988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988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988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9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9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9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/>
      <p:bldP spid="79881" grpId="0"/>
      <p:bldP spid="79883" grpId="0"/>
      <p:bldP spid="7988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3600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180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7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090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8091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091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8091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0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0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0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  <p:bldP spid="80905" grpId="0"/>
      <p:bldP spid="80907" grpId="0"/>
      <p:bldP spid="8090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3500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350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31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350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193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8193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193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8193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19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1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19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8" grpId="0"/>
      <p:bldP spid="81929" grpId="0"/>
      <p:bldP spid="81931" grpId="0"/>
      <p:bldP spid="8193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Rectangle 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198</Words>
  <Application>Microsoft Office PowerPoint</Application>
  <PresentationFormat>On-screen Show (4:3)</PresentationFormat>
  <Paragraphs>184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46</cp:revision>
  <dcterms:created xsi:type="dcterms:W3CDTF">2006-03-03T16:34:11Z</dcterms:created>
  <dcterms:modified xsi:type="dcterms:W3CDTF">2014-09-03T09:38:06Z</dcterms:modified>
</cp:coreProperties>
</file>