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7" r:id="rId10"/>
    <p:sldId id="264" r:id="rId11"/>
    <p:sldId id="263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2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541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043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087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958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9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921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284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878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594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76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42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1E705-20B6-4B98-82B2-58B49475571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C0CED-F8C9-4AD3-875E-826218D74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07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GIT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62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GIT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Git is a version control system</a:t>
            </a:r>
          </a:p>
          <a:p>
            <a:endParaRPr lang="en-GB" dirty="0"/>
          </a:p>
          <a:p>
            <a:r>
              <a:rPr lang="en-GB" dirty="0"/>
              <a:t>Git provides revision information</a:t>
            </a:r>
          </a:p>
          <a:p>
            <a:endParaRPr lang="en-GB" dirty="0"/>
          </a:p>
          <a:p>
            <a:r>
              <a:rPr lang="en-GB" dirty="0"/>
              <a:t>Git provides development and performance statistics</a:t>
            </a:r>
          </a:p>
          <a:p>
            <a:endParaRPr lang="en-GB" dirty="0"/>
          </a:p>
          <a:p>
            <a:r>
              <a:rPr lang="en-GB" dirty="0"/>
              <a:t>Git provides a means of keeping track of deviations/forks/branches</a:t>
            </a:r>
          </a:p>
          <a:p>
            <a:endParaRPr lang="en-GB" dirty="0"/>
          </a:p>
          <a:p>
            <a:r>
              <a:rPr lang="en-GB" b="1" dirty="0"/>
              <a:t>NOT A DEROGATORY TERM FOR AN UNDESIRABLE</a:t>
            </a:r>
          </a:p>
        </p:txBody>
      </p:sp>
    </p:spTree>
    <p:extLst>
      <p:ext uri="{BB962C8B-B14F-4D97-AF65-F5344CB8AC3E}">
        <p14:creationId xmlns:p14="http://schemas.microsoft.com/office/powerpoint/2010/main" val="329722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version control system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piece of software that houses reference to previous iterations of work</a:t>
            </a:r>
          </a:p>
          <a:p>
            <a:endParaRPr lang="en-GB" dirty="0"/>
          </a:p>
          <a:p>
            <a:r>
              <a:rPr lang="en-GB" dirty="0"/>
              <a:t>Why is this particularly useful with regard to software ?</a:t>
            </a:r>
          </a:p>
          <a:p>
            <a:endParaRPr lang="en-GB" dirty="0"/>
          </a:p>
          <a:p>
            <a:r>
              <a:rPr lang="en-GB" dirty="0"/>
              <a:t>Why is tis particularly useful with regard to SCRUM development ?</a:t>
            </a:r>
          </a:p>
        </p:txBody>
      </p:sp>
    </p:spTree>
    <p:extLst>
      <p:ext uri="{BB962C8B-B14F-4D97-AF65-F5344CB8AC3E}">
        <p14:creationId xmlns:p14="http://schemas.microsoft.com/office/powerpoint/2010/main" val="1355522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GIT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Git provides a peer versioning architecture.</a:t>
            </a:r>
          </a:p>
          <a:p>
            <a:endParaRPr lang="en-GB" dirty="0"/>
          </a:p>
          <a:p>
            <a:r>
              <a:rPr lang="en-GB" dirty="0"/>
              <a:t>What does this mean ?</a:t>
            </a:r>
          </a:p>
          <a:p>
            <a:pPr lvl="1"/>
            <a:r>
              <a:rPr lang="en-GB" dirty="0"/>
              <a:t>No central server</a:t>
            </a:r>
          </a:p>
          <a:p>
            <a:pPr lvl="1"/>
            <a:r>
              <a:rPr lang="en-GB" dirty="0"/>
              <a:t>Effectively every version is a branch or a fork (not exactly)</a:t>
            </a:r>
          </a:p>
          <a:p>
            <a:pPr lvl="1"/>
            <a:r>
              <a:rPr lang="en-GB" dirty="0"/>
              <a:t>No check in check out system</a:t>
            </a:r>
          </a:p>
        </p:txBody>
      </p:sp>
    </p:spTree>
    <p:extLst>
      <p:ext uri="{BB962C8B-B14F-4D97-AF65-F5344CB8AC3E}">
        <p14:creationId xmlns:p14="http://schemas.microsoft.com/office/powerpoint/2010/main" val="428515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peer-system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central server method utilised, no single point of contact</a:t>
            </a:r>
          </a:p>
          <a:p>
            <a:endParaRPr lang="en-GB" dirty="0"/>
          </a:p>
          <a:p>
            <a:r>
              <a:rPr lang="en-GB" dirty="0"/>
              <a:t>No lockouts on development tasks</a:t>
            </a:r>
          </a:p>
          <a:p>
            <a:endParaRPr lang="en-GB" dirty="0"/>
          </a:p>
          <a:p>
            <a:r>
              <a:rPr lang="en-GB" dirty="0"/>
              <a:t>Merges are achieved on device rather than using server resources</a:t>
            </a:r>
          </a:p>
          <a:p>
            <a:endParaRPr lang="en-GB" dirty="0"/>
          </a:p>
          <a:p>
            <a:r>
              <a:rPr lang="en-GB" dirty="0"/>
              <a:t>Expense</a:t>
            </a:r>
          </a:p>
        </p:txBody>
      </p:sp>
    </p:spTree>
    <p:extLst>
      <p:ext uri="{BB962C8B-B14F-4D97-AF65-F5344CB8AC3E}">
        <p14:creationId xmlns:p14="http://schemas.microsoft.com/office/powerpoint/2010/main" val="1381983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peer-system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Elements can be edited offline</a:t>
            </a:r>
          </a:p>
          <a:p>
            <a:endParaRPr lang="en-GB" dirty="0"/>
          </a:p>
          <a:p>
            <a:r>
              <a:rPr lang="en-GB" dirty="0"/>
              <a:t>Confusion as to where the master lies</a:t>
            </a:r>
          </a:p>
          <a:p>
            <a:endParaRPr lang="en-GB" dirty="0"/>
          </a:p>
          <a:p>
            <a:r>
              <a:rPr lang="en-GB" dirty="0"/>
              <a:t>Some branching issues can </a:t>
            </a:r>
            <a:r>
              <a:rPr lang="en-GB" dirty="0" err="1"/>
              <a:t>occurr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841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Version control features include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</a:t>
            </a:r>
          </a:p>
          <a:p>
            <a:r>
              <a:rPr lang="en-GB" dirty="0"/>
              <a:t>Update</a:t>
            </a:r>
          </a:p>
          <a:p>
            <a:r>
              <a:rPr lang="en-GB" dirty="0"/>
              <a:t>Remove</a:t>
            </a:r>
          </a:p>
          <a:p>
            <a:r>
              <a:rPr lang="en-GB" dirty="0"/>
              <a:t>Request</a:t>
            </a:r>
          </a:p>
          <a:p>
            <a:r>
              <a:rPr lang="en-GB" dirty="0"/>
              <a:t>Fork</a:t>
            </a:r>
          </a:p>
        </p:txBody>
      </p:sp>
    </p:spTree>
    <p:extLst>
      <p:ext uri="{BB962C8B-B14F-4D97-AF65-F5344CB8AC3E}">
        <p14:creationId xmlns:p14="http://schemas.microsoft.com/office/powerpoint/2010/main" val="190701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this next bit…useful bash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rm</a:t>
            </a:r>
            <a:r>
              <a:rPr lang="en-GB" dirty="0"/>
              <a:t> - remove   (-</a:t>
            </a:r>
            <a:r>
              <a:rPr lang="en-GB" dirty="0" err="1"/>
              <a:t>rf</a:t>
            </a:r>
            <a:r>
              <a:rPr lang="en-GB" dirty="0"/>
              <a:t> force recursive)</a:t>
            </a:r>
          </a:p>
          <a:p>
            <a:endParaRPr lang="en-GB" dirty="0"/>
          </a:p>
          <a:p>
            <a:r>
              <a:rPr lang="en-GB" dirty="0" err="1"/>
              <a:t>rmdir</a:t>
            </a:r>
            <a:r>
              <a:rPr lang="en-GB" dirty="0"/>
              <a:t> - remove directory</a:t>
            </a:r>
          </a:p>
          <a:p>
            <a:endParaRPr lang="en-GB" dirty="0"/>
          </a:p>
          <a:p>
            <a:r>
              <a:rPr lang="en-GB" dirty="0"/>
              <a:t>cd - change directory</a:t>
            </a:r>
          </a:p>
          <a:p>
            <a:endParaRPr lang="en-GB" dirty="0"/>
          </a:p>
          <a:p>
            <a:r>
              <a:rPr lang="en-GB" dirty="0"/>
              <a:t>ls - list contents</a:t>
            </a:r>
          </a:p>
          <a:p>
            <a:endParaRPr lang="en-GB" dirty="0"/>
          </a:p>
          <a:p>
            <a:r>
              <a:rPr lang="en-GB" dirty="0"/>
              <a:t>mv – move</a:t>
            </a:r>
          </a:p>
          <a:p>
            <a:endParaRPr lang="en-GB" dirty="0"/>
          </a:p>
          <a:p>
            <a:r>
              <a:rPr lang="en-GB" dirty="0" err="1"/>
              <a:t>cp</a:t>
            </a:r>
            <a:r>
              <a:rPr lang="en-GB" dirty="0"/>
              <a:t> - copy</a:t>
            </a:r>
          </a:p>
        </p:txBody>
      </p:sp>
    </p:spTree>
    <p:extLst>
      <p:ext uri="{BB962C8B-B14F-4D97-AF65-F5344CB8AC3E}">
        <p14:creationId xmlns:p14="http://schemas.microsoft.com/office/powerpoint/2010/main" val="314902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Git Command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Git     &lt;&lt;command&gt;&gt;  &lt;&lt;argument&gt;&gt;  &lt;&lt;switch&gt;&gt;</a:t>
            </a:r>
          </a:p>
        </p:txBody>
      </p:sp>
    </p:spTree>
    <p:extLst>
      <p:ext uri="{BB962C8B-B14F-4D97-AF65-F5344CB8AC3E}">
        <p14:creationId xmlns:p14="http://schemas.microsoft.com/office/powerpoint/2010/main" val="1392454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there was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order to attribute versioning information to anything, a directory structure for such attribution needs to be created.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is this achieved ?</a:t>
            </a:r>
          </a:p>
          <a:p>
            <a:pPr lvl="1"/>
            <a:r>
              <a:rPr lang="en-GB" dirty="0"/>
              <a:t>Initialisation</a:t>
            </a:r>
          </a:p>
        </p:txBody>
      </p:sp>
    </p:spTree>
    <p:extLst>
      <p:ext uri="{BB962C8B-B14F-4D97-AF65-F5344CB8AC3E}">
        <p14:creationId xmlns:p14="http://schemas.microsoft.com/office/powerpoint/2010/main" val="408320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Git- Version control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Init</a:t>
            </a:r>
            <a:r>
              <a:rPr lang="en-GB" dirty="0"/>
              <a:t> – Initialises a repository in the specified directory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86B375-C3C4-467A-AC98-148D88A6A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38" y="2556164"/>
            <a:ext cx="5359570" cy="32301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9016A7-5E49-493F-9658-FFFEF01A72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366" t="1515" r="28576" b="56061"/>
          <a:stretch/>
        </p:blipFill>
        <p:spPr>
          <a:xfrm>
            <a:off x="5960916" y="2546566"/>
            <a:ext cx="5777346" cy="290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85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files to a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– Adds files to the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DC54F5-7257-4D27-AFA7-E7C747150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337" y="2386099"/>
            <a:ext cx="6289964" cy="379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208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Committing changes to working repository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3C602D-AE27-4E78-85BB-7DB58BFDD2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7199"/>
          <a:stretch/>
        </p:blipFill>
        <p:spPr>
          <a:xfrm>
            <a:off x="549527" y="2455212"/>
            <a:ext cx="4635538" cy="33740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7E292-1A93-4A97-B8F4-E04E62AFD4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301"/>
          <a:stretch/>
        </p:blipFill>
        <p:spPr>
          <a:xfrm>
            <a:off x="5911128" y="2137497"/>
            <a:ext cx="5442672" cy="427672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8A1CF30-52C0-4FF0-852F-BB92BA56453E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Commit- confirm the changes made within the local repo</a:t>
            </a:r>
          </a:p>
        </p:txBody>
      </p:sp>
    </p:spTree>
    <p:extLst>
      <p:ext uri="{BB962C8B-B14F-4D97-AF65-F5344CB8AC3E}">
        <p14:creationId xmlns:p14="http://schemas.microsoft.com/office/powerpoint/2010/main" val="1268917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Removing files from a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rm – removes from local files not from the entire repository or history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76AECC-8AF2-45A2-8EC8-237F2CA978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229" y="2216150"/>
            <a:ext cx="7096125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05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central repository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Push – passes all local changes to what is considered the main path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B7A36-8ADC-4BB5-9AE0-E5BF2BF8A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01" y="2576945"/>
            <a:ext cx="7096125" cy="391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75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latest version in </a:t>
            </a:r>
            <a:r>
              <a:rPr lang="en-GB"/>
              <a:t>a repository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CC2F14-5F9F-4836-9A99-F753BF5FF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228" y="1690688"/>
            <a:ext cx="7096125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897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62C9F-1405-4686-9CF8-40514C2E4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Branching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93DB3-4632-4998-898C-4460173C9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Branch &lt;&lt;name&gt;&gt; - creates a branch with the defined name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D1A607-81D7-461E-9FA5-9E72A17B4C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340841"/>
            <a:ext cx="7096125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053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50AC2-13AD-4A18-9ACB-BD5E5DBBE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E6D4C-E557-40B2-B401-96089F48B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Status – dumps information relating to the repository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A9626B-17F9-4DD1-9C4B-625E0710AE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476"/>
          <a:stretch/>
        </p:blipFill>
        <p:spPr>
          <a:xfrm>
            <a:off x="345065" y="2330450"/>
            <a:ext cx="4933518" cy="4276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4714BA-C02E-4D81-950B-AD817AEA9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3285" y="2554287"/>
            <a:ext cx="6343650" cy="38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87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4739-F940-49FF-990E-D02F21236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how else can we control the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13A9C-CA13-4675-BFFE-2ECC00820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BASH scripts</a:t>
            </a:r>
          </a:p>
          <a:p>
            <a:endParaRPr lang="en-GB" dirty="0"/>
          </a:p>
          <a:p>
            <a:r>
              <a:rPr lang="en-GB" dirty="0"/>
              <a:t>The use of GIT scripts</a:t>
            </a:r>
          </a:p>
          <a:p>
            <a:endParaRPr lang="en-GB" dirty="0"/>
          </a:p>
          <a:p>
            <a:r>
              <a:rPr lang="en-GB" dirty="0"/>
              <a:t>The use of </a:t>
            </a:r>
            <a:r>
              <a:rPr lang="en-GB" dirty="0" err="1"/>
              <a:t>gitignore</a:t>
            </a:r>
            <a:r>
              <a:rPr lang="en-GB" dirty="0"/>
              <a:t> lists</a:t>
            </a:r>
          </a:p>
        </p:txBody>
      </p:sp>
    </p:spTree>
    <p:extLst>
      <p:ext uri="{BB962C8B-B14F-4D97-AF65-F5344CB8AC3E}">
        <p14:creationId xmlns:p14="http://schemas.microsoft.com/office/powerpoint/2010/main" val="2617349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9BADB-BF44-41E5-9B36-5E505519F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</a:t>
            </a:r>
            <a:r>
              <a:rPr lang="en-GB" dirty="0" err="1"/>
              <a:t>gitignore</a:t>
            </a:r>
            <a:r>
              <a:rPr lang="en-GB" dirty="0"/>
              <a:t> file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45CF6D-8512-474A-A0FF-99BF5C8AB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50FBF-B4A8-40B6-B64E-F773F0F01C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563" t="32206" r="29687" b="11236"/>
          <a:stretch/>
        </p:blipFill>
        <p:spPr>
          <a:xfrm>
            <a:off x="5590309" y="450732"/>
            <a:ext cx="6369627" cy="586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0667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DD15-D597-4052-88B9-703866A68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other ways to monitor or control repositories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D3593-24EE-4CA3-86A8-0079ABE48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Yes… through graphical user interfaces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5B4CF8-D2A9-4D86-AF75-5B7996FDF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792" y="2295091"/>
            <a:ext cx="4957764" cy="423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262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2406-E29A-4251-95D5-D4CB6EC66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C7D10-1B34-4178-AE2B-E6B5A6ED9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E387C9-B1C0-4CDF-8105-B14081629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82"/>
          <a:stretch/>
        </p:blipFill>
        <p:spPr>
          <a:xfrm>
            <a:off x="0" y="831272"/>
            <a:ext cx="12192000" cy="586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231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96E41-4418-4A53-9468-3B5A31D4D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ways to view detailed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08371-5B5B-459A-AF8D-615A6B848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gitstats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20C47F-9D64-46B8-B096-979789872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400099"/>
            <a:ext cx="6502734" cy="391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7702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51ED9-20D9-43B9-85E7-4045AE387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CE450-F9DF-48FF-9C71-90C404F77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store changes</a:t>
            </a:r>
          </a:p>
          <a:p>
            <a:endParaRPr lang="en-GB" dirty="0"/>
          </a:p>
          <a:p>
            <a:r>
              <a:rPr lang="en-GB" dirty="0"/>
              <a:t>Create personal versions of software projects</a:t>
            </a:r>
          </a:p>
          <a:p>
            <a:endParaRPr lang="en-GB" dirty="0"/>
          </a:p>
          <a:p>
            <a:r>
              <a:rPr lang="en-GB" dirty="0"/>
              <a:t>Try new ideas</a:t>
            </a:r>
          </a:p>
          <a:p>
            <a:endParaRPr lang="en-GB" dirty="0"/>
          </a:p>
          <a:p>
            <a:r>
              <a:rPr lang="en-GB" dirty="0"/>
              <a:t>Restore from an </a:t>
            </a:r>
            <a:r>
              <a:rPr lang="en-GB"/>
              <a:t>old version</a:t>
            </a:r>
          </a:p>
        </p:txBody>
      </p:sp>
    </p:spTree>
    <p:extLst>
      <p:ext uri="{BB962C8B-B14F-4D97-AF65-F5344CB8AC3E}">
        <p14:creationId xmlns:p14="http://schemas.microsoft.com/office/powerpoint/2010/main" val="2180335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421</Words>
  <Application>Microsoft Office PowerPoint</Application>
  <PresentationFormat>Widescreen</PresentationFormat>
  <Paragraphs>98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GIT</vt:lpstr>
      <vt:lpstr>What is GIT ?</vt:lpstr>
      <vt:lpstr>What is a version control system ?</vt:lpstr>
      <vt:lpstr>Why GIT</vt:lpstr>
      <vt:lpstr>Advantages of peer-system</vt:lpstr>
      <vt:lpstr>Disadvantages of peer-system</vt:lpstr>
      <vt:lpstr>Version control features include</vt:lpstr>
      <vt:lpstr>For this next bit…useful bash commands</vt:lpstr>
      <vt:lpstr>Git Command Structure</vt:lpstr>
      <vt:lpstr>First there was ….</vt:lpstr>
      <vt:lpstr>Git- Version control features</vt:lpstr>
      <vt:lpstr>Adding files to a project</vt:lpstr>
      <vt:lpstr>Committing changes to working repository</vt:lpstr>
      <vt:lpstr>Removing files from a project</vt:lpstr>
      <vt:lpstr>Updating central repository</vt:lpstr>
      <vt:lpstr>Getting latest version in a repository</vt:lpstr>
      <vt:lpstr>Branching </vt:lpstr>
      <vt:lpstr>Getting information</vt:lpstr>
      <vt:lpstr>So how else can we control the information</vt:lpstr>
      <vt:lpstr>Typical gitignore file</vt:lpstr>
      <vt:lpstr>Are there other ways to monitor or control repositories ?</vt:lpstr>
      <vt:lpstr>PowerPoint Presentation</vt:lpstr>
      <vt:lpstr>Other ways to view detailed information</vt:lpstr>
      <vt:lpstr>Usefulness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GIT</dc:title>
  <dc:creator>Jaymie Phillips</dc:creator>
  <cp:lastModifiedBy>Jaymie Phillips</cp:lastModifiedBy>
  <cp:revision>23</cp:revision>
  <dcterms:created xsi:type="dcterms:W3CDTF">2018-11-06T12:37:42Z</dcterms:created>
  <dcterms:modified xsi:type="dcterms:W3CDTF">2018-11-07T07:38:31Z</dcterms:modified>
</cp:coreProperties>
</file>