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4" r:id="rId3"/>
    <p:sldId id="259" r:id="rId4"/>
    <p:sldId id="265" r:id="rId5"/>
    <p:sldId id="267" r:id="rId6"/>
    <p:sldId id="260" r:id="rId7"/>
    <p:sldId id="266" r:id="rId8"/>
    <p:sldId id="270" r:id="rId9"/>
    <p:sldId id="258" r:id="rId10"/>
    <p:sldId id="257" r:id="rId11"/>
    <p:sldId id="269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7669F6-265D-42EF-A64C-255598457F60}" v="428" dt="2025-11-29T15:37:18.5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chard Buckley (2516484)" userId="a837de97-9710-477b-a0a8-fbe95031515f" providerId="ADAL" clId="{2551071C-7219-44EC-BD7F-9E3058343A31}"/>
    <pc:docChg chg="modSld sldOrd">
      <pc:chgData name="Richard Buckley (2516484)" userId="a837de97-9710-477b-a0a8-fbe95031515f" providerId="ADAL" clId="{2551071C-7219-44EC-BD7F-9E3058343A31}" dt="2025-11-29T15:37:18.560" v="423" actId="767"/>
      <pc:docMkLst>
        <pc:docMk/>
      </pc:docMkLst>
      <pc:sldChg chg="modSp">
        <pc:chgData name="Richard Buckley (2516484)" userId="a837de97-9710-477b-a0a8-fbe95031515f" providerId="ADAL" clId="{2551071C-7219-44EC-BD7F-9E3058343A31}" dt="2025-11-29T15:36:10.068" v="422"/>
        <pc:sldMkLst>
          <pc:docMk/>
          <pc:sldMk cId="1378594290" sldId="257"/>
        </pc:sldMkLst>
        <pc:spChg chg="mod">
          <ac:chgData name="Richard Buckley (2516484)" userId="a837de97-9710-477b-a0a8-fbe95031515f" providerId="ADAL" clId="{2551071C-7219-44EC-BD7F-9E3058343A31}" dt="2025-11-29T15:36:10.068" v="422"/>
          <ac:spMkLst>
            <pc:docMk/>
            <pc:sldMk cId="1378594290" sldId="257"/>
            <ac:spMk id="3" creationId="{58F1470C-EE4F-50CE-0F39-3B5878515BE6}"/>
          </ac:spMkLst>
        </pc:spChg>
      </pc:sldChg>
      <pc:sldChg chg="modAnim">
        <pc:chgData name="Richard Buckley (2516484)" userId="a837de97-9710-477b-a0a8-fbe95031515f" providerId="ADAL" clId="{2551071C-7219-44EC-BD7F-9E3058343A31}" dt="2025-11-29T15:02:36.985" v="405"/>
        <pc:sldMkLst>
          <pc:docMk/>
          <pc:sldMk cId="1101247925" sldId="259"/>
        </pc:sldMkLst>
      </pc:sldChg>
      <pc:sldChg chg="addSp delSp modSp">
        <pc:chgData name="Richard Buckley (2516484)" userId="a837de97-9710-477b-a0a8-fbe95031515f" providerId="ADAL" clId="{2551071C-7219-44EC-BD7F-9E3058343A31}" dt="2025-11-29T15:37:18.560" v="423" actId="767"/>
        <pc:sldMkLst>
          <pc:docMk/>
          <pc:sldMk cId="2428608646" sldId="260"/>
        </pc:sldMkLst>
        <pc:spChg chg="mod">
          <ac:chgData name="Richard Buckley (2516484)" userId="a837de97-9710-477b-a0a8-fbe95031515f" providerId="ADAL" clId="{2551071C-7219-44EC-BD7F-9E3058343A31}" dt="2025-11-29T15:08:08.195" v="417"/>
          <ac:spMkLst>
            <pc:docMk/>
            <pc:sldMk cId="2428608646" sldId="260"/>
            <ac:spMk id="2" creationId="{504CF0D8-0509-A274-ACE9-240096CB07D8}"/>
          </ac:spMkLst>
        </pc:spChg>
        <pc:spChg chg="add del mod">
          <ac:chgData name="Richard Buckley (2516484)" userId="a837de97-9710-477b-a0a8-fbe95031515f" providerId="ADAL" clId="{2551071C-7219-44EC-BD7F-9E3058343A31}" dt="2025-11-29T15:09:00.023" v="419"/>
          <ac:spMkLst>
            <pc:docMk/>
            <pc:sldMk cId="2428608646" sldId="260"/>
            <ac:spMk id="3" creationId="{D5FB0BAF-8F9C-21F0-DFC8-88E87B510828}"/>
          </ac:spMkLst>
        </pc:spChg>
        <pc:spChg chg="add mod">
          <ac:chgData name="Richard Buckley (2516484)" userId="a837de97-9710-477b-a0a8-fbe95031515f" providerId="ADAL" clId="{2551071C-7219-44EC-BD7F-9E3058343A31}" dt="2025-11-29T15:09:52.795" v="420" actId="767"/>
          <ac:spMkLst>
            <pc:docMk/>
            <pc:sldMk cId="2428608646" sldId="260"/>
            <ac:spMk id="4" creationId="{673101EC-08B7-398C-5317-FD3A00BDC9CC}"/>
          </ac:spMkLst>
        </pc:spChg>
        <pc:spChg chg="add mod">
          <ac:chgData name="Richard Buckley (2516484)" userId="a837de97-9710-477b-a0a8-fbe95031515f" providerId="ADAL" clId="{2551071C-7219-44EC-BD7F-9E3058343A31}" dt="2025-11-29T15:37:18.560" v="423" actId="767"/>
          <ac:spMkLst>
            <pc:docMk/>
            <pc:sldMk cId="2428608646" sldId="260"/>
            <ac:spMk id="10" creationId="{31CD6D73-3540-B01A-9BF7-10415C58D010}"/>
          </ac:spMkLst>
        </pc:spChg>
      </pc:sldChg>
      <pc:sldChg chg="modSp">
        <pc:chgData name="Richard Buckley (2516484)" userId="a837de97-9710-477b-a0a8-fbe95031515f" providerId="ADAL" clId="{2551071C-7219-44EC-BD7F-9E3058343A31}" dt="2025-11-29T15:00:42.530" v="401"/>
        <pc:sldMkLst>
          <pc:docMk/>
          <pc:sldMk cId="4167723413" sldId="263"/>
        </pc:sldMkLst>
        <pc:spChg chg="mod">
          <ac:chgData name="Richard Buckley (2516484)" userId="a837de97-9710-477b-a0a8-fbe95031515f" providerId="ADAL" clId="{2551071C-7219-44EC-BD7F-9E3058343A31}" dt="2025-11-29T15:00:42.530" v="401"/>
          <ac:spMkLst>
            <pc:docMk/>
            <pc:sldMk cId="4167723413" sldId="263"/>
            <ac:spMk id="2" creationId="{B773ADC6-34D2-87F0-382F-6093F2834606}"/>
          </ac:spMkLst>
        </pc:spChg>
      </pc:sldChg>
      <pc:sldChg chg="modSp">
        <pc:chgData name="Richard Buckley (2516484)" userId="a837de97-9710-477b-a0a8-fbe95031515f" providerId="ADAL" clId="{2551071C-7219-44EC-BD7F-9E3058343A31}" dt="2025-11-29T13:33:45.701" v="0" actId="20578"/>
        <pc:sldMkLst>
          <pc:docMk/>
          <pc:sldMk cId="2041784819" sldId="264"/>
        </pc:sldMkLst>
        <pc:spChg chg="mod">
          <ac:chgData name="Richard Buckley (2516484)" userId="a837de97-9710-477b-a0a8-fbe95031515f" providerId="ADAL" clId="{2551071C-7219-44EC-BD7F-9E3058343A31}" dt="2025-11-29T13:33:45.701" v="0" actId="20578"/>
          <ac:spMkLst>
            <pc:docMk/>
            <pc:sldMk cId="2041784819" sldId="264"/>
            <ac:spMk id="3" creationId="{FA140204-6EE2-339F-A1A9-DA02D0583BBF}"/>
          </ac:spMkLst>
        </pc:spChg>
      </pc:sldChg>
      <pc:sldChg chg="addSp delSp modSp ord modAnim">
        <pc:chgData name="Richard Buckley (2516484)" userId="a837de97-9710-477b-a0a8-fbe95031515f" providerId="ADAL" clId="{2551071C-7219-44EC-BD7F-9E3058343A31}" dt="2025-11-29T15:04:17.960" v="416"/>
        <pc:sldMkLst>
          <pc:docMk/>
          <pc:sldMk cId="1900995846" sldId="265"/>
        </pc:sldMkLst>
        <pc:spChg chg="mod">
          <ac:chgData name="Richard Buckley (2516484)" userId="a837de97-9710-477b-a0a8-fbe95031515f" providerId="ADAL" clId="{2551071C-7219-44EC-BD7F-9E3058343A31}" dt="2025-11-29T14:24:47.648" v="27" actId="20577"/>
          <ac:spMkLst>
            <pc:docMk/>
            <pc:sldMk cId="1900995846" sldId="265"/>
            <ac:spMk id="2" creationId="{E518D344-EDE7-1B9E-06BD-E0ACB3739694}"/>
          </ac:spMkLst>
        </pc:spChg>
        <pc:spChg chg="add del mod">
          <ac:chgData name="Richard Buckley (2516484)" userId="a837de97-9710-477b-a0a8-fbe95031515f" providerId="ADAL" clId="{2551071C-7219-44EC-BD7F-9E3058343A31}" dt="2025-11-29T13:46:25.347" v="4"/>
          <ac:spMkLst>
            <pc:docMk/>
            <pc:sldMk cId="1900995846" sldId="265"/>
            <ac:spMk id="6" creationId="{2DB952B3-ACB5-916C-324B-A2B878DB6DEF}"/>
          </ac:spMkLst>
        </pc:spChg>
        <pc:spChg chg="add mod">
          <ac:chgData name="Richard Buckley (2516484)" userId="a837de97-9710-477b-a0a8-fbe95031515f" providerId="ADAL" clId="{2551071C-7219-44EC-BD7F-9E3058343A31}" dt="2025-11-29T13:46:43.436" v="5" actId="767"/>
          <ac:spMkLst>
            <pc:docMk/>
            <pc:sldMk cId="1900995846" sldId="265"/>
            <ac:spMk id="7" creationId="{8B7DB4E2-3BCF-B67C-3F34-768A9801C309}"/>
          </ac:spMkLst>
        </pc:spChg>
        <pc:spChg chg="mod">
          <ac:chgData name="Richard Buckley (2516484)" userId="a837de97-9710-477b-a0a8-fbe95031515f" providerId="ADAL" clId="{2551071C-7219-44EC-BD7F-9E3058343A31}" dt="2025-11-29T13:59:56.572" v="8"/>
          <ac:spMkLst>
            <pc:docMk/>
            <pc:sldMk cId="1900995846" sldId="265"/>
            <ac:spMk id="9" creationId="{A6ACA5FA-17EA-B2A7-D3AB-5DC5237A9988}"/>
          </ac:spMkLst>
        </pc:spChg>
        <pc:spChg chg="add mod">
          <ac:chgData name="Richard Buckley (2516484)" userId="a837de97-9710-477b-a0a8-fbe95031515f" providerId="ADAL" clId="{2551071C-7219-44EC-BD7F-9E3058343A31}" dt="2025-11-29T13:58:21.423" v="7"/>
          <ac:spMkLst>
            <pc:docMk/>
            <pc:sldMk cId="1900995846" sldId="265"/>
            <ac:spMk id="10" creationId="{E68D03F8-8C55-8E36-2957-C8BB88128B50}"/>
          </ac:spMkLst>
        </pc:spChg>
        <pc:spChg chg="add mod">
          <ac:chgData name="Richard Buckley (2516484)" userId="a837de97-9710-477b-a0a8-fbe95031515f" providerId="ADAL" clId="{2551071C-7219-44EC-BD7F-9E3058343A31}" dt="2025-11-29T14:23:03.661" v="25" actId="767"/>
          <ac:spMkLst>
            <pc:docMk/>
            <pc:sldMk cId="1900995846" sldId="265"/>
            <ac:spMk id="15" creationId="{F0F1E449-3A13-6F52-5F3B-954A61B6A502}"/>
          </ac:spMkLst>
        </pc:spChg>
        <pc:spChg chg="add mod">
          <ac:chgData name="Richard Buckley (2516484)" userId="a837de97-9710-477b-a0a8-fbe95031515f" providerId="ADAL" clId="{2551071C-7219-44EC-BD7F-9E3058343A31}" dt="2025-11-29T14:27:33.965" v="29"/>
          <ac:spMkLst>
            <pc:docMk/>
            <pc:sldMk cId="1900995846" sldId="265"/>
            <ac:spMk id="16" creationId="{225BD722-24E7-317B-4025-0A360AA5E24A}"/>
          </ac:spMkLst>
        </pc:spChg>
        <pc:spChg chg="add mod">
          <ac:chgData name="Richard Buckley (2516484)" userId="a837de97-9710-477b-a0a8-fbe95031515f" providerId="ADAL" clId="{2551071C-7219-44EC-BD7F-9E3058343A31}" dt="2025-11-29T14:59:30.290" v="400"/>
          <ac:spMkLst>
            <pc:docMk/>
            <pc:sldMk cId="1900995846" sldId="265"/>
            <ac:spMk id="18" creationId="{5EA0C6DF-7370-EC28-6FB4-C703B8F3644D}"/>
          </ac:spMkLst>
        </pc:spChg>
        <pc:spChg chg="add mod">
          <ac:chgData name="Richard Buckley (2516484)" userId="a837de97-9710-477b-a0a8-fbe95031515f" providerId="ADAL" clId="{2551071C-7219-44EC-BD7F-9E3058343A31}" dt="2025-11-29T14:48:50.869" v="51" actId="767"/>
          <ac:spMkLst>
            <pc:docMk/>
            <pc:sldMk cId="1900995846" sldId="265"/>
            <ac:spMk id="19" creationId="{99A7FDD4-C4DC-EB25-5D4E-FB9E04B342E4}"/>
          </ac:spMkLst>
        </pc:spChg>
        <pc:spChg chg="add mod">
          <ac:chgData name="Richard Buckley (2516484)" userId="a837de97-9710-477b-a0a8-fbe95031515f" providerId="ADAL" clId="{2551071C-7219-44EC-BD7F-9E3058343A31}" dt="2025-11-29T14:53:22.805" v="53" actId="767"/>
          <ac:spMkLst>
            <pc:docMk/>
            <pc:sldMk cId="1900995846" sldId="265"/>
            <ac:spMk id="20" creationId="{1F1F91F3-737B-98C0-E8F7-D8C3DEEFF607}"/>
          </ac:spMkLst>
        </pc:spChg>
        <pc:graphicFrameChg chg="mod">
          <ac:chgData name="Richard Buckley (2516484)" userId="a837de97-9710-477b-a0a8-fbe95031515f" providerId="ADAL" clId="{2551071C-7219-44EC-BD7F-9E3058343A31}" dt="2025-11-29T14:26:53.196" v="28"/>
          <ac:graphicFrameMkLst>
            <pc:docMk/>
            <pc:sldMk cId="1900995846" sldId="265"/>
            <ac:graphicFrameMk id="14" creationId="{845E5DF3-77B1-94F1-A2D2-0FB6B0BB7679}"/>
          </ac:graphicFrameMkLst>
        </pc:graphicFrameChg>
        <pc:graphicFrameChg chg="mod">
          <ac:chgData name="Richard Buckley (2516484)" userId="a837de97-9710-477b-a0a8-fbe95031515f" providerId="ADAL" clId="{2551071C-7219-44EC-BD7F-9E3058343A31}" dt="2025-11-29T14:30:43.778" v="45"/>
          <ac:graphicFrameMkLst>
            <pc:docMk/>
            <pc:sldMk cId="1900995846" sldId="265"/>
            <ac:graphicFrameMk id="17" creationId="{3DD47335-A497-91E1-98EE-A88454E30129}"/>
          </ac:graphicFrameMkLst>
        </pc:graphicFrameChg>
      </pc:sldChg>
    </pc:docChg>
  </pc:docChgLst>
  <pc:docChgLst>
    <pc:chgData name="Richard Buckley (2516484)" userId="a837de97-9710-477b-a0a8-fbe95031515f" providerId="ADAL" clId="{DB4E6188-0E41-47BB-AF51-5332A905D69F}"/>
    <pc:docChg chg="undo custSel addSld modSld sldOrd">
      <pc:chgData name="Richard Buckley (2516484)" userId="a837de97-9710-477b-a0a8-fbe95031515f" providerId="ADAL" clId="{DB4E6188-0E41-47BB-AF51-5332A905D69F}" dt="2025-11-23T17:26:38.484" v="2038" actId="680"/>
      <pc:docMkLst>
        <pc:docMk/>
      </pc:docMkLst>
      <pc:sldChg chg="modSp mod">
        <pc:chgData name="Richard Buckley (2516484)" userId="a837de97-9710-477b-a0a8-fbe95031515f" providerId="ADAL" clId="{DB4E6188-0E41-47BB-AF51-5332A905D69F}" dt="2025-11-23T16:36:08.372" v="553" actId="113"/>
        <pc:sldMkLst>
          <pc:docMk/>
          <pc:sldMk cId="3998332755" sldId="256"/>
        </pc:sldMkLst>
        <pc:spChg chg="mod">
          <ac:chgData name="Richard Buckley (2516484)" userId="a837de97-9710-477b-a0a8-fbe95031515f" providerId="ADAL" clId="{DB4E6188-0E41-47BB-AF51-5332A905D69F}" dt="2025-11-23T16:36:08.372" v="553" actId="113"/>
          <ac:spMkLst>
            <pc:docMk/>
            <pc:sldMk cId="3998332755" sldId="256"/>
            <ac:spMk id="2" creationId="{0915F08A-EEB8-ADBB-F4BA-EDCE0A1DAF56}"/>
          </ac:spMkLst>
        </pc:spChg>
        <pc:spChg chg="mod">
          <ac:chgData name="Richard Buckley (2516484)" userId="a837de97-9710-477b-a0a8-fbe95031515f" providerId="ADAL" clId="{DB4E6188-0E41-47BB-AF51-5332A905D69F}" dt="2025-11-23T16:25:20.025" v="177" actId="790"/>
          <ac:spMkLst>
            <pc:docMk/>
            <pc:sldMk cId="3998332755" sldId="256"/>
            <ac:spMk id="3" creationId="{62302FB2-13A4-85DA-D265-CFB5AB65583C}"/>
          </ac:spMkLst>
        </pc:spChg>
      </pc:sldChg>
      <pc:sldChg chg="modSp mod">
        <pc:chgData name="Richard Buckley (2516484)" userId="a837de97-9710-477b-a0a8-fbe95031515f" providerId="ADAL" clId="{DB4E6188-0E41-47BB-AF51-5332A905D69F}" dt="2025-11-23T17:20:26.059" v="1979" actId="114"/>
        <pc:sldMkLst>
          <pc:docMk/>
          <pc:sldMk cId="1378594290" sldId="257"/>
        </pc:sldMkLst>
        <pc:spChg chg="mod">
          <ac:chgData name="Richard Buckley (2516484)" userId="a837de97-9710-477b-a0a8-fbe95031515f" providerId="ADAL" clId="{DB4E6188-0E41-47BB-AF51-5332A905D69F}" dt="2025-11-23T16:25:20.025" v="177" actId="790"/>
          <ac:spMkLst>
            <pc:docMk/>
            <pc:sldMk cId="1378594290" sldId="257"/>
            <ac:spMk id="2" creationId="{E6FC440B-91CA-957E-95FF-E68FB0AE59E8}"/>
          </ac:spMkLst>
        </pc:spChg>
        <pc:spChg chg="mod">
          <ac:chgData name="Richard Buckley (2516484)" userId="a837de97-9710-477b-a0a8-fbe95031515f" providerId="ADAL" clId="{DB4E6188-0E41-47BB-AF51-5332A905D69F}" dt="2025-11-23T17:20:26.059" v="1979" actId="114"/>
          <ac:spMkLst>
            <pc:docMk/>
            <pc:sldMk cId="1378594290" sldId="257"/>
            <ac:spMk id="3" creationId="{58F1470C-EE4F-50CE-0F39-3B5878515BE6}"/>
          </ac:spMkLst>
        </pc:spChg>
      </pc:sldChg>
      <pc:sldChg chg="modSp mod">
        <pc:chgData name="Richard Buckley (2516484)" userId="a837de97-9710-477b-a0a8-fbe95031515f" providerId="ADAL" clId="{DB4E6188-0E41-47BB-AF51-5332A905D69F}" dt="2025-11-23T16:25:20.025" v="177" actId="790"/>
        <pc:sldMkLst>
          <pc:docMk/>
          <pc:sldMk cId="1363585193" sldId="258"/>
        </pc:sldMkLst>
        <pc:spChg chg="mod">
          <ac:chgData name="Richard Buckley (2516484)" userId="a837de97-9710-477b-a0a8-fbe95031515f" providerId="ADAL" clId="{DB4E6188-0E41-47BB-AF51-5332A905D69F}" dt="2025-11-23T16:25:20.025" v="177" actId="790"/>
          <ac:spMkLst>
            <pc:docMk/>
            <pc:sldMk cId="1363585193" sldId="258"/>
            <ac:spMk id="2" creationId="{611E8E5D-84CA-DB05-4A11-60DED5AD4356}"/>
          </ac:spMkLst>
        </pc:spChg>
        <pc:spChg chg="mod">
          <ac:chgData name="Richard Buckley (2516484)" userId="a837de97-9710-477b-a0a8-fbe95031515f" providerId="ADAL" clId="{DB4E6188-0E41-47BB-AF51-5332A905D69F}" dt="2025-11-23T16:25:20.025" v="177" actId="790"/>
          <ac:spMkLst>
            <pc:docMk/>
            <pc:sldMk cId="1363585193" sldId="258"/>
            <ac:spMk id="3" creationId="{84CD92E9-790E-57C4-238E-557D13D49E70}"/>
          </ac:spMkLst>
        </pc:spChg>
      </pc:sldChg>
      <pc:sldChg chg="addSp delSp modSp mod">
        <pc:chgData name="Richard Buckley (2516484)" userId="a837de97-9710-477b-a0a8-fbe95031515f" providerId="ADAL" clId="{DB4E6188-0E41-47BB-AF51-5332A905D69F}" dt="2025-11-23T16:51:42.719" v="910" actId="1076"/>
        <pc:sldMkLst>
          <pc:docMk/>
          <pc:sldMk cId="1101247925" sldId="259"/>
        </pc:sldMkLst>
        <pc:spChg chg="mod">
          <ac:chgData name="Richard Buckley (2516484)" userId="a837de97-9710-477b-a0a8-fbe95031515f" providerId="ADAL" clId="{DB4E6188-0E41-47BB-AF51-5332A905D69F}" dt="2025-11-23T16:25:20.025" v="177" actId="790"/>
          <ac:spMkLst>
            <pc:docMk/>
            <pc:sldMk cId="1101247925" sldId="259"/>
            <ac:spMk id="9" creationId="{CC60E7D6-A1F7-4468-E118-F73B5304CBA8}"/>
          </ac:spMkLst>
        </pc:spChg>
        <pc:spChg chg="mod">
          <ac:chgData name="Richard Buckley (2516484)" userId="a837de97-9710-477b-a0a8-fbe95031515f" providerId="ADAL" clId="{DB4E6188-0E41-47BB-AF51-5332A905D69F}" dt="2025-11-23T16:51:42.719" v="910" actId="1076"/>
          <ac:spMkLst>
            <pc:docMk/>
            <pc:sldMk cId="1101247925" sldId="259"/>
            <ac:spMk id="10" creationId="{99AE74FB-732F-CA14-2591-FAC70FC81DF3}"/>
          </ac:spMkLst>
        </pc:spChg>
        <pc:spChg chg="add mod">
          <ac:chgData name="Richard Buckley (2516484)" userId="a837de97-9710-477b-a0a8-fbe95031515f" providerId="ADAL" clId="{DB4E6188-0E41-47BB-AF51-5332A905D69F}" dt="2025-11-23T16:48:47.573" v="906" actId="1076"/>
          <ac:spMkLst>
            <pc:docMk/>
            <pc:sldMk cId="1101247925" sldId="259"/>
            <ac:spMk id="16" creationId="{604D0DAA-8FF1-C427-1A96-77E8954B1F36}"/>
          </ac:spMkLst>
        </pc:spChg>
        <pc:spChg chg="add mod">
          <ac:chgData name="Richard Buckley (2516484)" userId="a837de97-9710-477b-a0a8-fbe95031515f" providerId="ADAL" clId="{DB4E6188-0E41-47BB-AF51-5332A905D69F}" dt="2025-11-23T16:48:51.205" v="907" actId="1076"/>
          <ac:spMkLst>
            <pc:docMk/>
            <pc:sldMk cId="1101247925" sldId="259"/>
            <ac:spMk id="17" creationId="{6BDEBD2D-99CA-6DA8-D1E5-431EE835C094}"/>
          </ac:spMkLst>
        </pc:spChg>
        <pc:spChg chg="add mod">
          <ac:chgData name="Richard Buckley (2516484)" userId="a837de97-9710-477b-a0a8-fbe95031515f" providerId="ADAL" clId="{DB4E6188-0E41-47BB-AF51-5332A905D69F}" dt="2025-11-23T16:48:56.528" v="908" actId="1076"/>
          <ac:spMkLst>
            <pc:docMk/>
            <pc:sldMk cId="1101247925" sldId="259"/>
            <ac:spMk id="18" creationId="{D2E4CD72-8653-B3C9-A5EA-86C19CB169CC}"/>
          </ac:spMkLst>
        </pc:spChg>
        <pc:graphicFrameChg chg="mod modGraphic">
          <ac:chgData name="Richard Buckley (2516484)" userId="a837de97-9710-477b-a0a8-fbe95031515f" providerId="ADAL" clId="{DB4E6188-0E41-47BB-AF51-5332A905D69F}" dt="2025-11-23T16:48:43.819" v="905" actId="1076"/>
          <ac:graphicFrameMkLst>
            <pc:docMk/>
            <pc:sldMk cId="1101247925" sldId="259"/>
            <ac:graphicFrameMk id="5" creationId="{4F634252-6C11-67E2-3FCB-7B2455D4CDE7}"/>
          </ac:graphicFrameMkLst>
        </pc:graphicFrameChg>
        <pc:graphicFrameChg chg="mod modGraphic">
          <ac:chgData name="Richard Buckley (2516484)" userId="a837de97-9710-477b-a0a8-fbe95031515f" providerId="ADAL" clId="{DB4E6188-0E41-47BB-AF51-5332A905D69F}" dt="2025-11-23T16:48:37.986" v="904" actId="1076"/>
          <ac:graphicFrameMkLst>
            <pc:docMk/>
            <pc:sldMk cId="1101247925" sldId="259"/>
            <ac:graphicFrameMk id="8" creationId="{BC47F6F8-F44B-CCEA-ECF8-C4A8F2546ED9}"/>
          </ac:graphicFrameMkLst>
        </pc:graphicFrameChg>
      </pc:sldChg>
      <pc:sldChg chg="modSp mod">
        <pc:chgData name="Richard Buckley (2516484)" userId="a837de97-9710-477b-a0a8-fbe95031515f" providerId="ADAL" clId="{DB4E6188-0E41-47BB-AF51-5332A905D69F}" dt="2025-11-23T16:25:20.025" v="177" actId="790"/>
        <pc:sldMkLst>
          <pc:docMk/>
          <pc:sldMk cId="2428608646" sldId="260"/>
        </pc:sldMkLst>
        <pc:spChg chg="mod">
          <ac:chgData name="Richard Buckley (2516484)" userId="a837de97-9710-477b-a0a8-fbe95031515f" providerId="ADAL" clId="{DB4E6188-0E41-47BB-AF51-5332A905D69F}" dt="2025-11-23T16:25:20.025" v="177" actId="790"/>
          <ac:spMkLst>
            <pc:docMk/>
            <pc:sldMk cId="2428608646" sldId="260"/>
            <ac:spMk id="2" creationId="{504CF0D8-0509-A274-ACE9-240096CB07D8}"/>
          </ac:spMkLst>
        </pc:spChg>
      </pc:sldChg>
      <pc:sldChg chg="modSp new mod">
        <pc:chgData name="Richard Buckley (2516484)" userId="a837de97-9710-477b-a0a8-fbe95031515f" providerId="ADAL" clId="{DB4E6188-0E41-47BB-AF51-5332A905D69F}" dt="2025-11-23T17:21:42.943" v="1982" actId="20577"/>
        <pc:sldMkLst>
          <pc:docMk/>
          <pc:sldMk cId="2041784819" sldId="264"/>
        </pc:sldMkLst>
        <pc:spChg chg="mod">
          <ac:chgData name="Richard Buckley (2516484)" userId="a837de97-9710-477b-a0a8-fbe95031515f" providerId="ADAL" clId="{DB4E6188-0E41-47BB-AF51-5332A905D69F}" dt="2025-11-23T16:47:15.364" v="849" actId="113"/>
          <ac:spMkLst>
            <pc:docMk/>
            <pc:sldMk cId="2041784819" sldId="264"/>
            <ac:spMk id="2" creationId="{BF13D332-5B83-7B46-620C-5BB160A2EE3A}"/>
          </ac:spMkLst>
        </pc:spChg>
        <pc:spChg chg="mod">
          <ac:chgData name="Richard Buckley (2516484)" userId="a837de97-9710-477b-a0a8-fbe95031515f" providerId="ADAL" clId="{DB4E6188-0E41-47BB-AF51-5332A905D69F}" dt="2025-11-23T17:21:42.943" v="1982" actId="20577"/>
          <ac:spMkLst>
            <pc:docMk/>
            <pc:sldMk cId="2041784819" sldId="264"/>
            <ac:spMk id="3" creationId="{FA140204-6EE2-339F-A1A9-DA02D0583BBF}"/>
          </ac:spMkLst>
        </pc:spChg>
      </pc:sldChg>
      <pc:sldChg chg="new">
        <pc:chgData name="Richard Buckley (2516484)" userId="a837de97-9710-477b-a0a8-fbe95031515f" providerId="ADAL" clId="{DB4E6188-0E41-47BB-AF51-5332A905D69F}" dt="2025-11-23T17:26:38.484" v="2038" actId="680"/>
        <pc:sldMkLst>
          <pc:docMk/>
          <pc:sldMk cId="1900995846" sldId="265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6DAB33E-5F45-45EE-A7F3-4FA945205322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A7DF343-845E-4C35-A4C3-924923F8DD2E}">
      <dgm:prSet phldrT="[Text]" phldr="0"/>
      <dgm:spPr/>
      <dgm:t>
        <a:bodyPr/>
        <a:lstStyle/>
        <a:p>
          <a:r>
            <a:rPr lang="cy-GB" noProof="0" dirty="0"/>
            <a:t>Haugen (1959): Cynllunio corpws</a:t>
          </a:r>
        </a:p>
      </dgm:t>
    </dgm:pt>
    <dgm:pt modelId="{A4A8F647-889D-4CB3-A793-60B7D4C3ECA0}" type="parTrans" cxnId="{5AECF915-0842-4189-BA1C-E93518495B54}">
      <dgm:prSet/>
      <dgm:spPr/>
      <dgm:t>
        <a:bodyPr/>
        <a:lstStyle/>
        <a:p>
          <a:endParaRPr lang="en-GB"/>
        </a:p>
      </dgm:t>
    </dgm:pt>
    <dgm:pt modelId="{FED5266F-6940-4050-AF37-C17F4FCBC84B}" type="sibTrans" cxnId="{5AECF915-0842-4189-BA1C-E93518495B54}">
      <dgm:prSet/>
      <dgm:spPr/>
      <dgm:t>
        <a:bodyPr/>
        <a:lstStyle/>
        <a:p>
          <a:endParaRPr lang="cy-GB" noProof="0" dirty="0"/>
        </a:p>
      </dgm:t>
    </dgm:pt>
    <dgm:pt modelId="{5DD3D542-2C57-4324-A276-FC8CE12B7A5D}">
      <dgm:prSet phldrT="[Text]" phldr="0"/>
      <dgm:spPr/>
      <dgm:t>
        <a:bodyPr/>
        <a:lstStyle/>
        <a:p>
          <a:r>
            <a:rPr lang="cy-GB" noProof="0" dirty="0"/>
            <a:t>Kloss (1967, 1969): Cynllunio statws</a:t>
          </a:r>
        </a:p>
      </dgm:t>
    </dgm:pt>
    <dgm:pt modelId="{8950A2B4-75E5-4B72-92D1-3CFC20616641}" type="parTrans" cxnId="{DFA6A196-65B1-458B-9636-668BCD719DF3}">
      <dgm:prSet/>
      <dgm:spPr/>
      <dgm:t>
        <a:bodyPr/>
        <a:lstStyle/>
        <a:p>
          <a:endParaRPr lang="en-GB"/>
        </a:p>
      </dgm:t>
    </dgm:pt>
    <dgm:pt modelId="{55F18B58-337B-452A-8490-767970639921}" type="sibTrans" cxnId="{DFA6A196-65B1-458B-9636-668BCD719DF3}">
      <dgm:prSet/>
      <dgm:spPr/>
      <dgm:t>
        <a:bodyPr/>
        <a:lstStyle/>
        <a:p>
          <a:endParaRPr lang="cy-GB" noProof="0" dirty="0"/>
        </a:p>
      </dgm:t>
    </dgm:pt>
    <dgm:pt modelId="{78B243BF-9304-4ECB-9A9F-E5E398318BC4}">
      <dgm:prSet phldrT="[Text]" phldr="0"/>
      <dgm:spPr/>
      <dgm:t>
        <a:bodyPr/>
        <a:lstStyle/>
        <a:p>
          <a:r>
            <a:rPr lang="cy-GB" noProof="0" dirty="0"/>
            <a:t>Cooper (1989): Cynllunio Caffael</a:t>
          </a:r>
        </a:p>
      </dgm:t>
    </dgm:pt>
    <dgm:pt modelId="{D5FE71A9-9E96-4007-B140-E6862DC9FFAD}" type="parTrans" cxnId="{D53BC783-32C9-4773-A504-9D7F89A70AAD}">
      <dgm:prSet/>
      <dgm:spPr/>
      <dgm:t>
        <a:bodyPr/>
        <a:lstStyle/>
        <a:p>
          <a:endParaRPr lang="en-GB"/>
        </a:p>
      </dgm:t>
    </dgm:pt>
    <dgm:pt modelId="{FCC9EB3C-4F4B-473A-9704-9BA79B78ECB7}" type="sibTrans" cxnId="{D53BC783-32C9-4773-A504-9D7F89A70AAD}">
      <dgm:prSet/>
      <dgm:spPr/>
      <dgm:t>
        <a:bodyPr/>
        <a:lstStyle/>
        <a:p>
          <a:endParaRPr lang="cy-GB" noProof="0" dirty="0"/>
        </a:p>
      </dgm:t>
    </dgm:pt>
    <dgm:pt modelId="{63D4D25B-FD6F-4715-8954-665360901719}">
      <dgm:prSet/>
      <dgm:spPr/>
      <dgm:t>
        <a:bodyPr/>
        <a:lstStyle/>
        <a:p>
          <a:r>
            <a:rPr lang="cy-GB" noProof="0" dirty="0"/>
            <a:t>Haarmann (1990): Cynllunio Bri</a:t>
          </a:r>
        </a:p>
      </dgm:t>
    </dgm:pt>
    <dgm:pt modelId="{F80B812E-EA19-4637-9EA1-B59B26F06DA1}" type="parTrans" cxnId="{1FBF3464-3D5A-49D4-88AF-6CC8F3F3D0BF}">
      <dgm:prSet/>
      <dgm:spPr/>
      <dgm:t>
        <a:bodyPr/>
        <a:lstStyle/>
        <a:p>
          <a:endParaRPr lang="en-GB"/>
        </a:p>
      </dgm:t>
    </dgm:pt>
    <dgm:pt modelId="{7CA90DCC-F4E5-420E-8A36-665F5C7E7602}" type="sibTrans" cxnId="{1FBF3464-3D5A-49D4-88AF-6CC8F3F3D0BF}">
      <dgm:prSet/>
      <dgm:spPr/>
      <dgm:t>
        <a:bodyPr/>
        <a:lstStyle/>
        <a:p>
          <a:endParaRPr lang="en-GB"/>
        </a:p>
      </dgm:t>
    </dgm:pt>
    <dgm:pt modelId="{8BCB945B-4E68-4A5E-9003-E2840AE3D77E}" type="pres">
      <dgm:prSet presAssocID="{36DAB33E-5F45-45EE-A7F3-4FA945205322}" presName="linearFlow" presStyleCnt="0">
        <dgm:presLayoutVars>
          <dgm:resizeHandles val="exact"/>
        </dgm:presLayoutVars>
      </dgm:prSet>
      <dgm:spPr/>
    </dgm:pt>
    <dgm:pt modelId="{0BDE8425-8E85-445F-9187-9792BD3A57A9}" type="pres">
      <dgm:prSet presAssocID="{9A7DF343-845E-4C35-A4C3-924923F8DD2E}" presName="node" presStyleLbl="node1" presStyleIdx="0" presStyleCnt="4">
        <dgm:presLayoutVars>
          <dgm:bulletEnabled val="1"/>
        </dgm:presLayoutVars>
      </dgm:prSet>
      <dgm:spPr/>
    </dgm:pt>
    <dgm:pt modelId="{A9857DAC-B909-4598-AD44-957F3F30CF69}" type="pres">
      <dgm:prSet presAssocID="{FED5266F-6940-4050-AF37-C17F4FCBC84B}" presName="sibTrans" presStyleLbl="sibTrans2D1" presStyleIdx="0" presStyleCnt="3"/>
      <dgm:spPr/>
    </dgm:pt>
    <dgm:pt modelId="{64713A54-3BA1-4842-9362-AD6A1F2A09AD}" type="pres">
      <dgm:prSet presAssocID="{FED5266F-6940-4050-AF37-C17F4FCBC84B}" presName="connectorText" presStyleLbl="sibTrans2D1" presStyleIdx="0" presStyleCnt="3"/>
      <dgm:spPr/>
    </dgm:pt>
    <dgm:pt modelId="{E71AF2C7-16CF-4582-AF53-E531A6F6878C}" type="pres">
      <dgm:prSet presAssocID="{5DD3D542-2C57-4324-A276-FC8CE12B7A5D}" presName="node" presStyleLbl="node1" presStyleIdx="1" presStyleCnt="4">
        <dgm:presLayoutVars>
          <dgm:bulletEnabled val="1"/>
        </dgm:presLayoutVars>
      </dgm:prSet>
      <dgm:spPr/>
    </dgm:pt>
    <dgm:pt modelId="{583F0754-401D-4F10-98B4-B90502620337}" type="pres">
      <dgm:prSet presAssocID="{55F18B58-337B-452A-8490-767970639921}" presName="sibTrans" presStyleLbl="sibTrans2D1" presStyleIdx="1" presStyleCnt="3"/>
      <dgm:spPr/>
    </dgm:pt>
    <dgm:pt modelId="{24A25C8A-6930-4921-BD54-C3FB448C1710}" type="pres">
      <dgm:prSet presAssocID="{55F18B58-337B-452A-8490-767970639921}" presName="connectorText" presStyleLbl="sibTrans2D1" presStyleIdx="1" presStyleCnt="3"/>
      <dgm:spPr/>
    </dgm:pt>
    <dgm:pt modelId="{4EE57BEF-B509-4E88-8797-9E5EBDC51129}" type="pres">
      <dgm:prSet presAssocID="{78B243BF-9304-4ECB-9A9F-E5E398318BC4}" presName="node" presStyleLbl="node1" presStyleIdx="2" presStyleCnt="4">
        <dgm:presLayoutVars>
          <dgm:bulletEnabled val="1"/>
        </dgm:presLayoutVars>
      </dgm:prSet>
      <dgm:spPr/>
    </dgm:pt>
    <dgm:pt modelId="{68AC62C9-F937-4374-9E7A-7F4039876E42}" type="pres">
      <dgm:prSet presAssocID="{FCC9EB3C-4F4B-473A-9704-9BA79B78ECB7}" presName="sibTrans" presStyleLbl="sibTrans2D1" presStyleIdx="2" presStyleCnt="3"/>
      <dgm:spPr/>
    </dgm:pt>
    <dgm:pt modelId="{9896B625-AAE7-4325-B509-F862B0937702}" type="pres">
      <dgm:prSet presAssocID="{FCC9EB3C-4F4B-473A-9704-9BA79B78ECB7}" presName="connectorText" presStyleLbl="sibTrans2D1" presStyleIdx="2" presStyleCnt="3"/>
      <dgm:spPr/>
    </dgm:pt>
    <dgm:pt modelId="{D5E785C0-DACC-4B6E-B98F-3B081F162AB8}" type="pres">
      <dgm:prSet presAssocID="{63D4D25B-FD6F-4715-8954-665360901719}" presName="node" presStyleLbl="node1" presStyleIdx="3" presStyleCnt="4">
        <dgm:presLayoutVars>
          <dgm:bulletEnabled val="1"/>
        </dgm:presLayoutVars>
      </dgm:prSet>
      <dgm:spPr/>
    </dgm:pt>
  </dgm:ptLst>
  <dgm:cxnLst>
    <dgm:cxn modelId="{5AECF915-0842-4189-BA1C-E93518495B54}" srcId="{36DAB33E-5F45-45EE-A7F3-4FA945205322}" destId="{9A7DF343-845E-4C35-A4C3-924923F8DD2E}" srcOrd="0" destOrd="0" parTransId="{A4A8F647-889D-4CB3-A793-60B7D4C3ECA0}" sibTransId="{FED5266F-6940-4050-AF37-C17F4FCBC84B}"/>
    <dgm:cxn modelId="{22576D18-F569-409A-840D-DD3FD5669812}" type="presOf" srcId="{78B243BF-9304-4ECB-9A9F-E5E398318BC4}" destId="{4EE57BEF-B509-4E88-8797-9E5EBDC51129}" srcOrd="0" destOrd="0" presId="urn:microsoft.com/office/officeart/2005/8/layout/process2"/>
    <dgm:cxn modelId="{2C0DB422-6287-4CBE-B003-762831619F8F}" type="presOf" srcId="{FED5266F-6940-4050-AF37-C17F4FCBC84B}" destId="{A9857DAC-B909-4598-AD44-957F3F30CF69}" srcOrd="0" destOrd="0" presId="urn:microsoft.com/office/officeart/2005/8/layout/process2"/>
    <dgm:cxn modelId="{EA7DD023-280D-41C9-A521-F04741F7F65A}" type="presOf" srcId="{FCC9EB3C-4F4B-473A-9704-9BA79B78ECB7}" destId="{68AC62C9-F937-4374-9E7A-7F4039876E42}" srcOrd="0" destOrd="0" presId="urn:microsoft.com/office/officeart/2005/8/layout/process2"/>
    <dgm:cxn modelId="{693C1F3C-31B3-4758-8F3B-FD1721FC851F}" type="presOf" srcId="{55F18B58-337B-452A-8490-767970639921}" destId="{583F0754-401D-4F10-98B4-B90502620337}" srcOrd="0" destOrd="0" presId="urn:microsoft.com/office/officeart/2005/8/layout/process2"/>
    <dgm:cxn modelId="{5C83C643-C0A3-4E2C-A681-B615E9020940}" type="presOf" srcId="{63D4D25B-FD6F-4715-8954-665360901719}" destId="{D5E785C0-DACC-4B6E-B98F-3B081F162AB8}" srcOrd="0" destOrd="0" presId="urn:microsoft.com/office/officeart/2005/8/layout/process2"/>
    <dgm:cxn modelId="{1FBF3464-3D5A-49D4-88AF-6CC8F3F3D0BF}" srcId="{36DAB33E-5F45-45EE-A7F3-4FA945205322}" destId="{63D4D25B-FD6F-4715-8954-665360901719}" srcOrd="3" destOrd="0" parTransId="{F80B812E-EA19-4637-9EA1-B59B26F06DA1}" sibTransId="{7CA90DCC-F4E5-420E-8A36-665F5C7E7602}"/>
    <dgm:cxn modelId="{4AA88245-5E56-4DE5-A971-0AC9EB30D33F}" type="presOf" srcId="{FCC9EB3C-4F4B-473A-9704-9BA79B78ECB7}" destId="{9896B625-AAE7-4325-B509-F862B0937702}" srcOrd="1" destOrd="0" presId="urn:microsoft.com/office/officeart/2005/8/layout/process2"/>
    <dgm:cxn modelId="{A10C986A-34F6-4B47-8E09-B85B895A2BD6}" type="presOf" srcId="{9A7DF343-845E-4C35-A4C3-924923F8DD2E}" destId="{0BDE8425-8E85-445F-9187-9792BD3A57A9}" srcOrd="0" destOrd="0" presId="urn:microsoft.com/office/officeart/2005/8/layout/process2"/>
    <dgm:cxn modelId="{54EB4C75-C9AD-4CFD-A915-ECA632C1B1EC}" type="presOf" srcId="{5DD3D542-2C57-4324-A276-FC8CE12B7A5D}" destId="{E71AF2C7-16CF-4582-AF53-E531A6F6878C}" srcOrd="0" destOrd="0" presId="urn:microsoft.com/office/officeart/2005/8/layout/process2"/>
    <dgm:cxn modelId="{095A6D75-700B-4CC7-8CE7-6A8FCBEB76FE}" type="presOf" srcId="{55F18B58-337B-452A-8490-767970639921}" destId="{24A25C8A-6930-4921-BD54-C3FB448C1710}" srcOrd="1" destOrd="0" presId="urn:microsoft.com/office/officeart/2005/8/layout/process2"/>
    <dgm:cxn modelId="{D53BC783-32C9-4773-A504-9D7F89A70AAD}" srcId="{36DAB33E-5F45-45EE-A7F3-4FA945205322}" destId="{78B243BF-9304-4ECB-9A9F-E5E398318BC4}" srcOrd="2" destOrd="0" parTransId="{D5FE71A9-9E96-4007-B140-E6862DC9FFAD}" sibTransId="{FCC9EB3C-4F4B-473A-9704-9BA79B78ECB7}"/>
    <dgm:cxn modelId="{DFA6A196-65B1-458B-9636-668BCD719DF3}" srcId="{36DAB33E-5F45-45EE-A7F3-4FA945205322}" destId="{5DD3D542-2C57-4324-A276-FC8CE12B7A5D}" srcOrd="1" destOrd="0" parTransId="{8950A2B4-75E5-4B72-92D1-3CFC20616641}" sibTransId="{55F18B58-337B-452A-8490-767970639921}"/>
    <dgm:cxn modelId="{E3B556B6-632F-4FA9-B345-6B64A9EC1301}" type="presOf" srcId="{FED5266F-6940-4050-AF37-C17F4FCBC84B}" destId="{64713A54-3BA1-4842-9362-AD6A1F2A09AD}" srcOrd="1" destOrd="0" presId="urn:microsoft.com/office/officeart/2005/8/layout/process2"/>
    <dgm:cxn modelId="{074DDCC7-745A-4041-9F40-D8636D7703FE}" type="presOf" srcId="{36DAB33E-5F45-45EE-A7F3-4FA945205322}" destId="{8BCB945B-4E68-4A5E-9003-E2840AE3D77E}" srcOrd="0" destOrd="0" presId="urn:microsoft.com/office/officeart/2005/8/layout/process2"/>
    <dgm:cxn modelId="{FD324374-CB28-41BE-AEE7-98091E06E301}" type="presParOf" srcId="{8BCB945B-4E68-4A5E-9003-E2840AE3D77E}" destId="{0BDE8425-8E85-445F-9187-9792BD3A57A9}" srcOrd="0" destOrd="0" presId="urn:microsoft.com/office/officeart/2005/8/layout/process2"/>
    <dgm:cxn modelId="{3D6024DF-C6DD-4878-802C-4981A58CD478}" type="presParOf" srcId="{8BCB945B-4E68-4A5E-9003-E2840AE3D77E}" destId="{A9857DAC-B909-4598-AD44-957F3F30CF69}" srcOrd="1" destOrd="0" presId="urn:microsoft.com/office/officeart/2005/8/layout/process2"/>
    <dgm:cxn modelId="{DF8BBB7C-B6D0-4515-A1C2-2056A6641399}" type="presParOf" srcId="{A9857DAC-B909-4598-AD44-957F3F30CF69}" destId="{64713A54-3BA1-4842-9362-AD6A1F2A09AD}" srcOrd="0" destOrd="0" presId="urn:microsoft.com/office/officeart/2005/8/layout/process2"/>
    <dgm:cxn modelId="{BA18F602-741B-492A-87DF-25E9C97A3614}" type="presParOf" srcId="{8BCB945B-4E68-4A5E-9003-E2840AE3D77E}" destId="{E71AF2C7-16CF-4582-AF53-E531A6F6878C}" srcOrd="2" destOrd="0" presId="urn:microsoft.com/office/officeart/2005/8/layout/process2"/>
    <dgm:cxn modelId="{9395BDFA-3B59-4A03-B985-A5D186D1972F}" type="presParOf" srcId="{8BCB945B-4E68-4A5E-9003-E2840AE3D77E}" destId="{583F0754-401D-4F10-98B4-B90502620337}" srcOrd="3" destOrd="0" presId="urn:microsoft.com/office/officeart/2005/8/layout/process2"/>
    <dgm:cxn modelId="{7EADB322-F0F5-4EBB-9F89-18C330F0BCBC}" type="presParOf" srcId="{583F0754-401D-4F10-98B4-B90502620337}" destId="{24A25C8A-6930-4921-BD54-C3FB448C1710}" srcOrd="0" destOrd="0" presId="urn:microsoft.com/office/officeart/2005/8/layout/process2"/>
    <dgm:cxn modelId="{748C84BF-94E7-44EC-83F2-DB8579B3C10F}" type="presParOf" srcId="{8BCB945B-4E68-4A5E-9003-E2840AE3D77E}" destId="{4EE57BEF-B509-4E88-8797-9E5EBDC51129}" srcOrd="4" destOrd="0" presId="urn:microsoft.com/office/officeart/2005/8/layout/process2"/>
    <dgm:cxn modelId="{DD32C178-8756-4DDD-9FF8-2036571B3AC4}" type="presParOf" srcId="{8BCB945B-4E68-4A5E-9003-E2840AE3D77E}" destId="{68AC62C9-F937-4374-9E7A-7F4039876E42}" srcOrd="5" destOrd="0" presId="urn:microsoft.com/office/officeart/2005/8/layout/process2"/>
    <dgm:cxn modelId="{73D14CA7-55D7-491C-AE27-7CEA187C09F8}" type="presParOf" srcId="{68AC62C9-F937-4374-9E7A-7F4039876E42}" destId="{9896B625-AAE7-4325-B509-F862B0937702}" srcOrd="0" destOrd="0" presId="urn:microsoft.com/office/officeart/2005/8/layout/process2"/>
    <dgm:cxn modelId="{F655AFD7-2A2B-4FB0-BCE4-9CCAFDF4E73F}" type="presParOf" srcId="{8BCB945B-4E68-4A5E-9003-E2840AE3D77E}" destId="{D5E785C0-DACC-4B6E-B98F-3B081F162AB8}" srcOrd="6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6DAB33E-5F45-45EE-A7F3-4FA945205322}" type="doc">
      <dgm:prSet loTypeId="urn:microsoft.com/office/officeart/2005/8/layout/process2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9A7DF343-845E-4C35-A4C3-924923F8DD2E}">
      <dgm:prSet phldrT="[Text]" phldr="0"/>
      <dgm:spPr/>
      <dgm:t>
        <a:bodyPr/>
        <a:lstStyle/>
        <a:p>
          <a:r>
            <a:rPr lang="cy-GB" noProof="0" dirty="0"/>
            <a:t>1950au:</a:t>
          </a:r>
          <a:br>
            <a:rPr lang="cy-GB" noProof="0" dirty="0"/>
          </a:br>
          <a:r>
            <a:rPr lang="cy-GB" noProof="0" dirty="0"/>
            <a:t>Rhyfel Oer </a:t>
          </a:r>
          <a:br>
            <a:rPr lang="cy-GB" noProof="0" dirty="0"/>
          </a:br>
          <a:r>
            <a:rPr lang="cy-GB" noProof="0" dirty="0"/>
            <a:t>Dad-drefedigaethu</a:t>
          </a:r>
        </a:p>
      </dgm:t>
    </dgm:pt>
    <dgm:pt modelId="{A4A8F647-889D-4CB3-A793-60B7D4C3ECA0}" type="parTrans" cxnId="{5AECF915-0842-4189-BA1C-E93518495B54}">
      <dgm:prSet/>
      <dgm:spPr/>
      <dgm:t>
        <a:bodyPr/>
        <a:lstStyle/>
        <a:p>
          <a:endParaRPr lang="en-GB"/>
        </a:p>
      </dgm:t>
    </dgm:pt>
    <dgm:pt modelId="{FED5266F-6940-4050-AF37-C17F4FCBC84B}" type="sibTrans" cxnId="{5AECF915-0842-4189-BA1C-E93518495B54}">
      <dgm:prSet/>
      <dgm:spPr/>
      <dgm:t>
        <a:bodyPr/>
        <a:lstStyle/>
        <a:p>
          <a:endParaRPr lang="cy-GB" noProof="0" dirty="0"/>
        </a:p>
      </dgm:t>
    </dgm:pt>
    <dgm:pt modelId="{5DD3D542-2C57-4324-A276-FC8CE12B7A5D}">
      <dgm:prSet phldrT="[Text]" phldr="0"/>
      <dgm:spPr/>
      <dgm:t>
        <a:bodyPr/>
        <a:lstStyle/>
        <a:p>
          <a:r>
            <a:rPr lang="cy-GB" noProof="0" dirty="0"/>
            <a:t>1960au:</a:t>
          </a:r>
          <a:br>
            <a:rPr lang="cy-GB" noProof="0" dirty="0"/>
          </a:br>
          <a:r>
            <a:rPr lang="cy-GB" noProof="0" dirty="0"/>
            <a:t>Mudiadau cymdeithasol </a:t>
          </a:r>
          <a:br>
            <a:rPr lang="cy-GB" noProof="0" dirty="0"/>
          </a:br>
          <a:r>
            <a:rPr lang="cy-GB" noProof="0" dirty="0"/>
            <a:t>e.e. hawliau sifil, ffeministiaeth</a:t>
          </a:r>
        </a:p>
      </dgm:t>
    </dgm:pt>
    <dgm:pt modelId="{8950A2B4-75E5-4B72-92D1-3CFC20616641}" type="parTrans" cxnId="{DFA6A196-65B1-458B-9636-668BCD719DF3}">
      <dgm:prSet/>
      <dgm:spPr/>
      <dgm:t>
        <a:bodyPr/>
        <a:lstStyle/>
        <a:p>
          <a:endParaRPr lang="en-GB"/>
        </a:p>
      </dgm:t>
    </dgm:pt>
    <dgm:pt modelId="{55F18B58-337B-452A-8490-767970639921}" type="sibTrans" cxnId="{DFA6A196-65B1-458B-9636-668BCD719DF3}">
      <dgm:prSet/>
      <dgm:spPr/>
      <dgm:t>
        <a:bodyPr/>
        <a:lstStyle/>
        <a:p>
          <a:endParaRPr lang="cy-GB" noProof="0" dirty="0"/>
        </a:p>
      </dgm:t>
    </dgm:pt>
    <dgm:pt modelId="{78B243BF-9304-4ECB-9A9F-E5E398318BC4}">
      <dgm:prSet phldrT="[Text]" phldr="0"/>
      <dgm:spPr/>
      <dgm:t>
        <a:bodyPr/>
        <a:lstStyle/>
        <a:p>
          <a:r>
            <a:rPr lang="cy-GB" noProof="0" dirty="0"/>
            <a:t>1980au:</a:t>
          </a:r>
          <a:br>
            <a:rPr lang="cy-GB" noProof="0" dirty="0"/>
          </a:br>
          <a:r>
            <a:rPr lang="cy-GB" noProof="0" dirty="0"/>
            <a:t>Cynnydd neo-ryddfrydiaeth</a:t>
          </a:r>
          <a:br>
            <a:rPr lang="cy-GB" noProof="0" dirty="0"/>
          </a:br>
          <a:r>
            <a:rPr lang="cy-GB" noProof="0" dirty="0"/>
            <a:t>‘Addasu strwythurol’ yn y Trydydd Byd</a:t>
          </a:r>
          <a:br>
            <a:rPr lang="cy-GB" noProof="0" dirty="0"/>
          </a:br>
          <a:endParaRPr lang="cy-GB" noProof="0" dirty="0"/>
        </a:p>
      </dgm:t>
    </dgm:pt>
    <dgm:pt modelId="{D5FE71A9-9E96-4007-B140-E6862DC9FFAD}" type="parTrans" cxnId="{D53BC783-32C9-4773-A504-9D7F89A70AAD}">
      <dgm:prSet/>
      <dgm:spPr/>
      <dgm:t>
        <a:bodyPr/>
        <a:lstStyle/>
        <a:p>
          <a:endParaRPr lang="en-GB"/>
        </a:p>
      </dgm:t>
    </dgm:pt>
    <dgm:pt modelId="{FCC9EB3C-4F4B-473A-9704-9BA79B78ECB7}" type="sibTrans" cxnId="{D53BC783-32C9-4773-A504-9D7F89A70AAD}">
      <dgm:prSet/>
      <dgm:spPr/>
      <dgm:t>
        <a:bodyPr/>
        <a:lstStyle/>
        <a:p>
          <a:endParaRPr lang="cy-GB" noProof="0" dirty="0"/>
        </a:p>
      </dgm:t>
    </dgm:pt>
    <dgm:pt modelId="{63D4D25B-FD6F-4715-8954-665360901719}">
      <dgm:prSet/>
      <dgm:spPr/>
      <dgm:t>
        <a:bodyPr/>
        <a:lstStyle/>
        <a:p>
          <a:r>
            <a:rPr lang="cy-GB" noProof="0" dirty="0"/>
            <a:t>1990au:</a:t>
          </a:r>
          <a:br>
            <a:rPr lang="cy-GB" noProof="0" dirty="0"/>
          </a:br>
          <a:r>
            <a:rPr lang="cy-GB" noProof="0" dirty="0"/>
            <a:t>Buddugoliaeth neo-ryddfrydiaeth, ‘diwedd hanes’ (Fukuyama, 1992)</a:t>
          </a:r>
        </a:p>
      </dgm:t>
    </dgm:pt>
    <dgm:pt modelId="{F80B812E-EA19-4637-9EA1-B59B26F06DA1}" type="parTrans" cxnId="{1FBF3464-3D5A-49D4-88AF-6CC8F3F3D0BF}">
      <dgm:prSet/>
      <dgm:spPr/>
      <dgm:t>
        <a:bodyPr/>
        <a:lstStyle/>
        <a:p>
          <a:endParaRPr lang="en-GB"/>
        </a:p>
      </dgm:t>
    </dgm:pt>
    <dgm:pt modelId="{7CA90DCC-F4E5-420E-8A36-665F5C7E7602}" type="sibTrans" cxnId="{1FBF3464-3D5A-49D4-88AF-6CC8F3F3D0BF}">
      <dgm:prSet/>
      <dgm:spPr/>
      <dgm:t>
        <a:bodyPr/>
        <a:lstStyle/>
        <a:p>
          <a:endParaRPr lang="en-GB"/>
        </a:p>
      </dgm:t>
    </dgm:pt>
    <dgm:pt modelId="{8BCB945B-4E68-4A5E-9003-E2840AE3D77E}" type="pres">
      <dgm:prSet presAssocID="{36DAB33E-5F45-45EE-A7F3-4FA945205322}" presName="linearFlow" presStyleCnt="0">
        <dgm:presLayoutVars>
          <dgm:resizeHandles val="exact"/>
        </dgm:presLayoutVars>
      </dgm:prSet>
      <dgm:spPr/>
    </dgm:pt>
    <dgm:pt modelId="{0BDE8425-8E85-445F-9187-9792BD3A57A9}" type="pres">
      <dgm:prSet presAssocID="{9A7DF343-845E-4C35-A4C3-924923F8DD2E}" presName="node" presStyleLbl="node1" presStyleIdx="0" presStyleCnt="4" custLinFactNeighborX="-405" custLinFactNeighborY="-350">
        <dgm:presLayoutVars>
          <dgm:bulletEnabled val="1"/>
        </dgm:presLayoutVars>
      </dgm:prSet>
      <dgm:spPr/>
    </dgm:pt>
    <dgm:pt modelId="{A9857DAC-B909-4598-AD44-957F3F30CF69}" type="pres">
      <dgm:prSet presAssocID="{FED5266F-6940-4050-AF37-C17F4FCBC84B}" presName="sibTrans" presStyleLbl="sibTrans2D1" presStyleIdx="0" presStyleCnt="3"/>
      <dgm:spPr/>
    </dgm:pt>
    <dgm:pt modelId="{64713A54-3BA1-4842-9362-AD6A1F2A09AD}" type="pres">
      <dgm:prSet presAssocID="{FED5266F-6940-4050-AF37-C17F4FCBC84B}" presName="connectorText" presStyleLbl="sibTrans2D1" presStyleIdx="0" presStyleCnt="3"/>
      <dgm:spPr/>
    </dgm:pt>
    <dgm:pt modelId="{E71AF2C7-16CF-4582-AF53-E531A6F6878C}" type="pres">
      <dgm:prSet presAssocID="{5DD3D542-2C57-4324-A276-FC8CE12B7A5D}" presName="node" presStyleLbl="node1" presStyleIdx="1" presStyleCnt="4">
        <dgm:presLayoutVars>
          <dgm:bulletEnabled val="1"/>
        </dgm:presLayoutVars>
      </dgm:prSet>
      <dgm:spPr/>
    </dgm:pt>
    <dgm:pt modelId="{583F0754-401D-4F10-98B4-B90502620337}" type="pres">
      <dgm:prSet presAssocID="{55F18B58-337B-452A-8490-767970639921}" presName="sibTrans" presStyleLbl="sibTrans2D1" presStyleIdx="1" presStyleCnt="3"/>
      <dgm:spPr/>
    </dgm:pt>
    <dgm:pt modelId="{24A25C8A-6930-4921-BD54-C3FB448C1710}" type="pres">
      <dgm:prSet presAssocID="{55F18B58-337B-452A-8490-767970639921}" presName="connectorText" presStyleLbl="sibTrans2D1" presStyleIdx="1" presStyleCnt="3"/>
      <dgm:spPr/>
    </dgm:pt>
    <dgm:pt modelId="{4EE57BEF-B509-4E88-8797-9E5EBDC51129}" type="pres">
      <dgm:prSet presAssocID="{78B243BF-9304-4ECB-9A9F-E5E398318BC4}" presName="node" presStyleLbl="node1" presStyleIdx="2" presStyleCnt="4">
        <dgm:presLayoutVars>
          <dgm:bulletEnabled val="1"/>
        </dgm:presLayoutVars>
      </dgm:prSet>
      <dgm:spPr/>
    </dgm:pt>
    <dgm:pt modelId="{68AC62C9-F937-4374-9E7A-7F4039876E42}" type="pres">
      <dgm:prSet presAssocID="{FCC9EB3C-4F4B-473A-9704-9BA79B78ECB7}" presName="sibTrans" presStyleLbl="sibTrans2D1" presStyleIdx="2" presStyleCnt="3"/>
      <dgm:spPr/>
    </dgm:pt>
    <dgm:pt modelId="{9896B625-AAE7-4325-B509-F862B0937702}" type="pres">
      <dgm:prSet presAssocID="{FCC9EB3C-4F4B-473A-9704-9BA79B78ECB7}" presName="connectorText" presStyleLbl="sibTrans2D1" presStyleIdx="2" presStyleCnt="3"/>
      <dgm:spPr/>
    </dgm:pt>
    <dgm:pt modelId="{D5E785C0-DACC-4B6E-B98F-3B081F162AB8}" type="pres">
      <dgm:prSet presAssocID="{63D4D25B-FD6F-4715-8954-665360901719}" presName="node" presStyleLbl="node1" presStyleIdx="3" presStyleCnt="4">
        <dgm:presLayoutVars>
          <dgm:bulletEnabled val="1"/>
        </dgm:presLayoutVars>
      </dgm:prSet>
      <dgm:spPr/>
    </dgm:pt>
  </dgm:ptLst>
  <dgm:cxnLst>
    <dgm:cxn modelId="{5AECF915-0842-4189-BA1C-E93518495B54}" srcId="{36DAB33E-5F45-45EE-A7F3-4FA945205322}" destId="{9A7DF343-845E-4C35-A4C3-924923F8DD2E}" srcOrd="0" destOrd="0" parTransId="{A4A8F647-889D-4CB3-A793-60B7D4C3ECA0}" sibTransId="{FED5266F-6940-4050-AF37-C17F4FCBC84B}"/>
    <dgm:cxn modelId="{22576D18-F569-409A-840D-DD3FD5669812}" type="presOf" srcId="{78B243BF-9304-4ECB-9A9F-E5E398318BC4}" destId="{4EE57BEF-B509-4E88-8797-9E5EBDC51129}" srcOrd="0" destOrd="0" presId="urn:microsoft.com/office/officeart/2005/8/layout/process2"/>
    <dgm:cxn modelId="{2C0DB422-6287-4CBE-B003-762831619F8F}" type="presOf" srcId="{FED5266F-6940-4050-AF37-C17F4FCBC84B}" destId="{A9857DAC-B909-4598-AD44-957F3F30CF69}" srcOrd="0" destOrd="0" presId="urn:microsoft.com/office/officeart/2005/8/layout/process2"/>
    <dgm:cxn modelId="{EA7DD023-280D-41C9-A521-F04741F7F65A}" type="presOf" srcId="{FCC9EB3C-4F4B-473A-9704-9BA79B78ECB7}" destId="{68AC62C9-F937-4374-9E7A-7F4039876E42}" srcOrd="0" destOrd="0" presId="urn:microsoft.com/office/officeart/2005/8/layout/process2"/>
    <dgm:cxn modelId="{693C1F3C-31B3-4758-8F3B-FD1721FC851F}" type="presOf" srcId="{55F18B58-337B-452A-8490-767970639921}" destId="{583F0754-401D-4F10-98B4-B90502620337}" srcOrd="0" destOrd="0" presId="urn:microsoft.com/office/officeart/2005/8/layout/process2"/>
    <dgm:cxn modelId="{5C83C643-C0A3-4E2C-A681-B615E9020940}" type="presOf" srcId="{63D4D25B-FD6F-4715-8954-665360901719}" destId="{D5E785C0-DACC-4B6E-B98F-3B081F162AB8}" srcOrd="0" destOrd="0" presId="urn:microsoft.com/office/officeart/2005/8/layout/process2"/>
    <dgm:cxn modelId="{1FBF3464-3D5A-49D4-88AF-6CC8F3F3D0BF}" srcId="{36DAB33E-5F45-45EE-A7F3-4FA945205322}" destId="{63D4D25B-FD6F-4715-8954-665360901719}" srcOrd="3" destOrd="0" parTransId="{F80B812E-EA19-4637-9EA1-B59B26F06DA1}" sibTransId="{7CA90DCC-F4E5-420E-8A36-665F5C7E7602}"/>
    <dgm:cxn modelId="{4AA88245-5E56-4DE5-A971-0AC9EB30D33F}" type="presOf" srcId="{FCC9EB3C-4F4B-473A-9704-9BA79B78ECB7}" destId="{9896B625-AAE7-4325-B509-F862B0937702}" srcOrd="1" destOrd="0" presId="urn:microsoft.com/office/officeart/2005/8/layout/process2"/>
    <dgm:cxn modelId="{A10C986A-34F6-4B47-8E09-B85B895A2BD6}" type="presOf" srcId="{9A7DF343-845E-4C35-A4C3-924923F8DD2E}" destId="{0BDE8425-8E85-445F-9187-9792BD3A57A9}" srcOrd="0" destOrd="0" presId="urn:microsoft.com/office/officeart/2005/8/layout/process2"/>
    <dgm:cxn modelId="{54EB4C75-C9AD-4CFD-A915-ECA632C1B1EC}" type="presOf" srcId="{5DD3D542-2C57-4324-A276-FC8CE12B7A5D}" destId="{E71AF2C7-16CF-4582-AF53-E531A6F6878C}" srcOrd="0" destOrd="0" presId="urn:microsoft.com/office/officeart/2005/8/layout/process2"/>
    <dgm:cxn modelId="{095A6D75-700B-4CC7-8CE7-6A8FCBEB76FE}" type="presOf" srcId="{55F18B58-337B-452A-8490-767970639921}" destId="{24A25C8A-6930-4921-BD54-C3FB448C1710}" srcOrd="1" destOrd="0" presId="urn:microsoft.com/office/officeart/2005/8/layout/process2"/>
    <dgm:cxn modelId="{D53BC783-32C9-4773-A504-9D7F89A70AAD}" srcId="{36DAB33E-5F45-45EE-A7F3-4FA945205322}" destId="{78B243BF-9304-4ECB-9A9F-E5E398318BC4}" srcOrd="2" destOrd="0" parTransId="{D5FE71A9-9E96-4007-B140-E6862DC9FFAD}" sibTransId="{FCC9EB3C-4F4B-473A-9704-9BA79B78ECB7}"/>
    <dgm:cxn modelId="{DFA6A196-65B1-458B-9636-668BCD719DF3}" srcId="{36DAB33E-5F45-45EE-A7F3-4FA945205322}" destId="{5DD3D542-2C57-4324-A276-FC8CE12B7A5D}" srcOrd="1" destOrd="0" parTransId="{8950A2B4-75E5-4B72-92D1-3CFC20616641}" sibTransId="{55F18B58-337B-452A-8490-767970639921}"/>
    <dgm:cxn modelId="{E3B556B6-632F-4FA9-B345-6B64A9EC1301}" type="presOf" srcId="{FED5266F-6940-4050-AF37-C17F4FCBC84B}" destId="{64713A54-3BA1-4842-9362-AD6A1F2A09AD}" srcOrd="1" destOrd="0" presId="urn:microsoft.com/office/officeart/2005/8/layout/process2"/>
    <dgm:cxn modelId="{074DDCC7-745A-4041-9F40-D8636D7703FE}" type="presOf" srcId="{36DAB33E-5F45-45EE-A7F3-4FA945205322}" destId="{8BCB945B-4E68-4A5E-9003-E2840AE3D77E}" srcOrd="0" destOrd="0" presId="urn:microsoft.com/office/officeart/2005/8/layout/process2"/>
    <dgm:cxn modelId="{FD324374-CB28-41BE-AEE7-98091E06E301}" type="presParOf" srcId="{8BCB945B-4E68-4A5E-9003-E2840AE3D77E}" destId="{0BDE8425-8E85-445F-9187-9792BD3A57A9}" srcOrd="0" destOrd="0" presId="urn:microsoft.com/office/officeart/2005/8/layout/process2"/>
    <dgm:cxn modelId="{3D6024DF-C6DD-4878-802C-4981A58CD478}" type="presParOf" srcId="{8BCB945B-4E68-4A5E-9003-E2840AE3D77E}" destId="{A9857DAC-B909-4598-AD44-957F3F30CF69}" srcOrd="1" destOrd="0" presId="urn:microsoft.com/office/officeart/2005/8/layout/process2"/>
    <dgm:cxn modelId="{DF8BBB7C-B6D0-4515-A1C2-2056A6641399}" type="presParOf" srcId="{A9857DAC-B909-4598-AD44-957F3F30CF69}" destId="{64713A54-3BA1-4842-9362-AD6A1F2A09AD}" srcOrd="0" destOrd="0" presId="urn:microsoft.com/office/officeart/2005/8/layout/process2"/>
    <dgm:cxn modelId="{BA18F602-741B-492A-87DF-25E9C97A3614}" type="presParOf" srcId="{8BCB945B-4E68-4A5E-9003-E2840AE3D77E}" destId="{E71AF2C7-16CF-4582-AF53-E531A6F6878C}" srcOrd="2" destOrd="0" presId="urn:microsoft.com/office/officeart/2005/8/layout/process2"/>
    <dgm:cxn modelId="{9395BDFA-3B59-4A03-B985-A5D186D1972F}" type="presParOf" srcId="{8BCB945B-4E68-4A5E-9003-E2840AE3D77E}" destId="{583F0754-401D-4F10-98B4-B90502620337}" srcOrd="3" destOrd="0" presId="urn:microsoft.com/office/officeart/2005/8/layout/process2"/>
    <dgm:cxn modelId="{7EADB322-F0F5-4EBB-9F89-18C330F0BCBC}" type="presParOf" srcId="{583F0754-401D-4F10-98B4-B90502620337}" destId="{24A25C8A-6930-4921-BD54-C3FB448C1710}" srcOrd="0" destOrd="0" presId="urn:microsoft.com/office/officeart/2005/8/layout/process2"/>
    <dgm:cxn modelId="{748C84BF-94E7-44EC-83F2-DB8579B3C10F}" type="presParOf" srcId="{8BCB945B-4E68-4A5E-9003-E2840AE3D77E}" destId="{4EE57BEF-B509-4E88-8797-9E5EBDC51129}" srcOrd="4" destOrd="0" presId="urn:microsoft.com/office/officeart/2005/8/layout/process2"/>
    <dgm:cxn modelId="{DD32C178-8756-4DDD-9FF8-2036571B3AC4}" type="presParOf" srcId="{8BCB945B-4E68-4A5E-9003-E2840AE3D77E}" destId="{68AC62C9-F937-4374-9E7A-7F4039876E42}" srcOrd="5" destOrd="0" presId="urn:microsoft.com/office/officeart/2005/8/layout/process2"/>
    <dgm:cxn modelId="{73D14CA7-55D7-491C-AE27-7CEA187C09F8}" type="presParOf" srcId="{68AC62C9-F937-4374-9E7A-7F4039876E42}" destId="{9896B625-AAE7-4325-B509-F862B0937702}" srcOrd="0" destOrd="0" presId="urn:microsoft.com/office/officeart/2005/8/layout/process2"/>
    <dgm:cxn modelId="{F655AFD7-2A2B-4FB0-BCE4-9CCAFDF4E73F}" type="presParOf" srcId="{8BCB945B-4E68-4A5E-9003-E2840AE3D77E}" destId="{D5E785C0-DACC-4B6E-B98F-3B081F162AB8}" srcOrd="6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D6DFB2C-BFE3-45C9-BE88-4FB5830906CD}" type="doc">
      <dgm:prSet loTypeId="urn:microsoft.com/office/officeart/2005/8/layout/pyramid3" loCatId="pyramid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7A40F20-FFAD-4BBC-93D9-477A6F0D7FAD}">
      <dgm:prSet phldrT="[Text]" phldr="0"/>
      <dgm:spPr>
        <a:solidFill>
          <a:srgbClr val="FF0000"/>
        </a:solidFill>
      </dgm:spPr>
      <dgm:t>
        <a:bodyPr/>
        <a:lstStyle/>
        <a:p>
          <a:r>
            <a:rPr lang="cy-GB" noProof="0" dirty="0"/>
            <a:t>Macro</a:t>
          </a:r>
        </a:p>
      </dgm:t>
    </dgm:pt>
    <dgm:pt modelId="{63725B91-B448-43F5-B04E-D1CBD95E7E7F}" type="parTrans" cxnId="{D172AB2C-133D-4A0F-9351-F72CF393CF09}">
      <dgm:prSet/>
      <dgm:spPr/>
      <dgm:t>
        <a:bodyPr/>
        <a:lstStyle/>
        <a:p>
          <a:endParaRPr lang="en-GB"/>
        </a:p>
      </dgm:t>
    </dgm:pt>
    <dgm:pt modelId="{1AD44C14-0BEF-4E19-8978-03340AB14C97}" type="sibTrans" cxnId="{D172AB2C-133D-4A0F-9351-F72CF393CF09}">
      <dgm:prSet/>
      <dgm:spPr/>
      <dgm:t>
        <a:bodyPr/>
        <a:lstStyle/>
        <a:p>
          <a:endParaRPr lang="en-GB"/>
        </a:p>
      </dgm:t>
    </dgm:pt>
    <dgm:pt modelId="{77B80C64-565D-4F0B-B7F5-AE5BB73E5F20}">
      <dgm:prSet phldrT="[Text]" phldr="0"/>
      <dgm:spPr>
        <a:solidFill>
          <a:schemeClr val="tx2">
            <a:lumMod val="10000"/>
            <a:lumOff val="90000"/>
          </a:schemeClr>
        </a:solidFill>
      </dgm:spPr>
      <dgm:t>
        <a:bodyPr/>
        <a:lstStyle/>
        <a:p>
          <a:r>
            <a:rPr lang="cy-GB" noProof="0" dirty="0"/>
            <a:t>Meso</a:t>
          </a:r>
        </a:p>
      </dgm:t>
    </dgm:pt>
    <dgm:pt modelId="{D8B32182-5EAE-40A5-ACC4-D5F4818EDCB8}" type="parTrans" cxnId="{E13CC20B-AD7E-4425-88A4-CB12CAB2D895}">
      <dgm:prSet/>
      <dgm:spPr/>
      <dgm:t>
        <a:bodyPr/>
        <a:lstStyle/>
        <a:p>
          <a:endParaRPr lang="en-GB"/>
        </a:p>
      </dgm:t>
    </dgm:pt>
    <dgm:pt modelId="{29B7B4A6-AECB-482B-8AB8-BB2DDA96AFAC}" type="sibTrans" cxnId="{E13CC20B-AD7E-4425-88A4-CB12CAB2D895}">
      <dgm:prSet/>
      <dgm:spPr/>
      <dgm:t>
        <a:bodyPr/>
        <a:lstStyle/>
        <a:p>
          <a:endParaRPr lang="en-GB"/>
        </a:p>
      </dgm:t>
    </dgm:pt>
    <dgm:pt modelId="{D9F402B4-5121-4C6F-9FC5-17F8FB32A3A6}">
      <dgm:prSet phldrT="[Text]" phldr="0"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cy-GB" noProof="0" dirty="0"/>
            <a:t>Micro</a:t>
          </a:r>
        </a:p>
      </dgm:t>
    </dgm:pt>
    <dgm:pt modelId="{ECE38BC0-4CE9-41DD-87BA-3405FEFD4512}" type="parTrans" cxnId="{CFB31DBC-C837-4BC6-8B00-AE0BF21A1BB9}">
      <dgm:prSet/>
      <dgm:spPr/>
      <dgm:t>
        <a:bodyPr/>
        <a:lstStyle/>
        <a:p>
          <a:endParaRPr lang="en-GB"/>
        </a:p>
      </dgm:t>
    </dgm:pt>
    <dgm:pt modelId="{5F18541F-653A-42AF-94AA-AB0455DCCAF7}" type="sibTrans" cxnId="{CFB31DBC-C837-4BC6-8B00-AE0BF21A1BB9}">
      <dgm:prSet/>
      <dgm:spPr/>
      <dgm:t>
        <a:bodyPr/>
        <a:lstStyle/>
        <a:p>
          <a:endParaRPr lang="en-GB"/>
        </a:p>
      </dgm:t>
    </dgm:pt>
    <dgm:pt modelId="{E4A445E2-F223-4E52-90E3-12049DA319DF}" type="pres">
      <dgm:prSet presAssocID="{2D6DFB2C-BFE3-45C9-BE88-4FB5830906CD}" presName="Name0" presStyleCnt="0">
        <dgm:presLayoutVars>
          <dgm:dir/>
          <dgm:animLvl val="lvl"/>
          <dgm:resizeHandles val="exact"/>
        </dgm:presLayoutVars>
      </dgm:prSet>
      <dgm:spPr/>
    </dgm:pt>
    <dgm:pt modelId="{FD860511-7EDE-4AD8-805B-282B8CBA3D2B}" type="pres">
      <dgm:prSet presAssocID="{E7A40F20-FFAD-4BBC-93D9-477A6F0D7FAD}" presName="Name8" presStyleCnt="0"/>
      <dgm:spPr/>
    </dgm:pt>
    <dgm:pt modelId="{A388537D-F55D-4D00-836D-1D96DF2781CC}" type="pres">
      <dgm:prSet presAssocID="{E7A40F20-FFAD-4BBC-93D9-477A6F0D7FAD}" presName="level" presStyleLbl="node1" presStyleIdx="0" presStyleCnt="3" custLinFactNeighborX="0" custLinFactNeighborY="-1302">
        <dgm:presLayoutVars>
          <dgm:chMax val="1"/>
          <dgm:bulletEnabled val="1"/>
        </dgm:presLayoutVars>
      </dgm:prSet>
      <dgm:spPr/>
    </dgm:pt>
    <dgm:pt modelId="{91430CF3-34D4-4BF4-B65F-0D4ADB56ADBC}" type="pres">
      <dgm:prSet presAssocID="{E7A40F20-FFAD-4BBC-93D9-477A6F0D7FAD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45B1F754-6580-44FA-8A51-DF6D3AE4A7DC}" type="pres">
      <dgm:prSet presAssocID="{77B80C64-565D-4F0B-B7F5-AE5BB73E5F20}" presName="Name8" presStyleCnt="0"/>
      <dgm:spPr/>
    </dgm:pt>
    <dgm:pt modelId="{37A60C3D-5A34-44AE-B9B7-16497ADE5607}" type="pres">
      <dgm:prSet presAssocID="{77B80C64-565D-4F0B-B7F5-AE5BB73E5F20}" presName="level" presStyleLbl="node1" presStyleIdx="1" presStyleCnt="3">
        <dgm:presLayoutVars>
          <dgm:chMax val="1"/>
          <dgm:bulletEnabled val="1"/>
        </dgm:presLayoutVars>
      </dgm:prSet>
      <dgm:spPr/>
    </dgm:pt>
    <dgm:pt modelId="{FE10465F-53A3-479E-AF64-2D1C866B11BE}" type="pres">
      <dgm:prSet presAssocID="{77B80C64-565D-4F0B-B7F5-AE5BB73E5F20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31FA598-C00B-4C4E-9CF7-E0112451404F}" type="pres">
      <dgm:prSet presAssocID="{D9F402B4-5121-4C6F-9FC5-17F8FB32A3A6}" presName="Name8" presStyleCnt="0"/>
      <dgm:spPr/>
    </dgm:pt>
    <dgm:pt modelId="{649899A5-9281-4BD4-AB84-6930782462B4}" type="pres">
      <dgm:prSet presAssocID="{D9F402B4-5121-4C6F-9FC5-17F8FB32A3A6}" presName="level" presStyleLbl="node1" presStyleIdx="2" presStyleCnt="3">
        <dgm:presLayoutVars>
          <dgm:chMax val="1"/>
          <dgm:bulletEnabled val="1"/>
        </dgm:presLayoutVars>
      </dgm:prSet>
      <dgm:spPr/>
    </dgm:pt>
    <dgm:pt modelId="{04C7636D-35BA-495A-BB9A-D65E840349D4}" type="pres">
      <dgm:prSet presAssocID="{D9F402B4-5121-4C6F-9FC5-17F8FB32A3A6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E13CC20B-AD7E-4425-88A4-CB12CAB2D895}" srcId="{2D6DFB2C-BFE3-45C9-BE88-4FB5830906CD}" destId="{77B80C64-565D-4F0B-B7F5-AE5BB73E5F20}" srcOrd="1" destOrd="0" parTransId="{D8B32182-5EAE-40A5-ACC4-D5F4818EDCB8}" sibTransId="{29B7B4A6-AECB-482B-8AB8-BB2DDA96AFAC}"/>
    <dgm:cxn modelId="{1C916815-7696-45D4-87D0-D68016CE3E6C}" type="presOf" srcId="{77B80C64-565D-4F0B-B7F5-AE5BB73E5F20}" destId="{FE10465F-53A3-479E-AF64-2D1C866B11BE}" srcOrd="1" destOrd="0" presId="urn:microsoft.com/office/officeart/2005/8/layout/pyramid3"/>
    <dgm:cxn modelId="{D172AB2C-133D-4A0F-9351-F72CF393CF09}" srcId="{2D6DFB2C-BFE3-45C9-BE88-4FB5830906CD}" destId="{E7A40F20-FFAD-4BBC-93D9-477A6F0D7FAD}" srcOrd="0" destOrd="0" parTransId="{63725B91-B448-43F5-B04E-D1CBD95E7E7F}" sibTransId="{1AD44C14-0BEF-4E19-8978-03340AB14C97}"/>
    <dgm:cxn modelId="{32E72A3F-E676-497A-9519-25DB6461FF2B}" type="presOf" srcId="{D9F402B4-5121-4C6F-9FC5-17F8FB32A3A6}" destId="{04C7636D-35BA-495A-BB9A-D65E840349D4}" srcOrd="1" destOrd="0" presId="urn:microsoft.com/office/officeart/2005/8/layout/pyramid3"/>
    <dgm:cxn modelId="{01CF2A68-ECDD-4436-A078-0B1340C78EF6}" type="presOf" srcId="{E7A40F20-FFAD-4BBC-93D9-477A6F0D7FAD}" destId="{A388537D-F55D-4D00-836D-1D96DF2781CC}" srcOrd="0" destOrd="0" presId="urn:microsoft.com/office/officeart/2005/8/layout/pyramid3"/>
    <dgm:cxn modelId="{4CCB607D-0826-4AAA-A86A-02DB28F7BB46}" type="presOf" srcId="{D9F402B4-5121-4C6F-9FC5-17F8FB32A3A6}" destId="{649899A5-9281-4BD4-AB84-6930782462B4}" srcOrd="0" destOrd="0" presId="urn:microsoft.com/office/officeart/2005/8/layout/pyramid3"/>
    <dgm:cxn modelId="{2019108E-2FED-4EEF-8366-E151D8B1DE3B}" type="presOf" srcId="{77B80C64-565D-4F0B-B7F5-AE5BB73E5F20}" destId="{37A60C3D-5A34-44AE-B9B7-16497ADE5607}" srcOrd="0" destOrd="0" presId="urn:microsoft.com/office/officeart/2005/8/layout/pyramid3"/>
    <dgm:cxn modelId="{CFB31DBC-C837-4BC6-8B00-AE0BF21A1BB9}" srcId="{2D6DFB2C-BFE3-45C9-BE88-4FB5830906CD}" destId="{D9F402B4-5121-4C6F-9FC5-17F8FB32A3A6}" srcOrd="2" destOrd="0" parTransId="{ECE38BC0-4CE9-41DD-87BA-3405FEFD4512}" sibTransId="{5F18541F-653A-42AF-94AA-AB0455DCCAF7}"/>
    <dgm:cxn modelId="{D20B44BC-2E3D-4AFA-9F61-8C79111A4C1E}" type="presOf" srcId="{2D6DFB2C-BFE3-45C9-BE88-4FB5830906CD}" destId="{E4A445E2-F223-4E52-90E3-12049DA319DF}" srcOrd="0" destOrd="0" presId="urn:microsoft.com/office/officeart/2005/8/layout/pyramid3"/>
    <dgm:cxn modelId="{76E7EFCA-4BC1-4CE4-B00C-05BEADCA4DC5}" type="presOf" srcId="{E7A40F20-FFAD-4BBC-93D9-477A6F0D7FAD}" destId="{91430CF3-34D4-4BF4-B65F-0D4ADB56ADBC}" srcOrd="1" destOrd="0" presId="urn:microsoft.com/office/officeart/2005/8/layout/pyramid3"/>
    <dgm:cxn modelId="{9AF323E4-3A79-40E3-87CF-4E0AAA4675B3}" type="presParOf" srcId="{E4A445E2-F223-4E52-90E3-12049DA319DF}" destId="{FD860511-7EDE-4AD8-805B-282B8CBA3D2B}" srcOrd="0" destOrd="0" presId="urn:microsoft.com/office/officeart/2005/8/layout/pyramid3"/>
    <dgm:cxn modelId="{B0C3AC20-8BC8-43CA-A139-FFEBBC792C2A}" type="presParOf" srcId="{FD860511-7EDE-4AD8-805B-282B8CBA3D2B}" destId="{A388537D-F55D-4D00-836D-1D96DF2781CC}" srcOrd="0" destOrd="0" presId="urn:microsoft.com/office/officeart/2005/8/layout/pyramid3"/>
    <dgm:cxn modelId="{028A9BB7-A3F8-47DA-A5B5-E0953CADD868}" type="presParOf" srcId="{FD860511-7EDE-4AD8-805B-282B8CBA3D2B}" destId="{91430CF3-34D4-4BF4-B65F-0D4ADB56ADBC}" srcOrd="1" destOrd="0" presId="urn:microsoft.com/office/officeart/2005/8/layout/pyramid3"/>
    <dgm:cxn modelId="{B33E6C52-608B-428A-8303-230B23147436}" type="presParOf" srcId="{E4A445E2-F223-4E52-90E3-12049DA319DF}" destId="{45B1F754-6580-44FA-8A51-DF6D3AE4A7DC}" srcOrd="1" destOrd="0" presId="urn:microsoft.com/office/officeart/2005/8/layout/pyramid3"/>
    <dgm:cxn modelId="{D2CA74F8-0CA0-4B4D-A2E1-4CA742CED915}" type="presParOf" srcId="{45B1F754-6580-44FA-8A51-DF6D3AE4A7DC}" destId="{37A60C3D-5A34-44AE-B9B7-16497ADE5607}" srcOrd="0" destOrd="0" presId="urn:microsoft.com/office/officeart/2005/8/layout/pyramid3"/>
    <dgm:cxn modelId="{7CED5A9C-51B5-45D8-AB90-D81F348CC2A2}" type="presParOf" srcId="{45B1F754-6580-44FA-8A51-DF6D3AE4A7DC}" destId="{FE10465F-53A3-479E-AF64-2D1C866B11BE}" srcOrd="1" destOrd="0" presId="urn:microsoft.com/office/officeart/2005/8/layout/pyramid3"/>
    <dgm:cxn modelId="{ECDB872C-20EC-4627-8BCE-47DE572EA476}" type="presParOf" srcId="{E4A445E2-F223-4E52-90E3-12049DA319DF}" destId="{C31FA598-C00B-4C4E-9CF7-E0112451404F}" srcOrd="2" destOrd="0" presId="urn:microsoft.com/office/officeart/2005/8/layout/pyramid3"/>
    <dgm:cxn modelId="{29702721-4627-439F-B5DF-8F6B14C6F69E}" type="presParOf" srcId="{C31FA598-C00B-4C4E-9CF7-E0112451404F}" destId="{649899A5-9281-4BD4-AB84-6930782462B4}" srcOrd="0" destOrd="0" presId="urn:microsoft.com/office/officeart/2005/8/layout/pyramid3"/>
    <dgm:cxn modelId="{4E733FAB-A73D-4E3E-8368-E36A00179F6E}" type="presParOf" srcId="{C31FA598-C00B-4C4E-9CF7-E0112451404F}" destId="{04C7636D-35BA-495A-BB9A-D65E840349D4}" srcOrd="1" destOrd="0" presId="urn:microsoft.com/office/officeart/2005/8/layout/pyramid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186B318-A88F-496D-8D60-C17C9458D126}" type="doc">
      <dgm:prSet loTypeId="urn:microsoft.com/office/officeart/2005/8/layout/char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49C0F26-E6CF-4DAE-B467-3B7BCDBFB028}">
      <dgm:prSet phldrT="[Text]" phldr="0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cy-GB" noProof="0" dirty="0">
              <a:solidFill>
                <a:schemeClr val="tx1"/>
              </a:solidFill>
            </a:rPr>
            <a:t>Credoau iaith</a:t>
          </a:r>
        </a:p>
      </dgm:t>
    </dgm:pt>
    <dgm:pt modelId="{468EBC52-E2A4-4E2A-9E4B-59A10059D566}" type="parTrans" cxnId="{30BE4190-824E-453B-82E7-557FD553126D}">
      <dgm:prSet/>
      <dgm:spPr/>
      <dgm:t>
        <a:bodyPr/>
        <a:lstStyle/>
        <a:p>
          <a:endParaRPr lang="en-GB"/>
        </a:p>
      </dgm:t>
    </dgm:pt>
    <dgm:pt modelId="{EB7BB067-A2D6-4404-944B-D4C7F93C2978}" type="sibTrans" cxnId="{30BE4190-824E-453B-82E7-557FD553126D}">
      <dgm:prSet/>
      <dgm:spPr/>
      <dgm:t>
        <a:bodyPr/>
        <a:lstStyle/>
        <a:p>
          <a:endParaRPr lang="en-GB"/>
        </a:p>
      </dgm:t>
    </dgm:pt>
    <dgm:pt modelId="{3035B538-EF26-4202-AD5B-34D468D8C3BF}">
      <dgm:prSet phldrT="[Text]" phldr="0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r>
            <a:rPr lang="cy-GB" noProof="0" dirty="0">
              <a:solidFill>
                <a:schemeClr val="tx1"/>
              </a:solidFill>
            </a:rPr>
            <a:t>Ideoleg iaith</a:t>
          </a:r>
        </a:p>
      </dgm:t>
    </dgm:pt>
    <dgm:pt modelId="{133FEAE5-925B-45BD-8CC1-BAD3C66EFD36}" type="parTrans" cxnId="{8E969002-9ACB-4A03-B2FF-A1446D233645}">
      <dgm:prSet/>
      <dgm:spPr/>
      <dgm:t>
        <a:bodyPr/>
        <a:lstStyle/>
        <a:p>
          <a:endParaRPr lang="en-GB"/>
        </a:p>
      </dgm:t>
    </dgm:pt>
    <dgm:pt modelId="{00CBA584-5805-41CB-9C97-D93AB6AC36E1}" type="sibTrans" cxnId="{8E969002-9ACB-4A03-B2FF-A1446D233645}">
      <dgm:prSet/>
      <dgm:spPr/>
      <dgm:t>
        <a:bodyPr/>
        <a:lstStyle/>
        <a:p>
          <a:endParaRPr lang="en-GB"/>
        </a:p>
      </dgm:t>
    </dgm:pt>
    <dgm:pt modelId="{0E08E3E1-4B87-4137-9B9C-78CD87B6FCA5}">
      <dgm:prSet phldrT="[Text]" phldr="0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y-GB" noProof="0" dirty="0">
              <a:solidFill>
                <a:schemeClr val="tx1"/>
              </a:solidFill>
            </a:rPr>
            <a:t>Arferion iaith</a:t>
          </a:r>
        </a:p>
      </dgm:t>
    </dgm:pt>
    <dgm:pt modelId="{7B5246AD-B019-477C-BD63-8940984F4223}" type="parTrans" cxnId="{A46BFC82-81CC-489B-BDB8-AAD6F63D9B32}">
      <dgm:prSet/>
      <dgm:spPr/>
      <dgm:t>
        <a:bodyPr/>
        <a:lstStyle/>
        <a:p>
          <a:endParaRPr lang="en-GB"/>
        </a:p>
      </dgm:t>
    </dgm:pt>
    <dgm:pt modelId="{B40A40FC-F363-47EB-BE40-4674FF82AC52}" type="sibTrans" cxnId="{A46BFC82-81CC-489B-BDB8-AAD6F63D9B32}">
      <dgm:prSet/>
      <dgm:spPr/>
      <dgm:t>
        <a:bodyPr/>
        <a:lstStyle/>
        <a:p>
          <a:endParaRPr lang="en-GB"/>
        </a:p>
      </dgm:t>
    </dgm:pt>
    <dgm:pt modelId="{301FD518-E9EE-4605-A37B-2026D67480FF}" type="pres">
      <dgm:prSet presAssocID="{5186B318-A88F-496D-8D60-C17C9458D126}" presName="compositeShape" presStyleCnt="0">
        <dgm:presLayoutVars>
          <dgm:chMax val="7"/>
          <dgm:dir/>
          <dgm:resizeHandles val="exact"/>
        </dgm:presLayoutVars>
      </dgm:prSet>
      <dgm:spPr/>
    </dgm:pt>
    <dgm:pt modelId="{2C30209F-7279-4EB6-9519-DAAD6DB81AE1}" type="pres">
      <dgm:prSet presAssocID="{5186B318-A88F-496D-8D60-C17C9458D126}" presName="wedge1" presStyleLbl="node1" presStyleIdx="0" presStyleCnt="3" custLinFactNeighborX="-4496" custLinFactNeighborY="2915"/>
      <dgm:spPr/>
    </dgm:pt>
    <dgm:pt modelId="{5D42273E-6FB7-4144-9FDA-8759FEC0E57A}" type="pres">
      <dgm:prSet presAssocID="{5186B318-A88F-496D-8D60-C17C9458D126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9153C71B-2243-4978-9BB6-8D9D907B3662}" type="pres">
      <dgm:prSet presAssocID="{5186B318-A88F-496D-8D60-C17C9458D126}" presName="wedge2" presStyleLbl="node1" presStyleIdx="1" presStyleCnt="3" custLinFactNeighborX="409" custLinFactNeighborY="277"/>
      <dgm:spPr/>
    </dgm:pt>
    <dgm:pt modelId="{F2A9CB5A-FF40-4815-8B70-DE2FC485237B}" type="pres">
      <dgm:prSet presAssocID="{5186B318-A88F-496D-8D60-C17C9458D126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B7B19CF0-3593-4758-A8F9-82E6E987B471}" type="pres">
      <dgm:prSet presAssocID="{5186B318-A88F-496D-8D60-C17C9458D126}" presName="wedge3" presStyleLbl="node1" presStyleIdx="2" presStyleCnt="3"/>
      <dgm:spPr/>
    </dgm:pt>
    <dgm:pt modelId="{B3C73065-B797-4503-83E0-8293900EE534}" type="pres">
      <dgm:prSet presAssocID="{5186B318-A88F-496D-8D60-C17C9458D126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8E969002-9ACB-4A03-B2FF-A1446D233645}" srcId="{5186B318-A88F-496D-8D60-C17C9458D126}" destId="{3035B538-EF26-4202-AD5B-34D468D8C3BF}" srcOrd="1" destOrd="0" parTransId="{133FEAE5-925B-45BD-8CC1-BAD3C66EFD36}" sibTransId="{00CBA584-5805-41CB-9C97-D93AB6AC36E1}"/>
    <dgm:cxn modelId="{7C13BD0F-86F4-45E7-95BA-A182BD05B5F8}" type="presOf" srcId="{3035B538-EF26-4202-AD5B-34D468D8C3BF}" destId="{9153C71B-2243-4978-9BB6-8D9D907B3662}" srcOrd="0" destOrd="0" presId="urn:microsoft.com/office/officeart/2005/8/layout/chart3"/>
    <dgm:cxn modelId="{3C08561F-D4DA-4A89-A6E8-80C8E6999EC1}" type="presOf" srcId="{5186B318-A88F-496D-8D60-C17C9458D126}" destId="{301FD518-E9EE-4605-A37B-2026D67480FF}" srcOrd="0" destOrd="0" presId="urn:microsoft.com/office/officeart/2005/8/layout/chart3"/>
    <dgm:cxn modelId="{A46BFC82-81CC-489B-BDB8-AAD6F63D9B32}" srcId="{5186B318-A88F-496D-8D60-C17C9458D126}" destId="{0E08E3E1-4B87-4137-9B9C-78CD87B6FCA5}" srcOrd="2" destOrd="0" parTransId="{7B5246AD-B019-477C-BD63-8940984F4223}" sibTransId="{B40A40FC-F363-47EB-BE40-4674FF82AC52}"/>
    <dgm:cxn modelId="{89DCB588-4F2A-4475-932D-64C3A180868A}" type="presOf" srcId="{349C0F26-E6CF-4DAE-B467-3B7BCDBFB028}" destId="{2C30209F-7279-4EB6-9519-DAAD6DB81AE1}" srcOrd="0" destOrd="0" presId="urn:microsoft.com/office/officeart/2005/8/layout/chart3"/>
    <dgm:cxn modelId="{9791A589-F3D9-4366-8D41-9EFD8725A826}" type="presOf" srcId="{0E08E3E1-4B87-4137-9B9C-78CD87B6FCA5}" destId="{B7B19CF0-3593-4758-A8F9-82E6E987B471}" srcOrd="0" destOrd="0" presId="urn:microsoft.com/office/officeart/2005/8/layout/chart3"/>
    <dgm:cxn modelId="{30BE4190-824E-453B-82E7-557FD553126D}" srcId="{5186B318-A88F-496D-8D60-C17C9458D126}" destId="{349C0F26-E6CF-4DAE-B467-3B7BCDBFB028}" srcOrd="0" destOrd="0" parTransId="{468EBC52-E2A4-4E2A-9E4B-59A10059D566}" sibTransId="{EB7BB067-A2D6-4404-944B-D4C7F93C2978}"/>
    <dgm:cxn modelId="{C1DE6998-E6DD-4E61-B069-CBB0FBF7D8AF}" type="presOf" srcId="{349C0F26-E6CF-4DAE-B467-3B7BCDBFB028}" destId="{5D42273E-6FB7-4144-9FDA-8759FEC0E57A}" srcOrd="1" destOrd="0" presId="urn:microsoft.com/office/officeart/2005/8/layout/chart3"/>
    <dgm:cxn modelId="{C5107BAA-301E-4649-89F1-A032143383EB}" type="presOf" srcId="{3035B538-EF26-4202-AD5B-34D468D8C3BF}" destId="{F2A9CB5A-FF40-4815-8B70-DE2FC485237B}" srcOrd="1" destOrd="0" presId="urn:microsoft.com/office/officeart/2005/8/layout/chart3"/>
    <dgm:cxn modelId="{F4C3F9B5-4F95-47A8-AD8D-B41472D2AA5E}" type="presOf" srcId="{0E08E3E1-4B87-4137-9B9C-78CD87B6FCA5}" destId="{B3C73065-B797-4503-83E0-8293900EE534}" srcOrd="1" destOrd="0" presId="urn:microsoft.com/office/officeart/2005/8/layout/chart3"/>
    <dgm:cxn modelId="{E026C775-2FCC-4310-92AC-8DBF97BE1BDC}" type="presParOf" srcId="{301FD518-E9EE-4605-A37B-2026D67480FF}" destId="{2C30209F-7279-4EB6-9519-DAAD6DB81AE1}" srcOrd="0" destOrd="0" presId="urn:microsoft.com/office/officeart/2005/8/layout/chart3"/>
    <dgm:cxn modelId="{DC8C6390-24A3-42D9-9634-B604992EA0AF}" type="presParOf" srcId="{301FD518-E9EE-4605-A37B-2026D67480FF}" destId="{5D42273E-6FB7-4144-9FDA-8759FEC0E57A}" srcOrd="1" destOrd="0" presId="urn:microsoft.com/office/officeart/2005/8/layout/chart3"/>
    <dgm:cxn modelId="{B9214D0B-FE5B-41E7-A464-0869F61C05F3}" type="presParOf" srcId="{301FD518-E9EE-4605-A37B-2026D67480FF}" destId="{9153C71B-2243-4978-9BB6-8D9D907B3662}" srcOrd="2" destOrd="0" presId="urn:microsoft.com/office/officeart/2005/8/layout/chart3"/>
    <dgm:cxn modelId="{65765E13-0FFE-4332-87E6-382702939C8E}" type="presParOf" srcId="{301FD518-E9EE-4605-A37B-2026D67480FF}" destId="{F2A9CB5A-FF40-4815-8B70-DE2FC485237B}" srcOrd="3" destOrd="0" presId="urn:microsoft.com/office/officeart/2005/8/layout/chart3"/>
    <dgm:cxn modelId="{2179D4D5-1E07-4232-948E-ABC0C06F3D1E}" type="presParOf" srcId="{301FD518-E9EE-4605-A37B-2026D67480FF}" destId="{B7B19CF0-3593-4758-A8F9-82E6E987B471}" srcOrd="4" destOrd="0" presId="urn:microsoft.com/office/officeart/2005/8/layout/chart3"/>
    <dgm:cxn modelId="{E2C42E1D-4BC3-425B-A9E3-0330F5F80544}" type="presParOf" srcId="{301FD518-E9EE-4605-A37B-2026D67480FF}" destId="{B3C73065-B797-4503-83E0-8293900EE534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D6DFB2C-BFE3-45C9-BE88-4FB5830906CD}" type="doc">
      <dgm:prSet loTypeId="urn:microsoft.com/office/officeart/2005/8/layout/pyramid3" loCatId="pyramid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7A40F20-FFAD-4BBC-93D9-477A6F0D7FAD}">
      <dgm:prSet phldrT="[Text]" phldr="0"/>
      <dgm:spPr>
        <a:solidFill>
          <a:srgbClr val="FF0000"/>
        </a:solidFill>
      </dgm:spPr>
      <dgm:t>
        <a:bodyPr/>
        <a:lstStyle/>
        <a:p>
          <a:r>
            <a:rPr lang="cy-GB" noProof="0" dirty="0"/>
            <a:t>Macro</a:t>
          </a:r>
        </a:p>
      </dgm:t>
    </dgm:pt>
    <dgm:pt modelId="{63725B91-B448-43F5-B04E-D1CBD95E7E7F}" type="parTrans" cxnId="{D172AB2C-133D-4A0F-9351-F72CF393CF09}">
      <dgm:prSet/>
      <dgm:spPr/>
      <dgm:t>
        <a:bodyPr/>
        <a:lstStyle/>
        <a:p>
          <a:endParaRPr lang="en-GB"/>
        </a:p>
      </dgm:t>
    </dgm:pt>
    <dgm:pt modelId="{1AD44C14-0BEF-4E19-8978-03340AB14C97}" type="sibTrans" cxnId="{D172AB2C-133D-4A0F-9351-F72CF393CF09}">
      <dgm:prSet/>
      <dgm:spPr/>
      <dgm:t>
        <a:bodyPr/>
        <a:lstStyle/>
        <a:p>
          <a:endParaRPr lang="en-GB"/>
        </a:p>
      </dgm:t>
    </dgm:pt>
    <dgm:pt modelId="{77B80C64-565D-4F0B-B7F5-AE5BB73E5F20}">
      <dgm:prSet phldrT="[Text]" phldr="0"/>
      <dgm:spPr>
        <a:solidFill>
          <a:schemeClr val="tx2">
            <a:lumMod val="10000"/>
            <a:lumOff val="90000"/>
          </a:schemeClr>
        </a:solidFill>
      </dgm:spPr>
      <dgm:t>
        <a:bodyPr/>
        <a:lstStyle/>
        <a:p>
          <a:r>
            <a:rPr lang="cy-GB" noProof="0" dirty="0"/>
            <a:t>Meso</a:t>
          </a:r>
        </a:p>
      </dgm:t>
    </dgm:pt>
    <dgm:pt modelId="{D8B32182-5EAE-40A5-ACC4-D5F4818EDCB8}" type="parTrans" cxnId="{E13CC20B-AD7E-4425-88A4-CB12CAB2D895}">
      <dgm:prSet/>
      <dgm:spPr/>
      <dgm:t>
        <a:bodyPr/>
        <a:lstStyle/>
        <a:p>
          <a:endParaRPr lang="en-GB"/>
        </a:p>
      </dgm:t>
    </dgm:pt>
    <dgm:pt modelId="{29B7B4A6-AECB-482B-8AB8-BB2DDA96AFAC}" type="sibTrans" cxnId="{E13CC20B-AD7E-4425-88A4-CB12CAB2D895}">
      <dgm:prSet/>
      <dgm:spPr/>
      <dgm:t>
        <a:bodyPr/>
        <a:lstStyle/>
        <a:p>
          <a:endParaRPr lang="en-GB"/>
        </a:p>
      </dgm:t>
    </dgm:pt>
    <dgm:pt modelId="{D9F402B4-5121-4C6F-9FC5-17F8FB32A3A6}">
      <dgm:prSet phldrT="[Text]" phldr="0"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cy-GB" noProof="0" dirty="0"/>
            <a:t>Micro</a:t>
          </a:r>
        </a:p>
      </dgm:t>
    </dgm:pt>
    <dgm:pt modelId="{ECE38BC0-4CE9-41DD-87BA-3405FEFD4512}" type="parTrans" cxnId="{CFB31DBC-C837-4BC6-8B00-AE0BF21A1BB9}">
      <dgm:prSet/>
      <dgm:spPr/>
      <dgm:t>
        <a:bodyPr/>
        <a:lstStyle/>
        <a:p>
          <a:endParaRPr lang="en-GB"/>
        </a:p>
      </dgm:t>
    </dgm:pt>
    <dgm:pt modelId="{5F18541F-653A-42AF-94AA-AB0455DCCAF7}" type="sibTrans" cxnId="{CFB31DBC-C837-4BC6-8B00-AE0BF21A1BB9}">
      <dgm:prSet/>
      <dgm:spPr/>
      <dgm:t>
        <a:bodyPr/>
        <a:lstStyle/>
        <a:p>
          <a:endParaRPr lang="en-GB"/>
        </a:p>
      </dgm:t>
    </dgm:pt>
    <dgm:pt modelId="{E4A445E2-F223-4E52-90E3-12049DA319DF}" type="pres">
      <dgm:prSet presAssocID="{2D6DFB2C-BFE3-45C9-BE88-4FB5830906CD}" presName="Name0" presStyleCnt="0">
        <dgm:presLayoutVars>
          <dgm:dir/>
          <dgm:animLvl val="lvl"/>
          <dgm:resizeHandles val="exact"/>
        </dgm:presLayoutVars>
      </dgm:prSet>
      <dgm:spPr/>
    </dgm:pt>
    <dgm:pt modelId="{FD860511-7EDE-4AD8-805B-282B8CBA3D2B}" type="pres">
      <dgm:prSet presAssocID="{E7A40F20-FFAD-4BBC-93D9-477A6F0D7FAD}" presName="Name8" presStyleCnt="0"/>
      <dgm:spPr/>
    </dgm:pt>
    <dgm:pt modelId="{A388537D-F55D-4D00-836D-1D96DF2781CC}" type="pres">
      <dgm:prSet presAssocID="{E7A40F20-FFAD-4BBC-93D9-477A6F0D7FAD}" presName="level" presStyleLbl="node1" presStyleIdx="0" presStyleCnt="3" custLinFactNeighborX="0" custLinFactNeighborY="-1302">
        <dgm:presLayoutVars>
          <dgm:chMax val="1"/>
          <dgm:bulletEnabled val="1"/>
        </dgm:presLayoutVars>
      </dgm:prSet>
      <dgm:spPr/>
    </dgm:pt>
    <dgm:pt modelId="{91430CF3-34D4-4BF4-B65F-0D4ADB56ADBC}" type="pres">
      <dgm:prSet presAssocID="{E7A40F20-FFAD-4BBC-93D9-477A6F0D7FAD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45B1F754-6580-44FA-8A51-DF6D3AE4A7DC}" type="pres">
      <dgm:prSet presAssocID="{77B80C64-565D-4F0B-B7F5-AE5BB73E5F20}" presName="Name8" presStyleCnt="0"/>
      <dgm:spPr/>
    </dgm:pt>
    <dgm:pt modelId="{37A60C3D-5A34-44AE-B9B7-16497ADE5607}" type="pres">
      <dgm:prSet presAssocID="{77B80C64-565D-4F0B-B7F5-AE5BB73E5F20}" presName="level" presStyleLbl="node1" presStyleIdx="1" presStyleCnt="3">
        <dgm:presLayoutVars>
          <dgm:chMax val="1"/>
          <dgm:bulletEnabled val="1"/>
        </dgm:presLayoutVars>
      </dgm:prSet>
      <dgm:spPr/>
    </dgm:pt>
    <dgm:pt modelId="{FE10465F-53A3-479E-AF64-2D1C866B11BE}" type="pres">
      <dgm:prSet presAssocID="{77B80C64-565D-4F0B-B7F5-AE5BB73E5F20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31FA598-C00B-4C4E-9CF7-E0112451404F}" type="pres">
      <dgm:prSet presAssocID="{D9F402B4-5121-4C6F-9FC5-17F8FB32A3A6}" presName="Name8" presStyleCnt="0"/>
      <dgm:spPr/>
    </dgm:pt>
    <dgm:pt modelId="{649899A5-9281-4BD4-AB84-6930782462B4}" type="pres">
      <dgm:prSet presAssocID="{D9F402B4-5121-4C6F-9FC5-17F8FB32A3A6}" presName="level" presStyleLbl="node1" presStyleIdx="2" presStyleCnt="3">
        <dgm:presLayoutVars>
          <dgm:chMax val="1"/>
          <dgm:bulletEnabled val="1"/>
        </dgm:presLayoutVars>
      </dgm:prSet>
      <dgm:spPr/>
    </dgm:pt>
    <dgm:pt modelId="{04C7636D-35BA-495A-BB9A-D65E840349D4}" type="pres">
      <dgm:prSet presAssocID="{D9F402B4-5121-4C6F-9FC5-17F8FB32A3A6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E13CC20B-AD7E-4425-88A4-CB12CAB2D895}" srcId="{2D6DFB2C-BFE3-45C9-BE88-4FB5830906CD}" destId="{77B80C64-565D-4F0B-B7F5-AE5BB73E5F20}" srcOrd="1" destOrd="0" parTransId="{D8B32182-5EAE-40A5-ACC4-D5F4818EDCB8}" sibTransId="{29B7B4A6-AECB-482B-8AB8-BB2DDA96AFAC}"/>
    <dgm:cxn modelId="{1C916815-7696-45D4-87D0-D68016CE3E6C}" type="presOf" srcId="{77B80C64-565D-4F0B-B7F5-AE5BB73E5F20}" destId="{FE10465F-53A3-479E-AF64-2D1C866B11BE}" srcOrd="1" destOrd="0" presId="urn:microsoft.com/office/officeart/2005/8/layout/pyramid3"/>
    <dgm:cxn modelId="{D172AB2C-133D-4A0F-9351-F72CF393CF09}" srcId="{2D6DFB2C-BFE3-45C9-BE88-4FB5830906CD}" destId="{E7A40F20-FFAD-4BBC-93D9-477A6F0D7FAD}" srcOrd="0" destOrd="0" parTransId="{63725B91-B448-43F5-B04E-D1CBD95E7E7F}" sibTransId="{1AD44C14-0BEF-4E19-8978-03340AB14C97}"/>
    <dgm:cxn modelId="{32E72A3F-E676-497A-9519-25DB6461FF2B}" type="presOf" srcId="{D9F402B4-5121-4C6F-9FC5-17F8FB32A3A6}" destId="{04C7636D-35BA-495A-BB9A-D65E840349D4}" srcOrd="1" destOrd="0" presId="urn:microsoft.com/office/officeart/2005/8/layout/pyramid3"/>
    <dgm:cxn modelId="{01CF2A68-ECDD-4436-A078-0B1340C78EF6}" type="presOf" srcId="{E7A40F20-FFAD-4BBC-93D9-477A6F0D7FAD}" destId="{A388537D-F55D-4D00-836D-1D96DF2781CC}" srcOrd="0" destOrd="0" presId="urn:microsoft.com/office/officeart/2005/8/layout/pyramid3"/>
    <dgm:cxn modelId="{4CCB607D-0826-4AAA-A86A-02DB28F7BB46}" type="presOf" srcId="{D9F402B4-5121-4C6F-9FC5-17F8FB32A3A6}" destId="{649899A5-9281-4BD4-AB84-6930782462B4}" srcOrd="0" destOrd="0" presId="urn:microsoft.com/office/officeart/2005/8/layout/pyramid3"/>
    <dgm:cxn modelId="{2019108E-2FED-4EEF-8366-E151D8B1DE3B}" type="presOf" srcId="{77B80C64-565D-4F0B-B7F5-AE5BB73E5F20}" destId="{37A60C3D-5A34-44AE-B9B7-16497ADE5607}" srcOrd="0" destOrd="0" presId="urn:microsoft.com/office/officeart/2005/8/layout/pyramid3"/>
    <dgm:cxn modelId="{CFB31DBC-C837-4BC6-8B00-AE0BF21A1BB9}" srcId="{2D6DFB2C-BFE3-45C9-BE88-4FB5830906CD}" destId="{D9F402B4-5121-4C6F-9FC5-17F8FB32A3A6}" srcOrd="2" destOrd="0" parTransId="{ECE38BC0-4CE9-41DD-87BA-3405FEFD4512}" sibTransId="{5F18541F-653A-42AF-94AA-AB0455DCCAF7}"/>
    <dgm:cxn modelId="{D20B44BC-2E3D-4AFA-9F61-8C79111A4C1E}" type="presOf" srcId="{2D6DFB2C-BFE3-45C9-BE88-4FB5830906CD}" destId="{E4A445E2-F223-4E52-90E3-12049DA319DF}" srcOrd="0" destOrd="0" presId="urn:microsoft.com/office/officeart/2005/8/layout/pyramid3"/>
    <dgm:cxn modelId="{76E7EFCA-4BC1-4CE4-B00C-05BEADCA4DC5}" type="presOf" srcId="{E7A40F20-FFAD-4BBC-93D9-477A6F0D7FAD}" destId="{91430CF3-34D4-4BF4-B65F-0D4ADB56ADBC}" srcOrd="1" destOrd="0" presId="urn:microsoft.com/office/officeart/2005/8/layout/pyramid3"/>
    <dgm:cxn modelId="{9AF323E4-3A79-40E3-87CF-4E0AAA4675B3}" type="presParOf" srcId="{E4A445E2-F223-4E52-90E3-12049DA319DF}" destId="{FD860511-7EDE-4AD8-805B-282B8CBA3D2B}" srcOrd="0" destOrd="0" presId="urn:microsoft.com/office/officeart/2005/8/layout/pyramid3"/>
    <dgm:cxn modelId="{B0C3AC20-8BC8-43CA-A139-FFEBBC792C2A}" type="presParOf" srcId="{FD860511-7EDE-4AD8-805B-282B8CBA3D2B}" destId="{A388537D-F55D-4D00-836D-1D96DF2781CC}" srcOrd="0" destOrd="0" presId="urn:microsoft.com/office/officeart/2005/8/layout/pyramid3"/>
    <dgm:cxn modelId="{028A9BB7-A3F8-47DA-A5B5-E0953CADD868}" type="presParOf" srcId="{FD860511-7EDE-4AD8-805B-282B8CBA3D2B}" destId="{91430CF3-34D4-4BF4-B65F-0D4ADB56ADBC}" srcOrd="1" destOrd="0" presId="urn:microsoft.com/office/officeart/2005/8/layout/pyramid3"/>
    <dgm:cxn modelId="{B33E6C52-608B-428A-8303-230B23147436}" type="presParOf" srcId="{E4A445E2-F223-4E52-90E3-12049DA319DF}" destId="{45B1F754-6580-44FA-8A51-DF6D3AE4A7DC}" srcOrd="1" destOrd="0" presId="urn:microsoft.com/office/officeart/2005/8/layout/pyramid3"/>
    <dgm:cxn modelId="{D2CA74F8-0CA0-4B4D-A2E1-4CA742CED915}" type="presParOf" srcId="{45B1F754-6580-44FA-8A51-DF6D3AE4A7DC}" destId="{37A60C3D-5A34-44AE-B9B7-16497ADE5607}" srcOrd="0" destOrd="0" presId="urn:microsoft.com/office/officeart/2005/8/layout/pyramid3"/>
    <dgm:cxn modelId="{7CED5A9C-51B5-45D8-AB90-D81F348CC2A2}" type="presParOf" srcId="{45B1F754-6580-44FA-8A51-DF6D3AE4A7DC}" destId="{FE10465F-53A3-479E-AF64-2D1C866B11BE}" srcOrd="1" destOrd="0" presId="urn:microsoft.com/office/officeart/2005/8/layout/pyramid3"/>
    <dgm:cxn modelId="{ECDB872C-20EC-4627-8BCE-47DE572EA476}" type="presParOf" srcId="{E4A445E2-F223-4E52-90E3-12049DA319DF}" destId="{C31FA598-C00B-4C4E-9CF7-E0112451404F}" srcOrd="2" destOrd="0" presId="urn:microsoft.com/office/officeart/2005/8/layout/pyramid3"/>
    <dgm:cxn modelId="{29702721-4627-439F-B5DF-8F6B14C6F69E}" type="presParOf" srcId="{C31FA598-C00B-4C4E-9CF7-E0112451404F}" destId="{649899A5-9281-4BD4-AB84-6930782462B4}" srcOrd="0" destOrd="0" presId="urn:microsoft.com/office/officeart/2005/8/layout/pyramid3"/>
    <dgm:cxn modelId="{4E733FAB-A73D-4E3E-8368-E36A00179F6E}" type="presParOf" srcId="{C31FA598-C00B-4C4E-9CF7-E0112451404F}" destId="{04C7636D-35BA-495A-BB9A-D65E840349D4}" srcOrd="1" destOrd="0" presId="urn:microsoft.com/office/officeart/2005/8/layout/pyramid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B029B39-302B-40BE-B97F-E67D8E7CA245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94A2CCB-17BF-4748-91B8-00334127C210}">
      <dgm:prSet phldrT="[Text]" phldr="0"/>
      <dgm:spPr>
        <a:solidFill>
          <a:schemeClr val="accent2"/>
        </a:solidFill>
      </dgm:spPr>
      <dgm:t>
        <a:bodyPr/>
        <a:lstStyle/>
        <a:p>
          <a:r>
            <a:rPr lang="cy-GB" noProof="0" dirty="0"/>
            <a:t>“Beth rydyn ni am i bobl ei wneud gyda’r iaith?”</a:t>
          </a:r>
        </a:p>
      </dgm:t>
    </dgm:pt>
    <dgm:pt modelId="{26D39065-70CC-4E18-A186-8BDE47763C3A}" type="parTrans" cxnId="{A0F027F8-3D13-46DA-993B-93495B306C64}">
      <dgm:prSet/>
      <dgm:spPr/>
      <dgm:t>
        <a:bodyPr/>
        <a:lstStyle/>
        <a:p>
          <a:endParaRPr lang="en-GB"/>
        </a:p>
      </dgm:t>
    </dgm:pt>
    <dgm:pt modelId="{E40B46EC-DEF0-477E-B6E5-D70B1CB9317F}" type="sibTrans" cxnId="{A0F027F8-3D13-46DA-993B-93495B306C64}">
      <dgm:prSet/>
      <dgm:spPr/>
      <dgm:t>
        <a:bodyPr/>
        <a:lstStyle/>
        <a:p>
          <a:endParaRPr lang="en-GB"/>
        </a:p>
      </dgm:t>
    </dgm:pt>
    <dgm:pt modelId="{6DC2EB00-2FDF-4FC4-950A-62E1335844E5}">
      <dgm:prSet phldrT="[Text]" phldr="0"/>
      <dgm:spPr>
        <a:solidFill>
          <a:srgbClr val="00B050"/>
        </a:solidFill>
      </dgm:spPr>
      <dgm:t>
        <a:bodyPr/>
        <a:lstStyle/>
        <a:p>
          <a:r>
            <a:rPr lang="cy-GB" noProof="0" dirty="0"/>
            <a:t>“Sut i egluro ymddygiad unigolion (a’u dylanwadu)?”</a:t>
          </a:r>
        </a:p>
      </dgm:t>
    </dgm:pt>
    <dgm:pt modelId="{DA4D536E-36D8-48F0-BAF3-1AFD19E0AFEA}" type="parTrans" cxnId="{07B59E3A-2A53-4DA3-AA01-5FF2013F3897}">
      <dgm:prSet/>
      <dgm:spPr/>
      <dgm:t>
        <a:bodyPr/>
        <a:lstStyle/>
        <a:p>
          <a:endParaRPr lang="en-GB"/>
        </a:p>
      </dgm:t>
    </dgm:pt>
    <dgm:pt modelId="{6C51EA05-BA0A-4849-A8CE-24AF69A38BB7}" type="sibTrans" cxnId="{07B59E3A-2A53-4DA3-AA01-5FF2013F3897}">
      <dgm:prSet/>
      <dgm:spPr/>
      <dgm:t>
        <a:bodyPr/>
        <a:lstStyle/>
        <a:p>
          <a:endParaRPr lang="en-GB"/>
        </a:p>
      </dgm:t>
    </dgm:pt>
    <dgm:pt modelId="{DAE519BC-E2CF-41C0-ADC6-AD22A09D5AB5}" type="pres">
      <dgm:prSet presAssocID="{AB029B39-302B-40BE-B97F-E67D8E7CA245}" presName="CompostProcess" presStyleCnt="0">
        <dgm:presLayoutVars>
          <dgm:dir/>
          <dgm:resizeHandles val="exact"/>
        </dgm:presLayoutVars>
      </dgm:prSet>
      <dgm:spPr/>
    </dgm:pt>
    <dgm:pt modelId="{808E097C-950C-43B4-9D8F-5C6BD9192381}" type="pres">
      <dgm:prSet presAssocID="{AB029B39-302B-40BE-B97F-E67D8E7CA245}" presName="arrow" presStyleLbl="bgShp" presStyleIdx="0" presStyleCnt="1" custLinFactX="41975" custLinFactNeighborX="100000" custLinFactNeighborY="42090"/>
      <dgm:spPr/>
    </dgm:pt>
    <dgm:pt modelId="{64B1FBAE-39B9-408D-B594-63C290E53C05}" type="pres">
      <dgm:prSet presAssocID="{AB029B39-302B-40BE-B97F-E67D8E7CA245}" presName="linearProcess" presStyleCnt="0"/>
      <dgm:spPr/>
    </dgm:pt>
    <dgm:pt modelId="{4155D225-77A9-47C1-B1FA-8E7458644E8C}" type="pres">
      <dgm:prSet presAssocID="{394A2CCB-17BF-4748-91B8-00334127C210}" presName="textNode" presStyleLbl="node1" presStyleIdx="0" presStyleCnt="2">
        <dgm:presLayoutVars>
          <dgm:bulletEnabled val="1"/>
        </dgm:presLayoutVars>
      </dgm:prSet>
      <dgm:spPr>
        <a:prstGeom prst="wedgeEllipseCallout">
          <a:avLst/>
        </a:prstGeom>
      </dgm:spPr>
    </dgm:pt>
    <dgm:pt modelId="{3C559C4E-BF48-468E-87CB-5830E24FCA30}" type="pres">
      <dgm:prSet presAssocID="{E40B46EC-DEF0-477E-B6E5-D70B1CB9317F}" presName="sibTrans" presStyleCnt="0"/>
      <dgm:spPr/>
    </dgm:pt>
    <dgm:pt modelId="{61241FE8-D28D-458E-AE94-A86F120CB2C8}" type="pres">
      <dgm:prSet presAssocID="{6DC2EB00-2FDF-4FC4-950A-62E1335844E5}" presName="textNode" presStyleLbl="node1" presStyleIdx="1" presStyleCnt="2">
        <dgm:presLayoutVars>
          <dgm:bulletEnabled val="1"/>
        </dgm:presLayoutVars>
      </dgm:prSet>
      <dgm:spPr>
        <a:prstGeom prst="wedgeEllipseCallout">
          <a:avLst/>
        </a:prstGeom>
      </dgm:spPr>
    </dgm:pt>
  </dgm:ptLst>
  <dgm:cxnLst>
    <dgm:cxn modelId="{D3AB3B37-A2E5-4D25-90F0-A291E9D784FD}" type="presOf" srcId="{AB029B39-302B-40BE-B97F-E67D8E7CA245}" destId="{DAE519BC-E2CF-41C0-ADC6-AD22A09D5AB5}" srcOrd="0" destOrd="0" presId="urn:microsoft.com/office/officeart/2005/8/layout/hProcess9"/>
    <dgm:cxn modelId="{07B59E3A-2A53-4DA3-AA01-5FF2013F3897}" srcId="{AB029B39-302B-40BE-B97F-E67D8E7CA245}" destId="{6DC2EB00-2FDF-4FC4-950A-62E1335844E5}" srcOrd="1" destOrd="0" parTransId="{DA4D536E-36D8-48F0-BAF3-1AFD19E0AFEA}" sibTransId="{6C51EA05-BA0A-4849-A8CE-24AF69A38BB7}"/>
    <dgm:cxn modelId="{B27204C3-2C63-4340-8E71-8B8246EB7FD3}" type="presOf" srcId="{394A2CCB-17BF-4748-91B8-00334127C210}" destId="{4155D225-77A9-47C1-B1FA-8E7458644E8C}" srcOrd="0" destOrd="0" presId="urn:microsoft.com/office/officeart/2005/8/layout/hProcess9"/>
    <dgm:cxn modelId="{42D1EDDB-FE13-4A6E-B819-150B04918576}" type="presOf" srcId="{6DC2EB00-2FDF-4FC4-950A-62E1335844E5}" destId="{61241FE8-D28D-458E-AE94-A86F120CB2C8}" srcOrd="0" destOrd="0" presId="urn:microsoft.com/office/officeart/2005/8/layout/hProcess9"/>
    <dgm:cxn modelId="{A0F027F8-3D13-46DA-993B-93495B306C64}" srcId="{AB029B39-302B-40BE-B97F-E67D8E7CA245}" destId="{394A2CCB-17BF-4748-91B8-00334127C210}" srcOrd="0" destOrd="0" parTransId="{26D39065-70CC-4E18-A186-8BDE47763C3A}" sibTransId="{E40B46EC-DEF0-477E-B6E5-D70B1CB9317F}"/>
    <dgm:cxn modelId="{58FDE998-294F-482D-846C-E0144F00F7CD}" type="presParOf" srcId="{DAE519BC-E2CF-41C0-ADC6-AD22A09D5AB5}" destId="{808E097C-950C-43B4-9D8F-5C6BD9192381}" srcOrd="0" destOrd="0" presId="urn:microsoft.com/office/officeart/2005/8/layout/hProcess9"/>
    <dgm:cxn modelId="{F45A026A-0BF2-4FC0-AD19-6A90FE0B8888}" type="presParOf" srcId="{DAE519BC-E2CF-41C0-ADC6-AD22A09D5AB5}" destId="{64B1FBAE-39B9-408D-B594-63C290E53C05}" srcOrd="1" destOrd="0" presId="urn:microsoft.com/office/officeart/2005/8/layout/hProcess9"/>
    <dgm:cxn modelId="{F4E13185-763E-45A8-9811-7A26BD9EFC97}" type="presParOf" srcId="{64B1FBAE-39B9-408D-B594-63C290E53C05}" destId="{4155D225-77A9-47C1-B1FA-8E7458644E8C}" srcOrd="0" destOrd="0" presId="urn:microsoft.com/office/officeart/2005/8/layout/hProcess9"/>
    <dgm:cxn modelId="{A4409FE3-CB12-4330-9C4A-234B304EB9AC}" type="presParOf" srcId="{64B1FBAE-39B9-408D-B594-63C290E53C05}" destId="{3C559C4E-BF48-468E-87CB-5830E24FCA30}" srcOrd="1" destOrd="0" presId="urn:microsoft.com/office/officeart/2005/8/layout/hProcess9"/>
    <dgm:cxn modelId="{622D72CB-57EB-4EB5-917A-BD01EBC7343B}" type="presParOf" srcId="{64B1FBAE-39B9-408D-B594-63C290E53C05}" destId="{61241FE8-D28D-458E-AE94-A86F120CB2C8}" srcOrd="2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DE8425-8E85-445F-9187-9792BD3A57A9}">
      <dsp:nvSpPr>
        <dsp:cNvPr id="0" name=""/>
        <dsp:cNvSpPr/>
      </dsp:nvSpPr>
      <dsp:spPr>
        <a:xfrm>
          <a:off x="2389431" y="2420"/>
          <a:ext cx="2087076" cy="9004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800" kern="1200" noProof="0" dirty="0"/>
            <a:t>Haugen (1959): Cynllunio corpws</a:t>
          </a:r>
        </a:p>
      </dsp:txBody>
      <dsp:txXfrm>
        <a:off x="2415805" y="28794"/>
        <a:ext cx="2034328" cy="847717"/>
      </dsp:txXfrm>
    </dsp:sp>
    <dsp:sp modelId="{A9857DAC-B909-4598-AD44-957F3F30CF69}">
      <dsp:nvSpPr>
        <dsp:cNvPr id="0" name=""/>
        <dsp:cNvSpPr/>
      </dsp:nvSpPr>
      <dsp:spPr>
        <a:xfrm rot="5400000">
          <a:off x="3264132" y="925398"/>
          <a:ext cx="337674" cy="4052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400" kern="1200" noProof="0" dirty="0"/>
        </a:p>
      </dsp:txBody>
      <dsp:txXfrm rot="-5400000">
        <a:off x="3311407" y="959165"/>
        <a:ext cx="243125" cy="236372"/>
      </dsp:txXfrm>
    </dsp:sp>
    <dsp:sp modelId="{E71AF2C7-16CF-4582-AF53-E531A6F6878C}">
      <dsp:nvSpPr>
        <dsp:cNvPr id="0" name=""/>
        <dsp:cNvSpPr/>
      </dsp:nvSpPr>
      <dsp:spPr>
        <a:xfrm>
          <a:off x="2389431" y="1353119"/>
          <a:ext cx="2087076" cy="9004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800" kern="1200" noProof="0" dirty="0"/>
            <a:t>Kloss (1967, 1969): Cynllunio statws</a:t>
          </a:r>
        </a:p>
      </dsp:txBody>
      <dsp:txXfrm>
        <a:off x="2415805" y="1379493"/>
        <a:ext cx="2034328" cy="847717"/>
      </dsp:txXfrm>
    </dsp:sp>
    <dsp:sp modelId="{583F0754-401D-4F10-98B4-B90502620337}">
      <dsp:nvSpPr>
        <dsp:cNvPr id="0" name=""/>
        <dsp:cNvSpPr/>
      </dsp:nvSpPr>
      <dsp:spPr>
        <a:xfrm rot="5400000">
          <a:off x="3264132" y="2276097"/>
          <a:ext cx="337674" cy="4052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400" kern="1200" noProof="0" dirty="0"/>
        </a:p>
      </dsp:txBody>
      <dsp:txXfrm rot="-5400000">
        <a:off x="3311407" y="2309864"/>
        <a:ext cx="243125" cy="236372"/>
      </dsp:txXfrm>
    </dsp:sp>
    <dsp:sp modelId="{4EE57BEF-B509-4E88-8797-9E5EBDC51129}">
      <dsp:nvSpPr>
        <dsp:cNvPr id="0" name=""/>
        <dsp:cNvSpPr/>
      </dsp:nvSpPr>
      <dsp:spPr>
        <a:xfrm>
          <a:off x="2389431" y="2703818"/>
          <a:ext cx="2087076" cy="9004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800" kern="1200" noProof="0" dirty="0"/>
            <a:t>Cooper (1989): Cynllunio Caffael</a:t>
          </a:r>
        </a:p>
      </dsp:txBody>
      <dsp:txXfrm>
        <a:off x="2415805" y="2730192"/>
        <a:ext cx="2034328" cy="847717"/>
      </dsp:txXfrm>
    </dsp:sp>
    <dsp:sp modelId="{68AC62C9-F937-4374-9E7A-7F4039876E42}">
      <dsp:nvSpPr>
        <dsp:cNvPr id="0" name=""/>
        <dsp:cNvSpPr/>
      </dsp:nvSpPr>
      <dsp:spPr>
        <a:xfrm rot="5400000">
          <a:off x="3264132" y="3626796"/>
          <a:ext cx="337674" cy="4052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400" kern="1200" noProof="0" dirty="0"/>
        </a:p>
      </dsp:txBody>
      <dsp:txXfrm rot="-5400000">
        <a:off x="3311407" y="3660563"/>
        <a:ext cx="243125" cy="236372"/>
      </dsp:txXfrm>
    </dsp:sp>
    <dsp:sp modelId="{D5E785C0-DACC-4B6E-B98F-3B081F162AB8}">
      <dsp:nvSpPr>
        <dsp:cNvPr id="0" name=""/>
        <dsp:cNvSpPr/>
      </dsp:nvSpPr>
      <dsp:spPr>
        <a:xfrm>
          <a:off x="2389431" y="4054517"/>
          <a:ext cx="2087076" cy="9004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800" kern="1200" noProof="0" dirty="0"/>
            <a:t>Haarmann (1990): Cynllunio Bri</a:t>
          </a:r>
        </a:p>
      </dsp:txBody>
      <dsp:txXfrm>
        <a:off x="2415805" y="4080891"/>
        <a:ext cx="2034328" cy="8477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DE8425-8E85-445F-9187-9792BD3A57A9}">
      <dsp:nvSpPr>
        <dsp:cNvPr id="0" name=""/>
        <dsp:cNvSpPr/>
      </dsp:nvSpPr>
      <dsp:spPr>
        <a:xfrm>
          <a:off x="1878001" y="844"/>
          <a:ext cx="2844011" cy="9006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300" kern="1200" noProof="0" dirty="0"/>
            <a:t>1950au:</a:t>
          </a:r>
          <a:br>
            <a:rPr lang="cy-GB" sz="1300" kern="1200" noProof="0" dirty="0"/>
          </a:br>
          <a:r>
            <a:rPr lang="cy-GB" sz="1300" kern="1200" noProof="0" dirty="0"/>
            <a:t>Rhyfel Oer </a:t>
          </a:r>
          <a:br>
            <a:rPr lang="cy-GB" sz="1300" kern="1200" noProof="0" dirty="0"/>
          </a:br>
          <a:r>
            <a:rPr lang="cy-GB" sz="1300" kern="1200" noProof="0" dirty="0"/>
            <a:t>Dad-drefedigaethu</a:t>
          </a:r>
        </a:p>
      </dsp:txBody>
      <dsp:txXfrm>
        <a:off x="1904379" y="27222"/>
        <a:ext cx="2791255" cy="847871"/>
      </dsp:txXfrm>
    </dsp:sp>
    <dsp:sp modelId="{A9857DAC-B909-4598-AD44-957F3F30CF69}">
      <dsp:nvSpPr>
        <dsp:cNvPr id="0" name=""/>
        <dsp:cNvSpPr/>
      </dsp:nvSpPr>
      <dsp:spPr>
        <a:xfrm rot="5370724">
          <a:off x="3136301" y="924775"/>
          <a:ext cx="338929" cy="4052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100" kern="1200" noProof="0" dirty="0"/>
        </a:p>
      </dsp:txBody>
      <dsp:txXfrm rot="-5400000">
        <a:off x="3183748" y="957953"/>
        <a:ext cx="243170" cy="237250"/>
      </dsp:txXfrm>
    </dsp:sp>
    <dsp:sp modelId="{E71AF2C7-16CF-4582-AF53-E531A6F6878C}">
      <dsp:nvSpPr>
        <dsp:cNvPr id="0" name=""/>
        <dsp:cNvSpPr/>
      </dsp:nvSpPr>
      <dsp:spPr>
        <a:xfrm>
          <a:off x="1889519" y="1353361"/>
          <a:ext cx="2844011" cy="900627"/>
        </a:xfrm>
        <a:prstGeom prst="roundRect">
          <a:avLst>
            <a:gd name="adj" fmla="val 1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300" kern="1200" noProof="0" dirty="0"/>
            <a:t>1960au:</a:t>
          </a:r>
          <a:br>
            <a:rPr lang="cy-GB" sz="1300" kern="1200" noProof="0" dirty="0"/>
          </a:br>
          <a:r>
            <a:rPr lang="cy-GB" sz="1300" kern="1200" noProof="0" dirty="0"/>
            <a:t>Mudiadau cymdeithasol </a:t>
          </a:r>
          <a:br>
            <a:rPr lang="cy-GB" sz="1300" kern="1200" noProof="0" dirty="0"/>
          </a:br>
          <a:r>
            <a:rPr lang="cy-GB" sz="1300" kern="1200" noProof="0" dirty="0"/>
            <a:t>e.e. hawliau sifil, ffeministiaeth</a:t>
          </a:r>
        </a:p>
      </dsp:txBody>
      <dsp:txXfrm>
        <a:off x="1915897" y="1379739"/>
        <a:ext cx="2791255" cy="847871"/>
      </dsp:txXfrm>
    </dsp:sp>
    <dsp:sp modelId="{583F0754-401D-4F10-98B4-B90502620337}">
      <dsp:nvSpPr>
        <dsp:cNvPr id="0" name=""/>
        <dsp:cNvSpPr/>
      </dsp:nvSpPr>
      <dsp:spPr>
        <a:xfrm rot="5400000">
          <a:off x="3142657" y="2276504"/>
          <a:ext cx="337735" cy="4052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100" kern="1200" noProof="0" dirty="0"/>
        </a:p>
      </dsp:txBody>
      <dsp:txXfrm rot="-5400000">
        <a:off x="3189940" y="2310277"/>
        <a:ext cx="243170" cy="236415"/>
      </dsp:txXfrm>
    </dsp:sp>
    <dsp:sp modelId="{4EE57BEF-B509-4E88-8797-9E5EBDC51129}">
      <dsp:nvSpPr>
        <dsp:cNvPr id="0" name=""/>
        <dsp:cNvSpPr/>
      </dsp:nvSpPr>
      <dsp:spPr>
        <a:xfrm>
          <a:off x="1889519" y="2704302"/>
          <a:ext cx="2844011" cy="900627"/>
        </a:xfrm>
        <a:prstGeom prst="roundRect">
          <a:avLst>
            <a:gd name="adj" fmla="val 10000"/>
          </a:avLst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300" kern="1200" noProof="0" dirty="0"/>
            <a:t>1980au:</a:t>
          </a:r>
          <a:br>
            <a:rPr lang="cy-GB" sz="1300" kern="1200" noProof="0" dirty="0"/>
          </a:br>
          <a:r>
            <a:rPr lang="cy-GB" sz="1300" kern="1200" noProof="0" dirty="0"/>
            <a:t>Cynnydd neo-ryddfrydiaeth</a:t>
          </a:r>
          <a:br>
            <a:rPr lang="cy-GB" sz="1300" kern="1200" noProof="0" dirty="0"/>
          </a:br>
          <a:r>
            <a:rPr lang="cy-GB" sz="1300" kern="1200" noProof="0" dirty="0"/>
            <a:t>‘Addasu strwythurol’ yn y Trydydd Byd</a:t>
          </a:r>
          <a:br>
            <a:rPr lang="cy-GB" sz="1300" kern="1200" noProof="0" dirty="0"/>
          </a:br>
          <a:endParaRPr lang="cy-GB" sz="1300" kern="1200" noProof="0" dirty="0"/>
        </a:p>
      </dsp:txBody>
      <dsp:txXfrm>
        <a:off x="1915897" y="2730680"/>
        <a:ext cx="2791255" cy="847871"/>
      </dsp:txXfrm>
    </dsp:sp>
    <dsp:sp modelId="{68AC62C9-F937-4374-9E7A-7F4039876E42}">
      <dsp:nvSpPr>
        <dsp:cNvPr id="0" name=""/>
        <dsp:cNvSpPr/>
      </dsp:nvSpPr>
      <dsp:spPr>
        <a:xfrm rot="5400000">
          <a:off x="3142657" y="3627445"/>
          <a:ext cx="337735" cy="4052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100" kern="1200" noProof="0" dirty="0"/>
        </a:p>
      </dsp:txBody>
      <dsp:txXfrm rot="-5400000">
        <a:off x="3189940" y="3661218"/>
        <a:ext cx="243170" cy="236415"/>
      </dsp:txXfrm>
    </dsp:sp>
    <dsp:sp modelId="{D5E785C0-DACC-4B6E-B98F-3B081F162AB8}">
      <dsp:nvSpPr>
        <dsp:cNvPr id="0" name=""/>
        <dsp:cNvSpPr/>
      </dsp:nvSpPr>
      <dsp:spPr>
        <a:xfrm>
          <a:off x="1889519" y="4055242"/>
          <a:ext cx="2844011" cy="900627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300" kern="1200" noProof="0" dirty="0"/>
            <a:t>1990au:</a:t>
          </a:r>
          <a:br>
            <a:rPr lang="cy-GB" sz="1300" kern="1200" noProof="0" dirty="0"/>
          </a:br>
          <a:r>
            <a:rPr lang="cy-GB" sz="1300" kern="1200" noProof="0" dirty="0"/>
            <a:t>Buddugoliaeth neo-ryddfrydiaeth, ‘diwedd hanes’ (Fukuyama, 1992)</a:t>
          </a:r>
        </a:p>
      </dsp:txBody>
      <dsp:txXfrm>
        <a:off x="1915897" y="4081620"/>
        <a:ext cx="2791255" cy="8478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88537D-F55D-4D00-836D-1D96DF2781CC}">
      <dsp:nvSpPr>
        <dsp:cNvPr id="0" name=""/>
        <dsp:cNvSpPr/>
      </dsp:nvSpPr>
      <dsp:spPr>
        <a:xfrm rot="10800000">
          <a:off x="0" y="0"/>
          <a:ext cx="2085316" cy="483469"/>
        </a:xfrm>
        <a:prstGeom prst="trapezoid">
          <a:avLst>
            <a:gd name="adj" fmla="val 71887"/>
          </a:avLst>
        </a:prstGeom>
        <a:solidFill>
          <a:srgbClr val="FF0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 noProof="0" dirty="0"/>
            <a:t>Macro</a:t>
          </a:r>
        </a:p>
      </dsp:txBody>
      <dsp:txXfrm rot="-10800000">
        <a:off x="364930" y="0"/>
        <a:ext cx="1355455" cy="483469"/>
      </dsp:txXfrm>
    </dsp:sp>
    <dsp:sp modelId="{37A60C3D-5A34-44AE-B9B7-16497ADE5607}">
      <dsp:nvSpPr>
        <dsp:cNvPr id="0" name=""/>
        <dsp:cNvSpPr/>
      </dsp:nvSpPr>
      <dsp:spPr>
        <a:xfrm rot="10800000">
          <a:off x="347552" y="483469"/>
          <a:ext cx="1390210" cy="483469"/>
        </a:xfrm>
        <a:prstGeom prst="trapezoid">
          <a:avLst>
            <a:gd name="adj" fmla="val 71887"/>
          </a:avLst>
        </a:prstGeom>
        <a:solidFill>
          <a:schemeClr val="tx2">
            <a:lumMod val="10000"/>
            <a:lumOff val="9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 noProof="0" dirty="0"/>
            <a:t>Meso</a:t>
          </a:r>
        </a:p>
      </dsp:txBody>
      <dsp:txXfrm rot="-10800000">
        <a:off x="590839" y="483469"/>
        <a:ext cx="903636" cy="483469"/>
      </dsp:txXfrm>
    </dsp:sp>
    <dsp:sp modelId="{649899A5-9281-4BD4-AB84-6930782462B4}">
      <dsp:nvSpPr>
        <dsp:cNvPr id="0" name=""/>
        <dsp:cNvSpPr/>
      </dsp:nvSpPr>
      <dsp:spPr>
        <a:xfrm rot="10800000">
          <a:off x="695105" y="966939"/>
          <a:ext cx="695105" cy="483469"/>
        </a:xfrm>
        <a:prstGeom prst="trapezoid">
          <a:avLst>
            <a:gd name="adj" fmla="val 71887"/>
          </a:avLst>
        </a:prstGeom>
        <a:solidFill>
          <a:schemeClr val="bg1">
            <a:lumMod val="8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 noProof="0" dirty="0"/>
            <a:t>Micro</a:t>
          </a:r>
        </a:p>
      </dsp:txBody>
      <dsp:txXfrm rot="-10800000">
        <a:off x="695105" y="966939"/>
        <a:ext cx="695105" cy="48346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30209F-7279-4EB6-9519-DAAD6DB81AE1}">
      <dsp:nvSpPr>
        <dsp:cNvPr id="0" name=""/>
        <dsp:cNvSpPr/>
      </dsp:nvSpPr>
      <dsp:spPr>
        <a:xfrm>
          <a:off x="1008225" y="160691"/>
          <a:ext cx="1467406" cy="1467406"/>
        </a:xfrm>
        <a:prstGeom prst="pie">
          <a:avLst>
            <a:gd name="adj1" fmla="val 16200000"/>
            <a:gd name="adj2" fmla="val 1800000"/>
          </a:avLst>
        </a:prstGeom>
        <a:solidFill>
          <a:schemeClr val="accent2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900" kern="1200" noProof="0" dirty="0">
              <a:solidFill>
                <a:schemeClr val="tx1"/>
              </a:solidFill>
            </a:rPr>
            <a:t>Credoau iaith</a:t>
          </a:r>
        </a:p>
      </dsp:txBody>
      <dsp:txXfrm>
        <a:off x="1806039" y="431462"/>
        <a:ext cx="497869" cy="489135"/>
      </dsp:txXfrm>
    </dsp:sp>
    <dsp:sp modelId="{9153C71B-2243-4978-9BB6-8D9D907B3662}">
      <dsp:nvSpPr>
        <dsp:cNvPr id="0" name=""/>
        <dsp:cNvSpPr/>
      </dsp:nvSpPr>
      <dsp:spPr>
        <a:xfrm>
          <a:off x="1004560" y="165654"/>
          <a:ext cx="1467406" cy="1467406"/>
        </a:xfrm>
        <a:prstGeom prst="pie">
          <a:avLst>
            <a:gd name="adj1" fmla="val 1800000"/>
            <a:gd name="adj2" fmla="val 9000000"/>
          </a:avLst>
        </a:prstGeom>
        <a:solidFill>
          <a:schemeClr val="accent5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900" kern="1200" noProof="0" dirty="0">
              <a:solidFill>
                <a:schemeClr val="tx1"/>
              </a:solidFill>
            </a:rPr>
            <a:t>Ideoleg iaith</a:t>
          </a:r>
        </a:p>
      </dsp:txBody>
      <dsp:txXfrm>
        <a:off x="1406349" y="1091517"/>
        <a:ext cx="663826" cy="454197"/>
      </dsp:txXfrm>
    </dsp:sp>
    <dsp:sp modelId="{B7B19CF0-3593-4758-A8F9-82E6E987B471}">
      <dsp:nvSpPr>
        <dsp:cNvPr id="0" name=""/>
        <dsp:cNvSpPr/>
      </dsp:nvSpPr>
      <dsp:spPr>
        <a:xfrm>
          <a:off x="998558" y="161589"/>
          <a:ext cx="1467406" cy="1467406"/>
        </a:xfrm>
        <a:prstGeom prst="pie">
          <a:avLst>
            <a:gd name="adj1" fmla="val 9000000"/>
            <a:gd name="adj2" fmla="val 16200000"/>
          </a:avLst>
        </a:prstGeom>
        <a:solidFill>
          <a:schemeClr val="accent6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900" kern="1200" noProof="0" dirty="0">
              <a:solidFill>
                <a:schemeClr val="tx1"/>
              </a:solidFill>
            </a:rPr>
            <a:t>Arferion iaith</a:t>
          </a:r>
        </a:p>
      </dsp:txBody>
      <dsp:txXfrm>
        <a:off x="1155780" y="449829"/>
        <a:ext cx="497869" cy="4891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88537D-F55D-4D00-836D-1D96DF2781CC}">
      <dsp:nvSpPr>
        <dsp:cNvPr id="0" name=""/>
        <dsp:cNvSpPr/>
      </dsp:nvSpPr>
      <dsp:spPr>
        <a:xfrm rot="10800000">
          <a:off x="0" y="0"/>
          <a:ext cx="2085316" cy="483469"/>
        </a:xfrm>
        <a:prstGeom prst="trapezoid">
          <a:avLst>
            <a:gd name="adj" fmla="val 71887"/>
          </a:avLst>
        </a:prstGeom>
        <a:solidFill>
          <a:srgbClr val="FF0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 noProof="0" dirty="0"/>
            <a:t>Macro</a:t>
          </a:r>
        </a:p>
      </dsp:txBody>
      <dsp:txXfrm rot="-10800000">
        <a:off x="364930" y="0"/>
        <a:ext cx="1355455" cy="483469"/>
      </dsp:txXfrm>
    </dsp:sp>
    <dsp:sp modelId="{37A60C3D-5A34-44AE-B9B7-16497ADE5607}">
      <dsp:nvSpPr>
        <dsp:cNvPr id="0" name=""/>
        <dsp:cNvSpPr/>
      </dsp:nvSpPr>
      <dsp:spPr>
        <a:xfrm rot="10800000">
          <a:off x="347552" y="483469"/>
          <a:ext cx="1390210" cy="483469"/>
        </a:xfrm>
        <a:prstGeom prst="trapezoid">
          <a:avLst>
            <a:gd name="adj" fmla="val 71887"/>
          </a:avLst>
        </a:prstGeom>
        <a:solidFill>
          <a:schemeClr val="tx2">
            <a:lumMod val="10000"/>
            <a:lumOff val="9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 noProof="0" dirty="0"/>
            <a:t>Meso</a:t>
          </a:r>
        </a:p>
      </dsp:txBody>
      <dsp:txXfrm rot="-10800000">
        <a:off x="590839" y="483469"/>
        <a:ext cx="903636" cy="483469"/>
      </dsp:txXfrm>
    </dsp:sp>
    <dsp:sp modelId="{649899A5-9281-4BD4-AB84-6930782462B4}">
      <dsp:nvSpPr>
        <dsp:cNvPr id="0" name=""/>
        <dsp:cNvSpPr/>
      </dsp:nvSpPr>
      <dsp:spPr>
        <a:xfrm rot="10800000">
          <a:off x="695105" y="966939"/>
          <a:ext cx="695105" cy="483469"/>
        </a:xfrm>
        <a:prstGeom prst="trapezoid">
          <a:avLst>
            <a:gd name="adj" fmla="val 71887"/>
          </a:avLst>
        </a:prstGeom>
        <a:solidFill>
          <a:schemeClr val="bg1">
            <a:lumMod val="8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 noProof="0" dirty="0"/>
            <a:t>Micro</a:t>
          </a:r>
        </a:p>
      </dsp:txBody>
      <dsp:txXfrm rot="-10800000">
        <a:off x="695105" y="966939"/>
        <a:ext cx="695105" cy="48346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8E097C-950C-43B4-9D8F-5C6BD9192381}">
      <dsp:nvSpPr>
        <dsp:cNvPr id="0" name=""/>
        <dsp:cNvSpPr/>
      </dsp:nvSpPr>
      <dsp:spPr>
        <a:xfrm>
          <a:off x="1577339" y="0"/>
          <a:ext cx="8938260" cy="4351338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55D225-77A9-47C1-B1FA-8E7458644E8C}">
      <dsp:nvSpPr>
        <dsp:cNvPr id="0" name=""/>
        <dsp:cNvSpPr/>
      </dsp:nvSpPr>
      <dsp:spPr>
        <a:xfrm>
          <a:off x="867870" y="1305401"/>
          <a:ext cx="4261693" cy="1740535"/>
        </a:xfrm>
        <a:prstGeom prst="wedgeEllipseCallout">
          <a:avLst/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“Beth rydyn ni am i bobl ei wneud gyda’r iaith?”</a:t>
          </a:r>
        </a:p>
      </dsp:txBody>
      <dsp:txXfrm>
        <a:off x="1491980" y="1560296"/>
        <a:ext cx="3013473" cy="1230745"/>
      </dsp:txXfrm>
    </dsp:sp>
    <dsp:sp modelId="{61241FE8-D28D-458E-AE94-A86F120CB2C8}">
      <dsp:nvSpPr>
        <dsp:cNvPr id="0" name=""/>
        <dsp:cNvSpPr/>
      </dsp:nvSpPr>
      <dsp:spPr>
        <a:xfrm>
          <a:off x="5386035" y="1305401"/>
          <a:ext cx="4261693" cy="1740535"/>
        </a:xfrm>
        <a:prstGeom prst="wedgeEllipseCallout">
          <a:avLst/>
        </a:prstGeom>
        <a:solidFill>
          <a:srgbClr val="00B05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“Sut i egluro ymddygiad unigolion (a’u dylanwadu)?”</a:t>
          </a:r>
        </a:p>
      </dsp:txBody>
      <dsp:txXfrm>
        <a:off x="6010145" y="1560296"/>
        <a:ext cx="3013473" cy="12307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3">
  <dgm:title val=""/>
  <dgm:desc val=""/>
  <dgm:catLst>
    <dgm:cat type="pyramid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T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T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rev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t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yramid3">
  <dgm:title val=""/>
  <dgm:desc val=""/>
  <dgm:catLst>
    <dgm:cat type="pyramid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T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T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rev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t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DD7E12-D32B-40F7-A348-CD5C3E6DEAE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648C26-CCDC-4E7E-A064-A624FAD6C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9041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648C26-CCDC-4E7E-A064-A624FAD6C99D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02399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09DA1-5206-CE5C-52BD-DD96625E5C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0DA270-C3F2-6656-F520-EC3A5A3121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B24209-511B-A48B-4F93-3A8937A14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651-5E20-43F8-992F-CACA0BFE0B8B}" type="datetimeFigureOut">
              <a:rPr lang="en-GB" smtClean="0"/>
              <a:t>07/12/2025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19EF3-FA1D-CCB6-309E-958B60D5A6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62A282-C8D6-F189-8FBD-8D9191E91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C350A-2ED9-4DFE-9529-16BB41E6BC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7388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D7B47-22CD-DDEF-E4C8-88011CB41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93576-2F79-1197-F998-34D4CF9B60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2E3F73-D641-F7C3-4EF7-37EA4F15A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651-5E20-43F8-992F-CACA0BFE0B8B}" type="datetimeFigureOut">
              <a:rPr lang="en-GB" smtClean="0"/>
              <a:t>07/12/2025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02FBB0-417D-E119-BB8F-B008FEEDAC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FA08E6-C81F-9EC8-CFF0-94A05E8B31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C350A-2ED9-4DFE-9529-16BB41E6BC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33636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08CC5-A50D-A781-B1CB-B4CEB58238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5A07C1-F74C-349C-7976-6DB2CDDFE5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0631FE-6901-49C7-6CFD-C61110D200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651-5E20-43F8-992F-CACA0BFE0B8B}" type="datetimeFigureOut">
              <a:rPr lang="en-GB" smtClean="0"/>
              <a:t>07/12/2025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ADA64D-546C-0FAB-CB33-0136CD156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2968FF-4A60-525F-0A51-5A50E7B949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C350A-2ED9-4DFE-9529-16BB41E6BC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605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13E3B-F2AE-EE4C-FC82-058E485E82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61A6A3-DC50-F00B-3650-850DD79486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E8E3F0-2852-2E5F-3E6B-CC68479D6B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23B395-92FE-721E-E5D2-72753814FE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651-5E20-43F8-992F-CACA0BFE0B8B}" type="datetimeFigureOut">
              <a:rPr lang="en-GB" smtClean="0"/>
              <a:t>07/12/2025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A973AA-633A-1450-4721-48F74C436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6AA348-6AF0-5629-0AF9-5AD76D26C1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C350A-2ED9-4DFE-9529-16BB41E6BC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98497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0FAE7-2768-0E07-CB2E-29E24E8CB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E360E2-1FE4-59D6-B4F4-5D12B56E4C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616EA9-EE8A-5A00-90ED-01019DA1C5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128C9A-FACB-2134-E4A5-5F442B713A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29659D-9601-9416-879D-59BE556154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AD9295-3477-FA7E-A50B-CB7F8C698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651-5E20-43F8-992F-CACA0BFE0B8B}" type="datetimeFigureOut">
              <a:rPr lang="en-GB" smtClean="0"/>
              <a:t>07/12/2025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7CB0CE-BAF0-70E2-5D4D-31401E3CE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451D8E-DA16-72F4-CED7-D1D54E7A4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C350A-2ED9-4DFE-9529-16BB41E6BC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3819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B5886-9D07-5849-4606-D0227B48E1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48D90A-6636-AAC5-D06E-1602EAF79C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651-5E20-43F8-992F-CACA0BFE0B8B}" type="datetimeFigureOut">
              <a:rPr lang="en-GB" smtClean="0"/>
              <a:t>07/12/2025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2256FE-12A1-A755-0083-CD59E6CB73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B7E504-7A8B-A816-52A7-FFC8ED431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C350A-2ED9-4DFE-9529-16BB41E6BC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5693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F6BCA17-608A-C4F5-0AEB-75F70EAA65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651-5E20-43F8-992F-CACA0BFE0B8B}" type="datetimeFigureOut">
              <a:rPr lang="en-GB" smtClean="0"/>
              <a:t>07/12/2025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4269DC-CF3D-07FF-D617-368D2EB5FB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49EE36-A214-C442-55FC-5392018F3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C350A-2ED9-4DFE-9529-16BB41E6BC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3950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FE148-AC6B-3EF1-7BBF-59F96F5D6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A0820-2DC2-9D9B-8D6C-C4B710D0E1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E8EDFF-7FFA-0216-AFA4-A527F6548B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404532-D944-1A1D-BF68-BAD326D47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651-5E20-43F8-992F-CACA0BFE0B8B}" type="datetimeFigureOut">
              <a:rPr lang="en-GB" smtClean="0"/>
              <a:t>07/12/2025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164044-100B-030E-0C1C-6C4C8402F8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846C7F-6671-4FB8-38C4-15DD0F9243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C350A-2ED9-4DFE-9529-16BB41E6BC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4403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D4CC0-91BD-8FFC-3F51-76ACB4048D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17515-A0EC-50D7-C333-0EAFFD0EEE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E40D8D-7811-DBA3-87D3-140EC5D07B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95A8F2-498C-6420-6C98-9DE887F1CB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651-5E20-43F8-992F-CACA0BFE0B8B}" type="datetimeFigureOut">
              <a:rPr lang="en-GB" smtClean="0"/>
              <a:t>07/12/2025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73E567-513E-4904-709D-1FB1E7CFC7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A81DEF-DECC-C51B-0DE1-7D3693FF1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C350A-2ED9-4DFE-9529-16BB41E6BC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28778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E0DD4-5392-DD96-FE10-C235446C7A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AC0D89-0E8E-342E-125E-29A81F2A58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835007-408E-F507-E754-E1D4F85E78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651-5E20-43F8-992F-CACA0BFE0B8B}" type="datetimeFigureOut">
              <a:rPr lang="en-GB" smtClean="0"/>
              <a:t>07/12/2025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DA4B4F-6182-F3A6-6980-7FE03498D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87488-3EFA-E8FD-7993-2421BF87FC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C350A-2ED9-4DFE-9529-16BB41E6BC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699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D5A19A9-9D13-8807-1F0F-94C7490A7D5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15FCF9-E581-871C-E71A-F4ACBF74A5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4FDF55-A9F4-EA24-81D3-2B9A962BDC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651-5E20-43F8-992F-CACA0BFE0B8B}" type="datetimeFigureOut">
              <a:rPr lang="en-GB" smtClean="0"/>
              <a:t>07/12/2025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BB76CA-C7B8-A732-482A-7E81BB9DD2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98D6D6-7EA4-04E0-7B76-A2584BB953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C350A-2ED9-4DFE-9529-16BB41E6BC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0257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7216EB-A8E8-E893-4559-1D79F26CB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21F542-7718-7DA8-E44F-0A05DF8425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F6007A-CA6A-3B5C-4D05-34D1DB98414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E434651-5E20-43F8-992F-CACA0BFE0B8B}" type="datetimeFigureOut">
              <a:rPr lang="en-GB" smtClean="0"/>
              <a:t>07/12/2025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067ACC-7FFF-ECFF-93ED-F176AE586F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6AFBFF-90B7-0117-C33E-5E0B38377A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7CC350A-2ED9-4DFE-9529-16BB41E6BC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8193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12" Type="http://schemas.openxmlformats.org/officeDocument/2006/relationships/image" Target="../media/image6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1.png"/><Relationship Id="rId7" Type="http://schemas.openxmlformats.org/officeDocument/2006/relationships/diagramColors" Target="../diagrams/colors5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isiynyddygymraeg.cymru/media/h5zb0ncl/20250722-datganiad-polisi-rheoleiddiol-deallusrwydd-artiffisial-ar-gymraeg.pdf" TargetMode="External"/><Relationship Id="rId2" Type="http://schemas.openxmlformats.org/officeDocument/2006/relationships/hyperlink" Target="https://www.bbc.co.uk/cymrufyw/erthyglau/c5ylxz8jgx7o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youtu.be/x77a33AuZnw" TargetMode="External"/><Relationship Id="rId4" Type="http://schemas.openxmlformats.org/officeDocument/2006/relationships/hyperlink" Target="https://www.tiktok.com/@jasonhu.cymraeg/video/7562623669306969366?_r=1&amp;_t=ZN-90fI65Oqopq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groups/kawghbostya/about" TargetMode="External"/><Relationship Id="rId7" Type="http://schemas.openxmlformats.org/officeDocument/2006/relationships/hyperlink" Target="https://ich.unesco.org/doc/src/00120-EN.pdf" TargetMode="External"/><Relationship Id="rId2" Type="http://schemas.openxmlformats.org/officeDocument/2006/relationships/hyperlink" Target="https://www.llyw.cymru/sites/default/files/publications/2019-03/cymraeg-2050-strategaeth-y-gymraeg-v1-1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research.bangor.ac.uk/en/studentTheses/narratives-of-belonging-experiences-of-learning-and-using-welsh-o/" TargetMode="External"/><Relationship Id="rId5" Type="http://schemas.openxmlformats.org/officeDocument/2006/relationships/hyperlink" Target="https://www.youtube.com/shorts/VWNnnQ63gCY" TargetMode="External"/><Relationship Id="rId4" Type="http://schemas.openxmlformats.org/officeDocument/2006/relationships/hyperlink" Target="https://newyddion.s4c.cymru/article/12466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5F08A-EEB8-ADBB-F4BA-EDCE0A1DAF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2142" y="1836057"/>
            <a:ext cx="5823858" cy="2387600"/>
          </a:xfrm>
        </p:spPr>
        <p:txBody>
          <a:bodyPr>
            <a:normAutofit/>
          </a:bodyPr>
          <a:lstStyle/>
          <a:p>
            <a:r>
              <a:rPr lang="cy-GB" sz="3600" b="1" noProof="0" dirty="0"/>
              <a:t>“Cyflwynwch yn feirniadol brif nodweddion, cysyniadau a thrywyddau damcaniaethol y maes cynllunio iaith.”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302FB2-13A4-85DA-D265-CFB5AB6558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9328" y="4506119"/>
            <a:ext cx="3853542" cy="1655762"/>
          </a:xfrm>
        </p:spPr>
        <p:txBody>
          <a:bodyPr/>
          <a:lstStyle/>
          <a:p>
            <a:r>
              <a:rPr lang="cy-GB" noProof="0" dirty="0"/>
              <a:t>Richard Buckley 2516484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4F5E5C-8707-4839-CEB3-F11C539B48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8143" y="1491766"/>
            <a:ext cx="5629275" cy="3743696"/>
          </a:xfrm>
          <a:prstGeom prst="rect">
            <a:avLst/>
          </a:prstGeom>
          <a:effectLst>
            <a:softEdge rad="1143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AC8FDA8-5FC5-D587-548F-7CFC65FE842D}"/>
              </a:ext>
            </a:extLst>
          </p:cNvPr>
          <p:cNvSpPr txBox="1"/>
          <p:nvPr/>
        </p:nvSpPr>
        <p:spPr>
          <a:xfrm>
            <a:off x="9275989" y="5235462"/>
            <a:ext cx="27214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noProof="0" dirty="0"/>
              <a:t>Llun: The Guardian (2022)</a:t>
            </a:r>
          </a:p>
        </p:txBody>
      </p:sp>
    </p:spTree>
    <p:extLst>
      <p:ext uri="{BB962C8B-B14F-4D97-AF65-F5344CB8AC3E}">
        <p14:creationId xmlns:p14="http://schemas.microsoft.com/office/powerpoint/2010/main" val="39983327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3D332-5B83-7B46-620C-5BB160A2E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4344" y="64153"/>
            <a:ext cx="6640286" cy="1325563"/>
          </a:xfrm>
        </p:spPr>
        <p:txBody>
          <a:bodyPr>
            <a:normAutofit/>
          </a:bodyPr>
          <a:lstStyle/>
          <a:p>
            <a:r>
              <a:rPr lang="cy-GB" sz="3600" b="1" noProof="0" dirty="0"/>
              <a:t>Cynnwys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40204-6EE2-339F-A1A9-DA02D0583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4344" y="1226754"/>
            <a:ext cx="6357606" cy="2901626"/>
          </a:xfrm>
        </p:spPr>
        <p:txBody>
          <a:bodyPr>
            <a:normAutofit fontScale="92500" lnSpcReduction="20000"/>
          </a:bodyPr>
          <a:lstStyle/>
          <a:p>
            <a:r>
              <a:rPr lang="cy-GB" sz="2400" b="1" noProof="0" dirty="0"/>
              <a:t>Lens materoliaethol: </a:t>
            </a:r>
            <a:br>
              <a:rPr lang="cy-GB" sz="2400" noProof="0" dirty="0"/>
            </a:br>
            <a:r>
              <a:rPr lang="cy-GB" sz="2400" noProof="0" dirty="0"/>
              <a:t>datblygiad y maes tan ‘diwedd hanes’ </a:t>
            </a:r>
          </a:p>
          <a:p>
            <a:r>
              <a:rPr lang="cy-GB" sz="2400" b="1" noProof="0" dirty="0"/>
              <a:t>Lens ymddygiad cymdeithasol: </a:t>
            </a:r>
            <a:br>
              <a:rPr lang="cy-GB" sz="2400" noProof="0" dirty="0"/>
            </a:br>
            <a:r>
              <a:rPr lang="cy-GB" sz="2400" noProof="0" dirty="0"/>
              <a:t>y cydadwaith rhwng y gymdeithas a dewisiadau personol</a:t>
            </a:r>
          </a:p>
          <a:p>
            <a:r>
              <a:rPr lang="cy-GB" sz="2400" b="1" noProof="0" dirty="0"/>
              <a:t>Themâu trawsbynciol:</a:t>
            </a:r>
            <a:br>
              <a:rPr lang="cy-GB" sz="2400" noProof="0" dirty="0"/>
            </a:br>
            <a:r>
              <a:rPr lang="cy-GB" sz="2400" noProof="0" dirty="0"/>
              <a:t>Awdurdod a bywiogrwydd</a:t>
            </a:r>
          </a:p>
          <a:p>
            <a:r>
              <a:rPr lang="cy-GB" sz="2400" b="1" noProof="0" dirty="0"/>
              <a:t>Yn edrych i’r dyfodol:</a:t>
            </a:r>
            <a:br>
              <a:rPr lang="cy-GB" sz="2400" noProof="0" dirty="0"/>
            </a:br>
            <a:r>
              <a:rPr lang="cy-GB" sz="2400" noProof="0" dirty="0"/>
              <a:t>Oes y cyfryngau cymdeithasol a deallusrwydd artiffisial</a:t>
            </a:r>
          </a:p>
          <a:p>
            <a:endParaRPr lang="cy-GB" b="1" noProof="0" dirty="0"/>
          </a:p>
          <a:p>
            <a:endParaRPr lang="cy-GB" noProof="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CB8466-C54B-21AE-8950-96A1298BC2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3123"/>
          <a:stretch>
            <a:fillRect/>
          </a:stretch>
        </p:blipFill>
        <p:spPr>
          <a:xfrm>
            <a:off x="400050" y="871639"/>
            <a:ext cx="4539940" cy="3695700"/>
          </a:xfrm>
          <a:prstGeom prst="rect">
            <a:avLst/>
          </a:prstGeom>
          <a:effectLst>
            <a:softEdge rad="762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8298D09-811A-7286-56AC-7028AEEA4137}"/>
              </a:ext>
            </a:extLst>
          </p:cNvPr>
          <p:cNvSpPr txBox="1"/>
          <p:nvPr/>
        </p:nvSpPr>
        <p:spPr>
          <a:xfrm>
            <a:off x="400050" y="4567339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noProof="0" dirty="0"/>
              <a:t>Llun: The Telegraph (2025)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8D26939-A5D9-BF83-F7F4-3758FFF056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4128380"/>
            <a:ext cx="4443314" cy="2513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7848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4F634252-6C11-67E2-3FCB-7B2455D4CDE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28450988"/>
              </p:ext>
            </p:extLst>
          </p:nvPr>
        </p:nvGraphicFramePr>
        <p:xfrm>
          <a:off x="-1550988" y="1188600"/>
          <a:ext cx="6865939" cy="49574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BC47F6F8-F44B-CCEA-ECF8-C4A8F2546ED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10055303"/>
              </p:ext>
            </p:extLst>
          </p:nvPr>
        </p:nvGraphicFramePr>
        <p:xfrm>
          <a:off x="2311399" y="1181100"/>
          <a:ext cx="6623051" cy="4958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CC60E7D6-A1F7-4468-E118-F73B5304CBA8}"/>
              </a:ext>
            </a:extLst>
          </p:cNvPr>
          <p:cNvSpPr txBox="1"/>
          <p:nvPr/>
        </p:nvSpPr>
        <p:spPr>
          <a:xfrm>
            <a:off x="771523" y="6251312"/>
            <a:ext cx="3981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noProof="0" dirty="0"/>
              <a:t>Prif ddatblygiadau’r maes</a:t>
            </a:r>
            <a:br>
              <a:rPr lang="cy-GB" sz="1600" b="1" noProof="0" dirty="0"/>
            </a:br>
            <a:r>
              <a:rPr lang="cy-GB" sz="1600" noProof="0" dirty="0"/>
              <a:t>yn seiliedig ar Mesthrie (2013, tt. 371-375)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9AE74FB-732F-CA14-2591-FAC70FC81DF3}"/>
              </a:ext>
            </a:extLst>
          </p:cNvPr>
          <p:cNvSpPr txBox="1"/>
          <p:nvPr/>
        </p:nvSpPr>
        <p:spPr>
          <a:xfrm>
            <a:off x="4922836" y="6244699"/>
            <a:ext cx="14001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noProof="0" dirty="0"/>
              <a:t>Cyd-destun hanesyddol</a:t>
            </a:r>
          </a:p>
        </p:txBody>
      </p:sp>
      <p:sp>
        <p:nvSpPr>
          <p:cNvPr id="16" name="Speech Bubble: Oval 15">
            <a:extLst>
              <a:ext uri="{FF2B5EF4-FFF2-40B4-BE49-F238E27FC236}">
                <a16:creationId xmlns:a16="http://schemas.microsoft.com/office/drawing/2014/main" id="{604D0DAA-8FF1-C427-1A96-77E8954B1F36}"/>
              </a:ext>
            </a:extLst>
          </p:cNvPr>
          <p:cNvSpPr/>
          <p:nvPr/>
        </p:nvSpPr>
        <p:spPr>
          <a:xfrm>
            <a:off x="7462819" y="1529172"/>
            <a:ext cx="4381500" cy="2266629"/>
          </a:xfrm>
          <a:prstGeom prst="wedgeEllipseCallou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noProof="0" dirty="0"/>
              <a:t>Deinameg ‘Craidd-Cyrion’ (Wallerstein, 2004) ar lefel y system rhyngwladol – gyda pherthnasau grym newydd o fewn gwledydd a chymunedau.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D2E4CD72-8653-B3C9-A5EA-86C19CB16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6348"/>
            <a:ext cx="10515600" cy="733210"/>
          </a:xfrm>
        </p:spPr>
        <p:txBody>
          <a:bodyPr>
            <a:normAutofit fontScale="90000"/>
          </a:bodyPr>
          <a:lstStyle/>
          <a:p>
            <a:r>
              <a:rPr lang="cy-GB" b="1" noProof="0" dirty="0"/>
              <a:t>Lens materoliaethol:</a:t>
            </a:r>
            <a:br>
              <a:rPr lang="cy-GB" b="1" noProof="0" dirty="0"/>
            </a:br>
            <a:r>
              <a:rPr lang="cy-GB" b="1" noProof="0" dirty="0"/>
              <a:t>Datblygiad y maes tan ‘diwedd hanes’</a:t>
            </a:r>
          </a:p>
        </p:txBody>
      </p:sp>
      <p:sp>
        <p:nvSpPr>
          <p:cNvPr id="2" name="Speech Bubble: Oval 1">
            <a:extLst>
              <a:ext uri="{FF2B5EF4-FFF2-40B4-BE49-F238E27FC236}">
                <a16:creationId xmlns:a16="http://schemas.microsoft.com/office/drawing/2014/main" id="{65D701D1-61F5-1428-468C-B17A646ECFA2}"/>
              </a:ext>
            </a:extLst>
          </p:cNvPr>
          <p:cNvSpPr/>
          <p:nvPr/>
        </p:nvSpPr>
        <p:spPr>
          <a:xfrm>
            <a:off x="7663077" y="4393580"/>
            <a:ext cx="3980985" cy="1967353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noProof="0" dirty="0"/>
              <a:t>Tanseilio sefydliadau’r wladwriaeth - pwyslais ar y marchnad, gyfrifoldeb unigolion a’r sector gwirfoddol. </a:t>
            </a:r>
          </a:p>
        </p:txBody>
      </p:sp>
    </p:spTree>
    <p:extLst>
      <p:ext uri="{BB962C8B-B14F-4D97-AF65-F5344CB8AC3E}">
        <p14:creationId xmlns:p14="http://schemas.microsoft.com/office/powerpoint/2010/main" val="1101247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  <p:bldP spid="10" grpId="0"/>
      <p:bldP spid="16" grpId="0" animBg="1"/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8D344-EDE7-1B9E-06BD-E0ACB3739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2820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cy-GB" b="1" noProof="0" dirty="0"/>
              <a:t>Lens ymddygiad cymdeithasol: </a:t>
            </a:r>
            <a:br>
              <a:rPr lang="cy-GB" b="1" noProof="0" dirty="0"/>
            </a:br>
            <a:r>
              <a:rPr lang="cy-GB" b="1" noProof="0" dirty="0"/>
              <a:t>y cydadwaith rhwng y gymdeithas a dewisiadau personol (1)</a:t>
            </a:r>
            <a:br>
              <a:rPr lang="cy-GB" noProof="0" dirty="0"/>
            </a:br>
            <a:endParaRPr lang="cy-GB" noProof="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465DB8-0D27-5250-444D-97A10D5024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392" y="2008937"/>
            <a:ext cx="4529579" cy="438734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B7DB4E2-3BCF-B67C-3F34-768A9801C309}"/>
              </a:ext>
            </a:extLst>
          </p:cNvPr>
          <p:cNvSpPr txBox="1"/>
          <p:nvPr/>
        </p:nvSpPr>
        <p:spPr>
          <a:xfrm>
            <a:off x="289321" y="6270996"/>
            <a:ext cx="46952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noProof="0" dirty="0"/>
              <a:t>Strubell (1998) </a:t>
            </a:r>
            <a:br>
              <a:rPr lang="cy-GB" sz="1400" b="1" noProof="0" dirty="0"/>
            </a:br>
            <a:r>
              <a:rPr lang="cy-GB" sz="1400" noProof="0" dirty="0"/>
              <a:t>(gyda diolch i dîm y cwrs am y ddelwedd a’r cyfieithiad!)</a:t>
            </a:r>
          </a:p>
        </p:txBody>
      </p:sp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A6ACA5FA-17EA-B2A7-D3AB-5DC5237A9988}"/>
              </a:ext>
            </a:extLst>
          </p:cNvPr>
          <p:cNvSpPr/>
          <p:nvPr/>
        </p:nvSpPr>
        <p:spPr>
          <a:xfrm>
            <a:off x="4802480" y="1468422"/>
            <a:ext cx="3687966" cy="2072053"/>
          </a:xfrm>
          <a:prstGeom prst="wedgeEllipseCallou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400" noProof="0" dirty="0">
                <a:solidFill>
                  <a:schemeClr val="tx1"/>
                </a:solidFill>
              </a:rPr>
              <a:t>Trosglwyddo’r Gymraeg uwch mewn teuluoedd dosbarth canol (Cyfrifiad 2021) – sef y rhain sydd â chyfalaf cymdeithasol (Bordieu, 1991) – er gwaethaf ‘rhaniad diwylliannol o lafur’ (Morris a Williams, 2000)</a:t>
            </a:r>
          </a:p>
        </p:txBody>
      </p:sp>
      <p:sp>
        <p:nvSpPr>
          <p:cNvPr id="10" name="Speech Bubble: Oval 9">
            <a:extLst>
              <a:ext uri="{FF2B5EF4-FFF2-40B4-BE49-F238E27FC236}">
                <a16:creationId xmlns:a16="http://schemas.microsoft.com/office/drawing/2014/main" id="{E68D03F8-8C55-8E36-2957-C8BB88128B50}"/>
              </a:ext>
            </a:extLst>
          </p:cNvPr>
          <p:cNvSpPr/>
          <p:nvPr/>
        </p:nvSpPr>
        <p:spPr>
          <a:xfrm>
            <a:off x="4875956" y="4786515"/>
            <a:ext cx="3725999" cy="1407921"/>
          </a:xfrm>
          <a:prstGeom prst="wedgeEllipseCallou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400" noProof="0" dirty="0">
                <a:solidFill>
                  <a:schemeClr val="tx1"/>
                </a:solidFill>
              </a:rPr>
              <a:t>Ond rhy ddelfrydol, efallai?</a:t>
            </a:r>
          </a:p>
          <a:p>
            <a:pPr algn="ctr"/>
            <a:r>
              <a:rPr lang="cy-GB" sz="1400" noProof="0" dirty="0">
                <a:solidFill>
                  <a:schemeClr val="tx1"/>
                </a:solidFill>
              </a:rPr>
              <a:t>E.e. ni sbardunodd cyflenwad gwasanaethau mewn Gaeleg yr Alban alw am y gwasanaethau hyn yn awtomatig (Walsh a McLeod, 2008)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4CA91AE-E93F-F724-8D26-7A3212D8EC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7756" y="3857719"/>
            <a:ext cx="1599446" cy="611552"/>
          </a:xfrm>
          <a:prstGeom prst="rect">
            <a:avLst/>
          </a:prstGeom>
        </p:spPr>
      </p:pic>
      <p:sp>
        <p:nvSpPr>
          <p:cNvPr id="13" name="Thought Bubble: Cloud 12">
            <a:extLst>
              <a:ext uri="{FF2B5EF4-FFF2-40B4-BE49-F238E27FC236}">
                <a16:creationId xmlns:a16="http://schemas.microsoft.com/office/drawing/2014/main" id="{570A53ED-2419-9A78-71E0-074EFF56475A}"/>
              </a:ext>
            </a:extLst>
          </p:cNvPr>
          <p:cNvSpPr/>
          <p:nvPr/>
        </p:nvSpPr>
        <p:spPr>
          <a:xfrm>
            <a:off x="8601955" y="1989756"/>
            <a:ext cx="3036452" cy="2878488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400" noProof="0" dirty="0"/>
              <a:t>A oes modd dychmygu modelau sy’n rhagweld deinameg defnydd pob iaith mewn cymunedau amlieithog (e.e. Prosiect Bro – i’w cyhoeddi)? </a:t>
            </a:r>
          </a:p>
        </p:txBody>
      </p:sp>
    </p:spTree>
    <p:extLst>
      <p:ext uri="{BB962C8B-B14F-4D97-AF65-F5344CB8AC3E}">
        <p14:creationId xmlns:p14="http://schemas.microsoft.com/office/powerpoint/2010/main" val="1900995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25B804-3623-9FC2-A5A6-630B458ED5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20E63-96C5-E375-F089-D0B7BB6FF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2820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cy-GB" b="1" noProof="0" dirty="0"/>
              <a:t>Lens ymddygiad cymdeithasol: </a:t>
            </a:r>
            <a:br>
              <a:rPr lang="cy-GB" b="1" noProof="0" dirty="0"/>
            </a:br>
            <a:r>
              <a:rPr lang="cy-GB" b="1" noProof="0" dirty="0"/>
              <a:t>y cydadwaith rhwng y gymdeithas a dewisiadau personol (2)</a:t>
            </a:r>
            <a:br>
              <a:rPr lang="cy-GB" noProof="0" dirty="0"/>
            </a:br>
            <a:endParaRPr lang="cy-GB" noProof="0" dirty="0"/>
          </a:p>
        </p:txBody>
      </p: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89099971-B2BC-B73B-EE9E-22256FCEB3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40776235"/>
              </p:ext>
            </p:extLst>
          </p:nvPr>
        </p:nvGraphicFramePr>
        <p:xfrm>
          <a:off x="510130" y="2997785"/>
          <a:ext cx="2085316" cy="14504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8CB4FDE8-A7DF-6EA6-3900-2A5AD400FD39}"/>
              </a:ext>
            </a:extLst>
          </p:cNvPr>
          <p:cNvSpPr txBox="1"/>
          <p:nvPr/>
        </p:nvSpPr>
        <p:spPr>
          <a:xfrm>
            <a:off x="838200" y="2550100"/>
            <a:ext cx="142917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noProof="0" dirty="0"/>
              <a:t>Baldauf (2006)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8E32DA2-8F07-3F2C-2EEA-AD263F89C4E2}"/>
              </a:ext>
            </a:extLst>
          </p:cNvPr>
          <p:cNvSpPr txBox="1"/>
          <p:nvPr/>
        </p:nvSpPr>
        <p:spPr>
          <a:xfrm>
            <a:off x="3876863" y="2550100"/>
            <a:ext cx="142917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noProof="0" dirty="0"/>
              <a:t>Spolsky (2004)</a:t>
            </a:r>
          </a:p>
        </p:txBody>
      </p:sp>
      <p:graphicFrame>
        <p:nvGraphicFramePr>
          <p:cNvPr id="17" name="Diagram 16">
            <a:extLst>
              <a:ext uri="{FF2B5EF4-FFF2-40B4-BE49-F238E27FC236}">
                <a16:creationId xmlns:a16="http://schemas.microsoft.com/office/drawing/2014/main" id="{3FB87676-F97E-5AB5-892F-92BF98C6493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62663232"/>
              </p:ext>
            </p:extLst>
          </p:nvPr>
        </p:nvGraphicFramePr>
        <p:xfrm>
          <a:off x="2821369" y="2911964"/>
          <a:ext cx="3540164" cy="1746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69672F70-3E81-C750-B259-1E734C9AF063}"/>
              </a:ext>
            </a:extLst>
          </p:cNvPr>
          <p:cNvSpPr txBox="1"/>
          <p:nvPr/>
        </p:nvSpPr>
        <p:spPr>
          <a:xfrm>
            <a:off x="838200" y="5762457"/>
            <a:ext cx="443541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noProof="0" dirty="0"/>
              <a:t>e.e. Tilley (2020)</a:t>
            </a:r>
            <a:br>
              <a:rPr lang="cy-GB" sz="1400" b="1" noProof="0" dirty="0"/>
            </a:br>
            <a:r>
              <a:rPr lang="cy-GB" sz="1400" noProof="0" dirty="0"/>
              <a:t>Yr heriau y mae siaradwyr newydd yn eu hwynebau wrth iddynt cwrdd â pholisïau iaith anffurfiol</a:t>
            </a:r>
            <a:endParaRPr lang="cy-GB" sz="1400" b="1" noProof="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00AB98E-8BBF-45A3-C43F-8932BF964E0D}"/>
              </a:ext>
            </a:extLst>
          </p:cNvPr>
          <p:cNvSpPr txBox="1"/>
          <p:nvPr/>
        </p:nvSpPr>
        <p:spPr>
          <a:xfrm>
            <a:off x="1582187" y="4669676"/>
            <a:ext cx="3009264" cy="646331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b="1" noProof="0" dirty="0"/>
              <a:t>Pujolar a Puigdevall (2015):</a:t>
            </a:r>
          </a:p>
          <a:p>
            <a:r>
              <a:rPr lang="cy-GB" i="1" noProof="0" dirty="0"/>
              <a:t>Muda</a:t>
            </a:r>
            <a:r>
              <a:rPr lang="cy-GB" noProof="0" dirty="0"/>
              <a:t> – trobwynt ieithyddol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3E58C2E-771F-F6AB-355C-694D7C6F7167}"/>
              </a:ext>
            </a:extLst>
          </p:cNvPr>
          <p:cNvSpPr txBox="1"/>
          <p:nvPr/>
        </p:nvSpPr>
        <p:spPr>
          <a:xfrm>
            <a:off x="792541" y="1835536"/>
            <a:ext cx="4526733" cy="646331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noProof="0" dirty="0"/>
              <a:t>Ffocysu ar yr </a:t>
            </a:r>
            <a:r>
              <a:rPr lang="cy-GB" u="sng" noProof="0" dirty="0"/>
              <a:t>unigolyn</a:t>
            </a:r>
            <a:r>
              <a:rPr lang="cy-GB" noProof="0" dirty="0"/>
              <a:t> yn ei (h)amgylchedd... </a:t>
            </a:r>
            <a:br>
              <a:rPr lang="cy-GB" noProof="0" dirty="0"/>
            </a:br>
            <a:r>
              <a:rPr lang="cy-GB" i="1" noProof="0" dirty="0"/>
              <a:t>ar sail Hodges a Prys (2019, tt. 207-208)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1FCF91-610E-4736-E17C-6C8C3089202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270005" y="1918009"/>
            <a:ext cx="5249910" cy="4659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29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4" grpId="0">
        <p:bldAsOne/>
      </p:bldGraphic>
      <p:bldP spid="15" grpId="0"/>
      <p:bldP spid="16" grpId="0"/>
      <p:bldGraphic spid="17" grpId="0">
        <p:bldAsOne/>
      </p:bldGraphic>
      <p:bldP spid="18" grpId="0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CF0D8-0509-A274-ACE9-240096CB0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124" y="50949"/>
            <a:ext cx="10515600" cy="1325563"/>
          </a:xfrm>
        </p:spPr>
        <p:txBody>
          <a:bodyPr/>
          <a:lstStyle/>
          <a:p>
            <a:r>
              <a:rPr lang="cy-GB" b="1" noProof="0" dirty="0"/>
              <a:t>Themâu trawsbynciol:</a:t>
            </a:r>
            <a:br>
              <a:rPr lang="cy-GB" b="1" noProof="0" dirty="0"/>
            </a:br>
            <a:r>
              <a:rPr lang="cy-GB" b="1" noProof="0" dirty="0"/>
              <a:t>Awdurdod a bywiogrwydd </a:t>
            </a:r>
            <a:endParaRPr lang="cy-GB" noProof="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B5A66EE-E225-9EE8-14AE-ECF2F4B6DD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180" y="1494265"/>
            <a:ext cx="3485788" cy="226912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11B8033-8860-B2FB-ADC4-B0C02E6488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8695" y="1381780"/>
            <a:ext cx="3487364" cy="25817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73101EC-08B7-398C-5317-FD3A00BDC9CC}"/>
              </a:ext>
            </a:extLst>
          </p:cNvPr>
          <p:cNvSpPr txBox="1"/>
          <p:nvPr/>
        </p:nvSpPr>
        <p:spPr>
          <a:xfrm>
            <a:off x="238124" y="4081263"/>
            <a:ext cx="864621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b="1" noProof="0" dirty="0"/>
              <a:t>Awdurdod:</a:t>
            </a:r>
            <a:br>
              <a:rPr lang="cy-GB" sz="1600" noProof="0" dirty="0"/>
            </a:br>
            <a:r>
              <a:rPr lang="cy-GB" sz="1600" noProof="0" dirty="0"/>
              <a:t>Prosiect normadol mewn dwylo cymuned ethnig-ieithyddol yw ‘gwrthdroi newid iaith’ (RLS) (Fishman, 2001) – pa rôl ar gyfer pobl ‘y tu allan’ i’r gymuned (e.e. dysgwyr) - neu pobl ddi-rym y tu mewn?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b="1" noProof="0" dirty="0"/>
              <a:t>Bywiogrwydd:</a:t>
            </a:r>
            <a:br>
              <a:rPr lang="cy-GB" sz="1600" b="1" noProof="0" dirty="0"/>
            </a:br>
            <a:r>
              <a:rPr lang="cy-GB" sz="1600" noProof="0" dirty="0"/>
              <a:t>Wrth i ni fesuri bywiogrwydd, beth yw’r gwrthrychau o dan sylw yn ein hontoleg? </a:t>
            </a:r>
            <a:br>
              <a:rPr lang="cy-GB" sz="1600" noProof="0" dirty="0"/>
            </a:br>
            <a:r>
              <a:rPr lang="cy-GB" sz="1600" noProof="0" dirty="0"/>
              <a:t>Ai dim ond trosglwyddo rhwng y cenedlaethau sy’n cyfrif (Fishman, 2001), neu a ydy e.e. ewyllys da, maint y corpws ayyb yn bwysig (e.e. UNESCO, 2003)? Neu’r duedd / cyfeiriad teithio (Lewis a Simons, 2010)?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67DD5EB-4D81-8668-3E62-D27D386A0D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84334" y="1494265"/>
            <a:ext cx="3307666" cy="43148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1CD6D73-3540-B01A-9BF7-10415C58D010}"/>
              </a:ext>
            </a:extLst>
          </p:cNvPr>
          <p:cNvSpPr txBox="1"/>
          <p:nvPr/>
        </p:nvSpPr>
        <p:spPr>
          <a:xfrm>
            <a:off x="11094352" y="1217266"/>
            <a:ext cx="14909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200" b="1" noProof="0" dirty="0"/>
              <a:t>Cheung (2025)</a:t>
            </a:r>
          </a:p>
        </p:txBody>
      </p:sp>
    </p:spTree>
    <p:extLst>
      <p:ext uri="{BB962C8B-B14F-4D97-AF65-F5344CB8AC3E}">
        <p14:creationId xmlns:p14="http://schemas.microsoft.com/office/powerpoint/2010/main" val="2428608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9BCD3-15A2-9A94-9EB0-F6E509031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970" y="180068"/>
            <a:ext cx="10874829" cy="1325563"/>
          </a:xfrm>
        </p:spPr>
        <p:txBody>
          <a:bodyPr>
            <a:normAutofit fontScale="90000"/>
          </a:bodyPr>
          <a:lstStyle/>
          <a:p>
            <a:r>
              <a:rPr lang="cy-GB" b="1" noProof="0" dirty="0"/>
              <a:t>Yn edrych i’r dyfodol:</a:t>
            </a:r>
            <a:br>
              <a:rPr lang="cy-GB" b="1" noProof="0" dirty="0"/>
            </a:br>
            <a:r>
              <a:rPr lang="cy-GB" b="1" noProof="0" dirty="0"/>
              <a:t>Oes y cyfryngau cymdeithasol a deallusrwydd artiffisial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C15DED-DC7E-C5C3-6A0A-BED3702D5F79}"/>
              </a:ext>
            </a:extLst>
          </p:cNvPr>
          <p:cNvSpPr txBox="1"/>
          <p:nvPr/>
        </p:nvSpPr>
        <p:spPr>
          <a:xfrm>
            <a:off x="478970" y="1925964"/>
            <a:ext cx="2208474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i="1" noProof="0" dirty="0">
                <a:latin typeface="+mj-lt"/>
                <a:cs typeface="Arial" panose="020B0604020202020204" pitchFamily="34" charset="0"/>
              </a:rPr>
              <a:t>“</a:t>
            </a:r>
            <a:r>
              <a:rPr lang="cy-GB" b="1" i="1" noProof="0" dirty="0">
                <a:latin typeface="+mj-lt"/>
                <a:cs typeface="Arial" panose="020B0604020202020204" pitchFamily="34" charset="0"/>
              </a:rPr>
              <a:t>Generative AI has a language problem” </a:t>
            </a:r>
            <a:r>
              <a:rPr lang="cy-GB" b="1" noProof="0" dirty="0">
                <a:latin typeface="+mj-lt"/>
                <a:cs typeface="Arial" panose="020B0604020202020204" pitchFamily="34" charset="0"/>
              </a:rPr>
              <a:t>(Choudhury, 2023)</a:t>
            </a:r>
          </a:p>
        </p:txBody>
      </p:sp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DCE0C4E5-7183-A393-3766-F408C7BA4B4C}"/>
              </a:ext>
            </a:extLst>
          </p:cNvPr>
          <p:cNvSpPr/>
          <p:nvPr/>
        </p:nvSpPr>
        <p:spPr>
          <a:xfrm>
            <a:off x="5082460" y="4023731"/>
            <a:ext cx="4074865" cy="2398839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noProof="0" dirty="0"/>
              <a:t>Sut mae cyfryngau mewn ieithoedd lleafrifol / lleafrifedig (Browne ac Uribe-Jongbloed, 2013) yn problemeiddio’r ‘gymuned ddychmygol’ (Anderson, 1983)?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1886629-93B5-7C0D-2F13-FF65A31690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970" y="3709263"/>
            <a:ext cx="4074866" cy="3092638"/>
          </a:xfrm>
          <a:prstGeom prst="rect">
            <a:avLst/>
          </a:prstGeom>
          <a:ln>
            <a:solidFill>
              <a:schemeClr val="accent1">
                <a:shade val="15000"/>
              </a:schemeClr>
            </a:solidFill>
          </a:ln>
        </p:spPr>
      </p:pic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3BC2A991-525D-05F8-687A-624A35F09E25}"/>
              </a:ext>
            </a:extLst>
          </p:cNvPr>
          <p:cNvSpPr/>
          <p:nvPr/>
        </p:nvSpPr>
        <p:spPr>
          <a:xfrm>
            <a:off x="8231944" y="1255439"/>
            <a:ext cx="3591114" cy="1458686"/>
          </a:xfrm>
          <a:prstGeom prst="wedgeRoundRectCallou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noProof="0" dirty="0"/>
              <a:t>‘Unigolyddiaeth rhyngweithiol’ ac ‘anadleoedd’  (Cunliffe, 2021) – cysyniadau newydd ar gyfer byd newydd?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4AB0DC4-CC6C-F3A6-7F0C-655F397605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83471" y="2952186"/>
            <a:ext cx="1839587" cy="3725746"/>
          </a:xfrm>
          <a:prstGeom prst="rect">
            <a:avLst/>
          </a:prstGeom>
        </p:spPr>
      </p:pic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F53FBB0D-CEDE-3270-5806-9517C72E4B72}"/>
              </a:ext>
            </a:extLst>
          </p:cNvPr>
          <p:cNvSpPr/>
          <p:nvPr/>
        </p:nvSpPr>
        <p:spPr>
          <a:xfrm>
            <a:off x="2851912" y="1234625"/>
            <a:ext cx="2626218" cy="2181038"/>
          </a:xfrm>
          <a:prstGeom prst="wedgeRoundRectCallou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noProof="0" dirty="0"/>
              <a:t>Gor-ddibyniaeth ar fynonellau Saesneg (hyd yn oed wrth weithio yn Gymraeg)? (Lewis, Ramage a Rhys, 2025)</a:t>
            </a: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5B109EE0-66E1-C95B-4CFA-8E089363989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23226422"/>
              </p:ext>
            </p:extLst>
          </p:nvPr>
        </p:nvGraphicFramePr>
        <p:xfrm>
          <a:off x="5812379" y="1388494"/>
          <a:ext cx="2085316" cy="14504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966586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3" grpId="0" animBg="1"/>
      <p:bldP spid="6" grpId="0" animBg="1"/>
      <p:bldGraphic spid="10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EEFCA88A-59B5-1F49-0C4D-400489A6D194}"/>
              </a:ext>
            </a:extLst>
          </p:cNvPr>
          <p:cNvSpPr/>
          <p:nvPr/>
        </p:nvSpPr>
        <p:spPr>
          <a:xfrm>
            <a:off x="756719" y="0"/>
            <a:ext cx="11141367" cy="690154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1A048A2-CD8F-0F4B-C0AF-B1F888CDFD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3900229"/>
              </p:ext>
            </p:extLst>
          </p:nvPr>
        </p:nvGraphicFramePr>
        <p:xfrm>
          <a:off x="756719" y="125333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7334685-A015-BDFF-DEDA-BE35183169D9}"/>
              </a:ext>
            </a:extLst>
          </p:cNvPr>
          <p:cNvSpPr txBox="1"/>
          <p:nvPr/>
        </p:nvSpPr>
        <p:spPr>
          <a:xfrm>
            <a:off x="4580244" y="607353"/>
            <a:ext cx="349431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b="1" noProof="0" dirty="0"/>
              <a:t>Cyd-destun sy’n esblygu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680BBF-DF6D-50F2-B351-64EC2708C857}"/>
              </a:ext>
            </a:extLst>
          </p:cNvPr>
          <p:cNvSpPr txBox="1"/>
          <p:nvPr/>
        </p:nvSpPr>
        <p:spPr>
          <a:xfrm>
            <a:off x="5081726" y="4922538"/>
            <a:ext cx="249134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noProof="0" dirty="0"/>
              <a:t>Gwleidyddol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noProof="0" dirty="0"/>
              <a:t>Cymdeithasol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noProof="0" dirty="0"/>
              <a:t>Technolegol</a:t>
            </a:r>
          </a:p>
        </p:txBody>
      </p:sp>
    </p:spTree>
    <p:extLst>
      <p:ext uri="{BB962C8B-B14F-4D97-AF65-F5344CB8AC3E}">
        <p14:creationId xmlns:p14="http://schemas.microsoft.com/office/powerpoint/2010/main" val="41247823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CAC08B-EB4A-33F9-6EB9-DE17B5F55D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E8E5D-84CA-DB05-4A11-60DED5AD435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y-GB" sz="3600" b="1" noProof="0" dirty="0"/>
              <a:t>Diolch am wrando!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CD92E9-790E-57C4-238E-557D13D49E7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noProof="0" dirty="0"/>
              <a:t>Unrhyw gwestiynau?</a:t>
            </a:r>
          </a:p>
        </p:txBody>
      </p:sp>
    </p:spTree>
    <p:extLst>
      <p:ext uri="{BB962C8B-B14F-4D97-AF65-F5344CB8AC3E}">
        <p14:creationId xmlns:p14="http://schemas.microsoft.com/office/powerpoint/2010/main" val="13635851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C440B-91CA-957E-95FF-E68FB0AE59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8858"/>
            <a:ext cx="10515600" cy="473075"/>
          </a:xfrm>
        </p:spPr>
        <p:txBody>
          <a:bodyPr>
            <a:normAutofit fontScale="90000"/>
          </a:bodyPr>
          <a:lstStyle/>
          <a:p>
            <a:r>
              <a:rPr lang="cy-GB" b="1" noProof="0" dirty="0"/>
              <a:t>Llyfryddiaeth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1470C-EE4F-50CE-0F39-3B5878515B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93510"/>
            <a:ext cx="10515600" cy="525008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1400" noProof="0" dirty="0"/>
              <a:t>Anderson, B. (1983) </a:t>
            </a:r>
            <a:r>
              <a:rPr lang="cy-GB" sz="1400" i="1" noProof="0" dirty="0"/>
              <a:t>Imagined Communities: Reflections on the Origin and Spread of Nationalism</a:t>
            </a:r>
            <a:r>
              <a:rPr lang="cy-GB" sz="1400" noProof="0" dirty="0"/>
              <a:t>. Verso.</a:t>
            </a:r>
          </a:p>
          <a:p>
            <a:pPr marL="0" indent="0">
              <a:buNone/>
            </a:pPr>
            <a:r>
              <a:rPr lang="cy-GB" sz="1400" noProof="0" dirty="0"/>
              <a:t>Bourdieu, P. (1991) </a:t>
            </a:r>
            <a:r>
              <a:rPr lang="cy-GB" sz="1400" i="1" noProof="0" dirty="0"/>
              <a:t>Language and Symbolic Power</a:t>
            </a:r>
            <a:r>
              <a:rPr lang="cy-GB" sz="1400" noProof="0" dirty="0"/>
              <a:t>. Harvard University Press. </a:t>
            </a:r>
          </a:p>
          <a:p>
            <a:pPr marL="0" indent="0">
              <a:buNone/>
            </a:pPr>
            <a:r>
              <a:rPr lang="cy-GB" sz="1400" noProof="0" dirty="0"/>
              <a:t>Browne, D. ac Uribe-Jongbloed, E. (2013) ‘Introduction: Ethnic/Linguistic Minority Media – What their History Reveals, How Scholars have Studied them and What We might Ask Next’, yn E. Gruffudd-Jones ac E. Uribe-Jongbloed (eds.) </a:t>
            </a:r>
            <a:r>
              <a:rPr lang="cy-GB" sz="1400" i="1" noProof="0" dirty="0"/>
              <a:t>Social Media and Minority Languages: Convergence and the Creative Industries.</a:t>
            </a:r>
            <a:r>
              <a:rPr lang="cy-GB" sz="1400" noProof="0" dirty="0"/>
              <a:t> Multilingual Matters, tt. 1-28. </a:t>
            </a:r>
            <a:endParaRPr lang="cy-GB" sz="1400" i="1" noProof="0" dirty="0"/>
          </a:p>
          <a:p>
            <a:pPr marL="0" indent="0">
              <a:buNone/>
            </a:pPr>
            <a:r>
              <a:rPr lang="cy-GB" sz="1400" noProof="0" dirty="0"/>
              <a:t>Cheung, I. (2025) ‘Pobl yn “fwy cyfforddus” bod yn hiliol ar-lein drwy guddio pwy ydyn nhw’, </a:t>
            </a:r>
            <a:r>
              <a:rPr lang="cy-GB" sz="1400" i="1" noProof="0" dirty="0"/>
              <a:t>BBC Cymru Fyw</a:t>
            </a:r>
            <a:r>
              <a:rPr lang="cy-GB" sz="1400" noProof="0" dirty="0"/>
              <a:t>, 11 Tachwedd. Ar gael yn: </a:t>
            </a:r>
            <a:r>
              <a:rPr lang="cy-GB" sz="1400" noProof="0" dirty="0">
                <a:hlinkClick r:id="rId2"/>
              </a:rPr>
              <a:t>https://www.bbc.co.uk/cymrufyw/erthyglau/c5ylxz8jgx7o</a:t>
            </a:r>
            <a:r>
              <a:rPr lang="cy-GB" sz="1400" noProof="0" dirty="0"/>
              <a:t> (Cyrchwyd: 29 Tachwedd 2025).</a:t>
            </a:r>
          </a:p>
          <a:p>
            <a:pPr marL="0" indent="0">
              <a:buNone/>
            </a:pPr>
            <a:r>
              <a:rPr lang="cy-GB" sz="1400" noProof="0" dirty="0"/>
              <a:t>Comisiynydd y Gymraeg (2025) </a:t>
            </a:r>
            <a:r>
              <a:rPr lang="cy-GB" sz="1400" i="1" noProof="0" dirty="0"/>
              <a:t>Deallusrwydd Artiffisial a’r Gymraeg: Datganiad Polisi Rheoleiddiol Comisiynydd y Gymraeg</a:t>
            </a:r>
            <a:r>
              <a:rPr lang="cy-GB" sz="1400" noProof="0" dirty="0"/>
              <a:t>. Ar gael yn: </a:t>
            </a:r>
            <a:r>
              <a:rPr lang="cy-GB" sz="1400" noProof="0" dirty="0">
                <a:hlinkClick r:id="rId3"/>
              </a:rPr>
              <a:t>20250722-datganiad-polisi-rheoleiddiol-deallusrwydd-artiffisial-ar-gymraeg.pdf</a:t>
            </a:r>
            <a:r>
              <a:rPr lang="cy-GB" sz="1400" noProof="0" dirty="0"/>
              <a:t> (Cyrchwyd: 30 Tachwedd 2025).</a:t>
            </a:r>
          </a:p>
          <a:p>
            <a:pPr marL="0" indent="0">
              <a:buNone/>
            </a:pPr>
            <a:r>
              <a:rPr lang="cy-GB" sz="1400" noProof="0" dirty="0"/>
              <a:t>Cunliffe, D. (2021) ‘Minority Languages in the Age of Networked Individualism: From Social Networks to Digital Breathing Spaces’, yn H. Lewis a W. McLeod (eds.) </a:t>
            </a:r>
            <a:r>
              <a:rPr lang="cy-GB" sz="1400" i="1" noProof="0" dirty="0"/>
              <a:t>Language Revitalisation and Social Transformation. </a:t>
            </a:r>
            <a:r>
              <a:rPr lang="cy-GB" sz="1400" noProof="0" dirty="0"/>
              <a:t>Palgrave Macmillan Cham</a:t>
            </a:r>
            <a:r>
              <a:rPr lang="cy-GB" sz="1400" i="1" noProof="0" dirty="0"/>
              <a:t>,</a:t>
            </a:r>
            <a:r>
              <a:rPr lang="cy-GB" sz="1400" noProof="0" dirty="0"/>
              <a:t> tt. 67-97. </a:t>
            </a:r>
          </a:p>
          <a:p>
            <a:pPr marL="0" indent="0">
              <a:buNone/>
            </a:pPr>
            <a:r>
              <a:rPr lang="cy-GB" sz="1400" noProof="0" dirty="0"/>
              <a:t>Fishman, J. (2001) ‘From Theory to Practice (and Vice Versa): Review, Reconsideration and Reiteration’, yn J. Fishman (ed.) </a:t>
            </a:r>
            <a:r>
              <a:rPr lang="cy-GB" sz="1400" i="1" noProof="0" dirty="0"/>
              <a:t>Can Threatened Languages be Saved? </a:t>
            </a:r>
            <a:r>
              <a:rPr lang="cy-GB" sz="1400" noProof="0" dirty="0"/>
              <a:t>Multilingual Matters</a:t>
            </a:r>
            <a:r>
              <a:rPr lang="cy-GB" sz="1400" i="1" noProof="0" dirty="0"/>
              <a:t>, </a:t>
            </a:r>
            <a:r>
              <a:rPr lang="cy-GB" sz="1400" noProof="0" dirty="0"/>
              <a:t>tt. 451-483. </a:t>
            </a:r>
          </a:p>
          <a:p>
            <a:pPr marL="0" indent="0">
              <a:buNone/>
            </a:pPr>
            <a:r>
              <a:rPr lang="cy-GB" sz="1400" noProof="0" dirty="0"/>
              <a:t>Fukuyama, F. (1992) </a:t>
            </a:r>
            <a:r>
              <a:rPr lang="cy-GB" sz="1400" i="1" noProof="0" dirty="0"/>
              <a:t>The End of History and The Last Man</a:t>
            </a:r>
            <a:r>
              <a:rPr lang="cy-GB" sz="1400" noProof="0" dirty="0"/>
              <a:t>. Free Press. </a:t>
            </a:r>
          </a:p>
          <a:p>
            <a:pPr marL="0" indent="0">
              <a:buNone/>
            </a:pPr>
            <a:r>
              <a:rPr lang="cy-GB" sz="1400" noProof="0" dirty="0"/>
              <a:t>Hodges, R. a Prys, C. (2019) ‘The community as a language planning crossroads: macro and micro language planning in communities in Wales’. </a:t>
            </a:r>
            <a:r>
              <a:rPr lang="cy-GB" sz="1400" i="1" noProof="0" dirty="0"/>
              <a:t>Current issues in language planning</a:t>
            </a:r>
            <a:r>
              <a:rPr lang="cy-GB" sz="1400" noProof="0" dirty="0"/>
              <a:t>, 20(3), tt. 207-225.</a:t>
            </a:r>
          </a:p>
          <a:p>
            <a:pPr marL="0" indent="0">
              <a:buNone/>
            </a:pPr>
            <a:r>
              <a:rPr lang="cy-GB" sz="1400" noProof="0" dirty="0"/>
              <a:t>Hu, J. (@jason.hu) (2025) [TikTok]. Ar gael yn: </a:t>
            </a:r>
            <a:r>
              <a:rPr lang="cy-GB" sz="1400" noProof="0" dirty="0">
                <a:hlinkClick r:id="rId4"/>
              </a:rPr>
              <a:t>https://www.tiktok.com/@jasonhu.cymraeg/video/7562623669306969366?_r=1&amp;_t=ZN-90fI65Oqopq</a:t>
            </a:r>
            <a:r>
              <a:rPr lang="cy-GB" sz="1400" noProof="0" dirty="0"/>
              <a:t> (Cyrchwyd: 23 Tachwedd 2025).</a:t>
            </a:r>
          </a:p>
          <a:p>
            <a:pPr marL="0" indent="0">
              <a:buNone/>
            </a:pPr>
            <a:r>
              <a:rPr lang="cy-GB" sz="1400" noProof="0" dirty="0"/>
              <a:t>Lewis, K., Ramage, G. a Rhys, G. (2025) ‘Uniondeb Academaidd, Deallusrwydd Artiffisial a’r Gymraeg’, </a:t>
            </a:r>
            <a:r>
              <a:rPr lang="cy-GB" sz="1400" i="1" noProof="0" dirty="0"/>
              <a:t>Symposiwm Rhwydwaith Uniondeb ac Asesu Cymru QAA 2025.</a:t>
            </a:r>
            <a:r>
              <a:rPr lang="cy-GB" sz="1400" noProof="0" dirty="0"/>
              <a:t> Ar-lein, 4 Mehefin 2025. Ar gael yn: </a:t>
            </a:r>
            <a:r>
              <a:rPr lang="cy-GB" sz="1400" noProof="0" dirty="0">
                <a:hlinkClick r:id="rId5"/>
              </a:rPr>
              <a:t>https://youtu.be/x77a33AuZnw</a:t>
            </a:r>
            <a:r>
              <a:rPr lang="cy-GB" sz="1400" noProof="0" dirty="0"/>
              <a:t> (Cyrchwyd: 5 Rhagfyr 2025). </a:t>
            </a:r>
          </a:p>
          <a:p>
            <a:pPr marL="0" indent="0">
              <a:buNone/>
            </a:pPr>
            <a:r>
              <a:rPr lang="cy-GB" sz="1400" noProof="0" dirty="0"/>
              <a:t>Lewis, M. a Simons, G. (2010) ‘Assessing Endangerment: Expanding Fishman’s GIDS’, </a:t>
            </a:r>
            <a:r>
              <a:rPr lang="cy-GB" sz="1400" i="1" noProof="0" dirty="0"/>
              <a:t>Revue Roumaine de Linguistique </a:t>
            </a:r>
            <a:r>
              <a:rPr lang="cy-GB" sz="1400" noProof="0" dirty="0"/>
              <a:t>55(2), tt. 103-120.  </a:t>
            </a:r>
          </a:p>
        </p:txBody>
      </p:sp>
    </p:spTree>
    <p:extLst>
      <p:ext uri="{BB962C8B-B14F-4D97-AF65-F5344CB8AC3E}">
        <p14:creationId xmlns:p14="http://schemas.microsoft.com/office/powerpoint/2010/main" val="13785942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89C510-0AF3-FF21-519D-11D6A544AB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340A9-6C5C-BCBB-1051-C35532369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8858"/>
            <a:ext cx="10515600" cy="473075"/>
          </a:xfrm>
        </p:spPr>
        <p:txBody>
          <a:bodyPr>
            <a:normAutofit fontScale="90000"/>
          </a:bodyPr>
          <a:lstStyle/>
          <a:p>
            <a:r>
              <a:rPr lang="cy-GB" b="1" noProof="0" dirty="0"/>
              <a:t>Llyfryddiaeth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ABC3DF-73E4-83B7-113A-60CD5D460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93510"/>
            <a:ext cx="10515600" cy="525008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1400" noProof="0" dirty="0"/>
              <a:t>Llywodraeth Cymru (2017) </a:t>
            </a:r>
            <a:r>
              <a:rPr lang="cy-GB" sz="1400" i="1" noProof="0" dirty="0"/>
              <a:t>Cymraeg 2050: Miliwn o Siaradwyr. </a:t>
            </a:r>
            <a:r>
              <a:rPr lang="cy-GB" sz="1400" noProof="0" dirty="0"/>
              <a:t>Ar gael yn: </a:t>
            </a:r>
            <a:r>
              <a:rPr lang="cy-GB" sz="1400" noProof="0" dirty="0">
                <a:hlinkClick r:id="rId2"/>
              </a:rPr>
              <a:t>https://www.llyw.cymru/sites/default/files/publications/2019-03/cymraeg-2050-strategaeth-y-gymraeg-v1-1.pdf</a:t>
            </a:r>
            <a:r>
              <a:rPr lang="cy-GB" sz="1400" noProof="0" dirty="0"/>
              <a:t> (Cyrchwyd: 6 Rhagfyr 2025). </a:t>
            </a:r>
          </a:p>
          <a:p>
            <a:pPr marL="0" indent="0">
              <a:buNone/>
            </a:pPr>
            <a:r>
              <a:rPr lang="cy-GB" sz="1400" noProof="0" dirty="0"/>
              <a:t>Mesthrie, R. (2009) </a:t>
            </a:r>
            <a:r>
              <a:rPr lang="cy-GB" sz="1400" i="1" noProof="0" dirty="0"/>
              <a:t>Introducing Sociolinguistics</a:t>
            </a:r>
            <a:r>
              <a:rPr lang="cy-GB" sz="1400" noProof="0" dirty="0"/>
              <a:t>. Edinburgh University Press. </a:t>
            </a:r>
          </a:p>
          <a:p>
            <a:pPr marL="0" indent="0">
              <a:buNone/>
            </a:pPr>
            <a:r>
              <a:rPr lang="cy-GB" sz="1400" noProof="0" dirty="0"/>
              <a:t>Kawghbostya - Mimyow Kernewek/Memes in Cornish (2025) [Facebook]. Ar gael yn: </a:t>
            </a:r>
            <a:r>
              <a:rPr lang="en-GB" sz="1400" dirty="0" err="1">
                <a:hlinkClick r:id="rId3"/>
              </a:rPr>
              <a:t>Kawghbostya</a:t>
            </a:r>
            <a:r>
              <a:rPr lang="en-GB" sz="1400" dirty="0">
                <a:hlinkClick r:id="rId3"/>
              </a:rPr>
              <a:t> - </a:t>
            </a:r>
            <a:r>
              <a:rPr lang="en-GB" sz="1400" dirty="0" err="1">
                <a:hlinkClick r:id="rId3"/>
              </a:rPr>
              <a:t>Mimyow</a:t>
            </a:r>
            <a:r>
              <a:rPr lang="en-GB" sz="1400" dirty="0">
                <a:hlinkClick r:id="rId3"/>
              </a:rPr>
              <a:t> </a:t>
            </a:r>
            <a:r>
              <a:rPr lang="en-GB" sz="1400" dirty="0" err="1">
                <a:hlinkClick r:id="rId3"/>
              </a:rPr>
              <a:t>Kernewek</a:t>
            </a:r>
            <a:r>
              <a:rPr lang="en-GB" sz="1400" dirty="0">
                <a:hlinkClick r:id="rId3"/>
              </a:rPr>
              <a:t>/Memes in Cornish | Facebook</a:t>
            </a:r>
            <a:r>
              <a:rPr lang="en-GB" sz="1400" dirty="0"/>
              <a:t> (</a:t>
            </a:r>
            <a:r>
              <a:rPr lang="en-GB" sz="1400" dirty="0" err="1"/>
              <a:t>Cyrchwyd</a:t>
            </a:r>
            <a:r>
              <a:rPr lang="en-GB" sz="1400" dirty="0"/>
              <a:t>: 7 </a:t>
            </a:r>
            <a:r>
              <a:rPr lang="en-GB" sz="1400" dirty="0" err="1"/>
              <a:t>Rhagfyr</a:t>
            </a:r>
            <a:r>
              <a:rPr lang="en-GB" sz="1400" dirty="0"/>
              <a:t> 2025).</a:t>
            </a:r>
            <a:endParaRPr lang="cy-GB" sz="1400" noProof="0" dirty="0"/>
          </a:p>
          <a:p>
            <a:pPr marL="0" indent="0">
              <a:buNone/>
            </a:pPr>
            <a:r>
              <a:rPr lang="cy-GB" sz="1400" noProof="0" dirty="0"/>
              <a:t>Morris, D. a Williams, G. (2000) </a:t>
            </a:r>
            <a:r>
              <a:rPr lang="cy-GB" sz="1400" i="1" noProof="0" dirty="0"/>
              <a:t>Language Planning and Language Use: Welsh in a Global Age.</a:t>
            </a:r>
            <a:r>
              <a:rPr lang="cy-GB" sz="1400" noProof="0" dirty="0"/>
              <a:t> University of Wales Press.</a:t>
            </a:r>
          </a:p>
          <a:p>
            <a:pPr marL="0" indent="0">
              <a:buNone/>
            </a:pPr>
            <a:r>
              <a:rPr lang="cy-GB" sz="1400" noProof="0" dirty="0"/>
              <a:t>Newyddion S4C (2022) </a:t>
            </a:r>
            <a:r>
              <a:rPr lang="cy-GB" sz="1400" i="1" noProof="0" dirty="0"/>
              <a:t>‘Gormod o bwyslais ar y Gymraeg o fewn ysgolion</a:t>
            </a:r>
            <a:r>
              <a:rPr lang="cy-GB" sz="1400" i="1" dirty="0"/>
              <a:t>’</a:t>
            </a:r>
            <a:r>
              <a:rPr lang="cy-GB" sz="1400" i="1" noProof="0" dirty="0"/>
              <a:t> medd teulu un o berchnogion tir Eisteddfod 2022. </a:t>
            </a:r>
            <a:r>
              <a:rPr lang="cy-GB" sz="1400" noProof="0" dirty="0"/>
              <a:t>Ar gael yn: </a:t>
            </a:r>
            <a:r>
              <a:rPr lang="cy-GB" sz="1400" noProof="0" dirty="0">
                <a:hlinkClick r:id="rId4"/>
              </a:rPr>
              <a:t>'Gormod o bwyslais ar y Gymraeg o fewn ysgolion' medd teulu un o berchnogion tir Eisteddfod 2022 | Y Byd ar Bedwar | Newyddion S4C</a:t>
            </a:r>
            <a:r>
              <a:rPr lang="cy-GB" sz="1400" noProof="0" dirty="0"/>
              <a:t> (Cyrchwyd: 30 Tachwedd 2025).</a:t>
            </a:r>
          </a:p>
          <a:p>
            <a:pPr marL="0" indent="0">
              <a:buNone/>
            </a:pPr>
            <a:r>
              <a:rPr lang="cy-GB" sz="1400" noProof="0" dirty="0"/>
              <a:t>Pujolar, J. a Puigdevall, M. (2015) ‘Linguistic </a:t>
            </a:r>
            <a:r>
              <a:rPr lang="cy-GB" sz="1400" i="1" noProof="0" dirty="0"/>
              <a:t>mudes</a:t>
            </a:r>
            <a:r>
              <a:rPr lang="cy-GB" sz="1400" noProof="0" dirty="0"/>
              <a:t>: how to become a new speaker in Catalonia’, </a:t>
            </a:r>
            <a:r>
              <a:rPr lang="cy-GB" sz="1400" i="1" noProof="0" dirty="0"/>
              <a:t>International Journal of the Sociology of Language,</a:t>
            </a:r>
            <a:r>
              <a:rPr lang="cy-GB" sz="1400" noProof="0" dirty="0"/>
              <a:t> 231, tt. 167-187. </a:t>
            </a:r>
          </a:p>
          <a:p>
            <a:pPr marL="0" indent="0">
              <a:buNone/>
            </a:pPr>
            <a:r>
              <a:rPr lang="cy-GB" sz="1400" noProof="0" dirty="0"/>
              <a:t>S4C (2025) [YouTube]. Ar gael yn: </a:t>
            </a:r>
            <a:r>
              <a:rPr lang="cy-GB" sz="1400" noProof="0" dirty="0">
                <a:hlinkClick r:id="rId5"/>
              </a:rPr>
              <a:t>https://www.youtube.com/shorts/VWNnnQ63gCY</a:t>
            </a:r>
            <a:r>
              <a:rPr lang="cy-GB" sz="1400" noProof="0" dirty="0"/>
              <a:t> (Cyrchwyd: 23 Tachwedd 2025).</a:t>
            </a:r>
          </a:p>
          <a:p>
            <a:pPr marL="0" indent="0">
              <a:buNone/>
            </a:pPr>
            <a:r>
              <a:rPr lang="cy-GB" sz="1400" noProof="0" dirty="0"/>
              <a:t>Strubell, M. (1998) ‘Can sociolinguistic change be planned?’, </a:t>
            </a:r>
            <a:r>
              <a:rPr lang="cy-GB" sz="1400" i="1" noProof="0" dirty="0"/>
              <a:t>Proceedings of the 1st European Conference ‘Private Foreign Language Education in Europe: Its Contribution to the Multinlingual and Multicultural Aspect of the European Union’. </a:t>
            </a:r>
            <a:r>
              <a:rPr lang="cy-GB" sz="1400" noProof="0" dirty="0"/>
              <a:t>Thessaloniki, Tachwedd 1997. Palso, tt, 23-31.</a:t>
            </a:r>
            <a:endParaRPr lang="cy-GB" sz="1400" noProof="0" dirty="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cy-GB" sz="1400" noProof="0" dirty="0"/>
              <a:t>Tilley, E. (2020) </a:t>
            </a:r>
            <a:r>
              <a:rPr lang="cy-GB" sz="1400" i="1" noProof="0" dirty="0"/>
              <a:t>Narratives of Belonging: Experiences of Learning and Using Welsh of Adult “New Speakers” in North West Wales. </a:t>
            </a:r>
            <a:r>
              <a:rPr lang="cy-GB" sz="1400" noProof="0" dirty="0"/>
              <a:t>Traethawd ymchwil PhD. Prifysgol Bangor. Ar gael yn: </a:t>
            </a:r>
            <a:r>
              <a:rPr lang="cy-GB" sz="1400" noProof="0" dirty="0">
                <a:hlinkClick r:id="rId6"/>
              </a:rPr>
              <a:t>https://research.bangor.ac.uk/en/studentTheses/narratives-of-belonging-experiences-of-learning-and-using-welsh-o/</a:t>
            </a:r>
            <a:r>
              <a:rPr lang="cy-GB" sz="1400" noProof="0" dirty="0"/>
              <a:t> (Cyrchwyd: 29 Tachwedd 2025). </a:t>
            </a:r>
          </a:p>
          <a:p>
            <a:pPr marL="0" indent="0">
              <a:buNone/>
            </a:pPr>
            <a:r>
              <a:rPr lang="cy-GB" sz="1400" noProof="0" dirty="0"/>
              <a:t>UNESCO Ad Hoc Expert Group on Endangered Languages (2003) ‘Language Vitality and Endangerment’, </a:t>
            </a:r>
            <a:r>
              <a:rPr lang="cy-GB" sz="1400" i="1" noProof="0" dirty="0"/>
              <a:t>International Expert Meeting on UNESCO Programme Safeguarding of Endangered Langauges</a:t>
            </a:r>
            <a:r>
              <a:rPr lang="cy-GB" sz="1400" noProof="0" dirty="0"/>
              <a:t>. Paris, 10-12 Mawrth. Ar gael yn: </a:t>
            </a:r>
            <a:r>
              <a:rPr lang="cy-GB" sz="1400" noProof="0" dirty="0">
                <a:hlinkClick r:id="rId7"/>
              </a:rPr>
              <a:t>https://ich.unesco.org/doc/src/00120-EN.pdf</a:t>
            </a:r>
            <a:r>
              <a:rPr lang="cy-GB" sz="1400" noProof="0" dirty="0"/>
              <a:t> (Cyrchwyd: 23 Tachwedd 2025).</a:t>
            </a:r>
          </a:p>
          <a:p>
            <a:pPr marL="0" indent="0">
              <a:buNone/>
            </a:pPr>
            <a:r>
              <a:rPr lang="cy-GB" sz="1400" noProof="0" dirty="0"/>
              <a:t>Wallerstein, I. (2004) </a:t>
            </a:r>
            <a:r>
              <a:rPr lang="cy-GB" sz="1400" i="1" noProof="0" dirty="0"/>
              <a:t>World Systems Analysis: An Introduction.</a:t>
            </a:r>
            <a:r>
              <a:rPr lang="cy-GB" sz="1400" noProof="0" dirty="0"/>
              <a:t> Duke University Press.  </a:t>
            </a:r>
          </a:p>
          <a:p>
            <a:pPr marL="0" indent="0">
              <a:buNone/>
            </a:pPr>
            <a:r>
              <a:rPr lang="cy-GB" sz="1400" noProof="0" dirty="0"/>
              <a:t>Walsh, J. a McLeod, W. (2008) ‘An overcoat wrapped around an invisible man? Language legislation and language revitalisation in Ireland and Scotland’, </a:t>
            </a:r>
            <a:r>
              <a:rPr lang="cy-GB" sz="1400" i="1" noProof="0" dirty="0"/>
              <a:t>Language Policy,</a:t>
            </a:r>
            <a:r>
              <a:rPr lang="cy-GB" sz="1400" noProof="0" dirty="0"/>
              <a:t> 7, tt. 21-46. </a:t>
            </a:r>
          </a:p>
        </p:txBody>
      </p:sp>
    </p:spTree>
    <p:extLst>
      <p:ext uri="{BB962C8B-B14F-4D97-AF65-F5344CB8AC3E}">
        <p14:creationId xmlns:p14="http://schemas.microsoft.com/office/powerpoint/2010/main" val="20848808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FEDDB-FFA3-AAF4-A416-F63142555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b="1" noProof="0" dirty="0"/>
              <a:t>Datganiad Defnydd o Ddeallusrwydd Artiffisial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56C85E-7DE7-AFBB-6713-0901403B62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sz="1400" noProof="0" dirty="0"/>
              <a:t>Rwy’n cydnabod y defnydd o Cysill (ar gael ar gyfrifiaduron PCYDDS) ar 6 Rhagfyr 2025 i wirio fy ngwaith. </a:t>
            </a:r>
          </a:p>
          <a:p>
            <a:pPr marL="0" indent="0">
              <a:buNone/>
            </a:pPr>
            <a:r>
              <a:rPr lang="cy-GB" sz="1400" noProof="0" dirty="0"/>
              <a:t>Rwy’n cadarnhau nad ydw i wedi cyflwyno unrhyw destun a gynhyrchir gan ddeallusrwydd artiffisial fel fy ngwaith fy hun. </a:t>
            </a:r>
          </a:p>
          <a:p>
            <a:pPr marL="0" indent="0">
              <a:buNone/>
            </a:pPr>
            <a:r>
              <a:rPr lang="cy-GB" sz="1400" noProof="0" dirty="0"/>
              <a:t>Rwy’n cadarnhau bod gennyf gopïau o’m drafftiau, fy nodiadau ac unrhyw adnoddau eraill y defnyddiais cyn ac ar ôl defnyddio offer deallusrwydd artiffisial y gellir gofyn i mi eu darparu fel tystiolaeth. </a:t>
            </a:r>
          </a:p>
        </p:txBody>
      </p:sp>
    </p:spTree>
    <p:extLst>
      <p:ext uri="{BB962C8B-B14F-4D97-AF65-F5344CB8AC3E}">
        <p14:creationId xmlns:p14="http://schemas.microsoft.com/office/powerpoint/2010/main" val="12105128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3039</TotalTime>
  <Words>1775</Words>
  <Application>Microsoft Office PowerPoint</Application>
  <PresentationFormat>Widescreen</PresentationFormat>
  <Paragraphs>92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“Cyflwynwch yn feirniadol brif nodweddion, cysyniadau a thrywyddau damcaniaethol y maes cynllunio iaith.”</vt:lpstr>
      <vt:lpstr>Cynnwys</vt:lpstr>
      <vt:lpstr>Lens materoliaethol: Datblygiad y maes tan ‘diwedd hanes’</vt:lpstr>
      <vt:lpstr>Lens ymddygiad cymdeithasol:  y cydadwaith rhwng y gymdeithas a dewisiadau personol (1) </vt:lpstr>
      <vt:lpstr>Lens ymddygiad cymdeithasol:  y cydadwaith rhwng y gymdeithas a dewisiadau personol (2) </vt:lpstr>
      <vt:lpstr>Themâu trawsbynciol: Awdurdod a bywiogrwydd </vt:lpstr>
      <vt:lpstr>Yn edrych i’r dyfodol: Oes y cyfryngau cymdeithasol a deallusrwydd artiffisial</vt:lpstr>
      <vt:lpstr>PowerPoint Presentation</vt:lpstr>
      <vt:lpstr>Diolch am wrando!</vt:lpstr>
      <vt:lpstr>Llyfryddiaeth (1)</vt:lpstr>
      <vt:lpstr>Llyfryddiaeth (2)</vt:lpstr>
      <vt:lpstr>Datganiad Defnydd o Ddeallusrwydd Artiffisial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Richard Buckley (2516484)</dc:creator>
  <cp:lastModifiedBy>Richard Buckley</cp:lastModifiedBy>
  <cp:revision>39</cp:revision>
  <dcterms:created xsi:type="dcterms:W3CDTF">2025-11-23T14:59:51Z</dcterms:created>
  <dcterms:modified xsi:type="dcterms:W3CDTF">2025-12-07T09:52:52Z</dcterms:modified>
</cp:coreProperties>
</file>