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Lst>
  <p:notesMasterIdLst>
    <p:notesMasterId r:id="rId18"/>
  </p:notesMasterIdLst>
  <p:sldIdLst>
    <p:sldId id="256" r:id="rId3"/>
    <p:sldId id="263" r:id="rId4"/>
    <p:sldId id="261" r:id="rId5"/>
    <p:sldId id="262" r:id="rId6"/>
    <p:sldId id="258" r:id="rId7"/>
    <p:sldId id="259" r:id="rId8"/>
    <p:sldId id="260" r:id="rId9"/>
    <p:sldId id="257" r:id="rId10"/>
    <p:sldId id="264" r:id="rId11"/>
    <p:sldId id="265" r:id="rId12"/>
    <p:sldId id="266" r:id="rId13"/>
    <p:sldId id="267" r:id="rId14"/>
    <p:sldId id="268" r:id="rId15"/>
    <p:sldId id="269" r:id="rId16"/>
    <p:sldId id="270" r:id="rId17"/>
  </p:sldIdLst>
  <p:sldSz cx="9144000" cy="6858000" type="screen4x3"/>
  <p:notesSz cx="6858000" cy="9144000"/>
  <p:embeddedFontLst>
    <p:embeddedFont>
      <p:font typeface="Tahoma" panose="020B0604030504040204" pitchFamily="34" charset="0"/>
      <p:regular r:id="rId19"/>
      <p:bold r:id="rId20"/>
    </p:embeddedFont>
    <p:embeddedFont>
      <p:font typeface="Verdana" panose="020B0604030504040204" pitchFamily="34" charset="0"/>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46478-AE82-417C-8CCE-5B82BD95C396}" v="36" dt="2024-07-15T13:50:13.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28151" autoAdjust="0"/>
  </p:normalViewPr>
  <p:slideViewPr>
    <p:cSldViewPr>
      <p:cViewPr varScale="1">
        <p:scale>
          <a:sx n="31" d="100"/>
          <a:sy n="31" d="100"/>
        </p:scale>
        <p:origin x="3380" y="28"/>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3.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font" Target="fonts/font2.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6.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1.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4.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Jansen" userId="5b8e1cf2-e26f-4517-87f7-d832d29dc3c7" providerId="ADAL" clId="{1AA46478-AE82-417C-8CCE-5B82BD95C396}"/>
    <pc:docChg chg="undo redo custSel addSld delSld modSld">
      <pc:chgData name="Thomas Jansen" userId="5b8e1cf2-e26f-4517-87f7-d832d29dc3c7" providerId="ADAL" clId="{1AA46478-AE82-417C-8CCE-5B82BD95C396}" dt="2024-07-15T13:51:00.777" v="503" actId="13926"/>
      <pc:docMkLst>
        <pc:docMk/>
      </pc:docMkLst>
      <pc:sldChg chg="modSp mod">
        <pc:chgData name="Thomas Jansen" userId="5b8e1cf2-e26f-4517-87f7-d832d29dc3c7" providerId="ADAL" clId="{1AA46478-AE82-417C-8CCE-5B82BD95C396}" dt="2024-07-15T12:48:00.421" v="5"/>
        <pc:sldMkLst>
          <pc:docMk/>
          <pc:sldMk cId="0" sldId="256"/>
        </pc:sldMkLst>
        <pc:spChg chg="mod">
          <ac:chgData name="Thomas Jansen" userId="5b8e1cf2-e26f-4517-87f7-d832d29dc3c7" providerId="ADAL" clId="{1AA46478-AE82-417C-8CCE-5B82BD95C396}" dt="2024-07-15T12:47:13.355" v="4"/>
          <ac:spMkLst>
            <pc:docMk/>
            <pc:sldMk cId="0" sldId="256"/>
            <ac:spMk id="2" creationId="{00000000-0000-0000-0000-000000000000}"/>
          </ac:spMkLst>
        </pc:spChg>
        <pc:spChg chg="mod">
          <ac:chgData name="Thomas Jansen" userId="5b8e1cf2-e26f-4517-87f7-d832d29dc3c7" providerId="ADAL" clId="{1AA46478-AE82-417C-8CCE-5B82BD95C396}" dt="2024-07-15T12:48:00.421" v="5"/>
          <ac:spMkLst>
            <pc:docMk/>
            <pc:sldMk cId="0" sldId="256"/>
            <ac:spMk id="3" creationId="{00000000-0000-0000-0000-000000000000}"/>
          </ac:spMkLst>
        </pc:spChg>
      </pc:sldChg>
      <pc:sldChg chg="modSp new mod modNotesTx">
        <pc:chgData name="Thomas Jansen" userId="5b8e1cf2-e26f-4517-87f7-d832d29dc3c7" providerId="ADAL" clId="{1AA46478-AE82-417C-8CCE-5B82BD95C396}" dt="2024-07-15T13:48:22.077" v="488" actId="20577"/>
        <pc:sldMkLst>
          <pc:docMk/>
          <pc:sldMk cId="547734578" sldId="257"/>
        </pc:sldMkLst>
        <pc:spChg chg="mod">
          <ac:chgData name="Thomas Jansen" userId="5b8e1cf2-e26f-4517-87f7-d832d29dc3c7" providerId="ADAL" clId="{1AA46478-AE82-417C-8CCE-5B82BD95C396}" dt="2024-07-15T13:16:45.519" v="357" actId="255"/>
          <ac:spMkLst>
            <pc:docMk/>
            <pc:sldMk cId="547734578" sldId="257"/>
            <ac:spMk id="2" creationId="{9BF927D3-7CA9-1896-EE9D-BA9FF55C2299}"/>
          </ac:spMkLst>
        </pc:spChg>
        <pc:spChg chg="mod">
          <ac:chgData name="Thomas Jansen" userId="5b8e1cf2-e26f-4517-87f7-d832d29dc3c7" providerId="ADAL" clId="{1AA46478-AE82-417C-8CCE-5B82BD95C396}" dt="2024-07-15T13:18:20.285" v="363" actId="27636"/>
          <ac:spMkLst>
            <pc:docMk/>
            <pc:sldMk cId="547734578" sldId="257"/>
            <ac:spMk id="3" creationId="{EBEF9B5C-97EC-69BA-0C65-28E0C95946C2}"/>
          </ac:spMkLst>
        </pc:spChg>
      </pc:sldChg>
      <pc:sldChg chg="modSp new mod">
        <pc:chgData name="Thomas Jansen" userId="5b8e1cf2-e26f-4517-87f7-d832d29dc3c7" providerId="ADAL" clId="{1AA46478-AE82-417C-8CCE-5B82BD95C396}" dt="2024-07-15T12:53:34.125" v="96" actId="20577"/>
        <pc:sldMkLst>
          <pc:docMk/>
          <pc:sldMk cId="748403834" sldId="258"/>
        </pc:sldMkLst>
        <pc:spChg chg="mod">
          <ac:chgData name="Thomas Jansen" userId="5b8e1cf2-e26f-4517-87f7-d832d29dc3c7" providerId="ADAL" clId="{1AA46478-AE82-417C-8CCE-5B82BD95C396}" dt="2024-07-15T12:53:34.125" v="96" actId="20577"/>
          <ac:spMkLst>
            <pc:docMk/>
            <pc:sldMk cId="748403834" sldId="258"/>
            <ac:spMk id="2" creationId="{2D491792-E3C0-21CF-64EA-03EE06444EBD}"/>
          </ac:spMkLst>
        </pc:spChg>
        <pc:spChg chg="mod">
          <ac:chgData name="Thomas Jansen" userId="5b8e1cf2-e26f-4517-87f7-d832d29dc3c7" providerId="ADAL" clId="{1AA46478-AE82-417C-8CCE-5B82BD95C396}" dt="2024-07-15T12:50:33.606" v="22" actId="113"/>
          <ac:spMkLst>
            <pc:docMk/>
            <pc:sldMk cId="748403834" sldId="258"/>
            <ac:spMk id="3" creationId="{2A4E2F6F-59D0-D233-3621-25B37161ECC1}"/>
          </ac:spMkLst>
        </pc:spChg>
      </pc:sldChg>
      <pc:sldChg chg="addSp delSp modSp new mod">
        <pc:chgData name="Thomas Jansen" userId="5b8e1cf2-e26f-4517-87f7-d832d29dc3c7" providerId="ADAL" clId="{1AA46478-AE82-417C-8CCE-5B82BD95C396}" dt="2024-07-15T13:15:47.165" v="290" actId="14100"/>
        <pc:sldMkLst>
          <pc:docMk/>
          <pc:sldMk cId="912110801" sldId="259"/>
        </pc:sldMkLst>
        <pc:spChg chg="mod">
          <ac:chgData name="Thomas Jansen" userId="5b8e1cf2-e26f-4517-87f7-d832d29dc3c7" providerId="ADAL" clId="{1AA46478-AE82-417C-8CCE-5B82BD95C396}" dt="2024-07-15T13:15:39.599" v="287"/>
          <ac:spMkLst>
            <pc:docMk/>
            <pc:sldMk cId="912110801" sldId="259"/>
            <ac:spMk id="2" creationId="{B8266D6A-5953-4734-CA57-30126133A20A}"/>
          </ac:spMkLst>
        </pc:spChg>
        <pc:spChg chg="del mod">
          <ac:chgData name="Thomas Jansen" userId="5b8e1cf2-e26f-4517-87f7-d832d29dc3c7" providerId="ADAL" clId="{1AA46478-AE82-417C-8CCE-5B82BD95C396}" dt="2024-07-15T12:50:55.641" v="25"/>
          <ac:spMkLst>
            <pc:docMk/>
            <pc:sldMk cId="912110801" sldId="259"/>
            <ac:spMk id="3" creationId="{5528FABD-0364-A5FC-1A08-4012B72F195F}"/>
          </ac:spMkLst>
        </pc:spChg>
        <pc:picChg chg="add mod">
          <ac:chgData name="Thomas Jansen" userId="5b8e1cf2-e26f-4517-87f7-d832d29dc3c7" providerId="ADAL" clId="{1AA46478-AE82-417C-8CCE-5B82BD95C396}" dt="2024-07-15T13:15:47.165" v="290" actId="14100"/>
          <ac:picMkLst>
            <pc:docMk/>
            <pc:sldMk cId="912110801" sldId="259"/>
            <ac:picMk id="4" creationId="{659D6F0F-A3A5-D6E8-92FE-6F0BF4186C07}"/>
          </ac:picMkLst>
        </pc:picChg>
      </pc:sldChg>
      <pc:sldChg chg="modSp new mod">
        <pc:chgData name="Thomas Jansen" userId="5b8e1cf2-e26f-4517-87f7-d832d29dc3c7" providerId="ADAL" clId="{1AA46478-AE82-417C-8CCE-5B82BD95C396}" dt="2024-07-15T12:53:40.400" v="100" actId="20577"/>
        <pc:sldMkLst>
          <pc:docMk/>
          <pc:sldMk cId="74960296" sldId="260"/>
        </pc:sldMkLst>
        <pc:spChg chg="mod">
          <ac:chgData name="Thomas Jansen" userId="5b8e1cf2-e26f-4517-87f7-d832d29dc3c7" providerId="ADAL" clId="{1AA46478-AE82-417C-8CCE-5B82BD95C396}" dt="2024-07-15T12:53:40.400" v="100" actId="20577"/>
          <ac:spMkLst>
            <pc:docMk/>
            <pc:sldMk cId="74960296" sldId="260"/>
            <ac:spMk id="2" creationId="{910079AF-2931-9BDF-903C-4AFDA8DEABAF}"/>
          </ac:spMkLst>
        </pc:spChg>
        <pc:spChg chg="mod">
          <ac:chgData name="Thomas Jansen" userId="5b8e1cf2-e26f-4517-87f7-d832d29dc3c7" providerId="ADAL" clId="{1AA46478-AE82-417C-8CCE-5B82BD95C396}" dt="2024-07-15T12:53:21.669" v="94" actId="27636"/>
          <ac:spMkLst>
            <pc:docMk/>
            <pc:sldMk cId="74960296" sldId="260"/>
            <ac:spMk id="3" creationId="{B0D57484-DEE1-F178-5D4E-BD74A2F43FCA}"/>
          </ac:spMkLst>
        </pc:spChg>
      </pc:sldChg>
      <pc:sldChg chg="addSp delSp modSp new mod modAnim">
        <pc:chgData name="Thomas Jansen" userId="5b8e1cf2-e26f-4517-87f7-d832d29dc3c7" providerId="ADAL" clId="{1AA46478-AE82-417C-8CCE-5B82BD95C396}" dt="2024-07-15T13:16:00.485" v="291"/>
        <pc:sldMkLst>
          <pc:docMk/>
          <pc:sldMk cId="141290115" sldId="261"/>
        </pc:sldMkLst>
        <pc:spChg chg="mod">
          <ac:chgData name="Thomas Jansen" userId="5b8e1cf2-e26f-4517-87f7-d832d29dc3c7" providerId="ADAL" clId="{1AA46478-AE82-417C-8CCE-5B82BD95C396}" dt="2024-07-15T13:16:00.485" v="291"/>
          <ac:spMkLst>
            <pc:docMk/>
            <pc:sldMk cId="141290115" sldId="261"/>
            <ac:spMk id="2" creationId="{FE66C3D9-0938-A1E2-E8C5-E8D1608E95D8}"/>
          </ac:spMkLst>
        </pc:spChg>
        <pc:spChg chg="del mod">
          <ac:chgData name="Thomas Jansen" userId="5b8e1cf2-e26f-4517-87f7-d832d29dc3c7" providerId="ADAL" clId="{1AA46478-AE82-417C-8CCE-5B82BD95C396}" dt="2024-07-15T13:07:40.453" v="249"/>
          <ac:spMkLst>
            <pc:docMk/>
            <pc:sldMk cId="141290115" sldId="261"/>
            <ac:spMk id="3" creationId="{C24498B1-8763-549F-1B53-EBD22B8C0074}"/>
          </ac:spMkLst>
        </pc:spChg>
        <pc:picChg chg="add mod">
          <ac:chgData name="Thomas Jansen" userId="5b8e1cf2-e26f-4517-87f7-d832d29dc3c7" providerId="ADAL" clId="{1AA46478-AE82-417C-8CCE-5B82BD95C396}" dt="2024-07-15T13:16:00.485" v="291"/>
          <ac:picMkLst>
            <pc:docMk/>
            <pc:sldMk cId="141290115" sldId="261"/>
            <ac:picMk id="4" creationId="{A758DE17-1F7B-DF1A-5F4E-94E858D3DD9E}"/>
          </ac:picMkLst>
        </pc:picChg>
      </pc:sldChg>
      <pc:sldChg chg="modSp new mod modNotesTx">
        <pc:chgData name="Thomas Jansen" userId="5b8e1cf2-e26f-4517-87f7-d832d29dc3c7" providerId="ADAL" clId="{1AA46478-AE82-417C-8CCE-5B82BD95C396}" dt="2024-07-15T13:48:05.535" v="486" actId="207"/>
        <pc:sldMkLst>
          <pc:docMk/>
          <pc:sldMk cId="632109448" sldId="262"/>
        </pc:sldMkLst>
        <pc:spChg chg="mod">
          <ac:chgData name="Thomas Jansen" userId="5b8e1cf2-e26f-4517-87f7-d832d29dc3c7" providerId="ADAL" clId="{1AA46478-AE82-417C-8CCE-5B82BD95C396}" dt="2024-07-15T13:08:12.298" v="252"/>
          <ac:spMkLst>
            <pc:docMk/>
            <pc:sldMk cId="632109448" sldId="262"/>
            <ac:spMk id="2" creationId="{EE5DF64E-1D81-A1D9-4CA6-250887858D63}"/>
          </ac:spMkLst>
        </pc:spChg>
        <pc:spChg chg="mod">
          <ac:chgData name="Thomas Jansen" userId="5b8e1cf2-e26f-4517-87f7-d832d29dc3c7" providerId="ADAL" clId="{1AA46478-AE82-417C-8CCE-5B82BD95C396}" dt="2024-07-15T13:08:57.316" v="269"/>
          <ac:spMkLst>
            <pc:docMk/>
            <pc:sldMk cId="632109448" sldId="262"/>
            <ac:spMk id="3" creationId="{3B3A5319-25D6-76B3-02FC-C88B92CE80CD}"/>
          </ac:spMkLst>
        </pc:spChg>
      </pc:sldChg>
      <pc:sldChg chg="modSp new mod modNotes modNotesTx">
        <pc:chgData name="Thomas Jansen" userId="5b8e1cf2-e26f-4517-87f7-d832d29dc3c7" providerId="ADAL" clId="{1AA46478-AE82-417C-8CCE-5B82BD95C396}" dt="2024-07-15T13:46:02.654" v="483"/>
        <pc:sldMkLst>
          <pc:docMk/>
          <pc:sldMk cId="3817971174" sldId="263"/>
        </pc:sldMkLst>
        <pc:spChg chg="mod">
          <ac:chgData name="Thomas Jansen" userId="5b8e1cf2-e26f-4517-87f7-d832d29dc3c7" providerId="ADAL" clId="{1AA46478-AE82-417C-8CCE-5B82BD95C396}" dt="2024-07-15T13:15:28.879" v="286"/>
          <ac:spMkLst>
            <pc:docMk/>
            <pc:sldMk cId="3817971174" sldId="263"/>
            <ac:spMk id="2" creationId="{C7B22479-65AB-66E9-838D-2AA126EA6028}"/>
          </ac:spMkLst>
        </pc:spChg>
      </pc:sldChg>
      <pc:sldChg chg="addSp delSp modSp new mod modNotesTx">
        <pc:chgData name="Thomas Jansen" userId="5b8e1cf2-e26f-4517-87f7-d832d29dc3c7" providerId="ADAL" clId="{1AA46478-AE82-417C-8CCE-5B82BD95C396}" dt="2024-07-15T13:50:16.018" v="500" actId="20577"/>
        <pc:sldMkLst>
          <pc:docMk/>
          <pc:sldMk cId="1020154769" sldId="264"/>
        </pc:sldMkLst>
        <pc:spChg chg="add del mod">
          <ac:chgData name="Thomas Jansen" userId="5b8e1cf2-e26f-4517-87f7-d832d29dc3c7" providerId="ADAL" clId="{1AA46478-AE82-417C-8CCE-5B82BD95C396}" dt="2024-07-15T13:19:32.076" v="373" actId="12"/>
          <ac:spMkLst>
            <pc:docMk/>
            <pc:sldMk cId="1020154769" sldId="264"/>
            <ac:spMk id="3" creationId="{59D6DD7A-4753-AD05-62CD-04356B72A734}"/>
          </ac:spMkLst>
        </pc:spChg>
        <pc:spChg chg="add mod">
          <ac:chgData name="Thomas Jansen" userId="5b8e1cf2-e26f-4517-87f7-d832d29dc3c7" providerId="ADAL" clId="{1AA46478-AE82-417C-8CCE-5B82BD95C396}" dt="2024-07-15T13:19:20.796" v="368"/>
          <ac:spMkLst>
            <pc:docMk/>
            <pc:sldMk cId="1020154769" sldId="264"/>
            <ac:spMk id="4" creationId="{CE228E00-57C2-9B5D-3E9F-8E39F9F749DE}"/>
          </ac:spMkLst>
        </pc:spChg>
      </pc:sldChg>
      <pc:sldChg chg="addSp delSp modSp new mod modNotesTx">
        <pc:chgData name="Thomas Jansen" userId="5b8e1cf2-e26f-4517-87f7-d832d29dc3c7" providerId="ADAL" clId="{1AA46478-AE82-417C-8CCE-5B82BD95C396}" dt="2024-07-15T13:22:51.664" v="385" actId="113"/>
        <pc:sldMkLst>
          <pc:docMk/>
          <pc:sldMk cId="697794211" sldId="265"/>
        </pc:sldMkLst>
        <pc:spChg chg="add del mod">
          <ac:chgData name="Thomas Jansen" userId="5b8e1cf2-e26f-4517-87f7-d832d29dc3c7" providerId="ADAL" clId="{1AA46478-AE82-417C-8CCE-5B82BD95C396}" dt="2024-07-15T13:20:28.239" v="383" actId="12"/>
          <ac:spMkLst>
            <pc:docMk/>
            <pc:sldMk cId="697794211" sldId="265"/>
            <ac:spMk id="3" creationId="{41216FB3-CAD7-0DFD-015E-0252C378E981}"/>
          </ac:spMkLst>
        </pc:spChg>
        <pc:spChg chg="add mod">
          <ac:chgData name="Thomas Jansen" userId="5b8e1cf2-e26f-4517-87f7-d832d29dc3c7" providerId="ADAL" clId="{1AA46478-AE82-417C-8CCE-5B82BD95C396}" dt="2024-07-15T13:20:16.776" v="378"/>
          <ac:spMkLst>
            <pc:docMk/>
            <pc:sldMk cId="697794211" sldId="265"/>
            <ac:spMk id="4" creationId="{C27C6515-90D4-998A-F20B-F79295C9FECF}"/>
          </ac:spMkLst>
        </pc:spChg>
      </pc:sldChg>
      <pc:sldChg chg="addSp delSp modSp new mod modNotesTx">
        <pc:chgData name="Thomas Jansen" userId="5b8e1cf2-e26f-4517-87f7-d832d29dc3c7" providerId="ADAL" clId="{1AA46478-AE82-417C-8CCE-5B82BD95C396}" dt="2024-07-15T13:51:00.777" v="503" actId="13926"/>
        <pc:sldMkLst>
          <pc:docMk/>
          <pc:sldMk cId="787416969" sldId="266"/>
        </pc:sldMkLst>
        <pc:spChg chg="add del mod">
          <ac:chgData name="Thomas Jansen" userId="5b8e1cf2-e26f-4517-87f7-d832d29dc3c7" providerId="ADAL" clId="{1AA46478-AE82-417C-8CCE-5B82BD95C396}" dt="2024-07-15T13:23:19.769" v="393" actId="5793"/>
          <ac:spMkLst>
            <pc:docMk/>
            <pc:sldMk cId="787416969" sldId="266"/>
            <ac:spMk id="3" creationId="{F4248FD1-FA97-B8D4-B056-DF0CA3EAE384}"/>
          </ac:spMkLst>
        </pc:spChg>
        <pc:spChg chg="add mod">
          <ac:chgData name="Thomas Jansen" userId="5b8e1cf2-e26f-4517-87f7-d832d29dc3c7" providerId="ADAL" clId="{1AA46478-AE82-417C-8CCE-5B82BD95C396}" dt="2024-07-15T13:23:12.831" v="388"/>
          <ac:spMkLst>
            <pc:docMk/>
            <pc:sldMk cId="787416969" sldId="266"/>
            <ac:spMk id="4" creationId="{E4D9C8CC-C3A5-3882-C7A0-B5BF2BFB0A74}"/>
          </ac:spMkLst>
        </pc:spChg>
      </pc:sldChg>
      <pc:sldChg chg="addSp delSp modSp new mod modNotes modNotesTx">
        <pc:chgData name="Thomas Jansen" userId="5b8e1cf2-e26f-4517-87f7-d832d29dc3c7" providerId="ADAL" clId="{1AA46478-AE82-417C-8CCE-5B82BD95C396}" dt="2024-07-15T13:48:49.759" v="491"/>
        <pc:sldMkLst>
          <pc:docMk/>
          <pc:sldMk cId="635139196" sldId="267"/>
        </pc:sldMkLst>
        <pc:spChg chg="mod">
          <ac:chgData name="Thomas Jansen" userId="5b8e1cf2-e26f-4517-87f7-d832d29dc3c7" providerId="ADAL" clId="{1AA46478-AE82-417C-8CCE-5B82BD95C396}" dt="2024-07-15T13:24:48.229" v="409" actId="20577"/>
          <ac:spMkLst>
            <pc:docMk/>
            <pc:sldMk cId="635139196" sldId="267"/>
            <ac:spMk id="2" creationId="{90ADE3FB-C623-2FB0-942B-9AB77CA928BA}"/>
          </ac:spMkLst>
        </pc:spChg>
        <pc:spChg chg="add del mod">
          <ac:chgData name="Thomas Jansen" userId="5b8e1cf2-e26f-4517-87f7-d832d29dc3c7" providerId="ADAL" clId="{1AA46478-AE82-417C-8CCE-5B82BD95C396}" dt="2024-07-15T13:25:05.738" v="420" actId="27636"/>
          <ac:spMkLst>
            <pc:docMk/>
            <pc:sldMk cId="635139196" sldId="267"/>
            <ac:spMk id="3" creationId="{07FB6B5B-7BB2-2EEF-EC05-53BFF3338026}"/>
          </ac:spMkLst>
        </pc:spChg>
        <pc:spChg chg="add mod">
          <ac:chgData name="Thomas Jansen" userId="5b8e1cf2-e26f-4517-87f7-d832d29dc3c7" providerId="ADAL" clId="{1AA46478-AE82-417C-8CCE-5B82BD95C396}" dt="2024-07-15T13:24:55.207" v="414"/>
          <ac:spMkLst>
            <pc:docMk/>
            <pc:sldMk cId="635139196" sldId="267"/>
            <ac:spMk id="4" creationId="{A92CCB3D-D716-747B-FEF5-D9F667EC5A34}"/>
          </ac:spMkLst>
        </pc:spChg>
      </pc:sldChg>
      <pc:sldChg chg="addSp delSp modSp new mod modNotes modNotesTx">
        <pc:chgData name="Thomas Jansen" userId="5b8e1cf2-e26f-4517-87f7-d832d29dc3c7" providerId="ADAL" clId="{1AA46478-AE82-417C-8CCE-5B82BD95C396}" dt="2024-07-15T13:49:06.129" v="496" actId="20577"/>
        <pc:sldMkLst>
          <pc:docMk/>
          <pc:sldMk cId="1503979916" sldId="268"/>
        </pc:sldMkLst>
        <pc:spChg chg="mod">
          <ac:chgData name="Thomas Jansen" userId="5b8e1cf2-e26f-4517-87f7-d832d29dc3c7" providerId="ADAL" clId="{1AA46478-AE82-417C-8CCE-5B82BD95C396}" dt="2024-07-15T13:25:40.347" v="424" actId="20577"/>
          <ac:spMkLst>
            <pc:docMk/>
            <pc:sldMk cId="1503979916" sldId="268"/>
            <ac:spMk id="2" creationId="{B6AC9CF5-CE87-5DAD-DEB4-AF8D59F9F147}"/>
          </ac:spMkLst>
        </pc:spChg>
        <pc:spChg chg="del">
          <ac:chgData name="Thomas Jansen" userId="5b8e1cf2-e26f-4517-87f7-d832d29dc3c7" providerId="ADAL" clId="{1AA46478-AE82-417C-8CCE-5B82BD95C396}" dt="2024-07-15T13:26:37.077" v="425" actId="22"/>
          <ac:spMkLst>
            <pc:docMk/>
            <pc:sldMk cId="1503979916" sldId="268"/>
            <ac:spMk id="3" creationId="{42584422-D51C-9FFF-26D8-344A4B8B27E9}"/>
          </ac:spMkLst>
        </pc:spChg>
        <pc:picChg chg="add mod ord">
          <ac:chgData name="Thomas Jansen" userId="5b8e1cf2-e26f-4517-87f7-d832d29dc3c7" providerId="ADAL" clId="{1AA46478-AE82-417C-8CCE-5B82BD95C396}" dt="2024-07-15T13:26:43.040" v="427" actId="14100"/>
          <ac:picMkLst>
            <pc:docMk/>
            <pc:sldMk cId="1503979916" sldId="268"/>
            <ac:picMk id="5" creationId="{1C52B80E-ACA0-7093-7D66-0EB3D3315194}"/>
          </ac:picMkLst>
        </pc:picChg>
      </pc:sldChg>
      <pc:sldChg chg="modSp new mod modNotesTx">
        <pc:chgData name="Thomas Jansen" userId="5b8e1cf2-e26f-4517-87f7-d832d29dc3c7" providerId="ADAL" clId="{1AA46478-AE82-417C-8CCE-5B82BD95C396}" dt="2024-07-15T13:49:19.769" v="498" actId="20577"/>
        <pc:sldMkLst>
          <pc:docMk/>
          <pc:sldMk cId="4124227061" sldId="269"/>
        </pc:sldMkLst>
        <pc:spChg chg="mod">
          <ac:chgData name="Thomas Jansen" userId="5b8e1cf2-e26f-4517-87f7-d832d29dc3c7" providerId="ADAL" clId="{1AA46478-AE82-417C-8CCE-5B82BD95C396}" dt="2024-07-15T13:31:15.509" v="457" actId="20577"/>
          <ac:spMkLst>
            <pc:docMk/>
            <pc:sldMk cId="4124227061" sldId="269"/>
            <ac:spMk id="2" creationId="{F9950961-A87D-566F-77DD-388E7CE301B8}"/>
          </ac:spMkLst>
        </pc:spChg>
        <pc:spChg chg="mod">
          <ac:chgData name="Thomas Jansen" userId="5b8e1cf2-e26f-4517-87f7-d832d29dc3c7" providerId="ADAL" clId="{1AA46478-AE82-417C-8CCE-5B82BD95C396}" dt="2024-07-15T13:33:59.834" v="477" actId="5793"/>
          <ac:spMkLst>
            <pc:docMk/>
            <pc:sldMk cId="4124227061" sldId="269"/>
            <ac:spMk id="3" creationId="{B877FEEB-F505-3E13-43C6-5098BADCFFA4}"/>
          </ac:spMkLst>
        </pc:spChg>
      </pc:sldChg>
      <pc:sldChg chg="del">
        <pc:chgData name="Thomas Jansen" userId="5b8e1cf2-e26f-4517-87f7-d832d29dc3c7" providerId="ADAL" clId="{1AA46478-AE82-417C-8CCE-5B82BD95C396}" dt="2024-07-15T12:48:26.070" v="11" actId="47"/>
        <pc:sldMkLst>
          <pc:docMk/>
          <pc:sldMk cId="3674222126" sldId="280"/>
        </pc:sldMkLst>
      </pc:sldChg>
      <pc:sldChg chg="del">
        <pc:chgData name="Thomas Jansen" userId="5b8e1cf2-e26f-4517-87f7-d832d29dc3c7" providerId="ADAL" clId="{1AA46478-AE82-417C-8CCE-5B82BD95C396}" dt="2024-07-15T12:48:26.070" v="11" actId="47"/>
        <pc:sldMkLst>
          <pc:docMk/>
          <pc:sldMk cId="558000227" sldId="281"/>
        </pc:sldMkLst>
      </pc:sldChg>
      <pc:sldChg chg="del">
        <pc:chgData name="Thomas Jansen" userId="5b8e1cf2-e26f-4517-87f7-d832d29dc3c7" providerId="ADAL" clId="{1AA46478-AE82-417C-8CCE-5B82BD95C396}" dt="2024-07-15T12:48:26.070" v="11" actId="47"/>
        <pc:sldMkLst>
          <pc:docMk/>
          <pc:sldMk cId="1769219185" sldId="287"/>
        </pc:sldMkLst>
      </pc:sldChg>
      <pc:sldChg chg="del">
        <pc:chgData name="Thomas Jansen" userId="5b8e1cf2-e26f-4517-87f7-d832d29dc3c7" providerId="ADAL" clId="{1AA46478-AE82-417C-8CCE-5B82BD95C396}" dt="2024-07-15T12:48:26.070" v="11" actId="47"/>
        <pc:sldMkLst>
          <pc:docMk/>
          <pc:sldMk cId="3382999229" sldId="288"/>
        </pc:sldMkLst>
      </pc:sldChg>
      <pc:sldChg chg="del">
        <pc:chgData name="Thomas Jansen" userId="5b8e1cf2-e26f-4517-87f7-d832d29dc3c7" providerId="ADAL" clId="{1AA46478-AE82-417C-8CCE-5B82BD95C396}" dt="2024-07-15T12:48:26.070" v="11" actId="47"/>
        <pc:sldMkLst>
          <pc:docMk/>
          <pc:sldMk cId="2059025264" sldId="289"/>
        </pc:sldMkLst>
      </pc:sldChg>
      <pc:sldChg chg="del">
        <pc:chgData name="Thomas Jansen" userId="5b8e1cf2-e26f-4517-87f7-d832d29dc3c7" providerId="ADAL" clId="{1AA46478-AE82-417C-8CCE-5B82BD95C396}" dt="2024-07-15T12:48:26.070" v="11" actId="47"/>
        <pc:sldMkLst>
          <pc:docMk/>
          <pc:sldMk cId="209455587" sldId="290"/>
        </pc:sldMkLst>
      </pc:sldChg>
      <pc:sldChg chg="del">
        <pc:chgData name="Thomas Jansen" userId="5b8e1cf2-e26f-4517-87f7-d832d29dc3c7" providerId="ADAL" clId="{1AA46478-AE82-417C-8CCE-5B82BD95C396}" dt="2024-07-15T12:48:26.070" v="11" actId="47"/>
        <pc:sldMkLst>
          <pc:docMk/>
          <pc:sldMk cId="3533533942" sldId="291"/>
        </pc:sldMkLst>
      </pc:sldChg>
      <pc:sldChg chg="del">
        <pc:chgData name="Thomas Jansen" userId="5b8e1cf2-e26f-4517-87f7-d832d29dc3c7" providerId="ADAL" clId="{1AA46478-AE82-417C-8CCE-5B82BD95C396}" dt="2024-07-15T12:48:26.070" v="11" actId="47"/>
        <pc:sldMkLst>
          <pc:docMk/>
          <pc:sldMk cId="3316920343" sldId="293"/>
        </pc:sldMkLst>
      </pc:sldChg>
      <pc:sldChg chg="del">
        <pc:chgData name="Thomas Jansen" userId="5b8e1cf2-e26f-4517-87f7-d832d29dc3c7" providerId="ADAL" clId="{1AA46478-AE82-417C-8CCE-5B82BD95C396}" dt="2024-07-15T12:48:26.070" v="11" actId="47"/>
        <pc:sldMkLst>
          <pc:docMk/>
          <pc:sldMk cId="2358360383" sldId="294"/>
        </pc:sldMkLst>
      </pc:sldChg>
      <pc:sldChg chg="del">
        <pc:chgData name="Thomas Jansen" userId="5b8e1cf2-e26f-4517-87f7-d832d29dc3c7" providerId="ADAL" clId="{1AA46478-AE82-417C-8CCE-5B82BD95C396}" dt="2024-07-15T12:48:26.070" v="11" actId="47"/>
        <pc:sldMkLst>
          <pc:docMk/>
          <pc:sldMk cId="2046125540" sldId="295"/>
        </pc:sldMkLst>
      </pc:sldChg>
      <pc:sldChg chg="del">
        <pc:chgData name="Thomas Jansen" userId="5b8e1cf2-e26f-4517-87f7-d832d29dc3c7" providerId="ADAL" clId="{1AA46478-AE82-417C-8CCE-5B82BD95C396}" dt="2024-07-15T12:48:26.070" v="11" actId="47"/>
        <pc:sldMkLst>
          <pc:docMk/>
          <pc:sldMk cId="2469013798" sldId="297"/>
        </pc:sldMkLst>
      </pc:sldChg>
      <pc:sldChg chg="del">
        <pc:chgData name="Thomas Jansen" userId="5b8e1cf2-e26f-4517-87f7-d832d29dc3c7" providerId="ADAL" clId="{1AA46478-AE82-417C-8CCE-5B82BD95C396}" dt="2024-07-15T12:48:26.070" v="11" actId="47"/>
        <pc:sldMkLst>
          <pc:docMk/>
          <pc:sldMk cId="3060091872" sldId="298"/>
        </pc:sldMkLst>
      </pc:sldChg>
      <pc:sldChg chg="del">
        <pc:chgData name="Thomas Jansen" userId="5b8e1cf2-e26f-4517-87f7-d832d29dc3c7" providerId="ADAL" clId="{1AA46478-AE82-417C-8CCE-5B82BD95C396}" dt="2024-07-15T12:48:26.070" v="11" actId="47"/>
        <pc:sldMkLst>
          <pc:docMk/>
          <pc:sldMk cId="1331433925" sldId="299"/>
        </pc:sldMkLst>
      </pc:sldChg>
      <pc:sldChg chg="del">
        <pc:chgData name="Thomas Jansen" userId="5b8e1cf2-e26f-4517-87f7-d832d29dc3c7" providerId="ADAL" clId="{1AA46478-AE82-417C-8CCE-5B82BD95C396}" dt="2024-07-15T12:48:26.070" v="11" actId="47"/>
        <pc:sldMkLst>
          <pc:docMk/>
          <pc:sldMk cId="2864297895" sldId="300"/>
        </pc:sldMkLst>
      </pc:sldChg>
      <pc:sldChg chg="del">
        <pc:chgData name="Thomas Jansen" userId="5b8e1cf2-e26f-4517-87f7-d832d29dc3c7" providerId="ADAL" clId="{1AA46478-AE82-417C-8CCE-5B82BD95C396}" dt="2024-07-15T12:48:26.070" v="11" actId="47"/>
        <pc:sldMkLst>
          <pc:docMk/>
          <pc:sldMk cId="2888679913" sldId="304"/>
        </pc:sldMkLst>
      </pc:sldChg>
      <pc:sldChg chg="del">
        <pc:chgData name="Thomas Jansen" userId="5b8e1cf2-e26f-4517-87f7-d832d29dc3c7" providerId="ADAL" clId="{1AA46478-AE82-417C-8CCE-5B82BD95C396}" dt="2024-07-15T12:48:26.070" v="11" actId="47"/>
        <pc:sldMkLst>
          <pc:docMk/>
          <pc:sldMk cId="107880811" sldId="305"/>
        </pc:sldMkLst>
      </pc:sldChg>
      <pc:sldChg chg="del">
        <pc:chgData name="Thomas Jansen" userId="5b8e1cf2-e26f-4517-87f7-d832d29dc3c7" providerId="ADAL" clId="{1AA46478-AE82-417C-8CCE-5B82BD95C396}" dt="2024-07-15T12:48:26.070" v="11" actId="47"/>
        <pc:sldMkLst>
          <pc:docMk/>
          <pc:sldMk cId="218360931" sldId="307"/>
        </pc:sldMkLst>
      </pc:sldChg>
      <pc:sldChg chg="del">
        <pc:chgData name="Thomas Jansen" userId="5b8e1cf2-e26f-4517-87f7-d832d29dc3c7" providerId="ADAL" clId="{1AA46478-AE82-417C-8CCE-5B82BD95C396}" dt="2024-07-15T12:48:26.070" v="11" actId="47"/>
        <pc:sldMkLst>
          <pc:docMk/>
          <pc:sldMk cId="3324165119" sldId="308"/>
        </pc:sldMkLst>
      </pc:sldChg>
      <pc:sldChg chg="del">
        <pc:chgData name="Thomas Jansen" userId="5b8e1cf2-e26f-4517-87f7-d832d29dc3c7" providerId="ADAL" clId="{1AA46478-AE82-417C-8CCE-5B82BD95C396}" dt="2024-07-15T12:48:26.070" v="11" actId="47"/>
        <pc:sldMkLst>
          <pc:docMk/>
          <pc:sldMk cId="2998134139" sldId="309"/>
        </pc:sldMkLst>
      </pc:sldChg>
      <pc:sldChg chg="del">
        <pc:chgData name="Thomas Jansen" userId="5b8e1cf2-e26f-4517-87f7-d832d29dc3c7" providerId="ADAL" clId="{1AA46478-AE82-417C-8CCE-5B82BD95C396}" dt="2024-07-15T12:48:26.070" v="11" actId="47"/>
        <pc:sldMkLst>
          <pc:docMk/>
          <pc:sldMk cId="1214534927" sldId="310"/>
        </pc:sldMkLst>
      </pc:sldChg>
      <pc:sldChg chg="del">
        <pc:chgData name="Thomas Jansen" userId="5b8e1cf2-e26f-4517-87f7-d832d29dc3c7" providerId="ADAL" clId="{1AA46478-AE82-417C-8CCE-5B82BD95C396}" dt="2024-07-15T12:48:26.070" v="11" actId="47"/>
        <pc:sldMkLst>
          <pc:docMk/>
          <pc:sldMk cId="3925144635" sldId="311"/>
        </pc:sldMkLst>
      </pc:sldChg>
      <pc:sldChg chg="del">
        <pc:chgData name="Thomas Jansen" userId="5b8e1cf2-e26f-4517-87f7-d832d29dc3c7" providerId="ADAL" clId="{1AA46478-AE82-417C-8CCE-5B82BD95C396}" dt="2024-07-15T12:48:26.070" v="11" actId="47"/>
        <pc:sldMkLst>
          <pc:docMk/>
          <pc:sldMk cId="1292577589" sldId="312"/>
        </pc:sldMkLst>
      </pc:sldChg>
      <pc:sldChg chg="del">
        <pc:chgData name="Thomas Jansen" userId="5b8e1cf2-e26f-4517-87f7-d832d29dc3c7" providerId="ADAL" clId="{1AA46478-AE82-417C-8CCE-5B82BD95C396}" dt="2024-07-15T12:48:12.566" v="10" actId="47"/>
        <pc:sldMkLst>
          <pc:docMk/>
          <pc:sldMk cId="1314823247" sldId="314"/>
        </pc:sldMkLst>
      </pc:sldChg>
      <pc:sldChg chg="del">
        <pc:chgData name="Thomas Jansen" userId="5b8e1cf2-e26f-4517-87f7-d832d29dc3c7" providerId="ADAL" clId="{1AA46478-AE82-417C-8CCE-5B82BD95C396}" dt="2024-07-15T12:48:26.070" v="11" actId="47"/>
        <pc:sldMkLst>
          <pc:docMk/>
          <pc:sldMk cId="4002533432" sldId="315"/>
        </pc:sldMkLst>
      </pc:sldChg>
      <pc:sldChg chg="del">
        <pc:chgData name="Thomas Jansen" userId="5b8e1cf2-e26f-4517-87f7-d832d29dc3c7" providerId="ADAL" clId="{1AA46478-AE82-417C-8CCE-5B82BD95C396}" dt="2024-07-15T12:48:26.070" v="11" actId="47"/>
        <pc:sldMkLst>
          <pc:docMk/>
          <pc:sldMk cId="1183830857" sldId="316"/>
        </pc:sldMkLst>
      </pc:sldChg>
      <pc:sldChg chg="del">
        <pc:chgData name="Thomas Jansen" userId="5b8e1cf2-e26f-4517-87f7-d832d29dc3c7" providerId="ADAL" clId="{1AA46478-AE82-417C-8CCE-5B82BD95C396}" dt="2024-07-15T12:48:26.070" v="11" actId="47"/>
        <pc:sldMkLst>
          <pc:docMk/>
          <pc:sldMk cId="982999106" sldId="317"/>
        </pc:sldMkLst>
      </pc:sldChg>
      <pc:sldChg chg="del">
        <pc:chgData name="Thomas Jansen" userId="5b8e1cf2-e26f-4517-87f7-d832d29dc3c7" providerId="ADAL" clId="{1AA46478-AE82-417C-8CCE-5B82BD95C396}" dt="2024-07-15T12:48:26.070" v="11" actId="47"/>
        <pc:sldMkLst>
          <pc:docMk/>
          <pc:sldMk cId="3675193717" sldId="318"/>
        </pc:sldMkLst>
      </pc:sldChg>
      <pc:sldChg chg="del">
        <pc:chgData name="Thomas Jansen" userId="5b8e1cf2-e26f-4517-87f7-d832d29dc3c7" providerId="ADAL" clId="{1AA46478-AE82-417C-8CCE-5B82BD95C396}" dt="2024-07-15T12:48:26.070" v="11" actId="47"/>
        <pc:sldMkLst>
          <pc:docMk/>
          <pc:sldMk cId="2030474252" sldId="319"/>
        </pc:sldMkLst>
      </pc:sldChg>
      <pc:sldChg chg="del">
        <pc:chgData name="Thomas Jansen" userId="5b8e1cf2-e26f-4517-87f7-d832d29dc3c7" providerId="ADAL" clId="{1AA46478-AE82-417C-8CCE-5B82BD95C396}" dt="2024-07-15T12:48:26.070" v="11" actId="47"/>
        <pc:sldMkLst>
          <pc:docMk/>
          <pc:sldMk cId="1548167295" sldId="320"/>
        </pc:sldMkLst>
      </pc:sldChg>
      <pc:sldChg chg="del">
        <pc:chgData name="Thomas Jansen" userId="5b8e1cf2-e26f-4517-87f7-d832d29dc3c7" providerId="ADAL" clId="{1AA46478-AE82-417C-8CCE-5B82BD95C396}" dt="2024-07-15T12:48:26.070" v="11" actId="47"/>
        <pc:sldMkLst>
          <pc:docMk/>
          <pc:sldMk cId="269860997" sldId="321"/>
        </pc:sldMkLst>
      </pc:sldChg>
      <pc:sldChg chg="del">
        <pc:chgData name="Thomas Jansen" userId="5b8e1cf2-e26f-4517-87f7-d832d29dc3c7" providerId="ADAL" clId="{1AA46478-AE82-417C-8CCE-5B82BD95C396}" dt="2024-07-15T12:48:26.070" v="11" actId="47"/>
        <pc:sldMkLst>
          <pc:docMk/>
          <pc:sldMk cId="2102112305" sldId="322"/>
        </pc:sldMkLst>
      </pc:sldChg>
      <pc:sldChg chg="del">
        <pc:chgData name="Thomas Jansen" userId="5b8e1cf2-e26f-4517-87f7-d832d29dc3c7" providerId="ADAL" clId="{1AA46478-AE82-417C-8CCE-5B82BD95C396}" dt="2024-07-15T12:48:26.070" v="11" actId="47"/>
        <pc:sldMkLst>
          <pc:docMk/>
          <pc:sldMk cId="2312385520" sldId="323"/>
        </pc:sldMkLst>
      </pc:sldChg>
      <pc:sldChg chg="del">
        <pc:chgData name="Thomas Jansen" userId="5b8e1cf2-e26f-4517-87f7-d832d29dc3c7" providerId="ADAL" clId="{1AA46478-AE82-417C-8CCE-5B82BD95C396}" dt="2024-07-15T12:48:26.070" v="11" actId="47"/>
        <pc:sldMkLst>
          <pc:docMk/>
          <pc:sldMk cId="566235746" sldId="324"/>
        </pc:sldMkLst>
      </pc:sldChg>
      <pc:sldChg chg="del">
        <pc:chgData name="Thomas Jansen" userId="5b8e1cf2-e26f-4517-87f7-d832d29dc3c7" providerId="ADAL" clId="{1AA46478-AE82-417C-8CCE-5B82BD95C396}" dt="2024-07-15T12:48:26.070" v="11" actId="47"/>
        <pc:sldMkLst>
          <pc:docMk/>
          <pc:sldMk cId="1302512758" sldId="325"/>
        </pc:sldMkLst>
      </pc:sldChg>
      <pc:sldChg chg="del">
        <pc:chgData name="Thomas Jansen" userId="5b8e1cf2-e26f-4517-87f7-d832d29dc3c7" providerId="ADAL" clId="{1AA46478-AE82-417C-8CCE-5B82BD95C396}" dt="2024-07-15T12:48:26.070" v="11" actId="47"/>
        <pc:sldMkLst>
          <pc:docMk/>
          <pc:sldMk cId="4211888768" sldId="326"/>
        </pc:sldMkLst>
      </pc:sldChg>
      <pc:sldChg chg="del">
        <pc:chgData name="Thomas Jansen" userId="5b8e1cf2-e26f-4517-87f7-d832d29dc3c7" providerId="ADAL" clId="{1AA46478-AE82-417C-8CCE-5B82BD95C396}" dt="2024-07-15T12:48:26.070" v="11" actId="47"/>
        <pc:sldMkLst>
          <pc:docMk/>
          <pc:sldMk cId="1452215775" sldId="327"/>
        </pc:sldMkLst>
      </pc:sldChg>
      <pc:sldChg chg="del">
        <pc:chgData name="Thomas Jansen" userId="5b8e1cf2-e26f-4517-87f7-d832d29dc3c7" providerId="ADAL" clId="{1AA46478-AE82-417C-8CCE-5B82BD95C396}" dt="2024-07-15T12:48:26.070" v="11" actId="47"/>
        <pc:sldMkLst>
          <pc:docMk/>
          <pc:sldMk cId="1257783675" sldId="328"/>
        </pc:sldMkLst>
      </pc:sldChg>
      <pc:sldChg chg="del">
        <pc:chgData name="Thomas Jansen" userId="5b8e1cf2-e26f-4517-87f7-d832d29dc3c7" providerId="ADAL" clId="{1AA46478-AE82-417C-8CCE-5B82BD95C396}" dt="2024-07-15T12:48:26.070" v="11" actId="47"/>
        <pc:sldMkLst>
          <pc:docMk/>
          <pc:sldMk cId="3115967798" sldId="329"/>
        </pc:sldMkLst>
      </pc:sldChg>
      <pc:sldChg chg="del">
        <pc:chgData name="Thomas Jansen" userId="5b8e1cf2-e26f-4517-87f7-d832d29dc3c7" providerId="ADAL" clId="{1AA46478-AE82-417C-8CCE-5B82BD95C396}" dt="2024-07-15T12:48:26.070" v="11" actId="47"/>
        <pc:sldMkLst>
          <pc:docMk/>
          <pc:sldMk cId="899987938" sldId="330"/>
        </pc:sldMkLst>
      </pc:sldChg>
      <pc:sldChg chg="del">
        <pc:chgData name="Thomas Jansen" userId="5b8e1cf2-e26f-4517-87f7-d832d29dc3c7" providerId="ADAL" clId="{1AA46478-AE82-417C-8CCE-5B82BD95C396}" dt="2024-07-15T12:48:26.070" v="11" actId="47"/>
        <pc:sldMkLst>
          <pc:docMk/>
          <pc:sldMk cId="2677513447" sldId="331"/>
        </pc:sldMkLst>
      </pc:sldChg>
      <pc:sldChg chg="del">
        <pc:chgData name="Thomas Jansen" userId="5b8e1cf2-e26f-4517-87f7-d832d29dc3c7" providerId="ADAL" clId="{1AA46478-AE82-417C-8CCE-5B82BD95C396}" dt="2024-07-15T12:48:26.070" v="11" actId="47"/>
        <pc:sldMkLst>
          <pc:docMk/>
          <pc:sldMk cId="4159814010" sldId="334"/>
        </pc:sldMkLst>
      </pc:sldChg>
      <pc:sldChg chg="del">
        <pc:chgData name="Thomas Jansen" userId="5b8e1cf2-e26f-4517-87f7-d832d29dc3c7" providerId="ADAL" clId="{1AA46478-AE82-417C-8CCE-5B82BD95C396}" dt="2024-07-15T12:48:26.070" v="11" actId="47"/>
        <pc:sldMkLst>
          <pc:docMk/>
          <pc:sldMk cId="401693068" sldId="335"/>
        </pc:sldMkLst>
      </pc:sldChg>
      <pc:sldChg chg="del">
        <pc:chgData name="Thomas Jansen" userId="5b8e1cf2-e26f-4517-87f7-d832d29dc3c7" providerId="ADAL" clId="{1AA46478-AE82-417C-8CCE-5B82BD95C396}" dt="2024-07-15T12:48:26.070" v="11" actId="47"/>
        <pc:sldMkLst>
          <pc:docMk/>
          <pc:sldMk cId="2593561793" sldId="339"/>
        </pc:sldMkLst>
      </pc:sldChg>
      <pc:sldChg chg="del">
        <pc:chgData name="Thomas Jansen" userId="5b8e1cf2-e26f-4517-87f7-d832d29dc3c7" providerId="ADAL" clId="{1AA46478-AE82-417C-8CCE-5B82BD95C396}" dt="2024-07-15T12:48:26.070" v="11" actId="47"/>
        <pc:sldMkLst>
          <pc:docMk/>
          <pc:sldMk cId="3513829962" sldId="340"/>
        </pc:sldMkLst>
      </pc:sldChg>
      <pc:sldChg chg="del">
        <pc:chgData name="Thomas Jansen" userId="5b8e1cf2-e26f-4517-87f7-d832d29dc3c7" providerId="ADAL" clId="{1AA46478-AE82-417C-8CCE-5B82BD95C396}" dt="2024-07-15T12:48:26.070" v="11" actId="47"/>
        <pc:sldMkLst>
          <pc:docMk/>
          <pc:sldMk cId="227086014" sldId="341"/>
        </pc:sldMkLst>
      </pc:sldChg>
      <pc:sldChg chg="del">
        <pc:chgData name="Thomas Jansen" userId="5b8e1cf2-e26f-4517-87f7-d832d29dc3c7" providerId="ADAL" clId="{1AA46478-AE82-417C-8CCE-5B82BD95C396}" dt="2024-07-15T12:48:26.070" v="11" actId="47"/>
        <pc:sldMkLst>
          <pc:docMk/>
          <pc:sldMk cId="1689425453" sldId="342"/>
        </pc:sldMkLst>
      </pc:sldChg>
      <pc:sldChg chg="del">
        <pc:chgData name="Thomas Jansen" userId="5b8e1cf2-e26f-4517-87f7-d832d29dc3c7" providerId="ADAL" clId="{1AA46478-AE82-417C-8CCE-5B82BD95C396}" dt="2024-07-15T12:48:26.070" v="11" actId="47"/>
        <pc:sldMkLst>
          <pc:docMk/>
          <pc:sldMk cId="4257762356" sldId="343"/>
        </pc:sldMkLst>
      </pc:sldChg>
      <pc:sldChg chg="del">
        <pc:chgData name="Thomas Jansen" userId="5b8e1cf2-e26f-4517-87f7-d832d29dc3c7" providerId="ADAL" clId="{1AA46478-AE82-417C-8CCE-5B82BD95C396}" dt="2024-07-15T12:48:26.070" v="11" actId="47"/>
        <pc:sldMkLst>
          <pc:docMk/>
          <pc:sldMk cId="1691171809" sldId="344"/>
        </pc:sldMkLst>
      </pc:sldChg>
      <pc:sldChg chg="del">
        <pc:chgData name="Thomas Jansen" userId="5b8e1cf2-e26f-4517-87f7-d832d29dc3c7" providerId="ADAL" clId="{1AA46478-AE82-417C-8CCE-5B82BD95C396}" dt="2024-07-15T12:48:26.070" v="11" actId="47"/>
        <pc:sldMkLst>
          <pc:docMk/>
          <pc:sldMk cId="1445073439" sldId="345"/>
        </pc:sldMkLst>
      </pc:sldChg>
      <pc:sldChg chg="del">
        <pc:chgData name="Thomas Jansen" userId="5b8e1cf2-e26f-4517-87f7-d832d29dc3c7" providerId="ADAL" clId="{1AA46478-AE82-417C-8CCE-5B82BD95C396}" dt="2024-07-15T12:48:26.070" v="11" actId="47"/>
        <pc:sldMkLst>
          <pc:docMk/>
          <pc:sldMk cId="2764134561" sldId="346"/>
        </pc:sldMkLst>
      </pc:sldChg>
      <pc:sldChg chg="del">
        <pc:chgData name="Thomas Jansen" userId="5b8e1cf2-e26f-4517-87f7-d832d29dc3c7" providerId="ADAL" clId="{1AA46478-AE82-417C-8CCE-5B82BD95C396}" dt="2024-07-15T12:48:26.070" v="11" actId="47"/>
        <pc:sldMkLst>
          <pc:docMk/>
          <pc:sldMk cId="2926533438" sldId="347"/>
        </pc:sldMkLst>
      </pc:sldChg>
      <pc:sldChg chg="del">
        <pc:chgData name="Thomas Jansen" userId="5b8e1cf2-e26f-4517-87f7-d832d29dc3c7" providerId="ADAL" clId="{1AA46478-AE82-417C-8CCE-5B82BD95C396}" dt="2024-07-15T12:48:26.070" v="11" actId="47"/>
        <pc:sldMkLst>
          <pc:docMk/>
          <pc:sldMk cId="1759540075" sldId="350"/>
        </pc:sldMkLst>
      </pc:sldChg>
      <pc:sldChg chg="del">
        <pc:chgData name="Thomas Jansen" userId="5b8e1cf2-e26f-4517-87f7-d832d29dc3c7" providerId="ADAL" clId="{1AA46478-AE82-417C-8CCE-5B82BD95C396}" dt="2024-07-15T12:48:26.070" v="11" actId="47"/>
        <pc:sldMkLst>
          <pc:docMk/>
          <pc:sldMk cId="2831608238" sldId="351"/>
        </pc:sldMkLst>
      </pc:sldChg>
      <pc:sldChg chg="del">
        <pc:chgData name="Thomas Jansen" userId="5b8e1cf2-e26f-4517-87f7-d832d29dc3c7" providerId="ADAL" clId="{1AA46478-AE82-417C-8CCE-5B82BD95C396}" dt="2024-07-15T12:48:26.070" v="11" actId="47"/>
        <pc:sldMkLst>
          <pc:docMk/>
          <pc:sldMk cId="1221872078" sldId="352"/>
        </pc:sldMkLst>
      </pc:sldChg>
      <pc:sldChg chg="del">
        <pc:chgData name="Thomas Jansen" userId="5b8e1cf2-e26f-4517-87f7-d832d29dc3c7" providerId="ADAL" clId="{1AA46478-AE82-417C-8CCE-5B82BD95C396}" dt="2024-07-15T12:48:26.070" v="11" actId="47"/>
        <pc:sldMkLst>
          <pc:docMk/>
          <pc:sldMk cId="2524589965" sldId="353"/>
        </pc:sldMkLst>
      </pc:sldChg>
      <pc:sldChg chg="del">
        <pc:chgData name="Thomas Jansen" userId="5b8e1cf2-e26f-4517-87f7-d832d29dc3c7" providerId="ADAL" clId="{1AA46478-AE82-417C-8CCE-5B82BD95C396}" dt="2024-07-15T12:48:26.070" v="11" actId="47"/>
        <pc:sldMkLst>
          <pc:docMk/>
          <pc:sldMk cId="2313676056" sldId="354"/>
        </pc:sldMkLst>
      </pc:sldChg>
      <pc:sldChg chg="del">
        <pc:chgData name="Thomas Jansen" userId="5b8e1cf2-e26f-4517-87f7-d832d29dc3c7" providerId="ADAL" clId="{1AA46478-AE82-417C-8CCE-5B82BD95C396}" dt="2024-07-15T12:48:26.070" v="11" actId="47"/>
        <pc:sldMkLst>
          <pc:docMk/>
          <pc:sldMk cId="1225532600" sldId="355"/>
        </pc:sldMkLst>
      </pc:sldChg>
      <pc:sldChg chg="del">
        <pc:chgData name="Thomas Jansen" userId="5b8e1cf2-e26f-4517-87f7-d832d29dc3c7" providerId="ADAL" clId="{1AA46478-AE82-417C-8CCE-5B82BD95C396}" dt="2024-07-15T12:48:26.070" v="11" actId="47"/>
        <pc:sldMkLst>
          <pc:docMk/>
          <pc:sldMk cId="3799754848" sldId="356"/>
        </pc:sldMkLst>
      </pc:sldChg>
      <pc:sldChg chg="del">
        <pc:chgData name="Thomas Jansen" userId="5b8e1cf2-e26f-4517-87f7-d832d29dc3c7" providerId="ADAL" clId="{1AA46478-AE82-417C-8CCE-5B82BD95C396}" dt="2024-07-15T12:48:26.070" v="11" actId="47"/>
        <pc:sldMkLst>
          <pc:docMk/>
          <pc:sldMk cId="2051189267" sldId="357"/>
        </pc:sldMkLst>
      </pc:sldChg>
      <pc:sldChg chg="del">
        <pc:chgData name="Thomas Jansen" userId="5b8e1cf2-e26f-4517-87f7-d832d29dc3c7" providerId="ADAL" clId="{1AA46478-AE82-417C-8CCE-5B82BD95C396}" dt="2024-07-15T12:48:26.070" v="11" actId="47"/>
        <pc:sldMkLst>
          <pc:docMk/>
          <pc:sldMk cId="3351446049" sldId="358"/>
        </pc:sldMkLst>
      </pc:sldChg>
      <pc:sldChg chg="del">
        <pc:chgData name="Thomas Jansen" userId="5b8e1cf2-e26f-4517-87f7-d832d29dc3c7" providerId="ADAL" clId="{1AA46478-AE82-417C-8CCE-5B82BD95C396}" dt="2024-07-15T12:48:26.070" v="11" actId="47"/>
        <pc:sldMkLst>
          <pc:docMk/>
          <pc:sldMk cId="437515330" sldId="359"/>
        </pc:sldMkLst>
      </pc:sldChg>
      <pc:sldChg chg="del">
        <pc:chgData name="Thomas Jansen" userId="5b8e1cf2-e26f-4517-87f7-d832d29dc3c7" providerId="ADAL" clId="{1AA46478-AE82-417C-8CCE-5B82BD95C396}" dt="2024-07-15T12:48:26.070" v="11" actId="47"/>
        <pc:sldMkLst>
          <pc:docMk/>
          <pc:sldMk cId="1859463272" sldId="360"/>
        </pc:sldMkLst>
      </pc:sldChg>
      <pc:sldChg chg="del">
        <pc:chgData name="Thomas Jansen" userId="5b8e1cf2-e26f-4517-87f7-d832d29dc3c7" providerId="ADAL" clId="{1AA46478-AE82-417C-8CCE-5B82BD95C396}" dt="2024-07-15T12:48:26.070" v="11" actId="47"/>
        <pc:sldMkLst>
          <pc:docMk/>
          <pc:sldMk cId="3911400631" sldId="361"/>
        </pc:sldMkLst>
      </pc:sldChg>
      <pc:sldChg chg="del">
        <pc:chgData name="Thomas Jansen" userId="5b8e1cf2-e26f-4517-87f7-d832d29dc3c7" providerId="ADAL" clId="{1AA46478-AE82-417C-8CCE-5B82BD95C396}" dt="2024-07-15T12:48:26.070" v="11" actId="47"/>
        <pc:sldMkLst>
          <pc:docMk/>
          <pc:sldMk cId="2206970542" sldId="362"/>
        </pc:sldMkLst>
      </pc:sldChg>
      <pc:sldChg chg="del">
        <pc:chgData name="Thomas Jansen" userId="5b8e1cf2-e26f-4517-87f7-d832d29dc3c7" providerId="ADAL" clId="{1AA46478-AE82-417C-8CCE-5B82BD95C396}" dt="2024-07-15T12:48:26.070" v="11" actId="47"/>
        <pc:sldMkLst>
          <pc:docMk/>
          <pc:sldMk cId="1701364674" sldId="363"/>
        </pc:sldMkLst>
      </pc:sldChg>
      <pc:sldChg chg="del">
        <pc:chgData name="Thomas Jansen" userId="5b8e1cf2-e26f-4517-87f7-d832d29dc3c7" providerId="ADAL" clId="{1AA46478-AE82-417C-8CCE-5B82BD95C396}" dt="2024-07-15T12:48:26.070" v="11" actId="47"/>
        <pc:sldMkLst>
          <pc:docMk/>
          <pc:sldMk cId="2411199991" sldId="364"/>
        </pc:sldMkLst>
      </pc:sldChg>
      <pc:sldChg chg="del">
        <pc:chgData name="Thomas Jansen" userId="5b8e1cf2-e26f-4517-87f7-d832d29dc3c7" providerId="ADAL" clId="{1AA46478-AE82-417C-8CCE-5B82BD95C396}" dt="2024-07-15T12:48:26.070" v="11" actId="47"/>
        <pc:sldMkLst>
          <pc:docMk/>
          <pc:sldMk cId="2373535832" sldId="365"/>
        </pc:sldMkLst>
      </pc:sldChg>
      <pc:sldChg chg="del">
        <pc:chgData name="Thomas Jansen" userId="5b8e1cf2-e26f-4517-87f7-d832d29dc3c7" providerId="ADAL" clId="{1AA46478-AE82-417C-8CCE-5B82BD95C396}" dt="2024-07-15T12:48:26.070" v="11" actId="47"/>
        <pc:sldMkLst>
          <pc:docMk/>
          <pc:sldMk cId="86347168" sldId="366"/>
        </pc:sldMkLst>
      </pc:sldChg>
      <pc:sldChg chg="del">
        <pc:chgData name="Thomas Jansen" userId="5b8e1cf2-e26f-4517-87f7-d832d29dc3c7" providerId="ADAL" clId="{1AA46478-AE82-417C-8CCE-5B82BD95C396}" dt="2024-07-15T12:48:26.070" v="11" actId="47"/>
        <pc:sldMkLst>
          <pc:docMk/>
          <pc:sldMk cId="3640778661" sldId="367"/>
        </pc:sldMkLst>
      </pc:sldChg>
      <pc:sldChg chg="del">
        <pc:chgData name="Thomas Jansen" userId="5b8e1cf2-e26f-4517-87f7-d832d29dc3c7" providerId="ADAL" clId="{1AA46478-AE82-417C-8CCE-5B82BD95C396}" dt="2024-07-15T12:48:26.070" v="11" actId="47"/>
        <pc:sldMkLst>
          <pc:docMk/>
          <pc:sldMk cId="4235668043" sldId="368"/>
        </pc:sldMkLst>
      </pc:sldChg>
      <pc:sldChg chg="del">
        <pc:chgData name="Thomas Jansen" userId="5b8e1cf2-e26f-4517-87f7-d832d29dc3c7" providerId="ADAL" clId="{1AA46478-AE82-417C-8CCE-5B82BD95C396}" dt="2024-07-15T12:48:11.871" v="8" actId="47"/>
        <pc:sldMkLst>
          <pc:docMk/>
          <pc:sldMk cId="1446738954" sldId="369"/>
        </pc:sldMkLst>
      </pc:sldChg>
      <pc:sldChg chg="del">
        <pc:chgData name="Thomas Jansen" userId="5b8e1cf2-e26f-4517-87f7-d832d29dc3c7" providerId="ADAL" clId="{1AA46478-AE82-417C-8CCE-5B82BD95C396}" dt="2024-07-15T12:48:11.621" v="7" actId="47"/>
        <pc:sldMkLst>
          <pc:docMk/>
          <pc:sldMk cId="1882067366" sldId="370"/>
        </pc:sldMkLst>
      </pc:sldChg>
      <pc:sldChg chg="del">
        <pc:chgData name="Thomas Jansen" userId="5b8e1cf2-e26f-4517-87f7-d832d29dc3c7" providerId="ADAL" clId="{1AA46478-AE82-417C-8CCE-5B82BD95C396}" dt="2024-07-15T12:48:12.128" v="9" actId="47"/>
        <pc:sldMkLst>
          <pc:docMk/>
          <pc:sldMk cId="3746712800" sldId="371"/>
        </pc:sldMkLst>
      </pc:sldChg>
      <pc:sldChg chg="del">
        <pc:chgData name="Thomas Jansen" userId="5b8e1cf2-e26f-4517-87f7-d832d29dc3c7" providerId="ADAL" clId="{1AA46478-AE82-417C-8CCE-5B82BD95C396}" dt="2024-07-15T12:48:26.070" v="11" actId="47"/>
        <pc:sldMkLst>
          <pc:docMk/>
          <pc:sldMk cId="0" sldId="372"/>
        </pc:sldMkLst>
      </pc:sldChg>
      <pc:sldChg chg="del">
        <pc:chgData name="Thomas Jansen" userId="5b8e1cf2-e26f-4517-87f7-d832d29dc3c7" providerId="ADAL" clId="{1AA46478-AE82-417C-8CCE-5B82BD95C396}" dt="2024-07-15T12:48:26.070" v="11" actId="47"/>
        <pc:sldMkLst>
          <pc:docMk/>
          <pc:sldMk cId="2143580408" sldId="373"/>
        </pc:sldMkLst>
      </pc:sldChg>
      <pc:sldChg chg="del">
        <pc:chgData name="Thomas Jansen" userId="5b8e1cf2-e26f-4517-87f7-d832d29dc3c7" providerId="ADAL" clId="{1AA46478-AE82-417C-8CCE-5B82BD95C396}" dt="2024-07-15T12:48:26.070" v="11" actId="47"/>
        <pc:sldMkLst>
          <pc:docMk/>
          <pc:sldMk cId="3297993529" sldId="374"/>
        </pc:sldMkLst>
      </pc:sldChg>
      <pc:sldChg chg="del">
        <pc:chgData name="Thomas Jansen" userId="5b8e1cf2-e26f-4517-87f7-d832d29dc3c7" providerId="ADAL" clId="{1AA46478-AE82-417C-8CCE-5B82BD95C396}" dt="2024-07-15T12:48:26.070" v="11" actId="47"/>
        <pc:sldMkLst>
          <pc:docMk/>
          <pc:sldMk cId="1284630516" sldId="375"/>
        </pc:sldMkLst>
      </pc:sldChg>
      <pc:sldChg chg="del">
        <pc:chgData name="Thomas Jansen" userId="5b8e1cf2-e26f-4517-87f7-d832d29dc3c7" providerId="ADAL" clId="{1AA46478-AE82-417C-8CCE-5B82BD95C396}" dt="2024-07-15T12:48:26.070" v="11" actId="47"/>
        <pc:sldMkLst>
          <pc:docMk/>
          <pc:sldMk cId="1391767429" sldId="376"/>
        </pc:sldMkLst>
      </pc:sldChg>
      <pc:sldChg chg="del">
        <pc:chgData name="Thomas Jansen" userId="5b8e1cf2-e26f-4517-87f7-d832d29dc3c7" providerId="ADAL" clId="{1AA46478-AE82-417C-8CCE-5B82BD95C396}" dt="2024-07-15T12:48:26.070" v="11" actId="47"/>
        <pc:sldMkLst>
          <pc:docMk/>
          <pc:sldMk cId="100661792" sldId="377"/>
        </pc:sldMkLst>
      </pc:sldChg>
      <pc:sldChg chg="del">
        <pc:chgData name="Thomas Jansen" userId="5b8e1cf2-e26f-4517-87f7-d832d29dc3c7" providerId="ADAL" clId="{1AA46478-AE82-417C-8CCE-5B82BD95C396}" dt="2024-07-15T12:48:26.070" v="11" actId="47"/>
        <pc:sldMkLst>
          <pc:docMk/>
          <pc:sldMk cId="4247601088" sldId="393"/>
        </pc:sldMkLst>
      </pc:sldChg>
      <pc:sldChg chg="del">
        <pc:chgData name="Thomas Jansen" userId="5b8e1cf2-e26f-4517-87f7-d832d29dc3c7" providerId="ADAL" clId="{1AA46478-AE82-417C-8CCE-5B82BD95C396}" dt="2024-07-15T12:48:26.070" v="11" actId="47"/>
        <pc:sldMkLst>
          <pc:docMk/>
          <pc:sldMk cId="3896653115" sldId="395"/>
        </pc:sldMkLst>
      </pc:sldChg>
      <pc:sldChg chg="del">
        <pc:chgData name="Thomas Jansen" userId="5b8e1cf2-e26f-4517-87f7-d832d29dc3c7" providerId="ADAL" clId="{1AA46478-AE82-417C-8CCE-5B82BD95C396}" dt="2024-07-15T12:48:26.070" v="11" actId="47"/>
        <pc:sldMkLst>
          <pc:docMk/>
          <pc:sldMk cId="56639936" sldId="396"/>
        </pc:sldMkLst>
      </pc:sldChg>
      <pc:sldChg chg="del">
        <pc:chgData name="Thomas Jansen" userId="5b8e1cf2-e26f-4517-87f7-d832d29dc3c7" providerId="ADAL" clId="{1AA46478-AE82-417C-8CCE-5B82BD95C396}" dt="2024-07-15T12:48:26.070" v="11" actId="47"/>
        <pc:sldMkLst>
          <pc:docMk/>
          <pc:sldMk cId="3408469734" sldId="427"/>
        </pc:sldMkLst>
      </pc:sldChg>
      <pc:sldChg chg="del">
        <pc:chgData name="Thomas Jansen" userId="5b8e1cf2-e26f-4517-87f7-d832d29dc3c7" providerId="ADAL" clId="{1AA46478-AE82-417C-8CCE-5B82BD95C396}" dt="2024-07-15T12:48:26.070" v="11" actId="47"/>
        <pc:sldMkLst>
          <pc:docMk/>
          <pc:sldMk cId="1610536224" sldId="428"/>
        </pc:sldMkLst>
      </pc:sldChg>
      <pc:sldChg chg="del">
        <pc:chgData name="Thomas Jansen" userId="5b8e1cf2-e26f-4517-87f7-d832d29dc3c7" providerId="ADAL" clId="{1AA46478-AE82-417C-8CCE-5B82BD95C396}" dt="2024-07-15T12:48:26.070" v="11" actId="47"/>
        <pc:sldMkLst>
          <pc:docMk/>
          <pc:sldMk cId="1981554659" sldId="431"/>
        </pc:sldMkLst>
      </pc:sldChg>
      <pc:sldChg chg="del">
        <pc:chgData name="Thomas Jansen" userId="5b8e1cf2-e26f-4517-87f7-d832d29dc3c7" providerId="ADAL" clId="{1AA46478-AE82-417C-8CCE-5B82BD95C396}" dt="2024-07-15T12:48:26.070" v="11" actId="47"/>
        <pc:sldMkLst>
          <pc:docMk/>
          <pc:sldMk cId="2735189914" sldId="467"/>
        </pc:sldMkLst>
      </pc:sldChg>
      <pc:sldChg chg="del">
        <pc:chgData name="Thomas Jansen" userId="5b8e1cf2-e26f-4517-87f7-d832d29dc3c7" providerId="ADAL" clId="{1AA46478-AE82-417C-8CCE-5B82BD95C396}" dt="2024-07-15T12:48:26.070" v="11" actId="47"/>
        <pc:sldMkLst>
          <pc:docMk/>
          <pc:sldMk cId="135478557" sldId="468"/>
        </pc:sldMkLst>
      </pc:sldChg>
      <pc:sldChg chg="del">
        <pc:chgData name="Thomas Jansen" userId="5b8e1cf2-e26f-4517-87f7-d832d29dc3c7" providerId="ADAL" clId="{1AA46478-AE82-417C-8CCE-5B82BD95C396}" dt="2024-07-15T12:48:26.070" v="11" actId="47"/>
        <pc:sldMkLst>
          <pc:docMk/>
          <pc:sldMk cId="975498438" sldId="469"/>
        </pc:sldMkLst>
      </pc:sldChg>
      <pc:sldChg chg="del">
        <pc:chgData name="Thomas Jansen" userId="5b8e1cf2-e26f-4517-87f7-d832d29dc3c7" providerId="ADAL" clId="{1AA46478-AE82-417C-8CCE-5B82BD95C396}" dt="2024-07-15T12:48:26.070" v="11" actId="47"/>
        <pc:sldMkLst>
          <pc:docMk/>
          <pc:sldMk cId="2108626091" sldId="485"/>
        </pc:sldMkLst>
      </pc:sldChg>
      <pc:sldChg chg="del">
        <pc:chgData name="Thomas Jansen" userId="5b8e1cf2-e26f-4517-87f7-d832d29dc3c7" providerId="ADAL" clId="{1AA46478-AE82-417C-8CCE-5B82BD95C396}" dt="2024-07-15T12:48:26.070" v="11" actId="47"/>
        <pc:sldMkLst>
          <pc:docMk/>
          <pc:sldMk cId="2718690820" sldId="487"/>
        </pc:sldMkLst>
      </pc:sldChg>
      <pc:sldChg chg="del">
        <pc:chgData name="Thomas Jansen" userId="5b8e1cf2-e26f-4517-87f7-d832d29dc3c7" providerId="ADAL" clId="{1AA46478-AE82-417C-8CCE-5B82BD95C396}" dt="2024-07-15T12:48:26.070" v="11" actId="47"/>
        <pc:sldMkLst>
          <pc:docMk/>
          <pc:sldMk cId="2083223636" sldId="488"/>
        </pc:sldMkLst>
      </pc:sldChg>
      <pc:sldChg chg="del">
        <pc:chgData name="Thomas Jansen" userId="5b8e1cf2-e26f-4517-87f7-d832d29dc3c7" providerId="ADAL" clId="{1AA46478-AE82-417C-8CCE-5B82BD95C396}" dt="2024-07-15T12:48:26.070" v="11" actId="47"/>
        <pc:sldMkLst>
          <pc:docMk/>
          <pc:sldMk cId="3681181237" sldId="489"/>
        </pc:sldMkLst>
      </pc:sldChg>
      <pc:sldChg chg="del">
        <pc:chgData name="Thomas Jansen" userId="5b8e1cf2-e26f-4517-87f7-d832d29dc3c7" providerId="ADAL" clId="{1AA46478-AE82-417C-8CCE-5B82BD95C396}" dt="2024-07-15T12:48:11.036" v="6" actId="47"/>
        <pc:sldMkLst>
          <pc:docMk/>
          <pc:sldMk cId="2622571473" sldId="490"/>
        </pc:sldMkLst>
      </pc:sldChg>
      <pc:sldChg chg="del">
        <pc:chgData name="Thomas Jansen" userId="5b8e1cf2-e26f-4517-87f7-d832d29dc3c7" providerId="ADAL" clId="{1AA46478-AE82-417C-8CCE-5B82BD95C396}" dt="2024-07-15T12:48:26.070" v="11" actId="47"/>
        <pc:sldMkLst>
          <pc:docMk/>
          <pc:sldMk cId="3323940532" sldId="4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Verdana" panose="020B0604030504040204" pitchFamily="34" charset="0"/>
              </a:defRPr>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Verdana" panose="020B0604030504040204" pitchFamily="34" charset="0"/>
              </a:defRPr>
            </a:lvl1pPr>
          </a:lstStyle>
          <a:p>
            <a:fld id="{D1D6D6B0-F1D8-4A6D-A2E4-F63249F2DEBC}" type="datetimeFigureOut">
              <a:rPr lang="en-GB" smtClean="0"/>
              <a:pPr/>
              <a:t>18/07/2024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Verdana" panose="020B060403050404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Verdana" panose="020B0604030504040204" pitchFamily="34" charset="0"/>
              </a:defRPr>
            </a:lvl1pPr>
          </a:lstStyle>
          <a:p>
            <a:fld id="{AC9C1BFA-5BFE-4B3B-8E37-8C99432089EE}" type="slidenum">
              <a:rPr lang="en-GB" smtClean="0"/>
              <a:pPr/>
              <a:t>‹#›</a:t>
            </a:fld>
            <a:endParaRPr lang="en-GB" dirty="0"/>
          </a:p>
        </p:txBody>
      </p:sp>
    </p:spTree>
    <p:extLst>
      <p:ext uri="{BB962C8B-B14F-4D97-AF65-F5344CB8AC3E}">
        <p14:creationId xmlns:p14="http://schemas.microsoft.com/office/powerpoint/2010/main" val="2248094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Verdana" panose="020B0604030504040204" pitchFamily="34" charset="0"/>
        <a:ea typeface="+mn-ea"/>
        <a:cs typeface="+mn-cs"/>
      </a:defRPr>
    </a:lvl1pPr>
    <a:lvl2pPr marL="457200" algn="l" defTabSz="914400" rtl="0" eaLnBrk="1" latinLnBrk="0" hangingPunct="1">
      <a:defRPr sz="1200" kern="1200">
        <a:solidFill>
          <a:schemeClr val="tx1"/>
        </a:solidFill>
        <a:latin typeface="Verdana" panose="020B0604030504040204" pitchFamily="34" charset="0"/>
        <a:ea typeface="+mn-ea"/>
        <a:cs typeface="+mn-cs"/>
      </a:defRPr>
    </a:lvl2pPr>
    <a:lvl3pPr marL="914400" algn="l" defTabSz="914400" rtl="0" eaLnBrk="1" latinLnBrk="0" hangingPunct="1">
      <a:defRPr sz="1200" kern="1200">
        <a:solidFill>
          <a:schemeClr val="tx1"/>
        </a:solidFill>
        <a:latin typeface="Verdana" panose="020B0604030504040204" pitchFamily="34" charset="0"/>
        <a:ea typeface="+mn-ea"/>
        <a:cs typeface="+mn-cs"/>
      </a:defRPr>
    </a:lvl3pPr>
    <a:lvl4pPr marL="1371600" algn="l" defTabSz="914400" rtl="0" eaLnBrk="1" latinLnBrk="0" hangingPunct="1">
      <a:defRPr sz="1200" kern="1200">
        <a:solidFill>
          <a:schemeClr val="tx1"/>
        </a:solidFill>
        <a:latin typeface="Verdana" panose="020B0604030504040204" pitchFamily="34" charset="0"/>
        <a:ea typeface="+mn-ea"/>
        <a:cs typeface="+mn-cs"/>
      </a:defRPr>
    </a:lvl4pPr>
    <a:lvl5pPr marL="1828800" algn="l" defTabSz="914400" rtl="0" eaLnBrk="1" latinLnBrk="0" hangingPunct="1">
      <a:defRPr sz="1200" kern="1200">
        <a:solidFill>
          <a:schemeClr val="tx1"/>
        </a:solidFill>
        <a:latin typeface="Verdana" panose="020B060403050404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3897200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l"/>
            <a:r>
              <a:rPr lang="en-GB" b="1" i="0" dirty="0">
                <a:solidFill>
                  <a:srgbClr val="3F4F63"/>
                </a:solidFill>
                <a:effectLst/>
                <a:latin typeface="arial" panose="020B0604020202020204" pitchFamily="34" charset="0"/>
              </a:rPr>
              <a:t>Reading 4 Translation vs interpretation</a:t>
            </a:r>
          </a:p>
          <a:p>
            <a:pPr algn="l"/>
            <a:r>
              <a:rPr lang="en-GB" b="0" i="0" dirty="0">
                <a:solidFill>
                  <a:srgbClr val="000000"/>
                </a:solidFill>
                <a:effectLst/>
                <a:latin typeface="arial" panose="020B0604020202020204" pitchFamily="34" charset="0"/>
              </a:rPr>
              <a:t>Many people don’t realize there’s a difference between ‘translation’ and ‘interpretation’. Even people who work with translators all the time will sometimes ask us, ‘Can you translate at a meeting I’m holding?’ And I’m sure interpreters frequently get handed documents and asked to translate them. Perhaps it’s easier to go from interpretation to translation; I wouldn’t know and wouldn’t like to assume. However, as a professional translator I can definitely say that interpretation is so unlike translation as to be an entirely different proposition and much more difficult for me.</a:t>
            </a:r>
          </a:p>
          <a:p>
            <a:pPr algn="l"/>
            <a:r>
              <a:rPr lang="en-GB" b="0" i="0" dirty="0">
                <a:solidFill>
                  <a:srgbClr val="000000"/>
                </a:solidFill>
                <a:effectLst/>
                <a:latin typeface="arial" panose="020B0604020202020204" pitchFamily="34" charset="0"/>
              </a:rPr>
              <a:t>So what is the difference between ‘translation’ and ‘interpretation’? ‘Translation’ refers to the translation from one language to another of something which is frozen in time: a book, a TV show, a letter, a play, a speech someone has already delivered which is recorded and then given to the translator in its entirety. ‘Interpretation’ is a real-time exercise – when you interpret, conversation, speech, etc. is actually taking place, and as it happens you are taking what is said in Language A and communicating it in Language B. It may be that you are interpreting at the same time as others are speaking, or it may be that you wait until the end of a chunk of speech and then interpret it into another language while the speaker pauses to wait for you.</a:t>
            </a:r>
          </a:p>
          <a:p>
            <a:pPr algn="l"/>
            <a:r>
              <a:rPr lang="en-GB" b="0" i="0" dirty="0">
                <a:solidFill>
                  <a:srgbClr val="000000"/>
                </a:solidFill>
                <a:effectLst/>
                <a:latin typeface="arial" panose="020B0604020202020204" pitchFamily="34" charset="0"/>
              </a:rPr>
              <a:t>Although many people seem to regard ‘translation’ and ‘interpretation’ as the same or at least activities that the same person would do, and although there are people who do both translate and interpret, the two are radically different both experientially and practically.</a:t>
            </a:r>
          </a:p>
          <a:p>
            <a:pPr algn="l"/>
            <a:r>
              <a:rPr lang="en-GB" b="0" i="0" dirty="0">
                <a:solidFill>
                  <a:srgbClr val="000000"/>
                </a:solidFill>
                <a:effectLst/>
                <a:latin typeface="arial" panose="020B0604020202020204" pitchFamily="34" charset="0"/>
              </a:rPr>
              <a:t>Just recently I had my first interpretation gig. I had the </a:t>
            </a:r>
            <a:r>
              <a:rPr lang="en-GB" b="0" i="0" dirty="0" err="1">
                <a:solidFill>
                  <a:srgbClr val="000000"/>
                </a:solidFill>
                <a:effectLst/>
                <a:latin typeface="arial" panose="020B0604020202020204" pitchFamily="34" charset="0"/>
              </a:rPr>
              <a:t>honor</a:t>
            </a:r>
            <a:r>
              <a:rPr lang="en-GB" b="0" i="0" dirty="0">
                <a:solidFill>
                  <a:srgbClr val="000000"/>
                </a:solidFill>
                <a:effectLst/>
                <a:latin typeface="arial" panose="020B0604020202020204" pitchFamily="34" charset="0"/>
              </a:rPr>
              <a:t> of interpreting at two Question &amp; Answer panels and two autograph sessions for Mr Yoshitaka Amano at Oni-Con [a Japanese pop culture convention] 2006 in Houston, Texas. I think a large part of the reason why I was approached about the job (about 48 hours before the con[</a:t>
            </a:r>
            <a:r>
              <a:rPr lang="en-GB" b="0" i="0" dirty="0" err="1">
                <a:solidFill>
                  <a:srgbClr val="000000"/>
                </a:solidFill>
                <a:effectLst/>
                <a:latin typeface="arial" panose="020B0604020202020204" pitchFamily="34" charset="0"/>
              </a:rPr>
              <a:t>vention</a:t>
            </a:r>
            <a:r>
              <a:rPr lang="en-GB" b="0" i="0" dirty="0">
                <a:solidFill>
                  <a:srgbClr val="000000"/>
                </a:solidFill>
                <a:effectLst/>
                <a:latin typeface="arial" panose="020B0604020202020204" pitchFamily="34" charset="0"/>
              </a:rPr>
              <a:t>] began) was that assumption so many people have that translators interpret and vice versa. However, I took the job and am glad I did so; it was fascinating.</a:t>
            </a:r>
          </a:p>
          <a:p>
            <a:pPr algn="l"/>
            <a:r>
              <a:rPr lang="en-GB" b="0" i="0" dirty="0">
                <a:solidFill>
                  <a:srgbClr val="000000"/>
                </a:solidFill>
                <a:effectLst/>
                <a:latin typeface="arial" panose="020B0604020202020204" pitchFamily="34" charset="0"/>
              </a:rPr>
              <a:t>(</a:t>
            </a:r>
            <a:r>
              <a:rPr lang="en-GB" b="0" i="0" dirty="0" err="1">
                <a:solidFill>
                  <a:srgbClr val="000000"/>
                </a:solidFill>
                <a:effectLst/>
                <a:latin typeface="arial" panose="020B0604020202020204" pitchFamily="34" charset="0"/>
              </a:rPr>
              <a:t>Halys</a:t>
            </a:r>
            <a:r>
              <a:rPr lang="en-GB" b="0" i="0" dirty="0">
                <a:solidFill>
                  <a:srgbClr val="000000"/>
                </a:solidFill>
                <a:effectLst/>
                <a:latin typeface="arial" panose="020B0604020202020204" pitchFamily="34" charset="0"/>
              </a:rPr>
              <a:t>, 2013)</a:t>
            </a:r>
          </a:p>
          <a:p>
            <a:endParaRPr lang="en-GB" dirty="0"/>
          </a:p>
          <a:p>
            <a:pPr algn="l"/>
            <a:r>
              <a:rPr lang="en-GB" b="0" i="0" dirty="0">
                <a:solidFill>
                  <a:srgbClr val="000000"/>
                </a:solidFill>
                <a:effectLst/>
                <a:latin typeface="arial" panose="020B0604020202020204" pitchFamily="34" charset="0"/>
              </a:rPr>
              <a:t>Translators normally work by themselves with a text that is fixed and complete. They can think at length about language choices, look things up, take breaks and revise what they have written. Interpretation, on the other hand, generally takes place in a group of people and the interpreter must interact with these people in real time. This means that whereas a translation can be fine-tuned, the instant turnaround required of an interpreter means that they must go straight to the core meaning of the language to be mediated.</a:t>
            </a: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While a translator must be good at writing, possibly in different specific styles, an interpreter must have the ability to speak to people, perhaps from different backgrounds and in different settings. Interpretation may also involve speaking in multiple languages – in other words, within one conversation a Spanish/English interpreter may have to switch between interpreting Spanish-to-English to Person A and English-to-Spanish to Person B. Some translators may also work in both directions but this is highly unusual. Interpretation also poses particular challenges for the concentration, memory and note-taking skills of the interpreter. In simultaneous interpretation they must listen and speak at the same time; in consecutive interpretation, the statement to be interpreted may be long and complex before there is a break to repeat it in the target language. You will learn more about these two kinds of interpreting in the next section.</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2</a:t>
            </a:fld>
            <a:endParaRPr lang="en-GB" dirty="0"/>
          </a:p>
        </p:txBody>
      </p:sp>
    </p:spTree>
    <p:extLst>
      <p:ext uri="{BB962C8B-B14F-4D97-AF65-F5344CB8AC3E}">
        <p14:creationId xmlns:p14="http://schemas.microsoft.com/office/powerpoint/2010/main" val="546850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The communication breakdown occurred when the interpreter tried (and failed) to translate an idiomatic Spanish saying.</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The interpreter clearly omits a word when he says ‘must be keep’. If you speak Spanish, you can see that he should have said, ‘Children and bread must both be kept covered’. Instead, he says ‘must be keep’, which does not make sense in this context.</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By indicating through his behaviour that the interpreter has got his full attention, using words like ‘yes’ and ‘OK’; repeating sentences and trying to guess or supply the missing information.</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Si puts his arm round the interpreter’s shoulders (a friendly gesture expressing support), and Dave puts an end to an embarrassing situation by moving swiftly on to the next task (a face-saving strategy).</a:t>
            </a:r>
            <a:endParaRPr lang="en-GB" dirty="0"/>
          </a:p>
          <a:p>
            <a:endParaRPr lang="en-GB" dirty="0">
              <a:solidFill>
                <a:schemeClr val="tx1"/>
              </a:solidFill>
            </a:endParaRPr>
          </a:p>
        </p:txBody>
      </p:sp>
      <p:sp>
        <p:nvSpPr>
          <p:cNvPr id="4" name="Slide Number Placeholder 3"/>
          <p:cNvSpPr>
            <a:spLocks noGrp="1"/>
          </p:cNvSpPr>
          <p:nvPr>
            <p:ph type="sldNum" sz="quarter" idx="5"/>
          </p:nvPr>
        </p:nvSpPr>
        <p:spPr/>
        <p:txBody>
          <a:bodyPr/>
          <a:lstStyle/>
          <a:p>
            <a:fld id="{AC9C1BFA-5BFE-4B3B-8E37-8C99432089EE}" type="slidenum">
              <a:rPr lang="en-GB" smtClean="0"/>
              <a:pPr/>
              <a:t>4</a:t>
            </a:fld>
            <a:endParaRPr lang="en-GB" dirty="0"/>
          </a:p>
        </p:txBody>
      </p:sp>
    </p:spTree>
    <p:extLst>
      <p:ext uri="{BB962C8B-B14F-4D97-AF65-F5344CB8AC3E}">
        <p14:creationId xmlns:p14="http://schemas.microsoft.com/office/powerpoint/2010/main" val="1532887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3366"/>
                </a:solidFill>
                <a:effectLst/>
                <a:highlight>
                  <a:srgbClr val="F1F9FC"/>
                </a:highlight>
                <a:latin typeface="arial" panose="020B0604020202020204" pitchFamily="34" charset="0"/>
              </a:rPr>
              <a:t>Discussion</a:t>
            </a:r>
          </a:p>
          <a:p>
            <a:pPr algn="l"/>
            <a:endParaRPr lang="en-GB" b="1" i="0" dirty="0">
              <a:solidFill>
                <a:srgbClr val="003366"/>
              </a:solidFill>
              <a:effectLst/>
              <a:highlight>
                <a:srgbClr val="F1F9FC"/>
              </a:highlight>
              <a:latin typeface="arial" panose="020B0604020202020204" pitchFamily="34" charset="0"/>
            </a:endParaRPr>
          </a:p>
          <a:p>
            <a:pPr algn="l"/>
            <a:r>
              <a:rPr lang="en-GB" b="0" i="0" dirty="0">
                <a:solidFill>
                  <a:srgbClr val="000000"/>
                </a:solidFill>
                <a:effectLst/>
                <a:highlight>
                  <a:srgbClr val="F1F9FC"/>
                </a:highlight>
                <a:latin typeface="arial" panose="020B0604020202020204" pitchFamily="34" charset="0"/>
              </a:rPr>
              <a:t>If a person who is D/deaf or has a hearing impairment wishes an unqualified friend or relative to interpret for them, they must first ask permission from the judge. If the judge is not satisfied that the person has the necessary competence, then the court will arrange and pay for an interpreter.</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8</a:t>
            </a:fld>
            <a:endParaRPr lang="en-GB" dirty="0"/>
          </a:p>
        </p:txBody>
      </p:sp>
    </p:spTree>
    <p:extLst>
      <p:ext uri="{BB962C8B-B14F-4D97-AF65-F5344CB8AC3E}">
        <p14:creationId xmlns:p14="http://schemas.microsoft.com/office/powerpoint/2010/main" val="302599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3366"/>
                </a:solidFill>
                <a:effectLst/>
                <a:highlight>
                  <a:srgbClr val="F1F9FC"/>
                </a:highlight>
                <a:latin typeface="arial" panose="020B0604020202020204" pitchFamily="34" charset="0"/>
              </a:rPr>
              <a:t>Discussion</a:t>
            </a:r>
          </a:p>
          <a:p>
            <a:pPr algn="l"/>
            <a:endParaRPr lang="en-GB" b="1" i="0" dirty="0">
              <a:solidFill>
                <a:srgbClr val="003366"/>
              </a:solidFill>
              <a:effectLst/>
              <a:highlight>
                <a:srgbClr val="F1F9FC"/>
              </a:highlight>
              <a:latin typeface="arial" panose="020B0604020202020204" pitchFamily="34" charset="0"/>
            </a:endParaRPr>
          </a:p>
          <a:p>
            <a:pPr algn="l"/>
            <a:r>
              <a:rPr lang="en-GB" b="0" i="0" dirty="0">
                <a:solidFill>
                  <a:srgbClr val="000000"/>
                </a:solidFill>
                <a:effectLst/>
                <a:highlight>
                  <a:srgbClr val="F1F9FC"/>
                </a:highlight>
                <a:latin typeface="arial" panose="020B0604020202020204" pitchFamily="34" charset="0"/>
              </a:rPr>
              <a:t>The court will ensure that anyone attending a committal case (i.e. where the defendant has been charged with a serious offence) has the free assistance of an interpreter if they cannot understand or speak English.</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9</a:t>
            </a:fld>
            <a:endParaRPr lang="en-GB" dirty="0"/>
          </a:p>
        </p:txBody>
      </p:sp>
    </p:spTree>
    <p:extLst>
      <p:ext uri="{BB962C8B-B14F-4D97-AF65-F5344CB8AC3E}">
        <p14:creationId xmlns:p14="http://schemas.microsoft.com/office/powerpoint/2010/main" val="499240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r>
              <a:rPr lang="en-GB" dirty="0"/>
              <a:t>The court will only provide an interpreter for non-committal (i.e. less serious cases) if the defendant cannot afford to privately pay for an interpreter and has no family member or friend who can interpret for them.</a:t>
            </a:r>
          </a:p>
        </p:txBody>
      </p:sp>
      <p:sp>
        <p:nvSpPr>
          <p:cNvPr id="4" name="Slide Number Placeholder 3"/>
          <p:cNvSpPr>
            <a:spLocks noGrp="1"/>
          </p:cNvSpPr>
          <p:nvPr>
            <p:ph type="sldNum" sz="quarter" idx="5"/>
          </p:nvPr>
        </p:nvSpPr>
        <p:spPr/>
        <p:txBody>
          <a:bodyPr/>
          <a:lstStyle/>
          <a:p>
            <a:fld id="{AC9C1BFA-5BFE-4B3B-8E37-8C99432089EE}" type="slidenum">
              <a:rPr lang="en-GB" smtClean="0"/>
              <a:pPr/>
              <a:t>10</a:t>
            </a:fld>
            <a:endParaRPr lang="en-GB" dirty="0"/>
          </a:p>
        </p:txBody>
      </p:sp>
    </p:spTree>
    <p:extLst>
      <p:ext uri="{BB962C8B-B14F-4D97-AF65-F5344CB8AC3E}">
        <p14:creationId xmlns:p14="http://schemas.microsoft.com/office/powerpoint/2010/main" val="1409809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baseline="0" dirty="0">
                <a:solidFill>
                  <a:schemeClr val="tx1"/>
                </a:solidFill>
                <a:effectLst/>
                <a:latin typeface="arial" panose="020B0604020202020204" pitchFamily="34" charset="0"/>
              </a:rPr>
              <a:t>Discussion</a:t>
            </a:r>
          </a:p>
          <a:p>
            <a:pPr algn="l"/>
            <a:r>
              <a:rPr lang="en-GB" b="0" i="0" baseline="0" dirty="0">
                <a:solidFill>
                  <a:schemeClr val="tx1"/>
                </a:solidFill>
                <a:effectLst/>
                <a:latin typeface="arial" panose="020B0604020202020204" pitchFamily="34" charset="0"/>
              </a:rPr>
              <a:t>Any party has the right to speak Welsh in legal proceedings in Wales, so the court will arrange and pay for an interpreter for non-Welsh speakers if the case is being heard in Wales. This does not apply to other areas of the UK.</a:t>
            </a:r>
          </a:p>
          <a:p>
            <a:endParaRPr lang="en-GB" baseline="0" dirty="0">
              <a:solidFill>
                <a:schemeClr val="tx1"/>
              </a:solidFill>
            </a:endParaRPr>
          </a:p>
          <a:p>
            <a:pPr algn="l"/>
            <a:r>
              <a:rPr lang="en-GB" b="1" i="0" baseline="0" dirty="0">
                <a:solidFill>
                  <a:schemeClr val="tx1"/>
                </a:solidFill>
                <a:effectLst/>
                <a:latin typeface="arial" panose="020B0604020202020204" pitchFamily="34" charset="0"/>
              </a:rPr>
              <a:t>Discussion</a:t>
            </a:r>
          </a:p>
          <a:p>
            <a:pPr algn="l"/>
            <a:r>
              <a:rPr lang="en-GB" b="0" i="0" baseline="0" dirty="0">
                <a:solidFill>
                  <a:schemeClr val="tx1"/>
                </a:solidFill>
                <a:effectLst/>
                <a:latin typeface="arial" panose="020B0604020202020204" pitchFamily="34" charset="0"/>
              </a:rPr>
              <a:t>The answers here detail the situation under the legal system of England and Wales in 2014. Whether you agree that this is fair and appropriate will obviously depend on your personal point of view. You may feel that in scenario 1 the judge might not be qualified to make this decision about linguistic competence, and that in scenario 3 the principle of equality before the law is compromised because access to a qualified interpreter depends on the defendant’s family situation.</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11</a:t>
            </a:fld>
            <a:endParaRPr lang="en-GB" dirty="0"/>
          </a:p>
        </p:txBody>
      </p:sp>
    </p:spTree>
    <p:extLst>
      <p:ext uri="{BB962C8B-B14F-4D97-AF65-F5344CB8AC3E}">
        <p14:creationId xmlns:p14="http://schemas.microsoft.com/office/powerpoint/2010/main" val="1288344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indent="0">
              <a:buNone/>
            </a:pPr>
            <a:r>
              <a:rPr lang="en-GB" dirty="0"/>
              <a:t>You might have noticed from personal experience or from watching courtroom dramas on television, for example, that the behaviour of witnesses may affect their credibility in the eyes of the jury, and this also extends to their language. Where a testimony is mediated by an interpreter, this could have potentially serious consequences for fairness and equality. In a research paper published in 1996, Gibbons and </a:t>
            </a:r>
            <a:r>
              <a:rPr lang="en-GB" dirty="0" err="1"/>
              <a:t>Grabau</a:t>
            </a:r>
            <a:r>
              <a:rPr lang="en-GB" dirty="0"/>
              <a:t> considered how the conduct of a court interpreter might influence the legal process. As might be expected of a legal journal, the language in this extract is quite complex.</a:t>
            </a:r>
          </a:p>
          <a:p>
            <a:pPr marL="0" indent="0">
              <a:buNone/>
            </a:pPr>
            <a:endParaRPr lang="en-GB" dirty="0"/>
          </a:p>
          <a:p>
            <a:pPr marL="0" indent="0">
              <a:buNone/>
            </a:pPr>
            <a:r>
              <a:rPr lang="en-GB" dirty="0"/>
              <a:t>Reading 5 Colouring the interpretation</a:t>
            </a:r>
          </a:p>
          <a:p>
            <a:pPr marL="0" indent="0">
              <a:buNone/>
            </a:pPr>
            <a:r>
              <a:rPr lang="en-GB" dirty="0"/>
              <a:t>Legal literature is replete with instances in which a misinterpretation affected the substantive rights of parties, and linguists have discovered what attorneys [lawyers] naturally know – that the manner and </a:t>
            </a:r>
            <a:r>
              <a:rPr lang="en-GB" dirty="0" err="1"/>
              <a:t>demeanor</a:t>
            </a:r>
            <a:r>
              <a:rPr lang="en-GB" dirty="0"/>
              <a:t> of a witness affects credibility. For example, a defendant testifying using complete sentences is more likely to be acquitted than a defendant testifying in sentence fragments. However, many judges and attorneys are not aware of the impact that even minor alterations by an interpreter may have on a juror. Even minor differences such as dialect, accent, voice quality, and linguistic fluency are related to how a listener views the speaker’s trustworthiness, ‘likability’, and benevolence. Accordingly, interpreters may subtly, even unconsciously, affect the outcome of the proceedings through their interpretation strategy. This section discusses six ways a court interpreter may ‘</a:t>
            </a:r>
            <a:r>
              <a:rPr lang="en-GB" dirty="0" err="1"/>
              <a:t>color</a:t>
            </a:r>
            <a:r>
              <a:rPr lang="en-GB" dirty="0"/>
              <a:t>’ the interpretation and affect how a juror evaluates a witness or attorney in four areas: convincingness, competence, intelligence, and trustworthiness. These four areas are essential in making a credibility determination.</a:t>
            </a:r>
          </a:p>
          <a:p>
            <a:pPr marL="0" indent="0">
              <a:buNone/>
            </a:pPr>
            <a:endParaRPr lang="en-GB" dirty="0"/>
          </a:p>
          <a:p>
            <a:pPr marL="0" indent="0">
              <a:buNone/>
            </a:pPr>
            <a:r>
              <a:rPr lang="en-GB" dirty="0"/>
              <a:t>(Adapted from Gibbons and </a:t>
            </a:r>
            <a:r>
              <a:rPr lang="en-GB" dirty="0" err="1"/>
              <a:t>Grabau</a:t>
            </a:r>
            <a:r>
              <a:rPr lang="en-GB" dirty="0"/>
              <a:t>, 1996)</a:t>
            </a:r>
          </a:p>
          <a:p>
            <a:pPr marL="0" indent="0">
              <a:buNone/>
            </a:pPr>
            <a:r>
              <a:rPr lang="en-GB" dirty="0"/>
              <a:t>Gibbons and </a:t>
            </a:r>
            <a:r>
              <a:rPr lang="en-GB" dirty="0" err="1"/>
              <a:t>Grabau</a:t>
            </a:r>
            <a:r>
              <a:rPr lang="en-GB" dirty="0"/>
              <a:t> based their discussion on an experiment investigating how the English-language interpretation of testimonies given in Spanish influenced the perception of the credibility of witnesses in the eyes of mock jurors. Interpreters will often use a polite form of address even if such was not used in the original. An example of this is the witness saying ‘No’, and the interpreter saying ‘No, sir’. Research suggested that jurors viewed witnesses who used terms like ‘sir’, ‘ma’am’ or ‘miss’ relatively more favourably. Other interpreters rendered the Spanish testimony of witnesses into a more formal style of English than was the case in the original Spanish. These witnesses were evaluated more favourably than those whose testimony was interpreted in a less formal style. On the other hand, witnesses whose testimony was interpreted in the passive voice were generally evaluated as less intelligent or trustworthy than those whose utterances in Spanish were interpreted in the active voice. ‘Hedging’ (avoiding making a definite statement) and the use of words like ‘well’ were considered to indicate uncertainty in a witness, so the addition or deletion of such words by the interpreter could affect the perceived credibility of a witness.</a:t>
            </a:r>
          </a:p>
          <a:p>
            <a:pPr marL="0" indent="0">
              <a:buNone/>
            </a:pPr>
            <a:endParaRPr lang="en-GB" dirty="0"/>
          </a:p>
          <a:p>
            <a:pPr marL="0" indent="0">
              <a:buNone/>
            </a:pPr>
            <a:r>
              <a:rPr lang="en-GB" dirty="0"/>
              <a:t>Gibbons and </a:t>
            </a:r>
            <a:r>
              <a:rPr lang="en-GB" dirty="0" err="1"/>
              <a:t>Grabau</a:t>
            </a:r>
            <a:r>
              <a:rPr lang="en-GB" dirty="0"/>
              <a:t> concluded that:</a:t>
            </a:r>
          </a:p>
          <a:p>
            <a:pPr marL="0" indent="0">
              <a:buNone/>
            </a:pPr>
            <a:endParaRPr lang="en-GB" dirty="0"/>
          </a:p>
          <a:p>
            <a:pPr marL="0" indent="0">
              <a:buNone/>
            </a:pPr>
            <a:r>
              <a:rPr lang="en-GB" dirty="0"/>
              <a:t>Existing research demonstrates even minor errors in interpretation may affect how a factfinder views a witness. Accordingly, judges, attorneys, and interpreters must be constantly vigilant that at all times the interpreter is interpreting everything that is said in the appropriated grammatical form and register. Moreover, the ‘visibility’ of the interpreter in the courtroom may affect how the jury views the counsel, the witness, and possibly, the court itself. This research further supports the need for professional certified court interpreters because most of the problems discussed above can be eliminated or minimized through proper court interpreter training.</a:t>
            </a:r>
          </a:p>
          <a:p>
            <a:pPr marL="0" indent="0">
              <a:buNone/>
            </a:pPr>
            <a:endParaRPr lang="en-GB" dirty="0"/>
          </a:p>
          <a:p>
            <a:pPr marL="0" indent="0">
              <a:buNone/>
            </a:pPr>
            <a:r>
              <a:rPr lang="en-GB" dirty="0"/>
              <a:t>(Adapted from Gibbons and </a:t>
            </a:r>
            <a:r>
              <a:rPr lang="en-GB" dirty="0" err="1"/>
              <a:t>Grabau</a:t>
            </a:r>
            <a:r>
              <a:rPr lang="en-GB" dirty="0"/>
              <a:t>, 1996)</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12</a:t>
            </a:fld>
            <a:endParaRPr lang="en-GB" dirty="0"/>
          </a:p>
        </p:txBody>
      </p:sp>
    </p:spTree>
    <p:extLst>
      <p:ext uri="{BB962C8B-B14F-4D97-AF65-F5344CB8AC3E}">
        <p14:creationId xmlns:p14="http://schemas.microsoft.com/office/powerpoint/2010/main" val="3929211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l">
              <a:buFont typeface="+mj-lt"/>
              <a:buAutoNum type="arabicPeriod"/>
            </a:pPr>
            <a:r>
              <a:rPr lang="en-GB" b="0" i="0" dirty="0">
                <a:solidFill>
                  <a:srgbClr val="000000"/>
                </a:solidFill>
                <a:effectLst/>
                <a:highlight>
                  <a:srgbClr val="F1F9FC"/>
                </a:highlight>
                <a:latin typeface="arial" panose="020B0604020202020204" pitchFamily="34" charset="0"/>
              </a:rPr>
              <a:t>Formalising common expressions </a:t>
            </a:r>
          </a:p>
          <a:p>
            <a:pPr algn="l">
              <a:buFont typeface="+mj-lt"/>
              <a:buAutoNum type="arabicPeriod"/>
            </a:pPr>
            <a:r>
              <a:rPr lang="en-GB" b="0" i="0" dirty="0">
                <a:solidFill>
                  <a:srgbClr val="000000"/>
                </a:solidFill>
                <a:effectLst/>
                <a:highlight>
                  <a:srgbClr val="F1F9FC"/>
                </a:highlight>
                <a:latin typeface="arial" panose="020B0604020202020204" pitchFamily="34" charset="0"/>
              </a:rPr>
              <a:t>Simplifying complex expressions</a:t>
            </a:r>
          </a:p>
          <a:p>
            <a:pPr algn="l">
              <a:buFont typeface="+mj-lt"/>
              <a:buAutoNum type="arabicPeriod"/>
            </a:pPr>
            <a:r>
              <a:rPr lang="en-GB" b="0" i="0" dirty="0">
                <a:solidFill>
                  <a:srgbClr val="000000"/>
                </a:solidFill>
                <a:effectLst/>
                <a:highlight>
                  <a:srgbClr val="F1F9FC"/>
                </a:highlight>
                <a:latin typeface="arial" panose="020B0604020202020204" pitchFamily="34" charset="0"/>
              </a:rPr>
              <a:t>Correcting an error in the original</a:t>
            </a:r>
          </a:p>
          <a:p>
            <a:pPr algn="l">
              <a:buFont typeface="+mj-lt"/>
              <a:buAutoNum type="arabicPeriod"/>
            </a:pPr>
            <a:r>
              <a:rPr lang="en-GB" b="0" i="0" dirty="0">
                <a:solidFill>
                  <a:srgbClr val="000000"/>
                </a:solidFill>
                <a:effectLst/>
                <a:highlight>
                  <a:srgbClr val="F1F9FC"/>
                </a:highlight>
                <a:latin typeface="arial" panose="020B0604020202020204" pitchFamily="34" charset="0"/>
              </a:rPr>
              <a:t>Adding politeness</a:t>
            </a:r>
          </a:p>
          <a:p>
            <a:pPr algn="l">
              <a:buFont typeface="+mj-lt"/>
              <a:buAutoNum type="arabicPeriod"/>
            </a:pPr>
            <a:endParaRPr lang="en-GB" b="0" i="0" dirty="0">
              <a:solidFill>
                <a:srgbClr val="000000"/>
              </a:solidFill>
              <a:effectLst/>
              <a:highlight>
                <a:srgbClr val="F1F9FC"/>
              </a:highlight>
              <a:latin typeface="arial" panose="020B0604020202020204" pitchFamily="34" charset="0"/>
            </a:endParaRPr>
          </a:p>
          <a:p>
            <a:pPr algn="l">
              <a:buFont typeface="+mj-lt"/>
              <a:buNone/>
            </a:pPr>
            <a:endParaRPr lang="en-GB" b="0" i="0" dirty="0">
              <a:solidFill>
                <a:srgbClr val="000000"/>
              </a:solidFill>
              <a:effectLst/>
              <a:highlight>
                <a:srgbClr val="F1F9FC"/>
              </a:highlight>
              <a:latin typeface="arial" panose="020B0604020202020204" pitchFamily="34" charset="0"/>
            </a:endParaRPr>
          </a:p>
          <a:p>
            <a:pPr algn="l">
              <a:buFont typeface="Arial" panose="020B0604020202020204" pitchFamily="34" charset="0"/>
              <a:buChar char="•"/>
            </a:pPr>
            <a:r>
              <a:rPr lang="en-GB" b="0" i="0" dirty="0" err="1">
                <a:solidFill>
                  <a:srgbClr val="000000"/>
                </a:solidFill>
                <a:effectLst/>
                <a:highlight>
                  <a:srgbClr val="F1F9FC"/>
                </a:highlight>
                <a:latin typeface="arial" panose="020B0604020202020204" pitchFamily="34" charset="0"/>
              </a:rPr>
              <a:t>a.Example</a:t>
            </a:r>
            <a:r>
              <a:rPr lang="en-GB" b="0" i="0" dirty="0">
                <a:solidFill>
                  <a:srgbClr val="000000"/>
                </a:solidFill>
                <a:effectLst/>
                <a:highlight>
                  <a:srgbClr val="F1F9FC"/>
                </a:highlight>
                <a:latin typeface="arial" panose="020B0604020202020204" pitchFamily="34" charset="0"/>
              </a:rPr>
              <a:t> (a)</a:t>
            </a:r>
          </a:p>
          <a:p>
            <a:pPr algn="l">
              <a:buFont typeface="Arial" panose="020B0604020202020204" pitchFamily="34" charset="0"/>
              <a:buChar char="•"/>
            </a:pPr>
            <a:r>
              <a:rPr lang="en-GB" b="0" i="0" dirty="0" err="1">
                <a:solidFill>
                  <a:srgbClr val="000000"/>
                </a:solidFill>
                <a:effectLst/>
                <a:highlight>
                  <a:srgbClr val="F1F9FC"/>
                </a:highlight>
                <a:latin typeface="arial" panose="020B0604020202020204" pitchFamily="34" charset="0"/>
              </a:rPr>
              <a:t>b.Example</a:t>
            </a:r>
            <a:r>
              <a:rPr lang="en-GB" b="0" i="0" dirty="0">
                <a:solidFill>
                  <a:srgbClr val="000000"/>
                </a:solidFill>
                <a:effectLst/>
                <a:highlight>
                  <a:srgbClr val="F1F9FC"/>
                </a:highlight>
                <a:latin typeface="arial" panose="020B0604020202020204" pitchFamily="34" charset="0"/>
              </a:rPr>
              <a:t> (b)</a:t>
            </a:r>
          </a:p>
          <a:p>
            <a:pPr algn="l">
              <a:buFont typeface="Arial" panose="020B0604020202020204" pitchFamily="34" charset="0"/>
              <a:buChar char="•"/>
            </a:pPr>
            <a:r>
              <a:rPr lang="en-GB" b="0" i="0" dirty="0" err="1">
                <a:solidFill>
                  <a:srgbClr val="000000"/>
                </a:solidFill>
                <a:effectLst/>
                <a:highlight>
                  <a:srgbClr val="F1F9FC"/>
                </a:highlight>
                <a:latin typeface="arial" panose="020B0604020202020204" pitchFamily="34" charset="0"/>
              </a:rPr>
              <a:t>c.Example</a:t>
            </a:r>
            <a:r>
              <a:rPr lang="en-GB" b="0" i="0" dirty="0">
                <a:solidFill>
                  <a:srgbClr val="000000"/>
                </a:solidFill>
                <a:effectLst/>
                <a:highlight>
                  <a:srgbClr val="F1F9FC"/>
                </a:highlight>
                <a:latin typeface="arial" panose="020B0604020202020204" pitchFamily="34" charset="0"/>
              </a:rPr>
              <a:t> (c)</a:t>
            </a:r>
          </a:p>
          <a:p>
            <a:pPr algn="l">
              <a:buFont typeface="Arial" panose="020B0604020202020204" pitchFamily="34" charset="0"/>
              <a:buChar char="•"/>
            </a:pPr>
            <a:r>
              <a:rPr lang="en-GB" b="0" i="0" dirty="0" err="1">
                <a:solidFill>
                  <a:srgbClr val="000000"/>
                </a:solidFill>
                <a:effectLst/>
                <a:highlight>
                  <a:srgbClr val="F1F9FC"/>
                </a:highlight>
                <a:latin typeface="arial" panose="020B0604020202020204" pitchFamily="34" charset="0"/>
              </a:rPr>
              <a:t>d.Example</a:t>
            </a:r>
            <a:r>
              <a:rPr lang="en-GB" b="0" i="0" dirty="0">
                <a:solidFill>
                  <a:srgbClr val="000000"/>
                </a:solidFill>
                <a:effectLst/>
                <a:highlight>
                  <a:srgbClr val="F1F9FC"/>
                </a:highlight>
                <a:latin typeface="arial" panose="020B0604020202020204" pitchFamily="34" charset="0"/>
              </a:rPr>
              <a:t> (d)</a:t>
            </a:r>
          </a:p>
          <a:p>
            <a:pPr algn="l"/>
            <a:endParaRPr lang="en-GB" b="1" i="0" dirty="0">
              <a:solidFill>
                <a:srgbClr val="003366"/>
              </a:solidFill>
              <a:effectLst/>
              <a:highlight>
                <a:srgbClr val="F1F9FC"/>
              </a:highlight>
              <a:latin typeface="arial" panose="020B0604020202020204" pitchFamily="34" charset="0"/>
            </a:endParaRPr>
          </a:p>
          <a:p>
            <a:pPr algn="l"/>
            <a:endParaRPr lang="en-GB" b="1" i="0" dirty="0">
              <a:solidFill>
                <a:srgbClr val="003366"/>
              </a:solidFill>
              <a:effectLst/>
              <a:highlight>
                <a:srgbClr val="F1F9FC"/>
              </a:highlight>
              <a:latin typeface="arial" panose="020B0604020202020204" pitchFamily="34" charset="0"/>
            </a:endParaRPr>
          </a:p>
          <a:p>
            <a:pPr algn="l"/>
            <a:r>
              <a:rPr lang="en-GB" b="1" i="0" dirty="0">
                <a:solidFill>
                  <a:srgbClr val="003366"/>
                </a:solidFill>
                <a:effectLst/>
                <a:highlight>
                  <a:srgbClr val="F1F9FC"/>
                </a:highlight>
                <a:latin typeface="arial" panose="020B0604020202020204" pitchFamily="34" charset="0"/>
              </a:rPr>
              <a:t>Discussion</a:t>
            </a:r>
          </a:p>
          <a:p>
            <a:pPr algn="l"/>
            <a:r>
              <a:rPr lang="en-GB" b="0" i="0" dirty="0">
                <a:solidFill>
                  <a:srgbClr val="000000"/>
                </a:solidFill>
                <a:effectLst/>
                <a:highlight>
                  <a:srgbClr val="F1F9FC"/>
                </a:highlight>
                <a:latin typeface="arial" panose="020B0604020202020204" pitchFamily="34" charset="0"/>
              </a:rPr>
              <a:t>You might argue that the interpreter was doing a good job in all four cases. In examples (a) and (d), the interpreter rendered the witness’s language into a form that would be more appropriate to a courtroom setting. In example (b), the solicitor’s legal jargon was made more accessible to the defendant and thereby helped the court’s proceedings. In example (c), confusion was avoided by the interpreter’s clarification.</a:t>
            </a:r>
          </a:p>
          <a:p>
            <a:pPr algn="l"/>
            <a:r>
              <a:rPr lang="en-GB" b="0" i="0" dirty="0">
                <a:solidFill>
                  <a:srgbClr val="000000"/>
                </a:solidFill>
                <a:effectLst/>
                <a:highlight>
                  <a:srgbClr val="F1F9FC"/>
                </a:highlight>
                <a:latin typeface="arial" panose="020B0604020202020204" pitchFamily="34" charset="0"/>
              </a:rPr>
              <a:t>You might be interested to know that examples (a), (b) and (d) could all be subject to the criticism that the interpreter did not translate exactly what had been said and that in examples (a) and (d) a false impression was created with regard to the witness’s status and/or personality. In example (c), the interpreter’s correction of the witness’s slip of the tongue caused the court’s disapproval and reprimand since the speaker’s intention was presumed and his words altered.</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13</a:t>
            </a:fld>
            <a:endParaRPr lang="en-GB" dirty="0"/>
          </a:p>
        </p:txBody>
      </p:sp>
    </p:spTree>
    <p:extLst>
      <p:ext uri="{BB962C8B-B14F-4D97-AF65-F5344CB8AC3E}">
        <p14:creationId xmlns:p14="http://schemas.microsoft.com/office/powerpoint/2010/main" val="3892682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highlight>
                  <a:srgbClr val="FFFFFF"/>
                </a:highlight>
                <a:latin typeface="arial" panose="020B0604020202020204" pitchFamily="34" charset="0"/>
              </a:rPr>
              <a:t>Computers and translation</a:t>
            </a:r>
          </a:p>
          <a:p>
            <a:pPr algn="l"/>
            <a:r>
              <a:rPr lang="en-GB" b="0" i="0" dirty="0">
                <a:solidFill>
                  <a:srgbClr val="000000"/>
                </a:solidFill>
                <a:effectLst/>
                <a:highlight>
                  <a:srgbClr val="FFFFFF"/>
                </a:highlight>
                <a:latin typeface="arial" panose="020B0604020202020204" pitchFamily="34" charset="0"/>
              </a:rPr>
              <a:t>Translating requires knowledge of both language and culture, as well as problem-solving skills and creativity. A professional translator who has mastered these skills is always better suited to the job than a machine. However, there are aspects of translation that a computer can handle very well, so that human and computer together make an excellent team. In this section you will find out more about the role of computers in translation, and will consider the differences between machine translation and computer-aided translation.</a:t>
            </a:r>
          </a:p>
          <a:p>
            <a:pPr algn="l"/>
            <a:endParaRPr lang="en-GB" b="1" i="0" dirty="0">
              <a:solidFill>
                <a:srgbClr val="000000"/>
              </a:solidFill>
              <a:effectLst/>
              <a:highlight>
                <a:srgbClr val="FFFFFF"/>
              </a:highlight>
              <a:latin typeface="arial" panose="020B0604020202020204" pitchFamily="34" charset="0"/>
            </a:endParaRPr>
          </a:p>
          <a:p>
            <a:pPr algn="l"/>
            <a:r>
              <a:rPr lang="en-GB" b="1" i="0" dirty="0">
                <a:solidFill>
                  <a:srgbClr val="000000"/>
                </a:solidFill>
                <a:effectLst/>
                <a:highlight>
                  <a:srgbClr val="FFFFFF"/>
                </a:highlight>
                <a:latin typeface="arial" panose="020B0604020202020204" pitchFamily="34" charset="0"/>
              </a:rPr>
              <a:t>Computer-assisted translation</a:t>
            </a:r>
            <a:r>
              <a:rPr lang="en-GB" b="0" i="0" dirty="0">
                <a:solidFill>
                  <a:srgbClr val="000000"/>
                </a:solidFill>
                <a:effectLst/>
                <a:highlight>
                  <a:srgbClr val="FFFFFF"/>
                </a:highlight>
                <a:latin typeface="arial" panose="020B0604020202020204" pitchFamily="34" charset="0"/>
              </a:rPr>
              <a:t> is where professional translators use computers to help them access, develop and search terminology databases, where words and phrases can be entered along with the users’ own translations, sometimes as well as additional contextual information. This method can be time-consuming in the beginning, but can save time in the long run, particularly for specialised translation. A legal translator, for example, may spend hours translating one short piece of text because it contains phrases that need checking against the respective legal systems. Professional translation software will help them to easily reapply this work where appropriate at a later stage.</a:t>
            </a:r>
          </a:p>
          <a:p>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14</a:t>
            </a:fld>
            <a:endParaRPr lang="en-GB" dirty="0"/>
          </a:p>
        </p:txBody>
      </p:sp>
    </p:spTree>
    <p:extLst>
      <p:ext uri="{BB962C8B-B14F-4D97-AF65-F5344CB8AC3E}">
        <p14:creationId xmlns:p14="http://schemas.microsoft.com/office/powerpoint/2010/main" val="1234935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dirty="0">
                <a:solidFill>
                  <a:srgbClr val="000000"/>
                </a:solidFill>
                <a:latin typeface="Verdana" panose="020B0604030504040204" pitchFamily="34" charset="0"/>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dirty="0">
                <a:solidFill>
                  <a:srgbClr val="000000"/>
                </a:solidFill>
                <a:latin typeface="Verdana" panose="020B0604030504040204" pitchFamily="34" charset="0"/>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dirty="0">
                <a:solidFill>
                  <a:srgbClr val="000000"/>
                </a:solidFill>
                <a:latin typeface="Verdana" panose="020B0604030504040204" pitchFamily="34" charset="0"/>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dirty="0"/>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Verdana" panose="020B0604030504040204" pitchFamily="34" charset="0"/>
              </a:defRPr>
            </a:lvl1pPr>
          </a:lstStyle>
          <a:p>
            <a:r>
              <a:rPr lang="en-US" dirty="0"/>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dirty="0">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dirty="0">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Content Placeholder 2"/>
          <p:cNvSpPr>
            <a:spLocks noGrp="1"/>
          </p:cNvSpPr>
          <p:nvPr>
            <p:ph idx="1"/>
          </p:nvPr>
        </p:nvSpPr>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de-DE"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5"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dirty="0"/>
              <a:t>Click to edit Master title style</a:t>
            </a:r>
            <a:endParaRPr lang="de-DE"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7"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dirty="0"/>
              <a:t>Click to edit Master title style</a:t>
            </a:r>
            <a:endParaRPr lang="de-DE"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dirty="0"/>
              <a:t>Click to edit Master title style</a:t>
            </a:r>
            <a:endParaRPr lang="de-DE"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de-DE"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Vertical Text Placeholder 2"/>
          <p:cNvSpPr>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lvl1pPr>
              <a:defRPr/>
            </a:lvl1pPr>
          </a:lstStyle>
          <a:p>
            <a:r>
              <a:rPr lang="en-US" dirty="0"/>
              <a:t>Click to edit Master title style</a:t>
            </a:r>
            <a:endParaRPr lang="de-DE" dirty="0"/>
          </a:p>
        </p:txBody>
      </p:sp>
      <p:sp>
        <p:nvSpPr>
          <p:cNvPr id="3" name="Vertical Text Placeholder 2"/>
          <p:cNvSpPr>
            <a:spLocks noGrp="1"/>
          </p:cNvSpPr>
          <p:nvPr>
            <p:ph type="body" orient="vert" idx="1"/>
          </p:nvPr>
        </p:nvSpPr>
        <p:spPr>
          <a:xfrm>
            <a:off x="457200" y="533400"/>
            <a:ext cx="6019800" cy="5597525"/>
          </a:xfrm>
        </p:spPr>
        <p:txBody>
          <a:bodyPr vert="eaVert"/>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Rectangle 4"/>
          <p:cNvSpPr>
            <a:spLocks noGrp="1" noChangeArrowheads="1"/>
          </p:cNvSpPr>
          <p:nvPr>
            <p:ph type="dt" sz="half" idx="10"/>
          </p:nvPr>
        </p:nvSpPr>
        <p:spPr>
          <a:ln/>
        </p:spPr>
        <p:txBody>
          <a:bodyPr/>
          <a:lstStyle>
            <a:lvl1pPr>
              <a:defRPr/>
            </a:lvl1pPr>
          </a:lstStyle>
          <a:p>
            <a:pPr>
              <a:defRPr/>
            </a:pPr>
            <a:endParaRPr lang="en-US" dirty="0">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dirty="0">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smtClean="0">
                <a:solidFill>
                  <a:srgbClr val="000000"/>
                </a:solidFill>
              </a:rPr>
              <a:pPr>
                <a:defRPr/>
              </a:pPr>
              <a:t>‹#›</a:t>
            </a:fld>
            <a:endParaRPr lang="en-US" dirty="0">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dirty="0">
                <a:solidFill>
                  <a:srgbClr val="FFFFFF"/>
                </a:solidFill>
                <a:latin typeface="Verdana" panose="020B0604030504040204" pitchFamily="34" charset="0"/>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dirty="0">
                <a:solidFill>
                  <a:srgbClr val="FFFFFF"/>
                </a:solidFill>
                <a:latin typeface="Verdana" panose="020B0604030504040204" pitchFamily="34" charset="0"/>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dirty="0"/>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dirty="0"/>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dirty="0">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Content Placeholder 2"/>
          <p:cNvSpPr>
            <a:spLocks noGrp="1"/>
          </p:cNvSpPr>
          <p:nvPr>
            <p:ph idx="1"/>
          </p:nvPr>
        </p:nvSpPr>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dirty="0"/>
              <a:t>Click to edit Master title style</a:t>
            </a:r>
            <a:endParaRPr lang="de-DE"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a:t>Click to edit Master title style</a:t>
            </a:r>
            <a:endParaRPr lang="de-DE"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dirty="0"/>
              <a:t>Click to edit Master title style</a:t>
            </a:r>
            <a:endParaRPr lang="de-DE" dirty="0"/>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de-DE"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endParaRPr lang="de-DE" dirty="0"/>
          </a:p>
        </p:txBody>
      </p:sp>
      <p:sp>
        <p:nvSpPr>
          <p:cNvPr id="3" name="Vertical Text Placeholder 2"/>
          <p:cNvSpPr>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lvl1pPr>
              <a:defRPr/>
            </a:lvl1pPr>
          </a:lstStyle>
          <a:p>
            <a:r>
              <a:rPr lang="en-US" dirty="0"/>
              <a:t>Click to edit Master title style</a:t>
            </a:r>
            <a:endParaRPr lang="de-DE" dirty="0"/>
          </a:p>
        </p:txBody>
      </p:sp>
      <p:sp>
        <p:nvSpPr>
          <p:cNvPr id="3" name="Vertical Text Placeholder 2"/>
          <p:cNvSpPr>
            <a:spLocks noGrp="1"/>
          </p:cNvSpPr>
          <p:nvPr>
            <p:ph type="body" orient="vert" idx="1"/>
          </p:nvPr>
        </p:nvSpPr>
        <p:spPr>
          <a:xfrm>
            <a:off x="457200" y="274638"/>
            <a:ext cx="6019800" cy="5821362"/>
          </a:xfrm>
        </p:spPr>
        <p:txBody>
          <a:bodyPr vert="eaVert"/>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dirty="0"/>
              <a:t>Click to edit Master title style</a:t>
            </a:r>
            <a:endParaRPr lang="de-DE" dirty="0"/>
          </a:p>
        </p:txBody>
      </p:sp>
      <p:sp>
        <p:nvSpPr>
          <p:cNvPr id="3" name="Content Placeholder 2"/>
          <p:cNvSpPr>
            <a:spLocks noGrp="1"/>
          </p:cNvSpPr>
          <p:nvPr>
            <p:ph sz="half" idx="1"/>
          </p:nvPr>
        </p:nvSpPr>
        <p:spPr>
          <a:xfrm>
            <a:off x="457200" y="1600200"/>
            <a:ext cx="4038600" cy="4495800"/>
          </a:xfrm>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Content Placeholder 3"/>
          <p:cNvSpPr>
            <a:spLocks noGrp="1"/>
          </p:cNvSpPr>
          <p:nvPr>
            <p:ph sz="quarter" idx="2"/>
          </p:nvPr>
        </p:nvSpPr>
        <p:spPr>
          <a:xfrm>
            <a:off x="4648200" y="1600200"/>
            <a:ext cx="4038600" cy="2171700"/>
          </a:xfrm>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5" name="Content Placeholder 4"/>
          <p:cNvSpPr>
            <a:spLocks noGrp="1"/>
          </p:cNvSpPr>
          <p:nvPr>
            <p:ph sz="quarter" idx="3"/>
          </p:nvPr>
        </p:nvSpPr>
        <p:spPr>
          <a:xfrm>
            <a:off x="4648200" y="3924300"/>
            <a:ext cx="4038600" cy="2171700"/>
          </a:xfrm>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dirty="0"/>
              <a:t>Click to edit Master title style</a:t>
            </a:r>
            <a:endParaRPr lang="de-DE" dirty="0"/>
          </a:p>
        </p:txBody>
      </p:sp>
      <p:sp>
        <p:nvSpPr>
          <p:cNvPr id="3" name="Content Placeholder 2"/>
          <p:cNvSpPr>
            <a:spLocks noGrp="1"/>
          </p:cNvSpPr>
          <p:nvPr>
            <p:ph sz="quarter" idx="1"/>
          </p:nvPr>
        </p:nvSpPr>
        <p:spPr>
          <a:xfrm>
            <a:off x="457200" y="1600200"/>
            <a:ext cx="4038600" cy="2171700"/>
          </a:xfrm>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4" name="Content Placeholder 3"/>
          <p:cNvSpPr>
            <a:spLocks noGrp="1"/>
          </p:cNvSpPr>
          <p:nvPr>
            <p:ph sz="quarter" idx="2"/>
          </p:nvPr>
        </p:nvSpPr>
        <p:spPr>
          <a:xfrm>
            <a:off x="457200" y="3924300"/>
            <a:ext cx="4038600" cy="2171700"/>
          </a:xfrm>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5" name="Content Placeholder 4"/>
          <p:cNvSpPr>
            <a:spLocks noGrp="1"/>
          </p:cNvSpPr>
          <p:nvPr>
            <p:ph sz="half" idx="3"/>
          </p:nvPr>
        </p:nvSpPr>
        <p:spPr>
          <a:xfrm>
            <a:off x="4648200" y="1600200"/>
            <a:ext cx="4038600" cy="4495800"/>
          </a:xfrm>
        </p:spPr>
        <p:txBody>
          <a:bodyPr/>
          <a:lstStyle>
            <a:lvl1pPr>
              <a:defRPr/>
            </a:lvl1pPr>
            <a:lvl2pPr>
              <a:defRPr/>
            </a:lvl2pPr>
            <a:lvl3pPr>
              <a:defRPr/>
            </a:lvl3pPr>
            <a:lvl4pPr>
              <a:defRPr/>
            </a:lvl4pPr>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de-DE" dirty="0"/>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dirty="0">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dirty="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Verdana" panose="020B0604030504040204" pitchFamily="34" charset="0"/>
              </a:defRPr>
            </a:lvl1pPr>
          </a:lstStyle>
          <a:p>
            <a:pPr>
              <a:defRPr/>
            </a:pPr>
            <a:endParaRPr lang="en-US" dirty="0">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Verdana" panose="020B0604030504040204" pitchFamily="34" charset="0"/>
              </a:defRPr>
            </a:lvl1pPr>
          </a:lstStyle>
          <a:p>
            <a:pPr>
              <a:defRPr/>
            </a:pPr>
            <a:endParaRPr lang="en-US" dirty="0">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Verdana" panose="020B0604030504040204" pitchFamily="34" charset="0"/>
              </a:defRPr>
            </a:lvl1pPr>
          </a:lstStyle>
          <a:p>
            <a:pPr>
              <a:defRPr/>
            </a:pPr>
            <a:fld id="{F1379762-15AB-4EFB-98CA-D5F2D2A0FD87}" type="slidenum">
              <a:rPr lang="en-US" smtClean="0">
                <a:solidFill>
                  <a:srgbClr val="000000"/>
                </a:solidFill>
              </a:rPr>
              <a:pPr>
                <a:defRPr/>
              </a:pPr>
              <a:t>‹#›</a:t>
            </a:fld>
            <a:endParaRPr lang="en-US" dirty="0">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dirty="0">
                <a:solidFill>
                  <a:srgbClr val="000000"/>
                </a:solidFill>
                <a:latin typeface="Verdana" panose="020B0604030504040204" pitchFamily="34" charset="0"/>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dirty="0">
                <a:solidFill>
                  <a:srgbClr val="000000"/>
                </a:solidFill>
                <a:latin typeface="Verdana" panose="020B0604030504040204" pitchFamily="34" charset="0"/>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Verdana" panose="020B0604030504040204" pitchFamily="34" charset="0"/>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Verdana" panose="020B0604030504040204" pitchFamily="34" charset="0"/>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Verdana" panose="020B0604030504040204" pitchFamily="34" charset="0"/>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Verdana" panose="020B0604030504040204" pitchFamily="34" charset="0"/>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Verdana" panose="020B0604030504040204" pitchFamily="34" charset="0"/>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Verdana" panose="020B0604030504040204" pitchFamily="34" charset="0"/>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dirty="0">
                <a:solidFill>
                  <a:srgbClr val="FFFFFF"/>
                </a:solidFill>
                <a:latin typeface="Verdana" panose="020B0604030504040204" pitchFamily="34" charset="0"/>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dirty="0">
                <a:solidFill>
                  <a:srgbClr val="FFFFFF"/>
                </a:solidFill>
                <a:latin typeface="Verdana" panose="020B0604030504040204" pitchFamily="34" charset="0"/>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latin typeface="Verdana" panose="020B0604030504040204" pitchFamily="34" charset="0"/>
              </a:defRPr>
            </a:lvl1pPr>
          </a:lstStyle>
          <a:p>
            <a:fld id="{990CAFA7-22BE-40DD-8D22-17F8CB471D85}" type="datetimeFigureOut">
              <a:rPr lang="en-GB" smtClean="0">
                <a:solidFill>
                  <a:srgbClr val="FFFFFF"/>
                </a:solidFill>
              </a:rPr>
              <a:pPr/>
              <a:t>18/07/2024</a:t>
            </a:fld>
            <a:endParaRPr lang="en-GB" dirty="0">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latin typeface="Verdana" panose="020B0604030504040204" pitchFamily="34" charset="0"/>
              </a:defRPr>
            </a:lvl1pPr>
          </a:lstStyle>
          <a:p>
            <a:endParaRPr lang="en-GB" dirty="0">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latin typeface="Verdana" panose="020B0604030504040204" pitchFamily="34" charset="0"/>
              </a:defRPr>
            </a:lvl1pPr>
          </a:lstStyle>
          <a:p>
            <a:fld id="{E0BAC440-A957-4B12-91F1-1857F36A6C07}" type="slidenum">
              <a:rPr lang="en-GB" smtClean="0">
                <a:solidFill>
                  <a:srgbClr val="FFFFFF"/>
                </a:solidFill>
              </a:rPr>
              <a:pPr/>
              <a:t>‹#›</a:t>
            </a:fld>
            <a:endParaRPr lang="en-GB" dirty="0">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Verdana" panose="020B0604030504040204" pitchFamily="34" charset="0"/>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Verdana" panose="020B0604030504040204" pitchFamily="34" charset="0"/>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Verdana" panose="020B0604030504040204" pitchFamily="34" charset="0"/>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Verdana" panose="020B0604030504040204" pitchFamily="34" charset="0"/>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Verdana" panose="020B0604030504040204" pitchFamily="34" charset="0"/>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Verdana" panose="020B0604030504040204" pitchFamily="34" charset="0"/>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1340768"/>
            <a:ext cx="7696200" cy="2057400"/>
          </a:xfrm>
        </p:spPr>
        <p:txBody>
          <a:bodyPr/>
          <a:lstStyle/>
          <a:p>
            <a:r>
              <a:rPr lang="en-GB" sz="4800" dirty="0">
                <a:latin typeface="Verdana" panose="020B0604030504040204" pitchFamily="34" charset="0"/>
                <a:ea typeface="Verdana" panose="020B0604030504040204" pitchFamily="34" charset="0"/>
              </a:rPr>
              <a:t>Unit 6: Translation as Interpretation: Working with Other Languages</a:t>
            </a:r>
            <a:endParaRPr lang="en-GB" sz="4800" b="1" dirty="0">
              <a:latin typeface="Verdana" panose="020B0604030504040204" pitchFamily="34" charset="0"/>
              <a:ea typeface="Verdana" panose="020B0604030504040204" pitchFamily="34" charset="0"/>
            </a:endParaRPr>
          </a:p>
        </p:txBody>
      </p:sp>
      <p:sp>
        <p:nvSpPr>
          <p:cNvPr id="3" name="Subtitle 2"/>
          <p:cNvSpPr>
            <a:spLocks noGrp="1"/>
          </p:cNvSpPr>
          <p:nvPr>
            <p:ph type="subTitle" idx="1"/>
          </p:nvPr>
        </p:nvSpPr>
        <p:spPr/>
        <p:txBody>
          <a:bodyPr/>
          <a:lstStyle/>
          <a:p>
            <a:r>
              <a:rPr lang="en-GB" sz="2800" b="1" dirty="0">
                <a:latin typeface="Calibri" panose="020F0502020204030204" pitchFamily="34" charset="0"/>
                <a:cs typeface="Calibri" panose="020F0502020204030204" pitchFamily="34" charset="0"/>
              </a:rPr>
              <a:t>HPFY3015 Language and Culture</a:t>
            </a:r>
            <a:endParaRPr lang="en-US" dirty="0">
              <a:latin typeface="Verdana" panose="020B0604030504040204" pitchFamily="34" charset="0"/>
              <a:ea typeface="Verdana" panose="020B060403050404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22479-65AB-66E9-838D-2AA126EA6028}"/>
              </a:ext>
            </a:extLst>
          </p:cNvPr>
          <p:cNvSpPr>
            <a:spLocks noGrp="1"/>
          </p:cNvSpPr>
          <p:nvPr>
            <p:ph type="title"/>
          </p:nvPr>
        </p:nvSpPr>
        <p:spPr/>
        <p:txBody>
          <a:bodyPr/>
          <a:lstStyle/>
          <a:p>
            <a:r>
              <a:rPr lang="en-GB" dirty="0"/>
              <a:t>Translation vs interpretation</a:t>
            </a:r>
          </a:p>
        </p:txBody>
      </p:sp>
      <p:sp>
        <p:nvSpPr>
          <p:cNvPr id="3" name="Content Placeholder 2">
            <a:extLst>
              <a:ext uri="{FF2B5EF4-FFF2-40B4-BE49-F238E27FC236}">
                <a16:creationId xmlns:a16="http://schemas.microsoft.com/office/drawing/2014/main" id="{1442F8F8-C63F-E4EA-0C77-69D5CA72EF5F}"/>
              </a:ext>
            </a:extLst>
          </p:cNvPr>
          <p:cNvSpPr>
            <a:spLocks noGrp="1"/>
          </p:cNvSpPr>
          <p:nvPr>
            <p:ph idx="1"/>
          </p:nvPr>
        </p:nvSpPr>
        <p:spPr/>
        <p:txBody>
          <a:bodyPr/>
          <a:lstStyle/>
          <a:p>
            <a:r>
              <a:rPr lang="en-GB" b="0" i="0" dirty="0">
                <a:solidFill>
                  <a:srgbClr val="000000"/>
                </a:solidFill>
                <a:effectLst/>
                <a:latin typeface="arial" panose="020B0604020202020204" pitchFamily="34" charset="0"/>
              </a:rPr>
              <a:t>Translators normally work by themselves with a text that is fixed and complete.</a:t>
            </a:r>
          </a:p>
          <a:p>
            <a:r>
              <a:rPr lang="en-GB" dirty="0">
                <a:solidFill>
                  <a:srgbClr val="000000"/>
                </a:solidFill>
                <a:latin typeface="arial" panose="020B0604020202020204" pitchFamily="34" charset="0"/>
              </a:rPr>
              <a:t>Possibility to think about choices and revise translated text.</a:t>
            </a:r>
          </a:p>
          <a:p>
            <a:r>
              <a:rPr lang="en-GB" dirty="0">
                <a:solidFill>
                  <a:srgbClr val="000000"/>
                </a:solidFill>
                <a:latin typeface="arial" panose="020B0604020202020204" pitchFamily="34" charset="0"/>
              </a:rPr>
              <a:t>I</a:t>
            </a:r>
            <a:r>
              <a:rPr lang="en-GB" b="0" i="0" dirty="0">
                <a:solidFill>
                  <a:srgbClr val="000000"/>
                </a:solidFill>
                <a:effectLst/>
                <a:latin typeface="arial" panose="020B0604020202020204" pitchFamily="34" charset="0"/>
              </a:rPr>
              <a:t>nterpreter must have the ability to speak to people in different settings.</a:t>
            </a:r>
          </a:p>
          <a:p>
            <a:r>
              <a:rPr lang="en-GB" dirty="0">
                <a:solidFill>
                  <a:srgbClr val="000000"/>
                </a:solidFill>
                <a:latin typeface="arial" panose="020B0604020202020204" pitchFamily="34" charset="0"/>
              </a:rPr>
              <a:t>Ad hoc situation.</a:t>
            </a:r>
            <a:endParaRPr lang="en-GB" dirty="0"/>
          </a:p>
        </p:txBody>
      </p:sp>
    </p:spTree>
    <p:extLst>
      <p:ext uri="{BB962C8B-B14F-4D97-AF65-F5344CB8AC3E}">
        <p14:creationId xmlns:p14="http://schemas.microsoft.com/office/powerpoint/2010/main" val="3817971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C3D9-0938-A1E2-E8C5-E8D1608E95D8}"/>
              </a:ext>
            </a:extLst>
          </p:cNvPr>
          <p:cNvSpPr>
            <a:spLocks noGrp="1"/>
          </p:cNvSpPr>
          <p:nvPr>
            <p:ph type="title"/>
          </p:nvPr>
        </p:nvSpPr>
        <p:spPr/>
        <p:txBody>
          <a:bodyPr/>
          <a:lstStyle/>
          <a:p>
            <a:r>
              <a:rPr lang="en-GB" dirty="0"/>
              <a:t>Communication breakdown</a:t>
            </a:r>
          </a:p>
        </p:txBody>
      </p:sp>
      <p:pic>
        <p:nvPicPr>
          <p:cNvPr id="4" name="l161_2014j_vid042-320x176">
            <a:hlinkClick r:id="" action="ppaction://media"/>
            <a:extLst>
              <a:ext uri="{FF2B5EF4-FFF2-40B4-BE49-F238E27FC236}">
                <a16:creationId xmlns:a16="http://schemas.microsoft.com/office/drawing/2014/main" id="{A758DE17-1F7B-DF1A-5F4E-94E858D3DD9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484188" y="1600200"/>
            <a:ext cx="8174037" cy="4495800"/>
          </a:xfrm>
        </p:spPr>
      </p:pic>
    </p:spTree>
    <p:extLst>
      <p:ext uri="{BB962C8B-B14F-4D97-AF65-F5344CB8AC3E}">
        <p14:creationId xmlns:p14="http://schemas.microsoft.com/office/powerpoint/2010/main" val="14129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4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DF64E-1D81-A1D9-4CA6-250887858D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3A5319-25D6-76B3-02FC-C88B92CE80CD}"/>
              </a:ext>
            </a:extLst>
          </p:cNvPr>
          <p:cNvSpPr>
            <a:spLocks noGrp="1"/>
          </p:cNvSpPr>
          <p:nvPr>
            <p:ph idx="1"/>
          </p:nvPr>
        </p:nvSpPr>
        <p:spPr/>
        <p:txBody>
          <a:bodyPr/>
          <a:lstStyle/>
          <a:p>
            <a:r>
              <a:rPr lang="en-GB" dirty="0"/>
              <a:t>At which point did the communication breakdown occur?</a:t>
            </a:r>
          </a:p>
          <a:p>
            <a:r>
              <a:rPr lang="en-GB" dirty="0"/>
              <a:t>What caused the communication breakdown?</a:t>
            </a:r>
          </a:p>
          <a:p>
            <a:r>
              <a:rPr lang="en-GB" dirty="0"/>
              <a:t>How did Hairy Biker Si try to help?</a:t>
            </a:r>
          </a:p>
          <a:p>
            <a:r>
              <a:rPr lang="en-GB" dirty="0"/>
              <a:t>What did Dave and Si do when they finally gave up on trying to understand</a:t>
            </a:r>
          </a:p>
        </p:txBody>
      </p:sp>
    </p:spTree>
    <p:extLst>
      <p:ext uri="{BB962C8B-B14F-4D97-AF65-F5344CB8AC3E}">
        <p14:creationId xmlns:p14="http://schemas.microsoft.com/office/powerpoint/2010/main" val="632109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91792-E3C0-21CF-64EA-03EE06444EBD}"/>
              </a:ext>
            </a:extLst>
          </p:cNvPr>
          <p:cNvSpPr>
            <a:spLocks noGrp="1"/>
          </p:cNvSpPr>
          <p:nvPr>
            <p:ph type="title"/>
          </p:nvPr>
        </p:nvSpPr>
        <p:spPr/>
        <p:txBody>
          <a:bodyPr/>
          <a:lstStyle/>
          <a:p>
            <a:r>
              <a:rPr lang="en-GB" b="1" i="0" dirty="0">
                <a:solidFill>
                  <a:srgbClr val="000000"/>
                </a:solidFill>
                <a:effectLst/>
                <a:highlight>
                  <a:srgbClr val="FFFFFF"/>
                </a:highlight>
                <a:latin typeface="arial" panose="020B0604020202020204" pitchFamily="34" charset="0"/>
              </a:rPr>
              <a:t>Methods of interpreting I</a:t>
            </a:r>
            <a:endParaRPr lang="en-GB" dirty="0"/>
          </a:p>
        </p:txBody>
      </p:sp>
      <p:sp>
        <p:nvSpPr>
          <p:cNvPr id="3" name="Content Placeholder 2">
            <a:extLst>
              <a:ext uri="{FF2B5EF4-FFF2-40B4-BE49-F238E27FC236}">
                <a16:creationId xmlns:a16="http://schemas.microsoft.com/office/drawing/2014/main" id="{2A4E2F6F-59D0-D233-3621-25B37161ECC1}"/>
              </a:ext>
            </a:extLst>
          </p:cNvPr>
          <p:cNvSpPr>
            <a:spLocks noGrp="1"/>
          </p:cNvSpPr>
          <p:nvPr>
            <p:ph idx="1"/>
          </p:nvPr>
        </p:nvSpPr>
        <p:spPr/>
        <p:txBody>
          <a:bodyPr>
            <a:normAutofit fontScale="55000" lnSpcReduction="20000"/>
          </a:bodyPr>
          <a:lstStyle/>
          <a:p>
            <a:r>
              <a:rPr lang="en-GB" dirty="0"/>
              <a:t>In </a:t>
            </a:r>
            <a:r>
              <a:rPr lang="en-GB" b="1" dirty="0"/>
              <a:t>simultaneous interpreting</a:t>
            </a:r>
            <a:r>
              <a:rPr lang="en-GB" dirty="0"/>
              <a:t>, the interpreter delivers the message in the target language while the speaker continues to speak in the source language without stopping. The simultaneous interpreter usually works in a sound-proofed booth, listening to the speaker through headphones and conveying what is said into the target language through a microphone into the headphones of the listeners.</a:t>
            </a:r>
          </a:p>
          <a:p>
            <a:r>
              <a:rPr lang="en-GB" dirty="0"/>
              <a:t>In </a:t>
            </a:r>
            <a:r>
              <a:rPr lang="en-GB" b="1" dirty="0"/>
              <a:t>consecutive interpreting</a:t>
            </a:r>
            <a:r>
              <a:rPr lang="en-GB" dirty="0"/>
              <a:t>, the interpreter speaks after the speaker finishes or pauses their speech. The consecutive interpreter generally sits next to the speaker and takes notes to aid their memory of what has been said.</a:t>
            </a:r>
          </a:p>
          <a:p>
            <a:r>
              <a:rPr lang="en-GB" b="1" dirty="0"/>
              <a:t>Whispered interpreting </a:t>
            </a:r>
            <a:r>
              <a:rPr lang="en-GB" dirty="0"/>
              <a:t>is essentially simultaneous interpreting but with the interpreter speaking softly into the ear of a listener rather than working in a separate booth with a headset. For practical reasons, whispered interpreting is usually only used in one-to-one meetings.</a:t>
            </a:r>
          </a:p>
        </p:txBody>
      </p:sp>
    </p:spTree>
    <p:extLst>
      <p:ext uri="{BB962C8B-B14F-4D97-AF65-F5344CB8AC3E}">
        <p14:creationId xmlns:p14="http://schemas.microsoft.com/office/powerpoint/2010/main" val="748403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6D6A-5953-4734-CA57-30126133A20A}"/>
              </a:ext>
            </a:extLst>
          </p:cNvPr>
          <p:cNvSpPr>
            <a:spLocks noGrp="1"/>
          </p:cNvSpPr>
          <p:nvPr>
            <p:ph type="title"/>
          </p:nvPr>
        </p:nvSpPr>
        <p:spPr/>
        <p:txBody>
          <a:bodyPr/>
          <a:lstStyle/>
          <a:p>
            <a:r>
              <a:rPr lang="en-GB" dirty="0"/>
              <a:t>What form of interpreting? Who is the interpreter?</a:t>
            </a:r>
          </a:p>
        </p:txBody>
      </p:sp>
      <p:pic>
        <p:nvPicPr>
          <p:cNvPr id="4" name="Content Placeholder 3">
            <a:extLst>
              <a:ext uri="{FF2B5EF4-FFF2-40B4-BE49-F238E27FC236}">
                <a16:creationId xmlns:a16="http://schemas.microsoft.com/office/drawing/2014/main" id="{659D6F0F-A3A5-D6E8-92FE-6F0BF4186C07}"/>
              </a:ext>
            </a:extLst>
          </p:cNvPr>
          <p:cNvPicPr>
            <a:picLocks noGrp="1" noChangeAspect="1"/>
          </p:cNvPicPr>
          <p:nvPr>
            <p:ph idx="1"/>
          </p:nvPr>
        </p:nvPicPr>
        <p:blipFill>
          <a:blip r:embed="rId2"/>
          <a:stretch>
            <a:fillRect/>
          </a:stretch>
        </p:blipFill>
        <p:spPr>
          <a:xfrm>
            <a:off x="1763688" y="1737760"/>
            <a:ext cx="5604434" cy="4211519"/>
          </a:xfrm>
          <a:prstGeom prst="rect">
            <a:avLst/>
          </a:prstGeom>
        </p:spPr>
      </p:pic>
    </p:spTree>
    <p:extLst>
      <p:ext uri="{BB962C8B-B14F-4D97-AF65-F5344CB8AC3E}">
        <p14:creationId xmlns:p14="http://schemas.microsoft.com/office/powerpoint/2010/main" val="912110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079AF-2931-9BDF-903C-4AFDA8DEABAF}"/>
              </a:ext>
            </a:extLst>
          </p:cNvPr>
          <p:cNvSpPr>
            <a:spLocks noGrp="1"/>
          </p:cNvSpPr>
          <p:nvPr>
            <p:ph type="title"/>
          </p:nvPr>
        </p:nvSpPr>
        <p:spPr/>
        <p:txBody>
          <a:bodyPr/>
          <a:lstStyle/>
          <a:p>
            <a:r>
              <a:rPr lang="en-GB" b="1" i="0" dirty="0">
                <a:solidFill>
                  <a:srgbClr val="000000"/>
                </a:solidFill>
                <a:effectLst/>
                <a:highlight>
                  <a:srgbClr val="FFFFFF"/>
                </a:highlight>
                <a:latin typeface="arial" panose="020B0604020202020204" pitchFamily="34" charset="0"/>
              </a:rPr>
              <a:t>Methods of interpreting II</a:t>
            </a:r>
            <a:endParaRPr lang="en-GB" dirty="0"/>
          </a:p>
        </p:txBody>
      </p:sp>
      <p:sp>
        <p:nvSpPr>
          <p:cNvPr id="3" name="Content Placeholder 2">
            <a:extLst>
              <a:ext uri="{FF2B5EF4-FFF2-40B4-BE49-F238E27FC236}">
                <a16:creationId xmlns:a16="http://schemas.microsoft.com/office/drawing/2014/main" id="{B0D57484-DEE1-F178-5D4E-BD74A2F43FCA}"/>
              </a:ext>
            </a:extLst>
          </p:cNvPr>
          <p:cNvSpPr>
            <a:spLocks noGrp="1"/>
          </p:cNvSpPr>
          <p:nvPr>
            <p:ph idx="1"/>
          </p:nvPr>
        </p:nvSpPr>
        <p:spPr/>
        <p:txBody>
          <a:bodyPr>
            <a:normAutofit fontScale="40000" lnSpcReduction="20000"/>
          </a:bodyPr>
          <a:lstStyle/>
          <a:p>
            <a:r>
              <a:rPr lang="en-GB" dirty="0"/>
              <a:t>When there are a large number of source and target languages involved (for example, in major international conferences), it may not be possible to find interpreters for all possible language combinations. In such cases a method known as </a:t>
            </a:r>
            <a:r>
              <a:rPr lang="en-GB" b="1" dirty="0"/>
              <a:t>relay interpreting </a:t>
            </a:r>
            <a:r>
              <a:rPr lang="en-GB" dirty="0"/>
              <a:t>may be used. It consists of getting an interpreter competent in the relevant source language to interpret into a language common to all of the other interpreters present, so that each of them can then render the message into their own target language. For example, a message in Swahili might first be rendered into English and then into a number of other target languages.</a:t>
            </a:r>
          </a:p>
          <a:p>
            <a:r>
              <a:rPr lang="en-GB" dirty="0"/>
              <a:t>In conversational situations, a single interpreter may be used as the only mediator through the entire conversation, alternating languages as different speakers take their turn. This is known as </a:t>
            </a:r>
            <a:r>
              <a:rPr lang="en-GB" b="1" dirty="0"/>
              <a:t>liaison interpreting</a:t>
            </a:r>
            <a:r>
              <a:rPr lang="en-GB" dirty="0"/>
              <a:t>. It is a highly demanding modality due to the constant language switches involved.</a:t>
            </a:r>
          </a:p>
          <a:p>
            <a:r>
              <a:rPr lang="en-GB" b="1" dirty="0"/>
              <a:t>Sight interpreting </a:t>
            </a:r>
            <a:r>
              <a:rPr lang="en-GB" dirty="0"/>
              <a:t>is a peculiar mixture of interpreting and translation, where the interpreter relays in speech the content of a written document to one or more listeners. It is sometimes used in legal or medical contexts, where previously unseen documents may become available during the proceedings.</a:t>
            </a:r>
          </a:p>
          <a:p>
            <a:r>
              <a:rPr lang="en-GB" b="1" dirty="0"/>
              <a:t>Remote interpreting</a:t>
            </a:r>
            <a:r>
              <a:rPr lang="en-GB" dirty="0"/>
              <a:t>, where the interpreter is not physically present in the same location as the speakers and listeners, has become another option since the arrival of technological advances such as video conferencing. This is especially useful when an interpreter is needed at short notice and/or there are few local interpreters available.</a:t>
            </a:r>
          </a:p>
        </p:txBody>
      </p:sp>
    </p:spTree>
    <p:extLst>
      <p:ext uri="{BB962C8B-B14F-4D97-AF65-F5344CB8AC3E}">
        <p14:creationId xmlns:p14="http://schemas.microsoft.com/office/powerpoint/2010/main" val="74960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927D3-7CA9-1896-EE9D-BA9FF55C2299}"/>
              </a:ext>
            </a:extLst>
          </p:cNvPr>
          <p:cNvSpPr>
            <a:spLocks noGrp="1"/>
          </p:cNvSpPr>
          <p:nvPr>
            <p:ph type="title"/>
          </p:nvPr>
        </p:nvSpPr>
        <p:spPr/>
        <p:txBody>
          <a:bodyPr/>
          <a:lstStyle/>
          <a:p>
            <a:r>
              <a:rPr lang="en-GB" sz="3600" dirty="0"/>
              <a:t>Context example: Court interpreting</a:t>
            </a:r>
          </a:p>
        </p:txBody>
      </p:sp>
      <p:sp>
        <p:nvSpPr>
          <p:cNvPr id="3" name="Content Placeholder 2">
            <a:extLst>
              <a:ext uri="{FF2B5EF4-FFF2-40B4-BE49-F238E27FC236}">
                <a16:creationId xmlns:a16="http://schemas.microsoft.com/office/drawing/2014/main" id="{EBEF9B5C-97EC-69BA-0C65-28E0C95946C2}"/>
              </a:ext>
            </a:extLst>
          </p:cNvPr>
          <p:cNvSpPr>
            <a:spLocks noGrp="1"/>
          </p:cNvSpPr>
          <p:nvPr>
            <p:ph idx="1"/>
          </p:nvPr>
        </p:nvSpPr>
        <p:spPr/>
        <p:txBody>
          <a:bodyPr>
            <a:normAutofit fontScale="92500" lnSpcReduction="20000"/>
          </a:bodyPr>
          <a:lstStyle/>
          <a:p>
            <a:pPr marL="0" indent="0">
              <a:buNone/>
            </a:pPr>
            <a:r>
              <a:rPr lang="en-GB" dirty="0"/>
              <a:t>1 A D/deaf person wishes a friend or relative who is not a qualified interpreter to interpret for them in court.</a:t>
            </a:r>
          </a:p>
          <a:p>
            <a:endParaRPr lang="en-GB" dirty="0"/>
          </a:p>
          <a:p>
            <a:r>
              <a:rPr lang="en-GB" dirty="0"/>
              <a:t>Only a professional interpreter should be used.</a:t>
            </a:r>
          </a:p>
          <a:p>
            <a:r>
              <a:rPr lang="en-GB" dirty="0"/>
              <a:t>Non-registered interpreters should be approved by the judge.</a:t>
            </a:r>
          </a:p>
          <a:p>
            <a:r>
              <a:rPr lang="en-GB" dirty="0"/>
              <a:t>A D/deaf person should be free to choose any interpreter they like</a:t>
            </a:r>
          </a:p>
        </p:txBody>
      </p:sp>
    </p:spTree>
    <p:extLst>
      <p:ext uri="{BB962C8B-B14F-4D97-AF65-F5344CB8AC3E}">
        <p14:creationId xmlns:p14="http://schemas.microsoft.com/office/powerpoint/2010/main" val="547734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6D7BA-4A3A-811A-9AF8-1D026868CE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D6DD7A-4753-AD05-62CD-04356B72A734}"/>
              </a:ext>
            </a:extLst>
          </p:cNvPr>
          <p:cNvSpPr>
            <a:spLocks noGrp="1"/>
          </p:cNvSpPr>
          <p:nvPr>
            <p:ph idx="1"/>
          </p:nvPr>
        </p:nvSpPr>
        <p:spPr/>
        <p:txBody>
          <a:bodyPr>
            <a:normAutofit fontScale="70000" lnSpcReduction="20000"/>
          </a:bodyPr>
          <a:lstStyle/>
          <a:p>
            <a:pPr marL="0" indent="0">
              <a:buNone/>
            </a:pPr>
            <a:r>
              <a:rPr lang="en-GB" dirty="0"/>
              <a:t>2 A defendant who cannot understand or speak English very well has been charged with a serious offence. They demand that the court provide and pay for an interpreter.</a:t>
            </a:r>
          </a:p>
          <a:p>
            <a:pPr marL="0" indent="0">
              <a:buNone/>
            </a:pPr>
            <a:endParaRPr lang="en-GB" dirty="0"/>
          </a:p>
          <a:p>
            <a:r>
              <a:rPr lang="en-GB" dirty="0"/>
              <a:t>The defendant should find a friend or relative who can act as an interpreter.</a:t>
            </a:r>
          </a:p>
          <a:p>
            <a:r>
              <a:rPr lang="en-GB" dirty="0"/>
              <a:t>The court should provide an interpreter, but the defendant should pay for the service if they can afford it.</a:t>
            </a:r>
          </a:p>
          <a:p>
            <a:r>
              <a:rPr lang="en-GB" dirty="0"/>
              <a:t>The court should provide an interpreter free of charge, regardless of the defendant’s financial situation.</a:t>
            </a:r>
          </a:p>
        </p:txBody>
      </p:sp>
    </p:spTree>
    <p:extLst>
      <p:ext uri="{BB962C8B-B14F-4D97-AF65-F5344CB8AC3E}">
        <p14:creationId xmlns:p14="http://schemas.microsoft.com/office/powerpoint/2010/main" val="1020154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6274E-778D-C947-A2EF-B3BF0E39E9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1216FB3-CAD7-0DFD-015E-0252C378E981}"/>
              </a:ext>
            </a:extLst>
          </p:cNvPr>
          <p:cNvSpPr>
            <a:spLocks noGrp="1"/>
          </p:cNvSpPr>
          <p:nvPr>
            <p:ph idx="1"/>
          </p:nvPr>
        </p:nvSpPr>
        <p:spPr/>
        <p:txBody>
          <a:bodyPr>
            <a:normAutofit fontScale="70000" lnSpcReduction="20000"/>
          </a:bodyPr>
          <a:lstStyle/>
          <a:p>
            <a:pPr marL="0" indent="0">
              <a:buNone/>
            </a:pPr>
            <a:r>
              <a:rPr lang="en-GB" dirty="0"/>
              <a:t>3 A defendant who cannot understand or speak English very well has been charged with a minor offence. They demand that the court provide and pay for an interpreter.</a:t>
            </a:r>
          </a:p>
          <a:p>
            <a:pPr marL="0" indent="0">
              <a:buNone/>
            </a:pPr>
            <a:endParaRPr lang="en-GB" dirty="0"/>
          </a:p>
          <a:p>
            <a:r>
              <a:rPr lang="en-GB" dirty="0"/>
              <a:t>The defendant should find a friend or relative who can act as an interpreter.</a:t>
            </a:r>
          </a:p>
          <a:p>
            <a:r>
              <a:rPr lang="en-GB" dirty="0"/>
              <a:t>The court should provide an interpreter, but the defendant should pay for the service if they can afford it.</a:t>
            </a:r>
          </a:p>
          <a:p>
            <a:r>
              <a:rPr lang="en-GB" dirty="0"/>
              <a:t>The court should provide an interpreter free of charge, regardless of the defendant’s financial situation.</a:t>
            </a:r>
          </a:p>
        </p:txBody>
      </p:sp>
    </p:spTree>
    <p:extLst>
      <p:ext uri="{BB962C8B-B14F-4D97-AF65-F5344CB8AC3E}">
        <p14:creationId xmlns:p14="http://schemas.microsoft.com/office/powerpoint/2010/main" val="6977942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FC5D-17D3-E1C0-11BC-FB26A7E584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248FD1-FA97-B8D4-B056-DF0CA3EAE384}"/>
              </a:ext>
            </a:extLst>
          </p:cNvPr>
          <p:cNvSpPr>
            <a:spLocks noGrp="1"/>
          </p:cNvSpPr>
          <p:nvPr>
            <p:ph idx="1"/>
          </p:nvPr>
        </p:nvSpPr>
        <p:spPr/>
        <p:txBody>
          <a:bodyPr>
            <a:normAutofit fontScale="77500" lnSpcReduction="20000"/>
          </a:bodyPr>
          <a:lstStyle/>
          <a:p>
            <a:pPr marL="0" indent="0">
              <a:buNone/>
            </a:pPr>
            <a:r>
              <a:rPr lang="en-GB" dirty="0"/>
              <a:t>4 A bilingual speaker of Welsh and English wishes to speak Welsh in court. They demand that the court provide an interpreter for non-Welsh speakers.</a:t>
            </a:r>
          </a:p>
          <a:p>
            <a:endParaRPr lang="en-GB" dirty="0"/>
          </a:p>
          <a:p>
            <a:r>
              <a:rPr lang="en-GB" dirty="0"/>
              <a:t>Bilingual Welsh speakers should either speak in English or pay an interpreter themselves.</a:t>
            </a:r>
          </a:p>
          <a:p>
            <a:r>
              <a:rPr lang="en-GB" dirty="0"/>
              <a:t>The court should provide an interpreter free of charge so long as the trial is held in Wales.</a:t>
            </a:r>
          </a:p>
          <a:p>
            <a:r>
              <a:rPr lang="en-GB" dirty="0"/>
              <a:t>The court should provide an interpreter free of charge anywhere in the UK.</a:t>
            </a:r>
          </a:p>
        </p:txBody>
      </p:sp>
    </p:spTree>
    <p:extLst>
      <p:ext uri="{BB962C8B-B14F-4D97-AF65-F5344CB8AC3E}">
        <p14:creationId xmlns:p14="http://schemas.microsoft.com/office/powerpoint/2010/main" val="787416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E3FB-C623-2FB0-942B-9AB77CA928BA}"/>
              </a:ext>
            </a:extLst>
          </p:cNvPr>
          <p:cNvSpPr>
            <a:spLocks noGrp="1"/>
          </p:cNvSpPr>
          <p:nvPr>
            <p:ph type="title"/>
          </p:nvPr>
        </p:nvSpPr>
        <p:spPr/>
        <p:txBody>
          <a:bodyPr/>
          <a:lstStyle/>
          <a:p>
            <a:r>
              <a:rPr lang="en-GB" dirty="0"/>
              <a:t>Impartiality</a:t>
            </a:r>
          </a:p>
        </p:txBody>
      </p:sp>
      <p:sp>
        <p:nvSpPr>
          <p:cNvPr id="3" name="Content Placeholder 2">
            <a:extLst>
              <a:ext uri="{FF2B5EF4-FFF2-40B4-BE49-F238E27FC236}">
                <a16:creationId xmlns:a16="http://schemas.microsoft.com/office/drawing/2014/main" id="{07FB6B5B-7BB2-2EEF-EC05-53BFF3338026}"/>
              </a:ext>
            </a:extLst>
          </p:cNvPr>
          <p:cNvSpPr>
            <a:spLocks noGrp="1"/>
          </p:cNvSpPr>
          <p:nvPr>
            <p:ph idx="1"/>
          </p:nvPr>
        </p:nvSpPr>
        <p:spPr/>
        <p:txBody>
          <a:bodyPr>
            <a:normAutofit/>
          </a:bodyPr>
          <a:lstStyle/>
          <a:p>
            <a:r>
              <a:rPr lang="en-GB" dirty="0"/>
              <a:t>Example legal courts: How can the trustworthiness of a defendant or a witness be impacted upon by the quality of the interpretation?</a:t>
            </a:r>
          </a:p>
          <a:p>
            <a:r>
              <a:rPr lang="en-GB" dirty="0"/>
              <a:t>Existing research demonstrates even minor errors in interpretation may affect how a factfinder views a witness.</a:t>
            </a:r>
          </a:p>
        </p:txBody>
      </p:sp>
    </p:spTree>
    <p:extLst>
      <p:ext uri="{BB962C8B-B14F-4D97-AF65-F5344CB8AC3E}">
        <p14:creationId xmlns:p14="http://schemas.microsoft.com/office/powerpoint/2010/main" val="635139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C9CF5-CE87-5DAD-DEB4-AF8D59F9F147}"/>
              </a:ext>
            </a:extLst>
          </p:cNvPr>
          <p:cNvSpPr>
            <a:spLocks noGrp="1"/>
          </p:cNvSpPr>
          <p:nvPr>
            <p:ph type="title"/>
          </p:nvPr>
        </p:nvSpPr>
        <p:spPr/>
        <p:txBody>
          <a:bodyPr/>
          <a:lstStyle/>
          <a:p>
            <a:r>
              <a:rPr lang="en-GB" b="0" i="0" dirty="0">
                <a:solidFill>
                  <a:srgbClr val="000000"/>
                </a:solidFill>
                <a:effectLst/>
                <a:highlight>
                  <a:srgbClr val="FFFFFF"/>
                </a:highlight>
                <a:latin typeface="arial" panose="020B0604020202020204" pitchFamily="34" charset="0"/>
              </a:rPr>
              <a:t>Accuracy versus effectiveness</a:t>
            </a:r>
            <a:endParaRPr lang="en-GB" dirty="0"/>
          </a:p>
        </p:txBody>
      </p:sp>
      <p:pic>
        <p:nvPicPr>
          <p:cNvPr id="5" name="Content Placeholder 4">
            <a:extLst>
              <a:ext uri="{FF2B5EF4-FFF2-40B4-BE49-F238E27FC236}">
                <a16:creationId xmlns:a16="http://schemas.microsoft.com/office/drawing/2014/main" id="{1C52B80E-ACA0-7093-7D66-0EB3D3315194}"/>
              </a:ext>
            </a:extLst>
          </p:cNvPr>
          <p:cNvPicPr>
            <a:picLocks noGrp="1" noChangeAspect="1"/>
          </p:cNvPicPr>
          <p:nvPr>
            <p:ph idx="1"/>
          </p:nvPr>
        </p:nvPicPr>
        <p:blipFill>
          <a:blip r:embed="rId3"/>
          <a:stretch>
            <a:fillRect/>
          </a:stretch>
        </p:blipFill>
        <p:spPr>
          <a:xfrm>
            <a:off x="1612776" y="1828800"/>
            <a:ext cx="5983560" cy="4855770"/>
          </a:xfrm>
        </p:spPr>
      </p:pic>
    </p:spTree>
    <p:extLst>
      <p:ext uri="{BB962C8B-B14F-4D97-AF65-F5344CB8AC3E}">
        <p14:creationId xmlns:p14="http://schemas.microsoft.com/office/powerpoint/2010/main" val="1503979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50961-A87D-566F-77DD-388E7CE301B8}"/>
              </a:ext>
            </a:extLst>
          </p:cNvPr>
          <p:cNvSpPr>
            <a:spLocks noGrp="1"/>
          </p:cNvSpPr>
          <p:nvPr>
            <p:ph type="title"/>
          </p:nvPr>
        </p:nvSpPr>
        <p:spPr/>
        <p:txBody>
          <a:bodyPr/>
          <a:lstStyle/>
          <a:p>
            <a:r>
              <a:rPr lang="en-GB" dirty="0"/>
              <a:t>Computers and translation</a:t>
            </a:r>
          </a:p>
        </p:txBody>
      </p:sp>
      <p:sp>
        <p:nvSpPr>
          <p:cNvPr id="3" name="Content Placeholder 2">
            <a:extLst>
              <a:ext uri="{FF2B5EF4-FFF2-40B4-BE49-F238E27FC236}">
                <a16:creationId xmlns:a16="http://schemas.microsoft.com/office/drawing/2014/main" id="{B877FEEB-F505-3E13-43C6-5098BADCFFA4}"/>
              </a:ext>
            </a:extLst>
          </p:cNvPr>
          <p:cNvSpPr>
            <a:spLocks noGrp="1"/>
          </p:cNvSpPr>
          <p:nvPr>
            <p:ph idx="1"/>
          </p:nvPr>
        </p:nvSpPr>
        <p:spPr/>
        <p:txBody>
          <a:bodyPr/>
          <a:lstStyle/>
          <a:p>
            <a:r>
              <a:rPr lang="en-GB" b="0" i="0" dirty="0">
                <a:solidFill>
                  <a:srgbClr val="000000"/>
                </a:solidFill>
                <a:effectLst/>
                <a:highlight>
                  <a:srgbClr val="FFFFFF"/>
                </a:highlight>
                <a:latin typeface="arial" panose="020B0604020202020204" pitchFamily="34" charset="0"/>
              </a:rPr>
              <a:t>The back-translation test</a:t>
            </a:r>
          </a:p>
          <a:p>
            <a:r>
              <a:rPr lang="en-GB" b="0" i="0" dirty="0">
                <a:solidFill>
                  <a:srgbClr val="000000"/>
                </a:solidFill>
                <a:effectLst/>
                <a:highlight>
                  <a:srgbClr val="FFFFFF"/>
                </a:highlight>
                <a:latin typeface="arial" panose="020B0604020202020204" pitchFamily="34" charset="0"/>
              </a:rPr>
              <a:t>The limits of computer translation?</a:t>
            </a:r>
          </a:p>
          <a:p>
            <a:r>
              <a:rPr lang="en-GB" dirty="0">
                <a:solidFill>
                  <a:srgbClr val="000000"/>
                </a:solidFill>
                <a:highlight>
                  <a:srgbClr val="FFFFFF"/>
                </a:highlight>
                <a:latin typeface="arial" panose="020B0604020202020204" pitchFamily="34" charset="0"/>
              </a:rPr>
              <a:t>…</a:t>
            </a:r>
          </a:p>
          <a:p>
            <a:r>
              <a:rPr lang="en-GB" b="0" i="0" dirty="0">
                <a:solidFill>
                  <a:srgbClr val="000000"/>
                </a:solidFill>
                <a:effectLst/>
                <a:highlight>
                  <a:srgbClr val="FFFFFF"/>
                </a:highlight>
                <a:latin typeface="arial" panose="020B0604020202020204" pitchFamily="34" charset="0"/>
              </a:rPr>
              <a:t>…</a:t>
            </a:r>
          </a:p>
          <a:p>
            <a:r>
              <a:rPr lang="en-GB">
                <a:solidFill>
                  <a:srgbClr val="000000"/>
                </a:solidFill>
                <a:highlight>
                  <a:srgbClr val="FFFFFF"/>
                </a:highlight>
                <a:latin typeface="arial" panose="020B0604020202020204" pitchFamily="34" charset="0"/>
              </a:rPr>
              <a:t>…</a:t>
            </a:r>
            <a:endParaRPr lang="en-GB" b="0" i="0">
              <a:solidFill>
                <a:srgbClr val="000000"/>
              </a:solidFill>
              <a:effectLst/>
              <a:highlight>
                <a:srgbClr val="FFFFFF"/>
              </a:highlight>
              <a:latin typeface="arial" panose="020B0604020202020204" pitchFamily="34" charset="0"/>
            </a:endParaRPr>
          </a:p>
          <a:p>
            <a:endParaRPr lang="en-GB" b="0" i="0" dirty="0">
              <a:solidFill>
                <a:srgbClr val="000000"/>
              </a:solidFill>
              <a:effectLst/>
              <a:highlight>
                <a:srgbClr val="FFFFFF"/>
              </a:highlight>
              <a:latin typeface="arial" panose="020B0604020202020204" pitchFamily="34" charset="0"/>
            </a:endParaRPr>
          </a:p>
          <a:p>
            <a:endParaRPr lang="en-GB" dirty="0"/>
          </a:p>
        </p:txBody>
      </p:sp>
    </p:spTree>
    <p:extLst>
      <p:ext uri="{BB962C8B-B14F-4D97-AF65-F5344CB8AC3E}">
        <p14:creationId xmlns:p14="http://schemas.microsoft.com/office/powerpoint/2010/main" val="4124227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E6253-2E99-7631-32E5-3B77595E57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644B07-1038-D8E0-3372-E3A184086F3F}"/>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Thank you for listening!</a:t>
            </a:r>
          </a:p>
          <a:p>
            <a:pPr marL="0" indent="0">
              <a:buNone/>
            </a:pPr>
            <a:r>
              <a:rPr lang="en-GB" dirty="0"/>
              <a:t>Any questions, comments or suggestions, please use the Discussion Forum on our Moodle page.</a:t>
            </a:r>
          </a:p>
        </p:txBody>
      </p:sp>
    </p:spTree>
    <p:extLst>
      <p:ext uri="{BB962C8B-B14F-4D97-AF65-F5344CB8AC3E}">
        <p14:creationId xmlns:p14="http://schemas.microsoft.com/office/powerpoint/2010/main" val="3506793161"/>
      </p:ext>
    </p:extLst>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3011</TotalTime>
  <Words>3093</Words>
  <Application>Microsoft Office PowerPoint</Application>
  <PresentationFormat>On-screen Show (4:3)</PresentationFormat>
  <Paragraphs>129</Paragraphs>
  <Slides>15</Slides>
  <Notes>10</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15</vt:i4>
      </vt:variant>
    </vt:vector>
  </HeadingPairs>
  <TitlesOfParts>
    <vt:vector size="24" baseType="lpstr">
      <vt:lpstr>Calibri</vt:lpstr>
      <vt:lpstr>Tahoma</vt:lpstr>
      <vt:lpstr>Arial</vt:lpstr>
      <vt:lpstr>Arial</vt:lpstr>
      <vt:lpstr>Verdana</vt:lpstr>
      <vt:lpstr>Wingdings</vt:lpstr>
      <vt:lpstr>Times New Roman</vt:lpstr>
      <vt:lpstr>Quadrant</vt:lpstr>
      <vt:lpstr>ThemeKatharina</vt:lpstr>
      <vt:lpstr>Unit 6: Translation as Interpretation: Working with Other Languages</vt:lpstr>
      <vt:lpstr>Translation vs interpretation</vt:lpstr>
      <vt:lpstr>Communication breakdown</vt:lpstr>
      <vt:lpstr>PowerPoint Presentation</vt:lpstr>
      <vt:lpstr>Methods of interpreting I</vt:lpstr>
      <vt:lpstr>What form of interpreting? Who is the interpreter?</vt:lpstr>
      <vt:lpstr>Methods of interpreting II</vt:lpstr>
      <vt:lpstr>Context example: Court interpreting</vt:lpstr>
      <vt:lpstr>PowerPoint Presentation</vt:lpstr>
      <vt:lpstr>PowerPoint Presentation</vt:lpstr>
      <vt:lpstr>PowerPoint Presentation</vt:lpstr>
      <vt:lpstr>Impartiality</vt:lpstr>
      <vt:lpstr>Accuracy versus effectiveness</vt:lpstr>
      <vt:lpstr>Computers and translation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101</cp:revision>
  <dcterms:created xsi:type="dcterms:W3CDTF">2010-02-10T05:41:56Z</dcterms:created>
  <dcterms:modified xsi:type="dcterms:W3CDTF">2024-07-18T02:56:20Z</dcterms:modified>
</cp:coreProperties>
</file>