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9" r:id="rId1"/>
    <p:sldMasterId id="2147483663" r:id="rId2"/>
    <p:sldMasterId id="2147483835" r:id="rId3"/>
    <p:sldMasterId id="2147483660" r:id="rId4"/>
  </p:sldMasterIdLst>
  <p:notesMasterIdLst>
    <p:notesMasterId r:id="rId15"/>
  </p:notesMasterIdLst>
  <p:sldIdLst>
    <p:sldId id="259" r:id="rId5"/>
    <p:sldId id="282" r:id="rId6"/>
    <p:sldId id="284" r:id="rId7"/>
    <p:sldId id="286" r:id="rId8"/>
    <p:sldId id="274" r:id="rId9"/>
    <p:sldId id="275" r:id="rId10"/>
    <p:sldId id="287" r:id="rId11"/>
    <p:sldId id="288" r:id="rId12"/>
    <p:sldId id="289" r:id="rId13"/>
    <p:sldId id="27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DBD4EBE-30EF-422C-B040-C47758F76C12}">
          <p14:sldIdLst>
            <p14:sldId id="259"/>
            <p14:sldId id="282"/>
            <p14:sldId id="284"/>
            <p14:sldId id="286"/>
            <p14:sldId id="274"/>
            <p14:sldId id="275"/>
            <p14:sldId id="287"/>
            <p14:sldId id="288"/>
            <p14:sldId id="289"/>
            <p14:sldId id="27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78F65"/>
    <a:srgbClr val="00642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02" autoAdjust="0"/>
    <p:restoredTop sz="94660"/>
  </p:normalViewPr>
  <p:slideViewPr>
    <p:cSldViewPr snapToGrid="0">
      <p:cViewPr>
        <p:scale>
          <a:sx n="68" d="100"/>
          <a:sy n="68" d="100"/>
        </p:scale>
        <p:origin x="1234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9623AD-11DF-4253-A5F4-6EFB76982718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FACBF2-B294-426F-A3CE-91806BE9A5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116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673052-1C4D-4D99-A058-91D579108362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649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l"/>
            <a:fld id="{A5B0A250-5CC0-1746-B209-08E8B0DAE6AF}" type="datetimeFigureOut">
              <a:rPr lang="en-US" smtClean="0"/>
              <a:pPr algn="l"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976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940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439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773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516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045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8/16/2022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754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722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561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214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217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176A7-B091-469C-82C8-89C693043C40}" type="datetimeFigureOut">
              <a:rPr lang="en-US" smtClean="0"/>
              <a:pPr/>
              <a:t>8/16/2022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42"/>
            <a:ext cx="10972800" cy="715961"/>
          </a:xfrm>
        </p:spPr>
        <p:txBody>
          <a:bodyPr>
            <a:normAutofit/>
          </a:bodyPr>
          <a:lstStyle>
            <a:lvl1pPr algn="l">
              <a:defRPr sz="3733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9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990600"/>
            <a:ext cx="10972800" cy="508000"/>
          </a:xfrm>
        </p:spPr>
        <p:txBody>
          <a:bodyPr>
            <a:noAutofit/>
          </a:bodyPr>
          <a:lstStyle>
            <a:lvl1pPr marL="0" indent="0">
              <a:buNone/>
              <a:defRPr sz="1867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542636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Пусто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A989A0-F45D-B043-8355-FB560A183BA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32307" y="2410693"/>
            <a:ext cx="1745384" cy="1932421"/>
          </a:xfrm>
          <a:solidFill>
            <a:schemeClr val="tx2"/>
          </a:solidFill>
        </p:spPr>
        <p:txBody>
          <a:bodyPr>
            <a:normAutofit/>
          </a:bodyPr>
          <a:lstStyle>
            <a:lvl1pPr marL="0" indent="0" algn="ctr">
              <a:buFontTx/>
              <a:buNone/>
              <a:defRPr sz="1000">
                <a:solidFill>
                  <a:schemeClr val="accent6"/>
                </a:solidFill>
                <a:latin typeface="Barlow" pitchFamily="2" charset="77"/>
              </a:defRPr>
            </a:lvl1pPr>
          </a:lstStyle>
          <a:p>
            <a:endParaRPr lang="en-RU" dirty="0"/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DAF97F55-93B6-3F42-BD90-D341F033B59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327361" y="2410693"/>
            <a:ext cx="1745384" cy="1932421"/>
          </a:xfrm>
          <a:solidFill>
            <a:schemeClr val="tx2"/>
          </a:solidFill>
        </p:spPr>
        <p:txBody>
          <a:bodyPr>
            <a:normAutofit/>
          </a:bodyPr>
          <a:lstStyle>
            <a:lvl1pPr marL="0" indent="0" algn="ctr">
              <a:buFontTx/>
              <a:buNone/>
              <a:defRPr sz="1000">
                <a:solidFill>
                  <a:schemeClr val="accent6"/>
                </a:solidFill>
                <a:latin typeface="Barlow" pitchFamily="2" charset="77"/>
              </a:defRPr>
            </a:lvl1pPr>
          </a:lstStyle>
          <a:p>
            <a:endParaRPr lang="en-RU" dirty="0"/>
          </a:p>
        </p:txBody>
      </p:sp>
      <p:sp>
        <p:nvSpPr>
          <p:cNvPr id="6" name="Picture Placeholder 2">
            <a:extLst>
              <a:ext uri="{FF2B5EF4-FFF2-40B4-BE49-F238E27FC236}">
                <a16:creationId xmlns:a16="http://schemas.microsoft.com/office/drawing/2014/main" id="{A1DC6C16-35B9-B244-8466-0D104484F54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22415" y="2410693"/>
            <a:ext cx="1745384" cy="1932421"/>
          </a:xfrm>
          <a:solidFill>
            <a:schemeClr val="tx2"/>
          </a:solidFill>
        </p:spPr>
        <p:txBody>
          <a:bodyPr>
            <a:normAutofit/>
          </a:bodyPr>
          <a:lstStyle>
            <a:lvl1pPr marL="0" indent="0" algn="ctr">
              <a:buFontTx/>
              <a:buNone/>
              <a:defRPr sz="1000">
                <a:solidFill>
                  <a:schemeClr val="accent6"/>
                </a:solidFill>
                <a:latin typeface="Barlow" pitchFamily="2" charset="77"/>
              </a:defRPr>
            </a:lvl1pPr>
          </a:lstStyle>
          <a:p>
            <a:endParaRPr lang="en-RU" dirty="0"/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96832F42-0C6A-3B4A-B4B5-6F0E469FD03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7471" y="2410693"/>
            <a:ext cx="1745384" cy="1932421"/>
          </a:xfrm>
          <a:solidFill>
            <a:schemeClr val="tx2"/>
          </a:solidFill>
        </p:spPr>
        <p:txBody>
          <a:bodyPr>
            <a:normAutofit/>
          </a:bodyPr>
          <a:lstStyle>
            <a:lvl1pPr marL="0" indent="0" algn="ctr">
              <a:buFontTx/>
              <a:buNone/>
              <a:defRPr sz="1000">
                <a:solidFill>
                  <a:schemeClr val="accent6"/>
                </a:solidFill>
                <a:latin typeface="Barlow" pitchFamily="2" charset="77"/>
              </a:defRPr>
            </a:lvl1pPr>
          </a:lstStyle>
          <a:p>
            <a:endParaRPr lang="en-RU" dirty="0"/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3D77EBD2-6FE4-7146-8994-DF19A6E6526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12525" y="2410693"/>
            <a:ext cx="1745384" cy="1932421"/>
          </a:xfrm>
          <a:solidFill>
            <a:schemeClr val="tx2"/>
          </a:solidFill>
        </p:spPr>
        <p:txBody>
          <a:bodyPr>
            <a:normAutofit/>
          </a:bodyPr>
          <a:lstStyle>
            <a:lvl1pPr marL="0" indent="0" algn="ctr">
              <a:buFontTx/>
              <a:buNone/>
              <a:defRPr sz="1000">
                <a:solidFill>
                  <a:schemeClr val="accent6"/>
                </a:solidFill>
                <a:latin typeface="Barlow" pitchFamily="2" charset="77"/>
              </a:defRPr>
            </a:lvl1pPr>
          </a:lstStyle>
          <a:p>
            <a:endParaRPr lang="en-RU" dirty="0"/>
          </a:p>
        </p:txBody>
      </p:sp>
    </p:spTree>
    <p:extLst>
      <p:ext uri="{BB962C8B-B14F-4D97-AF65-F5344CB8AC3E}">
        <p14:creationId xmlns:p14="http://schemas.microsoft.com/office/powerpoint/2010/main" val="10791027"/>
      </p:ext>
    </p:extLst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63D5B-0FB3-24EA-BA37-638084ACC4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45253A-ECF4-BE27-5281-CADD5C2927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6922E-BB8B-69B1-FB51-3AAF640BB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9640-B0FB-4EE0-9960-2A02BCD7E57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51E7F-D4AB-BEE5-7969-6FD84A437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9B56F-9205-3F5C-3D4A-52FA4387E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F75B9-7770-4CCA-ADB9-9A272A060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0278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33D2D-82C6-F47E-C40F-8291FB74E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3AA64-49AD-D6D9-B267-FCFBDE0C5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7339B-3EE4-619D-A090-24C6741F7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9640-B0FB-4EE0-9960-2A02BCD7E57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538D9-16BB-A98B-13F0-41E76D057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F40A34-2C50-8525-8356-6BBDD4942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F75B9-7770-4CCA-ADB9-9A272A060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001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0A250-5CC0-1746-B209-08E8B0DAE6AF}" type="datetimeFigureOut">
              <a:rPr lang="en-US" smtClean="0"/>
              <a:pPr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682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42"/>
            <a:ext cx="10972800" cy="711081"/>
          </a:xfrm>
          <a:prstGeom prst="rect">
            <a:avLst/>
          </a:prstGeom>
        </p:spPr>
        <p:txBody>
          <a:bodyPr vert="horz" lIns="91436" tIns="45718" rIns="91436" bIns="45718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138426"/>
            <a:ext cx="10972800" cy="4987739"/>
          </a:xfrm>
          <a:prstGeom prst="rect">
            <a:avLst/>
          </a:prstGeom>
        </p:spPr>
        <p:txBody>
          <a:bodyPr vert="horz" lIns="91436" tIns="45718" rIns="91436" bIns="4571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4"/>
            <a:ext cx="2844800" cy="365125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176A7-B091-469C-82C8-89C693043C40}" type="datetimeFigureOut">
              <a:rPr lang="en-US" smtClean="0"/>
              <a:pPr/>
              <a:t>8/16/2022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4"/>
            <a:ext cx="3860800" cy="365125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1" y="6356354"/>
            <a:ext cx="2844800" cy="365125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39B1FA-81F2-4940-9AF3-5EAFB5D6669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508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</p:sldLayoutIdLst>
  <p:txStyles>
    <p:titleStyle>
      <a:lvl1pPr algn="l" defTabSz="914362" rtl="0" eaLnBrk="1" latinLnBrk="0" hangingPunct="1">
        <a:spcBef>
          <a:spcPct val="0"/>
        </a:spcBef>
        <a:buNone/>
        <a:defRPr sz="2400" kern="1200">
          <a:solidFill>
            <a:schemeClr val="tx1">
              <a:lumMod val="65000"/>
              <a:lumOff val="35000"/>
            </a:schemeClr>
          </a:solidFill>
          <a:latin typeface="+mj-lt"/>
          <a:ea typeface="+mj-ea"/>
          <a:cs typeface="+mj-cs"/>
        </a:defRPr>
      </a:lvl1pPr>
    </p:titleStyle>
    <p:bodyStyle>
      <a:lvl1pPr marL="342886" indent="-342886" algn="l" defTabSz="914362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j-lt"/>
          <a:ea typeface="+mn-ea"/>
          <a:cs typeface="+mn-cs"/>
        </a:defRPr>
      </a:lvl1pPr>
      <a:lvl2pPr marL="742919" indent="-285738" algn="l" defTabSz="914362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j-lt"/>
          <a:ea typeface="+mn-ea"/>
          <a:cs typeface="+mn-cs"/>
        </a:defRPr>
      </a:lvl2pPr>
      <a:lvl3pPr marL="1142952" indent="-228591" algn="l" defTabSz="914362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j-lt"/>
          <a:ea typeface="+mn-ea"/>
          <a:cs typeface="+mn-cs"/>
        </a:defRPr>
      </a:lvl3pPr>
      <a:lvl4pPr marL="1600134" indent="-228591" algn="l" defTabSz="914362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j-lt"/>
          <a:ea typeface="+mn-ea"/>
          <a:cs typeface="+mn-cs"/>
        </a:defRPr>
      </a:lvl4pPr>
      <a:lvl5pPr marL="2057314" indent="-228591" algn="l" defTabSz="914362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j-lt"/>
          <a:ea typeface="+mn-ea"/>
          <a:cs typeface="+mn-cs"/>
        </a:defRPr>
      </a:lvl5pPr>
      <a:lvl6pPr marL="2514495" indent="-228591" algn="l" defTabSz="91436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76" indent="-228591" algn="l" defTabSz="91436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57" indent="-228591" algn="l" defTabSz="91436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38" indent="-228591" algn="l" defTabSz="914362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1" algn="l" defTabSz="91436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2" algn="l" defTabSz="91436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3" algn="l" defTabSz="91436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4" algn="l" defTabSz="91436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5" algn="l" defTabSz="91436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86" algn="l" defTabSz="91436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66" algn="l" defTabSz="91436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48" algn="l" defTabSz="91436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624D31-43A5-475A-80CF-332C9F6DCF35}" type="datetimeFigureOut">
              <a:rPr lang="en-US" smtClean="0"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707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7" r:id="rId1"/>
  </p:sldLayoutIdLst>
  <p:txStyles>
    <p:titleStyle>
      <a:lvl1pPr algn="l" defTabSz="1828800" rtl="0" eaLnBrk="1" latinLnBrk="0" hangingPunct="1">
        <a:lnSpc>
          <a:spcPct val="90000"/>
        </a:lnSpc>
        <a:spcBef>
          <a:spcPct val="0"/>
        </a:spcBef>
        <a:buNone/>
        <a:defRPr sz="8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828800" rtl="0" eaLnBrk="1" latinLnBrk="0" hangingPunct="1">
        <a:lnSpc>
          <a:spcPct val="90000"/>
        </a:lnSpc>
        <a:spcBef>
          <a:spcPts val="2000"/>
        </a:spcBef>
        <a:buFont typeface="Arial" panose="020B0604020202020204" pitchFamily="34" charset="0"/>
        <a:buChar char="•"/>
        <a:defRPr sz="5600" kern="1200">
          <a:solidFill>
            <a:schemeClr val="tx1"/>
          </a:solidFill>
          <a:latin typeface="+mn-lt"/>
          <a:ea typeface="+mn-ea"/>
          <a:cs typeface="+mn-cs"/>
        </a:defRPr>
      </a:lvl1pPr>
      <a:lvl2pPr marL="13716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4800" kern="1200">
          <a:solidFill>
            <a:schemeClr val="tx1"/>
          </a:solidFill>
          <a:latin typeface="+mn-lt"/>
          <a:ea typeface="+mn-ea"/>
          <a:cs typeface="+mn-cs"/>
        </a:defRPr>
      </a:lvl2pPr>
      <a:lvl3pPr marL="22860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3pPr>
      <a:lvl4pPr marL="32004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41148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50292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9436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8580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7724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32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6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20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64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8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52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AD13F1-80A1-D38D-479C-BF43B6392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80A9A2-2106-4B84-FDC7-CFCACEE5F8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596564-63B0-07C6-12CC-9B27128153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7B9640-B0FB-4EE0-9960-2A02BCD7E57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0B4280-9515-A79F-D01B-8B72A5360D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F973E-DE25-0A0C-9DC3-158EC98F84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DF75B9-7770-4CCA-ADB9-9A272A060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607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anagementweekly.org/pestle-analysis-example/" TargetMode="External"/><Relationship Id="rId2" Type="http://schemas.openxmlformats.org/officeDocument/2006/relationships/hyperlink" Target="https://www.reliableplant.com/fishbone-diagram-31877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slideplayer.com/slide/4994893/" TargetMode="External"/><Relationship Id="rId5" Type="http://schemas.openxmlformats.org/officeDocument/2006/relationships/hyperlink" Target="https://www.indeed.com/career-advice/career-development/problem-solving-and-decision-making" TargetMode="External"/><Relationship Id="rId4" Type="http://schemas.openxmlformats.org/officeDocument/2006/relationships/hyperlink" Target="https://corevalues.com/leadership/overcoming-bad-manage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27">
            <a:extLst>
              <a:ext uri="{FF2B5EF4-FFF2-40B4-BE49-F238E27FC236}">
                <a16:creationId xmlns:a16="http://schemas.microsoft.com/office/drawing/2014/main" id="{62542EEC-4F7C-4AE2-933E-EAC8EB3FA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29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824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33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6048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8FB5AE35-5792-47F5-BA34-90C6CE8793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938" y="994764"/>
            <a:ext cx="5565242" cy="54713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95B71AA8-F497-A684-746A-AA65FCE00CD8}"/>
              </a:ext>
            </a:extLst>
          </p:cNvPr>
          <p:cNvSpPr txBox="1"/>
          <p:nvPr/>
        </p:nvSpPr>
        <p:spPr>
          <a:xfrm>
            <a:off x="6811122" y="1664565"/>
            <a:ext cx="4747285" cy="49090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 in Health and Social Care</a:t>
            </a:r>
            <a:b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BMSW4004</a:t>
            </a:r>
            <a:b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Lecturer: 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 Laila Surani</a:t>
            </a:r>
            <a:b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pt-BR" sz="2200" b="1" dirty="0">
                <a:latin typeface="Arial" panose="020B0604020202020204" pitchFamily="34" charset="0"/>
                <a:cs typeface="Arial" panose="020B0604020202020204" pitchFamily="34" charset="0"/>
              </a:rPr>
              <a:t>Flor de Maria Galindo Manuel de Killick </a:t>
            </a:r>
            <a:br>
              <a:rPr lang="pt-BR" sz="2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 sz="22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2124309</a:t>
            </a:r>
            <a:b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52A52720-A2A3-8163-E26D-4983A08170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8041" y="408493"/>
            <a:ext cx="4322439" cy="1091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087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8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0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0" name="Straight Connector 22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Rectangle 24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553B80-6E4B-9834-2D24-B0C8753D4AA9}"/>
              </a:ext>
            </a:extLst>
          </p:cNvPr>
          <p:cNvSpPr txBox="1"/>
          <p:nvPr/>
        </p:nvSpPr>
        <p:spPr>
          <a:xfrm>
            <a:off x="579527" y="1900916"/>
            <a:ext cx="7013650" cy="41003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First, know yourself and have confidence in yourself.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Identify the risks involved in providing solutions.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Reduce each solution and choose the best option.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Have into account the skills, emotions, experiences,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knowledge, and training.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Don't try to fix everything quickly.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Set a deadline that will be a good measure.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118288-DC68-8D9C-405C-6F40F0720224}"/>
              </a:ext>
            </a:extLst>
          </p:cNvPr>
          <p:cNvSpPr txBox="1"/>
          <p:nvPr/>
        </p:nvSpPr>
        <p:spPr>
          <a:xfrm>
            <a:off x="648391" y="499708"/>
            <a:ext cx="570288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kern="12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4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7F1D35-1319-53A7-F1E4-FA249E579F87}"/>
              </a:ext>
            </a:extLst>
          </p:cNvPr>
          <p:cNvSpPr txBox="1"/>
          <p:nvPr/>
        </p:nvSpPr>
        <p:spPr>
          <a:xfrm>
            <a:off x="769003" y="1383237"/>
            <a:ext cx="610144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To solve problems: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3EA93839-9E70-D06C-1FD3-EABB7CE924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705" y="2004843"/>
            <a:ext cx="3051304" cy="228847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39700" h="139700" prst="divot"/>
          </a:sp3d>
        </p:spPr>
      </p:pic>
    </p:spTree>
    <p:extLst>
      <p:ext uri="{BB962C8B-B14F-4D97-AF65-F5344CB8AC3E}">
        <p14:creationId xmlns:p14="http://schemas.microsoft.com/office/powerpoint/2010/main" val="2332537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E2CC403-21CD-41DF-BAC4-329D7FF03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13AA5FE-3FFC-4725-9ADD-E428544EC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4FA70700-3F72-44D4-8175-FEB2B9B23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39">
              <a:extLst>
                <a:ext uri="{FF2B5EF4-FFF2-40B4-BE49-F238E27FC236}">
                  <a16:creationId xmlns:a16="http://schemas.microsoft.com/office/drawing/2014/main" id="{7093C0F6-5741-4C9D-90FF-A25824BFC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921B2E1B-E962-432C-ADA1-2934CE3C5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7653717E-6F8C-43E0-9893-C03AE87D1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5BB14B4-EC3F-47C7-9AF3-B0E017B75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66160" y="391886"/>
            <a:ext cx="402901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1DF24D-DC6C-65FE-EAB6-8BF4D4F87080}"/>
              </a:ext>
            </a:extLst>
          </p:cNvPr>
          <p:cNvSpPr txBox="1"/>
          <p:nvPr/>
        </p:nvSpPr>
        <p:spPr>
          <a:xfrm>
            <a:off x="535667" y="609600"/>
            <a:ext cx="8521336" cy="1255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Bad Management / Unsupportive Boss)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8077E23-4E76-F4EB-ED61-0305898D9B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7149" y="1921270"/>
            <a:ext cx="3067038" cy="307140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A879BE-2372-7B88-885B-F2CE4FF8E049}"/>
              </a:ext>
            </a:extLst>
          </p:cNvPr>
          <p:cNvSpPr txBox="1"/>
          <p:nvPr/>
        </p:nvSpPr>
        <p:spPr>
          <a:xfrm>
            <a:off x="628295" y="1872145"/>
            <a:ext cx="6873259" cy="4536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1162050" algn="l"/>
              </a:tabLst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Bad managers do not motivate employees and do not control the organization.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1162050" algn="l"/>
              </a:tabLst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Poor leadership leads to dissatisfaction in the workplace.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1162050" algn="l"/>
              </a:tabLst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Never give feedback to support all employees. </a:t>
            </a:r>
          </a:p>
        </p:txBody>
      </p:sp>
    </p:spTree>
    <p:extLst>
      <p:ext uri="{BB962C8B-B14F-4D97-AF65-F5344CB8AC3E}">
        <p14:creationId xmlns:p14="http://schemas.microsoft.com/office/powerpoint/2010/main" val="1941808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E2CC403-21CD-41DF-BAC4-329D7FF03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13AA5FE-3FFC-4725-9ADD-E428544EC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4FA70700-3F72-44D4-8175-FEB2B9B23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39">
              <a:extLst>
                <a:ext uri="{FF2B5EF4-FFF2-40B4-BE49-F238E27FC236}">
                  <a16:creationId xmlns:a16="http://schemas.microsoft.com/office/drawing/2014/main" id="{7093C0F6-5741-4C9D-90FF-A25824BFC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921B2E1B-E962-432C-ADA1-2934CE3C5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7653717E-6F8C-43E0-9893-C03AE87D1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5BB14B4-EC3F-47C7-9AF3-B0E017B75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66160" y="391886"/>
            <a:ext cx="402901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1DF24D-DC6C-65FE-EAB6-8BF4D4F87080}"/>
              </a:ext>
            </a:extLst>
          </p:cNvPr>
          <p:cNvSpPr txBox="1"/>
          <p:nvPr/>
        </p:nvSpPr>
        <p:spPr>
          <a:xfrm>
            <a:off x="365760" y="630365"/>
            <a:ext cx="8521336" cy="13049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Discussion of potential problem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A879BE-2372-7B88-885B-F2CE4FF8E049}"/>
              </a:ext>
            </a:extLst>
          </p:cNvPr>
          <p:cNvSpPr txBox="1"/>
          <p:nvPr/>
        </p:nvSpPr>
        <p:spPr>
          <a:xfrm>
            <a:off x="579478" y="1721321"/>
            <a:ext cx="6507201" cy="5090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1162050" algn="l"/>
              </a:tabLst>
            </a:pPr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manager does not have leadership capacity, which leads to poor management, which will generate a potential problem because it will affect all employees and will make them lose the drive and energy to work leading to a drop the business performance there will be lower productivity, and lower benefits to the Company.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207F1A-DF9F-2BBE-0435-3A326A01FB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7579" y="2329291"/>
            <a:ext cx="3049609" cy="232351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relaxedInset"/>
          </a:sp3d>
        </p:spPr>
      </p:pic>
    </p:spTree>
    <p:extLst>
      <p:ext uri="{BB962C8B-B14F-4D97-AF65-F5344CB8AC3E}">
        <p14:creationId xmlns:p14="http://schemas.microsoft.com/office/powerpoint/2010/main" val="4159989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aphic 6">
            <a:extLst>
              <a:ext uri="{FF2B5EF4-FFF2-40B4-BE49-F238E27FC236}">
                <a16:creationId xmlns:a16="http://schemas.microsoft.com/office/drawing/2014/main" id="{E3021510-905F-A941-AC7B-B30F1BF2872A}"/>
              </a:ext>
            </a:extLst>
          </p:cNvPr>
          <p:cNvSpPr/>
          <p:nvPr/>
        </p:nvSpPr>
        <p:spPr>
          <a:xfrm>
            <a:off x="37372" y="1924097"/>
            <a:ext cx="12154628" cy="4636719"/>
          </a:xfrm>
          <a:custGeom>
            <a:avLst/>
            <a:gdLst>
              <a:gd name="connsiteX0" fmla="*/ 8016794 w 8092407"/>
              <a:gd name="connsiteY0" fmla="*/ 1554421 h 3488793"/>
              <a:gd name="connsiteX1" fmla="*/ 4553581 w 8092407"/>
              <a:gd name="connsiteY1" fmla="*/ 0 h 3488793"/>
              <a:gd name="connsiteX2" fmla="*/ 1039958 w 8092407"/>
              <a:gd name="connsiteY2" fmla="*/ 1608592 h 3488793"/>
              <a:gd name="connsiteX3" fmla="*/ 65624 w 8092407"/>
              <a:gd name="connsiteY3" fmla="*/ 884049 h 3488793"/>
              <a:gd name="connsiteX4" fmla="*/ 6185 w 8092407"/>
              <a:gd name="connsiteY4" fmla="*/ 942734 h 3488793"/>
              <a:gd name="connsiteX5" fmla="*/ 476424 w 8092407"/>
              <a:gd name="connsiteY5" fmla="*/ 1745526 h 3488793"/>
              <a:gd name="connsiteX6" fmla="*/ 475672 w 8092407"/>
              <a:gd name="connsiteY6" fmla="*/ 1789916 h 3488793"/>
              <a:gd name="connsiteX7" fmla="*/ 9195 w 8092407"/>
              <a:gd name="connsiteY7" fmla="*/ 2545307 h 3488793"/>
              <a:gd name="connsiteX8" fmla="*/ 67128 w 8092407"/>
              <a:gd name="connsiteY8" fmla="*/ 2605498 h 3488793"/>
              <a:gd name="connsiteX9" fmla="*/ 1062529 w 8092407"/>
              <a:gd name="connsiteY9" fmla="*/ 1905783 h 3488793"/>
              <a:gd name="connsiteX10" fmla="*/ 4552828 w 8092407"/>
              <a:gd name="connsiteY10" fmla="*/ 3488794 h 3488793"/>
              <a:gd name="connsiteX11" fmla="*/ 8016794 w 8092407"/>
              <a:gd name="connsiteY11" fmla="*/ 1934373 h 3488793"/>
              <a:gd name="connsiteX12" fmla="*/ 8016794 w 8092407"/>
              <a:gd name="connsiteY12" fmla="*/ 1554421 h 3488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092407" h="3488793">
                <a:moveTo>
                  <a:pt x="8016794" y="1554421"/>
                </a:moveTo>
                <a:cubicBezTo>
                  <a:pt x="7113936" y="590620"/>
                  <a:pt x="5894325" y="0"/>
                  <a:pt x="4553581" y="0"/>
                </a:cubicBezTo>
                <a:cubicBezTo>
                  <a:pt x="3187255" y="0"/>
                  <a:pt x="1948083" y="613191"/>
                  <a:pt x="1039958" y="1608592"/>
                </a:cubicBezTo>
                <a:lnTo>
                  <a:pt x="65624" y="884049"/>
                </a:lnTo>
                <a:cubicBezTo>
                  <a:pt x="27252" y="860725"/>
                  <a:pt x="-16386" y="904363"/>
                  <a:pt x="6185" y="942734"/>
                </a:cubicBezTo>
                <a:lnTo>
                  <a:pt x="476424" y="1745526"/>
                </a:lnTo>
                <a:cubicBezTo>
                  <a:pt x="484700" y="1759068"/>
                  <a:pt x="483948" y="1776373"/>
                  <a:pt x="475672" y="1789916"/>
                </a:cubicBezTo>
                <a:lnTo>
                  <a:pt x="9195" y="2545307"/>
                </a:lnTo>
                <a:cubicBezTo>
                  <a:pt x="-14129" y="2583679"/>
                  <a:pt x="28757" y="2627317"/>
                  <a:pt x="67128" y="2605498"/>
                </a:cubicBezTo>
                <a:lnTo>
                  <a:pt x="1062529" y="1905783"/>
                </a:lnTo>
                <a:cubicBezTo>
                  <a:pt x="1968397" y="2886136"/>
                  <a:pt x="3198541" y="3488794"/>
                  <a:pt x="4552828" y="3488794"/>
                </a:cubicBezTo>
                <a:cubicBezTo>
                  <a:pt x="5894325" y="3488794"/>
                  <a:pt x="7113183" y="2898174"/>
                  <a:pt x="8016794" y="1934373"/>
                </a:cubicBezTo>
                <a:cubicBezTo>
                  <a:pt x="8117613" y="1827535"/>
                  <a:pt x="8117613" y="1661259"/>
                  <a:pt x="8016794" y="155442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45000"/>
            </a:schemeClr>
          </a:solidFill>
          <a:ln w="7516" cap="flat">
            <a:noFill/>
            <a:prstDash val="solid"/>
            <a:miter/>
          </a:ln>
        </p:spPr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pt-BR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40E6053-2835-3140-83D8-EDDB9FE46F1F}"/>
              </a:ext>
            </a:extLst>
          </p:cNvPr>
          <p:cNvCxnSpPr>
            <a:cxnSpLocks/>
          </p:cNvCxnSpPr>
          <p:nvPr/>
        </p:nvCxnSpPr>
        <p:spPr>
          <a:xfrm>
            <a:off x="0" y="3839829"/>
            <a:ext cx="9966173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A06B02-4CC8-C747-B2F1-F8D55DD249A7}"/>
              </a:ext>
            </a:extLst>
          </p:cNvPr>
          <p:cNvCxnSpPr>
            <a:cxnSpLocks/>
          </p:cNvCxnSpPr>
          <p:nvPr/>
        </p:nvCxnSpPr>
        <p:spPr>
          <a:xfrm>
            <a:off x="1372829" y="2302940"/>
            <a:ext cx="684028" cy="1536891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B05F00E-0F42-5845-8075-565D2A963D44}"/>
              </a:ext>
            </a:extLst>
          </p:cNvPr>
          <p:cNvCxnSpPr>
            <a:cxnSpLocks/>
          </p:cNvCxnSpPr>
          <p:nvPr/>
        </p:nvCxnSpPr>
        <p:spPr>
          <a:xfrm flipH="1">
            <a:off x="1402494" y="3854310"/>
            <a:ext cx="654364" cy="1546356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8E424CBE-B60B-8A4C-A585-491FB456BCAC}"/>
              </a:ext>
            </a:extLst>
          </p:cNvPr>
          <p:cNvCxnSpPr>
            <a:cxnSpLocks/>
          </p:cNvCxnSpPr>
          <p:nvPr/>
        </p:nvCxnSpPr>
        <p:spPr>
          <a:xfrm>
            <a:off x="4256510" y="1936454"/>
            <a:ext cx="943521" cy="1903379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24FC6B27-7674-7B4A-8BF2-30F02638640A}"/>
              </a:ext>
            </a:extLst>
          </p:cNvPr>
          <p:cNvCxnSpPr>
            <a:cxnSpLocks/>
          </p:cNvCxnSpPr>
          <p:nvPr/>
        </p:nvCxnSpPr>
        <p:spPr>
          <a:xfrm flipH="1">
            <a:off x="4256510" y="3854311"/>
            <a:ext cx="943521" cy="1888899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7213287E-54B8-F045-8C1E-8BA93C197DF3}"/>
              </a:ext>
            </a:extLst>
          </p:cNvPr>
          <p:cNvCxnSpPr>
            <a:cxnSpLocks/>
          </p:cNvCxnSpPr>
          <p:nvPr/>
        </p:nvCxnSpPr>
        <p:spPr>
          <a:xfrm>
            <a:off x="7438023" y="2145879"/>
            <a:ext cx="601099" cy="1693952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88DFEA8D-B44D-2A41-84C4-7DA5B1DCF7E7}"/>
              </a:ext>
            </a:extLst>
          </p:cNvPr>
          <p:cNvCxnSpPr>
            <a:cxnSpLocks/>
          </p:cNvCxnSpPr>
          <p:nvPr/>
        </p:nvCxnSpPr>
        <p:spPr>
          <a:xfrm flipH="1">
            <a:off x="7448935" y="3854310"/>
            <a:ext cx="590191" cy="1509092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8658E7F-74C2-4B4D-8D3D-1E1B21F83800}"/>
              </a:ext>
            </a:extLst>
          </p:cNvPr>
          <p:cNvCxnSpPr>
            <a:cxnSpLocks/>
          </p:cNvCxnSpPr>
          <p:nvPr/>
        </p:nvCxnSpPr>
        <p:spPr>
          <a:xfrm>
            <a:off x="9958015" y="2555057"/>
            <a:ext cx="0" cy="2598511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C4E0A618-3CEE-7744-AB7E-7234CF275F75}"/>
              </a:ext>
            </a:extLst>
          </p:cNvPr>
          <p:cNvSpPr/>
          <p:nvPr/>
        </p:nvSpPr>
        <p:spPr>
          <a:xfrm>
            <a:off x="1011641" y="1758251"/>
            <a:ext cx="764204" cy="76420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4790B88F-F5CB-3644-B96E-0D148972389E}"/>
              </a:ext>
            </a:extLst>
          </p:cNvPr>
          <p:cNvSpPr/>
          <p:nvPr/>
        </p:nvSpPr>
        <p:spPr>
          <a:xfrm>
            <a:off x="1011641" y="5186166"/>
            <a:ext cx="764204" cy="76420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A858FACC-BB4F-6347-9DF3-C7D3CF8C3EDA}"/>
              </a:ext>
            </a:extLst>
          </p:cNvPr>
          <p:cNvSpPr/>
          <p:nvPr/>
        </p:nvSpPr>
        <p:spPr>
          <a:xfrm>
            <a:off x="3880423" y="1365522"/>
            <a:ext cx="764204" cy="76420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D7C8E993-2DBF-8944-9409-001EB6A13883}"/>
              </a:ext>
            </a:extLst>
          </p:cNvPr>
          <p:cNvSpPr/>
          <p:nvPr/>
        </p:nvSpPr>
        <p:spPr>
          <a:xfrm>
            <a:off x="3880423" y="5549934"/>
            <a:ext cx="764204" cy="76420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2198189E-8E87-A747-8BB8-29A62CAB5769}"/>
              </a:ext>
            </a:extLst>
          </p:cNvPr>
          <p:cNvSpPr/>
          <p:nvPr/>
        </p:nvSpPr>
        <p:spPr>
          <a:xfrm>
            <a:off x="7109441" y="1747623"/>
            <a:ext cx="764204" cy="76420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E5C84239-EF9B-0341-B348-8E8A9BDD6637}"/>
              </a:ext>
            </a:extLst>
          </p:cNvPr>
          <p:cNvSpPr/>
          <p:nvPr/>
        </p:nvSpPr>
        <p:spPr>
          <a:xfrm>
            <a:off x="7109441" y="5175539"/>
            <a:ext cx="764204" cy="76420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DEE4677-CD36-F04B-A01E-773CF3BC55C8}"/>
              </a:ext>
            </a:extLst>
          </p:cNvPr>
          <p:cNvSpPr txBox="1"/>
          <p:nvPr/>
        </p:nvSpPr>
        <p:spPr>
          <a:xfrm>
            <a:off x="1757457" y="1994178"/>
            <a:ext cx="1939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33C4CE0-A620-2F4C-8BEC-D614B565031E}"/>
              </a:ext>
            </a:extLst>
          </p:cNvPr>
          <p:cNvSpPr txBox="1"/>
          <p:nvPr/>
        </p:nvSpPr>
        <p:spPr>
          <a:xfrm>
            <a:off x="1698225" y="5280427"/>
            <a:ext cx="1582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Material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BA4FD12-ABC1-7044-9BD3-97DB24851465}"/>
              </a:ext>
            </a:extLst>
          </p:cNvPr>
          <p:cNvSpPr txBox="1"/>
          <p:nvPr/>
        </p:nvSpPr>
        <p:spPr>
          <a:xfrm>
            <a:off x="4579539" y="5644537"/>
            <a:ext cx="2367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70EE6251-F848-8B4B-AC35-F6200D071FE8}"/>
              </a:ext>
            </a:extLst>
          </p:cNvPr>
          <p:cNvSpPr txBox="1"/>
          <p:nvPr/>
        </p:nvSpPr>
        <p:spPr>
          <a:xfrm>
            <a:off x="4579537" y="1524912"/>
            <a:ext cx="1608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Machine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6EDC86BF-F691-244E-823D-78B79D6A73F6}"/>
              </a:ext>
            </a:extLst>
          </p:cNvPr>
          <p:cNvSpPr txBox="1"/>
          <p:nvPr/>
        </p:nvSpPr>
        <p:spPr>
          <a:xfrm>
            <a:off x="7903237" y="1903509"/>
            <a:ext cx="1518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D86FDBC7-B17C-3E40-BBD9-A22C5805B43A}"/>
              </a:ext>
            </a:extLst>
          </p:cNvPr>
          <p:cNvSpPr txBox="1"/>
          <p:nvPr/>
        </p:nvSpPr>
        <p:spPr>
          <a:xfrm>
            <a:off x="7903236" y="5358470"/>
            <a:ext cx="2367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37687611-D2E9-F94A-8069-C93F7A7476E5}"/>
              </a:ext>
            </a:extLst>
          </p:cNvPr>
          <p:cNvSpPr txBox="1"/>
          <p:nvPr/>
        </p:nvSpPr>
        <p:spPr>
          <a:xfrm>
            <a:off x="9979931" y="4110445"/>
            <a:ext cx="22867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tserrat ExtraBold" panose="00000900000000000000" pitchFamily="2" charset="0"/>
                <a:cs typeface="Arial" panose="020B0604020202020204" pitchFamily="34" charset="0"/>
              </a:rPr>
              <a:t>Unhelpful Boss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04F255C4-E746-CA4C-88E2-6874FE405D2B}"/>
              </a:ext>
            </a:extLst>
          </p:cNvPr>
          <p:cNvSpPr txBox="1"/>
          <p:nvPr/>
        </p:nvSpPr>
        <p:spPr>
          <a:xfrm>
            <a:off x="7616281" y="2345633"/>
            <a:ext cx="2142844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Lack training</a:t>
            </a:r>
          </a:p>
          <a:p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FD3090C9-7432-9D46-8017-93267B0B93DF}"/>
              </a:ext>
            </a:extLst>
          </p:cNvPr>
          <p:cNvSpPr txBox="1"/>
          <p:nvPr/>
        </p:nvSpPr>
        <p:spPr>
          <a:xfrm>
            <a:off x="8018962" y="3910661"/>
            <a:ext cx="2092728" cy="8514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Lower productivity</a:t>
            </a:r>
          </a:p>
          <a:p>
            <a:endParaRPr lang="en-US" sz="1333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B0A2EA64-8DBE-9549-A0A1-605480749835}"/>
              </a:ext>
            </a:extLst>
          </p:cNvPr>
          <p:cNvSpPr txBox="1"/>
          <p:nvPr/>
        </p:nvSpPr>
        <p:spPr>
          <a:xfrm>
            <a:off x="9906353" y="3407463"/>
            <a:ext cx="22867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Bad management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ED5A8733-6095-8B4F-9CBA-CDA77B21D4AF}"/>
              </a:ext>
            </a:extLst>
          </p:cNvPr>
          <p:cNvSpPr txBox="1"/>
          <p:nvPr/>
        </p:nvSpPr>
        <p:spPr>
          <a:xfrm>
            <a:off x="7738571" y="2820172"/>
            <a:ext cx="3775017" cy="5744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7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Lack business plan</a:t>
            </a:r>
          </a:p>
          <a:p>
            <a:endParaRPr lang="en-US" sz="1333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72736C35-63F3-284B-98F3-4ED6D56CEEBC}"/>
              </a:ext>
            </a:extLst>
          </p:cNvPr>
          <p:cNvSpPr txBox="1"/>
          <p:nvPr/>
        </p:nvSpPr>
        <p:spPr>
          <a:xfrm>
            <a:off x="7703897" y="4495382"/>
            <a:ext cx="2009085" cy="5744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Work conflicts</a:t>
            </a:r>
          </a:p>
          <a:p>
            <a:endParaRPr lang="en-US" sz="1333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7DA07075-6FD0-AE4B-9E92-903CCC71A816}"/>
              </a:ext>
            </a:extLst>
          </p:cNvPr>
          <p:cNvSpPr txBox="1"/>
          <p:nvPr/>
        </p:nvSpPr>
        <p:spPr>
          <a:xfrm>
            <a:off x="7621850" y="4894935"/>
            <a:ext cx="2102089" cy="605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Lateness</a:t>
            </a:r>
          </a:p>
          <a:p>
            <a:endParaRPr lang="en-US" sz="1333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61C6CD29-5DB9-8849-89B4-A5643EBD189F}"/>
              </a:ext>
            </a:extLst>
          </p:cNvPr>
          <p:cNvSpPr/>
          <p:nvPr/>
        </p:nvSpPr>
        <p:spPr>
          <a:xfrm>
            <a:off x="7540473" y="2624371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863B0BD2-602E-D843-93BE-E22CB1293443}"/>
              </a:ext>
            </a:extLst>
          </p:cNvPr>
          <p:cNvSpPr/>
          <p:nvPr/>
        </p:nvSpPr>
        <p:spPr>
          <a:xfrm>
            <a:off x="7672273" y="3018482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829F89C1-A329-B94C-87ED-DC15BE675E15}"/>
              </a:ext>
            </a:extLst>
          </p:cNvPr>
          <p:cNvSpPr/>
          <p:nvPr/>
        </p:nvSpPr>
        <p:spPr>
          <a:xfrm>
            <a:off x="7812031" y="3412595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F7D64B94-26E4-6745-ABDB-EFAE86804166}"/>
              </a:ext>
            </a:extLst>
          </p:cNvPr>
          <p:cNvSpPr/>
          <p:nvPr/>
        </p:nvSpPr>
        <p:spPr>
          <a:xfrm>
            <a:off x="7844942" y="4001511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1E90231A-2EB6-3A49-A988-7E7FE6851A13}"/>
              </a:ext>
            </a:extLst>
          </p:cNvPr>
          <p:cNvSpPr/>
          <p:nvPr/>
        </p:nvSpPr>
        <p:spPr>
          <a:xfrm>
            <a:off x="7672273" y="4395622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AE1E754D-2498-B444-8541-7FB3BB89A39B}"/>
              </a:ext>
            </a:extLst>
          </p:cNvPr>
          <p:cNvSpPr/>
          <p:nvPr/>
        </p:nvSpPr>
        <p:spPr>
          <a:xfrm>
            <a:off x="7531639" y="4789735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3882E6CE-DCAE-554C-BA0B-460EDAFB548E}"/>
              </a:ext>
            </a:extLst>
          </p:cNvPr>
          <p:cNvSpPr txBox="1"/>
          <p:nvPr/>
        </p:nvSpPr>
        <p:spPr>
          <a:xfrm>
            <a:off x="4515697" y="1903849"/>
            <a:ext cx="2783430" cy="8514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Deficient conditions  working</a:t>
            </a:r>
          </a:p>
          <a:p>
            <a:endParaRPr lang="en-US" sz="1333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8FE08BC4-2FB3-D54A-9CB1-333577953737}"/>
              </a:ext>
            </a:extLst>
          </p:cNvPr>
          <p:cNvSpPr txBox="1"/>
          <p:nvPr/>
        </p:nvSpPr>
        <p:spPr>
          <a:xfrm>
            <a:off x="5149746" y="3910661"/>
            <a:ext cx="2914553" cy="913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Do not give feedback</a:t>
            </a:r>
            <a:endParaRPr lang="en-GB" sz="2000" dirty="0">
              <a:latin typeface="Montserrat ExtraBold" panose="00000900000000000000" pitchFamily="2" charset="0"/>
              <a:cs typeface="Arial" panose="020B0604020202020204" pitchFamily="34" charset="0"/>
            </a:endParaRPr>
          </a:p>
          <a:p>
            <a:endParaRPr lang="en-US" sz="1333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5B7996BE-CDE3-FB42-A213-1ECB5C62835F}"/>
              </a:ext>
            </a:extLst>
          </p:cNvPr>
          <p:cNvSpPr txBox="1"/>
          <p:nvPr/>
        </p:nvSpPr>
        <p:spPr>
          <a:xfrm>
            <a:off x="4678236" y="2608137"/>
            <a:ext cx="3446002" cy="5744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Manager not qualified</a:t>
            </a:r>
          </a:p>
          <a:p>
            <a:endParaRPr lang="en-US" sz="1333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9A3C9224-77DF-F44D-97FB-F6DDAEC3C7BB}"/>
              </a:ext>
            </a:extLst>
          </p:cNvPr>
          <p:cNvSpPr txBox="1"/>
          <p:nvPr/>
        </p:nvSpPr>
        <p:spPr>
          <a:xfrm>
            <a:off x="4796767" y="4577188"/>
            <a:ext cx="3327471" cy="9745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Do not get promoted</a:t>
            </a:r>
          </a:p>
          <a:p>
            <a:endParaRPr lang="en-US" sz="1333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F310BE6A-E1FB-5B4F-A6B4-752768ADAD77}"/>
              </a:ext>
            </a:extLst>
          </p:cNvPr>
          <p:cNvSpPr txBox="1"/>
          <p:nvPr/>
        </p:nvSpPr>
        <p:spPr>
          <a:xfrm>
            <a:off x="7902881" y="3204216"/>
            <a:ext cx="19324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Not follow the policy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C7EDC398-4614-C942-A7B7-29933C364863}"/>
              </a:ext>
            </a:extLst>
          </p:cNvPr>
          <p:cNvSpPr txBox="1"/>
          <p:nvPr/>
        </p:nvSpPr>
        <p:spPr>
          <a:xfrm>
            <a:off x="4330095" y="5306628"/>
            <a:ext cx="3081121" cy="605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Lack communication</a:t>
            </a:r>
          </a:p>
          <a:p>
            <a:endParaRPr lang="en-US" sz="1333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3A18FF5D-2905-1843-B64B-F6C76D8D72D6}"/>
              </a:ext>
            </a:extLst>
          </p:cNvPr>
          <p:cNvSpPr txBox="1"/>
          <p:nvPr/>
        </p:nvSpPr>
        <p:spPr>
          <a:xfrm>
            <a:off x="1593104" y="2373579"/>
            <a:ext cx="2733993" cy="7283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staff</a:t>
            </a:r>
          </a:p>
          <a:p>
            <a:endParaRPr lang="en-US" sz="1333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5968C7C2-7638-4241-8435-9BEDAAB8C1A3}"/>
              </a:ext>
            </a:extLst>
          </p:cNvPr>
          <p:cNvSpPr txBox="1"/>
          <p:nvPr/>
        </p:nvSpPr>
        <p:spPr>
          <a:xfrm>
            <a:off x="1728712" y="2788723"/>
            <a:ext cx="2963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Montserrat ExtraBold" panose="00000900000000000000" pitchFamily="2" charset="0"/>
                <a:cs typeface="Arial" panose="020B0604020202020204" pitchFamily="34" charset="0"/>
              </a:rPr>
              <a:t>Managers</a:t>
            </a:r>
            <a:endParaRPr lang="en-US" b="1" dirty="0">
              <a:latin typeface="Montserrat ExtraBold" panose="00000900000000000000" pitchFamily="2" charset="0"/>
              <a:cs typeface="Segoe UI" panose="020B0502040204020203" pitchFamily="34" charset="0"/>
            </a:endParaRP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5B56D79C-9938-1346-92D9-01977EAA80CB}"/>
              </a:ext>
            </a:extLst>
          </p:cNvPr>
          <p:cNvSpPr txBox="1"/>
          <p:nvPr/>
        </p:nvSpPr>
        <p:spPr>
          <a:xfrm>
            <a:off x="1772398" y="4367562"/>
            <a:ext cx="20090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>
                <a:solidFill>
                  <a:srgbClr val="202124"/>
                </a:solidFill>
                <a:latin typeface="Montserrat ExtraBold" panose="00000900000000000000" pitchFamily="2" charset="0"/>
                <a:cs typeface="Arial" panose="020B0604020202020204" pitchFamily="34" charset="0"/>
              </a:rPr>
              <a:t>Software</a:t>
            </a:r>
            <a:endParaRPr lang="en-US" sz="3200" b="1" dirty="0">
              <a:latin typeface="Montserrat ExtraBold" panose="00000900000000000000" pitchFamily="2" charset="0"/>
              <a:cs typeface="Arial" panose="020B0604020202020204" pitchFamily="34" charset="0"/>
            </a:endParaRP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C02A946F-0547-8A47-983C-6579D722D8A2}"/>
              </a:ext>
            </a:extLst>
          </p:cNvPr>
          <p:cNvSpPr txBox="1"/>
          <p:nvPr/>
        </p:nvSpPr>
        <p:spPr>
          <a:xfrm>
            <a:off x="1951982" y="3364151"/>
            <a:ext cx="2009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latin typeface="Montserrat ExtraBold" panose="00000900000000000000" pitchFamily="2" charset="0"/>
                <a:cs typeface="Arial" panose="020B0604020202020204" pitchFamily="34" charset="0"/>
              </a:rPr>
              <a:t>Leaders</a:t>
            </a:r>
          </a:p>
        </p:txBody>
      </p:sp>
      <p:sp>
        <p:nvSpPr>
          <p:cNvPr id="107" name="Oval 106">
            <a:extLst>
              <a:ext uri="{FF2B5EF4-FFF2-40B4-BE49-F238E27FC236}">
                <a16:creationId xmlns:a16="http://schemas.microsoft.com/office/drawing/2014/main" id="{49F158B0-FCEF-B14B-B2F6-CA4AC120B3B2}"/>
              </a:ext>
            </a:extLst>
          </p:cNvPr>
          <p:cNvSpPr/>
          <p:nvPr/>
        </p:nvSpPr>
        <p:spPr>
          <a:xfrm>
            <a:off x="4990978" y="4001511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108" name="Oval 107">
            <a:extLst>
              <a:ext uri="{FF2B5EF4-FFF2-40B4-BE49-F238E27FC236}">
                <a16:creationId xmlns:a16="http://schemas.microsoft.com/office/drawing/2014/main" id="{E9A6C6C0-15D5-E24E-AA26-BAD2C6379DB5}"/>
              </a:ext>
            </a:extLst>
          </p:cNvPr>
          <p:cNvSpPr/>
          <p:nvPr/>
        </p:nvSpPr>
        <p:spPr>
          <a:xfrm>
            <a:off x="4722391" y="4572690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109" name="Oval 108">
            <a:extLst>
              <a:ext uri="{FF2B5EF4-FFF2-40B4-BE49-F238E27FC236}">
                <a16:creationId xmlns:a16="http://schemas.microsoft.com/office/drawing/2014/main" id="{8BA21D71-9E3C-D146-ADE6-987CE65EE7C7}"/>
              </a:ext>
            </a:extLst>
          </p:cNvPr>
          <p:cNvSpPr/>
          <p:nvPr/>
        </p:nvSpPr>
        <p:spPr>
          <a:xfrm>
            <a:off x="4419085" y="5143866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41461E71-C5A1-6F43-A06A-EA4084112045}"/>
              </a:ext>
            </a:extLst>
          </p:cNvPr>
          <p:cNvSpPr/>
          <p:nvPr/>
        </p:nvSpPr>
        <p:spPr>
          <a:xfrm>
            <a:off x="1836657" y="4001511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111" name="Oval 110">
            <a:extLst>
              <a:ext uri="{FF2B5EF4-FFF2-40B4-BE49-F238E27FC236}">
                <a16:creationId xmlns:a16="http://schemas.microsoft.com/office/drawing/2014/main" id="{52FE6C81-E10E-8D4B-9F24-3F64DDA4F021}"/>
              </a:ext>
            </a:extLst>
          </p:cNvPr>
          <p:cNvSpPr/>
          <p:nvPr/>
        </p:nvSpPr>
        <p:spPr>
          <a:xfrm>
            <a:off x="1663987" y="4395622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112" name="Oval 111">
            <a:extLst>
              <a:ext uri="{FF2B5EF4-FFF2-40B4-BE49-F238E27FC236}">
                <a16:creationId xmlns:a16="http://schemas.microsoft.com/office/drawing/2014/main" id="{77885ED5-C9A0-BE4A-A4A7-A168984F7219}"/>
              </a:ext>
            </a:extLst>
          </p:cNvPr>
          <p:cNvSpPr/>
          <p:nvPr/>
        </p:nvSpPr>
        <p:spPr>
          <a:xfrm>
            <a:off x="1523354" y="4789735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113" name="Oval 112">
            <a:extLst>
              <a:ext uri="{FF2B5EF4-FFF2-40B4-BE49-F238E27FC236}">
                <a16:creationId xmlns:a16="http://schemas.microsoft.com/office/drawing/2014/main" id="{CEB473CF-7827-784B-8B32-0304C9B99040}"/>
              </a:ext>
            </a:extLst>
          </p:cNvPr>
          <p:cNvSpPr/>
          <p:nvPr/>
        </p:nvSpPr>
        <p:spPr>
          <a:xfrm>
            <a:off x="1457055" y="2624371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114" name="Oval 113">
            <a:extLst>
              <a:ext uri="{FF2B5EF4-FFF2-40B4-BE49-F238E27FC236}">
                <a16:creationId xmlns:a16="http://schemas.microsoft.com/office/drawing/2014/main" id="{BAB3E76F-E368-D24F-B893-562A4256483A}"/>
              </a:ext>
            </a:extLst>
          </p:cNvPr>
          <p:cNvSpPr/>
          <p:nvPr/>
        </p:nvSpPr>
        <p:spPr>
          <a:xfrm>
            <a:off x="1614121" y="3018482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115" name="Oval 114">
            <a:extLst>
              <a:ext uri="{FF2B5EF4-FFF2-40B4-BE49-F238E27FC236}">
                <a16:creationId xmlns:a16="http://schemas.microsoft.com/office/drawing/2014/main" id="{D1348C81-BCB1-2440-B912-62D6559F4303}"/>
              </a:ext>
            </a:extLst>
          </p:cNvPr>
          <p:cNvSpPr/>
          <p:nvPr/>
        </p:nvSpPr>
        <p:spPr>
          <a:xfrm>
            <a:off x="1803746" y="3412595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grpSp>
        <p:nvGrpSpPr>
          <p:cNvPr id="3" name="Graphic 118">
            <a:extLst>
              <a:ext uri="{FF2B5EF4-FFF2-40B4-BE49-F238E27FC236}">
                <a16:creationId xmlns:a16="http://schemas.microsoft.com/office/drawing/2014/main" id="{53609C67-DF5F-E095-871C-3454463231CC}"/>
              </a:ext>
            </a:extLst>
          </p:cNvPr>
          <p:cNvGrpSpPr/>
          <p:nvPr/>
        </p:nvGrpSpPr>
        <p:grpSpPr>
          <a:xfrm>
            <a:off x="1119791" y="1924097"/>
            <a:ext cx="548296" cy="449852"/>
            <a:chOff x="2280428" y="1875046"/>
            <a:chExt cx="308957" cy="253485"/>
          </a:xfrm>
          <a:solidFill>
            <a:srgbClr val="FFFFFF"/>
          </a:solidFill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2374AEB1-9129-6A1B-DC65-A606FF364F52}"/>
                </a:ext>
              </a:extLst>
            </p:cNvPr>
            <p:cNvSpPr/>
            <p:nvPr/>
          </p:nvSpPr>
          <p:spPr>
            <a:xfrm>
              <a:off x="2305144" y="1875046"/>
              <a:ext cx="41194" cy="42130"/>
            </a:xfrm>
            <a:custGeom>
              <a:avLst/>
              <a:gdLst>
                <a:gd name="connsiteX0" fmla="*/ 41194 w 41194"/>
                <a:gd name="connsiteY0" fmla="*/ 21065 h 42130"/>
                <a:gd name="connsiteX1" fmla="*/ 20597 w 41194"/>
                <a:gd name="connsiteY1" fmla="*/ 42131 h 42130"/>
                <a:gd name="connsiteX2" fmla="*/ 0 w 41194"/>
                <a:gd name="connsiteY2" fmla="*/ 21065 h 42130"/>
                <a:gd name="connsiteX3" fmla="*/ 20597 w 41194"/>
                <a:gd name="connsiteY3" fmla="*/ 0 h 42130"/>
                <a:gd name="connsiteX4" fmla="*/ 41194 w 41194"/>
                <a:gd name="connsiteY4" fmla="*/ 21065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4" h="42130">
                  <a:moveTo>
                    <a:pt x="41194" y="21065"/>
                  </a:moveTo>
                  <a:cubicBezTo>
                    <a:pt x="41194" y="32699"/>
                    <a:pt x="31973" y="42131"/>
                    <a:pt x="20597" y="42131"/>
                  </a:cubicBezTo>
                  <a:cubicBezTo>
                    <a:pt x="9222" y="42131"/>
                    <a:pt x="0" y="32699"/>
                    <a:pt x="0" y="21065"/>
                  </a:cubicBezTo>
                  <a:cubicBezTo>
                    <a:pt x="0" y="9431"/>
                    <a:pt x="9222" y="0"/>
                    <a:pt x="20597" y="0"/>
                  </a:cubicBezTo>
                  <a:cubicBezTo>
                    <a:pt x="31973" y="0"/>
                    <a:pt x="41194" y="9431"/>
                    <a:pt x="41194" y="21065"/>
                  </a:cubicBezTo>
                  <a:close/>
                </a:path>
              </a:pathLst>
            </a:custGeom>
            <a:solidFill>
              <a:srgbClr val="FFFFFF"/>
            </a:solidFill>
            <a:ln w="6773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03661A0D-5CF8-E420-04B8-20EF50A54286}"/>
                </a:ext>
              </a:extLst>
            </p:cNvPr>
            <p:cNvSpPr/>
            <p:nvPr/>
          </p:nvSpPr>
          <p:spPr>
            <a:xfrm>
              <a:off x="2280428" y="1939646"/>
              <a:ext cx="90627" cy="188885"/>
            </a:xfrm>
            <a:custGeom>
              <a:avLst/>
              <a:gdLst>
                <a:gd name="connsiteX0" fmla="*/ 90627 w 90627"/>
                <a:gd name="connsiteY0" fmla="*/ 21767 h 188885"/>
                <a:gd name="connsiteX1" fmla="*/ 69344 w 90627"/>
                <a:gd name="connsiteY1" fmla="*/ 0 h 188885"/>
                <a:gd name="connsiteX2" fmla="*/ 21284 w 90627"/>
                <a:gd name="connsiteY2" fmla="*/ 0 h 188885"/>
                <a:gd name="connsiteX3" fmla="*/ 0 w 90627"/>
                <a:gd name="connsiteY3" fmla="*/ 21767 h 188885"/>
                <a:gd name="connsiteX4" fmla="*/ 0 w 90627"/>
                <a:gd name="connsiteY4" fmla="*/ 89176 h 188885"/>
                <a:gd name="connsiteX5" fmla="*/ 8239 w 90627"/>
                <a:gd name="connsiteY5" fmla="*/ 97602 h 188885"/>
                <a:gd name="connsiteX6" fmla="*/ 17851 w 90627"/>
                <a:gd name="connsiteY6" fmla="*/ 97602 h 188885"/>
                <a:gd name="connsiteX7" fmla="*/ 24717 w 90627"/>
                <a:gd name="connsiteY7" fmla="*/ 103922 h 188885"/>
                <a:gd name="connsiteX8" fmla="*/ 30209 w 90627"/>
                <a:gd name="connsiteY8" fmla="*/ 183268 h 188885"/>
                <a:gd name="connsiteX9" fmla="*/ 36388 w 90627"/>
                <a:gd name="connsiteY9" fmla="*/ 188885 h 188885"/>
                <a:gd name="connsiteX10" fmla="*/ 56299 w 90627"/>
                <a:gd name="connsiteY10" fmla="*/ 188885 h 188885"/>
                <a:gd name="connsiteX11" fmla="*/ 62478 w 90627"/>
                <a:gd name="connsiteY11" fmla="*/ 183268 h 188885"/>
                <a:gd name="connsiteX12" fmla="*/ 65911 w 90627"/>
                <a:gd name="connsiteY12" fmla="*/ 103922 h 188885"/>
                <a:gd name="connsiteX13" fmla="*/ 72777 w 90627"/>
                <a:gd name="connsiteY13" fmla="*/ 97602 h 188885"/>
                <a:gd name="connsiteX14" fmla="*/ 82389 w 90627"/>
                <a:gd name="connsiteY14" fmla="*/ 97602 h 188885"/>
                <a:gd name="connsiteX15" fmla="*/ 90627 w 90627"/>
                <a:gd name="connsiteY15" fmla="*/ 89176 h 188885"/>
                <a:gd name="connsiteX16" fmla="*/ 90627 w 90627"/>
                <a:gd name="connsiteY16" fmla="*/ 21767 h 188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627" h="188885">
                  <a:moveTo>
                    <a:pt x="90627" y="21767"/>
                  </a:moveTo>
                  <a:cubicBezTo>
                    <a:pt x="90627" y="9830"/>
                    <a:pt x="81015" y="0"/>
                    <a:pt x="69344" y="0"/>
                  </a:cubicBezTo>
                  <a:lnTo>
                    <a:pt x="21284" y="0"/>
                  </a:lnTo>
                  <a:cubicBezTo>
                    <a:pt x="9612" y="0"/>
                    <a:pt x="0" y="9830"/>
                    <a:pt x="0" y="21767"/>
                  </a:cubicBezTo>
                  <a:lnTo>
                    <a:pt x="0" y="89176"/>
                  </a:lnTo>
                  <a:cubicBezTo>
                    <a:pt x="0" y="93389"/>
                    <a:pt x="3433" y="97602"/>
                    <a:pt x="8239" y="97602"/>
                  </a:cubicBezTo>
                  <a:lnTo>
                    <a:pt x="17851" y="97602"/>
                  </a:lnTo>
                  <a:cubicBezTo>
                    <a:pt x="21284" y="97602"/>
                    <a:pt x="24717" y="100411"/>
                    <a:pt x="24717" y="103922"/>
                  </a:cubicBezTo>
                  <a:lnTo>
                    <a:pt x="30209" y="183268"/>
                  </a:lnTo>
                  <a:cubicBezTo>
                    <a:pt x="30209" y="186779"/>
                    <a:pt x="32955" y="188885"/>
                    <a:pt x="36388" y="188885"/>
                  </a:cubicBezTo>
                  <a:lnTo>
                    <a:pt x="56299" y="188885"/>
                  </a:lnTo>
                  <a:cubicBezTo>
                    <a:pt x="59732" y="188885"/>
                    <a:pt x="61791" y="186076"/>
                    <a:pt x="62478" y="183268"/>
                  </a:cubicBezTo>
                  <a:lnTo>
                    <a:pt x="65911" y="103922"/>
                  </a:lnTo>
                  <a:cubicBezTo>
                    <a:pt x="65911" y="100411"/>
                    <a:pt x="69344" y="97602"/>
                    <a:pt x="72777" y="97602"/>
                  </a:cubicBezTo>
                  <a:lnTo>
                    <a:pt x="82389" y="97602"/>
                  </a:lnTo>
                  <a:cubicBezTo>
                    <a:pt x="86508" y="97602"/>
                    <a:pt x="90627" y="94091"/>
                    <a:pt x="90627" y="89176"/>
                  </a:cubicBezTo>
                  <a:lnTo>
                    <a:pt x="90627" y="21767"/>
                  </a:lnTo>
                  <a:close/>
                </a:path>
              </a:pathLst>
            </a:custGeom>
            <a:solidFill>
              <a:srgbClr val="FFFFFF"/>
            </a:solidFill>
            <a:ln w="6773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54ACB467-167D-2B0B-FEAB-D79EADF749C6}"/>
                </a:ext>
              </a:extLst>
            </p:cNvPr>
            <p:cNvSpPr/>
            <p:nvPr/>
          </p:nvSpPr>
          <p:spPr>
            <a:xfrm>
              <a:off x="2414309" y="1875046"/>
              <a:ext cx="41194" cy="42130"/>
            </a:xfrm>
            <a:custGeom>
              <a:avLst/>
              <a:gdLst>
                <a:gd name="connsiteX0" fmla="*/ 41194 w 41194"/>
                <a:gd name="connsiteY0" fmla="*/ 21065 h 42130"/>
                <a:gd name="connsiteX1" fmla="*/ 20597 w 41194"/>
                <a:gd name="connsiteY1" fmla="*/ 42131 h 42130"/>
                <a:gd name="connsiteX2" fmla="*/ 0 w 41194"/>
                <a:gd name="connsiteY2" fmla="*/ 21065 h 42130"/>
                <a:gd name="connsiteX3" fmla="*/ 20597 w 41194"/>
                <a:gd name="connsiteY3" fmla="*/ 0 h 42130"/>
                <a:gd name="connsiteX4" fmla="*/ 41194 w 41194"/>
                <a:gd name="connsiteY4" fmla="*/ 21065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4" h="42130">
                  <a:moveTo>
                    <a:pt x="41194" y="21065"/>
                  </a:moveTo>
                  <a:cubicBezTo>
                    <a:pt x="41194" y="32699"/>
                    <a:pt x="31973" y="42131"/>
                    <a:pt x="20597" y="42131"/>
                  </a:cubicBezTo>
                  <a:cubicBezTo>
                    <a:pt x="9222" y="42131"/>
                    <a:pt x="0" y="32699"/>
                    <a:pt x="0" y="21065"/>
                  </a:cubicBezTo>
                  <a:cubicBezTo>
                    <a:pt x="0" y="9431"/>
                    <a:pt x="9222" y="0"/>
                    <a:pt x="20597" y="0"/>
                  </a:cubicBezTo>
                  <a:cubicBezTo>
                    <a:pt x="31973" y="0"/>
                    <a:pt x="41194" y="9431"/>
                    <a:pt x="41194" y="21065"/>
                  </a:cubicBezTo>
                  <a:close/>
                </a:path>
              </a:pathLst>
            </a:custGeom>
            <a:solidFill>
              <a:srgbClr val="FFFFFF"/>
            </a:solidFill>
            <a:ln w="6773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FA18C538-C5A9-E11B-C5C4-2C07B0CE20EE}"/>
                </a:ext>
              </a:extLst>
            </p:cNvPr>
            <p:cNvSpPr/>
            <p:nvPr/>
          </p:nvSpPr>
          <p:spPr>
            <a:xfrm>
              <a:off x="2388906" y="1939646"/>
              <a:ext cx="91313" cy="188885"/>
            </a:xfrm>
            <a:custGeom>
              <a:avLst/>
              <a:gdLst>
                <a:gd name="connsiteX0" fmla="*/ 90627 w 91313"/>
                <a:gd name="connsiteY0" fmla="*/ 21767 h 188885"/>
                <a:gd name="connsiteX1" fmla="*/ 69344 w 91313"/>
                <a:gd name="connsiteY1" fmla="*/ 0 h 188885"/>
                <a:gd name="connsiteX2" fmla="*/ 21284 w 91313"/>
                <a:gd name="connsiteY2" fmla="*/ 0 h 188885"/>
                <a:gd name="connsiteX3" fmla="*/ 0 w 91313"/>
                <a:gd name="connsiteY3" fmla="*/ 21767 h 188885"/>
                <a:gd name="connsiteX4" fmla="*/ 0 w 91313"/>
                <a:gd name="connsiteY4" fmla="*/ 89176 h 188885"/>
                <a:gd name="connsiteX5" fmla="*/ 8239 w 91313"/>
                <a:gd name="connsiteY5" fmla="*/ 97602 h 188885"/>
                <a:gd name="connsiteX6" fmla="*/ 17851 w 91313"/>
                <a:gd name="connsiteY6" fmla="*/ 97602 h 188885"/>
                <a:gd name="connsiteX7" fmla="*/ 24717 w 91313"/>
                <a:gd name="connsiteY7" fmla="*/ 103922 h 188885"/>
                <a:gd name="connsiteX8" fmla="*/ 30209 w 91313"/>
                <a:gd name="connsiteY8" fmla="*/ 183268 h 188885"/>
                <a:gd name="connsiteX9" fmla="*/ 36388 w 91313"/>
                <a:gd name="connsiteY9" fmla="*/ 188885 h 188885"/>
                <a:gd name="connsiteX10" fmla="*/ 56299 w 91313"/>
                <a:gd name="connsiteY10" fmla="*/ 188885 h 188885"/>
                <a:gd name="connsiteX11" fmla="*/ 62478 w 91313"/>
                <a:gd name="connsiteY11" fmla="*/ 183268 h 188885"/>
                <a:gd name="connsiteX12" fmla="*/ 66597 w 91313"/>
                <a:gd name="connsiteY12" fmla="*/ 103922 h 188885"/>
                <a:gd name="connsiteX13" fmla="*/ 73463 w 91313"/>
                <a:gd name="connsiteY13" fmla="*/ 97602 h 188885"/>
                <a:gd name="connsiteX14" fmla="*/ 83075 w 91313"/>
                <a:gd name="connsiteY14" fmla="*/ 97602 h 188885"/>
                <a:gd name="connsiteX15" fmla="*/ 91314 w 91313"/>
                <a:gd name="connsiteY15" fmla="*/ 89176 h 188885"/>
                <a:gd name="connsiteX16" fmla="*/ 91314 w 91313"/>
                <a:gd name="connsiteY16" fmla="*/ 21767 h 188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1313" h="188885">
                  <a:moveTo>
                    <a:pt x="90627" y="21767"/>
                  </a:moveTo>
                  <a:cubicBezTo>
                    <a:pt x="90627" y="9830"/>
                    <a:pt x="81015" y="0"/>
                    <a:pt x="69344" y="0"/>
                  </a:cubicBezTo>
                  <a:lnTo>
                    <a:pt x="21284" y="0"/>
                  </a:lnTo>
                  <a:cubicBezTo>
                    <a:pt x="9612" y="0"/>
                    <a:pt x="0" y="9830"/>
                    <a:pt x="0" y="21767"/>
                  </a:cubicBezTo>
                  <a:lnTo>
                    <a:pt x="0" y="89176"/>
                  </a:lnTo>
                  <a:cubicBezTo>
                    <a:pt x="0" y="93389"/>
                    <a:pt x="3433" y="97602"/>
                    <a:pt x="8239" y="97602"/>
                  </a:cubicBezTo>
                  <a:lnTo>
                    <a:pt x="17851" y="97602"/>
                  </a:lnTo>
                  <a:cubicBezTo>
                    <a:pt x="21284" y="97602"/>
                    <a:pt x="24717" y="100411"/>
                    <a:pt x="24717" y="103922"/>
                  </a:cubicBezTo>
                  <a:lnTo>
                    <a:pt x="30209" y="183268"/>
                  </a:lnTo>
                  <a:cubicBezTo>
                    <a:pt x="30209" y="186779"/>
                    <a:pt x="32955" y="188885"/>
                    <a:pt x="36388" y="188885"/>
                  </a:cubicBezTo>
                  <a:lnTo>
                    <a:pt x="56299" y="188885"/>
                  </a:lnTo>
                  <a:cubicBezTo>
                    <a:pt x="59732" y="188885"/>
                    <a:pt x="61791" y="186076"/>
                    <a:pt x="62478" y="183268"/>
                  </a:cubicBezTo>
                  <a:lnTo>
                    <a:pt x="66597" y="103922"/>
                  </a:lnTo>
                  <a:cubicBezTo>
                    <a:pt x="66597" y="100411"/>
                    <a:pt x="70030" y="97602"/>
                    <a:pt x="73463" y="97602"/>
                  </a:cubicBezTo>
                  <a:lnTo>
                    <a:pt x="83075" y="97602"/>
                  </a:lnTo>
                  <a:cubicBezTo>
                    <a:pt x="87195" y="97602"/>
                    <a:pt x="91314" y="94091"/>
                    <a:pt x="91314" y="89176"/>
                  </a:cubicBezTo>
                  <a:lnTo>
                    <a:pt x="91314" y="21767"/>
                  </a:lnTo>
                  <a:close/>
                </a:path>
              </a:pathLst>
            </a:custGeom>
            <a:solidFill>
              <a:srgbClr val="FFFFFF"/>
            </a:solidFill>
            <a:ln w="6773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E66D19D-F2A1-0240-4DFC-720B89489A80}"/>
                </a:ext>
              </a:extLst>
            </p:cNvPr>
            <p:cNvSpPr/>
            <p:nvPr/>
          </p:nvSpPr>
          <p:spPr>
            <a:xfrm>
              <a:off x="2523474" y="1875046"/>
              <a:ext cx="41194" cy="42130"/>
            </a:xfrm>
            <a:custGeom>
              <a:avLst/>
              <a:gdLst>
                <a:gd name="connsiteX0" fmla="*/ 41194 w 41194"/>
                <a:gd name="connsiteY0" fmla="*/ 21065 h 42130"/>
                <a:gd name="connsiteX1" fmla="*/ 20597 w 41194"/>
                <a:gd name="connsiteY1" fmla="*/ 42131 h 42130"/>
                <a:gd name="connsiteX2" fmla="*/ 0 w 41194"/>
                <a:gd name="connsiteY2" fmla="*/ 21065 h 42130"/>
                <a:gd name="connsiteX3" fmla="*/ 20597 w 41194"/>
                <a:gd name="connsiteY3" fmla="*/ 0 h 42130"/>
                <a:gd name="connsiteX4" fmla="*/ 41194 w 41194"/>
                <a:gd name="connsiteY4" fmla="*/ 21065 h 4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4" h="42130">
                  <a:moveTo>
                    <a:pt x="41194" y="21065"/>
                  </a:moveTo>
                  <a:cubicBezTo>
                    <a:pt x="41194" y="32699"/>
                    <a:pt x="31973" y="42131"/>
                    <a:pt x="20597" y="42131"/>
                  </a:cubicBezTo>
                  <a:cubicBezTo>
                    <a:pt x="9222" y="42131"/>
                    <a:pt x="0" y="32699"/>
                    <a:pt x="0" y="21065"/>
                  </a:cubicBezTo>
                  <a:cubicBezTo>
                    <a:pt x="0" y="9431"/>
                    <a:pt x="9222" y="0"/>
                    <a:pt x="20597" y="0"/>
                  </a:cubicBezTo>
                  <a:cubicBezTo>
                    <a:pt x="31973" y="0"/>
                    <a:pt x="41194" y="9431"/>
                    <a:pt x="41194" y="21065"/>
                  </a:cubicBezTo>
                  <a:close/>
                </a:path>
              </a:pathLst>
            </a:custGeom>
            <a:solidFill>
              <a:srgbClr val="FFFFFF"/>
            </a:solidFill>
            <a:ln w="6773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5A08385-6EFC-4C0D-5C58-6B232A885D20}"/>
                </a:ext>
              </a:extLst>
            </p:cNvPr>
            <p:cNvSpPr/>
            <p:nvPr/>
          </p:nvSpPr>
          <p:spPr>
            <a:xfrm>
              <a:off x="2498071" y="1939646"/>
              <a:ext cx="91313" cy="188885"/>
            </a:xfrm>
            <a:custGeom>
              <a:avLst/>
              <a:gdLst>
                <a:gd name="connsiteX0" fmla="*/ 90627 w 91313"/>
                <a:gd name="connsiteY0" fmla="*/ 21767 h 188885"/>
                <a:gd name="connsiteX1" fmla="*/ 69344 w 91313"/>
                <a:gd name="connsiteY1" fmla="*/ 0 h 188885"/>
                <a:gd name="connsiteX2" fmla="*/ 21284 w 91313"/>
                <a:gd name="connsiteY2" fmla="*/ 0 h 188885"/>
                <a:gd name="connsiteX3" fmla="*/ 0 w 91313"/>
                <a:gd name="connsiteY3" fmla="*/ 21767 h 188885"/>
                <a:gd name="connsiteX4" fmla="*/ 0 w 91313"/>
                <a:gd name="connsiteY4" fmla="*/ 89176 h 188885"/>
                <a:gd name="connsiteX5" fmla="*/ 8239 w 91313"/>
                <a:gd name="connsiteY5" fmla="*/ 97602 h 188885"/>
                <a:gd name="connsiteX6" fmla="*/ 17851 w 91313"/>
                <a:gd name="connsiteY6" fmla="*/ 97602 h 188885"/>
                <a:gd name="connsiteX7" fmla="*/ 24717 w 91313"/>
                <a:gd name="connsiteY7" fmla="*/ 103922 h 188885"/>
                <a:gd name="connsiteX8" fmla="*/ 30209 w 91313"/>
                <a:gd name="connsiteY8" fmla="*/ 183268 h 188885"/>
                <a:gd name="connsiteX9" fmla="*/ 36388 w 91313"/>
                <a:gd name="connsiteY9" fmla="*/ 188885 h 188885"/>
                <a:gd name="connsiteX10" fmla="*/ 56299 w 91313"/>
                <a:gd name="connsiteY10" fmla="*/ 188885 h 188885"/>
                <a:gd name="connsiteX11" fmla="*/ 62478 w 91313"/>
                <a:gd name="connsiteY11" fmla="*/ 183268 h 188885"/>
                <a:gd name="connsiteX12" fmla="*/ 66597 w 91313"/>
                <a:gd name="connsiteY12" fmla="*/ 103922 h 188885"/>
                <a:gd name="connsiteX13" fmla="*/ 73463 w 91313"/>
                <a:gd name="connsiteY13" fmla="*/ 97602 h 188885"/>
                <a:gd name="connsiteX14" fmla="*/ 83075 w 91313"/>
                <a:gd name="connsiteY14" fmla="*/ 97602 h 188885"/>
                <a:gd name="connsiteX15" fmla="*/ 91314 w 91313"/>
                <a:gd name="connsiteY15" fmla="*/ 89176 h 188885"/>
                <a:gd name="connsiteX16" fmla="*/ 91314 w 91313"/>
                <a:gd name="connsiteY16" fmla="*/ 21767 h 188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1313" h="188885">
                  <a:moveTo>
                    <a:pt x="90627" y="21767"/>
                  </a:moveTo>
                  <a:cubicBezTo>
                    <a:pt x="90627" y="9830"/>
                    <a:pt x="81015" y="0"/>
                    <a:pt x="69344" y="0"/>
                  </a:cubicBezTo>
                  <a:lnTo>
                    <a:pt x="21284" y="0"/>
                  </a:lnTo>
                  <a:cubicBezTo>
                    <a:pt x="9612" y="0"/>
                    <a:pt x="0" y="9830"/>
                    <a:pt x="0" y="21767"/>
                  </a:cubicBezTo>
                  <a:lnTo>
                    <a:pt x="0" y="89176"/>
                  </a:lnTo>
                  <a:cubicBezTo>
                    <a:pt x="0" y="93389"/>
                    <a:pt x="3433" y="97602"/>
                    <a:pt x="8239" y="97602"/>
                  </a:cubicBezTo>
                  <a:lnTo>
                    <a:pt x="17851" y="97602"/>
                  </a:lnTo>
                  <a:cubicBezTo>
                    <a:pt x="21284" y="97602"/>
                    <a:pt x="24717" y="100411"/>
                    <a:pt x="24717" y="103922"/>
                  </a:cubicBezTo>
                  <a:lnTo>
                    <a:pt x="30209" y="183268"/>
                  </a:lnTo>
                  <a:cubicBezTo>
                    <a:pt x="30209" y="186779"/>
                    <a:pt x="32955" y="188885"/>
                    <a:pt x="36388" y="188885"/>
                  </a:cubicBezTo>
                  <a:lnTo>
                    <a:pt x="56299" y="188885"/>
                  </a:lnTo>
                  <a:cubicBezTo>
                    <a:pt x="59732" y="188885"/>
                    <a:pt x="61791" y="186076"/>
                    <a:pt x="62478" y="183268"/>
                  </a:cubicBezTo>
                  <a:lnTo>
                    <a:pt x="66597" y="103922"/>
                  </a:lnTo>
                  <a:cubicBezTo>
                    <a:pt x="66597" y="100411"/>
                    <a:pt x="70030" y="97602"/>
                    <a:pt x="73463" y="97602"/>
                  </a:cubicBezTo>
                  <a:lnTo>
                    <a:pt x="83075" y="97602"/>
                  </a:lnTo>
                  <a:cubicBezTo>
                    <a:pt x="87195" y="97602"/>
                    <a:pt x="91314" y="94091"/>
                    <a:pt x="91314" y="89176"/>
                  </a:cubicBezTo>
                  <a:lnTo>
                    <a:pt x="91314" y="21767"/>
                  </a:lnTo>
                  <a:close/>
                </a:path>
              </a:pathLst>
            </a:custGeom>
            <a:solidFill>
              <a:srgbClr val="FFFFFF"/>
            </a:solidFill>
            <a:ln w="6773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</p:grpSp>
      <p:sp>
        <p:nvSpPr>
          <p:cNvPr id="15" name="Graphic 120">
            <a:extLst>
              <a:ext uri="{FF2B5EF4-FFF2-40B4-BE49-F238E27FC236}">
                <a16:creationId xmlns:a16="http://schemas.microsoft.com/office/drawing/2014/main" id="{DCC174F4-E7A3-2A4F-BD6E-7AEEF12167A9}"/>
              </a:ext>
            </a:extLst>
          </p:cNvPr>
          <p:cNvSpPr/>
          <p:nvPr/>
        </p:nvSpPr>
        <p:spPr>
          <a:xfrm>
            <a:off x="4013309" y="1499705"/>
            <a:ext cx="497495" cy="499147"/>
          </a:xfrm>
          <a:custGeom>
            <a:avLst/>
            <a:gdLst>
              <a:gd name="connsiteX0" fmla="*/ 278469 w 280331"/>
              <a:gd name="connsiteY0" fmla="*/ 162983 h 281262"/>
              <a:gd name="connsiteX1" fmla="*/ 280331 w 280331"/>
              <a:gd name="connsiteY1" fmla="*/ 139700 h 281262"/>
              <a:gd name="connsiteX2" fmla="*/ 278469 w 280331"/>
              <a:gd name="connsiteY2" fmla="*/ 116417 h 281262"/>
              <a:gd name="connsiteX3" fmla="*/ 248666 w 280331"/>
              <a:gd name="connsiteY3" fmla="*/ 112691 h 281262"/>
              <a:gd name="connsiteX4" fmla="*/ 235627 w 280331"/>
              <a:gd name="connsiteY4" fmla="*/ 81957 h 281262"/>
              <a:gd name="connsiteX5" fmla="*/ 254254 w 280331"/>
              <a:gd name="connsiteY5" fmla="*/ 57743 h 281262"/>
              <a:gd name="connsiteX6" fmla="*/ 221657 w 280331"/>
              <a:gd name="connsiteY6" fmla="*/ 25146 h 281262"/>
              <a:gd name="connsiteX7" fmla="*/ 197443 w 280331"/>
              <a:gd name="connsiteY7" fmla="*/ 43773 h 281262"/>
              <a:gd name="connsiteX8" fmla="*/ 166709 w 280331"/>
              <a:gd name="connsiteY8" fmla="*/ 30734 h 281262"/>
              <a:gd name="connsiteX9" fmla="*/ 162983 w 280331"/>
              <a:gd name="connsiteY9" fmla="*/ 931 h 281262"/>
              <a:gd name="connsiteX10" fmla="*/ 140631 w 280331"/>
              <a:gd name="connsiteY10" fmla="*/ 0 h 281262"/>
              <a:gd name="connsiteX11" fmla="*/ 117348 w 280331"/>
              <a:gd name="connsiteY11" fmla="*/ 1863 h 281262"/>
              <a:gd name="connsiteX12" fmla="*/ 113623 w 280331"/>
              <a:gd name="connsiteY12" fmla="*/ 31665 h 281262"/>
              <a:gd name="connsiteX13" fmla="*/ 82889 w 280331"/>
              <a:gd name="connsiteY13" fmla="*/ 44704 h 281262"/>
              <a:gd name="connsiteX14" fmla="*/ 58674 w 280331"/>
              <a:gd name="connsiteY14" fmla="*/ 26077 h 281262"/>
              <a:gd name="connsiteX15" fmla="*/ 26077 w 280331"/>
              <a:gd name="connsiteY15" fmla="*/ 58674 h 281262"/>
              <a:gd name="connsiteX16" fmla="*/ 44704 w 280331"/>
              <a:gd name="connsiteY16" fmla="*/ 82889 h 281262"/>
              <a:gd name="connsiteX17" fmla="*/ 31665 w 280331"/>
              <a:gd name="connsiteY17" fmla="*/ 113623 h 281262"/>
              <a:gd name="connsiteX18" fmla="*/ 1863 w 280331"/>
              <a:gd name="connsiteY18" fmla="*/ 117348 h 281262"/>
              <a:gd name="connsiteX19" fmla="*/ 0 w 280331"/>
              <a:gd name="connsiteY19" fmla="*/ 140631 h 281262"/>
              <a:gd name="connsiteX20" fmla="*/ 1863 w 280331"/>
              <a:gd name="connsiteY20" fmla="*/ 163915 h 281262"/>
              <a:gd name="connsiteX21" fmla="*/ 31665 w 280331"/>
              <a:gd name="connsiteY21" fmla="*/ 167640 h 281262"/>
              <a:gd name="connsiteX22" fmla="*/ 44704 w 280331"/>
              <a:gd name="connsiteY22" fmla="*/ 198374 h 281262"/>
              <a:gd name="connsiteX23" fmla="*/ 26077 w 280331"/>
              <a:gd name="connsiteY23" fmla="*/ 222589 h 281262"/>
              <a:gd name="connsiteX24" fmla="*/ 58674 w 280331"/>
              <a:gd name="connsiteY24" fmla="*/ 255185 h 281262"/>
              <a:gd name="connsiteX25" fmla="*/ 82889 w 280331"/>
              <a:gd name="connsiteY25" fmla="*/ 236559 h 281262"/>
              <a:gd name="connsiteX26" fmla="*/ 113623 w 280331"/>
              <a:gd name="connsiteY26" fmla="*/ 249597 h 281262"/>
              <a:gd name="connsiteX27" fmla="*/ 117348 w 280331"/>
              <a:gd name="connsiteY27" fmla="*/ 279400 h 281262"/>
              <a:gd name="connsiteX28" fmla="*/ 140631 w 280331"/>
              <a:gd name="connsiteY28" fmla="*/ 281263 h 281262"/>
              <a:gd name="connsiteX29" fmla="*/ 163915 w 280331"/>
              <a:gd name="connsiteY29" fmla="*/ 279400 h 281262"/>
              <a:gd name="connsiteX30" fmla="*/ 167640 w 280331"/>
              <a:gd name="connsiteY30" fmla="*/ 249597 h 281262"/>
              <a:gd name="connsiteX31" fmla="*/ 198374 w 280331"/>
              <a:gd name="connsiteY31" fmla="*/ 236559 h 281262"/>
              <a:gd name="connsiteX32" fmla="*/ 222589 w 280331"/>
              <a:gd name="connsiteY32" fmla="*/ 255185 h 281262"/>
              <a:gd name="connsiteX33" fmla="*/ 255185 w 280331"/>
              <a:gd name="connsiteY33" fmla="*/ 222589 h 281262"/>
              <a:gd name="connsiteX34" fmla="*/ 236559 w 280331"/>
              <a:gd name="connsiteY34" fmla="*/ 198374 h 281262"/>
              <a:gd name="connsiteX35" fmla="*/ 249597 w 280331"/>
              <a:gd name="connsiteY35" fmla="*/ 167640 h 281262"/>
              <a:gd name="connsiteX36" fmla="*/ 278469 w 280331"/>
              <a:gd name="connsiteY36" fmla="*/ 162983 h 281262"/>
              <a:gd name="connsiteX37" fmla="*/ 140631 w 280331"/>
              <a:gd name="connsiteY37" fmla="*/ 204893 h 281262"/>
              <a:gd name="connsiteX38" fmla="*/ 76369 w 280331"/>
              <a:gd name="connsiteY38" fmla="*/ 140631 h 281262"/>
              <a:gd name="connsiteX39" fmla="*/ 140631 w 280331"/>
              <a:gd name="connsiteY39" fmla="*/ 76369 h 281262"/>
              <a:gd name="connsiteX40" fmla="*/ 204893 w 280331"/>
              <a:gd name="connsiteY40" fmla="*/ 140631 h 281262"/>
              <a:gd name="connsiteX41" fmla="*/ 140631 w 280331"/>
              <a:gd name="connsiteY41" fmla="*/ 204893 h 281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280331" h="281262">
                <a:moveTo>
                  <a:pt x="278469" y="162983"/>
                </a:moveTo>
                <a:cubicBezTo>
                  <a:pt x="279400" y="155533"/>
                  <a:pt x="280331" y="148082"/>
                  <a:pt x="280331" y="139700"/>
                </a:cubicBezTo>
                <a:cubicBezTo>
                  <a:pt x="280331" y="131318"/>
                  <a:pt x="279400" y="123867"/>
                  <a:pt x="278469" y="116417"/>
                </a:cubicBezTo>
                <a:lnTo>
                  <a:pt x="248666" y="112691"/>
                </a:lnTo>
                <a:cubicBezTo>
                  <a:pt x="245872" y="101515"/>
                  <a:pt x="241215" y="91271"/>
                  <a:pt x="235627" y="81957"/>
                </a:cubicBezTo>
                <a:lnTo>
                  <a:pt x="254254" y="57743"/>
                </a:lnTo>
                <a:cubicBezTo>
                  <a:pt x="244941" y="45635"/>
                  <a:pt x="234696" y="34459"/>
                  <a:pt x="221657" y="25146"/>
                </a:cubicBezTo>
                <a:lnTo>
                  <a:pt x="197443" y="43773"/>
                </a:lnTo>
                <a:cubicBezTo>
                  <a:pt x="188129" y="38185"/>
                  <a:pt x="177885" y="33528"/>
                  <a:pt x="166709" y="30734"/>
                </a:cubicBezTo>
                <a:lnTo>
                  <a:pt x="162983" y="931"/>
                </a:lnTo>
                <a:cubicBezTo>
                  <a:pt x="155533" y="931"/>
                  <a:pt x="148082" y="0"/>
                  <a:pt x="140631" y="0"/>
                </a:cubicBezTo>
                <a:cubicBezTo>
                  <a:pt x="133181" y="0"/>
                  <a:pt x="124799" y="931"/>
                  <a:pt x="117348" y="1863"/>
                </a:cubicBezTo>
                <a:lnTo>
                  <a:pt x="113623" y="31665"/>
                </a:lnTo>
                <a:cubicBezTo>
                  <a:pt x="102447" y="34459"/>
                  <a:pt x="92202" y="39116"/>
                  <a:pt x="82889" y="44704"/>
                </a:cubicBezTo>
                <a:lnTo>
                  <a:pt x="58674" y="26077"/>
                </a:lnTo>
                <a:cubicBezTo>
                  <a:pt x="46567" y="35391"/>
                  <a:pt x="35391" y="46567"/>
                  <a:pt x="26077" y="58674"/>
                </a:cubicBezTo>
                <a:lnTo>
                  <a:pt x="44704" y="82889"/>
                </a:lnTo>
                <a:cubicBezTo>
                  <a:pt x="39116" y="92202"/>
                  <a:pt x="34459" y="102447"/>
                  <a:pt x="31665" y="113623"/>
                </a:cubicBezTo>
                <a:lnTo>
                  <a:pt x="1863" y="117348"/>
                </a:lnTo>
                <a:cubicBezTo>
                  <a:pt x="931" y="124799"/>
                  <a:pt x="0" y="132249"/>
                  <a:pt x="0" y="140631"/>
                </a:cubicBezTo>
                <a:cubicBezTo>
                  <a:pt x="0" y="149013"/>
                  <a:pt x="931" y="156464"/>
                  <a:pt x="1863" y="163915"/>
                </a:cubicBezTo>
                <a:lnTo>
                  <a:pt x="31665" y="167640"/>
                </a:lnTo>
                <a:cubicBezTo>
                  <a:pt x="34459" y="178816"/>
                  <a:pt x="39116" y="189061"/>
                  <a:pt x="44704" y="198374"/>
                </a:cubicBezTo>
                <a:lnTo>
                  <a:pt x="26077" y="222589"/>
                </a:lnTo>
                <a:cubicBezTo>
                  <a:pt x="35391" y="234696"/>
                  <a:pt x="45635" y="245872"/>
                  <a:pt x="58674" y="255185"/>
                </a:cubicBezTo>
                <a:lnTo>
                  <a:pt x="82889" y="236559"/>
                </a:lnTo>
                <a:cubicBezTo>
                  <a:pt x="92202" y="242147"/>
                  <a:pt x="102447" y="246803"/>
                  <a:pt x="113623" y="249597"/>
                </a:cubicBezTo>
                <a:lnTo>
                  <a:pt x="117348" y="279400"/>
                </a:lnTo>
                <a:cubicBezTo>
                  <a:pt x="124799" y="280331"/>
                  <a:pt x="132249" y="281263"/>
                  <a:pt x="140631" y="281263"/>
                </a:cubicBezTo>
                <a:cubicBezTo>
                  <a:pt x="149013" y="281263"/>
                  <a:pt x="156464" y="280331"/>
                  <a:pt x="163915" y="279400"/>
                </a:cubicBezTo>
                <a:lnTo>
                  <a:pt x="167640" y="249597"/>
                </a:lnTo>
                <a:cubicBezTo>
                  <a:pt x="178816" y="246803"/>
                  <a:pt x="189061" y="242147"/>
                  <a:pt x="198374" y="236559"/>
                </a:cubicBezTo>
                <a:lnTo>
                  <a:pt x="222589" y="255185"/>
                </a:lnTo>
                <a:cubicBezTo>
                  <a:pt x="234696" y="245872"/>
                  <a:pt x="245872" y="235627"/>
                  <a:pt x="255185" y="222589"/>
                </a:cubicBezTo>
                <a:lnTo>
                  <a:pt x="236559" y="198374"/>
                </a:lnTo>
                <a:cubicBezTo>
                  <a:pt x="242147" y="189061"/>
                  <a:pt x="246803" y="178816"/>
                  <a:pt x="249597" y="167640"/>
                </a:cubicBezTo>
                <a:lnTo>
                  <a:pt x="278469" y="162983"/>
                </a:lnTo>
                <a:close/>
                <a:moveTo>
                  <a:pt x="140631" y="204893"/>
                </a:moveTo>
                <a:cubicBezTo>
                  <a:pt x="105241" y="204893"/>
                  <a:pt x="76369" y="176022"/>
                  <a:pt x="76369" y="140631"/>
                </a:cubicBezTo>
                <a:cubicBezTo>
                  <a:pt x="76369" y="105241"/>
                  <a:pt x="105241" y="76369"/>
                  <a:pt x="140631" y="76369"/>
                </a:cubicBezTo>
                <a:cubicBezTo>
                  <a:pt x="176022" y="76369"/>
                  <a:pt x="204893" y="105241"/>
                  <a:pt x="204893" y="140631"/>
                </a:cubicBezTo>
                <a:cubicBezTo>
                  <a:pt x="204893" y="176022"/>
                  <a:pt x="176022" y="204893"/>
                  <a:pt x="140631" y="204893"/>
                </a:cubicBezTo>
                <a:close/>
              </a:path>
            </a:pathLst>
          </a:custGeom>
          <a:solidFill>
            <a:srgbClr val="FFFFFF"/>
          </a:solidFill>
          <a:ln w="9208" cap="flat">
            <a:noFill/>
            <a:prstDash val="solid"/>
            <a:miter/>
          </a:ln>
        </p:spPr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pt-BR" sz="3200"/>
          </a:p>
        </p:txBody>
      </p:sp>
      <p:grpSp>
        <p:nvGrpSpPr>
          <p:cNvPr id="16" name="Graphic 122">
            <a:extLst>
              <a:ext uri="{FF2B5EF4-FFF2-40B4-BE49-F238E27FC236}">
                <a16:creationId xmlns:a16="http://schemas.microsoft.com/office/drawing/2014/main" id="{BEE72558-2D7F-92A6-E153-18AAF076631F}"/>
              </a:ext>
            </a:extLst>
          </p:cNvPr>
          <p:cNvGrpSpPr/>
          <p:nvPr/>
        </p:nvGrpSpPr>
        <p:grpSpPr>
          <a:xfrm>
            <a:off x="7214590" y="1906276"/>
            <a:ext cx="552397" cy="419977"/>
            <a:chOff x="5501255" y="1865003"/>
            <a:chExt cx="311268" cy="236651"/>
          </a:xfrm>
          <a:solidFill>
            <a:srgbClr val="FFFFFF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96BD9BE-7911-6395-A457-1D925F5EC4FA}"/>
                </a:ext>
              </a:extLst>
            </p:cNvPr>
            <p:cNvSpPr/>
            <p:nvPr/>
          </p:nvSpPr>
          <p:spPr>
            <a:xfrm>
              <a:off x="5515112" y="1865003"/>
              <a:ext cx="83618" cy="83035"/>
            </a:xfrm>
            <a:custGeom>
              <a:avLst/>
              <a:gdLst>
                <a:gd name="connsiteX0" fmla="*/ 74825 w 83618"/>
                <a:gd name="connsiteY0" fmla="*/ 83036 h 83035"/>
                <a:gd name="connsiteX1" fmla="*/ 8874 w 83618"/>
                <a:gd name="connsiteY1" fmla="*/ 83036 h 83035"/>
                <a:gd name="connsiteX2" fmla="*/ 80 w 83618"/>
                <a:gd name="connsiteY2" fmla="*/ 74371 h 83035"/>
                <a:gd name="connsiteX3" fmla="*/ 80 w 83618"/>
                <a:gd name="connsiteY3" fmla="*/ 9387 h 83035"/>
                <a:gd name="connsiteX4" fmla="*/ 8874 w 83618"/>
                <a:gd name="connsiteY4" fmla="*/ 0 h 83035"/>
                <a:gd name="connsiteX5" fmla="*/ 74825 w 83618"/>
                <a:gd name="connsiteY5" fmla="*/ 0 h 83035"/>
                <a:gd name="connsiteX6" fmla="*/ 83619 w 83618"/>
                <a:gd name="connsiteY6" fmla="*/ 8665 h 83035"/>
                <a:gd name="connsiteX7" fmla="*/ 83619 w 83618"/>
                <a:gd name="connsiteY7" fmla="*/ 73649 h 83035"/>
                <a:gd name="connsiteX8" fmla="*/ 74825 w 83618"/>
                <a:gd name="connsiteY8" fmla="*/ 83036 h 83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3618" h="83035">
                  <a:moveTo>
                    <a:pt x="74825" y="83036"/>
                  </a:moveTo>
                  <a:lnTo>
                    <a:pt x="8874" y="83036"/>
                  </a:lnTo>
                  <a:cubicBezTo>
                    <a:pt x="3744" y="83036"/>
                    <a:pt x="80" y="78703"/>
                    <a:pt x="80" y="74371"/>
                  </a:cubicBezTo>
                  <a:lnTo>
                    <a:pt x="80" y="9387"/>
                  </a:lnTo>
                  <a:cubicBezTo>
                    <a:pt x="-653" y="4332"/>
                    <a:pt x="3744" y="0"/>
                    <a:pt x="8874" y="0"/>
                  </a:cubicBezTo>
                  <a:lnTo>
                    <a:pt x="74825" y="0"/>
                  </a:lnTo>
                  <a:cubicBezTo>
                    <a:pt x="79955" y="0"/>
                    <a:pt x="83619" y="4332"/>
                    <a:pt x="83619" y="8665"/>
                  </a:cubicBezTo>
                  <a:lnTo>
                    <a:pt x="83619" y="73649"/>
                  </a:lnTo>
                  <a:cubicBezTo>
                    <a:pt x="83619" y="79425"/>
                    <a:pt x="79955" y="83036"/>
                    <a:pt x="74825" y="83036"/>
                  </a:cubicBezTo>
                  <a:close/>
                </a:path>
              </a:pathLst>
            </a:custGeom>
            <a:solidFill>
              <a:srgbClr val="FFFFFF"/>
            </a:solidFill>
            <a:ln w="7257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F3F7C52-1F42-681C-6089-A2F21F86A563}"/>
                </a:ext>
              </a:extLst>
            </p:cNvPr>
            <p:cNvSpPr/>
            <p:nvPr/>
          </p:nvSpPr>
          <p:spPr>
            <a:xfrm>
              <a:off x="5706635" y="1997318"/>
              <a:ext cx="105888" cy="104336"/>
            </a:xfrm>
            <a:custGeom>
              <a:avLst/>
              <a:gdLst>
                <a:gd name="connsiteX0" fmla="*/ 103141 w 105888"/>
                <a:gd name="connsiteY0" fmla="*/ 58305 h 104336"/>
                <a:gd name="connsiteX1" fmla="*/ 59173 w 105888"/>
                <a:gd name="connsiteY1" fmla="*/ 101628 h 104336"/>
                <a:gd name="connsiteX2" fmla="*/ 46716 w 105888"/>
                <a:gd name="connsiteY2" fmla="*/ 101628 h 104336"/>
                <a:gd name="connsiteX3" fmla="*/ 2748 w 105888"/>
                <a:gd name="connsiteY3" fmla="*/ 58305 h 104336"/>
                <a:gd name="connsiteX4" fmla="*/ 2748 w 105888"/>
                <a:gd name="connsiteY4" fmla="*/ 46031 h 104336"/>
                <a:gd name="connsiteX5" fmla="*/ 46716 w 105888"/>
                <a:gd name="connsiteY5" fmla="*/ 2708 h 104336"/>
                <a:gd name="connsiteX6" fmla="*/ 59173 w 105888"/>
                <a:gd name="connsiteY6" fmla="*/ 2708 h 104336"/>
                <a:gd name="connsiteX7" fmla="*/ 103141 w 105888"/>
                <a:gd name="connsiteY7" fmla="*/ 46031 h 104336"/>
                <a:gd name="connsiteX8" fmla="*/ 103141 w 105888"/>
                <a:gd name="connsiteY8" fmla="*/ 58305 h 10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888" h="104336">
                  <a:moveTo>
                    <a:pt x="103141" y="58305"/>
                  </a:moveTo>
                  <a:lnTo>
                    <a:pt x="59173" y="101628"/>
                  </a:lnTo>
                  <a:cubicBezTo>
                    <a:pt x="55509" y="105239"/>
                    <a:pt x="50380" y="105239"/>
                    <a:pt x="46716" y="101628"/>
                  </a:cubicBezTo>
                  <a:lnTo>
                    <a:pt x="2748" y="58305"/>
                  </a:lnTo>
                  <a:cubicBezTo>
                    <a:pt x="-916" y="54695"/>
                    <a:pt x="-916" y="49641"/>
                    <a:pt x="2748" y="46031"/>
                  </a:cubicBezTo>
                  <a:lnTo>
                    <a:pt x="46716" y="2708"/>
                  </a:lnTo>
                  <a:cubicBezTo>
                    <a:pt x="50380" y="-903"/>
                    <a:pt x="55509" y="-903"/>
                    <a:pt x="59173" y="2708"/>
                  </a:cubicBezTo>
                  <a:lnTo>
                    <a:pt x="103141" y="46031"/>
                  </a:lnTo>
                  <a:cubicBezTo>
                    <a:pt x="106805" y="49641"/>
                    <a:pt x="106805" y="55417"/>
                    <a:pt x="103141" y="58305"/>
                  </a:cubicBezTo>
                  <a:close/>
                </a:path>
              </a:pathLst>
            </a:custGeom>
            <a:solidFill>
              <a:srgbClr val="FFFFFF"/>
            </a:solidFill>
            <a:ln w="7257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C720838-F65F-BDBF-5432-B994F880AA7C}"/>
                </a:ext>
              </a:extLst>
            </p:cNvPr>
            <p:cNvSpPr/>
            <p:nvPr/>
          </p:nvSpPr>
          <p:spPr>
            <a:xfrm>
              <a:off x="5501255" y="2008149"/>
              <a:ext cx="110796" cy="89353"/>
            </a:xfrm>
            <a:custGeom>
              <a:avLst/>
              <a:gdLst>
                <a:gd name="connsiteX0" fmla="*/ 105537 w 110796"/>
                <a:gd name="connsiteY0" fmla="*/ 89354 h 89353"/>
                <a:gd name="connsiteX1" fmla="*/ 5877 w 110796"/>
                <a:gd name="connsiteY1" fmla="*/ 89354 h 89353"/>
                <a:gd name="connsiteX2" fmla="*/ 748 w 110796"/>
                <a:gd name="connsiteY2" fmla="*/ 80689 h 89353"/>
                <a:gd name="connsiteX3" fmla="*/ 50578 w 110796"/>
                <a:gd name="connsiteY3" fmla="*/ 2708 h 89353"/>
                <a:gd name="connsiteX4" fmla="*/ 60104 w 110796"/>
                <a:gd name="connsiteY4" fmla="*/ 2708 h 89353"/>
                <a:gd name="connsiteX5" fmla="*/ 109934 w 110796"/>
                <a:gd name="connsiteY5" fmla="*/ 80689 h 89353"/>
                <a:gd name="connsiteX6" fmla="*/ 105537 w 110796"/>
                <a:gd name="connsiteY6" fmla="*/ 89354 h 8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796" h="89353">
                  <a:moveTo>
                    <a:pt x="105537" y="89354"/>
                  </a:moveTo>
                  <a:lnTo>
                    <a:pt x="5877" y="89354"/>
                  </a:lnTo>
                  <a:cubicBezTo>
                    <a:pt x="1480" y="89354"/>
                    <a:pt x="-1451" y="84299"/>
                    <a:pt x="748" y="80689"/>
                  </a:cubicBezTo>
                  <a:lnTo>
                    <a:pt x="50578" y="2708"/>
                  </a:lnTo>
                  <a:cubicBezTo>
                    <a:pt x="52776" y="-903"/>
                    <a:pt x="57905" y="-903"/>
                    <a:pt x="60104" y="2708"/>
                  </a:cubicBezTo>
                  <a:lnTo>
                    <a:pt x="109934" y="80689"/>
                  </a:lnTo>
                  <a:cubicBezTo>
                    <a:pt x="112132" y="84299"/>
                    <a:pt x="109934" y="89354"/>
                    <a:pt x="105537" y="89354"/>
                  </a:cubicBezTo>
                  <a:close/>
                </a:path>
              </a:pathLst>
            </a:custGeom>
            <a:solidFill>
              <a:srgbClr val="FFFFFF"/>
            </a:solidFill>
            <a:ln w="7257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A07C6D9-B9E1-3094-5EE1-9E13C7230EC3}"/>
                </a:ext>
              </a:extLst>
            </p:cNvPr>
            <p:cNvSpPr/>
            <p:nvPr/>
          </p:nvSpPr>
          <p:spPr>
            <a:xfrm>
              <a:off x="5715245" y="1865003"/>
              <a:ext cx="89400" cy="88089"/>
            </a:xfrm>
            <a:custGeom>
              <a:avLst/>
              <a:gdLst>
                <a:gd name="connsiteX0" fmla="*/ 89401 w 89400"/>
                <a:gd name="connsiteY0" fmla="*/ 44045 h 88089"/>
                <a:gd name="connsiteX1" fmla="*/ 44700 w 89400"/>
                <a:gd name="connsiteY1" fmla="*/ 88090 h 88089"/>
                <a:gd name="connsiteX2" fmla="*/ 0 w 89400"/>
                <a:gd name="connsiteY2" fmla="*/ 44045 h 88089"/>
                <a:gd name="connsiteX3" fmla="*/ 44700 w 89400"/>
                <a:gd name="connsiteY3" fmla="*/ 0 h 88089"/>
                <a:gd name="connsiteX4" fmla="*/ 89401 w 89400"/>
                <a:gd name="connsiteY4" fmla="*/ 44045 h 88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400" h="88089">
                  <a:moveTo>
                    <a:pt x="89401" y="44045"/>
                  </a:moveTo>
                  <a:cubicBezTo>
                    <a:pt x="89401" y="68370"/>
                    <a:pt x="69388" y="88090"/>
                    <a:pt x="44700" y="88090"/>
                  </a:cubicBezTo>
                  <a:cubicBezTo>
                    <a:pt x="20013" y="88090"/>
                    <a:pt x="0" y="68370"/>
                    <a:pt x="0" y="44045"/>
                  </a:cubicBezTo>
                  <a:cubicBezTo>
                    <a:pt x="0" y="19720"/>
                    <a:pt x="20013" y="0"/>
                    <a:pt x="44700" y="0"/>
                  </a:cubicBezTo>
                  <a:cubicBezTo>
                    <a:pt x="69388" y="0"/>
                    <a:pt x="89401" y="19720"/>
                    <a:pt x="89401" y="44045"/>
                  </a:cubicBezTo>
                  <a:close/>
                </a:path>
              </a:pathLst>
            </a:custGeom>
            <a:solidFill>
              <a:srgbClr val="FFFFFF"/>
            </a:solidFill>
            <a:ln w="7257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grpSp>
          <p:nvGrpSpPr>
            <p:cNvPr id="24" name="Graphic 122">
              <a:extLst>
                <a:ext uri="{FF2B5EF4-FFF2-40B4-BE49-F238E27FC236}">
                  <a16:creationId xmlns:a16="http://schemas.microsoft.com/office/drawing/2014/main" id="{4EDBB705-249C-5D63-7803-DDA7511D7334}"/>
                </a:ext>
              </a:extLst>
            </p:cNvPr>
            <p:cNvGrpSpPr/>
            <p:nvPr/>
          </p:nvGrpSpPr>
          <p:grpSpPr>
            <a:xfrm>
              <a:off x="5606792" y="1889269"/>
              <a:ext cx="89950" cy="183966"/>
              <a:chOff x="5606792" y="1889269"/>
              <a:chExt cx="89950" cy="183966"/>
            </a:xfrm>
            <a:solidFill>
              <a:srgbClr val="FFFFFF"/>
            </a:solidFill>
          </p:grpSpPr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FB2AD490-B121-437B-D66E-50E3B9E94D27}"/>
                  </a:ext>
                </a:extLst>
              </p:cNvPr>
              <p:cNvSpPr/>
              <p:nvPr/>
            </p:nvSpPr>
            <p:spPr>
              <a:xfrm>
                <a:off x="5608990" y="1889269"/>
                <a:ext cx="87019" cy="40279"/>
              </a:xfrm>
              <a:custGeom>
                <a:avLst/>
                <a:gdLst>
                  <a:gd name="connsiteX0" fmla="*/ 2931 w 87019"/>
                  <a:gd name="connsiteY0" fmla="*/ 23389 h 40279"/>
                  <a:gd name="connsiteX1" fmla="*/ 64486 w 87019"/>
                  <a:gd name="connsiteY1" fmla="*/ 23389 h 40279"/>
                  <a:gd name="connsiteX2" fmla="*/ 64486 w 87019"/>
                  <a:gd name="connsiteY2" fmla="*/ 38552 h 40279"/>
                  <a:gd name="connsiteX3" fmla="*/ 67417 w 87019"/>
                  <a:gd name="connsiteY3" fmla="*/ 39996 h 40279"/>
                  <a:gd name="connsiteX4" fmla="*/ 86470 w 87019"/>
                  <a:gd name="connsiteY4" fmla="*/ 21223 h 40279"/>
                  <a:gd name="connsiteX5" fmla="*/ 86470 w 87019"/>
                  <a:gd name="connsiteY5" fmla="*/ 19057 h 40279"/>
                  <a:gd name="connsiteX6" fmla="*/ 68150 w 87019"/>
                  <a:gd name="connsiteY6" fmla="*/ 283 h 40279"/>
                  <a:gd name="connsiteX7" fmla="*/ 65219 w 87019"/>
                  <a:gd name="connsiteY7" fmla="*/ 1727 h 40279"/>
                  <a:gd name="connsiteX8" fmla="*/ 65219 w 87019"/>
                  <a:gd name="connsiteY8" fmla="*/ 16890 h 40279"/>
                  <a:gd name="connsiteX9" fmla="*/ 3664 w 87019"/>
                  <a:gd name="connsiteY9" fmla="*/ 16890 h 40279"/>
                  <a:gd name="connsiteX10" fmla="*/ 0 w 87019"/>
                  <a:gd name="connsiteY10" fmla="*/ 20501 h 40279"/>
                  <a:gd name="connsiteX11" fmla="*/ 2931 w 87019"/>
                  <a:gd name="connsiteY11" fmla="*/ 23389 h 402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87019" h="40279">
                    <a:moveTo>
                      <a:pt x="2931" y="23389"/>
                    </a:moveTo>
                    <a:lnTo>
                      <a:pt x="64486" y="23389"/>
                    </a:lnTo>
                    <a:lnTo>
                      <a:pt x="64486" y="38552"/>
                    </a:lnTo>
                    <a:cubicBezTo>
                      <a:pt x="64486" y="39996"/>
                      <a:pt x="65951" y="40718"/>
                      <a:pt x="67417" y="39996"/>
                    </a:cubicBezTo>
                    <a:lnTo>
                      <a:pt x="86470" y="21223"/>
                    </a:lnTo>
                    <a:cubicBezTo>
                      <a:pt x="87202" y="20501"/>
                      <a:pt x="87202" y="19779"/>
                      <a:pt x="86470" y="19057"/>
                    </a:cubicBezTo>
                    <a:lnTo>
                      <a:pt x="68150" y="283"/>
                    </a:lnTo>
                    <a:cubicBezTo>
                      <a:pt x="67417" y="-439"/>
                      <a:pt x="65219" y="283"/>
                      <a:pt x="65219" y="1727"/>
                    </a:cubicBezTo>
                    <a:lnTo>
                      <a:pt x="65219" y="16890"/>
                    </a:lnTo>
                    <a:lnTo>
                      <a:pt x="3664" y="16890"/>
                    </a:lnTo>
                    <a:cubicBezTo>
                      <a:pt x="1466" y="16890"/>
                      <a:pt x="0" y="18334"/>
                      <a:pt x="0" y="20501"/>
                    </a:cubicBezTo>
                    <a:cubicBezTo>
                      <a:pt x="0" y="21945"/>
                      <a:pt x="1466" y="23389"/>
                      <a:pt x="2931" y="23389"/>
                    </a:cubicBezTo>
                    <a:close/>
                  </a:path>
                </a:pathLst>
              </a:custGeom>
              <a:solidFill>
                <a:srgbClr val="FFFFFF"/>
              </a:solidFill>
              <a:ln w="7257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585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17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75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33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792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50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093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678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pt-BR" sz="3200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1807488-8779-AD71-D987-B4209A70CAF6}"/>
                  </a:ext>
                </a:extLst>
              </p:cNvPr>
              <p:cNvSpPr/>
              <p:nvPr/>
            </p:nvSpPr>
            <p:spPr>
              <a:xfrm>
                <a:off x="5608990" y="2032234"/>
                <a:ext cx="87751" cy="41001"/>
              </a:xfrm>
              <a:custGeom>
                <a:avLst/>
                <a:gdLst>
                  <a:gd name="connsiteX0" fmla="*/ 68150 w 87751"/>
                  <a:gd name="connsiteY0" fmla="*/ 283 h 41001"/>
                  <a:gd name="connsiteX1" fmla="*/ 65219 w 87751"/>
                  <a:gd name="connsiteY1" fmla="*/ 1727 h 41001"/>
                  <a:gd name="connsiteX2" fmla="*/ 65219 w 87751"/>
                  <a:gd name="connsiteY2" fmla="*/ 16890 h 41001"/>
                  <a:gd name="connsiteX3" fmla="*/ 3664 w 87751"/>
                  <a:gd name="connsiteY3" fmla="*/ 16890 h 41001"/>
                  <a:gd name="connsiteX4" fmla="*/ 0 w 87751"/>
                  <a:gd name="connsiteY4" fmla="*/ 20501 h 41001"/>
                  <a:gd name="connsiteX5" fmla="*/ 3664 w 87751"/>
                  <a:gd name="connsiteY5" fmla="*/ 24111 h 41001"/>
                  <a:gd name="connsiteX6" fmla="*/ 65219 w 87751"/>
                  <a:gd name="connsiteY6" fmla="*/ 24111 h 41001"/>
                  <a:gd name="connsiteX7" fmla="*/ 65219 w 87751"/>
                  <a:gd name="connsiteY7" fmla="*/ 39274 h 41001"/>
                  <a:gd name="connsiteX8" fmla="*/ 68150 w 87751"/>
                  <a:gd name="connsiteY8" fmla="*/ 40718 h 41001"/>
                  <a:gd name="connsiteX9" fmla="*/ 87202 w 87751"/>
                  <a:gd name="connsiteY9" fmla="*/ 21945 h 41001"/>
                  <a:gd name="connsiteX10" fmla="*/ 87202 w 87751"/>
                  <a:gd name="connsiteY10" fmla="*/ 19779 h 41001"/>
                  <a:gd name="connsiteX11" fmla="*/ 68150 w 87751"/>
                  <a:gd name="connsiteY11" fmla="*/ 283 h 41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87751" h="41001">
                    <a:moveTo>
                      <a:pt x="68150" y="283"/>
                    </a:moveTo>
                    <a:cubicBezTo>
                      <a:pt x="67417" y="-439"/>
                      <a:pt x="65219" y="283"/>
                      <a:pt x="65219" y="1727"/>
                    </a:cubicBezTo>
                    <a:lnTo>
                      <a:pt x="65219" y="16890"/>
                    </a:lnTo>
                    <a:lnTo>
                      <a:pt x="3664" y="16890"/>
                    </a:lnTo>
                    <a:cubicBezTo>
                      <a:pt x="1466" y="16890"/>
                      <a:pt x="0" y="18334"/>
                      <a:pt x="0" y="20501"/>
                    </a:cubicBezTo>
                    <a:cubicBezTo>
                      <a:pt x="0" y="22667"/>
                      <a:pt x="1466" y="24111"/>
                      <a:pt x="3664" y="24111"/>
                    </a:cubicBezTo>
                    <a:lnTo>
                      <a:pt x="65219" y="24111"/>
                    </a:lnTo>
                    <a:lnTo>
                      <a:pt x="65219" y="39274"/>
                    </a:lnTo>
                    <a:cubicBezTo>
                      <a:pt x="65219" y="40718"/>
                      <a:pt x="66684" y="41440"/>
                      <a:pt x="68150" y="40718"/>
                    </a:cubicBezTo>
                    <a:lnTo>
                      <a:pt x="87202" y="21945"/>
                    </a:lnTo>
                    <a:cubicBezTo>
                      <a:pt x="87935" y="21223"/>
                      <a:pt x="87935" y="20501"/>
                      <a:pt x="87202" y="19779"/>
                    </a:cubicBezTo>
                    <a:lnTo>
                      <a:pt x="68150" y="283"/>
                    </a:lnTo>
                    <a:close/>
                  </a:path>
                </a:pathLst>
              </a:custGeom>
              <a:solidFill>
                <a:srgbClr val="FFFFFF"/>
              </a:solidFill>
              <a:ln w="7257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585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17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75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33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792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50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093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678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pt-BR" sz="3200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EAC5B432-67EA-BA35-36CC-83AAA2815335}"/>
                  </a:ext>
                </a:extLst>
              </p:cNvPr>
              <p:cNvSpPr/>
              <p:nvPr/>
            </p:nvSpPr>
            <p:spPr>
              <a:xfrm>
                <a:off x="5606792" y="1944789"/>
                <a:ext cx="87568" cy="86284"/>
              </a:xfrm>
              <a:custGeom>
                <a:avLst/>
                <a:gdLst>
                  <a:gd name="connsiteX0" fmla="*/ 26381 w 87568"/>
                  <a:gd name="connsiteY0" fmla="*/ 86285 h 86284"/>
                  <a:gd name="connsiteX1" fmla="*/ 27113 w 87568"/>
                  <a:gd name="connsiteY1" fmla="*/ 83397 h 86284"/>
                  <a:gd name="connsiteX2" fmla="*/ 17587 w 87568"/>
                  <a:gd name="connsiteY2" fmla="*/ 74010 h 86284"/>
                  <a:gd name="connsiteX3" fmla="*/ 86470 w 87568"/>
                  <a:gd name="connsiteY3" fmla="*/ 6137 h 86284"/>
                  <a:gd name="connsiteX4" fmla="*/ 86470 w 87568"/>
                  <a:gd name="connsiteY4" fmla="*/ 1083 h 86284"/>
                  <a:gd name="connsiteX5" fmla="*/ 81340 w 87568"/>
                  <a:gd name="connsiteY5" fmla="*/ 1083 h 86284"/>
                  <a:gd name="connsiteX6" fmla="*/ 12457 w 87568"/>
                  <a:gd name="connsiteY6" fmla="*/ 68956 h 86284"/>
                  <a:gd name="connsiteX7" fmla="*/ 2931 w 87568"/>
                  <a:gd name="connsiteY7" fmla="*/ 59569 h 86284"/>
                  <a:gd name="connsiteX8" fmla="*/ 0 w 87568"/>
                  <a:gd name="connsiteY8" fmla="*/ 60291 h 86284"/>
                  <a:gd name="connsiteX9" fmla="*/ 0 w 87568"/>
                  <a:gd name="connsiteY9" fmla="*/ 84119 h 86284"/>
                  <a:gd name="connsiteX10" fmla="*/ 1466 w 87568"/>
                  <a:gd name="connsiteY10" fmla="*/ 85563 h 86284"/>
                  <a:gd name="connsiteX11" fmla="*/ 26381 w 87568"/>
                  <a:gd name="connsiteY11" fmla="*/ 85563 h 862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87568" h="86284">
                    <a:moveTo>
                      <a:pt x="26381" y="86285"/>
                    </a:moveTo>
                    <a:cubicBezTo>
                      <a:pt x="27846" y="86285"/>
                      <a:pt x="28579" y="84841"/>
                      <a:pt x="27113" y="83397"/>
                    </a:cubicBezTo>
                    <a:lnTo>
                      <a:pt x="17587" y="74010"/>
                    </a:lnTo>
                    <a:lnTo>
                      <a:pt x="86470" y="6137"/>
                    </a:lnTo>
                    <a:cubicBezTo>
                      <a:pt x="87935" y="4693"/>
                      <a:pt x="87935" y="2527"/>
                      <a:pt x="86470" y="1083"/>
                    </a:cubicBezTo>
                    <a:cubicBezTo>
                      <a:pt x="85004" y="-361"/>
                      <a:pt x="82806" y="-361"/>
                      <a:pt x="81340" y="1083"/>
                    </a:cubicBezTo>
                    <a:lnTo>
                      <a:pt x="12457" y="68956"/>
                    </a:lnTo>
                    <a:lnTo>
                      <a:pt x="2931" y="59569"/>
                    </a:lnTo>
                    <a:cubicBezTo>
                      <a:pt x="2198" y="58847"/>
                      <a:pt x="0" y="59569"/>
                      <a:pt x="0" y="60291"/>
                    </a:cubicBezTo>
                    <a:lnTo>
                      <a:pt x="0" y="84119"/>
                    </a:lnTo>
                    <a:cubicBezTo>
                      <a:pt x="0" y="84841"/>
                      <a:pt x="733" y="85563"/>
                      <a:pt x="1466" y="85563"/>
                    </a:cubicBezTo>
                    <a:lnTo>
                      <a:pt x="26381" y="85563"/>
                    </a:lnTo>
                    <a:close/>
                  </a:path>
                </a:pathLst>
              </a:custGeom>
              <a:solidFill>
                <a:srgbClr val="FFFFFF"/>
              </a:solidFill>
              <a:ln w="7257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585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170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75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33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7924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509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093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678" algn="l" defTabSz="121917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pt-BR" sz="3200"/>
              </a:p>
            </p:txBody>
          </p:sp>
        </p:grpSp>
      </p:grpSp>
      <p:grpSp>
        <p:nvGrpSpPr>
          <p:cNvPr id="28" name="Graphic 124">
            <a:extLst>
              <a:ext uri="{FF2B5EF4-FFF2-40B4-BE49-F238E27FC236}">
                <a16:creationId xmlns:a16="http://schemas.microsoft.com/office/drawing/2014/main" id="{6F389A85-7C73-ECFF-1549-7653CBB26007}"/>
              </a:ext>
            </a:extLst>
          </p:cNvPr>
          <p:cNvGrpSpPr/>
          <p:nvPr/>
        </p:nvGrpSpPr>
        <p:grpSpPr>
          <a:xfrm>
            <a:off x="1124496" y="5378180"/>
            <a:ext cx="487949" cy="416949"/>
            <a:chOff x="2283080" y="3821374"/>
            <a:chExt cx="274953" cy="234945"/>
          </a:xfrm>
          <a:solidFill>
            <a:srgbClr val="FFFFFF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0619AAD-A5AB-5CC0-24F8-D1B146818501}"/>
                </a:ext>
              </a:extLst>
            </p:cNvPr>
            <p:cNvSpPr/>
            <p:nvPr/>
          </p:nvSpPr>
          <p:spPr>
            <a:xfrm>
              <a:off x="2283080" y="3821374"/>
              <a:ext cx="274953" cy="184846"/>
            </a:xfrm>
            <a:custGeom>
              <a:avLst/>
              <a:gdLst>
                <a:gd name="connsiteX0" fmla="*/ 69966 w 274953"/>
                <a:gd name="connsiteY0" fmla="*/ 62191 h 184846"/>
                <a:gd name="connsiteX1" fmla="*/ 58596 w 274953"/>
                <a:gd name="connsiteY1" fmla="*/ 7774 h 184846"/>
                <a:gd name="connsiteX2" fmla="*/ 48976 w 274953"/>
                <a:gd name="connsiteY2" fmla="*/ 0 h 184846"/>
                <a:gd name="connsiteX3" fmla="*/ 8746 w 274953"/>
                <a:gd name="connsiteY3" fmla="*/ 0 h 184846"/>
                <a:gd name="connsiteX4" fmla="*/ 0 w 274953"/>
                <a:gd name="connsiteY4" fmla="*/ 8638 h 184846"/>
                <a:gd name="connsiteX5" fmla="*/ 0 w 274953"/>
                <a:gd name="connsiteY5" fmla="*/ 8638 h 184846"/>
                <a:gd name="connsiteX6" fmla="*/ 8746 w 274953"/>
                <a:gd name="connsiteY6" fmla="*/ 17275 h 184846"/>
                <a:gd name="connsiteX7" fmla="*/ 37606 w 274953"/>
                <a:gd name="connsiteY7" fmla="*/ 17275 h 184846"/>
                <a:gd name="connsiteX8" fmla="*/ 42854 w 274953"/>
                <a:gd name="connsiteY8" fmla="*/ 21594 h 184846"/>
                <a:gd name="connsiteX9" fmla="*/ 75213 w 274953"/>
                <a:gd name="connsiteY9" fmla="*/ 176209 h 184846"/>
                <a:gd name="connsiteX10" fmla="*/ 85708 w 274953"/>
                <a:gd name="connsiteY10" fmla="*/ 184847 h 184846"/>
                <a:gd name="connsiteX11" fmla="*/ 241381 w 274953"/>
                <a:gd name="connsiteY11" fmla="*/ 184847 h 184846"/>
                <a:gd name="connsiteX12" fmla="*/ 251876 w 274953"/>
                <a:gd name="connsiteY12" fmla="*/ 176209 h 184846"/>
                <a:gd name="connsiteX13" fmla="*/ 274615 w 274953"/>
                <a:gd name="connsiteY13" fmla="*/ 75148 h 184846"/>
                <a:gd name="connsiteX14" fmla="*/ 264120 w 274953"/>
                <a:gd name="connsiteY14" fmla="*/ 62191 h 184846"/>
                <a:gd name="connsiteX15" fmla="*/ 69966 w 274953"/>
                <a:gd name="connsiteY15" fmla="*/ 62191 h 184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4953" h="184846">
                  <a:moveTo>
                    <a:pt x="69966" y="62191"/>
                  </a:moveTo>
                  <a:lnTo>
                    <a:pt x="58596" y="7774"/>
                  </a:lnTo>
                  <a:cubicBezTo>
                    <a:pt x="57722" y="3455"/>
                    <a:pt x="53349" y="0"/>
                    <a:pt x="48976" y="0"/>
                  </a:cubicBezTo>
                  <a:lnTo>
                    <a:pt x="8746" y="0"/>
                  </a:lnTo>
                  <a:cubicBezTo>
                    <a:pt x="4373" y="0"/>
                    <a:pt x="0" y="4319"/>
                    <a:pt x="0" y="8638"/>
                  </a:cubicBezTo>
                  <a:lnTo>
                    <a:pt x="0" y="8638"/>
                  </a:lnTo>
                  <a:cubicBezTo>
                    <a:pt x="0" y="13820"/>
                    <a:pt x="4373" y="17275"/>
                    <a:pt x="8746" y="17275"/>
                  </a:cubicBezTo>
                  <a:lnTo>
                    <a:pt x="37606" y="17275"/>
                  </a:lnTo>
                  <a:cubicBezTo>
                    <a:pt x="40230" y="17275"/>
                    <a:pt x="41979" y="19003"/>
                    <a:pt x="42854" y="21594"/>
                  </a:cubicBezTo>
                  <a:lnTo>
                    <a:pt x="75213" y="176209"/>
                  </a:lnTo>
                  <a:cubicBezTo>
                    <a:pt x="76087" y="181392"/>
                    <a:pt x="80460" y="184847"/>
                    <a:pt x="85708" y="184847"/>
                  </a:cubicBezTo>
                  <a:lnTo>
                    <a:pt x="241381" y="184847"/>
                  </a:lnTo>
                  <a:cubicBezTo>
                    <a:pt x="246628" y="184847"/>
                    <a:pt x="251001" y="181392"/>
                    <a:pt x="251876" y="176209"/>
                  </a:cubicBezTo>
                  <a:lnTo>
                    <a:pt x="274615" y="75148"/>
                  </a:lnTo>
                  <a:cubicBezTo>
                    <a:pt x="276364" y="69102"/>
                    <a:pt x="271116" y="62191"/>
                    <a:pt x="264120" y="62191"/>
                  </a:cubicBezTo>
                  <a:lnTo>
                    <a:pt x="69966" y="62191"/>
                  </a:lnTo>
                  <a:close/>
                </a:path>
              </a:pathLst>
            </a:custGeom>
            <a:solidFill>
              <a:srgbClr val="FFFFFF"/>
            </a:solidFill>
            <a:ln w="863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28FECDE-043F-33BA-02B3-89D77582E43D}"/>
                </a:ext>
              </a:extLst>
            </p:cNvPr>
            <p:cNvSpPr/>
            <p:nvPr/>
          </p:nvSpPr>
          <p:spPr>
            <a:xfrm>
              <a:off x="2390651" y="4032133"/>
              <a:ext cx="24487" cy="24185"/>
            </a:xfrm>
            <a:custGeom>
              <a:avLst/>
              <a:gdLst>
                <a:gd name="connsiteX0" fmla="*/ 24488 w 24487"/>
                <a:gd name="connsiteY0" fmla="*/ 12093 h 24185"/>
                <a:gd name="connsiteX1" fmla="*/ 12244 w 24487"/>
                <a:gd name="connsiteY1" fmla="*/ 24186 h 24185"/>
                <a:gd name="connsiteX2" fmla="*/ 0 w 24487"/>
                <a:gd name="connsiteY2" fmla="*/ 12093 h 24185"/>
                <a:gd name="connsiteX3" fmla="*/ 12244 w 24487"/>
                <a:gd name="connsiteY3" fmla="*/ 0 h 24185"/>
                <a:gd name="connsiteX4" fmla="*/ 24488 w 24487"/>
                <a:gd name="connsiteY4" fmla="*/ 12093 h 24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487" h="24185">
                  <a:moveTo>
                    <a:pt x="24488" y="12093"/>
                  </a:moveTo>
                  <a:cubicBezTo>
                    <a:pt x="24488" y="18771"/>
                    <a:pt x="19006" y="24186"/>
                    <a:pt x="12244" y="24186"/>
                  </a:cubicBezTo>
                  <a:cubicBezTo>
                    <a:pt x="5482" y="24186"/>
                    <a:pt x="0" y="18771"/>
                    <a:pt x="0" y="12093"/>
                  </a:cubicBezTo>
                  <a:cubicBezTo>
                    <a:pt x="0" y="5414"/>
                    <a:pt x="5482" y="0"/>
                    <a:pt x="12244" y="0"/>
                  </a:cubicBezTo>
                  <a:cubicBezTo>
                    <a:pt x="19006" y="0"/>
                    <a:pt x="24488" y="5414"/>
                    <a:pt x="24488" y="12093"/>
                  </a:cubicBezTo>
                  <a:close/>
                </a:path>
              </a:pathLst>
            </a:custGeom>
            <a:solidFill>
              <a:srgbClr val="FFFFFF"/>
            </a:solidFill>
            <a:ln w="863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FD80C8A-3461-F499-5CB4-939106FBA833}"/>
                </a:ext>
              </a:extLst>
            </p:cNvPr>
            <p:cNvSpPr/>
            <p:nvPr/>
          </p:nvSpPr>
          <p:spPr>
            <a:xfrm>
              <a:off x="2489478" y="4032133"/>
              <a:ext cx="24487" cy="24185"/>
            </a:xfrm>
            <a:custGeom>
              <a:avLst/>
              <a:gdLst>
                <a:gd name="connsiteX0" fmla="*/ 24488 w 24487"/>
                <a:gd name="connsiteY0" fmla="*/ 12093 h 24185"/>
                <a:gd name="connsiteX1" fmla="*/ 12244 w 24487"/>
                <a:gd name="connsiteY1" fmla="*/ 24186 h 24185"/>
                <a:gd name="connsiteX2" fmla="*/ 0 w 24487"/>
                <a:gd name="connsiteY2" fmla="*/ 12093 h 24185"/>
                <a:gd name="connsiteX3" fmla="*/ 12244 w 24487"/>
                <a:gd name="connsiteY3" fmla="*/ 0 h 24185"/>
                <a:gd name="connsiteX4" fmla="*/ 24488 w 24487"/>
                <a:gd name="connsiteY4" fmla="*/ 12093 h 24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487" h="24185">
                  <a:moveTo>
                    <a:pt x="24488" y="12093"/>
                  </a:moveTo>
                  <a:cubicBezTo>
                    <a:pt x="24488" y="18771"/>
                    <a:pt x="19006" y="24186"/>
                    <a:pt x="12244" y="24186"/>
                  </a:cubicBezTo>
                  <a:cubicBezTo>
                    <a:pt x="5482" y="24186"/>
                    <a:pt x="0" y="18771"/>
                    <a:pt x="0" y="12093"/>
                  </a:cubicBezTo>
                  <a:cubicBezTo>
                    <a:pt x="0" y="5414"/>
                    <a:pt x="5482" y="0"/>
                    <a:pt x="12244" y="0"/>
                  </a:cubicBezTo>
                  <a:cubicBezTo>
                    <a:pt x="19006" y="0"/>
                    <a:pt x="24488" y="5414"/>
                    <a:pt x="24488" y="12093"/>
                  </a:cubicBezTo>
                  <a:close/>
                </a:path>
              </a:pathLst>
            </a:custGeom>
            <a:solidFill>
              <a:srgbClr val="FFFFFF"/>
            </a:solidFill>
            <a:ln w="863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</p:grpSp>
      <p:grpSp>
        <p:nvGrpSpPr>
          <p:cNvPr id="36" name="Graphic 128">
            <a:extLst>
              <a:ext uri="{FF2B5EF4-FFF2-40B4-BE49-F238E27FC236}">
                <a16:creationId xmlns:a16="http://schemas.microsoft.com/office/drawing/2014/main" id="{4A06B7AD-964A-3CBA-BC8B-57A7D4FE1CC4}"/>
              </a:ext>
            </a:extLst>
          </p:cNvPr>
          <p:cNvGrpSpPr/>
          <p:nvPr/>
        </p:nvGrpSpPr>
        <p:grpSpPr>
          <a:xfrm>
            <a:off x="7187860" y="5391991"/>
            <a:ext cx="559465" cy="433283"/>
            <a:chOff x="5486192" y="3829155"/>
            <a:chExt cx="315251" cy="244149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7E368DB-4E71-C1EC-83F3-57825C21A448}"/>
                </a:ext>
              </a:extLst>
            </p:cNvPr>
            <p:cNvSpPr/>
            <p:nvPr/>
          </p:nvSpPr>
          <p:spPr>
            <a:xfrm>
              <a:off x="5653051" y="3829155"/>
              <a:ext cx="148392" cy="147255"/>
            </a:xfrm>
            <a:custGeom>
              <a:avLst/>
              <a:gdLst>
                <a:gd name="connsiteX0" fmla="*/ 114175 w 148392"/>
                <a:gd name="connsiteY0" fmla="*/ 113087 h 147255"/>
                <a:gd name="connsiteX1" fmla="*/ 2483 w 148392"/>
                <a:gd name="connsiteY1" fmla="*/ 144796 h 147255"/>
                <a:gd name="connsiteX2" fmla="*/ 34497 w 148392"/>
                <a:gd name="connsiteY2" fmla="*/ 34168 h 147255"/>
                <a:gd name="connsiteX3" fmla="*/ 146188 w 148392"/>
                <a:gd name="connsiteY3" fmla="*/ 2459 h 147255"/>
                <a:gd name="connsiteX4" fmla="*/ 114175 w 148392"/>
                <a:gd name="connsiteY4" fmla="*/ 113087 h 147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392" h="147255">
                  <a:moveTo>
                    <a:pt x="114175" y="113087"/>
                  </a:moveTo>
                  <a:cubicBezTo>
                    <a:pt x="85007" y="141978"/>
                    <a:pt x="43034" y="152547"/>
                    <a:pt x="2483" y="144796"/>
                  </a:cubicBezTo>
                  <a:cubicBezTo>
                    <a:pt x="-5342" y="104632"/>
                    <a:pt x="5329" y="63763"/>
                    <a:pt x="34497" y="34168"/>
                  </a:cubicBezTo>
                  <a:cubicBezTo>
                    <a:pt x="63664" y="5278"/>
                    <a:pt x="105638" y="-5292"/>
                    <a:pt x="146188" y="2459"/>
                  </a:cubicBezTo>
                  <a:cubicBezTo>
                    <a:pt x="153302" y="43328"/>
                    <a:pt x="143343" y="84197"/>
                    <a:pt x="114175" y="113087"/>
                  </a:cubicBezTo>
                  <a:close/>
                </a:path>
              </a:pathLst>
            </a:custGeom>
            <a:solidFill>
              <a:srgbClr val="FFFFFF"/>
            </a:solidFill>
            <a:ln w="6927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E831CE7-0537-3545-6385-35BD4BA6B5B3}"/>
                </a:ext>
              </a:extLst>
            </p:cNvPr>
            <p:cNvSpPr/>
            <p:nvPr/>
          </p:nvSpPr>
          <p:spPr>
            <a:xfrm>
              <a:off x="5486192" y="3865771"/>
              <a:ext cx="111374" cy="109953"/>
            </a:xfrm>
            <a:custGeom>
              <a:avLst/>
              <a:gdLst>
                <a:gd name="connsiteX0" fmla="*/ 85396 w 111374"/>
                <a:gd name="connsiteY0" fmla="*/ 25033 h 109953"/>
                <a:gd name="connsiteX1" fmla="*/ 109584 w 111374"/>
                <a:gd name="connsiteY1" fmla="*/ 108180 h 109953"/>
                <a:gd name="connsiteX2" fmla="*/ 25637 w 111374"/>
                <a:gd name="connsiteY2" fmla="*/ 84223 h 109953"/>
                <a:gd name="connsiteX3" fmla="*/ 2161 w 111374"/>
                <a:gd name="connsiteY3" fmla="*/ 1780 h 109953"/>
                <a:gd name="connsiteX4" fmla="*/ 85396 w 111374"/>
                <a:gd name="connsiteY4" fmla="*/ 25033 h 109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374" h="109953">
                  <a:moveTo>
                    <a:pt x="85396" y="25033"/>
                  </a:moveTo>
                  <a:cubicBezTo>
                    <a:pt x="107450" y="46877"/>
                    <a:pt x="115275" y="77881"/>
                    <a:pt x="109584" y="108180"/>
                  </a:cubicBezTo>
                  <a:cubicBezTo>
                    <a:pt x="78993" y="113817"/>
                    <a:pt x="47691" y="106066"/>
                    <a:pt x="25637" y="84223"/>
                  </a:cubicBezTo>
                  <a:cubicBezTo>
                    <a:pt x="3584" y="62379"/>
                    <a:pt x="-4242" y="32080"/>
                    <a:pt x="2161" y="1780"/>
                  </a:cubicBezTo>
                  <a:cubicBezTo>
                    <a:pt x="32040" y="-3857"/>
                    <a:pt x="63342" y="3894"/>
                    <a:pt x="85396" y="25033"/>
                  </a:cubicBezTo>
                  <a:close/>
                </a:path>
              </a:pathLst>
            </a:custGeom>
            <a:solidFill>
              <a:srgbClr val="FFFFFF"/>
            </a:solidFill>
            <a:ln w="6927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A3E3975-2C32-1C75-A6B2-1B676971BF7E}"/>
                </a:ext>
              </a:extLst>
            </p:cNvPr>
            <p:cNvSpPr/>
            <p:nvPr/>
          </p:nvSpPr>
          <p:spPr>
            <a:xfrm>
              <a:off x="5532460" y="3897146"/>
              <a:ext cx="204175" cy="176159"/>
            </a:xfrm>
            <a:custGeom>
              <a:avLst/>
              <a:gdLst>
                <a:gd name="connsiteX0" fmla="*/ 194927 w 204175"/>
                <a:gd name="connsiteY0" fmla="*/ 0 h 176159"/>
                <a:gd name="connsiteX1" fmla="*/ 192081 w 204175"/>
                <a:gd name="connsiteY1" fmla="*/ 2819 h 176159"/>
                <a:gd name="connsiteX2" fmla="*/ 93906 w 204175"/>
                <a:gd name="connsiteY2" fmla="*/ 123312 h 176159"/>
                <a:gd name="connsiteX3" fmla="*/ 8537 w 204175"/>
                <a:gd name="connsiteY3" fmla="*/ 12683 h 176159"/>
                <a:gd name="connsiteX4" fmla="*/ 0 w 204175"/>
                <a:gd name="connsiteY4" fmla="*/ 23958 h 176159"/>
                <a:gd name="connsiteX5" fmla="*/ 86792 w 204175"/>
                <a:gd name="connsiteY5" fmla="*/ 169113 h 176159"/>
                <a:gd name="connsiteX6" fmla="*/ 93906 w 204175"/>
                <a:gd name="connsiteY6" fmla="*/ 176159 h 176159"/>
                <a:gd name="connsiteX7" fmla="*/ 93906 w 204175"/>
                <a:gd name="connsiteY7" fmla="*/ 176159 h 176159"/>
                <a:gd name="connsiteX8" fmla="*/ 93906 w 204175"/>
                <a:gd name="connsiteY8" fmla="*/ 176159 h 176159"/>
                <a:gd name="connsiteX9" fmla="*/ 101020 w 204175"/>
                <a:gd name="connsiteY9" fmla="*/ 169113 h 176159"/>
                <a:gd name="connsiteX10" fmla="*/ 200618 w 204175"/>
                <a:gd name="connsiteY10" fmla="*/ 14797 h 176159"/>
                <a:gd name="connsiteX11" fmla="*/ 204175 w 204175"/>
                <a:gd name="connsiteY11" fmla="*/ 11979 h 176159"/>
                <a:gd name="connsiteX12" fmla="*/ 194927 w 204175"/>
                <a:gd name="connsiteY12" fmla="*/ 0 h 176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4175" h="176159">
                  <a:moveTo>
                    <a:pt x="194927" y="0"/>
                  </a:moveTo>
                  <a:lnTo>
                    <a:pt x="192081" y="2819"/>
                  </a:lnTo>
                  <a:cubicBezTo>
                    <a:pt x="146551" y="36641"/>
                    <a:pt x="108846" y="65531"/>
                    <a:pt x="93906" y="123312"/>
                  </a:cubicBezTo>
                  <a:cubicBezTo>
                    <a:pt x="80389" y="71168"/>
                    <a:pt x="49087" y="43688"/>
                    <a:pt x="8537" y="12683"/>
                  </a:cubicBezTo>
                  <a:lnTo>
                    <a:pt x="0" y="23958"/>
                  </a:lnTo>
                  <a:cubicBezTo>
                    <a:pt x="49087" y="61303"/>
                    <a:pt x="82524" y="92307"/>
                    <a:pt x="86792" y="169113"/>
                  </a:cubicBezTo>
                  <a:cubicBezTo>
                    <a:pt x="86792" y="173341"/>
                    <a:pt x="90349" y="176159"/>
                    <a:pt x="93906" y="176159"/>
                  </a:cubicBezTo>
                  <a:lnTo>
                    <a:pt x="93906" y="176159"/>
                  </a:lnTo>
                  <a:lnTo>
                    <a:pt x="93906" y="176159"/>
                  </a:lnTo>
                  <a:cubicBezTo>
                    <a:pt x="98175" y="176159"/>
                    <a:pt x="101020" y="173341"/>
                    <a:pt x="101020" y="169113"/>
                  </a:cubicBezTo>
                  <a:cubicBezTo>
                    <a:pt x="106000" y="85261"/>
                    <a:pt x="145839" y="55666"/>
                    <a:pt x="200618" y="14797"/>
                  </a:cubicBezTo>
                  <a:lnTo>
                    <a:pt x="204175" y="11979"/>
                  </a:lnTo>
                  <a:lnTo>
                    <a:pt x="194927" y="0"/>
                  </a:lnTo>
                  <a:close/>
                </a:path>
              </a:pathLst>
            </a:custGeom>
            <a:solidFill>
              <a:srgbClr val="FFFFFF"/>
            </a:solidFill>
            <a:ln w="6927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0CC0C75-0FEA-5904-B806-588F14B3A3D8}"/>
                </a:ext>
              </a:extLst>
            </p:cNvPr>
            <p:cNvSpPr/>
            <p:nvPr/>
          </p:nvSpPr>
          <p:spPr>
            <a:xfrm>
              <a:off x="5654112" y="3899853"/>
              <a:ext cx="82385" cy="76212"/>
            </a:xfrm>
            <a:custGeom>
              <a:avLst/>
              <a:gdLst>
                <a:gd name="connsiteX0" fmla="*/ 0 w 82385"/>
                <a:gd name="connsiteY0" fmla="*/ 63529 h 76212"/>
                <a:gd name="connsiteX1" fmla="*/ 1423 w 82385"/>
                <a:gd name="connsiteY1" fmla="*/ 74803 h 76212"/>
                <a:gd name="connsiteX2" fmla="*/ 8537 w 82385"/>
                <a:gd name="connsiteY2" fmla="*/ 76212 h 76212"/>
                <a:gd name="connsiteX3" fmla="*/ 81812 w 82385"/>
                <a:gd name="connsiteY3" fmla="*/ 3634 h 76212"/>
                <a:gd name="connsiteX4" fmla="*/ 79678 w 82385"/>
                <a:gd name="connsiteY4" fmla="*/ 111 h 76212"/>
                <a:gd name="connsiteX5" fmla="*/ 0 w 82385"/>
                <a:gd name="connsiteY5" fmla="*/ 63529 h 76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385" h="76212">
                  <a:moveTo>
                    <a:pt x="0" y="63529"/>
                  </a:moveTo>
                  <a:cubicBezTo>
                    <a:pt x="711" y="67052"/>
                    <a:pt x="711" y="70575"/>
                    <a:pt x="1423" y="74803"/>
                  </a:cubicBezTo>
                  <a:cubicBezTo>
                    <a:pt x="3557" y="75507"/>
                    <a:pt x="6403" y="75507"/>
                    <a:pt x="8537" y="76212"/>
                  </a:cubicBezTo>
                  <a:cubicBezTo>
                    <a:pt x="21342" y="58596"/>
                    <a:pt x="61893" y="21250"/>
                    <a:pt x="81812" y="3634"/>
                  </a:cubicBezTo>
                  <a:cubicBezTo>
                    <a:pt x="83235" y="2225"/>
                    <a:pt x="81812" y="-593"/>
                    <a:pt x="79678" y="111"/>
                  </a:cubicBezTo>
                  <a:cubicBezTo>
                    <a:pt x="60470" y="9976"/>
                    <a:pt x="27034" y="31115"/>
                    <a:pt x="0" y="63529"/>
                  </a:cubicBezTo>
                  <a:close/>
                </a:path>
              </a:pathLst>
            </a:custGeom>
            <a:solidFill>
              <a:schemeClr val="accent1"/>
            </a:solidFill>
            <a:ln w="6927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C936841-1AEA-7512-2ABC-AC8C51D7564B}"/>
                </a:ext>
              </a:extLst>
            </p:cNvPr>
            <p:cNvSpPr/>
            <p:nvPr/>
          </p:nvSpPr>
          <p:spPr>
            <a:xfrm>
              <a:off x="5543192" y="3914442"/>
              <a:ext cx="54006" cy="60918"/>
            </a:xfrm>
            <a:custGeom>
              <a:avLst/>
              <a:gdLst>
                <a:gd name="connsiteX0" fmla="*/ 651 w 54006"/>
                <a:gd name="connsiteY0" fmla="*/ 5252 h 60918"/>
                <a:gd name="connsiteX1" fmla="*/ 46181 w 54006"/>
                <a:gd name="connsiteY1" fmla="*/ 60918 h 60918"/>
                <a:gd name="connsiteX2" fmla="*/ 52584 w 54006"/>
                <a:gd name="connsiteY2" fmla="*/ 60214 h 60918"/>
                <a:gd name="connsiteX3" fmla="*/ 54007 w 54006"/>
                <a:gd name="connsiteY3" fmla="*/ 48235 h 60918"/>
                <a:gd name="connsiteX4" fmla="*/ 4919 w 54006"/>
                <a:gd name="connsiteY4" fmla="*/ 1024 h 60918"/>
                <a:gd name="connsiteX5" fmla="*/ 651 w 54006"/>
                <a:gd name="connsiteY5" fmla="*/ 5252 h 60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006" h="60918">
                  <a:moveTo>
                    <a:pt x="651" y="5252"/>
                  </a:moveTo>
                  <a:cubicBezTo>
                    <a:pt x="14879" y="22163"/>
                    <a:pt x="36933" y="48235"/>
                    <a:pt x="46181" y="60918"/>
                  </a:cubicBezTo>
                  <a:cubicBezTo>
                    <a:pt x="48316" y="60918"/>
                    <a:pt x="50450" y="60214"/>
                    <a:pt x="52584" y="60214"/>
                  </a:cubicBezTo>
                  <a:cubicBezTo>
                    <a:pt x="53295" y="55986"/>
                    <a:pt x="54007" y="51758"/>
                    <a:pt x="54007" y="48235"/>
                  </a:cubicBezTo>
                  <a:cubicBezTo>
                    <a:pt x="41913" y="33438"/>
                    <a:pt x="25550" y="15822"/>
                    <a:pt x="4919" y="1024"/>
                  </a:cubicBezTo>
                  <a:cubicBezTo>
                    <a:pt x="2074" y="-1794"/>
                    <a:pt x="-1483" y="1729"/>
                    <a:pt x="651" y="5252"/>
                  </a:cubicBezTo>
                  <a:close/>
                </a:path>
              </a:pathLst>
            </a:custGeom>
            <a:solidFill>
              <a:schemeClr val="accent1"/>
            </a:solidFill>
            <a:ln w="6927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</p:grpSp>
      <p:sp>
        <p:nvSpPr>
          <p:cNvPr id="130" name="Oval 129">
            <a:extLst>
              <a:ext uri="{FF2B5EF4-FFF2-40B4-BE49-F238E27FC236}">
                <a16:creationId xmlns:a16="http://schemas.microsoft.com/office/drawing/2014/main" id="{F4CEDE6F-B552-B944-BB40-737A78E3A8E0}"/>
              </a:ext>
            </a:extLst>
          </p:cNvPr>
          <p:cNvSpPr/>
          <p:nvPr/>
        </p:nvSpPr>
        <p:spPr>
          <a:xfrm flipH="1">
            <a:off x="4384525" y="2278230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C7164289-404C-5644-AD07-FAB7E49C493B}"/>
              </a:ext>
            </a:extLst>
          </p:cNvPr>
          <p:cNvSpPr/>
          <p:nvPr/>
        </p:nvSpPr>
        <p:spPr>
          <a:xfrm flipH="1">
            <a:off x="4653111" y="2849409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sp>
        <p:nvSpPr>
          <p:cNvPr id="132" name="Oval 131">
            <a:extLst>
              <a:ext uri="{FF2B5EF4-FFF2-40B4-BE49-F238E27FC236}">
                <a16:creationId xmlns:a16="http://schemas.microsoft.com/office/drawing/2014/main" id="{25AEED84-F497-2C4B-830B-EB97A94B875E}"/>
              </a:ext>
            </a:extLst>
          </p:cNvPr>
          <p:cNvSpPr/>
          <p:nvPr/>
        </p:nvSpPr>
        <p:spPr>
          <a:xfrm flipH="1">
            <a:off x="4956418" y="3420585"/>
            <a:ext cx="206932" cy="20693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200"/>
          </a:p>
        </p:txBody>
      </p:sp>
      <p:grpSp>
        <p:nvGrpSpPr>
          <p:cNvPr id="32" name="Graphic 126">
            <a:extLst>
              <a:ext uri="{FF2B5EF4-FFF2-40B4-BE49-F238E27FC236}">
                <a16:creationId xmlns:a16="http://schemas.microsoft.com/office/drawing/2014/main" id="{D8ACFE20-10B6-B7C6-A555-8222E43620F1}"/>
              </a:ext>
            </a:extLst>
          </p:cNvPr>
          <p:cNvGrpSpPr/>
          <p:nvPr/>
        </p:nvGrpSpPr>
        <p:grpSpPr>
          <a:xfrm>
            <a:off x="3993925" y="5673590"/>
            <a:ext cx="503779" cy="503779"/>
            <a:chOff x="3894702" y="3987832"/>
            <a:chExt cx="283872" cy="283872"/>
          </a:xfrm>
          <a:solidFill>
            <a:srgbClr val="FFFFFF"/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7277EFE-555C-7AE5-C11A-B94B86E9F26B}"/>
                </a:ext>
              </a:extLst>
            </p:cNvPr>
            <p:cNvSpPr/>
            <p:nvPr/>
          </p:nvSpPr>
          <p:spPr>
            <a:xfrm>
              <a:off x="4057101" y="4150231"/>
              <a:ext cx="121473" cy="121473"/>
            </a:xfrm>
            <a:custGeom>
              <a:avLst/>
              <a:gdLst>
                <a:gd name="connsiteX0" fmla="*/ 13943 w 121473"/>
                <a:gd name="connsiteY0" fmla="*/ 2708 h 121473"/>
                <a:gd name="connsiteX1" fmla="*/ 42832 w 121473"/>
                <a:gd name="connsiteY1" fmla="*/ 7523 h 121473"/>
                <a:gd name="connsiteX2" fmla="*/ 114251 w 121473"/>
                <a:gd name="connsiteY2" fmla="*/ 78943 h 121473"/>
                <a:gd name="connsiteX3" fmla="*/ 114251 w 121473"/>
                <a:gd name="connsiteY3" fmla="*/ 114251 h 121473"/>
                <a:gd name="connsiteX4" fmla="*/ 114251 w 121473"/>
                <a:gd name="connsiteY4" fmla="*/ 114251 h 121473"/>
                <a:gd name="connsiteX5" fmla="*/ 78943 w 121473"/>
                <a:gd name="connsiteY5" fmla="*/ 114251 h 121473"/>
                <a:gd name="connsiteX6" fmla="*/ 7523 w 121473"/>
                <a:gd name="connsiteY6" fmla="*/ 42832 h 121473"/>
                <a:gd name="connsiteX7" fmla="*/ 2708 w 121473"/>
                <a:gd name="connsiteY7" fmla="*/ 13943 h 12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473" h="121473">
                  <a:moveTo>
                    <a:pt x="13943" y="2708"/>
                  </a:moveTo>
                  <a:cubicBezTo>
                    <a:pt x="23572" y="-2106"/>
                    <a:pt x="34807" y="-502"/>
                    <a:pt x="42832" y="7523"/>
                  </a:cubicBezTo>
                  <a:lnTo>
                    <a:pt x="114251" y="78943"/>
                  </a:lnTo>
                  <a:cubicBezTo>
                    <a:pt x="123881" y="88572"/>
                    <a:pt x="123881" y="104621"/>
                    <a:pt x="114251" y="114251"/>
                  </a:cubicBezTo>
                  <a:lnTo>
                    <a:pt x="114251" y="114251"/>
                  </a:lnTo>
                  <a:cubicBezTo>
                    <a:pt x="104621" y="123881"/>
                    <a:pt x="88572" y="123881"/>
                    <a:pt x="78943" y="114251"/>
                  </a:cubicBezTo>
                  <a:lnTo>
                    <a:pt x="7523" y="42832"/>
                  </a:lnTo>
                  <a:cubicBezTo>
                    <a:pt x="-502" y="34807"/>
                    <a:pt x="-2106" y="23572"/>
                    <a:pt x="2708" y="13943"/>
                  </a:cubicBezTo>
                </a:path>
              </a:pathLst>
            </a:custGeom>
            <a:solidFill>
              <a:srgbClr val="FFFFFF"/>
            </a:solidFill>
            <a:ln w="789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8B0A333-5502-74F9-7553-62B8B0F00F6A}"/>
                </a:ext>
              </a:extLst>
            </p:cNvPr>
            <p:cNvSpPr/>
            <p:nvPr/>
          </p:nvSpPr>
          <p:spPr>
            <a:xfrm>
              <a:off x="4046168" y="4140100"/>
              <a:ext cx="26681" cy="25879"/>
            </a:xfrm>
            <a:custGeom>
              <a:avLst/>
              <a:gdLst>
                <a:gd name="connsiteX0" fmla="*/ 12037 w 26681"/>
                <a:gd name="connsiteY0" fmla="*/ 0 h 25879"/>
                <a:gd name="connsiteX1" fmla="*/ 24876 w 26681"/>
                <a:gd name="connsiteY1" fmla="*/ 12839 h 25879"/>
                <a:gd name="connsiteX2" fmla="*/ 24876 w 26681"/>
                <a:gd name="connsiteY2" fmla="*/ 21667 h 25879"/>
                <a:gd name="connsiteX3" fmla="*/ 21667 w 26681"/>
                <a:gd name="connsiteY3" fmla="*/ 24074 h 25879"/>
                <a:gd name="connsiteX4" fmla="*/ 12839 w 26681"/>
                <a:gd name="connsiteY4" fmla="*/ 24074 h 25879"/>
                <a:gd name="connsiteX5" fmla="*/ 0 w 26681"/>
                <a:gd name="connsiteY5" fmla="*/ 11235 h 25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681" h="25879">
                  <a:moveTo>
                    <a:pt x="12037" y="0"/>
                  </a:moveTo>
                  <a:lnTo>
                    <a:pt x="24876" y="12839"/>
                  </a:lnTo>
                  <a:cubicBezTo>
                    <a:pt x="27284" y="15247"/>
                    <a:pt x="27284" y="19259"/>
                    <a:pt x="24876" y="21667"/>
                  </a:cubicBezTo>
                  <a:lnTo>
                    <a:pt x="21667" y="24074"/>
                  </a:lnTo>
                  <a:cubicBezTo>
                    <a:pt x="19259" y="26481"/>
                    <a:pt x="15247" y="26481"/>
                    <a:pt x="12839" y="24074"/>
                  </a:cubicBezTo>
                  <a:lnTo>
                    <a:pt x="0" y="11235"/>
                  </a:lnTo>
                </a:path>
              </a:pathLst>
            </a:custGeom>
            <a:solidFill>
              <a:srgbClr val="FFFFFF"/>
            </a:solidFill>
            <a:ln w="789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F6C8A43-B5E8-9A23-CA52-3B9EA9E8864D}"/>
                </a:ext>
              </a:extLst>
            </p:cNvPr>
            <p:cNvSpPr/>
            <p:nvPr/>
          </p:nvSpPr>
          <p:spPr>
            <a:xfrm>
              <a:off x="3894702" y="3987832"/>
              <a:ext cx="184968" cy="184968"/>
            </a:xfrm>
            <a:custGeom>
              <a:avLst/>
              <a:gdLst>
                <a:gd name="connsiteX0" fmla="*/ 157885 w 184968"/>
                <a:gd name="connsiteY0" fmla="*/ 27083 h 184968"/>
                <a:gd name="connsiteX1" fmla="*/ 27083 w 184968"/>
                <a:gd name="connsiteY1" fmla="*/ 27083 h 184968"/>
                <a:gd name="connsiteX2" fmla="*/ 27083 w 184968"/>
                <a:gd name="connsiteY2" fmla="*/ 157885 h 184968"/>
                <a:gd name="connsiteX3" fmla="*/ 157885 w 184968"/>
                <a:gd name="connsiteY3" fmla="*/ 157885 h 184968"/>
                <a:gd name="connsiteX4" fmla="*/ 157885 w 184968"/>
                <a:gd name="connsiteY4" fmla="*/ 27083 h 184968"/>
                <a:gd name="connsiteX5" fmla="*/ 92083 w 184968"/>
                <a:gd name="connsiteY5" fmla="*/ 164305 h 184968"/>
                <a:gd name="connsiteX6" fmla="*/ 19861 w 184968"/>
                <a:gd name="connsiteY6" fmla="*/ 92083 h 184968"/>
                <a:gd name="connsiteX7" fmla="*/ 92083 w 184968"/>
                <a:gd name="connsiteY7" fmla="*/ 19861 h 184968"/>
                <a:gd name="connsiteX8" fmla="*/ 164305 w 184968"/>
                <a:gd name="connsiteY8" fmla="*/ 92083 h 184968"/>
                <a:gd name="connsiteX9" fmla="*/ 92083 w 184968"/>
                <a:gd name="connsiteY9" fmla="*/ 164305 h 184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968" h="184968">
                  <a:moveTo>
                    <a:pt x="157885" y="27083"/>
                  </a:moveTo>
                  <a:cubicBezTo>
                    <a:pt x="121774" y="-9028"/>
                    <a:pt x="63194" y="-9028"/>
                    <a:pt x="27083" y="27083"/>
                  </a:cubicBezTo>
                  <a:cubicBezTo>
                    <a:pt x="-9028" y="63194"/>
                    <a:pt x="-9028" y="121774"/>
                    <a:pt x="27083" y="157885"/>
                  </a:cubicBezTo>
                  <a:cubicBezTo>
                    <a:pt x="63194" y="193996"/>
                    <a:pt x="121774" y="193996"/>
                    <a:pt x="157885" y="157885"/>
                  </a:cubicBezTo>
                  <a:cubicBezTo>
                    <a:pt x="193996" y="121774"/>
                    <a:pt x="193996" y="63194"/>
                    <a:pt x="157885" y="27083"/>
                  </a:cubicBezTo>
                  <a:close/>
                  <a:moveTo>
                    <a:pt x="92083" y="164305"/>
                  </a:moveTo>
                  <a:cubicBezTo>
                    <a:pt x="51960" y="164305"/>
                    <a:pt x="19861" y="132206"/>
                    <a:pt x="19861" y="92083"/>
                  </a:cubicBezTo>
                  <a:cubicBezTo>
                    <a:pt x="19861" y="51960"/>
                    <a:pt x="51960" y="19861"/>
                    <a:pt x="92083" y="19861"/>
                  </a:cubicBezTo>
                  <a:cubicBezTo>
                    <a:pt x="132206" y="19861"/>
                    <a:pt x="164305" y="51960"/>
                    <a:pt x="164305" y="92083"/>
                  </a:cubicBezTo>
                  <a:cubicBezTo>
                    <a:pt x="164305" y="132206"/>
                    <a:pt x="132206" y="164305"/>
                    <a:pt x="92083" y="164305"/>
                  </a:cubicBezTo>
                  <a:close/>
                </a:path>
              </a:pathLst>
            </a:custGeom>
            <a:solidFill>
              <a:srgbClr val="FFFFFF"/>
            </a:solidFill>
            <a:ln w="789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678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pt-BR" sz="3200"/>
            </a:p>
          </p:txBody>
        </p:sp>
      </p:grpSp>
      <p:sp>
        <p:nvSpPr>
          <p:cNvPr id="106" name="TextBox 105">
            <a:extLst>
              <a:ext uri="{FF2B5EF4-FFF2-40B4-BE49-F238E27FC236}">
                <a16:creationId xmlns:a16="http://schemas.microsoft.com/office/drawing/2014/main" id="{9794010A-CF47-D095-7728-F3203503BA3A}"/>
              </a:ext>
            </a:extLst>
          </p:cNvPr>
          <p:cNvSpPr txBox="1"/>
          <p:nvPr/>
        </p:nvSpPr>
        <p:spPr>
          <a:xfrm>
            <a:off x="586182" y="172699"/>
            <a:ext cx="1153147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tserrat ExtraBold" panose="00000900000000000000" pitchFamily="2" charset="0"/>
                <a:cs typeface="Arial" panose="020B0604020202020204" pitchFamily="34" charset="0"/>
              </a:rPr>
              <a:t>Cause-and-problem diagram fishbone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628E5B7C-2B91-3777-8FBE-17875BB21A68}"/>
              </a:ext>
            </a:extLst>
          </p:cNvPr>
          <p:cNvSpPr txBox="1"/>
          <p:nvPr/>
        </p:nvSpPr>
        <p:spPr>
          <a:xfrm>
            <a:off x="892063" y="711014"/>
            <a:ext cx="81978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Discover the source of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Recognizing and resolving the root causes of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892531B-3AA6-56E1-39AD-A9FD46DF2CA3}"/>
              </a:ext>
            </a:extLst>
          </p:cNvPr>
          <p:cNvSpPr txBox="1"/>
          <p:nvPr/>
        </p:nvSpPr>
        <p:spPr>
          <a:xfrm>
            <a:off x="5141589" y="3173837"/>
            <a:ext cx="19837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Computer</a:t>
            </a:r>
          </a:p>
          <a:p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4963E96-0A5C-0044-3BCC-29A5BA01CE95}"/>
              </a:ext>
            </a:extLst>
          </p:cNvPr>
          <p:cNvSpPr txBox="1"/>
          <p:nvPr/>
        </p:nvSpPr>
        <p:spPr>
          <a:xfrm>
            <a:off x="1740513" y="4770767"/>
            <a:ext cx="1772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Desk</a:t>
            </a:r>
            <a:r>
              <a:rPr lang="en-GB" sz="24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s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3314A438-7C4B-76A7-D107-93B9D0A5E225}"/>
              </a:ext>
            </a:extLst>
          </p:cNvPr>
          <p:cNvSpPr txBox="1"/>
          <p:nvPr/>
        </p:nvSpPr>
        <p:spPr>
          <a:xfrm>
            <a:off x="1967669" y="3838365"/>
            <a:ext cx="17163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Montserrat ExtraBold" panose="00000900000000000000" pitchFamily="2" charset="0"/>
                <a:cs typeface="Arial" panose="020B0604020202020204" pitchFamily="34" charset="0"/>
              </a:rPr>
              <a:t>Papers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DEC2C3-7838-1987-8D27-FF5B7AD3E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510158"/>
            <a:ext cx="12192000" cy="353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44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536DED4-A61E-D641-803C-D6B68C41A288}"/>
              </a:ext>
            </a:extLst>
          </p:cNvPr>
          <p:cNvGrpSpPr/>
          <p:nvPr/>
        </p:nvGrpSpPr>
        <p:grpSpPr>
          <a:xfrm>
            <a:off x="178154" y="273658"/>
            <a:ext cx="12257751" cy="6310683"/>
            <a:chOff x="665142" y="979996"/>
            <a:chExt cx="24761182" cy="11080825"/>
          </a:xfrm>
        </p:grpSpPr>
        <p:sp>
          <p:nvSpPr>
            <p:cNvPr id="420" name="Shape"/>
            <p:cNvSpPr/>
            <p:nvPr/>
          </p:nvSpPr>
          <p:spPr>
            <a:xfrm>
              <a:off x="9546649" y="6290045"/>
              <a:ext cx="3011734" cy="339196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84" extrusionOk="0">
                  <a:moveTo>
                    <a:pt x="897" y="4825"/>
                  </a:moveTo>
                  <a:lnTo>
                    <a:pt x="9904" y="179"/>
                  </a:lnTo>
                  <a:cubicBezTo>
                    <a:pt x="10178" y="64"/>
                    <a:pt x="10477" y="2"/>
                    <a:pt x="10780" y="0"/>
                  </a:cubicBezTo>
                  <a:cubicBezTo>
                    <a:pt x="11107" y="-2"/>
                    <a:pt x="11430" y="64"/>
                    <a:pt x="11723" y="194"/>
                  </a:cubicBezTo>
                  <a:lnTo>
                    <a:pt x="20691" y="4810"/>
                  </a:lnTo>
                  <a:cubicBezTo>
                    <a:pt x="20944" y="4942"/>
                    <a:pt x="21158" y="5127"/>
                    <a:pt x="21315" y="5348"/>
                  </a:cubicBezTo>
                  <a:cubicBezTo>
                    <a:pt x="21493" y="5598"/>
                    <a:pt x="21592" y="5887"/>
                    <a:pt x="21600" y="6183"/>
                  </a:cubicBezTo>
                  <a:lnTo>
                    <a:pt x="21600" y="15410"/>
                  </a:lnTo>
                  <a:cubicBezTo>
                    <a:pt x="21593" y="15675"/>
                    <a:pt x="21511" y="15934"/>
                    <a:pt x="21362" y="16164"/>
                  </a:cubicBezTo>
                  <a:cubicBezTo>
                    <a:pt x="21216" y="16388"/>
                    <a:pt x="21010" y="16577"/>
                    <a:pt x="20762" y="16713"/>
                  </a:cubicBezTo>
                  <a:lnTo>
                    <a:pt x="11698" y="21351"/>
                  </a:lnTo>
                  <a:cubicBezTo>
                    <a:pt x="11446" y="21489"/>
                    <a:pt x="11158" y="21569"/>
                    <a:pt x="10862" y="21582"/>
                  </a:cubicBezTo>
                  <a:cubicBezTo>
                    <a:pt x="10515" y="21598"/>
                    <a:pt x="10170" y="21523"/>
                    <a:pt x="9871" y="21365"/>
                  </a:cubicBezTo>
                  <a:lnTo>
                    <a:pt x="763" y="16660"/>
                  </a:lnTo>
                  <a:cubicBezTo>
                    <a:pt x="525" y="16512"/>
                    <a:pt x="331" y="16314"/>
                    <a:pt x="198" y="16085"/>
                  </a:cubicBezTo>
                  <a:cubicBezTo>
                    <a:pt x="70" y="15864"/>
                    <a:pt x="2" y="15621"/>
                    <a:pt x="0" y="15373"/>
                  </a:cubicBezTo>
                  <a:lnTo>
                    <a:pt x="0" y="6234"/>
                  </a:lnTo>
                  <a:cubicBezTo>
                    <a:pt x="10" y="5958"/>
                    <a:pt x="94" y="5687"/>
                    <a:pt x="246" y="5445"/>
                  </a:cubicBezTo>
                  <a:cubicBezTo>
                    <a:pt x="402" y="5194"/>
                    <a:pt x="626" y="4981"/>
                    <a:pt x="897" y="4825"/>
                  </a:cubicBez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600"/>
            </a:p>
          </p:txBody>
        </p:sp>
        <p:sp>
          <p:nvSpPr>
            <p:cNvPr id="421" name="Circle"/>
            <p:cNvSpPr/>
            <p:nvPr/>
          </p:nvSpPr>
          <p:spPr>
            <a:xfrm>
              <a:off x="10079561" y="7058296"/>
              <a:ext cx="1805723" cy="1805723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600"/>
            </a:p>
          </p:txBody>
        </p:sp>
        <p:sp>
          <p:nvSpPr>
            <p:cNvPr id="423" name="S"/>
            <p:cNvSpPr txBox="1"/>
            <p:nvPr/>
          </p:nvSpPr>
          <p:spPr>
            <a:xfrm>
              <a:off x="10657408" y="7572093"/>
              <a:ext cx="490180" cy="81963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700" b="1" dirty="0"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</a:p>
          </p:txBody>
        </p:sp>
        <p:sp>
          <p:nvSpPr>
            <p:cNvPr id="425" name="Shape"/>
            <p:cNvSpPr/>
            <p:nvPr/>
          </p:nvSpPr>
          <p:spPr>
            <a:xfrm>
              <a:off x="13220753" y="5973538"/>
              <a:ext cx="3011734" cy="339196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84" extrusionOk="0">
                  <a:moveTo>
                    <a:pt x="897" y="4825"/>
                  </a:moveTo>
                  <a:lnTo>
                    <a:pt x="9904" y="179"/>
                  </a:lnTo>
                  <a:cubicBezTo>
                    <a:pt x="10178" y="64"/>
                    <a:pt x="10477" y="2"/>
                    <a:pt x="10780" y="0"/>
                  </a:cubicBezTo>
                  <a:cubicBezTo>
                    <a:pt x="11107" y="-2"/>
                    <a:pt x="11430" y="64"/>
                    <a:pt x="11723" y="194"/>
                  </a:cubicBezTo>
                  <a:lnTo>
                    <a:pt x="20691" y="4810"/>
                  </a:lnTo>
                  <a:cubicBezTo>
                    <a:pt x="20944" y="4942"/>
                    <a:pt x="21158" y="5127"/>
                    <a:pt x="21315" y="5348"/>
                  </a:cubicBezTo>
                  <a:cubicBezTo>
                    <a:pt x="21493" y="5598"/>
                    <a:pt x="21592" y="5887"/>
                    <a:pt x="21600" y="6183"/>
                  </a:cubicBezTo>
                  <a:lnTo>
                    <a:pt x="21600" y="15410"/>
                  </a:lnTo>
                  <a:cubicBezTo>
                    <a:pt x="21593" y="15675"/>
                    <a:pt x="21511" y="15934"/>
                    <a:pt x="21362" y="16164"/>
                  </a:cubicBezTo>
                  <a:cubicBezTo>
                    <a:pt x="21216" y="16388"/>
                    <a:pt x="21010" y="16577"/>
                    <a:pt x="20762" y="16713"/>
                  </a:cubicBezTo>
                  <a:lnTo>
                    <a:pt x="11698" y="21351"/>
                  </a:lnTo>
                  <a:cubicBezTo>
                    <a:pt x="11446" y="21489"/>
                    <a:pt x="11158" y="21569"/>
                    <a:pt x="10862" y="21582"/>
                  </a:cubicBezTo>
                  <a:cubicBezTo>
                    <a:pt x="10515" y="21598"/>
                    <a:pt x="10170" y="21523"/>
                    <a:pt x="9871" y="21365"/>
                  </a:cubicBezTo>
                  <a:lnTo>
                    <a:pt x="763" y="16660"/>
                  </a:lnTo>
                  <a:cubicBezTo>
                    <a:pt x="525" y="16512"/>
                    <a:pt x="331" y="16314"/>
                    <a:pt x="198" y="16085"/>
                  </a:cubicBezTo>
                  <a:cubicBezTo>
                    <a:pt x="70" y="15864"/>
                    <a:pt x="2" y="15621"/>
                    <a:pt x="0" y="15373"/>
                  </a:cubicBezTo>
                  <a:lnTo>
                    <a:pt x="0" y="6234"/>
                  </a:lnTo>
                  <a:cubicBezTo>
                    <a:pt x="10" y="5958"/>
                    <a:pt x="94" y="5687"/>
                    <a:pt x="246" y="5445"/>
                  </a:cubicBezTo>
                  <a:cubicBezTo>
                    <a:pt x="402" y="5194"/>
                    <a:pt x="626" y="4981"/>
                    <a:pt x="897" y="4825"/>
                  </a:cubicBez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600" dirty="0"/>
            </a:p>
          </p:txBody>
        </p:sp>
        <p:sp>
          <p:nvSpPr>
            <p:cNvPr id="426" name="Circle"/>
            <p:cNvSpPr/>
            <p:nvPr/>
          </p:nvSpPr>
          <p:spPr>
            <a:xfrm>
              <a:off x="13823758" y="6699960"/>
              <a:ext cx="1805723" cy="1805723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600"/>
            </a:p>
          </p:txBody>
        </p:sp>
        <p:sp>
          <p:nvSpPr>
            <p:cNvPr id="428" name="T"/>
            <p:cNvSpPr txBox="1"/>
            <p:nvPr/>
          </p:nvSpPr>
          <p:spPr>
            <a:xfrm>
              <a:off x="14387769" y="7153197"/>
              <a:ext cx="717394" cy="81963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700" b="1" dirty="0">
                  <a:latin typeface="Arial" panose="020B0604020202020204" pitchFamily="34" charset="0"/>
                  <a:cs typeface="Arial" panose="020B0604020202020204" pitchFamily="34" charset="0"/>
                </a:rPr>
                <a:t>T</a:t>
              </a:r>
            </a:p>
          </p:txBody>
        </p:sp>
        <p:sp>
          <p:nvSpPr>
            <p:cNvPr id="430" name="Shape"/>
            <p:cNvSpPr/>
            <p:nvPr/>
          </p:nvSpPr>
          <p:spPr>
            <a:xfrm>
              <a:off x="20140062" y="3589494"/>
              <a:ext cx="3011734" cy="339196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84" extrusionOk="0">
                  <a:moveTo>
                    <a:pt x="897" y="4825"/>
                  </a:moveTo>
                  <a:lnTo>
                    <a:pt x="9904" y="179"/>
                  </a:lnTo>
                  <a:cubicBezTo>
                    <a:pt x="10178" y="64"/>
                    <a:pt x="10477" y="2"/>
                    <a:pt x="10780" y="0"/>
                  </a:cubicBezTo>
                  <a:cubicBezTo>
                    <a:pt x="11107" y="-2"/>
                    <a:pt x="11430" y="64"/>
                    <a:pt x="11723" y="194"/>
                  </a:cubicBezTo>
                  <a:lnTo>
                    <a:pt x="20691" y="4810"/>
                  </a:lnTo>
                  <a:cubicBezTo>
                    <a:pt x="20944" y="4942"/>
                    <a:pt x="21158" y="5127"/>
                    <a:pt x="21315" y="5348"/>
                  </a:cubicBezTo>
                  <a:cubicBezTo>
                    <a:pt x="21493" y="5598"/>
                    <a:pt x="21592" y="5887"/>
                    <a:pt x="21600" y="6183"/>
                  </a:cubicBezTo>
                  <a:lnTo>
                    <a:pt x="21600" y="15410"/>
                  </a:lnTo>
                  <a:cubicBezTo>
                    <a:pt x="21593" y="15675"/>
                    <a:pt x="21511" y="15934"/>
                    <a:pt x="21362" y="16164"/>
                  </a:cubicBezTo>
                  <a:cubicBezTo>
                    <a:pt x="21216" y="16388"/>
                    <a:pt x="21010" y="16577"/>
                    <a:pt x="20762" y="16713"/>
                  </a:cubicBezTo>
                  <a:lnTo>
                    <a:pt x="11698" y="21351"/>
                  </a:lnTo>
                  <a:cubicBezTo>
                    <a:pt x="11446" y="21489"/>
                    <a:pt x="11158" y="21569"/>
                    <a:pt x="10862" y="21582"/>
                  </a:cubicBezTo>
                  <a:cubicBezTo>
                    <a:pt x="10515" y="21598"/>
                    <a:pt x="10170" y="21523"/>
                    <a:pt x="9871" y="21365"/>
                  </a:cubicBezTo>
                  <a:lnTo>
                    <a:pt x="763" y="16660"/>
                  </a:lnTo>
                  <a:cubicBezTo>
                    <a:pt x="525" y="16512"/>
                    <a:pt x="331" y="16314"/>
                    <a:pt x="198" y="16085"/>
                  </a:cubicBezTo>
                  <a:cubicBezTo>
                    <a:pt x="70" y="15864"/>
                    <a:pt x="2" y="15621"/>
                    <a:pt x="0" y="15373"/>
                  </a:cubicBezTo>
                  <a:lnTo>
                    <a:pt x="0" y="6234"/>
                  </a:lnTo>
                  <a:cubicBezTo>
                    <a:pt x="10" y="5958"/>
                    <a:pt x="94" y="5687"/>
                    <a:pt x="246" y="5445"/>
                  </a:cubicBezTo>
                  <a:cubicBezTo>
                    <a:pt x="402" y="5194"/>
                    <a:pt x="626" y="4981"/>
                    <a:pt x="897" y="4825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600"/>
            </a:p>
          </p:txBody>
        </p:sp>
        <p:sp>
          <p:nvSpPr>
            <p:cNvPr id="431" name="Circle"/>
            <p:cNvSpPr/>
            <p:nvPr/>
          </p:nvSpPr>
          <p:spPr>
            <a:xfrm>
              <a:off x="20803534" y="4351057"/>
              <a:ext cx="1805723" cy="1805723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600"/>
            </a:p>
          </p:txBody>
        </p:sp>
        <p:sp>
          <p:nvSpPr>
            <p:cNvPr id="433" name="E"/>
            <p:cNvSpPr txBox="1"/>
            <p:nvPr/>
          </p:nvSpPr>
          <p:spPr>
            <a:xfrm>
              <a:off x="21347844" y="4847905"/>
              <a:ext cx="596173" cy="81963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700" b="1" dirty="0">
                  <a:latin typeface="Arial" panose="020B0604020202020204" pitchFamily="34" charset="0"/>
                  <a:cs typeface="Arial" panose="020B0604020202020204" pitchFamily="34" charset="0"/>
                </a:rPr>
                <a:t>E</a:t>
              </a:r>
            </a:p>
          </p:txBody>
        </p:sp>
        <p:sp>
          <p:nvSpPr>
            <p:cNvPr id="435" name="Shape"/>
            <p:cNvSpPr/>
            <p:nvPr/>
          </p:nvSpPr>
          <p:spPr>
            <a:xfrm>
              <a:off x="16193492" y="4037421"/>
              <a:ext cx="3011734" cy="339196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84" extrusionOk="0">
                  <a:moveTo>
                    <a:pt x="897" y="4825"/>
                  </a:moveTo>
                  <a:lnTo>
                    <a:pt x="9904" y="179"/>
                  </a:lnTo>
                  <a:cubicBezTo>
                    <a:pt x="10178" y="64"/>
                    <a:pt x="10477" y="2"/>
                    <a:pt x="10780" y="0"/>
                  </a:cubicBezTo>
                  <a:cubicBezTo>
                    <a:pt x="11107" y="-2"/>
                    <a:pt x="11430" y="64"/>
                    <a:pt x="11723" y="194"/>
                  </a:cubicBezTo>
                  <a:lnTo>
                    <a:pt x="20691" y="4810"/>
                  </a:lnTo>
                  <a:cubicBezTo>
                    <a:pt x="20944" y="4942"/>
                    <a:pt x="21158" y="5127"/>
                    <a:pt x="21315" y="5348"/>
                  </a:cubicBezTo>
                  <a:cubicBezTo>
                    <a:pt x="21493" y="5598"/>
                    <a:pt x="21592" y="5887"/>
                    <a:pt x="21600" y="6183"/>
                  </a:cubicBezTo>
                  <a:lnTo>
                    <a:pt x="21600" y="15410"/>
                  </a:lnTo>
                  <a:cubicBezTo>
                    <a:pt x="21593" y="15675"/>
                    <a:pt x="21511" y="15934"/>
                    <a:pt x="21362" y="16164"/>
                  </a:cubicBezTo>
                  <a:cubicBezTo>
                    <a:pt x="21216" y="16388"/>
                    <a:pt x="21010" y="16577"/>
                    <a:pt x="20762" y="16713"/>
                  </a:cubicBezTo>
                  <a:lnTo>
                    <a:pt x="11698" y="21351"/>
                  </a:lnTo>
                  <a:cubicBezTo>
                    <a:pt x="11446" y="21489"/>
                    <a:pt x="11158" y="21569"/>
                    <a:pt x="10862" y="21582"/>
                  </a:cubicBezTo>
                  <a:cubicBezTo>
                    <a:pt x="10515" y="21598"/>
                    <a:pt x="10170" y="21523"/>
                    <a:pt x="9871" y="21365"/>
                  </a:cubicBezTo>
                  <a:lnTo>
                    <a:pt x="763" y="16660"/>
                  </a:lnTo>
                  <a:cubicBezTo>
                    <a:pt x="525" y="16512"/>
                    <a:pt x="331" y="16314"/>
                    <a:pt x="198" y="16085"/>
                  </a:cubicBezTo>
                  <a:cubicBezTo>
                    <a:pt x="70" y="15864"/>
                    <a:pt x="2" y="15621"/>
                    <a:pt x="0" y="15373"/>
                  </a:cubicBezTo>
                  <a:lnTo>
                    <a:pt x="0" y="6234"/>
                  </a:lnTo>
                  <a:cubicBezTo>
                    <a:pt x="10" y="5958"/>
                    <a:pt x="94" y="5687"/>
                    <a:pt x="246" y="5445"/>
                  </a:cubicBezTo>
                  <a:cubicBezTo>
                    <a:pt x="402" y="5194"/>
                    <a:pt x="626" y="4981"/>
                    <a:pt x="897" y="4825"/>
                  </a:cubicBez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600"/>
            </a:p>
          </p:txBody>
        </p:sp>
        <p:sp>
          <p:nvSpPr>
            <p:cNvPr id="436" name="Circle"/>
            <p:cNvSpPr/>
            <p:nvPr/>
          </p:nvSpPr>
          <p:spPr>
            <a:xfrm>
              <a:off x="16752233" y="4484322"/>
              <a:ext cx="1805723" cy="1805723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600"/>
            </a:p>
          </p:txBody>
        </p:sp>
        <p:sp>
          <p:nvSpPr>
            <p:cNvPr id="438" name="L"/>
            <p:cNvSpPr txBox="1"/>
            <p:nvPr/>
          </p:nvSpPr>
          <p:spPr>
            <a:xfrm>
              <a:off x="17378981" y="4899028"/>
              <a:ext cx="1228087" cy="81963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700" b="1" dirty="0">
                  <a:solidFill>
                    <a:schemeClr val="tx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</a:t>
              </a:r>
            </a:p>
          </p:txBody>
        </p:sp>
        <p:sp>
          <p:nvSpPr>
            <p:cNvPr id="440" name="Shape"/>
            <p:cNvSpPr/>
            <p:nvPr/>
          </p:nvSpPr>
          <p:spPr>
            <a:xfrm>
              <a:off x="1763767" y="8263290"/>
              <a:ext cx="3011734" cy="339196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84" extrusionOk="0">
                  <a:moveTo>
                    <a:pt x="897" y="4825"/>
                  </a:moveTo>
                  <a:lnTo>
                    <a:pt x="9904" y="179"/>
                  </a:lnTo>
                  <a:cubicBezTo>
                    <a:pt x="10178" y="64"/>
                    <a:pt x="10477" y="2"/>
                    <a:pt x="10780" y="0"/>
                  </a:cubicBezTo>
                  <a:cubicBezTo>
                    <a:pt x="11107" y="-2"/>
                    <a:pt x="11430" y="64"/>
                    <a:pt x="11723" y="194"/>
                  </a:cubicBezTo>
                  <a:lnTo>
                    <a:pt x="20691" y="4810"/>
                  </a:lnTo>
                  <a:cubicBezTo>
                    <a:pt x="20944" y="4942"/>
                    <a:pt x="21158" y="5127"/>
                    <a:pt x="21315" y="5348"/>
                  </a:cubicBezTo>
                  <a:cubicBezTo>
                    <a:pt x="21493" y="5598"/>
                    <a:pt x="21592" y="5887"/>
                    <a:pt x="21600" y="6183"/>
                  </a:cubicBezTo>
                  <a:lnTo>
                    <a:pt x="21600" y="15410"/>
                  </a:lnTo>
                  <a:cubicBezTo>
                    <a:pt x="21593" y="15675"/>
                    <a:pt x="21511" y="15934"/>
                    <a:pt x="21362" y="16164"/>
                  </a:cubicBezTo>
                  <a:cubicBezTo>
                    <a:pt x="21216" y="16388"/>
                    <a:pt x="21010" y="16577"/>
                    <a:pt x="20762" y="16713"/>
                  </a:cubicBezTo>
                  <a:lnTo>
                    <a:pt x="11698" y="21351"/>
                  </a:lnTo>
                  <a:cubicBezTo>
                    <a:pt x="11446" y="21489"/>
                    <a:pt x="11158" y="21569"/>
                    <a:pt x="10862" y="21582"/>
                  </a:cubicBezTo>
                  <a:cubicBezTo>
                    <a:pt x="10515" y="21598"/>
                    <a:pt x="10170" y="21523"/>
                    <a:pt x="9871" y="21365"/>
                  </a:cubicBezTo>
                  <a:lnTo>
                    <a:pt x="763" y="16660"/>
                  </a:lnTo>
                  <a:cubicBezTo>
                    <a:pt x="525" y="16512"/>
                    <a:pt x="331" y="16314"/>
                    <a:pt x="198" y="16085"/>
                  </a:cubicBezTo>
                  <a:cubicBezTo>
                    <a:pt x="70" y="15864"/>
                    <a:pt x="2" y="15621"/>
                    <a:pt x="0" y="15373"/>
                  </a:cubicBezTo>
                  <a:lnTo>
                    <a:pt x="0" y="6234"/>
                  </a:lnTo>
                  <a:cubicBezTo>
                    <a:pt x="10" y="5958"/>
                    <a:pt x="94" y="5687"/>
                    <a:pt x="246" y="5445"/>
                  </a:cubicBezTo>
                  <a:cubicBezTo>
                    <a:pt x="402" y="5194"/>
                    <a:pt x="626" y="4981"/>
                    <a:pt x="897" y="4825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600"/>
            </a:p>
          </p:txBody>
        </p:sp>
        <p:sp>
          <p:nvSpPr>
            <p:cNvPr id="441" name="Circle"/>
            <p:cNvSpPr/>
            <p:nvPr/>
          </p:nvSpPr>
          <p:spPr>
            <a:xfrm>
              <a:off x="2320648" y="9021673"/>
              <a:ext cx="1805723" cy="1805723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600"/>
            </a:p>
          </p:txBody>
        </p:sp>
        <p:sp>
          <p:nvSpPr>
            <p:cNvPr id="443" name="P"/>
            <p:cNvSpPr txBox="1"/>
            <p:nvPr/>
          </p:nvSpPr>
          <p:spPr>
            <a:xfrm>
              <a:off x="2954323" y="9457740"/>
              <a:ext cx="477366" cy="81963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700" b="1" dirty="0"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</a:p>
          </p:txBody>
        </p:sp>
        <p:sp>
          <p:nvSpPr>
            <p:cNvPr id="445" name="Shape"/>
            <p:cNvSpPr/>
            <p:nvPr/>
          </p:nvSpPr>
          <p:spPr>
            <a:xfrm>
              <a:off x="5373908" y="7059905"/>
              <a:ext cx="3011734" cy="339196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84" extrusionOk="0">
                  <a:moveTo>
                    <a:pt x="897" y="4825"/>
                  </a:moveTo>
                  <a:lnTo>
                    <a:pt x="9904" y="179"/>
                  </a:lnTo>
                  <a:cubicBezTo>
                    <a:pt x="10178" y="64"/>
                    <a:pt x="10477" y="2"/>
                    <a:pt x="10780" y="0"/>
                  </a:cubicBezTo>
                  <a:cubicBezTo>
                    <a:pt x="11107" y="-2"/>
                    <a:pt x="11430" y="64"/>
                    <a:pt x="11723" y="194"/>
                  </a:cubicBezTo>
                  <a:lnTo>
                    <a:pt x="20691" y="4810"/>
                  </a:lnTo>
                  <a:cubicBezTo>
                    <a:pt x="20944" y="4942"/>
                    <a:pt x="21158" y="5127"/>
                    <a:pt x="21315" y="5348"/>
                  </a:cubicBezTo>
                  <a:cubicBezTo>
                    <a:pt x="21493" y="5598"/>
                    <a:pt x="21592" y="5887"/>
                    <a:pt x="21600" y="6183"/>
                  </a:cubicBezTo>
                  <a:lnTo>
                    <a:pt x="21600" y="15410"/>
                  </a:lnTo>
                  <a:cubicBezTo>
                    <a:pt x="21593" y="15675"/>
                    <a:pt x="21511" y="15934"/>
                    <a:pt x="21362" y="16164"/>
                  </a:cubicBezTo>
                  <a:cubicBezTo>
                    <a:pt x="21216" y="16388"/>
                    <a:pt x="21010" y="16577"/>
                    <a:pt x="20762" y="16713"/>
                  </a:cubicBezTo>
                  <a:lnTo>
                    <a:pt x="11698" y="21351"/>
                  </a:lnTo>
                  <a:cubicBezTo>
                    <a:pt x="11446" y="21489"/>
                    <a:pt x="11158" y="21569"/>
                    <a:pt x="10862" y="21582"/>
                  </a:cubicBezTo>
                  <a:cubicBezTo>
                    <a:pt x="10515" y="21598"/>
                    <a:pt x="10170" y="21523"/>
                    <a:pt x="9871" y="21365"/>
                  </a:cubicBezTo>
                  <a:lnTo>
                    <a:pt x="763" y="16660"/>
                  </a:lnTo>
                  <a:cubicBezTo>
                    <a:pt x="525" y="16512"/>
                    <a:pt x="331" y="16314"/>
                    <a:pt x="198" y="16085"/>
                  </a:cubicBezTo>
                  <a:cubicBezTo>
                    <a:pt x="70" y="15864"/>
                    <a:pt x="2" y="15621"/>
                    <a:pt x="0" y="15373"/>
                  </a:cubicBezTo>
                  <a:lnTo>
                    <a:pt x="0" y="6234"/>
                  </a:lnTo>
                  <a:cubicBezTo>
                    <a:pt x="10" y="5958"/>
                    <a:pt x="94" y="5687"/>
                    <a:pt x="246" y="5445"/>
                  </a:cubicBezTo>
                  <a:cubicBezTo>
                    <a:pt x="402" y="5194"/>
                    <a:pt x="626" y="4981"/>
                    <a:pt x="897" y="4825"/>
                  </a:cubicBez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600" dirty="0"/>
            </a:p>
          </p:txBody>
        </p:sp>
        <p:sp>
          <p:nvSpPr>
            <p:cNvPr id="446" name="Circle"/>
            <p:cNvSpPr/>
            <p:nvPr/>
          </p:nvSpPr>
          <p:spPr>
            <a:xfrm>
              <a:off x="5936507" y="7853023"/>
              <a:ext cx="1805723" cy="1805723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600"/>
            </a:p>
          </p:txBody>
        </p:sp>
        <p:sp>
          <p:nvSpPr>
            <p:cNvPr id="448" name="E"/>
            <p:cNvSpPr txBox="1"/>
            <p:nvPr/>
          </p:nvSpPr>
          <p:spPr>
            <a:xfrm>
              <a:off x="6484968" y="8263290"/>
              <a:ext cx="522854" cy="81963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700" b="1" dirty="0">
                  <a:latin typeface="Arial" panose="020B0604020202020204" pitchFamily="34" charset="0"/>
                  <a:cs typeface="Arial" panose="020B0604020202020204" pitchFamily="34" charset="0"/>
                </a:rPr>
                <a:t>E</a:t>
              </a:r>
            </a:p>
          </p:txBody>
        </p:sp>
        <p:sp>
          <p:nvSpPr>
            <p:cNvPr id="450" name="Economic Factors"/>
            <p:cNvSpPr/>
            <p:nvPr/>
          </p:nvSpPr>
          <p:spPr>
            <a:xfrm>
              <a:off x="7510825" y="10186898"/>
              <a:ext cx="5564877" cy="73857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4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Economic Factors</a:t>
              </a:r>
            </a:p>
          </p:txBody>
        </p:sp>
        <p:sp>
          <p:nvSpPr>
            <p:cNvPr id="451" name="Lorem Ipsum simply dummy industry. Lorem Ipsum has"/>
            <p:cNvSpPr/>
            <p:nvPr/>
          </p:nvSpPr>
          <p:spPr>
            <a:xfrm>
              <a:off x="7655929" y="10889912"/>
              <a:ext cx="5795467" cy="117090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Inflation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Unemployment</a:t>
              </a:r>
              <a:endParaRPr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3" name="Technological Factors"/>
            <p:cNvSpPr/>
            <p:nvPr/>
          </p:nvSpPr>
          <p:spPr>
            <a:xfrm>
              <a:off x="15385964" y="9095799"/>
              <a:ext cx="7223293" cy="73857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4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Technological Factors</a:t>
              </a:r>
            </a:p>
          </p:txBody>
        </p:sp>
        <p:sp>
          <p:nvSpPr>
            <p:cNvPr id="454" name="Lorem Ipsum simply dummy industry. Lorem Ipsum has"/>
            <p:cNvSpPr/>
            <p:nvPr/>
          </p:nvSpPr>
          <p:spPr>
            <a:xfrm>
              <a:off x="15629480" y="9787210"/>
              <a:ext cx="8787134" cy="6304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Machinery and electronics.</a:t>
              </a:r>
              <a:endParaRPr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6" name="Legal Factors"/>
            <p:cNvSpPr/>
            <p:nvPr/>
          </p:nvSpPr>
          <p:spPr>
            <a:xfrm>
              <a:off x="12727092" y="3219854"/>
              <a:ext cx="4525514" cy="73857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4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Legal Factors</a:t>
              </a:r>
            </a:p>
          </p:txBody>
        </p:sp>
        <p:sp>
          <p:nvSpPr>
            <p:cNvPr id="457" name="Lorem Ipsum simply dummy industry. Lorem Ipsum has"/>
            <p:cNvSpPr/>
            <p:nvPr/>
          </p:nvSpPr>
          <p:spPr>
            <a:xfrm>
              <a:off x="11686540" y="3788880"/>
              <a:ext cx="6080153" cy="6304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0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Equal participation.</a:t>
              </a:r>
              <a:endParaRPr sz="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9" name="Environmental  Factors"/>
            <p:cNvSpPr/>
            <p:nvPr/>
          </p:nvSpPr>
          <p:spPr>
            <a:xfrm>
              <a:off x="17865532" y="1817995"/>
              <a:ext cx="7560792" cy="73857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4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Environmental  Factors</a:t>
              </a:r>
            </a:p>
          </p:txBody>
        </p:sp>
        <p:sp>
          <p:nvSpPr>
            <p:cNvPr id="460" name="Lorem Ipsum simply dummy industry. Lorem Ipsum has"/>
            <p:cNvSpPr/>
            <p:nvPr/>
          </p:nvSpPr>
          <p:spPr>
            <a:xfrm>
              <a:off x="17939676" y="2509376"/>
              <a:ext cx="6248386" cy="117090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0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Climate change and pollution.</a:t>
              </a:r>
              <a:endParaRPr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2" name="Social Factors"/>
            <p:cNvSpPr txBox="1"/>
            <p:nvPr/>
          </p:nvSpPr>
          <p:spPr>
            <a:xfrm>
              <a:off x="6484968" y="5199964"/>
              <a:ext cx="4705318" cy="73857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4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Social Factors</a:t>
              </a:r>
            </a:p>
          </p:txBody>
        </p:sp>
        <p:sp>
          <p:nvSpPr>
            <p:cNvPr id="463" name="Lorem Ipsum simply dummy industry. Lorem Ipsum has"/>
            <p:cNvSpPr txBox="1"/>
            <p:nvPr/>
          </p:nvSpPr>
          <p:spPr>
            <a:xfrm>
              <a:off x="6125595" y="5748734"/>
              <a:ext cx="8419953" cy="111686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9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Distribution of the population. 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900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Eating habits </a:t>
              </a:r>
              <a:endParaRPr sz="1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5" name="Political Factors"/>
            <p:cNvSpPr txBox="1"/>
            <p:nvPr/>
          </p:nvSpPr>
          <p:spPr>
            <a:xfrm>
              <a:off x="665142" y="6255924"/>
              <a:ext cx="5160880" cy="73857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4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Political Factors</a:t>
              </a:r>
            </a:p>
          </p:txBody>
        </p:sp>
        <p:sp>
          <p:nvSpPr>
            <p:cNvPr id="466" name="Lorem Ipsum simply dummy industry. Lorem Ipsum has"/>
            <p:cNvSpPr txBox="1"/>
            <p:nvPr/>
          </p:nvSpPr>
          <p:spPr>
            <a:xfrm>
              <a:off x="683848" y="6910130"/>
              <a:ext cx="5061254" cy="284621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Tax.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Incentives work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8" name="Lorem Ipsum is simply dummy text of the printing and typesetting industry. Lorem Ipsum has been the industry's standard dummy text ever since the"/>
            <p:cNvSpPr/>
            <p:nvPr/>
          </p:nvSpPr>
          <p:spPr>
            <a:xfrm>
              <a:off x="665144" y="2207952"/>
              <a:ext cx="11565909" cy="176323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200" b="1" dirty="0">
                  <a:solidFill>
                    <a:schemeClr val="bg2">
                      <a:lumMod val="1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Analyse the environment</a:t>
              </a:r>
            </a:p>
            <a:p>
              <a:pPr marL="171450" indent="-1714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2200" b="1" dirty="0">
                  <a:solidFill>
                    <a:schemeClr val="bg2">
                      <a:lumMod val="1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Identify risks and business prospects </a:t>
              </a:r>
            </a:p>
          </p:txBody>
        </p:sp>
        <p:sp>
          <p:nvSpPr>
            <p:cNvPr id="469" name="PESTLE Analysis"/>
            <p:cNvSpPr/>
            <p:nvPr/>
          </p:nvSpPr>
          <p:spPr>
            <a:xfrm>
              <a:off x="1076457" y="979996"/>
              <a:ext cx="11049814" cy="127899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defPPr>
                <a:defRPr lang="en-US"/>
              </a:defPPr>
              <a:lvl1pPr marL="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28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85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9144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1430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3716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6002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1828800" algn="l" defTabSz="228600" rtl="0" eaLnBrk="1" latinLnBrk="0" hangingPunct="1"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44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serrat ExtraBold" panose="00000900000000000000" pitchFamily="2" charset="0"/>
                  <a:cs typeface="Arial" panose="020B0604020202020204" pitchFamily="34" charset="0"/>
                </a:rPr>
                <a:t>PESTLE A</a:t>
              </a:r>
              <a:r>
                <a:rPr lang="en-GB" sz="44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Montserrat ExtraBold" panose="00000900000000000000" pitchFamily="2" charset="0"/>
                  <a:cs typeface="Arial" panose="020B0604020202020204" pitchFamily="34" charset="0"/>
                </a:rPr>
                <a:t>NALYSIS</a:t>
              </a:r>
              <a:endParaRPr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tserrat ExtraBold" panose="00000900000000000000" pitchFamily="2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70603512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8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0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0" name="Straight Connector 22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Rectangle 24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118288-DC68-8D9C-405C-6F40F0720224}"/>
              </a:ext>
            </a:extLst>
          </p:cNvPr>
          <p:cNvSpPr txBox="1"/>
          <p:nvPr/>
        </p:nvSpPr>
        <p:spPr>
          <a:xfrm>
            <a:off x="1228408" y="462490"/>
            <a:ext cx="1046285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2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Solutions to the complex problem</a:t>
            </a:r>
            <a:endParaRPr lang="en-GB" sz="4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6FA348-26A9-C1B6-8894-55879C88E644}"/>
              </a:ext>
            </a:extLst>
          </p:cNvPr>
          <p:cNvSpPr txBox="1"/>
          <p:nvPr/>
        </p:nvSpPr>
        <p:spPr>
          <a:xfrm>
            <a:off x="562702" y="1481345"/>
            <a:ext cx="5222755" cy="48551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1. Managers need to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evaluate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their own team-leading methods and success in  </a:t>
            </a:r>
          </a:p>
          <a:p>
            <a:pPr algn="just"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 thwarting  mismanagement.</a:t>
            </a:r>
          </a:p>
          <a:p>
            <a:pPr algn="just"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2. Manager's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of his genuineness, compassion, risk, and triumph as well as  </a:t>
            </a:r>
          </a:p>
          <a:p>
            <a:pPr algn="just"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 the Teamwork's identifying its strengths and weaknesses in each area. </a:t>
            </a:r>
          </a:p>
          <a:p>
            <a:pPr algn="just"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3. To strengthen the team's weaknesses and enhance leadership,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is required.</a:t>
            </a:r>
          </a:p>
          <a:p>
            <a:pPr algn="just"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Clearly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define your expectations and goals.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1F0A06-3461-C86E-B670-F6DE9BA404AC}"/>
              </a:ext>
            </a:extLst>
          </p:cNvPr>
          <p:cNvSpPr txBox="1"/>
          <p:nvPr/>
        </p:nvSpPr>
        <p:spPr>
          <a:xfrm>
            <a:off x="6016651" y="1452250"/>
            <a:ext cx="5595257" cy="4836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5. Measurable performance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indicators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should be used by managers to measure development and provide them a chance to highlight employee accomplishments.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your employees' strengths and abilities increases, which fosters gratitude.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7. Instead of telling,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empower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8.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Trust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employees are less motivated to complete their tasks because their managers lack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confidence in their ability to do.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9. Give them the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freedom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decide for themselves.</a:t>
            </a:r>
          </a:p>
        </p:txBody>
      </p:sp>
    </p:spTree>
    <p:extLst>
      <p:ext uri="{BB962C8B-B14F-4D97-AF65-F5344CB8AC3E}">
        <p14:creationId xmlns:p14="http://schemas.microsoft.com/office/powerpoint/2010/main" val="631453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6" name="Rectangle 235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118288-DC68-8D9C-405C-6F40F0720224}"/>
              </a:ext>
            </a:extLst>
          </p:cNvPr>
          <p:cNvSpPr txBox="1"/>
          <p:nvPr/>
        </p:nvSpPr>
        <p:spPr>
          <a:xfrm>
            <a:off x="453296" y="856180"/>
            <a:ext cx="5451446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tserrat ExtraBold" panose="00000900000000000000" pitchFamily="2" charset="0"/>
                <a:ea typeface="+mj-ea"/>
                <a:cs typeface="+mj-cs"/>
              </a:rPr>
              <a:t>Plans for Decision Implementation</a:t>
            </a:r>
          </a:p>
        </p:txBody>
      </p:sp>
      <p:grpSp>
        <p:nvGrpSpPr>
          <p:cNvPr id="238" name="Group 237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39" name="Rectangle 23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0" name="Rectangle 23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2" name="Rectangle 24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AA468B-D636-7112-C2E0-845FCE145DDA}"/>
              </a:ext>
            </a:extLst>
          </p:cNvPr>
          <p:cNvSpPr txBox="1"/>
          <p:nvPr/>
        </p:nvSpPr>
        <p:spPr>
          <a:xfrm>
            <a:off x="307211" y="2354354"/>
            <a:ext cx="5137168" cy="39991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28600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manager must take the leadership course for 3 months.</a:t>
            </a:r>
          </a:p>
          <a:p>
            <a:pPr marL="285750" indent="-228600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Hire trainers in each area that is needed. </a:t>
            </a:r>
          </a:p>
          <a:p>
            <a:pPr marL="285750" indent="-228600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Purchase new equipment, such as computers and software. </a:t>
            </a:r>
          </a:p>
          <a:p>
            <a:pPr marL="285750" indent="-228600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Meet with employees and listen to their requests.</a:t>
            </a:r>
          </a:p>
          <a:p>
            <a:pPr marL="285750" indent="-228600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Raise the wages of workers. </a:t>
            </a:r>
          </a:p>
          <a:p>
            <a:pPr marL="285750" indent="-228600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Give them positive feedback.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AC0B3E9-D7CD-DD6B-D3EE-E58F5862FD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858" r="1" b="5191"/>
          <a:stretch/>
        </p:blipFill>
        <p:spPr>
          <a:xfrm>
            <a:off x="6427304" y="1234787"/>
            <a:ext cx="4526378" cy="438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781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118288-DC68-8D9C-405C-6F40F0720224}"/>
              </a:ext>
            </a:extLst>
          </p:cNvPr>
          <p:cNvSpPr txBox="1"/>
          <p:nvPr/>
        </p:nvSpPr>
        <p:spPr>
          <a:xfrm>
            <a:off x="420510" y="130775"/>
            <a:ext cx="4831643" cy="2228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tserrat ExtraBold" panose="00000900000000000000" pitchFamily="2" charset="0"/>
                <a:ea typeface="+mj-ea"/>
                <a:cs typeface="+mj-cs"/>
              </a:rPr>
              <a:t>Conclusion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2826BF-DA86-E83B-0A41-1D7FCA0C4CCB}"/>
              </a:ext>
            </a:extLst>
          </p:cNvPr>
          <p:cNvSpPr txBox="1"/>
          <p:nvPr/>
        </p:nvSpPr>
        <p:spPr>
          <a:xfrm>
            <a:off x="753536" y="1828800"/>
            <a:ext cx="6426197" cy="4538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algn="just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learned how I can solve problems using the FISHBONE and PESTLE models. </a:t>
            </a:r>
          </a:p>
          <a:p>
            <a:pPr marL="285750" indent="-228600" algn="just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wrote a plan to implement the solutions I took and focused on making them happen.</a:t>
            </a:r>
            <a:endParaRPr lang="en-US" sz="3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A group of people dancing&#10;&#10;Description automatically generated with medium confidence">
            <a:extLst>
              <a:ext uri="{FF2B5EF4-FFF2-40B4-BE49-F238E27FC236}">
                <a16:creationId xmlns:a16="http://schemas.microsoft.com/office/drawing/2014/main" id="{50E34329-E149-71EF-989A-AD9AC9B7095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52" r="17598" b="1"/>
          <a:stretch/>
        </p:blipFill>
        <p:spPr>
          <a:xfrm>
            <a:off x="7787808" y="1617929"/>
            <a:ext cx="3793067" cy="362214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12694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B71A4EF-AAF7-FE17-EC43-9FB5027D5A15}"/>
              </a:ext>
            </a:extLst>
          </p:cNvPr>
          <p:cNvSpPr txBox="1"/>
          <p:nvPr/>
        </p:nvSpPr>
        <p:spPr>
          <a:xfrm>
            <a:off x="459790" y="417690"/>
            <a:ext cx="11272420" cy="72199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References 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Jonathan, T. ( n.d.) "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Diagram: Determining Cause and Effect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“ 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[Online] Available from:  </a:t>
            </a: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https://www.reliableplant.com/fishbone-diagram-31877</a:t>
            </a: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 Accessed: 10 August 2022</a:t>
            </a:r>
            <a:r>
              <a:rPr lang="en-GB" sz="19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Arindra, M. (2020) "</a:t>
            </a:r>
            <a:r>
              <a:rPr lang="en-GB" sz="1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PESTLE Analysis Example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" [Online] Available from:  </a:t>
            </a: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https://managementweekly.org/pestle-analysis-example/</a:t>
            </a: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 Accessed: 12 August 2022</a:t>
            </a:r>
            <a:r>
              <a:rPr lang="en-GB" sz="19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Dianne,  C. (2017) "</a:t>
            </a:r>
            <a:r>
              <a:rPr lang="en-GB" sz="1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Overcoming Bad Management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" [Online] Available from:  </a:t>
            </a: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https://corevalues.com/leadership/overcoming-bad-management/</a:t>
            </a: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 Accessed: 14 August 2022</a:t>
            </a:r>
            <a:r>
              <a:rPr lang="en-GB" sz="19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Indeed Editorial Team. (2021) "</a:t>
            </a:r>
            <a:r>
              <a:rPr lang="en-GB" sz="1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How To Use Problem-Solving and Decision-Making Skills at Work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“[Online] Available from</a:t>
            </a: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 </a:t>
            </a: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https://www.indeed.com/career-advice/career-development/problem-solving-and-decision-making</a:t>
            </a: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 Accessed: 14 August 2022</a:t>
            </a:r>
            <a:r>
              <a:rPr lang="en-GB" sz="19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Hayaa, N. (n.d.) "</a:t>
            </a:r>
            <a:r>
              <a:rPr lang="en-GB" sz="1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Decision making &amp; problem solving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“ [ Online] Available from: </a:t>
            </a: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https://slideplayer.com/slide/4994893/</a:t>
            </a: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 Accessed: 16 August 2022</a:t>
            </a:r>
            <a:r>
              <a:rPr lang="en-GB" sz="19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).</a:t>
            </a:r>
            <a:endParaRPr lang="en-GB" sz="1900" dirty="0">
              <a:solidFill>
                <a:srgbClr val="0070C0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-GB" sz="2000" b="1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-GB" sz="2000" dirty="0">
              <a:solidFill>
                <a:srgbClr val="0070C0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7398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anded Edge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777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1_Office Them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4.xml><?xml version="1.0" encoding="utf-8"?>
<a:theme xmlns:a="http://schemas.openxmlformats.org/drawingml/2006/main" name="Office Theme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2925</TotalTime>
  <Words>761</Words>
  <Application>Microsoft Office PowerPoint</Application>
  <PresentationFormat>Widescreen</PresentationFormat>
  <Paragraphs>104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Barlow</vt:lpstr>
      <vt:lpstr>Calibri</vt:lpstr>
      <vt:lpstr>Calibri Light</vt:lpstr>
      <vt:lpstr>Montserrat ExtraBold</vt:lpstr>
      <vt:lpstr>Segoe UI</vt:lpstr>
      <vt:lpstr>Office Theme</vt:lpstr>
      <vt:lpstr>1_Office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Certificate of Higher Education in Health and Social Care Module: Problem Solving and Decision Making (Health and Social Care) Module code: BMSW4004 Lecturer:  Laila Surani  Student name: Flor de Maria Galindo Manuel de Killick  Student Number: 2124309 </dc:title>
  <dc:creator>Flor De Maria Galindo Manuel De Killick (2124309)</dc:creator>
  <cp:lastModifiedBy>Flor De Maria Galindo Manuel De Killick (2124309)</cp:lastModifiedBy>
  <cp:revision>36</cp:revision>
  <dcterms:created xsi:type="dcterms:W3CDTF">2022-07-20T21:13:37Z</dcterms:created>
  <dcterms:modified xsi:type="dcterms:W3CDTF">2022-08-16T21:59:29Z</dcterms:modified>
</cp:coreProperties>
</file>