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3"/>
  </p:notesMasterIdLst>
  <p:sldIdLst>
    <p:sldId id="719" r:id="rId24"/>
    <p:sldId id="762" r:id="rId25"/>
    <p:sldId id="777" r:id="rId26"/>
    <p:sldId id="763" r:id="rId27"/>
    <p:sldId id="764" r:id="rId28"/>
    <p:sldId id="765" r:id="rId29"/>
    <p:sldId id="766" r:id="rId30"/>
    <p:sldId id="778" r:id="rId31"/>
    <p:sldId id="769" r:id="rId32"/>
    <p:sldId id="768" r:id="rId33"/>
    <p:sldId id="770" r:id="rId34"/>
    <p:sldId id="771" r:id="rId35"/>
    <p:sldId id="779" r:id="rId36"/>
    <p:sldId id="772" r:id="rId37"/>
    <p:sldId id="773" r:id="rId38"/>
    <p:sldId id="775" r:id="rId39"/>
    <p:sldId id="774" r:id="rId40"/>
    <p:sldId id="776" r:id="rId41"/>
    <p:sldId id="720"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674717-2244-42B3-8586-9087A27FA585}" v="196" dt="2023-04-25T14:21:20.9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114" y="7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microsoft.com/office/2015/10/relationships/revisionInfo" Target="revisionInfo.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theme" Target="theme/theme1.xml"/><Relationship Id="rId20" Type="http://schemas.openxmlformats.org/officeDocument/2006/relationships/slideMaster" Target="slideMasters/slideMaster17.xml"/><Relationship Id="rId41"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57674717-2244-42B3-8586-9087A27FA585}"/>
    <pc:docChg chg="undo custSel addSld delSld modSld sldOrd">
      <pc:chgData name="Jenifer Prince Devaraj" userId="c3fb109c-09d1-42a6-93f4-69472d709861" providerId="ADAL" clId="{57674717-2244-42B3-8586-9087A27FA585}" dt="2023-05-09T11:19:02.026" v="4494" actId="1076"/>
      <pc:docMkLst>
        <pc:docMk/>
      </pc:docMkLst>
      <pc:sldChg chg="addSp delSp modSp add del mod">
        <pc:chgData name="Jenifer Prince Devaraj" userId="c3fb109c-09d1-42a6-93f4-69472d709861" providerId="ADAL" clId="{57674717-2244-42B3-8586-9087A27FA585}" dt="2023-03-06T22:09:26.509" v="3385" actId="47"/>
        <pc:sldMkLst>
          <pc:docMk/>
          <pc:sldMk cId="3553891901" sldId="257"/>
        </pc:sldMkLst>
        <pc:spChg chg="del mod">
          <ac:chgData name="Jenifer Prince Devaraj" userId="c3fb109c-09d1-42a6-93f4-69472d709861" providerId="ADAL" clId="{57674717-2244-42B3-8586-9087A27FA585}" dt="2023-03-06T21:36:58.536" v="3332" actId="478"/>
          <ac:spMkLst>
            <pc:docMk/>
            <pc:sldMk cId="3553891901" sldId="257"/>
            <ac:spMk id="2" creationId="{294B3861-C5AE-811A-D468-5FF1EBE02B6F}"/>
          </ac:spMkLst>
        </pc:spChg>
        <pc:spChg chg="del">
          <ac:chgData name="Jenifer Prince Devaraj" userId="c3fb109c-09d1-42a6-93f4-69472d709861" providerId="ADAL" clId="{57674717-2244-42B3-8586-9087A27FA585}" dt="2023-03-06T21:36:55.322" v="3330" actId="478"/>
          <ac:spMkLst>
            <pc:docMk/>
            <pc:sldMk cId="3553891901" sldId="257"/>
            <ac:spMk id="3" creationId="{FE0DCE23-7CDD-CC40-5D59-0E9FB4FE7171}"/>
          </ac:spMkLst>
        </pc:spChg>
        <pc:picChg chg="del mod">
          <ac:chgData name="Jenifer Prince Devaraj" userId="c3fb109c-09d1-42a6-93f4-69472d709861" providerId="ADAL" clId="{57674717-2244-42B3-8586-9087A27FA585}" dt="2023-03-06T21:36:51.024" v="3329" actId="478"/>
          <ac:picMkLst>
            <pc:docMk/>
            <pc:sldMk cId="3553891901" sldId="257"/>
            <ac:picMk id="5" creationId="{48341437-A387-32D8-8372-9EA5EB7F40A8}"/>
          </ac:picMkLst>
        </pc:picChg>
        <pc:picChg chg="add del mod">
          <ac:chgData name="Jenifer Prince Devaraj" userId="c3fb109c-09d1-42a6-93f4-69472d709861" providerId="ADAL" clId="{57674717-2244-42B3-8586-9087A27FA585}" dt="2023-03-06T21:36:49.217" v="3328" actId="478"/>
          <ac:picMkLst>
            <pc:docMk/>
            <pc:sldMk cId="3553891901" sldId="257"/>
            <ac:picMk id="6" creationId="{317608DB-0F95-5C4D-FC07-027101861156}"/>
          </ac:picMkLst>
        </pc:picChg>
        <pc:picChg chg="add del mod">
          <ac:chgData name="Jenifer Prince Devaraj" userId="c3fb109c-09d1-42a6-93f4-69472d709861" providerId="ADAL" clId="{57674717-2244-42B3-8586-9087A27FA585}" dt="2023-03-06T21:37:10.757" v="3336" actId="21"/>
          <ac:picMkLst>
            <pc:docMk/>
            <pc:sldMk cId="3553891901" sldId="257"/>
            <ac:picMk id="8" creationId="{E4FCF784-6434-D824-9C84-E7C2FF2365B3}"/>
          </ac:picMkLst>
        </pc:picChg>
      </pc:sldChg>
      <pc:sldChg chg="modSp mod">
        <pc:chgData name="Jenifer Prince Devaraj" userId="c3fb109c-09d1-42a6-93f4-69472d709861" providerId="ADAL" clId="{57674717-2244-42B3-8586-9087A27FA585}" dt="2023-03-03T13:13:07.651" v="19" actId="20577"/>
        <pc:sldMkLst>
          <pc:docMk/>
          <pc:sldMk cId="3119007398" sldId="719"/>
        </pc:sldMkLst>
        <pc:spChg chg="mod">
          <ac:chgData name="Jenifer Prince Devaraj" userId="c3fb109c-09d1-42a6-93f4-69472d709861" providerId="ADAL" clId="{57674717-2244-42B3-8586-9087A27FA585}" dt="2023-03-03T13:13:07.651" v="19" actId="20577"/>
          <ac:spMkLst>
            <pc:docMk/>
            <pc:sldMk cId="3119007398" sldId="719"/>
            <ac:spMk id="4" creationId="{BE605BA5-7179-54D8-AA19-BC9809E09348}"/>
          </ac:spMkLst>
        </pc:spChg>
      </pc:sldChg>
      <pc:sldChg chg="addSp delSp modSp mod">
        <pc:chgData name="Jenifer Prince Devaraj" userId="c3fb109c-09d1-42a6-93f4-69472d709861" providerId="ADAL" clId="{57674717-2244-42B3-8586-9087A27FA585}" dt="2023-03-07T09:02:02.916" v="4285" actId="478"/>
        <pc:sldMkLst>
          <pc:docMk/>
          <pc:sldMk cId="3949027904" sldId="720"/>
        </pc:sldMkLst>
        <pc:spChg chg="del">
          <ac:chgData name="Jenifer Prince Devaraj" userId="c3fb109c-09d1-42a6-93f4-69472d709861" providerId="ADAL" clId="{57674717-2244-42B3-8586-9087A27FA585}" dt="2023-03-07T01:18:45.008" v="4283" actId="478"/>
          <ac:spMkLst>
            <pc:docMk/>
            <pc:sldMk cId="3949027904" sldId="720"/>
            <ac:spMk id="2" creationId="{5AF40EAB-6954-8B5E-C784-2A455332F66A}"/>
          </ac:spMkLst>
        </pc:spChg>
        <pc:spChg chg="add del mod">
          <ac:chgData name="Jenifer Prince Devaraj" userId="c3fb109c-09d1-42a6-93f4-69472d709861" providerId="ADAL" clId="{57674717-2244-42B3-8586-9087A27FA585}" dt="2023-03-07T09:02:02.916" v="4285" actId="478"/>
          <ac:spMkLst>
            <pc:docMk/>
            <pc:sldMk cId="3949027904" sldId="720"/>
            <ac:spMk id="5" creationId="{21BF0B48-5677-A000-24D6-E9349399D599}"/>
          </ac:spMkLst>
        </pc:spChg>
      </pc:sldChg>
      <pc:sldChg chg="del">
        <pc:chgData name="Jenifer Prince Devaraj" userId="c3fb109c-09d1-42a6-93f4-69472d709861" providerId="ADAL" clId="{57674717-2244-42B3-8586-9087A27FA585}" dt="2023-03-03T13:13:18.534" v="20" actId="47"/>
        <pc:sldMkLst>
          <pc:docMk/>
          <pc:sldMk cId="3798403330" sldId="722"/>
        </pc:sldMkLst>
      </pc:sldChg>
      <pc:sldChg chg="del">
        <pc:chgData name="Jenifer Prince Devaraj" userId="c3fb109c-09d1-42a6-93f4-69472d709861" providerId="ADAL" clId="{57674717-2244-42B3-8586-9087A27FA585}" dt="2023-03-03T13:13:18.534" v="20" actId="47"/>
        <pc:sldMkLst>
          <pc:docMk/>
          <pc:sldMk cId="874805054" sldId="723"/>
        </pc:sldMkLst>
      </pc:sldChg>
      <pc:sldChg chg="addSp delSp modSp mod">
        <pc:chgData name="Jenifer Prince Devaraj" userId="c3fb109c-09d1-42a6-93f4-69472d709861" providerId="ADAL" clId="{57674717-2244-42B3-8586-9087A27FA585}" dt="2023-03-06T09:22:45.968" v="568" actId="1076"/>
        <pc:sldMkLst>
          <pc:docMk/>
          <pc:sldMk cId="2611094109" sldId="762"/>
        </pc:sldMkLst>
        <pc:spChg chg="add del mod">
          <ac:chgData name="Jenifer Prince Devaraj" userId="c3fb109c-09d1-42a6-93f4-69472d709861" providerId="ADAL" clId="{57674717-2244-42B3-8586-9087A27FA585}" dt="2023-03-03T13:19:19.425" v="155" actId="478"/>
          <ac:spMkLst>
            <pc:docMk/>
            <pc:sldMk cId="2611094109" sldId="762"/>
            <ac:spMk id="2" creationId="{E7B1209F-5CB4-0819-1CB4-5ED01CB9B98B}"/>
          </ac:spMkLst>
        </pc:spChg>
        <pc:spChg chg="add del mod">
          <ac:chgData name="Jenifer Prince Devaraj" userId="c3fb109c-09d1-42a6-93f4-69472d709861" providerId="ADAL" clId="{57674717-2244-42B3-8586-9087A27FA585}" dt="2023-03-03T13:31:18.270" v="460" actId="478"/>
          <ac:spMkLst>
            <pc:docMk/>
            <pc:sldMk cId="2611094109" sldId="762"/>
            <ac:spMk id="3" creationId="{4BDB0CEE-71EF-F916-F156-6DC44E50813D}"/>
          </ac:spMkLst>
        </pc:spChg>
        <pc:spChg chg="mod">
          <ac:chgData name="Jenifer Prince Devaraj" userId="c3fb109c-09d1-42a6-93f4-69472d709861" providerId="ADAL" clId="{57674717-2244-42B3-8586-9087A27FA585}" dt="2023-03-06T09:22:22.630" v="561" actId="1076"/>
          <ac:spMkLst>
            <pc:docMk/>
            <pc:sldMk cId="2611094109" sldId="762"/>
            <ac:spMk id="5" creationId="{C451EA7F-0F7F-A227-C3E4-A0B23E26FD3F}"/>
          </ac:spMkLst>
        </pc:spChg>
        <pc:spChg chg="del mod">
          <ac:chgData name="Jenifer Prince Devaraj" userId="c3fb109c-09d1-42a6-93f4-69472d709861" providerId="ADAL" clId="{57674717-2244-42B3-8586-9087A27FA585}" dt="2023-03-03T13:31:18.270" v="460" actId="478"/>
          <ac:spMkLst>
            <pc:docMk/>
            <pc:sldMk cId="2611094109" sldId="762"/>
            <ac:spMk id="7" creationId="{00000000-0000-0000-0000-000000000000}"/>
          </ac:spMkLst>
        </pc:spChg>
        <pc:spChg chg="del mod">
          <ac:chgData name="Jenifer Prince Devaraj" userId="c3fb109c-09d1-42a6-93f4-69472d709861" providerId="ADAL" clId="{57674717-2244-42B3-8586-9087A27FA585}" dt="2023-03-03T13:31:18.270" v="460" actId="478"/>
          <ac:spMkLst>
            <pc:docMk/>
            <pc:sldMk cId="2611094109" sldId="762"/>
            <ac:spMk id="8" creationId="{00000000-0000-0000-0000-000000000000}"/>
          </ac:spMkLst>
        </pc:spChg>
        <pc:spChg chg="mod">
          <ac:chgData name="Jenifer Prince Devaraj" userId="c3fb109c-09d1-42a6-93f4-69472d709861" providerId="ADAL" clId="{57674717-2244-42B3-8586-9087A27FA585}" dt="2023-03-03T13:13:31.977" v="39" actId="20577"/>
          <ac:spMkLst>
            <pc:docMk/>
            <pc:sldMk cId="2611094109" sldId="762"/>
            <ac:spMk id="9" creationId="{AA7F5752-A0C9-094D-03B8-0FF958738336}"/>
          </ac:spMkLst>
        </pc:spChg>
        <pc:spChg chg="mod">
          <ac:chgData name="Jenifer Prince Devaraj" userId="c3fb109c-09d1-42a6-93f4-69472d709861" providerId="ADAL" clId="{57674717-2244-42B3-8586-9087A27FA585}" dt="2023-03-06T09:22:16.991" v="560" actId="255"/>
          <ac:spMkLst>
            <pc:docMk/>
            <pc:sldMk cId="2611094109" sldId="762"/>
            <ac:spMk id="12" creationId="{37077985-7409-A6AB-D7C4-BF8946E0251B}"/>
          </ac:spMkLst>
        </pc:spChg>
        <pc:spChg chg="mod">
          <ac:chgData name="Jenifer Prince Devaraj" userId="c3fb109c-09d1-42a6-93f4-69472d709861" providerId="ADAL" clId="{57674717-2244-42B3-8586-9087A27FA585}" dt="2023-03-03T13:33:10.766" v="474" actId="1076"/>
          <ac:spMkLst>
            <pc:docMk/>
            <pc:sldMk cId="2611094109" sldId="762"/>
            <ac:spMk id="32" creationId="{5E00E472-BBBB-4F28-B703-63BC998B6DE4}"/>
          </ac:spMkLst>
        </pc:spChg>
        <pc:picChg chg="add del mod">
          <ac:chgData name="Jenifer Prince Devaraj" userId="c3fb109c-09d1-42a6-93f4-69472d709861" providerId="ADAL" clId="{57674717-2244-42B3-8586-9087A27FA585}" dt="2023-03-03T13:30:42.445" v="457" actId="478"/>
          <ac:picMkLst>
            <pc:docMk/>
            <pc:sldMk cId="2611094109" sldId="762"/>
            <ac:picMk id="19" creationId="{61517BC2-5870-E415-DA32-F4BB5CDC19D2}"/>
          </ac:picMkLst>
        </pc:picChg>
        <pc:picChg chg="add del mod">
          <ac:chgData name="Jenifer Prince Devaraj" userId="c3fb109c-09d1-42a6-93f4-69472d709861" providerId="ADAL" clId="{57674717-2244-42B3-8586-9087A27FA585}" dt="2023-03-03T13:31:49.228" v="466" actId="478"/>
          <ac:picMkLst>
            <pc:docMk/>
            <pc:sldMk cId="2611094109" sldId="762"/>
            <ac:picMk id="29" creationId="{36385575-F6B0-2808-117C-F30C8E75DB18}"/>
          </ac:picMkLst>
        </pc:picChg>
        <pc:picChg chg="add mod">
          <ac:chgData name="Jenifer Prince Devaraj" userId="c3fb109c-09d1-42a6-93f4-69472d709861" providerId="ADAL" clId="{57674717-2244-42B3-8586-9087A27FA585}" dt="2023-03-06T09:22:45.968" v="568" actId="1076"/>
          <ac:picMkLst>
            <pc:docMk/>
            <pc:sldMk cId="2611094109" sldId="762"/>
            <ac:picMk id="31" creationId="{085D6E7B-8717-B394-EC2E-C730146D01A1}"/>
          </ac:picMkLst>
        </pc:picChg>
        <pc:picChg chg="add del">
          <ac:chgData name="Jenifer Prince Devaraj" userId="c3fb109c-09d1-42a6-93f4-69472d709861" providerId="ADAL" clId="{57674717-2244-42B3-8586-9087A27FA585}" dt="2023-03-06T09:13:05.160" v="539" actId="22"/>
          <ac:picMkLst>
            <pc:docMk/>
            <pc:sldMk cId="2611094109" sldId="762"/>
            <ac:picMk id="35" creationId="{11BCFCD5-14F3-0CDB-111E-9410E03B349E}"/>
          </ac:picMkLst>
        </pc:picChg>
        <pc:picChg chg="add mod">
          <ac:chgData name="Jenifer Prince Devaraj" userId="c3fb109c-09d1-42a6-93f4-69472d709861" providerId="ADAL" clId="{57674717-2244-42B3-8586-9087A27FA585}" dt="2023-03-06T09:22:43.358" v="567" actId="1076"/>
          <ac:picMkLst>
            <pc:docMk/>
            <pc:sldMk cId="2611094109" sldId="762"/>
            <ac:picMk id="36" creationId="{0207FBEF-0B36-B9BA-7793-CCF8F37869FB}"/>
          </ac:picMkLst>
        </pc:picChg>
        <pc:cxnChg chg="add del mod">
          <ac:chgData name="Jenifer Prince Devaraj" userId="c3fb109c-09d1-42a6-93f4-69472d709861" providerId="ADAL" clId="{57674717-2244-42B3-8586-9087A27FA585}" dt="2023-03-03T13:31:18.270" v="460" actId="478"/>
          <ac:cxnSpMkLst>
            <pc:docMk/>
            <pc:sldMk cId="2611094109" sldId="762"/>
            <ac:cxnSpMk id="6" creationId="{2BA7AC37-C6B1-C6D6-B7E6-89B5044D3956}"/>
          </ac:cxnSpMkLst>
        </pc:cxnChg>
        <pc:cxnChg chg="add del mod">
          <ac:chgData name="Jenifer Prince Devaraj" userId="c3fb109c-09d1-42a6-93f4-69472d709861" providerId="ADAL" clId="{57674717-2244-42B3-8586-9087A27FA585}" dt="2023-03-03T13:31:18.270" v="460" actId="478"/>
          <ac:cxnSpMkLst>
            <pc:docMk/>
            <pc:sldMk cId="2611094109" sldId="762"/>
            <ac:cxnSpMk id="10" creationId="{FFFF8120-105C-E38F-EB1C-3135FF06F6BE}"/>
          </ac:cxnSpMkLst>
        </pc:cxnChg>
        <pc:cxnChg chg="add del mod">
          <ac:chgData name="Jenifer Prince Devaraj" userId="c3fb109c-09d1-42a6-93f4-69472d709861" providerId="ADAL" clId="{57674717-2244-42B3-8586-9087A27FA585}" dt="2023-03-03T13:31:18.270" v="460" actId="478"/>
          <ac:cxnSpMkLst>
            <pc:docMk/>
            <pc:sldMk cId="2611094109" sldId="762"/>
            <ac:cxnSpMk id="11" creationId="{F0714888-1BA8-144F-A08A-DB5696BD72EC}"/>
          </ac:cxnSpMkLst>
        </pc:cxnChg>
        <pc:cxnChg chg="add del mod">
          <ac:chgData name="Jenifer Prince Devaraj" userId="c3fb109c-09d1-42a6-93f4-69472d709861" providerId="ADAL" clId="{57674717-2244-42B3-8586-9087A27FA585}" dt="2023-03-03T13:31:18.270" v="460" actId="478"/>
          <ac:cxnSpMkLst>
            <pc:docMk/>
            <pc:sldMk cId="2611094109" sldId="762"/>
            <ac:cxnSpMk id="13" creationId="{0FA03B80-F60B-6C62-F34D-F3B7C7550FAF}"/>
          </ac:cxnSpMkLst>
        </pc:cxnChg>
        <pc:cxnChg chg="add del mod">
          <ac:chgData name="Jenifer Prince Devaraj" userId="c3fb109c-09d1-42a6-93f4-69472d709861" providerId="ADAL" clId="{57674717-2244-42B3-8586-9087A27FA585}" dt="2023-03-03T13:31:18.270" v="460" actId="478"/>
          <ac:cxnSpMkLst>
            <pc:docMk/>
            <pc:sldMk cId="2611094109" sldId="762"/>
            <ac:cxnSpMk id="14" creationId="{B33FCCB5-C215-0E15-EB65-FF595C6C651C}"/>
          </ac:cxnSpMkLst>
        </pc:cxnChg>
        <pc:cxnChg chg="add del mod">
          <ac:chgData name="Jenifer Prince Devaraj" userId="c3fb109c-09d1-42a6-93f4-69472d709861" providerId="ADAL" clId="{57674717-2244-42B3-8586-9087A27FA585}" dt="2023-03-03T13:31:18.270" v="460" actId="478"/>
          <ac:cxnSpMkLst>
            <pc:docMk/>
            <pc:sldMk cId="2611094109" sldId="762"/>
            <ac:cxnSpMk id="15" creationId="{20A60F11-E37C-B2A7-2715-15D940434CC8}"/>
          </ac:cxnSpMkLst>
        </pc:cxnChg>
        <pc:cxnChg chg="add del mod">
          <ac:chgData name="Jenifer Prince Devaraj" userId="c3fb109c-09d1-42a6-93f4-69472d709861" providerId="ADAL" clId="{57674717-2244-42B3-8586-9087A27FA585}" dt="2023-03-03T13:31:18.270" v="460" actId="478"/>
          <ac:cxnSpMkLst>
            <pc:docMk/>
            <pc:sldMk cId="2611094109" sldId="762"/>
            <ac:cxnSpMk id="16" creationId="{DF65A0E3-CE96-1F02-D2CE-3817CCDA2FE3}"/>
          </ac:cxnSpMkLst>
        </pc:cxnChg>
        <pc:cxnChg chg="add del mod">
          <ac:chgData name="Jenifer Prince Devaraj" userId="c3fb109c-09d1-42a6-93f4-69472d709861" providerId="ADAL" clId="{57674717-2244-42B3-8586-9087A27FA585}" dt="2023-03-03T13:31:18.270" v="460" actId="478"/>
          <ac:cxnSpMkLst>
            <pc:docMk/>
            <pc:sldMk cId="2611094109" sldId="762"/>
            <ac:cxnSpMk id="17" creationId="{2F2E7C97-920E-B972-8BE7-D2D3116B7C19}"/>
          </ac:cxnSpMkLst>
        </pc:cxnChg>
      </pc:sldChg>
      <pc:sldChg chg="addSp delSp modSp add mod">
        <pc:chgData name="Jenifer Prince Devaraj" userId="c3fb109c-09d1-42a6-93f4-69472d709861" providerId="ADAL" clId="{57674717-2244-42B3-8586-9087A27FA585}" dt="2023-03-06T09:00:24.900" v="480" actId="1076"/>
        <pc:sldMkLst>
          <pc:docMk/>
          <pc:sldMk cId="2165038702" sldId="763"/>
        </pc:sldMkLst>
        <pc:spChg chg="mod">
          <ac:chgData name="Jenifer Prince Devaraj" userId="c3fb109c-09d1-42a6-93f4-69472d709861" providerId="ADAL" clId="{57674717-2244-42B3-8586-9087A27FA585}" dt="2023-03-06T08:59:38.495" v="476"/>
          <ac:spMkLst>
            <pc:docMk/>
            <pc:sldMk cId="2165038702" sldId="763"/>
            <ac:spMk id="5" creationId="{C451EA7F-0F7F-A227-C3E4-A0B23E26FD3F}"/>
          </ac:spMkLst>
        </pc:spChg>
        <pc:picChg chg="add mod">
          <ac:chgData name="Jenifer Prince Devaraj" userId="c3fb109c-09d1-42a6-93f4-69472d709861" providerId="ADAL" clId="{57674717-2244-42B3-8586-9087A27FA585}" dt="2023-03-06T09:00:24.900" v="480" actId="1076"/>
          <ac:picMkLst>
            <pc:docMk/>
            <pc:sldMk cId="2165038702" sldId="763"/>
            <ac:picMk id="3" creationId="{236C5AE4-4D65-546F-297D-9F8B966A986D}"/>
          </ac:picMkLst>
        </pc:picChg>
        <pc:picChg chg="del">
          <ac:chgData name="Jenifer Prince Devaraj" userId="c3fb109c-09d1-42a6-93f4-69472d709861" providerId="ADAL" clId="{57674717-2244-42B3-8586-9087A27FA585}" dt="2023-03-06T09:00:17.499" v="477" actId="478"/>
          <ac:picMkLst>
            <pc:docMk/>
            <pc:sldMk cId="2165038702" sldId="763"/>
            <ac:picMk id="31" creationId="{085D6E7B-8717-B394-EC2E-C730146D01A1}"/>
          </ac:picMkLst>
        </pc:picChg>
      </pc:sldChg>
      <pc:sldChg chg="addSp delSp modSp add mod">
        <pc:chgData name="Jenifer Prince Devaraj" userId="c3fb109c-09d1-42a6-93f4-69472d709861" providerId="ADAL" clId="{57674717-2244-42B3-8586-9087A27FA585}" dt="2023-03-06T09:11:54.804" v="533" actId="1036"/>
        <pc:sldMkLst>
          <pc:docMk/>
          <pc:sldMk cId="3504023025" sldId="764"/>
        </pc:sldMkLst>
        <pc:spChg chg="mod">
          <ac:chgData name="Jenifer Prince Devaraj" userId="c3fb109c-09d1-42a6-93f4-69472d709861" providerId="ADAL" clId="{57674717-2244-42B3-8586-9087A27FA585}" dt="2023-03-06T09:01:25.600" v="484"/>
          <ac:spMkLst>
            <pc:docMk/>
            <pc:sldMk cId="3504023025" sldId="764"/>
            <ac:spMk id="5" creationId="{C451EA7F-0F7F-A227-C3E4-A0B23E26FD3F}"/>
          </ac:spMkLst>
        </pc:spChg>
        <pc:spChg chg="mod">
          <ac:chgData name="Jenifer Prince Devaraj" userId="c3fb109c-09d1-42a6-93f4-69472d709861" providerId="ADAL" clId="{57674717-2244-42B3-8586-9087A27FA585}" dt="2023-03-06T09:01:12.365" v="483" actId="14100"/>
          <ac:spMkLst>
            <pc:docMk/>
            <pc:sldMk cId="3504023025" sldId="764"/>
            <ac:spMk id="12" creationId="{37077985-7409-A6AB-D7C4-BF8946E0251B}"/>
          </ac:spMkLst>
        </pc:spChg>
        <pc:picChg chg="del">
          <ac:chgData name="Jenifer Prince Devaraj" userId="c3fb109c-09d1-42a6-93f4-69472d709861" providerId="ADAL" clId="{57674717-2244-42B3-8586-9087A27FA585}" dt="2023-03-06T09:05:52.317" v="485" actId="478"/>
          <ac:picMkLst>
            <pc:docMk/>
            <pc:sldMk cId="3504023025" sldId="764"/>
            <ac:picMk id="3" creationId="{236C5AE4-4D65-546F-297D-9F8B966A986D}"/>
          </ac:picMkLst>
        </pc:picChg>
        <pc:picChg chg="add mod">
          <ac:chgData name="Jenifer Prince Devaraj" userId="c3fb109c-09d1-42a6-93f4-69472d709861" providerId="ADAL" clId="{57674717-2244-42B3-8586-9087A27FA585}" dt="2023-03-06T09:11:54.804" v="533" actId="1036"/>
          <ac:picMkLst>
            <pc:docMk/>
            <pc:sldMk cId="3504023025" sldId="764"/>
            <ac:picMk id="4" creationId="{BB6D142D-20C0-F0A2-BC88-B34B97A5D7DF}"/>
          </ac:picMkLst>
        </pc:picChg>
        <pc:picChg chg="add del mod">
          <ac:chgData name="Jenifer Prince Devaraj" userId="c3fb109c-09d1-42a6-93f4-69472d709861" providerId="ADAL" clId="{57674717-2244-42B3-8586-9087A27FA585}" dt="2023-03-06T09:10:24.670" v="503" actId="478"/>
          <ac:picMkLst>
            <pc:docMk/>
            <pc:sldMk cId="3504023025" sldId="764"/>
            <ac:picMk id="7" creationId="{51EAD7C9-B768-ECA4-449F-5A5139A615E3}"/>
          </ac:picMkLst>
        </pc:picChg>
        <pc:picChg chg="add mod">
          <ac:chgData name="Jenifer Prince Devaraj" userId="c3fb109c-09d1-42a6-93f4-69472d709861" providerId="ADAL" clId="{57674717-2244-42B3-8586-9087A27FA585}" dt="2023-03-06T09:11:54.804" v="533" actId="1036"/>
          <ac:picMkLst>
            <pc:docMk/>
            <pc:sldMk cId="3504023025" sldId="764"/>
            <ac:picMk id="10" creationId="{A7EC4CB1-0F89-96F0-8A6C-567836172FD6}"/>
          </ac:picMkLst>
        </pc:picChg>
        <pc:cxnChg chg="add del mod">
          <ac:chgData name="Jenifer Prince Devaraj" userId="c3fb109c-09d1-42a6-93f4-69472d709861" providerId="ADAL" clId="{57674717-2244-42B3-8586-9087A27FA585}" dt="2023-03-06T09:11:54.804" v="533" actId="1036"/>
          <ac:cxnSpMkLst>
            <pc:docMk/>
            <pc:sldMk cId="3504023025" sldId="764"/>
            <ac:cxnSpMk id="13" creationId="{FC8DDBF3-5D13-750E-4B52-F2999BB06312}"/>
          </ac:cxnSpMkLst>
        </pc:cxnChg>
      </pc:sldChg>
      <pc:sldChg chg="new del">
        <pc:chgData name="Jenifer Prince Devaraj" userId="c3fb109c-09d1-42a6-93f4-69472d709861" providerId="ADAL" clId="{57674717-2244-42B3-8586-9087A27FA585}" dt="2023-03-06T16:24:09.096" v="571" actId="680"/>
        <pc:sldMkLst>
          <pc:docMk/>
          <pc:sldMk cId="475065730" sldId="765"/>
        </pc:sldMkLst>
      </pc:sldChg>
      <pc:sldChg chg="del">
        <pc:chgData name="Jenifer Prince Devaraj" userId="c3fb109c-09d1-42a6-93f4-69472d709861" providerId="ADAL" clId="{57674717-2244-42B3-8586-9087A27FA585}" dt="2023-03-03T13:13:18.534" v="20" actId="47"/>
        <pc:sldMkLst>
          <pc:docMk/>
          <pc:sldMk cId="1765356687" sldId="765"/>
        </pc:sldMkLst>
      </pc:sldChg>
      <pc:sldChg chg="delSp modSp add mod ord">
        <pc:chgData name="Jenifer Prince Devaraj" userId="c3fb109c-09d1-42a6-93f4-69472d709861" providerId="ADAL" clId="{57674717-2244-42B3-8586-9087A27FA585}" dt="2023-03-06T20:04:54.991" v="2870" actId="20577"/>
        <pc:sldMkLst>
          <pc:docMk/>
          <pc:sldMk cId="3688192419" sldId="765"/>
        </pc:sldMkLst>
        <pc:spChg chg="mod">
          <ac:chgData name="Jenifer Prince Devaraj" userId="c3fb109c-09d1-42a6-93f4-69472d709861" providerId="ADAL" clId="{57674717-2244-42B3-8586-9087A27FA585}" dt="2023-03-06T20:04:54.991" v="2870" actId="20577"/>
          <ac:spMkLst>
            <pc:docMk/>
            <pc:sldMk cId="3688192419" sldId="765"/>
            <ac:spMk id="5" creationId="{C451EA7F-0F7F-A227-C3E4-A0B23E26FD3F}"/>
          </ac:spMkLst>
        </pc:spChg>
        <pc:spChg chg="mod">
          <ac:chgData name="Jenifer Prince Devaraj" userId="c3fb109c-09d1-42a6-93f4-69472d709861" providerId="ADAL" clId="{57674717-2244-42B3-8586-9087A27FA585}" dt="2023-03-06T16:28:11.871" v="639" actId="1076"/>
          <ac:spMkLst>
            <pc:docMk/>
            <pc:sldMk cId="3688192419" sldId="765"/>
            <ac:spMk id="12" creationId="{37077985-7409-A6AB-D7C4-BF8946E0251B}"/>
          </ac:spMkLst>
        </pc:spChg>
        <pc:picChg chg="del">
          <ac:chgData name="Jenifer Prince Devaraj" userId="c3fb109c-09d1-42a6-93f4-69472d709861" providerId="ADAL" clId="{57674717-2244-42B3-8586-9087A27FA585}" dt="2023-03-06T16:25:39.954" v="603" actId="478"/>
          <ac:picMkLst>
            <pc:docMk/>
            <pc:sldMk cId="3688192419" sldId="765"/>
            <ac:picMk id="3" creationId="{236C5AE4-4D65-546F-297D-9F8B966A986D}"/>
          </ac:picMkLst>
        </pc:picChg>
      </pc:sldChg>
      <pc:sldChg chg="addSp delSp modSp add del mod ord">
        <pc:chgData name="Jenifer Prince Devaraj" userId="c3fb109c-09d1-42a6-93f4-69472d709861" providerId="ADAL" clId="{57674717-2244-42B3-8586-9087A27FA585}" dt="2023-03-06T09:22:52.578" v="569" actId="47"/>
        <pc:sldMkLst>
          <pc:docMk/>
          <pc:sldMk cId="3800479450" sldId="765"/>
        </pc:sldMkLst>
        <pc:spChg chg="del">
          <ac:chgData name="Jenifer Prince Devaraj" userId="c3fb109c-09d1-42a6-93f4-69472d709861" providerId="ADAL" clId="{57674717-2244-42B3-8586-9087A27FA585}" dt="2023-03-06T09:18:52.124" v="545" actId="478"/>
          <ac:spMkLst>
            <pc:docMk/>
            <pc:sldMk cId="3800479450" sldId="765"/>
            <ac:spMk id="5" creationId="{C451EA7F-0F7F-A227-C3E4-A0B23E26FD3F}"/>
          </ac:spMkLst>
        </pc:spChg>
        <pc:spChg chg="mod">
          <ac:chgData name="Jenifer Prince Devaraj" userId="c3fb109c-09d1-42a6-93f4-69472d709861" providerId="ADAL" clId="{57674717-2244-42B3-8586-9087A27FA585}" dt="2023-03-06T09:19:57.746" v="550" actId="1076"/>
          <ac:spMkLst>
            <pc:docMk/>
            <pc:sldMk cId="3800479450" sldId="765"/>
            <ac:spMk id="12" creationId="{37077985-7409-A6AB-D7C4-BF8946E0251B}"/>
          </ac:spMkLst>
        </pc:spChg>
        <pc:picChg chg="del">
          <ac:chgData name="Jenifer Prince Devaraj" userId="c3fb109c-09d1-42a6-93f4-69472d709861" providerId="ADAL" clId="{57674717-2244-42B3-8586-9087A27FA585}" dt="2023-03-06T09:18:48.698" v="544" actId="478"/>
          <ac:picMkLst>
            <pc:docMk/>
            <pc:sldMk cId="3800479450" sldId="765"/>
            <ac:picMk id="3" creationId="{236C5AE4-4D65-546F-297D-9F8B966A986D}"/>
          </ac:picMkLst>
        </pc:picChg>
        <pc:picChg chg="add del">
          <ac:chgData name="Jenifer Prince Devaraj" userId="c3fb109c-09d1-42a6-93f4-69472d709861" providerId="ADAL" clId="{57674717-2244-42B3-8586-9087A27FA585}" dt="2023-03-06T09:18:32.490" v="540" actId="478"/>
          <ac:picMkLst>
            <pc:docMk/>
            <pc:sldMk cId="3800479450" sldId="765"/>
            <ac:picMk id="4" creationId="{4C36B681-61C6-9747-E4EB-B286536DFBCD}"/>
          </ac:picMkLst>
        </pc:picChg>
        <pc:picChg chg="add mod">
          <ac:chgData name="Jenifer Prince Devaraj" userId="c3fb109c-09d1-42a6-93f4-69472d709861" providerId="ADAL" clId="{57674717-2244-42B3-8586-9087A27FA585}" dt="2023-03-06T09:20:00.751" v="551" actId="1076"/>
          <ac:picMkLst>
            <pc:docMk/>
            <pc:sldMk cId="3800479450" sldId="765"/>
            <ac:picMk id="7" creationId="{3BB1BECA-BE06-961C-A617-B8C41F93A520}"/>
          </ac:picMkLst>
        </pc:picChg>
      </pc:sldChg>
      <pc:sldChg chg="modSp add mod">
        <pc:chgData name="Jenifer Prince Devaraj" userId="c3fb109c-09d1-42a6-93f4-69472d709861" providerId="ADAL" clId="{57674717-2244-42B3-8586-9087A27FA585}" dt="2023-03-06T16:33:21.476" v="651" actId="1076"/>
        <pc:sldMkLst>
          <pc:docMk/>
          <pc:sldMk cId="1203475264" sldId="766"/>
        </pc:sldMkLst>
        <pc:spChg chg="mod">
          <ac:chgData name="Jenifer Prince Devaraj" userId="c3fb109c-09d1-42a6-93f4-69472d709861" providerId="ADAL" clId="{57674717-2244-42B3-8586-9087A27FA585}" dt="2023-03-06T16:33:21.476" v="651" actId="1076"/>
          <ac:spMkLst>
            <pc:docMk/>
            <pc:sldMk cId="1203475264" sldId="766"/>
            <ac:spMk id="5" creationId="{C451EA7F-0F7F-A227-C3E4-A0B23E26FD3F}"/>
          </ac:spMkLst>
        </pc:spChg>
        <pc:spChg chg="mod">
          <ac:chgData name="Jenifer Prince Devaraj" userId="c3fb109c-09d1-42a6-93f4-69472d709861" providerId="ADAL" clId="{57674717-2244-42B3-8586-9087A27FA585}" dt="2023-03-06T16:32:46.394" v="649" actId="1076"/>
          <ac:spMkLst>
            <pc:docMk/>
            <pc:sldMk cId="1203475264" sldId="766"/>
            <ac:spMk id="12" creationId="{37077985-7409-A6AB-D7C4-BF8946E0251B}"/>
          </ac:spMkLst>
        </pc:spChg>
      </pc:sldChg>
      <pc:sldChg chg="addSp delSp modSp add del mod">
        <pc:chgData name="Jenifer Prince Devaraj" userId="c3fb109c-09d1-42a6-93f4-69472d709861" providerId="ADAL" clId="{57674717-2244-42B3-8586-9087A27FA585}" dt="2023-03-06T17:44:38.660" v="1228" actId="2696"/>
        <pc:sldMkLst>
          <pc:docMk/>
          <pc:sldMk cId="2998230494" sldId="767"/>
        </pc:sldMkLst>
        <pc:spChg chg="add mod">
          <ac:chgData name="Jenifer Prince Devaraj" userId="c3fb109c-09d1-42a6-93f4-69472d709861" providerId="ADAL" clId="{57674717-2244-42B3-8586-9087A27FA585}" dt="2023-03-06T17:30:59.924" v="1145" actId="113"/>
          <ac:spMkLst>
            <pc:docMk/>
            <pc:sldMk cId="2998230494" sldId="767"/>
            <ac:spMk id="2" creationId="{6FE16C7F-E528-DD0E-69A7-7952FEBC1E2C}"/>
          </ac:spMkLst>
        </pc:spChg>
        <pc:spChg chg="add mod">
          <ac:chgData name="Jenifer Prince Devaraj" userId="c3fb109c-09d1-42a6-93f4-69472d709861" providerId="ADAL" clId="{57674717-2244-42B3-8586-9087A27FA585}" dt="2023-03-06T17:30:59.924" v="1145" actId="113"/>
          <ac:spMkLst>
            <pc:docMk/>
            <pc:sldMk cId="2998230494" sldId="767"/>
            <ac:spMk id="3" creationId="{355671B2-2F79-A39D-A269-1936DC1E61C4}"/>
          </ac:spMkLst>
        </pc:spChg>
        <pc:spChg chg="add mod">
          <ac:chgData name="Jenifer Prince Devaraj" userId="c3fb109c-09d1-42a6-93f4-69472d709861" providerId="ADAL" clId="{57674717-2244-42B3-8586-9087A27FA585}" dt="2023-03-06T17:30:59.924" v="1145" actId="113"/>
          <ac:spMkLst>
            <pc:docMk/>
            <pc:sldMk cId="2998230494" sldId="767"/>
            <ac:spMk id="4" creationId="{E1718BC4-AD4A-36B2-6AFF-EC0279F390F9}"/>
          </ac:spMkLst>
        </pc:spChg>
        <pc:spChg chg="del">
          <ac:chgData name="Jenifer Prince Devaraj" userId="c3fb109c-09d1-42a6-93f4-69472d709861" providerId="ADAL" clId="{57674717-2244-42B3-8586-9087A27FA585}" dt="2023-03-06T16:33:30.205" v="653" actId="478"/>
          <ac:spMkLst>
            <pc:docMk/>
            <pc:sldMk cId="2998230494" sldId="767"/>
            <ac:spMk id="5" creationId="{C451EA7F-0F7F-A227-C3E4-A0B23E26FD3F}"/>
          </ac:spMkLst>
        </pc:spChg>
        <pc:spChg chg="add mod">
          <ac:chgData name="Jenifer Prince Devaraj" userId="c3fb109c-09d1-42a6-93f4-69472d709861" providerId="ADAL" clId="{57674717-2244-42B3-8586-9087A27FA585}" dt="2023-03-06T17:30:59.924" v="1145" actId="113"/>
          <ac:spMkLst>
            <pc:docMk/>
            <pc:sldMk cId="2998230494" sldId="767"/>
            <ac:spMk id="6" creationId="{9FF80837-D4BA-6C1F-A32E-00467BB69A08}"/>
          </ac:spMkLst>
        </pc:spChg>
        <pc:spChg chg="add mod">
          <ac:chgData name="Jenifer Prince Devaraj" userId="c3fb109c-09d1-42a6-93f4-69472d709861" providerId="ADAL" clId="{57674717-2244-42B3-8586-9087A27FA585}" dt="2023-03-06T17:30:59.924" v="1145" actId="113"/>
          <ac:spMkLst>
            <pc:docMk/>
            <pc:sldMk cId="2998230494" sldId="767"/>
            <ac:spMk id="7" creationId="{AA804201-CE41-DBD4-E7E9-758E80CF6728}"/>
          </ac:spMkLst>
        </pc:spChg>
        <pc:spChg chg="add mod">
          <ac:chgData name="Jenifer Prince Devaraj" userId="c3fb109c-09d1-42a6-93f4-69472d709861" providerId="ADAL" clId="{57674717-2244-42B3-8586-9087A27FA585}" dt="2023-03-06T17:30:59.924" v="1145" actId="113"/>
          <ac:spMkLst>
            <pc:docMk/>
            <pc:sldMk cId="2998230494" sldId="767"/>
            <ac:spMk id="8" creationId="{358260B4-F66A-812E-D2BC-38F9D2D2561D}"/>
          </ac:spMkLst>
        </pc:spChg>
        <pc:spChg chg="add mod">
          <ac:chgData name="Jenifer Prince Devaraj" userId="c3fb109c-09d1-42a6-93f4-69472d709861" providerId="ADAL" clId="{57674717-2244-42B3-8586-9087A27FA585}" dt="2023-03-06T17:31:11.808" v="1147" actId="255"/>
          <ac:spMkLst>
            <pc:docMk/>
            <pc:sldMk cId="2998230494" sldId="767"/>
            <ac:spMk id="10" creationId="{840DF000-6DE7-8386-F76A-682FEBEAD8A4}"/>
          </ac:spMkLst>
        </pc:spChg>
        <pc:spChg chg="add del mod">
          <ac:chgData name="Jenifer Prince Devaraj" userId="c3fb109c-09d1-42a6-93f4-69472d709861" providerId="ADAL" clId="{57674717-2244-42B3-8586-9087A27FA585}" dt="2023-03-06T16:43:33.308" v="711"/>
          <ac:spMkLst>
            <pc:docMk/>
            <pc:sldMk cId="2998230494" sldId="767"/>
            <ac:spMk id="11" creationId="{41C88F3E-1A44-51A8-5AB7-646AA39F3C97}"/>
          </ac:spMkLst>
        </pc:spChg>
        <pc:spChg chg="add mod">
          <ac:chgData name="Jenifer Prince Devaraj" userId="c3fb109c-09d1-42a6-93f4-69472d709861" providerId="ADAL" clId="{57674717-2244-42B3-8586-9087A27FA585}" dt="2023-03-06T17:30:59.924" v="1145" actId="113"/>
          <ac:spMkLst>
            <pc:docMk/>
            <pc:sldMk cId="2998230494" sldId="767"/>
            <ac:spMk id="13" creationId="{9BED9C25-01D4-AD37-4AAF-4AACCF63235C}"/>
          </ac:spMkLst>
        </pc:spChg>
        <pc:spChg chg="mod">
          <ac:chgData name="Jenifer Prince Devaraj" userId="c3fb109c-09d1-42a6-93f4-69472d709861" providerId="ADAL" clId="{57674717-2244-42B3-8586-9087A27FA585}" dt="2023-03-06T16:43:28.843" v="709" actId="1076"/>
          <ac:spMkLst>
            <pc:docMk/>
            <pc:sldMk cId="2998230494" sldId="767"/>
            <ac:spMk id="32" creationId="{5E00E472-BBBB-4F28-B703-63BC998B6DE4}"/>
          </ac:spMkLst>
        </pc:spChg>
        <pc:cxnChg chg="add del mod">
          <ac:chgData name="Jenifer Prince Devaraj" userId="c3fb109c-09d1-42a6-93f4-69472d709861" providerId="ADAL" clId="{57674717-2244-42B3-8586-9087A27FA585}" dt="2023-03-06T17:23:39.556" v="946" actId="11529"/>
          <ac:cxnSpMkLst>
            <pc:docMk/>
            <pc:sldMk cId="2998230494" sldId="767"/>
            <ac:cxnSpMk id="15" creationId="{ABAC709A-9A19-4A25-CB5E-06BA0ECBB043}"/>
          </ac:cxnSpMkLst>
        </pc:cxnChg>
        <pc:cxnChg chg="add mod">
          <ac:chgData name="Jenifer Prince Devaraj" userId="c3fb109c-09d1-42a6-93f4-69472d709861" providerId="ADAL" clId="{57674717-2244-42B3-8586-9087A27FA585}" dt="2023-03-06T17:24:18.017" v="953" actId="1076"/>
          <ac:cxnSpMkLst>
            <pc:docMk/>
            <pc:sldMk cId="2998230494" sldId="767"/>
            <ac:cxnSpMk id="17" creationId="{42B52809-465D-646E-49AE-B949EE871AC0}"/>
          </ac:cxnSpMkLst>
        </pc:cxnChg>
        <pc:cxnChg chg="add mod">
          <ac:chgData name="Jenifer Prince Devaraj" userId="c3fb109c-09d1-42a6-93f4-69472d709861" providerId="ADAL" clId="{57674717-2244-42B3-8586-9087A27FA585}" dt="2023-03-06T17:25:09.311" v="962" actId="1076"/>
          <ac:cxnSpMkLst>
            <pc:docMk/>
            <pc:sldMk cId="2998230494" sldId="767"/>
            <ac:cxnSpMk id="18" creationId="{8CABDA84-4F5C-C689-A365-EF6249E43043}"/>
          </ac:cxnSpMkLst>
        </pc:cxnChg>
        <pc:cxnChg chg="add mod">
          <ac:chgData name="Jenifer Prince Devaraj" userId="c3fb109c-09d1-42a6-93f4-69472d709861" providerId="ADAL" clId="{57674717-2244-42B3-8586-9087A27FA585}" dt="2023-03-06T17:25:30.845" v="992" actId="1038"/>
          <ac:cxnSpMkLst>
            <pc:docMk/>
            <pc:sldMk cId="2998230494" sldId="767"/>
            <ac:cxnSpMk id="20" creationId="{675E730B-6764-6231-A0A3-D906DE7B83FD}"/>
          </ac:cxnSpMkLst>
        </pc:cxnChg>
        <pc:cxnChg chg="add mod">
          <ac:chgData name="Jenifer Prince Devaraj" userId="c3fb109c-09d1-42a6-93f4-69472d709861" providerId="ADAL" clId="{57674717-2244-42B3-8586-9087A27FA585}" dt="2023-03-06T17:25:34.201" v="995" actId="1038"/>
          <ac:cxnSpMkLst>
            <pc:docMk/>
            <pc:sldMk cId="2998230494" sldId="767"/>
            <ac:cxnSpMk id="21" creationId="{A2C7D33E-004A-C0C2-594D-6F921DD00D69}"/>
          </ac:cxnSpMkLst>
        </pc:cxnChg>
        <pc:cxnChg chg="add mod">
          <ac:chgData name="Jenifer Prince Devaraj" userId="c3fb109c-09d1-42a6-93f4-69472d709861" providerId="ADAL" clId="{57674717-2244-42B3-8586-9087A27FA585}" dt="2023-03-06T17:25:06.816" v="961" actId="1076"/>
          <ac:cxnSpMkLst>
            <pc:docMk/>
            <pc:sldMk cId="2998230494" sldId="767"/>
            <ac:cxnSpMk id="22" creationId="{CE48D49B-C3A9-136B-2AE8-646DBC48CF5F}"/>
          </ac:cxnSpMkLst>
        </pc:cxnChg>
        <pc:cxnChg chg="add mod">
          <ac:chgData name="Jenifer Prince Devaraj" userId="c3fb109c-09d1-42a6-93f4-69472d709861" providerId="ADAL" clId="{57674717-2244-42B3-8586-9087A27FA585}" dt="2023-03-06T17:25:39.290" v="998" actId="1035"/>
          <ac:cxnSpMkLst>
            <pc:docMk/>
            <pc:sldMk cId="2998230494" sldId="767"/>
            <ac:cxnSpMk id="23" creationId="{1100136A-636F-C4A7-A259-7EA749377E43}"/>
          </ac:cxnSpMkLst>
        </pc:cxnChg>
        <pc:cxnChg chg="add mod">
          <ac:chgData name="Jenifer Prince Devaraj" userId="c3fb109c-09d1-42a6-93f4-69472d709861" providerId="ADAL" clId="{57674717-2244-42B3-8586-9087A27FA585}" dt="2023-03-06T17:28:51.407" v="1075" actId="14100"/>
          <ac:cxnSpMkLst>
            <pc:docMk/>
            <pc:sldMk cId="2998230494" sldId="767"/>
            <ac:cxnSpMk id="24" creationId="{AF03B900-B1C0-C633-ED55-A5281559EED2}"/>
          </ac:cxnSpMkLst>
        </pc:cxnChg>
        <pc:cxnChg chg="add mod">
          <ac:chgData name="Jenifer Prince Devaraj" userId="c3fb109c-09d1-42a6-93f4-69472d709861" providerId="ADAL" clId="{57674717-2244-42B3-8586-9087A27FA585}" dt="2023-03-06T17:28:45.706" v="1074" actId="1035"/>
          <ac:cxnSpMkLst>
            <pc:docMk/>
            <pc:sldMk cId="2998230494" sldId="767"/>
            <ac:cxnSpMk id="27" creationId="{261EFE88-FA49-9DAB-4318-E2B3784E3438}"/>
          </ac:cxnSpMkLst>
        </pc:cxnChg>
        <pc:cxnChg chg="add mod">
          <ac:chgData name="Jenifer Prince Devaraj" userId="c3fb109c-09d1-42a6-93f4-69472d709861" providerId="ADAL" clId="{57674717-2244-42B3-8586-9087A27FA585}" dt="2023-03-06T17:28:59.813" v="1077" actId="14100"/>
          <ac:cxnSpMkLst>
            <pc:docMk/>
            <pc:sldMk cId="2998230494" sldId="767"/>
            <ac:cxnSpMk id="30" creationId="{4F2A1F9B-0E91-614D-0AC3-CCEBD476EDB5}"/>
          </ac:cxnSpMkLst>
        </pc:cxnChg>
        <pc:cxnChg chg="add mod">
          <ac:chgData name="Jenifer Prince Devaraj" userId="c3fb109c-09d1-42a6-93f4-69472d709861" providerId="ADAL" clId="{57674717-2244-42B3-8586-9087A27FA585}" dt="2023-03-06T17:28:55.506" v="1076" actId="14100"/>
          <ac:cxnSpMkLst>
            <pc:docMk/>
            <pc:sldMk cId="2998230494" sldId="767"/>
            <ac:cxnSpMk id="36" creationId="{F4DAF050-4D6D-6A21-C0B9-067011BE0FEB}"/>
          </ac:cxnSpMkLst>
        </pc:cxnChg>
        <pc:cxnChg chg="add mod">
          <ac:chgData name="Jenifer Prince Devaraj" userId="c3fb109c-09d1-42a6-93f4-69472d709861" providerId="ADAL" clId="{57674717-2244-42B3-8586-9087A27FA585}" dt="2023-03-06T17:28:45.706" v="1074" actId="1035"/>
          <ac:cxnSpMkLst>
            <pc:docMk/>
            <pc:sldMk cId="2998230494" sldId="767"/>
            <ac:cxnSpMk id="37" creationId="{DD14C59D-81AE-8C0A-696F-EB02F73816EB}"/>
          </ac:cxnSpMkLst>
        </pc:cxnChg>
        <pc:cxnChg chg="add mod">
          <ac:chgData name="Jenifer Prince Devaraj" userId="c3fb109c-09d1-42a6-93f4-69472d709861" providerId="ADAL" clId="{57674717-2244-42B3-8586-9087A27FA585}" dt="2023-03-06T17:29:03.748" v="1089" actId="1035"/>
          <ac:cxnSpMkLst>
            <pc:docMk/>
            <pc:sldMk cId="2998230494" sldId="767"/>
            <ac:cxnSpMk id="39" creationId="{B8080143-9B19-A260-ABA3-EAA9829B0253}"/>
          </ac:cxnSpMkLst>
        </pc:cxnChg>
        <pc:cxnChg chg="add mod">
          <ac:chgData name="Jenifer Prince Devaraj" userId="c3fb109c-09d1-42a6-93f4-69472d709861" providerId="ADAL" clId="{57674717-2244-42B3-8586-9087A27FA585}" dt="2023-03-06T17:29:21.200" v="1142" actId="1036"/>
          <ac:cxnSpMkLst>
            <pc:docMk/>
            <pc:sldMk cId="2998230494" sldId="767"/>
            <ac:cxnSpMk id="42" creationId="{05D634F2-F460-435B-D580-896A7BE4CD05}"/>
          </ac:cxnSpMkLst>
        </pc:cxnChg>
      </pc:sldChg>
      <pc:sldChg chg="add del">
        <pc:chgData name="Jenifer Prince Devaraj" userId="c3fb109c-09d1-42a6-93f4-69472d709861" providerId="ADAL" clId="{57674717-2244-42B3-8586-9087A27FA585}" dt="2023-03-06T17:35:29.337" v="1149" actId="2890"/>
        <pc:sldMkLst>
          <pc:docMk/>
          <pc:sldMk cId="2829806494" sldId="768"/>
        </pc:sldMkLst>
      </pc:sldChg>
      <pc:sldChg chg="addSp delSp modSp add mod setBg">
        <pc:chgData name="Jenifer Prince Devaraj" userId="c3fb109c-09d1-42a6-93f4-69472d709861" providerId="ADAL" clId="{57674717-2244-42B3-8586-9087A27FA585}" dt="2023-05-09T11:19:02.026" v="4494" actId="1076"/>
        <pc:sldMkLst>
          <pc:docMk/>
          <pc:sldMk cId="3880421808" sldId="768"/>
        </pc:sldMkLst>
        <pc:spChg chg="del">
          <ac:chgData name="Jenifer Prince Devaraj" userId="c3fb109c-09d1-42a6-93f4-69472d709861" providerId="ADAL" clId="{57674717-2244-42B3-8586-9087A27FA585}" dt="2023-03-06T17:35:36.239" v="1151" actId="478"/>
          <ac:spMkLst>
            <pc:docMk/>
            <pc:sldMk cId="3880421808" sldId="768"/>
            <ac:spMk id="5" creationId="{C451EA7F-0F7F-A227-C3E4-A0B23E26FD3F}"/>
          </ac:spMkLst>
        </pc:spChg>
        <pc:spChg chg="mod">
          <ac:chgData name="Jenifer Prince Devaraj" userId="c3fb109c-09d1-42a6-93f4-69472d709861" providerId="ADAL" clId="{57674717-2244-42B3-8586-9087A27FA585}" dt="2023-03-06T17:45:29.543" v="1241" actId="26606"/>
          <ac:spMkLst>
            <pc:docMk/>
            <pc:sldMk cId="3880421808" sldId="768"/>
            <ac:spMk id="9" creationId="{AA7F5752-A0C9-094D-03B8-0FF958738336}"/>
          </ac:spMkLst>
        </pc:spChg>
        <pc:spChg chg="del">
          <ac:chgData name="Jenifer Prince Devaraj" userId="c3fb109c-09d1-42a6-93f4-69472d709861" providerId="ADAL" clId="{57674717-2244-42B3-8586-9087A27FA585}" dt="2023-03-06T17:35:49.199" v="1153" actId="478"/>
          <ac:spMkLst>
            <pc:docMk/>
            <pc:sldMk cId="3880421808" sldId="768"/>
            <ac:spMk id="12" creationId="{37077985-7409-A6AB-D7C4-BF8946E0251B}"/>
          </ac:spMkLst>
        </pc:spChg>
        <pc:spChg chg="add del mod">
          <ac:chgData name="Jenifer Prince Devaraj" userId="c3fb109c-09d1-42a6-93f4-69472d709861" providerId="ADAL" clId="{57674717-2244-42B3-8586-9087A27FA585}" dt="2023-03-06T17:44:08.201" v="1222" actId="478"/>
          <ac:spMkLst>
            <pc:docMk/>
            <pc:sldMk cId="3880421808" sldId="768"/>
            <ac:spMk id="22" creationId="{F1A227A7-9011-0762-5AEB-A0DDB14DFBE3}"/>
          </ac:spMkLst>
        </pc:spChg>
        <pc:spChg chg="add mod">
          <ac:chgData name="Jenifer Prince Devaraj" userId="c3fb109c-09d1-42a6-93f4-69472d709861" providerId="ADAL" clId="{57674717-2244-42B3-8586-9087A27FA585}" dt="2023-03-06T19:57:03.137" v="2864" actId="20577"/>
          <ac:spMkLst>
            <pc:docMk/>
            <pc:sldMk cId="3880421808" sldId="768"/>
            <ac:spMk id="25" creationId="{ED22AF6A-B04C-BFDF-5732-5038338952B1}"/>
          </ac:spMkLst>
        </pc:spChg>
        <pc:spChg chg="add del mod">
          <ac:chgData name="Jenifer Prince Devaraj" userId="c3fb109c-09d1-42a6-93f4-69472d709861" providerId="ADAL" clId="{57674717-2244-42B3-8586-9087A27FA585}" dt="2023-03-06T19:07:18.306" v="2696"/>
          <ac:spMkLst>
            <pc:docMk/>
            <pc:sldMk cId="3880421808" sldId="768"/>
            <ac:spMk id="26" creationId="{6CFA4C03-1CF5-DF92-8DE3-D5152C85A709}"/>
          </ac:spMkLst>
        </pc:spChg>
        <pc:spChg chg="add mod">
          <ac:chgData name="Jenifer Prince Devaraj" userId="c3fb109c-09d1-42a6-93f4-69472d709861" providerId="ADAL" clId="{57674717-2244-42B3-8586-9087A27FA585}" dt="2023-03-06T19:53:35.270" v="2825" actId="113"/>
          <ac:spMkLst>
            <pc:docMk/>
            <pc:sldMk cId="3880421808" sldId="768"/>
            <ac:spMk id="29" creationId="{C2EC0CE1-2D21-4D23-DF89-A36DDFD9E269}"/>
          </ac:spMkLst>
        </pc:spChg>
        <pc:spChg chg="add mod">
          <ac:chgData name="Jenifer Prince Devaraj" userId="c3fb109c-09d1-42a6-93f4-69472d709861" providerId="ADAL" clId="{57674717-2244-42B3-8586-9087A27FA585}" dt="2023-05-09T11:18:55.881" v="4491" actId="1076"/>
          <ac:spMkLst>
            <pc:docMk/>
            <pc:sldMk cId="3880421808" sldId="768"/>
            <ac:spMk id="30" creationId="{787EBE03-356E-5B3B-AD5B-98DBFD5FE8AC}"/>
          </ac:spMkLst>
        </pc:spChg>
        <pc:spChg chg="del">
          <ac:chgData name="Jenifer Prince Devaraj" userId="c3fb109c-09d1-42a6-93f4-69472d709861" providerId="ADAL" clId="{57674717-2244-42B3-8586-9087A27FA585}" dt="2023-03-06T17:35:53.767" v="1154" actId="478"/>
          <ac:spMkLst>
            <pc:docMk/>
            <pc:sldMk cId="3880421808" sldId="768"/>
            <ac:spMk id="32" creationId="{5E00E472-BBBB-4F28-B703-63BC998B6DE4}"/>
          </ac:spMkLst>
        </pc:spChg>
        <pc:spChg chg="mod ord">
          <ac:chgData name="Jenifer Prince Devaraj" userId="c3fb109c-09d1-42a6-93f4-69472d709861" providerId="ADAL" clId="{57674717-2244-42B3-8586-9087A27FA585}" dt="2023-03-06T17:45:29.543" v="1241" actId="26606"/>
          <ac:spMkLst>
            <pc:docMk/>
            <pc:sldMk cId="3880421808" sldId="768"/>
            <ac:spMk id="33" creationId="{D9B1CDAC-D0F8-57FB-4D7F-E9D317614EEE}"/>
          </ac:spMkLst>
        </pc:spChg>
        <pc:spChg chg="add mod">
          <ac:chgData name="Jenifer Prince Devaraj" userId="c3fb109c-09d1-42a6-93f4-69472d709861" providerId="ADAL" clId="{57674717-2244-42B3-8586-9087A27FA585}" dt="2023-03-06T19:55:26.290" v="2847" actId="1076"/>
          <ac:spMkLst>
            <pc:docMk/>
            <pc:sldMk cId="3880421808" sldId="768"/>
            <ac:spMk id="34" creationId="{880AA647-D04C-106D-733E-947AD9AB4071}"/>
          </ac:spMkLst>
        </pc:spChg>
        <pc:spChg chg="add del">
          <ac:chgData name="Jenifer Prince Devaraj" userId="c3fb109c-09d1-42a6-93f4-69472d709861" providerId="ADAL" clId="{57674717-2244-42B3-8586-9087A27FA585}" dt="2023-03-06T17:45:28.312" v="1239" actId="26606"/>
          <ac:spMkLst>
            <pc:docMk/>
            <pc:sldMk cId="3880421808" sldId="768"/>
            <ac:spMk id="38" creationId="{5E39A796-BE83-48B1-B33F-35C4A32AAB57}"/>
          </ac:spMkLst>
        </pc:spChg>
        <pc:spChg chg="add del">
          <ac:chgData name="Jenifer Prince Devaraj" userId="c3fb109c-09d1-42a6-93f4-69472d709861" providerId="ADAL" clId="{57674717-2244-42B3-8586-9087A27FA585}" dt="2023-03-06T17:45:28.312" v="1239" actId="26606"/>
          <ac:spMkLst>
            <pc:docMk/>
            <pc:sldMk cId="3880421808" sldId="768"/>
            <ac:spMk id="40" creationId="{72F84B47-E267-4194-8194-831DB7B5547F}"/>
          </ac:spMkLst>
        </pc:spChg>
        <pc:spChg chg="add del">
          <ac:chgData name="Jenifer Prince Devaraj" userId="c3fb109c-09d1-42a6-93f4-69472d709861" providerId="ADAL" clId="{57674717-2244-42B3-8586-9087A27FA585}" dt="2023-03-06T17:45:29.543" v="1241" actId="26606"/>
          <ac:spMkLst>
            <pc:docMk/>
            <pc:sldMk cId="3880421808" sldId="768"/>
            <ac:spMk id="42" creationId="{73DE2CFE-42F2-48F0-8706-5264E012B10C}"/>
          </ac:spMkLst>
        </pc:spChg>
        <pc:graphicFrameChg chg="add mod modGraphic">
          <ac:chgData name="Jenifer Prince Devaraj" userId="c3fb109c-09d1-42a6-93f4-69472d709861" providerId="ADAL" clId="{57674717-2244-42B3-8586-9087A27FA585}" dt="2023-05-09T11:18:48.191" v="4490" actId="13926"/>
          <ac:graphicFrameMkLst>
            <pc:docMk/>
            <pc:sldMk cId="3880421808" sldId="768"/>
            <ac:graphicFrameMk id="27" creationId="{3D4B3ECF-E25F-BC4D-2ECC-A493C072600A}"/>
          </ac:graphicFrameMkLst>
        </pc:graphicFrameChg>
        <pc:picChg chg="add del mod">
          <ac:chgData name="Jenifer Prince Devaraj" userId="c3fb109c-09d1-42a6-93f4-69472d709861" providerId="ADAL" clId="{57674717-2244-42B3-8586-9087A27FA585}" dt="2023-03-06T17:40:39.450" v="1200" actId="478"/>
          <ac:picMkLst>
            <pc:docMk/>
            <pc:sldMk cId="3880421808" sldId="768"/>
            <ac:picMk id="3" creationId="{3615DBC3-643C-712C-936A-E5F93848A10B}"/>
          </ac:picMkLst>
        </pc:picChg>
        <pc:picChg chg="add mod">
          <ac:chgData name="Jenifer Prince Devaraj" userId="c3fb109c-09d1-42a6-93f4-69472d709861" providerId="ADAL" clId="{57674717-2244-42B3-8586-9087A27FA585}" dt="2023-05-09T11:19:02.026" v="4494" actId="1076"/>
          <ac:picMkLst>
            <pc:docMk/>
            <pc:sldMk cId="3880421808" sldId="768"/>
            <ac:picMk id="3" creationId="{59123497-2F68-9BB2-F941-8E6860BD5553}"/>
          </ac:picMkLst>
        </pc:picChg>
        <pc:picChg chg="add del mod">
          <ac:chgData name="Jenifer Prince Devaraj" userId="c3fb109c-09d1-42a6-93f4-69472d709861" providerId="ADAL" clId="{57674717-2244-42B3-8586-9087A27FA585}" dt="2023-03-06T17:44:06.094" v="1221" actId="478"/>
          <ac:picMkLst>
            <pc:docMk/>
            <pc:sldMk cId="3880421808" sldId="768"/>
            <ac:picMk id="21" creationId="{F0087DC5-B323-CBC2-90DB-B52929D0C71E}"/>
          </ac:picMkLst>
        </pc:picChg>
        <pc:picChg chg="add del mod ord">
          <ac:chgData name="Jenifer Prince Devaraj" userId="c3fb109c-09d1-42a6-93f4-69472d709861" providerId="ADAL" clId="{57674717-2244-42B3-8586-9087A27FA585}" dt="2023-05-04T20:53:58.594" v="4362" actId="478"/>
          <ac:picMkLst>
            <pc:docMk/>
            <pc:sldMk cId="3880421808" sldId="768"/>
            <ac:picMk id="24" creationId="{1BC85C35-CC95-56C3-E471-1FF275D727CB}"/>
          </ac:picMkLst>
        </pc:picChg>
        <pc:cxnChg chg="add del">
          <ac:chgData name="Jenifer Prince Devaraj" userId="c3fb109c-09d1-42a6-93f4-69472d709861" providerId="ADAL" clId="{57674717-2244-42B3-8586-9087A27FA585}" dt="2023-03-06T17:36:09.975" v="1156" actId="11529"/>
          <ac:cxnSpMkLst>
            <pc:docMk/>
            <pc:sldMk cId="3880421808" sldId="768"/>
            <ac:cxnSpMk id="6" creationId="{29FA48C5-BFF6-4992-75B8-CAA16760E65F}"/>
          </ac:cxnSpMkLst>
        </pc:cxnChg>
        <pc:cxnChg chg="add del mod">
          <ac:chgData name="Jenifer Prince Devaraj" userId="c3fb109c-09d1-42a6-93f4-69472d709861" providerId="ADAL" clId="{57674717-2244-42B3-8586-9087A27FA585}" dt="2023-03-06T17:40:44.909" v="1203" actId="478"/>
          <ac:cxnSpMkLst>
            <pc:docMk/>
            <pc:sldMk cId="3880421808" sldId="768"/>
            <ac:cxnSpMk id="8" creationId="{5A9C6D24-FB03-A328-7FF2-23D321215A84}"/>
          </ac:cxnSpMkLst>
        </pc:cxnChg>
        <pc:cxnChg chg="add del mod">
          <ac:chgData name="Jenifer Prince Devaraj" userId="c3fb109c-09d1-42a6-93f4-69472d709861" providerId="ADAL" clId="{57674717-2244-42B3-8586-9087A27FA585}" dt="2023-03-06T17:40:43.046" v="1202" actId="478"/>
          <ac:cxnSpMkLst>
            <pc:docMk/>
            <pc:sldMk cId="3880421808" sldId="768"/>
            <ac:cxnSpMk id="11" creationId="{005AF250-7E29-770B-3420-BF8B4374D732}"/>
          </ac:cxnSpMkLst>
        </pc:cxnChg>
        <pc:cxnChg chg="add del mod">
          <ac:chgData name="Jenifer Prince Devaraj" userId="c3fb109c-09d1-42a6-93f4-69472d709861" providerId="ADAL" clId="{57674717-2244-42B3-8586-9087A27FA585}" dt="2023-03-06T17:40:41.195" v="1201" actId="478"/>
          <ac:cxnSpMkLst>
            <pc:docMk/>
            <pc:sldMk cId="3880421808" sldId="768"/>
            <ac:cxnSpMk id="15" creationId="{62C3AA64-BB9D-A838-3F78-76DEA1B7FF46}"/>
          </ac:cxnSpMkLst>
        </pc:cxnChg>
      </pc:sldChg>
      <pc:sldChg chg="addSp delSp modSp add mod ord">
        <pc:chgData name="Jenifer Prince Devaraj" userId="c3fb109c-09d1-42a6-93f4-69472d709861" providerId="ADAL" clId="{57674717-2244-42B3-8586-9087A27FA585}" dt="2023-03-06T19:01:45.325" v="2620"/>
        <pc:sldMkLst>
          <pc:docMk/>
          <pc:sldMk cId="1867034544" sldId="769"/>
        </pc:sldMkLst>
        <pc:spChg chg="add del mod">
          <ac:chgData name="Jenifer Prince Devaraj" userId="c3fb109c-09d1-42a6-93f4-69472d709861" providerId="ADAL" clId="{57674717-2244-42B3-8586-9087A27FA585}" dt="2023-03-06T18:11:00.166" v="2410" actId="1076"/>
          <ac:spMkLst>
            <pc:docMk/>
            <pc:sldMk cId="1867034544" sldId="769"/>
            <ac:spMk id="2" creationId="{CC17786F-1E77-8A17-35BD-D72069DDC9E1}"/>
          </ac:spMkLst>
        </pc:spChg>
        <pc:spChg chg="add mod">
          <ac:chgData name="Jenifer Prince Devaraj" userId="c3fb109c-09d1-42a6-93f4-69472d709861" providerId="ADAL" clId="{57674717-2244-42B3-8586-9087A27FA585}" dt="2023-03-06T19:00:41.141" v="2607" actId="20577"/>
          <ac:spMkLst>
            <pc:docMk/>
            <pc:sldMk cId="1867034544" sldId="769"/>
            <ac:spMk id="6" creationId="{014C972A-1951-DFD1-DA1A-12DE333641B5}"/>
          </ac:spMkLst>
        </pc:spChg>
        <pc:spChg chg="mod">
          <ac:chgData name="Jenifer Prince Devaraj" userId="c3fb109c-09d1-42a6-93f4-69472d709861" providerId="ADAL" clId="{57674717-2244-42B3-8586-9087A27FA585}" dt="2023-03-06T19:01:13.992" v="2610" actId="1076"/>
          <ac:spMkLst>
            <pc:docMk/>
            <pc:sldMk cId="1867034544" sldId="769"/>
            <ac:spMk id="25" creationId="{ED22AF6A-B04C-BFDF-5732-5038338952B1}"/>
          </ac:spMkLst>
        </pc:spChg>
        <pc:spChg chg="mod">
          <ac:chgData name="Jenifer Prince Devaraj" userId="c3fb109c-09d1-42a6-93f4-69472d709861" providerId="ADAL" clId="{57674717-2244-42B3-8586-9087A27FA585}" dt="2023-03-06T19:01:10.967" v="2609" actId="20577"/>
          <ac:spMkLst>
            <pc:docMk/>
            <pc:sldMk cId="1867034544" sldId="769"/>
            <ac:spMk id="26" creationId="{6CFA4C03-1CF5-DF92-8DE3-D5152C85A709}"/>
          </ac:spMkLst>
        </pc:spChg>
        <pc:picChg chg="del">
          <ac:chgData name="Jenifer Prince Devaraj" userId="c3fb109c-09d1-42a6-93f4-69472d709861" providerId="ADAL" clId="{57674717-2244-42B3-8586-9087A27FA585}" dt="2023-03-06T17:57:02.387" v="1487" actId="478"/>
          <ac:picMkLst>
            <pc:docMk/>
            <pc:sldMk cId="1867034544" sldId="769"/>
            <ac:picMk id="24" creationId="{1BC85C35-CC95-56C3-E471-1FF275D727CB}"/>
          </ac:picMkLst>
        </pc:picChg>
        <pc:cxnChg chg="add mod">
          <ac:chgData name="Jenifer Prince Devaraj" userId="c3fb109c-09d1-42a6-93f4-69472d709861" providerId="ADAL" clId="{57674717-2244-42B3-8586-9087A27FA585}" dt="2023-03-06T18:11:04.463" v="2411" actId="1076"/>
          <ac:cxnSpMkLst>
            <pc:docMk/>
            <pc:sldMk cId="1867034544" sldId="769"/>
            <ac:cxnSpMk id="4" creationId="{54F616E3-0DD2-5E1D-8007-E022B8FD352C}"/>
          </ac:cxnSpMkLst>
        </pc:cxnChg>
        <pc:cxnChg chg="add mod">
          <ac:chgData name="Jenifer Prince Devaraj" userId="c3fb109c-09d1-42a6-93f4-69472d709861" providerId="ADAL" clId="{57674717-2244-42B3-8586-9087A27FA585}" dt="2023-03-06T18:11:08.382" v="2412" actId="1076"/>
          <ac:cxnSpMkLst>
            <pc:docMk/>
            <pc:sldMk cId="1867034544" sldId="769"/>
            <ac:cxnSpMk id="5" creationId="{D2AAE1F1-D23F-6D36-8ED0-48D97F7B6481}"/>
          </ac:cxnSpMkLst>
        </pc:cxnChg>
        <pc:cxnChg chg="add mod">
          <ac:chgData name="Jenifer Prince Devaraj" userId="c3fb109c-09d1-42a6-93f4-69472d709861" providerId="ADAL" clId="{57674717-2244-42B3-8586-9087A27FA585}" dt="2023-03-06T18:09:33.527" v="2205" actId="1076"/>
          <ac:cxnSpMkLst>
            <pc:docMk/>
            <pc:sldMk cId="1867034544" sldId="769"/>
            <ac:cxnSpMk id="7" creationId="{3FB351A7-9AB4-502D-88E3-6162AD826BBF}"/>
          </ac:cxnSpMkLst>
        </pc:cxnChg>
        <pc:cxnChg chg="add mod">
          <ac:chgData name="Jenifer Prince Devaraj" userId="c3fb109c-09d1-42a6-93f4-69472d709861" providerId="ADAL" clId="{57674717-2244-42B3-8586-9087A27FA585}" dt="2023-03-06T18:54:12.885" v="2416" actId="14100"/>
          <ac:cxnSpMkLst>
            <pc:docMk/>
            <pc:sldMk cId="1867034544" sldId="769"/>
            <ac:cxnSpMk id="10" creationId="{5CC2A647-C1AA-3150-ABE6-FA8A26C13FD6}"/>
          </ac:cxnSpMkLst>
        </pc:cxnChg>
        <pc:cxnChg chg="add mod">
          <ac:chgData name="Jenifer Prince Devaraj" userId="c3fb109c-09d1-42a6-93f4-69472d709861" providerId="ADAL" clId="{57674717-2244-42B3-8586-9087A27FA585}" dt="2023-03-06T18:54:17.954" v="2417" actId="14100"/>
          <ac:cxnSpMkLst>
            <pc:docMk/>
            <pc:sldMk cId="1867034544" sldId="769"/>
            <ac:cxnSpMk id="12" creationId="{0F535329-7586-748F-6D54-FE35F3BE5F5C}"/>
          </ac:cxnSpMkLst>
        </pc:cxnChg>
      </pc:sldChg>
      <pc:sldChg chg="modSp add mod ord">
        <pc:chgData name="Jenifer Prince Devaraj" userId="c3fb109c-09d1-42a6-93f4-69472d709861" providerId="ADAL" clId="{57674717-2244-42B3-8586-9087A27FA585}" dt="2023-03-06T23:04:13.124" v="4187" actId="14100"/>
        <pc:sldMkLst>
          <pc:docMk/>
          <pc:sldMk cId="3740307114" sldId="770"/>
        </pc:sldMkLst>
        <pc:spChg chg="mod">
          <ac:chgData name="Jenifer Prince Devaraj" userId="c3fb109c-09d1-42a6-93f4-69472d709861" providerId="ADAL" clId="{57674717-2244-42B3-8586-9087A27FA585}" dt="2023-03-06T23:04:13.124" v="4187" actId="14100"/>
          <ac:spMkLst>
            <pc:docMk/>
            <pc:sldMk cId="3740307114" sldId="770"/>
            <ac:spMk id="5" creationId="{C451EA7F-0F7F-A227-C3E4-A0B23E26FD3F}"/>
          </ac:spMkLst>
        </pc:spChg>
        <pc:spChg chg="mod">
          <ac:chgData name="Jenifer Prince Devaraj" userId="c3fb109c-09d1-42a6-93f4-69472d709861" providerId="ADAL" clId="{57674717-2244-42B3-8586-9087A27FA585}" dt="2023-03-06T20:05:14.991" v="2880" actId="20577"/>
          <ac:spMkLst>
            <pc:docMk/>
            <pc:sldMk cId="3740307114" sldId="770"/>
            <ac:spMk id="12" creationId="{37077985-7409-A6AB-D7C4-BF8946E0251B}"/>
          </ac:spMkLst>
        </pc:spChg>
      </pc:sldChg>
      <pc:sldChg chg="addSp delSp modSp add mod">
        <pc:chgData name="Jenifer Prince Devaraj" userId="c3fb109c-09d1-42a6-93f4-69472d709861" providerId="ADAL" clId="{57674717-2244-42B3-8586-9087A27FA585}" dt="2023-03-06T23:42:04.546" v="4243" actId="1076"/>
        <pc:sldMkLst>
          <pc:docMk/>
          <pc:sldMk cId="588738096" sldId="771"/>
        </pc:sldMkLst>
        <pc:spChg chg="del">
          <ac:chgData name="Jenifer Prince Devaraj" userId="c3fb109c-09d1-42a6-93f4-69472d709861" providerId="ADAL" clId="{57674717-2244-42B3-8586-9087A27FA585}" dt="2023-03-06T21:07:43.121" v="3301" actId="478"/>
          <ac:spMkLst>
            <pc:docMk/>
            <pc:sldMk cId="588738096" sldId="771"/>
            <ac:spMk id="5" creationId="{C451EA7F-0F7F-A227-C3E4-A0B23E26FD3F}"/>
          </ac:spMkLst>
        </pc:spChg>
        <pc:spChg chg="mod">
          <ac:chgData name="Jenifer Prince Devaraj" userId="c3fb109c-09d1-42a6-93f4-69472d709861" providerId="ADAL" clId="{57674717-2244-42B3-8586-9087A27FA585}" dt="2023-03-06T22:09:05.348" v="3384" actId="20577"/>
          <ac:spMkLst>
            <pc:docMk/>
            <pc:sldMk cId="588738096" sldId="771"/>
            <ac:spMk id="12" creationId="{37077985-7409-A6AB-D7C4-BF8946E0251B}"/>
          </ac:spMkLst>
        </pc:spChg>
        <pc:picChg chg="add mod">
          <ac:chgData name="Jenifer Prince Devaraj" userId="c3fb109c-09d1-42a6-93f4-69472d709861" providerId="ADAL" clId="{57674717-2244-42B3-8586-9087A27FA585}" dt="2023-03-06T23:42:04.546" v="4243" actId="1076"/>
          <ac:picMkLst>
            <pc:docMk/>
            <pc:sldMk cId="588738096" sldId="771"/>
            <ac:picMk id="2" creationId="{CBF2D48F-EB0A-E259-A75A-545137354A12}"/>
          </ac:picMkLst>
        </pc:picChg>
        <pc:picChg chg="add del mod">
          <ac:chgData name="Jenifer Prince Devaraj" userId="c3fb109c-09d1-42a6-93f4-69472d709861" providerId="ADAL" clId="{57674717-2244-42B3-8586-9087A27FA585}" dt="2023-03-06T22:07:52.292" v="3348" actId="478"/>
          <ac:picMkLst>
            <pc:docMk/>
            <pc:sldMk cId="588738096" sldId="771"/>
            <ac:picMk id="4" creationId="{FBA9342D-4F83-59E9-EC60-2CAF4D1A2B6B}"/>
          </ac:picMkLst>
        </pc:picChg>
        <pc:picChg chg="add del mod">
          <ac:chgData name="Jenifer Prince Devaraj" userId="c3fb109c-09d1-42a6-93f4-69472d709861" providerId="ADAL" clId="{57674717-2244-42B3-8586-9087A27FA585}" dt="2023-03-06T23:03:59.325" v="4184" actId="1076"/>
          <ac:picMkLst>
            <pc:docMk/>
            <pc:sldMk cId="588738096" sldId="771"/>
            <ac:picMk id="7" creationId="{C1FF2EE7-1C49-646B-6837-1449E9804485}"/>
          </ac:picMkLst>
        </pc:picChg>
        <pc:picChg chg="add del mod">
          <ac:chgData name="Jenifer Prince Devaraj" userId="c3fb109c-09d1-42a6-93f4-69472d709861" providerId="ADAL" clId="{57674717-2244-42B3-8586-9087A27FA585}" dt="2023-03-06T22:46:31.531" v="3572" actId="478"/>
          <ac:picMkLst>
            <pc:docMk/>
            <pc:sldMk cId="588738096" sldId="771"/>
            <ac:picMk id="10" creationId="{59D5862A-3C83-6340-BECD-EB9C42315E31}"/>
          </ac:picMkLst>
        </pc:picChg>
        <pc:picChg chg="add del mod">
          <ac:chgData name="Jenifer Prince Devaraj" userId="c3fb109c-09d1-42a6-93f4-69472d709861" providerId="ADAL" clId="{57674717-2244-42B3-8586-9087A27FA585}" dt="2023-03-06T22:46:30.166" v="3571" actId="478"/>
          <ac:picMkLst>
            <pc:docMk/>
            <pc:sldMk cId="588738096" sldId="771"/>
            <ac:picMk id="13" creationId="{BF08B1E1-F97D-27A8-4AD7-C0CF8771A803}"/>
          </ac:picMkLst>
        </pc:picChg>
        <pc:picChg chg="add del mod">
          <ac:chgData name="Jenifer Prince Devaraj" userId="c3fb109c-09d1-42a6-93f4-69472d709861" providerId="ADAL" clId="{57674717-2244-42B3-8586-9087A27FA585}" dt="2023-03-06T23:03:56.790" v="4183" actId="478"/>
          <ac:picMkLst>
            <pc:docMk/>
            <pc:sldMk cId="588738096" sldId="771"/>
            <ac:picMk id="14" creationId="{124CDD29-42C4-C01B-50AF-ED8A19AEDC53}"/>
          </ac:picMkLst>
        </pc:picChg>
      </pc:sldChg>
      <pc:sldChg chg="addSp delSp modSp add mod">
        <pc:chgData name="Jenifer Prince Devaraj" userId="c3fb109c-09d1-42a6-93f4-69472d709861" providerId="ADAL" clId="{57674717-2244-42B3-8586-9087A27FA585}" dt="2023-03-06T22:59:22.895" v="4004" actId="1076"/>
        <pc:sldMkLst>
          <pc:docMk/>
          <pc:sldMk cId="1856223558" sldId="772"/>
        </pc:sldMkLst>
        <pc:picChg chg="del">
          <ac:chgData name="Jenifer Prince Devaraj" userId="c3fb109c-09d1-42a6-93f4-69472d709861" providerId="ADAL" clId="{57674717-2244-42B3-8586-9087A27FA585}" dt="2023-03-06T22:54:04.856" v="3979" actId="478"/>
          <ac:picMkLst>
            <pc:docMk/>
            <pc:sldMk cId="1856223558" sldId="772"/>
            <ac:picMk id="2" creationId="{CBF2D48F-EB0A-E259-A75A-545137354A12}"/>
          </ac:picMkLst>
        </pc:picChg>
        <pc:picChg chg="add del mod">
          <ac:chgData name="Jenifer Prince Devaraj" userId="c3fb109c-09d1-42a6-93f4-69472d709861" providerId="ADAL" clId="{57674717-2244-42B3-8586-9087A27FA585}" dt="2023-03-06T22:54:13.070" v="3984"/>
          <ac:picMkLst>
            <pc:docMk/>
            <pc:sldMk cId="1856223558" sldId="772"/>
            <ac:picMk id="3" creationId="{1DE69E38-7395-0295-149B-97BE0B3E0BD8}"/>
          </ac:picMkLst>
        </pc:picChg>
        <pc:picChg chg="add del mod">
          <ac:chgData name="Jenifer Prince Devaraj" userId="c3fb109c-09d1-42a6-93f4-69472d709861" providerId="ADAL" clId="{57674717-2244-42B3-8586-9087A27FA585}" dt="2023-03-06T22:59:22.895" v="4004" actId="1076"/>
          <ac:picMkLst>
            <pc:docMk/>
            <pc:sldMk cId="1856223558" sldId="772"/>
            <ac:picMk id="5" creationId="{B5BF94AC-8EA4-3812-5CE8-530A7D489A84}"/>
          </ac:picMkLst>
        </pc:picChg>
        <pc:picChg chg="del">
          <ac:chgData name="Jenifer Prince Devaraj" userId="c3fb109c-09d1-42a6-93f4-69472d709861" providerId="ADAL" clId="{57674717-2244-42B3-8586-9087A27FA585}" dt="2023-03-06T22:54:08.269" v="3981" actId="478"/>
          <ac:picMkLst>
            <pc:docMk/>
            <pc:sldMk cId="1856223558" sldId="772"/>
            <ac:picMk id="7" creationId="{C1FF2EE7-1C49-646B-6837-1449E9804485}"/>
          </ac:picMkLst>
        </pc:picChg>
        <pc:picChg chg="add del mod">
          <ac:chgData name="Jenifer Prince Devaraj" userId="c3fb109c-09d1-42a6-93f4-69472d709861" providerId="ADAL" clId="{57674717-2244-42B3-8586-9087A27FA585}" dt="2023-03-06T22:58:53.428" v="3994" actId="22"/>
          <ac:picMkLst>
            <pc:docMk/>
            <pc:sldMk cId="1856223558" sldId="772"/>
            <ac:picMk id="8" creationId="{BD0F7EAF-5C58-9E25-B008-4721027F9CCD}"/>
          </ac:picMkLst>
        </pc:picChg>
        <pc:picChg chg="mod">
          <ac:chgData name="Jenifer Prince Devaraj" userId="c3fb109c-09d1-42a6-93f4-69472d709861" providerId="ADAL" clId="{57674717-2244-42B3-8586-9087A27FA585}" dt="2023-03-06T22:54:10.691" v="3982" actId="1076"/>
          <ac:picMkLst>
            <pc:docMk/>
            <pc:sldMk cId="1856223558" sldId="772"/>
            <ac:picMk id="14" creationId="{124CDD29-42C4-C01B-50AF-ED8A19AEDC53}"/>
          </ac:picMkLst>
        </pc:picChg>
      </pc:sldChg>
      <pc:sldChg chg="addSp delSp modSp add del mod">
        <pc:chgData name="Jenifer Prince Devaraj" userId="c3fb109c-09d1-42a6-93f4-69472d709861" providerId="ADAL" clId="{57674717-2244-42B3-8586-9087A27FA585}" dt="2023-03-06T22:53:58.022" v="3977" actId="47"/>
        <pc:sldMkLst>
          <pc:docMk/>
          <pc:sldMk cId="2880764986" sldId="772"/>
        </pc:sldMkLst>
        <pc:spChg chg="add del mod">
          <ac:chgData name="Jenifer Prince Devaraj" userId="c3fb109c-09d1-42a6-93f4-69472d709861" providerId="ADAL" clId="{57674717-2244-42B3-8586-9087A27FA585}" dt="2023-03-06T22:17:40.844" v="3540" actId="478"/>
          <ac:spMkLst>
            <pc:docMk/>
            <pc:sldMk cId="2880764986" sldId="772"/>
            <ac:spMk id="3" creationId="{9771BE8D-03F4-E5B8-60B0-B7936218E920}"/>
          </ac:spMkLst>
        </pc:spChg>
        <pc:spChg chg="mod">
          <ac:chgData name="Jenifer Prince Devaraj" userId="c3fb109c-09d1-42a6-93f4-69472d709861" providerId="ADAL" clId="{57674717-2244-42B3-8586-9087A27FA585}" dt="2023-03-06T22:11:07.491" v="3395" actId="20577"/>
          <ac:spMkLst>
            <pc:docMk/>
            <pc:sldMk cId="2880764986" sldId="772"/>
            <ac:spMk id="12" creationId="{37077985-7409-A6AB-D7C4-BF8946E0251B}"/>
          </ac:spMkLst>
        </pc:spChg>
        <pc:picChg chg="del">
          <ac:chgData name="Jenifer Prince Devaraj" userId="c3fb109c-09d1-42a6-93f4-69472d709861" providerId="ADAL" clId="{57674717-2244-42B3-8586-9087A27FA585}" dt="2023-03-06T22:11:10.127" v="3396" actId="478"/>
          <ac:picMkLst>
            <pc:docMk/>
            <pc:sldMk cId="2880764986" sldId="772"/>
            <ac:picMk id="2" creationId="{CBF2D48F-EB0A-E259-A75A-545137354A12}"/>
          </ac:picMkLst>
        </pc:picChg>
        <pc:picChg chg="del">
          <ac:chgData name="Jenifer Prince Devaraj" userId="c3fb109c-09d1-42a6-93f4-69472d709861" providerId="ADAL" clId="{57674717-2244-42B3-8586-9087A27FA585}" dt="2023-03-06T22:11:12.414" v="3397" actId="478"/>
          <ac:picMkLst>
            <pc:docMk/>
            <pc:sldMk cId="2880764986" sldId="772"/>
            <ac:picMk id="7" creationId="{C1FF2EE7-1C49-646B-6837-1449E9804485}"/>
          </ac:picMkLst>
        </pc:picChg>
        <pc:picChg chg="add mod">
          <ac:chgData name="Jenifer Prince Devaraj" userId="c3fb109c-09d1-42a6-93f4-69472d709861" providerId="ADAL" clId="{57674717-2244-42B3-8586-9087A27FA585}" dt="2023-03-06T22:17:50.787" v="3544" actId="1076"/>
          <ac:picMkLst>
            <pc:docMk/>
            <pc:sldMk cId="2880764986" sldId="772"/>
            <ac:picMk id="14" creationId="{8040FDC1-9B8B-F91C-14AB-A9D440F17FAA}"/>
          </ac:picMkLst>
        </pc:picChg>
        <pc:picChg chg="add del mod">
          <ac:chgData name="Jenifer Prince Devaraj" userId="c3fb109c-09d1-42a6-93f4-69472d709861" providerId="ADAL" clId="{57674717-2244-42B3-8586-9087A27FA585}" dt="2023-03-06T22:47:14.855" v="3583" actId="478"/>
          <ac:picMkLst>
            <pc:docMk/>
            <pc:sldMk cId="2880764986" sldId="772"/>
            <ac:picMk id="16" creationId="{7352139E-E7B4-06D4-1EE6-6BD00095CE20}"/>
          </ac:picMkLst>
        </pc:picChg>
        <pc:picChg chg="add del mod">
          <ac:chgData name="Jenifer Prince Devaraj" userId="c3fb109c-09d1-42a6-93f4-69472d709861" providerId="ADAL" clId="{57674717-2244-42B3-8586-9087A27FA585}" dt="2023-03-06T22:53:00.782" v="3961" actId="478"/>
          <ac:picMkLst>
            <pc:docMk/>
            <pc:sldMk cId="2880764986" sldId="772"/>
            <ac:picMk id="18" creationId="{952E6912-1D2F-DD53-DD74-3A2428664440}"/>
          </ac:picMkLst>
        </pc:picChg>
        <pc:cxnChg chg="add del mod">
          <ac:chgData name="Jenifer Prince Devaraj" userId="c3fb109c-09d1-42a6-93f4-69472d709861" providerId="ADAL" clId="{57674717-2244-42B3-8586-9087A27FA585}" dt="2023-03-06T22:17:44.666" v="3542" actId="478"/>
          <ac:cxnSpMkLst>
            <pc:docMk/>
            <pc:sldMk cId="2880764986" sldId="772"/>
            <ac:cxnSpMk id="5" creationId="{74A050AC-67AA-93F7-89AC-34FF5D3CC10E}"/>
          </ac:cxnSpMkLst>
        </pc:cxnChg>
        <pc:cxnChg chg="add del mod">
          <ac:chgData name="Jenifer Prince Devaraj" userId="c3fb109c-09d1-42a6-93f4-69472d709861" providerId="ADAL" clId="{57674717-2244-42B3-8586-9087A27FA585}" dt="2023-03-06T22:17:42.585" v="3541" actId="478"/>
          <ac:cxnSpMkLst>
            <pc:docMk/>
            <pc:sldMk cId="2880764986" sldId="772"/>
            <ac:cxnSpMk id="6" creationId="{0EDB0F55-0073-D63D-EC2A-1B0E708FA2E5}"/>
          </ac:cxnSpMkLst>
        </pc:cxnChg>
        <pc:cxnChg chg="add del mod">
          <ac:chgData name="Jenifer Prince Devaraj" userId="c3fb109c-09d1-42a6-93f4-69472d709861" providerId="ADAL" clId="{57674717-2244-42B3-8586-9087A27FA585}" dt="2023-03-06T22:53:45.470" v="3975" actId="478"/>
          <ac:cxnSpMkLst>
            <pc:docMk/>
            <pc:sldMk cId="2880764986" sldId="772"/>
            <ac:cxnSpMk id="20" creationId="{54712AA2-1385-42C2-E41A-0BA7497A19E7}"/>
          </ac:cxnSpMkLst>
        </pc:cxnChg>
        <pc:cxnChg chg="add del mod">
          <ac:chgData name="Jenifer Prince Devaraj" userId="c3fb109c-09d1-42a6-93f4-69472d709861" providerId="ADAL" clId="{57674717-2244-42B3-8586-9087A27FA585}" dt="2023-03-06T22:53:03.682" v="3962" actId="478"/>
          <ac:cxnSpMkLst>
            <pc:docMk/>
            <pc:sldMk cId="2880764986" sldId="772"/>
            <ac:cxnSpMk id="21" creationId="{19257E20-D858-7E34-CAB1-25E279E41023}"/>
          </ac:cxnSpMkLst>
        </pc:cxnChg>
        <pc:cxnChg chg="add mod">
          <ac:chgData name="Jenifer Prince Devaraj" userId="c3fb109c-09d1-42a6-93f4-69472d709861" providerId="ADAL" clId="{57674717-2244-42B3-8586-9087A27FA585}" dt="2023-03-06T22:48:29.270" v="3877" actId="14100"/>
          <ac:cxnSpMkLst>
            <pc:docMk/>
            <pc:sldMk cId="2880764986" sldId="772"/>
            <ac:cxnSpMk id="22" creationId="{3FEEDAE3-13CA-5E95-1A6B-1A8BDDAE24CC}"/>
          </ac:cxnSpMkLst>
        </pc:cxnChg>
        <pc:cxnChg chg="add mod">
          <ac:chgData name="Jenifer Prince Devaraj" userId="c3fb109c-09d1-42a6-93f4-69472d709861" providerId="ADAL" clId="{57674717-2244-42B3-8586-9087A27FA585}" dt="2023-03-06T22:48:40.821" v="3879" actId="1076"/>
          <ac:cxnSpMkLst>
            <pc:docMk/>
            <pc:sldMk cId="2880764986" sldId="772"/>
            <ac:cxnSpMk id="23" creationId="{6215E8D2-FE49-4A68-F8D5-FB836C0DC3A3}"/>
          </ac:cxnSpMkLst>
        </pc:cxnChg>
        <pc:cxnChg chg="add mod">
          <ac:chgData name="Jenifer Prince Devaraj" userId="c3fb109c-09d1-42a6-93f4-69472d709861" providerId="ADAL" clId="{57674717-2244-42B3-8586-9087A27FA585}" dt="2023-03-06T22:48:47.919" v="3882" actId="14100"/>
          <ac:cxnSpMkLst>
            <pc:docMk/>
            <pc:sldMk cId="2880764986" sldId="772"/>
            <ac:cxnSpMk id="26" creationId="{6F5150D1-C82F-BE1B-2A46-96ABF4C5E8AC}"/>
          </ac:cxnSpMkLst>
        </pc:cxnChg>
        <pc:cxnChg chg="add mod">
          <ac:chgData name="Jenifer Prince Devaraj" userId="c3fb109c-09d1-42a6-93f4-69472d709861" providerId="ADAL" clId="{57674717-2244-42B3-8586-9087A27FA585}" dt="2023-03-06T22:49:00.381" v="3885" actId="14100"/>
          <ac:cxnSpMkLst>
            <pc:docMk/>
            <pc:sldMk cId="2880764986" sldId="772"/>
            <ac:cxnSpMk id="28" creationId="{3914C4F9-3C8A-DB61-3AD3-3FBB49C8AB1B}"/>
          </ac:cxnSpMkLst>
        </pc:cxnChg>
        <pc:cxnChg chg="add mod">
          <ac:chgData name="Jenifer Prince Devaraj" userId="c3fb109c-09d1-42a6-93f4-69472d709861" providerId="ADAL" clId="{57674717-2244-42B3-8586-9087A27FA585}" dt="2023-03-06T22:49:33.623" v="3896" actId="14100"/>
          <ac:cxnSpMkLst>
            <pc:docMk/>
            <pc:sldMk cId="2880764986" sldId="772"/>
            <ac:cxnSpMk id="30" creationId="{15AE36DE-9889-056B-09C5-33F5230ECFED}"/>
          </ac:cxnSpMkLst>
        </pc:cxnChg>
        <pc:cxnChg chg="add del mod">
          <ac:chgData name="Jenifer Prince Devaraj" userId="c3fb109c-09d1-42a6-93f4-69472d709861" providerId="ADAL" clId="{57674717-2244-42B3-8586-9087A27FA585}" dt="2023-03-06T22:49:15.156" v="3890"/>
          <ac:cxnSpMkLst>
            <pc:docMk/>
            <pc:sldMk cId="2880764986" sldId="772"/>
            <ac:cxnSpMk id="34" creationId="{47A38F45-8818-D1BD-12A4-C4AA55BC2E51}"/>
          </ac:cxnSpMkLst>
        </pc:cxnChg>
        <pc:cxnChg chg="add mod">
          <ac:chgData name="Jenifer Prince Devaraj" userId="c3fb109c-09d1-42a6-93f4-69472d709861" providerId="ADAL" clId="{57674717-2244-42B3-8586-9087A27FA585}" dt="2023-03-06T22:49:38.002" v="3899" actId="1038"/>
          <ac:cxnSpMkLst>
            <pc:docMk/>
            <pc:sldMk cId="2880764986" sldId="772"/>
            <ac:cxnSpMk id="35" creationId="{DED47C2F-2A88-EBFC-55C5-15898B62D207}"/>
          </ac:cxnSpMkLst>
        </pc:cxnChg>
        <pc:cxnChg chg="add mod">
          <ac:chgData name="Jenifer Prince Devaraj" userId="c3fb109c-09d1-42a6-93f4-69472d709861" providerId="ADAL" clId="{57674717-2244-42B3-8586-9087A27FA585}" dt="2023-03-06T22:49:28.402" v="3894" actId="1076"/>
          <ac:cxnSpMkLst>
            <pc:docMk/>
            <pc:sldMk cId="2880764986" sldId="772"/>
            <ac:cxnSpMk id="36" creationId="{A6E91E87-9BF6-09E4-3FA3-A3A9F5C307A1}"/>
          </ac:cxnSpMkLst>
        </pc:cxnChg>
        <pc:cxnChg chg="add mod">
          <ac:chgData name="Jenifer Prince Devaraj" userId="c3fb109c-09d1-42a6-93f4-69472d709861" providerId="ADAL" clId="{57674717-2244-42B3-8586-9087A27FA585}" dt="2023-03-06T22:49:57.740" v="3901" actId="1076"/>
          <ac:cxnSpMkLst>
            <pc:docMk/>
            <pc:sldMk cId="2880764986" sldId="772"/>
            <ac:cxnSpMk id="39" creationId="{2DA6D062-B797-6211-0799-C76478AD8E6A}"/>
          </ac:cxnSpMkLst>
        </pc:cxnChg>
        <pc:cxnChg chg="add mod">
          <ac:chgData name="Jenifer Prince Devaraj" userId="c3fb109c-09d1-42a6-93f4-69472d709861" providerId="ADAL" clId="{57674717-2244-42B3-8586-9087A27FA585}" dt="2023-03-06T22:50:03.416" v="3903" actId="1076"/>
          <ac:cxnSpMkLst>
            <pc:docMk/>
            <pc:sldMk cId="2880764986" sldId="772"/>
            <ac:cxnSpMk id="40" creationId="{27516BCF-FAAC-09CB-D6B1-7EA1B576A8DC}"/>
          </ac:cxnSpMkLst>
        </pc:cxnChg>
        <pc:cxnChg chg="add del mod">
          <ac:chgData name="Jenifer Prince Devaraj" userId="c3fb109c-09d1-42a6-93f4-69472d709861" providerId="ADAL" clId="{57674717-2244-42B3-8586-9087A27FA585}" dt="2023-03-06T22:50:09.995" v="3905"/>
          <ac:cxnSpMkLst>
            <pc:docMk/>
            <pc:sldMk cId="2880764986" sldId="772"/>
            <ac:cxnSpMk id="41" creationId="{27C6156B-EF6F-A9AF-F929-C4DB4B0CF80B}"/>
          </ac:cxnSpMkLst>
        </pc:cxnChg>
        <pc:cxnChg chg="add mod">
          <ac:chgData name="Jenifer Prince Devaraj" userId="c3fb109c-09d1-42a6-93f4-69472d709861" providerId="ADAL" clId="{57674717-2244-42B3-8586-9087A27FA585}" dt="2023-03-06T22:50:16.250" v="3907" actId="1076"/>
          <ac:cxnSpMkLst>
            <pc:docMk/>
            <pc:sldMk cId="2880764986" sldId="772"/>
            <ac:cxnSpMk id="42" creationId="{1715B0CE-BB17-1B99-C292-2266962713F7}"/>
          </ac:cxnSpMkLst>
        </pc:cxnChg>
        <pc:cxnChg chg="add mod">
          <ac:chgData name="Jenifer Prince Devaraj" userId="c3fb109c-09d1-42a6-93f4-69472d709861" providerId="ADAL" clId="{57674717-2244-42B3-8586-9087A27FA585}" dt="2023-03-06T22:50:35.941" v="3910" actId="1582"/>
          <ac:cxnSpMkLst>
            <pc:docMk/>
            <pc:sldMk cId="2880764986" sldId="772"/>
            <ac:cxnSpMk id="44" creationId="{CB0F3798-6019-46B1-F875-5019B629EDE2}"/>
          </ac:cxnSpMkLst>
        </pc:cxnChg>
        <pc:cxnChg chg="add mod">
          <ac:chgData name="Jenifer Prince Devaraj" userId="c3fb109c-09d1-42a6-93f4-69472d709861" providerId="ADAL" clId="{57674717-2244-42B3-8586-9087A27FA585}" dt="2023-03-06T22:50:43.890" v="3912" actId="13822"/>
          <ac:cxnSpMkLst>
            <pc:docMk/>
            <pc:sldMk cId="2880764986" sldId="772"/>
            <ac:cxnSpMk id="46" creationId="{1432E0FE-7A3D-A70E-784A-C07819209F94}"/>
          </ac:cxnSpMkLst>
        </pc:cxnChg>
        <pc:cxnChg chg="add del">
          <ac:chgData name="Jenifer Prince Devaraj" userId="c3fb109c-09d1-42a6-93f4-69472d709861" providerId="ADAL" clId="{57674717-2244-42B3-8586-9087A27FA585}" dt="2023-03-06T22:50:54.625" v="3914" actId="478"/>
          <ac:cxnSpMkLst>
            <pc:docMk/>
            <pc:sldMk cId="2880764986" sldId="772"/>
            <ac:cxnSpMk id="48" creationId="{7A2F3455-F0C4-C4CC-8228-ED72B03D8196}"/>
          </ac:cxnSpMkLst>
        </pc:cxnChg>
        <pc:cxnChg chg="add mod">
          <ac:chgData name="Jenifer Prince Devaraj" userId="c3fb109c-09d1-42a6-93f4-69472d709861" providerId="ADAL" clId="{57674717-2244-42B3-8586-9087A27FA585}" dt="2023-03-06T22:51:10.764" v="3917" actId="1582"/>
          <ac:cxnSpMkLst>
            <pc:docMk/>
            <pc:sldMk cId="2880764986" sldId="772"/>
            <ac:cxnSpMk id="50" creationId="{033D98C6-4D17-0AC4-441E-95AA8F067B24}"/>
          </ac:cxnSpMkLst>
        </pc:cxnChg>
        <pc:cxnChg chg="add mod">
          <ac:chgData name="Jenifer Prince Devaraj" userId="c3fb109c-09d1-42a6-93f4-69472d709861" providerId="ADAL" clId="{57674717-2244-42B3-8586-9087A27FA585}" dt="2023-03-06T22:51:28.394" v="3957" actId="14100"/>
          <ac:cxnSpMkLst>
            <pc:docMk/>
            <pc:sldMk cId="2880764986" sldId="772"/>
            <ac:cxnSpMk id="51" creationId="{2AE08777-C7FA-2D5C-B028-841034DCBC35}"/>
          </ac:cxnSpMkLst>
        </pc:cxnChg>
        <pc:cxnChg chg="add mod">
          <ac:chgData name="Jenifer Prince Devaraj" userId="c3fb109c-09d1-42a6-93f4-69472d709861" providerId="ADAL" clId="{57674717-2244-42B3-8586-9087A27FA585}" dt="2023-03-06T22:51:28.394" v="3957" actId="14100"/>
          <ac:cxnSpMkLst>
            <pc:docMk/>
            <pc:sldMk cId="2880764986" sldId="772"/>
            <ac:cxnSpMk id="52" creationId="{C8A41E3F-1837-E9BA-F037-DFA753DD9797}"/>
          </ac:cxnSpMkLst>
        </pc:cxnChg>
        <pc:cxnChg chg="add mod">
          <ac:chgData name="Jenifer Prince Devaraj" userId="c3fb109c-09d1-42a6-93f4-69472d709861" providerId="ADAL" clId="{57674717-2244-42B3-8586-9087A27FA585}" dt="2023-03-06T22:51:49.752" v="3959" actId="1076"/>
          <ac:cxnSpMkLst>
            <pc:docMk/>
            <pc:sldMk cId="2880764986" sldId="772"/>
            <ac:cxnSpMk id="55" creationId="{676662CC-08FC-F7D8-B02C-171A9E55D554}"/>
          </ac:cxnSpMkLst>
        </pc:cxnChg>
        <pc:cxnChg chg="add del mod">
          <ac:chgData name="Jenifer Prince Devaraj" userId="c3fb109c-09d1-42a6-93f4-69472d709861" providerId="ADAL" clId="{57674717-2244-42B3-8586-9087A27FA585}" dt="2023-03-06T22:53:43.883" v="3974" actId="478"/>
          <ac:cxnSpMkLst>
            <pc:docMk/>
            <pc:sldMk cId="2880764986" sldId="772"/>
            <ac:cxnSpMk id="56" creationId="{3C7F8E35-8F3A-72E2-5566-555592BED9C9}"/>
          </ac:cxnSpMkLst>
        </pc:cxnChg>
        <pc:cxnChg chg="add mod">
          <ac:chgData name="Jenifer Prince Devaraj" userId="c3fb109c-09d1-42a6-93f4-69472d709861" providerId="ADAL" clId="{57674717-2244-42B3-8586-9087A27FA585}" dt="2023-03-06T22:53:09.889" v="3963" actId="571"/>
          <ac:cxnSpMkLst>
            <pc:docMk/>
            <pc:sldMk cId="2880764986" sldId="772"/>
            <ac:cxnSpMk id="57" creationId="{9CDD2AC1-F632-FACA-2770-A83B65C9FB9F}"/>
          </ac:cxnSpMkLst>
        </pc:cxnChg>
        <pc:cxnChg chg="add mod">
          <ac:chgData name="Jenifer Prince Devaraj" userId="c3fb109c-09d1-42a6-93f4-69472d709861" providerId="ADAL" clId="{57674717-2244-42B3-8586-9087A27FA585}" dt="2023-03-06T22:53:09.889" v="3963" actId="571"/>
          <ac:cxnSpMkLst>
            <pc:docMk/>
            <pc:sldMk cId="2880764986" sldId="772"/>
            <ac:cxnSpMk id="58" creationId="{897DBD0C-B993-B2C1-F158-87E90AD37EC2}"/>
          </ac:cxnSpMkLst>
        </pc:cxnChg>
        <pc:cxnChg chg="add mod">
          <ac:chgData name="Jenifer Prince Devaraj" userId="c3fb109c-09d1-42a6-93f4-69472d709861" providerId="ADAL" clId="{57674717-2244-42B3-8586-9087A27FA585}" dt="2023-03-06T22:53:09.889" v="3963" actId="571"/>
          <ac:cxnSpMkLst>
            <pc:docMk/>
            <pc:sldMk cId="2880764986" sldId="772"/>
            <ac:cxnSpMk id="59" creationId="{A902B481-6468-2E82-3AB1-ADA6A162D8CC}"/>
          </ac:cxnSpMkLst>
        </pc:cxnChg>
        <pc:cxnChg chg="add mod">
          <ac:chgData name="Jenifer Prince Devaraj" userId="c3fb109c-09d1-42a6-93f4-69472d709861" providerId="ADAL" clId="{57674717-2244-42B3-8586-9087A27FA585}" dt="2023-03-06T22:53:09.889" v="3963" actId="571"/>
          <ac:cxnSpMkLst>
            <pc:docMk/>
            <pc:sldMk cId="2880764986" sldId="772"/>
            <ac:cxnSpMk id="60" creationId="{86AF94B8-CD6A-E563-F7BE-EDC0BABB7950}"/>
          </ac:cxnSpMkLst>
        </pc:cxnChg>
        <pc:cxnChg chg="add mod">
          <ac:chgData name="Jenifer Prince Devaraj" userId="c3fb109c-09d1-42a6-93f4-69472d709861" providerId="ADAL" clId="{57674717-2244-42B3-8586-9087A27FA585}" dt="2023-03-06T22:53:19.595" v="3964" actId="571"/>
          <ac:cxnSpMkLst>
            <pc:docMk/>
            <pc:sldMk cId="2880764986" sldId="772"/>
            <ac:cxnSpMk id="61" creationId="{D0B4DB49-5DF9-1AE7-5BB4-1ED84E4F848C}"/>
          </ac:cxnSpMkLst>
        </pc:cxnChg>
        <pc:cxnChg chg="add mod">
          <ac:chgData name="Jenifer Prince Devaraj" userId="c3fb109c-09d1-42a6-93f4-69472d709861" providerId="ADAL" clId="{57674717-2244-42B3-8586-9087A27FA585}" dt="2023-03-06T22:53:19.595" v="3964" actId="571"/>
          <ac:cxnSpMkLst>
            <pc:docMk/>
            <pc:sldMk cId="2880764986" sldId="772"/>
            <ac:cxnSpMk id="62" creationId="{BF274FA2-9894-4D31-096A-A0DA53E442A0}"/>
          </ac:cxnSpMkLst>
        </pc:cxnChg>
        <pc:cxnChg chg="add mod">
          <ac:chgData name="Jenifer Prince Devaraj" userId="c3fb109c-09d1-42a6-93f4-69472d709861" providerId="ADAL" clId="{57674717-2244-42B3-8586-9087A27FA585}" dt="2023-03-06T22:53:19.595" v="3964" actId="571"/>
          <ac:cxnSpMkLst>
            <pc:docMk/>
            <pc:sldMk cId="2880764986" sldId="772"/>
            <ac:cxnSpMk id="63" creationId="{C53D7470-1E16-2583-C470-BBDD1DC2721B}"/>
          </ac:cxnSpMkLst>
        </pc:cxnChg>
        <pc:cxnChg chg="add mod">
          <ac:chgData name="Jenifer Prince Devaraj" userId="c3fb109c-09d1-42a6-93f4-69472d709861" providerId="ADAL" clId="{57674717-2244-42B3-8586-9087A27FA585}" dt="2023-03-06T22:53:19.595" v="3964" actId="571"/>
          <ac:cxnSpMkLst>
            <pc:docMk/>
            <pc:sldMk cId="2880764986" sldId="772"/>
            <ac:cxnSpMk id="64" creationId="{74B5737C-C821-6296-F1E6-60C56F817E29}"/>
          </ac:cxnSpMkLst>
        </pc:cxnChg>
        <pc:cxnChg chg="add mod">
          <ac:chgData name="Jenifer Prince Devaraj" userId="c3fb109c-09d1-42a6-93f4-69472d709861" providerId="ADAL" clId="{57674717-2244-42B3-8586-9087A27FA585}" dt="2023-03-06T22:53:19.595" v="3964" actId="571"/>
          <ac:cxnSpMkLst>
            <pc:docMk/>
            <pc:sldMk cId="2880764986" sldId="772"/>
            <ac:cxnSpMk id="65" creationId="{32AF7DD6-F0B3-8F26-CD32-3E60280C5E0C}"/>
          </ac:cxnSpMkLst>
        </pc:cxnChg>
        <pc:cxnChg chg="add mod">
          <ac:chgData name="Jenifer Prince Devaraj" userId="c3fb109c-09d1-42a6-93f4-69472d709861" providerId="ADAL" clId="{57674717-2244-42B3-8586-9087A27FA585}" dt="2023-03-06T22:53:19.595" v="3964" actId="571"/>
          <ac:cxnSpMkLst>
            <pc:docMk/>
            <pc:sldMk cId="2880764986" sldId="772"/>
            <ac:cxnSpMk id="66" creationId="{A4C64B92-C6DC-1292-B71A-FFF0FB972D60}"/>
          </ac:cxnSpMkLst>
        </pc:cxnChg>
        <pc:cxnChg chg="add mod">
          <ac:chgData name="Jenifer Prince Devaraj" userId="c3fb109c-09d1-42a6-93f4-69472d709861" providerId="ADAL" clId="{57674717-2244-42B3-8586-9087A27FA585}" dt="2023-03-06T22:53:19.595" v="3964" actId="571"/>
          <ac:cxnSpMkLst>
            <pc:docMk/>
            <pc:sldMk cId="2880764986" sldId="772"/>
            <ac:cxnSpMk id="67" creationId="{E79122D1-5538-F3D1-392F-0DC9E6D87203}"/>
          </ac:cxnSpMkLst>
        </pc:cxnChg>
        <pc:cxnChg chg="add mod">
          <ac:chgData name="Jenifer Prince Devaraj" userId="c3fb109c-09d1-42a6-93f4-69472d709861" providerId="ADAL" clId="{57674717-2244-42B3-8586-9087A27FA585}" dt="2023-03-06T22:53:19.595" v="3964" actId="571"/>
          <ac:cxnSpMkLst>
            <pc:docMk/>
            <pc:sldMk cId="2880764986" sldId="772"/>
            <ac:cxnSpMk id="68" creationId="{41C1539B-73A6-2AB1-90AB-FBA2C5BB2ED1}"/>
          </ac:cxnSpMkLst>
        </pc:cxnChg>
        <pc:cxnChg chg="add del mod">
          <ac:chgData name="Jenifer Prince Devaraj" userId="c3fb109c-09d1-42a6-93f4-69472d709861" providerId="ADAL" clId="{57674717-2244-42B3-8586-9087A27FA585}" dt="2023-03-06T22:53:42.303" v="3973" actId="478"/>
          <ac:cxnSpMkLst>
            <pc:docMk/>
            <pc:sldMk cId="2880764986" sldId="772"/>
            <ac:cxnSpMk id="69" creationId="{4B751927-36C2-6DD1-3225-C8A618789799}"/>
          </ac:cxnSpMkLst>
        </pc:cxnChg>
        <pc:cxnChg chg="add mod">
          <ac:chgData name="Jenifer Prince Devaraj" userId="c3fb109c-09d1-42a6-93f4-69472d709861" providerId="ADAL" clId="{57674717-2244-42B3-8586-9087A27FA585}" dt="2023-03-06T22:53:19.595" v="3964" actId="571"/>
          <ac:cxnSpMkLst>
            <pc:docMk/>
            <pc:sldMk cId="2880764986" sldId="772"/>
            <ac:cxnSpMk id="70" creationId="{EEEF5C17-B861-9929-89CD-B4DC01624874}"/>
          </ac:cxnSpMkLst>
        </pc:cxnChg>
        <pc:cxnChg chg="add mod">
          <ac:chgData name="Jenifer Prince Devaraj" userId="c3fb109c-09d1-42a6-93f4-69472d709861" providerId="ADAL" clId="{57674717-2244-42B3-8586-9087A27FA585}" dt="2023-03-06T22:53:19.595" v="3964" actId="571"/>
          <ac:cxnSpMkLst>
            <pc:docMk/>
            <pc:sldMk cId="2880764986" sldId="772"/>
            <ac:cxnSpMk id="71" creationId="{7FFBFE36-5819-2D57-1A05-798A8E250D23}"/>
          </ac:cxnSpMkLst>
        </pc:cxnChg>
        <pc:cxnChg chg="add mod">
          <ac:chgData name="Jenifer Prince Devaraj" userId="c3fb109c-09d1-42a6-93f4-69472d709861" providerId="ADAL" clId="{57674717-2244-42B3-8586-9087A27FA585}" dt="2023-03-06T22:53:19.595" v="3964" actId="571"/>
          <ac:cxnSpMkLst>
            <pc:docMk/>
            <pc:sldMk cId="2880764986" sldId="772"/>
            <ac:cxnSpMk id="72" creationId="{93322F05-7D6F-9B01-322F-D053166E4B71}"/>
          </ac:cxnSpMkLst>
        </pc:cxnChg>
        <pc:cxnChg chg="add mod">
          <ac:chgData name="Jenifer Prince Devaraj" userId="c3fb109c-09d1-42a6-93f4-69472d709861" providerId="ADAL" clId="{57674717-2244-42B3-8586-9087A27FA585}" dt="2023-03-06T22:53:19.595" v="3964" actId="571"/>
          <ac:cxnSpMkLst>
            <pc:docMk/>
            <pc:sldMk cId="2880764986" sldId="772"/>
            <ac:cxnSpMk id="73" creationId="{5CA9F38A-21B8-6B5B-9A7A-3C88C020BD8B}"/>
          </ac:cxnSpMkLst>
        </pc:cxnChg>
        <pc:cxnChg chg="add del mod">
          <ac:chgData name="Jenifer Prince Devaraj" userId="c3fb109c-09d1-42a6-93f4-69472d709861" providerId="ADAL" clId="{57674717-2244-42B3-8586-9087A27FA585}" dt="2023-03-06T22:53:34.649" v="3970" actId="21"/>
          <ac:cxnSpMkLst>
            <pc:docMk/>
            <pc:sldMk cId="2880764986" sldId="772"/>
            <ac:cxnSpMk id="74" creationId="{6134DEAB-C730-6836-2F4A-F41F54CC2FEF}"/>
          </ac:cxnSpMkLst>
        </pc:cxnChg>
        <pc:cxnChg chg="add del mod">
          <ac:chgData name="Jenifer Prince Devaraj" userId="c3fb109c-09d1-42a6-93f4-69472d709861" providerId="ADAL" clId="{57674717-2244-42B3-8586-9087A27FA585}" dt="2023-03-06T22:53:34.649" v="3970" actId="21"/>
          <ac:cxnSpMkLst>
            <pc:docMk/>
            <pc:sldMk cId="2880764986" sldId="772"/>
            <ac:cxnSpMk id="75" creationId="{A1971B78-B207-3E0B-BF1A-9CF7286DA1AE}"/>
          </ac:cxnSpMkLst>
        </pc:cxnChg>
        <pc:cxnChg chg="add del mod">
          <ac:chgData name="Jenifer Prince Devaraj" userId="c3fb109c-09d1-42a6-93f4-69472d709861" providerId="ADAL" clId="{57674717-2244-42B3-8586-9087A27FA585}" dt="2023-03-06T22:53:34.649" v="3970" actId="21"/>
          <ac:cxnSpMkLst>
            <pc:docMk/>
            <pc:sldMk cId="2880764986" sldId="772"/>
            <ac:cxnSpMk id="76" creationId="{0BDBAC85-7561-9860-C9B5-0A053C57D546}"/>
          </ac:cxnSpMkLst>
        </pc:cxnChg>
        <pc:cxnChg chg="add del mod">
          <ac:chgData name="Jenifer Prince Devaraj" userId="c3fb109c-09d1-42a6-93f4-69472d709861" providerId="ADAL" clId="{57674717-2244-42B3-8586-9087A27FA585}" dt="2023-03-06T22:53:34.649" v="3970" actId="21"/>
          <ac:cxnSpMkLst>
            <pc:docMk/>
            <pc:sldMk cId="2880764986" sldId="772"/>
            <ac:cxnSpMk id="77" creationId="{15F85E90-4571-2ACD-7C04-05F59C437F50}"/>
          </ac:cxnSpMkLst>
        </pc:cxnChg>
        <pc:cxnChg chg="add del mod">
          <ac:chgData name="Jenifer Prince Devaraj" userId="c3fb109c-09d1-42a6-93f4-69472d709861" providerId="ADAL" clId="{57674717-2244-42B3-8586-9087A27FA585}" dt="2023-03-06T22:53:34.649" v="3970" actId="21"/>
          <ac:cxnSpMkLst>
            <pc:docMk/>
            <pc:sldMk cId="2880764986" sldId="772"/>
            <ac:cxnSpMk id="78" creationId="{6582702F-04A9-C891-A415-7F5F8B981FE2}"/>
          </ac:cxnSpMkLst>
        </pc:cxnChg>
        <pc:cxnChg chg="add del mod">
          <ac:chgData name="Jenifer Prince Devaraj" userId="c3fb109c-09d1-42a6-93f4-69472d709861" providerId="ADAL" clId="{57674717-2244-42B3-8586-9087A27FA585}" dt="2023-03-06T22:53:34.649" v="3970" actId="21"/>
          <ac:cxnSpMkLst>
            <pc:docMk/>
            <pc:sldMk cId="2880764986" sldId="772"/>
            <ac:cxnSpMk id="79" creationId="{80203D86-AC55-AC91-4BCD-694FCE8F7D57}"/>
          </ac:cxnSpMkLst>
        </pc:cxnChg>
        <pc:cxnChg chg="add del mod">
          <ac:chgData name="Jenifer Prince Devaraj" userId="c3fb109c-09d1-42a6-93f4-69472d709861" providerId="ADAL" clId="{57674717-2244-42B3-8586-9087A27FA585}" dt="2023-03-06T22:53:34.649" v="3970" actId="21"/>
          <ac:cxnSpMkLst>
            <pc:docMk/>
            <pc:sldMk cId="2880764986" sldId="772"/>
            <ac:cxnSpMk id="80" creationId="{C36553A7-11CE-F166-4D96-E566B5334522}"/>
          </ac:cxnSpMkLst>
        </pc:cxnChg>
        <pc:cxnChg chg="add del mod">
          <ac:chgData name="Jenifer Prince Devaraj" userId="c3fb109c-09d1-42a6-93f4-69472d709861" providerId="ADAL" clId="{57674717-2244-42B3-8586-9087A27FA585}" dt="2023-03-06T22:53:34.649" v="3970" actId="21"/>
          <ac:cxnSpMkLst>
            <pc:docMk/>
            <pc:sldMk cId="2880764986" sldId="772"/>
            <ac:cxnSpMk id="81" creationId="{1647525A-CD0E-BDBA-08D7-5631331720BF}"/>
          </ac:cxnSpMkLst>
        </pc:cxnChg>
        <pc:cxnChg chg="add del mod">
          <ac:chgData name="Jenifer Prince Devaraj" userId="c3fb109c-09d1-42a6-93f4-69472d709861" providerId="ADAL" clId="{57674717-2244-42B3-8586-9087A27FA585}" dt="2023-03-06T22:53:34.649" v="3970" actId="21"/>
          <ac:cxnSpMkLst>
            <pc:docMk/>
            <pc:sldMk cId="2880764986" sldId="772"/>
            <ac:cxnSpMk id="82" creationId="{E8BC17D3-01D9-F5C6-D554-FC1DC517BE51}"/>
          </ac:cxnSpMkLst>
        </pc:cxnChg>
        <pc:cxnChg chg="add del mod">
          <ac:chgData name="Jenifer Prince Devaraj" userId="c3fb109c-09d1-42a6-93f4-69472d709861" providerId="ADAL" clId="{57674717-2244-42B3-8586-9087A27FA585}" dt="2023-03-06T22:53:34.649" v="3970" actId="21"/>
          <ac:cxnSpMkLst>
            <pc:docMk/>
            <pc:sldMk cId="2880764986" sldId="772"/>
            <ac:cxnSpMk id="83" creationId="{503340AD-9E03-703E-66DF-7A7F0EFDCC93}"/>
          </ac:cxnSpMkLst>
        </pc:cxnChg>
        <pc:cxnChg chg="add del mod">
          <ac:chgData name="Jenifer Prince Devaraj" userId="c3fb109c-09d1-42a6-93f4-69472d709861" providerId="ADAL" clId="{57674717-2244-42B3-8586-9087A27FA585}" dt="2023-03-06T22:53:34.649" v="3970" actId="21"/>
          <ac:cxnSpMkLst>
            <pc:docMk/>
            <pc:sldMk cId="2880764986" sldId="772"/>
            <ac:cxnSpMk id="84" creationId="{07EF0CA5-44E6-DB16-E0F0-B83D53C5032A}"/>
          </ac:cxnSpMkLst>
        </pc:cxnChg>
        <pc:cxnChg chg="add del mod">
          <ac:chgData name="Jenifer Prince Devaraj" userId="c3fb109c-09d1-42a6-93f4-69472d709861" providerId="ADAL" clId="{57674717-2244-42B3-8586-9087A27FA585}" dt="2023-03-06T22:53:34.649" v="3970" actId="21"/>
          <ac:cxnSpMkLst>
            <pc:docMk/>
            <pc:sldMk cId="2880764986" sldId="772"/>
            <ac:cxnSpMk id="85" creationId="{6A7F4634-D755-9BF1-8D01-9E0C1A8ACD4B}"/>
          </ac:cxnSpMkLst>
        </pc:cxnChg>
        <pc:cxnChg chg="add del mod">
          <ac:chgData name="Jenifer Prince Devaraj" userId="c3fb109c-09d1-42a6-93f4-69472d709861" providerId="ADAL" clId="{57674717-2244-42B3-8586-9087A27FA585}" dt="2023-03-06T22:53:34.649" v="3970" actId="21"/>
          <ac:cxnSpMkLst>
            <pc:docMk/>
            <pc:sldMk cId="2880764986" sldId="772"/>
            <ac:cxnSpMk id="86" creationId="{BC7904AC-F84A-B485-989C-9E0F5711757B}"/>
          </ac:cxnSpMkLst>
        </pc:cxnChg>
        <pc:cxnChg chg="add del mod">
          <ac:chgData name="Jenifer Prince Devaraj" userId="c3fb109c-09d1-42a6-93f4-69472d709861" providerId="ADAL" clId="{57674717-2244-42B3-8586-9087A27FA585}" dt="2023-03-06T22:53:34.649" v="3970" actId="21"/>
          <ac:cxnSpMkLst>
            <pc:docMk/>
            <pc:sldMk cId="2880764986" sldId="772"/>
            <ac:cxnSpMk id="87" creationId="{47F76E4F-187F-6AC2-ACA0-A50E32ED638C}"/>
          </ac:cxnSpMkLst>
        </pc:cxnChg>
        <pc:cxnChg chg="add del mod">
          <ac:chgData name="Jenifer Prince Devaraj" userId="c3fb109c-09d1-42a6-93f4-69472d709861" providerId="ADAL" clId="{57674717-2244-42B3-8586-9087A27FA585}" dt="2023-03-06T22:53:34.649" v="3970" actId="21"/>
          <ac:cxnSpMkLst>
            <pc:docMk/>
            <pc:sldMk cId="2880764986" sldId="772"/>
            <ac:cxnSpMk id="88" creationId="{AF32F5CC-F798-E544-4290-575DDAEF90D5}"/>
          </ac:cxnSpMkLst>
        </pc:cxnChg>
        <pc:cxnChg chg="add del mod">
          <ac:chgData name="Jenifer Prince Devaraj" userId="c3fb109c-09d1-42a6-93f4-69472d709861" providerId="ADAL" clId="{57674717-2244-42B3-8586-9087A27FA585}" dt="2023-03-06T22:53:34.649" v="3970" actId="21"/>
          <ac:cxnSpMkLst>
            <pc:docMk/>
            <pc:sldMk cId="2880764986" sldId="772"/>
            <ac:cxnSpMk id="89" creationId="{2D5447D4-CE79-BF8F-286B-EEC6CCA45AA2}"/>
          </ac:cxnSpMkLst>
        </pc:cxnChg>
        <pc:cxnChg chg="add del mod">
          <ac:chgData name="Jenifer Prince Devaraj" userId="c3fb109c-09d1-42a6-93f4-69472d709861" providerId="ADAL" clId="{57674717-2244-42B3-8586-9087A27FA585}" dt="2023-03-06T22:53:39.517" v="3972" actId="478"/>
          <ac:cxnSpMkLst>
            <pc:docMk/>
            <pc:sldMk cId="2880764986" sldId="772"/>
            <ac:cxnSpMk id="90" creationId="{7569072C-B21E-0163-0CE1-669D0C281E5E}"/>
          </ac:cxnSpMkLst>
        </pc:cxnChg>
      </pc:sldChg>
      <pc:sldChg chg="addSp delSp modSp add mod">
        <pc:chgData name="Jenifer Prince Devaraj" userId="c3fb109c-09d1-42a6-93f4-69472d709861" providerId="ADAL" clId="{57674717-2244-42B3-8586-9087A27FA585}" dt="2023-04-25T14:20:44.513" v="4316" actId="1076"/>
        <pc:sldMkLst>
          <pc:docMk/>
          <pc:sldMk cId="4095471919" sldId="773"/>
        </pc:sldMkLst>
        <pc:spChg chg="add mod">
          <ac:chgData name="Jenifer Prince Devaraj" userId="c3fb109c-09d1-42a6-93f4-69472d709861" providerId="ADAL" clId="{57674717-2244-42B3-8586-9087A27FA585}" dt="2023-03-06T23:02:52.888" v="4177" actId="1076"/>
          <ac:spMkLst>
            <pc:docMk/>
            <pc:sldMk cId="4095471919" sldId="773"/>
            <ac:spMk id="4" creationId="{F2DA6F7E-6C5A-44B6-622E-9CFF27DE2D1B}"/>
          </ac:spMkLst>
        </pc:spChg>
        <pc:spChg chg="mod">
          <ac:chgData name="Jenifer Prince Devaraj" userId="c3fb109c-09d1-42a6-93f4-69472d709861" providerId="ADAL" clId="{57674717-2244-42B3-8586-9087A27FA585}" dt="2023-03-06T23:02:56.205" v="4178" actId="1076"/>
          <ac:spMkLst>
            <pc:docMk/>
            <pc:sldMk cId="4095471919" sldId="773"/>
            <ac:spMk id="12" creationId="{37077985-7409-A6AB-D7C4-BF8946E0251B}"/>
          </ac:spMkLst>
        </pc:spChg>
        <pc:picChg chg="add mod">
          <ac:chgData name="Jenifer Prince Devaraj" userId="c3fb109c-09d1-42a6-93f4-69472d709861" providerId="ADAL" clId="{57674717-2244-42B3-8586-9087A27FA585}" dt="2023-04-25T14:20:44.513" v="4316" actId="1076"/>
          <ac:picMkLst>
            <pc:docMk/>
            <pc:sldMk cId="4095471919" sldId="773"/>
            <ac:picMk id="2" creationId="{4935C3DD-F29E-D0E5-7404-11600DD791FD}"/>
          </ac:picMkLst>
        </pc:picChg>
        <pc:picChg chg="add del mod">
          <ac:chgData name="Jenifer Prince Devaraj" userId="c3fb109c-09d1-42a6-93f4-69472d709861" providerId="ADAL" clId="{57674717-2244-42B3-8586-9087A27FA585}" dt="2023-04-25T14:20:31.027" v="4311" actId="478"/>
          <ac:picMkLst>
            <pc:docMk/>
            <pc:sldMk cId="4095471919" sldId="773"/>
            <ac:picMk id="3" creationId="{5F9D4DA3-5BF1-F988-9D13-8219F1DD956C}"/>
          </ac:picMkLst>
        </pc:picChg>
        <pc:picChg chg="del">
          <ac:chgData name="Jenifer Prince Devaraj" userId="c3fb109c-09d1-42a6-93f4-69472d709861" providerId="ADAL" clId="{57674717-2244-42B3-8586-9087A27FA585}" dt="2023-03-06T22:59:02.936" v="3998" actId="478"/>
          <ac:picMkLst>
            <pc:docMk/>
            <pc:sldMk cId="4095471919" sldId="773"/>
            <ac:picMk id="5" creationId="{B5BF94AC-8EA4-3812-5CE8-530A7D489A84}"/>
          </ac:picMkLst>
        </pc:picChg>
        <pc:picChg chg="del">
          <ac:chgData name="Jenifer Prince Devaraj" userId="c3fb109c-09d1-42a6-93f4-69472d709861" providerId="ADAL" clId="{57674717-2244-42B3-8586-9087A27FA585}" dt="2023-03-06T22:59:01.434" v="3997" actId="478"/>
          <ac:picMkLst>
            <pc:docMk/>
            <pc:sldMk cId="4095471919" sldId="773"/>
            <ac:picMk id="14" creationId="{124CDD29-42C4-C01B-50AF-ED8A19AEDC53}"/>
          </ac:picMkLst>
        </pc:picChg>
      </pc:sldChg>
      <pc:sldChg chg="addSp delSp modSp add mod ord">
        <pc:chgData name="Jenifer Prince Devaraj" userId="c3fb109c-09d1-42a6-93f4-69472d709861" providerId="ADAL" clId="{57674717-2244-42B3-8586-9087A27FA585}" dt="2023-04-25T09:48:24.769" v="4310" actId="1076"/>
        <pc:sldMkLst>
          <pc:docMk/>
          <pc:sldMk cId="4261673287" sldId="774"/>
        </pc:sldMkLst>
        <pc:spChg chg="del">
          <ac:chgData name="Jenifer Prince Devaraj" userId="c3fb109c-09d1-42a6-93f4-69472d709861" providerId="ADAL" clId="{57674717-2244-42B3-8586-9087A27FA585}" dt="2023-03-06T23:33:11.558" v="4199" actId="478"/>
          <ac:spMkLst>
            <pc:docMk/>
            <pc:sldMk cId="4261673287" sldId="774"/>
            <ac:spMk id="4" creationId="{F2DA6F7E-6C5A-44B6-622E-9CFF27DE2D1B}"/>
          </ac:spMkLst>
        </pc:spChg>
        <pc:spChg chg="mod">
          <ac:chgData name="Jenifer Prince Devaraj" userId="c3fb109c-09d1-42a6-93f4-69472d709861" providerId="ADAL" clId="{57674717-2244-42B3-8586-9087A27FA585}" dt="2023-03-06T23:35:55.085" v="4227" actId="1076"/>
          <ac:spMkLst>
            <pc:docMk/>
            <pc:sldMk cId="4261673287" sldId="774"/>
            <ac:spMk id="12" creationId="{37077985-7409-A6AB-D7C4-BF8946E0251B}"/>
          </ac:spMkLst>
        </pc:spChg>
        <pc:picChg chg="add del mod">
          <ac:chgData name="Jenifer Prince Devaraj" userId="c3fb109c-09d1-42a6-93f4-69472d709861" providerId="ADAL" clId="{57674717-2244-42B3-8586-9087A27FA585}" dt="2023-04-24T23:39:37.595" v="4300" actId="478"/>
          <ac:picMkLst>
            <pc:docMk/>
            <pc:sldMk cId="4261673287" sldId="774"/>
            <ac:picMk id="2" creationId="{547FE9AB-38EB-FC66-7854-ABB91007C707}"/>
          </ac:picMkLst>
        </pc:picChg>
        <pc:picChg chg="del">
          <ac:chgData name="Jenifer Prince Devaraj" userId="c3fb109c-09d1-42a6-93f4-69472d709861" providerId="ADAL" clId="{57674717-2244-42B3-8586-9087A27FA585}" dt="2023-03-06T23:05:08.758" v="4190" actId="478"/>
          <ac:picMkLst>
            <pc:docMk/>
            <pc:sldMk cId="4261673287" sldId="774"/>
            <ac:picMk id="3" creationId="{5F9D4DA3-5BF1-F988-9D13-8219F1DD956C}"/>
          </ac:picMkLst>
        </pc:picChg>
        <pc:picChg chg="add del mod">
          <ac:chgData name="Jenifer Prince Devaraj" userId="c3fb109c-09d1-42a6-93f4-69472d709861" providerId="ADAL" clId="{57674717-2244-42B3-8586-9087A27FA585}" dt="2023-03-06T23:28:29.704" v="4196" actId="478"/>
          <ac:picMkLst>
            <pc:docMk/>
            <pc:sldMk cId="4261673287" sldId="774"/>
            <ac:picMk id="5" creationId="{47576310-BB88-F6B4-0BD0-C90B8960C2EF}"/>
          </ac:picMkLst>
        </pc:picChg>
        <pc:picChg chg="add del mod">
          <ac:chgData name="Jenifer Prince Devaraj" userId="c3fb109c-09d1-42a6-93f4-69472d709861" providerId="ADAL" clId="{57674717-2244-42B3-8586-9087A27FA585}" dt="2023-03-06T23:33:05.749" v="4198" actId="478"/>
          <ac:picMkLst>
            <pc:docMk/>
            <pc:sldMk cId="4261673287" sldId="774"/>
            <ac:picMk id="7" creationId="{FA2781C2-A82E-9C2C-6582-8F3A3CA1516A}"/>
          </ac:picMkLst>
        </pc:picChg>
        <pc:picChg chg="add del mod">
          <ac:chgData name="Jenifer Prince Devaraj" userId="c3fb109c-09d1-42a6-93f4-69472d709861" providerId="ADAL" clId="{57674717-2244-42B3-8586-9087A27FA585}" dt="2023-03-06T23:34:19.183" v="4210" actId="478"/>
          <ac:picMkLst>
            <pc:docMk/>
            <pc:sldMk cId="4261673287" sldId="774"/>
            <ac:picMk id="10" creationId="{B2867BC2-D146-25A1-9981-A092328D77C6}"/>
          </ac:picMkLst>
        </pc:picChg>
        <pc:picChg chg="add mod">
          <ac:chgData name="Jenifer Prince Devaraj" userId="c3fb109c-09d1-42a6-93f4-69472d709861" providerId="ADAL" clId="{57674717-2244-42B3-8586-9087A27FA585}" dt="2023-03-06T23:35:06.639" v="4222" actId="14100"/>
          <ac:picMkLst>
            <pc:docMk/>
            <pc:sldMk cId="4261673287" sldId="774"/>
            <ac:picMk id="11" creationId="{363E743F-14D9-6A42-7F28-23EAD08C28E1}"/>
          </ac:picMkLst>
        </pc:picChg>
        <pc:picChg chg="add mod">
          <ac:chgData name="Jenifer Prince Devaraj" userId="c3fb109c-09d1-42a6-93f4-69472d709861" providerId="ADAL" clId="{57674717-2244-42B3-8586-9087A27FA585}" dt="2023-04-25T09:48:24.769" v="4310" actId="1076"/>
          <ac:picMkLst>
            <pc:docMk/>
            <pc:sldMk cId="4261673287" sldId="774"/>
            <ac:picMk id="14" creationId="{C9F0436F-F3DC-336A-3E4D-C4FE17F35078}"/>
          </ac:picMkLst>
        </pc:picChg>
      </pc:sldChg>
      <pc:sldChg chg="addSp delSp modSp add mod ord">
        <pc:chgData name="Jenifer Prince Devaraj" userId="c3fb109c-09d1-42a6-93f4-69472d709861" providerId="ADAL" clId="{57674717-2244-42B3-8586-9087A27FA585}" dt="2023-03-07T01:18:24.894" v="4282" actId="1076"/>
        <pc:sldMkLst>
          <pc:docMk/>
          <pc:sldMk cId="362535563" sldId="775"/>
        </pc:sldMkLst>
        <pc:spChg chg="add mod">
          <ac:chgData name="Jenifer Prince Devaraj" userId="c3fb109c-09d1-42a6-93f4-69472d709861" providerId="ADAL" clId="{57674717-2244-42B3-8586-9087A27FA585}" dt="2023-03-07T01:18:22.163" v="4281" actId="1076"/>
          <ac:spMkLst>
            <pc:docMk/>
            <pc:sldMk cId="362535563" sldId="775"/>
            <ac:spMk id="5" creationId="{615549A3-6063-689D-653D-8D0758B0CEE8}"/>
          </ac:spMkLst>
        </pc:spChg>
        <pc:spChg chg="mod">
          <ac:chgData name="Jenifer Prince Devaraj" userId="c3fb109c-09d1-42a6-93f4-69472d709861" providerId="ADAL" clId="{57674717-2244-42B3-8586-9087A27FA585}" dt="2023-03-07T01:18:24.894" v="4282" actId="1076"/>
          <ac:spMkLst>
            <pc:docMk/>
            <pc:sldMk cId="362535563" sldId="775"/>
            <ac:spMk id="12" creationId="{37077985-7409-A6AB-D7C4-BF8946E0251B}"/>
          </ac:spMkLst>
        </pc:spChg>
        <pc:picChg chg="add del">
          <ac:chgData name="Jenifer Prince Devaraj" userId="c3fb109c-09d1-42a6-93f4-69472d709861" providerId="ADAL" clId="{57674717-2244-42B3-8586-9087A27FA585}" dt="2023-03-07T01:17:45.951" v="4269" actId="22"/>
          <ac:picMkLst>
            <pc:docMk/>
            <pc:sldMk cId="362535563" sldId="775"/>
            <ac:picMk id="3" creationId="{FFA1DF5A-55E5-F161-F3E1-47DAE495EFED}"/>
          </ac:picMkLst>
        </pc:picChg>
        <pc:picChg chg="del">
          <ac:chgData name="Jenifer Prince Devaraj" userId="c3fb109c-09d1-42a6-93f4-69472d709861" providerId="ADAL" clId="{57674717-2244-42B3-8586-9087A27FA585}" dt="2023-03-06T23:35:35.972" v="4224" actId="478"/>
          <ac:picMkLst>
            <pc:docMk/>
            <pc:sldMk cId="362535563" sldId="775"/>
            <ac:picMk id="11" creationId="{363E743F-14D9-6A42-7F28-23EAD08C28E1}"/>
          </ac:picMkLst>
        </pc:picChg>
        <pc:picChg chg="del">
          <ac:chgData name="Jenifer Prince Devaraj" userId="c3fb109c-09d1-42a6-93f4-69472d709861" providerId="ADAL" clId="{57674717-2244-42B3-8586-9087A27FA585}" dt="2023-03-06T23:35:39.289" v="4225" actId="478"/>
          <ac:picMkLst>
            <pc:docMk/>
            <pc:sldMk cId="362535563" sldId="775"/>
            <ac:picMk id="14" creationId="{C9F0436F-F3DC-336A-3E4D-C4FE17F35078}"/>
          </ac:picMkLst>
        </pc:picChg>
      </pc:sldChg>
      <pc:sldChg chg="addSp delSp modSp add mod">
        <pc:chgData name="Jenifer Prince Devaraj" userId="c3fb109c-09d1-42a6-93f4-69472d709861" providerId="ADAL" clId="{57674717-2244-42B3-8586-9087A27FA585}" dt="2023-04-25T14:21:28.045" v="4319" actId="1076"/>
        <pc:sldMkLst>
          <pc:docMk/>
          <pc:sldMk cId="3533212122" sldId="776"/>
        </pc:sldMkLst>
        <pc:picChg chg="add del mod">
          <ac:chgData name="Jenifer Prince Devaraj" userId="c3fb109c-09d1-42a6-93f4-69472d709861" providerId="ADAL" clId="{57674717-2244-42B3-8586-9087A27FA585}" dt="2023-03-06T23:53:04.046" v="4246" actId="478"/>
          <ac:picMkLst>
            <pc:docMk/>
            <pc:sldMk cId="3533212122" sldId="776"/>
            <ac:picMk id="3" creationId="{A9ACA6CC-4168-D14C-A25B-72B204A84D38}"/>
          </ac:picMkLst>
        </pc:picChg>
        <pc:picChg chg="add del mod">
          <ac:chgData name="Jenifer Prince Devaraj" userId="c3fb109c-09d1-42a6-93f4-69472d709861" providerId="ADAL" clId="{57674717-2244-42B3-8586-9087A27FA585}" dt="2023-04-24T23:36:05.488" v="4297" actId="478"/>
          <ac:picMkLst>
            <pc:docMk/>
            <pc:sldMk cId="3533212122" sldId="776"/>
            <ac:picMk id="3" creationId="{FC49B026-460A-A292-A341-E35938330129}"/>
          </ac:picMkLst>
        </pc:picChg>
        <pc:picChg chg="add del mod">
          <ac:chgData name="Jenifer Prince Devaraj" userId="c3fb109c-09d1-42a6-93f4-69472d709861" providerId="ADAL" clId="{57674717-2244-42B3-8586-9087A27FA585}" dt="2023-04-24T23:39:40.909" v="4301" actId="478"/>
          <ac:picMkLst>
            <pc:docMk/>
            <pc:sldMk cId="3533212122" sldId="776"/>
            <ac:picMk id="4" creationId="{67F24BFB-EA41-AF79-6B3A-B589A24BFBBD}"/>
          </ac:picMkLst>
        </pc:picChg>
        <pc:picChg chg="add del mod">
          <ac:chgData name="Jenifer Prince Devaraj" userId="c3fb109c-09d1-42a6-93f4-69472d709861" providerId="ADAL" clId="{57674717-2244-42B3-8586-9087A27FA585}" dt="2023-03-07T01:14:09.878" v="4250" actId="478"/>
          <ac:picMkLst>
            <pc:docMk/>
            <pc:sldMk cId="3533212122" sldId="776"/>
            <ac:picMk id="5" creationId="{9EB4342A-4551-C337-1C37-3998BCE2CEBF}"/>
          </ac:picMkLst>
        </pc:picChg>
        <pc:picChg chg="add mod">
          <ac:chgData name="Jenifer Prince Devaraj" userId="c3fb109c-09d1-42a6-93f4-69472d709861" providerId="ADAL" clId="{57674717-2244-42B3-8586-9087A27FA585}" dt="2023-04-25T14:21:28.045" v="4319" actId="1076"/>
          <ac:picMkLst>
            <pc:docMk/>
            <pc:sldMk cId="3533212122" sldId="776"/>
            <ac:picMk id="5" creationId="{BC7078E8-FB50-377F-05A1-B207C121EEBA}"/>
          </ac:picMkLst>
        </pc:picChg>
        <pc:picChg chg="add del">
          <ac:chgData name="Jenifer Prince Devaraj" userId="c3fb109c-09d1-42a6-93f4-69472d709861" providerId="ADAL" clId="{57674717-2244-42B3-8586-9087A27FA585}" dt="2023-03-07T01:15:36.556" v="4261" actId="478"/>
          <ac:picMkLst>
            <pc:docMk/>
            <pc:sldMk cId="3533212122" sldId="776"/>
            <ac:picMk id="7" creationId="{7E636DC4-55D1-DB21-E104-268F6A2FF752}"/>
          </ac:picMkLst>
        </pc:picChg>
        <pc:picChg chg="add mod">
          <ac:chgData name="Jenifer Prince Devaraj" userId="c3fb109c-09d1-42a6-93f4-69472d709861" providerId="ADAL" clId="{57674717-2244-42B3-8586-9087A27FA585}" dt="2023-04-24T23:33:19.758" v="4290" actId="1076"/>
          <ac:picMkLst>
            <pc:docMk/>
            <pc:sldMk cId="3533212122" sldId="776"/>
            <ac:picMk id="17" creationId="{8F6BD663-0B8E-25CC-9B24-4A609899E9AE}"/>
          </ac:picMkLst>
        </pc:picChg>
        <pc:cxnChg chg="add del mod">
          <ac:chgData name="Jenifer Prince Devaraj" userId="c3fb109c-09d1-42a6-93f4-69472d709861" providerId="ADAL" clId="{57674717-2244-42B3-8586-9087A27FA585}" dt="2023-03-07T01:15:38.782" v="4262" actId="478"/>
          <ac:cxnSpMkLst>
            <pc:docMk/>
            <pc:sldMk cId="3533212122" sldId="776"/>
            <ac:cxnSpMk id="10" creationId="{77EE59B3-40B0-D8D6-448A-8102B5E456F9}"/>
          </ac:cxnSpMkLst>
        </pc:cxnChg>
        <pc:cxnChg chg="add del mod">
          <ac:chgData name="Jenifer Prince Devaraj" userId="c3fb109c-09d1-42a6-93f4-69472d709861" providerId="ADAL" clId="{57674717-2244-42B3-8586-9087A27FA585}" dt="2023-03-07T01:15:40.506" v="4263" actId="478"/>
          <ac:cxnSpMkLst>
            <pc:docMk/>
            <pc:sldMk cId="3533212122" sldId="776"/>
            <ac:cxnSpMk id="11" creationId="{6897C7B7-D461-1C3F-F2A4-E5DC521EA62F}"/>
          </ac:cxnSpMkLst>
        </pc:cxnChg>
        <pc:cxnChg chg="add del mod">
          <ac:chgData name="Jenifer Prince Devaraj" userId="c3fb109c-09d1-42a6-93f4-69472d709861" providerId="ADAL" clId="{57674717-2244-42B3-8586-9087A27FA585}" dt="2023-03-07T01:15:42.538" v="4264" actId="478"/>
          <ac:cxnSpMkLst>
            <pc:docMk/>
            <pc:sldMk cId="3533212122" sldId="776"/>
            <ac:cxnSpMk id="13" creationId="{2B4AD3DB-783C-D54B-3754-BFFE1BC43D57}"/>
          </ac:cxnSpMkLst>
        </pc:cxnChg>
      </pc:sldChg>
      <pc:sldChg chg="modSp mod">
        <pc:chgData name="Jenifer Prince Devaraj" userId="c3fb109c-09d1-42a6-93f4-69472d709861" providerId="ADAL" clId="{57674717-2244-42B3-8586-9087A27FA585}" dt="2023-04-25T08:00:22.647" v="4303" actId="14100"/>
        <pc:sldMkLst>
          <pc:docMk/>
          <pc:sldMk cId="323643073" sldId="779"/>
        </pc:sldMkLst>
        <pc:picChg chg="mod">
          <ac:chgData name="Jenifer Prince Devaraj" userId="c3fb109c-09d1-42a6-93f4-69472d709861" providerId="ADAL" clId="{57674717-2244-42B3-8586-9087A27FA585}" dt="2023-04-25T08:00:22.647" v="4303" actId="14100"/>
          <ac:picMkLst>
            <pc:docMk/>
            <pc:sldMk cId="323643073" sldId="779"/>
            <ac:picMk id="3" creationId="{63D7133C-400D-CE64-766A-8D4B021DB34F}"/>
          </ac:picMkLst>
        </pc:picChg>
      </pc:sldChg>
      <pc:sldChg chg="del">
        <pc:chgData name="Jenifer Prince Devaraj" userId="c3fb109c-09d1-42a6-93f4-69472d709861" providerId="ADAL" clId="{57674717-2244-42B3-8586-9087A27FA585}" dt="2023-03-03T13:13:18.534" v="20" actId="47"/>
        <pc:sldMkLst>
          <pc:docMk/>
          <pc:sldMk cId="748085370" sldId="789"/>
        </pc:sldMkLst>
      </pc:sldChg>
      <pc:sldChg chg="del">
        <pc:chgData name="Jenifer Prince Devaraj" userId="c3fb109c-09d1-42a6-93f4-69472d709861" providerId="ADAL" clId="{57674717-2244-42B3-8586-9087A27FA585}" dt="2023-03-03T13:13:18.534" v="20" actId="47"/>
        <pc:sldMkLst>
          <pc:docMk/>
          <pc:sldMk cId="4274382715" sldId="790"/>
        </pc:sldMkLst>
      </pc:sldChg>
      <pc:sldChg chg="del">
        <pc:chgData name="Jenifer Prince Devaraj" userId="c3fb109c-09d1-42a6-93f4-69472d709861" providerId="ADAL" clId="{57674717-2244-42B3-8586-9087A27FA585}" dt="2023-03-03T13:13:21.756" v="21" actId="47"/>
        <pc:sldMkLst>
          <pc:docMk/>
          <pc:sldMk cId="4265225280" sldId="791"/>
        </pc:sldMkLst>
      </pc:sldChg>
      <pc:sldChg chg="del">
        <pc:chgData name="Jenifer Prince Devaraj" userId="c3fb109c-09d1-42a6-93f4-69472d709861" providerId="ADAL" clId="{57674717-2244-42B3-8586-9087A27FA585}" dt="2023-03-03T13:13:21.756" v="21" actId="47"/>
        <pc:sldMkLst>
          <pc:docMk/>
          <pc:sldMk cId="422333409" sldId="79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09/05/2023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2809536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39462650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35150437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1643186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2020983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15234637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39214618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38004839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19344602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18508517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a:p>
        </p:txBody>
      </p:sp>
    </p:spTree>
    <p:extLst>
      <p:ext uri="{BB962C8B-B14F-4D97-AF65-F5344CB8AC3E}">
        <p14:creationId xmlns:p14="http://schemas.microsoft.com/office/powerpoint/2010/main" val="37993054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a:p>
        </p:txBody>
      </p:sp>
    </p:spTree>
    <p:extLst>
      <p:ext uri="{BB962C8B-B14F-4D97-AF65-F5344CB8AC3E}">
        <p14:creationId xmlns:p14="http://schemas.microsoft.com/office/powerpoint/2010/main" val="21029753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a:p>
        </p:txBody>
      </p:sp>
    </p:spTree>
    <p:extLst>
      <p:ext uri="{BB962C8B-B14F-4D97-AF65-F5344CB8AC3E}">
        <p14:creationId xmlns:p14="http://schemas.microsoft.com/office/powerpoint/2010/main" val="34040203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a:p>
        </p:txBody>
      </p:sp>
    </p:spTree>
    <p:extLst>
      <p:ext uri="{BB962C8B-B14F-4D97-AF65-F5344CB8AC3E}">
        <p14:creationId xmlns:p14="http://schemas.microsoft.com/office/powerpoint/2010/main" val="34398592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a:p>
        </p:txBody>
      </p:sp>
    </p:spTree>
    <p:extLst>
      <p:ext uri="{BB962C8B-B14F-4D97-AF65-F5344CB8AC3E}">
        <p14:creationId xmlns:p14="http://schemas.microsoft.com/office/powerpoint/2010/main" val="31647597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a:p>
        </p:txBody>
      </p:sp>
    </p:spTree>
    <p:extLst>
      <p:ext uri="{BB962C8B-B14F-4D97-AF65-F5344CB8AC3E}">
        <p14:creationId xmlns:p14="http://schemas.microsoft.com/office/powerpoint/2010/main" val="2605833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C544557-CBB8-4342-991D-9AC2968B7355}" type="datetime1">
              <a:rPr lang="en-GB" smtClean="0"/>
              <a:t>09/05/2023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377FD1-B1C7-46AC-9165-8A7C2FE60D14}" type="datetime1">
              <a:rPr lang="en-GB" smtClean="0"/>
              <a:t>09/05/2023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180B96C3-AA4D-4E62-955D-0B61DA14B271}" type="datetime1">
              <a:rPr lang="en-GB" smtClean="0"/>
              <a:t>09/05/2023</a:t>
            </a:fld>
            <a:endParaRPr lang="en-US"/>
          </a:p>
        </p:txBody>
      </p:sp>
      <p:sp>
        <p:nvSpPr>
          <p:cNvPr id="4" name="Footer Placeholder 3"/>
          <p:cNvSpPr>
            <a:spLocks noGrp="1"/>
          </p:cNvSpPr>
          <p:nvPr>
            <p:ph type="ftr" sz="quarter" idx="11"/>
          </p:nvPr>
        </p:nvSpPr>
        <p:spPr/>
        <p:txBody>
          <a:bodyPr/>
          <a:lstStyle/>
          <a:p>
            <a:r>
              <a:rPr lang="en-US"/>
              <a:t>Lecture 9 – Binary Multiplier/ Electronics II</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CC96C72-07FC-4FDF-85C0-725264A420EB}" type="datetime1">
              <a:rPr lang="en-GB" smtClean="0"/>
              <a:t>09/05/2023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054C958-C3AC-4E53-BD38-27478E027B44}" type="datetime1">
              <a:rPr lang="en-GB" smtClean="0"/>
              <a:t>09/05/2023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71BE77AF-3417-4853-8D70-C2397C6E096D}" type="datetime1">
              <a:rPr lang="en-GB" smtClean="0"/>
              <a:t>09/05/2023</a:t>
            </a:fld>
            <a:endParaRPr lang="en-US"/>
          </a:p>
        </p:txBody>
      </p:sp>
      <p:sp>
        <p:nvSpPr>
          <p:cNvPr id="4" name="Footer Placeholder 3"/>
          <p:cNvSpPr>
            <a:spLocks noGrp="1"/>
          </p:cNvSpPr>
          <p:nvPr>
            <p:ph type="ftr" sz="quarter" idx="11"/>
          </p:nvPr>
        </p:nvSpPr>
        <p:spPr/>
        <p:txBody>
          <a:bodyPr/>
          <a:lstStyle/>
          <a:p>
            <a:r>
              <a:rPr lang="en-US"/>
              <a:t>Lecture 9 – Binary Multiplier/ Electronics II</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253346F-27E9-4640-A989-294EAB1EA268}" type="datetime1">
              <a:rPr lang="en-GB" noProof="0" smtClean="0"/>
              <a:t>09/05/2023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9 – Binary Multiplier/ Electronics II</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2C3F1C3-748E-4208-BE2F-8850D0B970A5}" type="datetime1">
              <a:rPr lang="en-GB" smtClean="0"/>
              <a:t>09/05/2023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26BD1F5-46D4-4048-A7F4-11EC0DD6A3AA}" type="datetime1">
              <a:rPr lang="en-GB" smtClean="0"/>
              <a:t>09/05/2023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1C8C211-A0CE-4149-95E8-1AE29F670A5A}" type="datetime1">
              <a:rPr lang="en-GB" smtClean="0"/>
              <a:t>09/05/2023</a:t>
            </a:fld>
            <a:endParaRPr lang="en-US"/>
          </a:p>
        </p:txBody>
      </p:sp>
      <p:sp>
        <p:nvSpPr>
          <p:cNvPr id="4" name="Footer Placeholder 3"/>
          <p:cNvSpPr>
            <a:spLocks noGrp="1"/>
          </p:cNvSpPr>
          <p:nvPr>
            <p:ph type="ftr" sz="quarter" idx="11"/>
          </p:nvPr>
        </p:nvSpPr>
        <p:spPr/>
        <p:txBody>
          <a:bodyPr/>
          <a:lstStyle/>
          <a:p>
            <a:r>
              <a:rPr lang="en-US"/>
              <a:t>Lecture 9 – Binary Multiplier/ Electronics II</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074CB3C2-9A8E-4565-AD19-823F86902421}" type="datetime1">
              <a:rPr lang="en-GB" noProof="0" smtClean="0"/>
              <a:t>09/05/2023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9 – Binary Multiplier/ Electronics II</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175756-0297-466B-8FF6-6A3D05DC6C95}" type="datetime1">
              <a:rPr lang="en-GB" smtClean="0"/>
              <a:t>09/05/2023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C2BDDBD-82D3-47B5-9E30-765B15A3EFCA}" type="datetime1">
              <a:rPr lang="en-GB" smtClean="0"/>
              <a:t>09/05/2023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D259747-6C06-4474-B53A-54C8A9B7595C}" type="datetime1">
              <a:rPr lang="en-GB" smtClean="0"/>
              <a:t>09/05/2023</a:t>
            </a:fld>
            <a:endParaRPr lang="en-US"/>
          </a:p>
        </p:txBody>
      </p:sp>
      <p:sp>
        <p:nvSpPr>
          <p:cNvPr id="4" name="Footer Placeholder 3"/>
          <p:cNvSpPr>
            <a:spLocks noGrp="1"/>
          </p:cNvSpPr>
          <p:nvPr>
            <p:ph type="ftr" sz="quarter" idx="11"/>
          </p:nvPr>
        </p:nvSpPr>
        <p:spPr/>
        <p:txBody>
          <a:bodyPr/>
          <a:lstStyle/>
          <a:p>
            <a:r>
              <a:rPr lang="en-US"/>
              <a:t>Lecture 9 – Binary Multiplier/ Electronics II</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4E53561-7EB9-4EC1-84C9-9F94DF3DBACE}" type="datetime1">
              <a:rPr lang="en-GB" smtClean="0"/>
              <a:t>09/05/2023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9C00407-DAAF-4EBD-8845-31F7817EADCB}" type="datetime1">
              <a:rPr lang="en-GB" smtClean="0"/>
              <a:t>09/05/2023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4F4BD1F-600F-468E-86DD-7A5A8BBAD555}" type="datetime1">
              <a:rPr lang="en-GB" smtClean="0"/>
              <a:t>09/05/2023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BD03150-0A00-4F3B-A7C8-7827F8A905AD}" type="datetime1">
              <a:rPr lang="en-GB" smtClean="0"/>
              <a:t>09/05/2023</a:t>
            </a:fld>
            <a:endParaRPr lang="en-US"/>
          </a:p>
        </p:txBody>
      </p:sp>
      <p:sp>
        <p:nvSpPr>
          <p:cNvPr id="4" name="Footer Placeholder 3"/>
          <p:cNvSpPr>
            <a:spLocks noGrp="1"/>
          </p:cNvSpPr>
          <p:nvPr>
            <p:ph type="ftr" sz="quarter" idx="11"/>
          </p:nvPr>
        </p:nvSpPr>
        <p:spPr/>
        <p:txBody>
          <a:bodyPr/>
          <a:lstStyle/>
          <a:p>
            <a:r>
              <a:rPr lang="en-US"/>
              <a:t>Lecture 9 – Binary Multiplier/ Electronics II</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045C3171-93A4-4B22-9228-925444CBD9CB}" type="datetime1">
              <a:rPr lang="en-GB" noProof="0" smtClean="0"/>
              <a:t>09/05/2023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9 – Binary Multiplier/ Electronics II</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34EA1DD-AD20-4C31-9A1D-014DC9E01656}" type="datetime1">
              <a:rPr lang="en-GB" smtClean="0"/>
              <a:t>09/05/2023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E4068E6-CC19-470E-9E5F-3B2F62D37B17}" type="datetime1">
              <a:rPr lang="en-GB" smtClean="0"/>
              <a:t>09/05/2023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56FE79C-A51A-40DF-A457-68D278E4FC22}" type="datetime1">
              <a:rPr lang="en-GB" smtClean="0"/>
              <a:t>09/05/2023</a:t>
            </a:fld>
            <a:endParaRPr lang="en-US"/>
          </a:p>
        </p:txBody>
      </p:sp>
      <p:sp>
        <p:nvSpPr>
          <p:cNvPr id="4" name="Footer Placeholder 3"/>
          <p:cNvSpPr>
            <a:spLocks noGrp="1"/>
          </p:cNvSpPr>
          <p:nvPr>
            <p:ph type="ftr" sz="quarter" idx="11"/>
          </p:nvPr>
        </p:nvSpPr>
        <p:spPr/>
        <p:txBody>
          <a:bodyPr/>
          <a:lstStyle/>
          <a:p>
            <a:r>
              <a:rPr lang="en-US"/>
              <a:t>Lecture 9 – Binary Multiplier/ Electronics II</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DB77993E-F819-4A06-99FD-A2904DD312D9}" type="datetime1">
              <a:rPr lang="en-GB" noProof="0" smtClean="0"/>
              <a:t>09/05/2023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9 – Binary Multiplier/ Electronics II</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3382E3E-44E0-43DF-B4E2-7AD6D96D9A21}" type="datetime1">
              <a:rPr lang="en-GB" smtClean="0"/>
              <a:t>09/05/2023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1FC5BA-15FC-402B-A625-2A4275064539}" type="datetime1">
              <a:rPr lang="en-GB" smtClean="0"/>
              <a:t>09/05/2023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62AD3C33-4B52-4ED6-BC41-C6C1C7A42BCB}" type="datetime1">
              <a:rPr lang="en-GB" smtClean="0"/>
              <a:t>09/05/2023</a:t>
            </a:fld>
            <a:endParaRPr lang="en-US"/>
          </a:p>
        </p:txBody>
      </p:sp>
      <p:sp>
        <p:nvSpPr>
          <p:cNvPr id="4" name="Footer Placeholder 3"/>
          <p:cNvSpPr>
            <a:spLocks noGrp="1"/>
          </p:cNvSpPr>
          <p:nvPr>
            <p:ph type="ftr" sz="quarter" idx="11"/>
          </p:nvPr>
        </p:nvSpPr>
        <p:spPr/>
        <p:txBody>
          <a:bodyPr/>
          <a:lstStyle/>
          <a:p>
            <a:r>
              <a:rPr lang="en-US"/>
              <a:t>Lecture 9 – Binary Multiplier/ Electronics II</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D1E79470-D2B0-4171-A2B4-2336FE2DB348}" type="datetime1">
              <a:rPr lang="en-GB" noProof="0" smtClean="0"/>
              <a:t>09/05/2023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9 – Binary Multiplier/ Electronics II</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5DBD70F-EAF9-44F3-BA46-9CE7622BF11B}" type="datetime1">
              <a:rPr lang="en-GB" smtClean="0"/>
              <a:t>09/05/2023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D576EA-4C0F-4214-95B3-79EC293B86F6}" type="datetime1">
              <a:rPr lang="en-GB" smtClean="0"/>
              <a:t>09/05/2023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03C2D86-F13B-4526-A2B2-B87A9D70E99E}" type="datetime1">
              <a:rPr lang="en-GB" smtClean="0"/>
              <a:t>09/05/2023</a:t>
            </a:fld>
            <a:endParaRPr lang="en-US"/>
          </a:p>
        </p:txBody>
      </p:sp>
      <p:sp>
        <p:nvSpPr>
          <p:cNvPr id="4" name="Footer Placeholder 3"/>
          <p:cNvSpPr>
            <a:spLocks noGrp="1"/>
          </p:cNvSpPr>
          <p:nvPr>
            <p:ph type="ftr" sz="quarter" idx="11"/>
          </p:nvPr>
        </p:nvSpPr>
        <p:spPr/>
        <p:txBody>
          <a:bodyPr/>
          <a:lstStyle/>
          <a:p>
            <a:r>
              <a:rPr lang="en-US"/>
              <a:t>Lecture 9 – Binary Multiplier/ Electronics II</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7EC259E2-2C96-4122-965D-8208B4110AC4}" type="datetime1">
              <a:rPr lang="en-GB" noProof="0" smtClean="0"/>
              <a:t>09/05/2023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9 – Binary Multiplier/ Electronics II</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028E29D-4608-4DF8-9B43-D4C4294E68D6}" type="datetime1">
              <a:rPr lang="en-GB" smtClean="0"/>
              <a:t>09/05/2023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270B8F-1EE7-4141-A0D3-FB6DFAD9FC25}" type="datetime1">
              <a:rPr lang="en-GB" smtClean="0"/>
              <a:t>09/05/2023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926793C-B584-4565-817B-9B24C10BC018}" type="datetime1">
              <a:rPr lang="en-GB" smtClean="0"/>
              <a:t>09/05/2023</a:t>
            </a:fld>
            <a:endParaRPr lang="en-US"/>
          </a:p>
        </p:txBody>
      </p:sp>
      <p:sp>
        <p:nvSpPr>
          <p:cNvPr id="4" name="Footer Placeholder 3"/>
          <p:cNvSpPr>
            <a:spLocks noGrp="1"/>
          </p:cNvSpPr>
          <p:nvPr>
            <p:ph type="ftr" sz="quarter" idx="11"/>
          </p:nvPr>
        </p:nvSpPr>
        <p:spPr/>
        <p:txBody>
          <a:bodyPr/>
          <a:lstStyle/>
          <a:p>
            <a:r>
              <a:rPr lang="en-US"/>
              <a:t>Lecture 9 – Binary Multiplier/ Electronics II</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F1F9AEDB-7FEA-46D3-922E-D1BC33D1A844}" type="datetime1">
              <a:rPr lang="en-GB" noProof="0" smtClean="0"/>
              <a:t>09/05/2023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9 – Binary Multiplier/ Electronics II</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E05D703-DE18-4129-9D23-0105500D6A7C}" type="datetime1">
              <a:rPr lang="en-GB" smtClean="0"/>
              <a:t>09/05/2023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F77B316-6794-4D54-8EA1-0B9D988E2FFD}" type="datetime1">
              <a:rPr lang="en-GB" smtClean="0"/>
              <a:t>09/05/2023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9 – Binary Multiplier/ Electronics II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D60B0B17-1A59-4E2B-8BB6-AFD7C55B5F7D}" type="datetime1">
              <a:rPr lang="en-GB" smtClean="0"/>
              <a:t>09/05/2023</a:t>
            </a:fld>
            <a:endParaRPr lang="en-US"/>
          </a:p>
        </p:txBody>
      </p:sp>
      <p:sp>
        <p:nvSpPr>
          <p:cNvPr id="4" name="Footer Placeholder 3"/>
          <p:cNvSpPr>
            <a:spLocks noGrp="1"/>
          </p:cNvSpPr>
          <p:nvPr>
            <p:ph type="ftr" sz="quarter" idx="11"/>
          </p:nvPr>
        </p:nvSpPr>
        <p:spPr/>
        <p:txBody>
          <a:bodyPr/>
          <a:lstStyle/>
          <a:p>
            <a:r>
              <a:rPr lang="en-US"/>
              <a:t>Lecture 9 – Binary Multiplier/ Electronics II</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35.xml"/><Relationship Id="rId4" Type="http://schemas.openxmlformats.org/officeDocument/2006/relationships/image" Target="../media/image27.png"/></Relationships>
</file>

<file path=ppt/slides/_rels/slide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35.xml"/><Relationship Id="rId4" Type="http://schemas.openxmlformats.org/officeDocument/2006/relationships/image" Target="../media/image30.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35.xml"/><Relationship Id="rId4" Type="http://schemas.openxmlformats.org/officeDocument/2006/relationships/image" Target="../media/image33.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35.xml"/><Relationship Id="rId4" Type="http://schemas.openxmlformats.org/officeDocument/2006/relationships/image" Target="../media/image35.png"/></Relationships>
</file>

<file path=ppt/slides/_rels/slide1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35.xml"/><Relationship Id="rId4" Type="http://schemas.openxmlformats.org/officeDocument/2006/relationships/image" Target="../media/image36.png"/></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35.xml"/><Relationship Id="rId4" Type="http://schemas.openxmlformats.org/officeDocument/2006/relationships/image" Target="../media/image36.png"/></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5.xml"/><Relationship Id="rId1" Type="http://schemas.openxmlformats.org/officeDocument/2006/relationships/slideLayout" Target="../slideLayouts/slideLayout35.xml"/><Relationship Id="rId4" Type="http://schemas.openxmlformats.org/officeDocument/2006/relationships/image" Target="../media/image39.png"/></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35.xml"/><Relationship Id="rId4" Type="http://schemas.openxmlformats.org/officeDocument/2006/relationships/image" Target="../media/image4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638418" y="4695965"/>
            <a:ext cx="5315818" cy="3088946"/>
          </a:xfrm>
        </p:spPr>
        <p:txBody>
          <a:bodyPr/>
          <a:lstStyle/>
          <a:p>
            <a:r>
              <a:rPr lang="en-GB" sz="1600" i="1">
                <a:latin typeface="Cambria" panose="02040503050406030204" pitchFamily="18" charset="0"/>
                <a:ea typeface="Cambria" panose="02040503050406030204" pitchFamily="18" charset="0"/>
              </a:rPr>
              <a:t>Lecture By,</a:t>
            </a:r>
          </a:p>
          <a:p>
            <a:r>
              <a:rPr lang="en-GB" sz="1600" i="1">
                <a:latin typeface="Cambria" panose="02040503050406030204" pitchFamily="18" charset="0"/>
                <a:ea typeface="Cambria" panose="02040503050406030204" pitchFamily="18" charset="0"/>
              </a:rPr>
              <a:t>                    Mrs. Jenifer Prince Devaraj,</a:t>
            </a:r>
          </a:p>
          <a:p>
            <a:r>
              <a:rPr lang="en-GB" sz="1600" i="1">
                <a:latin typeface="Cambria" panose="02040503050406030204" pitchFamily="18" charset="0"/>
                <a:ea typeface="Cambria" panose="02040503050406030204" pitchFamily="18" charset="0"/>
              </a:rPr>
              <a:t>                    Lecturer - Embedded Electronics,</a:t>
            </a:r>
          </a:p>
          <a:p>
            <a:r>
              <a:rPr lang="en-GB" sz="1600" i="1">
                <a:latin typeface="Cambria" panose="02040503050406030204" pitchFamily="18" charset="0"/>
                <a:ea typeface="Cambria" panose="02040503050406030204" pitchFamily="18" charset="0"/>
              </a:rPr>
              <a:t>                    Faculty of Applied Computing,</a:t>
            </a:r>
          </a:p>
          <a:p>
            <a:r>
              <a:rPr lang="en-GB" sz="1600" i="1">
                <a:latin typeface="Cambria" panose="02040503050406030204" pitchFamily="18" charset="0"/>
                <a:ea typeface="Cambria" panose="02040503050406030204" pitchFamily="18" charset="0"/>
              </a:rPr>
              <a:t>	UWTSD</a:t>
            </a:r>
          </a:p>
          <a:p>
            <a:r>
              <a:rPr lang="en-GB" sz="1600" i="1">
                <a:latin typeface="Cambria" panose="02040503050406030204" pitchFamily="18" charset="0"/>
                <a:ea typeface="Cambria" panose="02040503050406030204" pitchFamily="18" charset="0"/>
              </a:rPr>
              <a:t>	</a:t>
            </a:r>
            <a:r>
              <a:rPr lang="en-GB" sz="1600" i="1" err="1">
                <a:latin typeface="Cambria" panose="02040503050406030204" pitchFamily="18" charset="0"/>
                <a:ea typeface="Cambria" panose="02040503050406030204" pitchFamily="18" charset="0"/>
              </a:rPr>
              <a:t>Email:j.prince-devaraj@uwtsd.ac.uk</a:t>
            </a:r>
            <a:endParaRPr lang="en-GB" sz="1600" i="1">
              <a:latin typeface="Cambria" panose="02040503050406030204" pitchFamily="18" charset="0"/>
              <a:ea typeface="Cambria" panose="02040503050406030204" pitchFamily="18" charset="0"/>
            </a:endParaRPr>
          </a:p>
          <a:p>
            <a:endParaRPr lang="en-GB" sz="1600" b="1">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3210634" y="188452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Module Name	: Electronics II</a:t>
            </a:r>
          </a:p>
          <a:p>
            <a:r>
              <a:rPr lang="en-GB" b="1" dirty="0">
                <a:latin typeface="Cambria" panose="02040503050406030204" pitchFamily="18" charset="0"/>
                <a:ea typeface="Cambria" panose="02040503050406030204" pitchFamily="18" charset="0"/>
                <a:cs typeface="Arial"/>
              </a:rPr>
              <a:t>Module Code	:  </a:t>
            </a:r>
            <a:r>
              <a:rPr lang="en-GB" b="1" dirty="0">
                <a:effectLst/>
                <a:latin typeface="Cambria" panose="02040503050406030204" pitchFamily="18" charset="0"/>
                <a:ea typeface="Cambria" panose="02040503050406030204" pitchFamily="18" charset="0"/>
                <a:cs typeface="Arial"/>
              </a:rPr>
              <a:t>ACDA6001</a:t>
            </a:r>
          </a:p>
          <a:p>
            <a:r>
              <a:rPr lang="en-GB" b="1" dirty="0">
                <a:latin typeface="Cambria" panose="02040503050406030204" pitchFamily="18" charset="0"/>
                <a:ea typeface="Cambria" panose="02040503050406030204" pitchFamily="18" charset="0"/>
                <a:cs typeface="Arial"/>
              </a:rPr>
              <a:t>Topic 		: Binary Multipliers	</a:t>
            </a:r>
          </a:p>
          <a:p>
            <a:r>
              <a:rPr lang="en-GB" b="1" dirty="0">
                <a:latin typeface="Cambria" panose="02040503050406030204" pitchFamily="18" charset="0"/>
                <a:ea typeface="Cambria" panose="02040503050406030204" pitchFamily="18" charset="0"/>
                <a:cs typeface="Arial"/>
              </a:rPr>
              <a:t>Lecture 		: 9</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270848" y="27829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dirty="0">
                <a:solidFill>
                  <a:schemeClr val="bg1"/>
                </a:solidFill>
                <a:latin typeface="Cambria" panose="02040503050406030204" pitchFamily="18" charset="0"/>
                <a:ea typeface="Cambria" panose="02040503050406030204" pitchFamily="18" charset="0"/>
              </a:rPr>
              <a:t>Binary Multipliers</a:t>
            </a:r>
          </a:p>
        </p:txBody>
      </p:sp>
      <p:sp>
        <p:nvSpPr>
          <p:cNvPr id="12" name="TextBox 11">
            <a:extLst>
              <a:ext uri="{FF2B5EF4-FFF2-40B4-BE49-F238E27FC236}">
                <a16:creationId xmlns:a16="http://schemas.microsoft.com/office/drawing/2014/main" id="{37077985-7409-A6AB-D7C4-BF8946E0251B}"/>
              </a:ext>
            </a:extLst>
          </p:cNvPr>
          <p:cNvSpPr txBox="1"/>
          <p:nvPr/>
        </p:nvSpPr>
        <p:spPr>
          <a:xfrm>
            <a:off x="65227" y="1132920"/>
            <a:ext cx="6712085" cy="523220"/>
          </a:xfrm>
          <a:prstGeom prst="rect">
            <a:avLst/>
          </a:prstGeom>
          <a:noFill/>
        </p:spPr>
        <p:txBody>
          <a:bodyPr wrap="square" rtlCol="0">
            <a:spAutoFit/>
          </a:bodyPr>
          <a:lstStyle/>
          <a:p>
            <a:r>
              <a:rPr lang="en-US" sz="2800" b="1" dirty="0">
                <a:latin typeface="Cambria" panose="02040503050406030204" pitchFamily="18" charset="0"/>
                <a:ea typeface="Cambria" panose="02040503050406030204" pitchFamily="18" charset="0"/>
              </a:rPr>
              <a:t>Binary Multipliers</a:t>
            </a:r>
          </a:p>
        </p:txBody>
      </p:sp>
      <p:sp>
        <p:nvSpPr>
          <p:cNvPr id="5" name="TextBox 4">
            <a:extLst>
              <a:ext uri="{FF2B5EF4-FFF2-40B4-BE49-F238E27FC236}">
                <a16:creationId xmlns:a16="http://schemas.microsoft.com/office/drawing/2014/main" id="{C451EA7F-0F7F-A227-C3E4-A0B23E26FD3F}"/>
              </a:ext>
            </a:extLst>
          </p:cNvPr>
          <p:cNvSpPr txBox="1"/>
          <p:nvPr/>
        </p:nvSpPr>
        <p:spPr>
          <a:xfrm>
            <a:off x="736193" y="1502346"/>
            <a:ext cx="10719613" cy="1685783"/>
          </a:xfrm>
          <a:prstGeom prst="rect">
            <a:avLst/>
          </a:prstGeom>
          <a:noFill/>
        </p:spPr>
        <p:txBody>
          <a:bodyPr wrap="square" rtlCol="0">
            <a:spAutoFit/>
          </a:bodyPr>
          <a:lstStyle/>
          <a:p>
            <a:pPr algn="just">
              <a:lnSpc>
                <a:spcPct val="150000"/>
              </a:lnSpc>
            </a:pPr>
            <a:r>
              <a:rPr lang="en-GB" sz="2400" dirty="0">
                <a:latin typeface="Cambria" panose="02040503050406030204" pitchFamily="18" charset="0"/>
                <a:ea typeface="Cambria" panose="02040503050406030204" pitchFamily="18" charset="0"/>
              </a:rPr>
              <a:t>A Binary Multiplier is a digital circuit used in digital electronics to multiply two binary numbers and provide the result as output. </a:t>
            </a:r>
          </a:p>
          <a:p>
            <a:pPr algn="just">
              <a:lnSpc>
                <a:spcPct val="150000"/>
              </a:lnSpc>
            </a:pPr>
            <a:r>
              <a:rPr lang="en-GB" sz="2400" dirty="0">
                <a:latin typeface="Cambria" panose="02040503050406030204" pitchFamily="18" charset="0"/>
                <a:ea typeface="Cambria" panose="02040503050406030204" pitchFamily="18" charset="0"/>
              </a:rPr>
              <a:t>Example : Block Diagram for an 2- Bit Multiplier is shown below  </a:t>
            </a:r>
          </a:p>
        </p:txBody>
      </p:sp>
      <p:pic>
        <p:nvPicPr>
          <p:cNvPr id="31" name="Picture 30">
            <a:extLst>
              <a:ext uri="{FF2B5EF4-FFF2-40B4-BE49-F238E27FC236}">
                <a16:creationId xmlns:a16="http://schemas.microsoft.com/office/drawing/2014/main" id="{085D6E7B-8717-B394-EC2E-C730146D01A1}"/>
              </a:ext>
            </a:extLst>
          </p:cNvPr>
          <p:cNvPicPr>
            <a:picLocks noChangeAspect="1"/>
          </p:cNvPicPr>
          <p:nvPr/>
        </p:nvPicPr>
        <p:blipFill>
          <a:blip r:embed="rId3"/>
          <a:stretch>
            <a:fillRect/>
          </a:stretch>
        </p:blipFill>
        <p:spPr>
          <a:xfrm>
            <a:off x="1637941" y="3827209"/>
            <a:ext cx="4220853" cy="1746885"/>
          </a:xfrm>
          <a:prstGeom prst="rect">
            <a:avLst/>
          </a:prstGeom>
        </p:spPr>
      </p:pic>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11"/>
          </p:nvPr>
        </p:nvSpPr>
        <p:spPr>
          <a:xfrm>
            <a:off x="2981288" y="6405901"/>
            <a:ext cx="4765739" cy="264139"/>
          </a:xfrm>
        </p:spPr>
        <p:txBody>
          <a:bodyPr/>
          <a:lstStyle/>
          <a:p>
            <a:r>
              <a:rPr lang="en-US" dirty="0"/>
              <a:t>Lecture 9 – Binary Multiplier/ Electronics II</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2</a:t>
            </a:fld>
            <a:endParaRPr lang="en-GB"/>
          </a:p>
        </p:txBody>
      </p:sp>
      <p:pic>
        <p:nvPicPr>
          <p:cNvPr id="36" name="Picture 35">
            <a:extLst>
              <a:ext uri="{FF2B5EF4-FFF2-40B4-BE49-F238E27FC236}">
                <a16:creationId xmlns:a16="http://schemas.microsoft.com/office/drawing/2014/main" id="{0207FBEF-0B36-B9BA-7793-CCF8F37869FB}"/>
              </a:ext>
            </a:extLst>
          </p:cNvPr>
          <p:cNvPicPr>
            <a:picLocks noChangeAspect="1"/>
          </p:cNvPicPr>
          <p:nvPr/>
        </p:nvPicPr>
        <p:blipFill>
          <a:blip r:embed="rId4"/>
          <a:stretch>
            <a:fillRect/>
          </a:stretch>
        </p:blipFill>
        <p:spPr>
          <a:xfrm>
            <a:off x="6777312" y="3283062"/>
            <a:ext cx="4656522" cy="3386978"/>
          </a:xfrm>
          <a:prstGeom prst="rect">
            <a:avLst/>
          </a:prstGeom>
        </p:spPr>
      </p:pic>
    </p:spTree>
    <p:extLst>
      <p:ext uri="{BB962C8B-B14F-4D97-AF65-F5344CB8AC3E}">
        <p14:creationId xmlns:p14="http://schemas.microsoft.com/office/powerpoint/2010/main" val="2611094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DD356FA-9DA1-A9AB-9FB1-5CC2E8BEAA9E}"/>
              </a:ext>
            </a:extLst>
          </p:cNvPr>
          <p:cNvSpPr>
            <a:spLocks noGrp="1"/>
          </p:cNvSpPr>
          <p:nvPr>
            <p:ph type="ftr" sz="quarter" idx="11"/>
          </p:nvPr>
        </p:nvSpPr>
        <p:spPr/>
        <p:txBody>
          <a:bodyPr/>
          <a:lstStyle/>
          <a:p>
            <a:r>
              <a:rPr lang="en-US"/>
              <a:t>Lecture 9 – Binary Multiplier/ Electronics II</a:t>
            </a:r>
            <a:endParaRPr lang="en-GB"/>
          </a:p>
        </p:txBody>
      </p:sp>
      <p:sp>
        <p:nvSpPr>
          <p:cNvPr id="5" name="Slide Number Placeholder 4">
            <a:extLst>
              <a:ext uri="{FF2B5EF4-FFF2-40B4-BE49-F238E27FC236}">
                <a16:creationId xmlns:a16="http://schemas.microsoft.com/office/drawing/2014/main" id="{4A76872A-E015-6FCD-530F-01476F8ECB02}"/>
              </a:ext>
            </a:extLst>
          </p:cNvPr>
          <p:cNvSpPr>
            <a:spLocks noGrp="1"/>
          </p:cNvSpPr>
          <p:nvPr>
            <p:ph type="sldNum" sz="quarter" idx="12"/>
          </p:nvPr>
        </p:nvSpPr>
        <p:spPr/>
        <p:txBody>
          <a:bodyPr/>
          <a:lstStyle/>
          <a:p>
            <a:fld id="{AC82685A-BD3A-4230-8D85-804689F67293}" type="slidenum">
              <a:rPr lang="en-GB" smtClean="0"/>
              <a:t>3</a:t>
            </a:fld>
            <a:endParaRPr lang="en-GB"/>
          </a:p>
        </p:txBody>
      </p:sp>
      <p:pic>
        <p:nvPicPr>
          <p:cNvPr id="6" name="Picture 5">
            <a:extLst>
              <a:ext uri="{FF2B5EF4-FFF2-40B4-BE49-F238E27FC236}">
                <a16:creationId xmlns:a16="http://schemas.microsoft.com/office/drawing/2014/main" id="{1196E989-C3F9-5243-07C0-8720A26C12D9}"/>
              </a:ext>
            </a:extLst>
          </p:cNvPr>
          <p:cNvPicPr>
            <a:picLocks noChangeAspect="1"/>
          </p:cNvPicPr>
          <p:nvPr/>
        </p:nvPicPr>
        <p:blipFill>
          <a:blip r:embed="rId2"/>
          <a:stretch>
            <a:fillRect/>
          </a:stretch>
        </p:blipFill>
        <p:spPr>
          <a:xfrm>
            <a:off x="5512392" y="1962262"/>
            <a:ext cx="4656522" cy="3386978"/>
          </a:xfrm>
          <a:prstGeom prst="rect">
            <a:avLst/>
          </a:prstGeom>
        </p:spPr>
      </p:pic>
    </p:spTree>
    <p:extLst>
      <p:ext uri="{BB962C8B-B14F-4D97-AF65-F5344CB8AC3E}">
        <p14:creationId xmlns:p14="http://schemas.microsoft.com/office/powerpoint/2010/main" val="3632687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270848" y="27829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dirty="0">
                <a:solidFill>
                  <a:schemeClr val="bg1"/>
                </a:solidFill>
                <a:latin typeface="Cambria" panose="02040503050406030204" pitchFamily="18" charset="0"/>
                <a:ea typeface="Cambria" panose="02040503050406030204" pitchFamily="18" charset="0"/>
              </a:rPr>
              <a:t>Binary Multipliers</a:t>
            </a:r>
          </a:p>
        </p:txBody>
      </p:sp>
      <p:sp>
        <p:nvSpPr>
          <p:cNvPr id="12" name="TextBox 11">
            <a:extLst>
              <a:ext uri="{FF2B5EF4-FFF2-40B4-BE49-F238E27FC236}">
                <a16:creationId xmlns:a16="http://schemas.microsoft.com/office/drawing/2014/main" id="{37077985-7409-A6AB-D7C4-BF8946E0251B}"/>
              </a:ext>
            </a:extLst>
          </p:cNvPr>
          <p:cNvSpPr txBox="1"/>
          <p:nvPr/>
        </p:nvSpPr>
        <p:spPr>
          <a:xfrm>
            <a:off x="65227" y="1132920"/>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Binary Multipliers</a:t>
            </a:r>
          </a:p>
        </p:txBody>
      </p:sp>
      <p:sp>
        <p:nvSpPr>
          <p:cNvPr id="5" name="TextBox 4">
            <a:extLst>
              <a:ext uri="{FF2B5EF4-FFF2-40B4-BE49-F238E27FC236}">
                <a16:creationId xmlns:a16="http://schemas.microsoft.com/office/drawing/2014/main" id="{C451EA7F-0F7F-A227-C3E4-A0B23E26FD3F}"/>
              </a:ext>
            </a:extLst>
          </p:cNvPr>
          <p:cNvSpPr txBox="1"/>
          <p:nvPr/>
        </p:nvSpPr>
        <p:spPr>
          <a:xfrm>
            <a:off x="593546" y="1717695"/>
            <a:ext cx="10719613" cy="1685783"/>
          </a:xfrm>
          <a:prstGeom prst="rect">
            <a:avLst/>
          </a:prstGeom>
          <a:noFill/>
        </p:spPr>
        <p:txBody>
          <a:bodyPr wrap="square" rtlCol="0">
            <a:spAutoFit/>
          </a:bodyPr>
          <a:lstStyle/>
          <a:p>
            <a:pPr algn="just">
              <a:lnSpc>
                <a:spcPct val="150000"/>
              </a:lnSpc>
            </a:pPr>
            <a:r>
              <a:rPr lang="en-GB" sz="2400" dirty="0">
                <a:latin typeface="Cambria" panose="02040503050406030204" pitchFamily="18" charset="0"/>
                <a:ea typeface="Cambria" panose="02040503050406030204" pitchFamily="18" charset="0"/>
              </a:rPr>
              <a:t>Let us take an example of multiplying two binary numbers as follows. The process is similar to multiplying two decimal numbers, with a difference that the resulting numbers are all binary.</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11"/>
          </p:nvPr>
        </p:nvSpPr>
        <p:spPr>
          <a:xfrm>
            <a:off x="2981288" y="6405901"/>
            <a:ext cx="4765739" cy="264139"/>
          </a:xfrm>
        </p:spPr>
        <p:txBody>
          <a:bodyPr/>
          <a:lstStyle/>
          <a:p>
            <a:r>
              <a:rPr lang="en-US" dirty="0"/>
              <a:t>Lecture 9 – Binary Multiplier/ Electronics II</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4</a:t>
            </a:fld>
            <a:endParaRPr lang="en-GB"/>
          </a:p>
        </p:txBody>
      </p:sp>
      <p:pic>
        <p:nvPicPr>
          <p:cNvPr id="3" name="Picture 2">
            <a:extLst>
              <a:ext uri="{FF2B5EF4-FFF2-40B4-BE49-F238E27FC236}">
                <a16:creationId xmlns:a16="http://schemas.microsoft.com/office/drawing/2014/main" id="{236C5AE4-4D65-546F-297D-9F8B966A986D}"/>
              </a:ext>
            </a:extLst>
          </p:cNvPr>
          <p:cNvPicPr>
            <a:picLocks noChangeAspect="1"/>
          </p:cNvPicPr>
          <p:nvPr/>
        </p:nvPicPr>
        <p:blipFill>
          <a:blip r:embed="rId3"/>
          <a:stretch>
            <a:fillRect/>
          </a:stretch>
        </p:blipFill>
        <p:spPr>
          <a:xfrm>
            <a:off x="5364157" y="2839085"/>
            <a:ext cx="3429635" cy="3157981"/>
          </a:xfrm>
          <a:prstGeom prst="rect">
            <a:avLst/>
          </a:prstGeom>
        </p:spPr>
      </p:pic>
    </p:spTree>
    <p:extLst>
      <p:ext uri="{BB962C8B-B14F-4D97-AF65-F5344CB8AC3E}">
        <p14:creationId xmlns:p14="http://schemas.microsoft.com/office/powerpoint/2010/main" val="2165038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270848" y="27829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dirty="0">
                <a:solidFill>
                  <a:schemeClr val="bg1"/>
                </a:solidFill>
                <a:latin typeface="Cambria" panose="02040503050406030204" pitchFamily="18" charset="0"/>
                <a:ea typeface="Cambria" panose="02040503050406030204" pitchFamily="18" charset="0"/>
              </a:rPr>
              <a:t>Binary Multipliers</a:t>
            </a:r>
          </a:p>
        </p:txBody>
      </p:sp>
      <p:sp>
        <p:nvSpPr>
          <p:cNvPr id="12" name="TextBox 11">
            <a:extLst>
              <a:ext uri="{FF2B5EF4-FFF2-40B4-BE49-F238E27FC236}">
                <a16:creationId xmlns:a16="http://schemas.microsoft.com/office/drawing/2014/main" id="{37077985-7409-A6AB-D7C4-BF8946E0251B}"/>
              </a:ext>
            </a:extLst>
          </p:cNvPr>
          <p:cNvSpPr txBox="1"/>
          <p:nvPr/>
        </p:nvSpPr>
        <p:spPr>
          <a:xfrm>
            <a:off x="65227" y="1132920"/>
            <a:ext cx="9439453"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2-bit binary multiplier circuit implementation</a:t>
            </a:r>
          </a:p>
        </p:txBody>
      </p:sp>
      <p:sp>
        <p:nvSpPr>
          <p:cNvPr id="5" name="TextBox 4">
            <a:extLst>
              <a:ext uri="{FF2B5EF4-FFF2-40B4-BE49-F238E27FC236}">
                <a16:creationId xmlns:a16="http://schemas.microsoft.com/office/drawing/2014/main" id="{C451EA7F-0F7F-A227-C3E4-A0B23E26FD3F}"/>
              </a:ext>
            </a:extLst>
          </p:cNvPr>
          <p:cNvSpPr txBox="1"/>
          <p:nvPr/>
        </p:nvSpPr>
        <p:spPr>
          <a:xfrm>
            <a:off x="593546" y="1717695"/>
            <a:ext cx="10719613" cy="1131785"/>
          </a:xfrm>
          <a:prstGeom prst="rect">
            <a:avLst/>
          </a:prstGeom>
          <a:noFill/>
        </p:spPr>
        <p:txBody>
          <a:bodyPr wrap="square" rtlCol="0">
            <a:spAutoFit/>
          </a:bodyPr>
          <a:lstStyle/>
          <a:p>
            <a:pPr algn="just">
              <a:lnSpc>
                <a:spcPct val="150000"/>
              </a:lnSpc>
            </a:pPr>
            <a:r>
              <a:rPr lang="en-GB" sz="2400" dirty="0">
                <a:latin typeface="Cambria" panose="02040503050406030204" pitchFamily="18" charset="0"/>
                <a:ea typeface="Cambria" panose="02040503050406030204" pitchFamily="18" charset="0"/>
              </a:rPr>
              <a:t>Let us implement a two bit binary multiplier. Let the two binary numbers be A1A0 and B1B0. The multiplication table will, then, look as:</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11"/>
          </p:nvPr>
        </p:nvSpPr>
        <p:spPr>
          <a:xfrm>
            <a:off x="2981288" y="6405901"/>
            <a:ext cx="4765739" cy="264139"/>
          </a:xfrm>
        </p:spPr>
        <p:txBody>
          <a:bodyPr/>
          <a:lstStyle/>
          <a:p>
            <a:r>
              <a:rPr lang="en-US" dirty="0"/>
              <a:t>Lecture 9 – Binary Multiplier/ Electronics II</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5</a:t>
            </a:fld>
            <a:endParaRPr lang="en-GB"/>
          </a:p>
        </p:txBody>
      </p:sp>
      <p:pic>
        <p:nvPicPr>
          <p:cNvPr id="4" name="Picture 3">
            <a:extLst>
              <a:ext uri="{FF2B5EF4-FFF2-40B4-BE49-F238E27FC236}">
                <a16:creationId xmlns:a16="http://schemas.microsoft.com/office/drawing/2014/main" id="{BB6D142D-20C0-F0A2-BC88-B34B97A5D7DF}"/>
              </a:ext>
            </a:extLst>
          </p:cNvPr>
          <p:cNvPicPr>
            <a:picLocks noChangeAspect="1"/>
          </p:cNvPicPr>
          <p:nvPr/>
        </p:nvPicPr>
        <p:blipFill>
          <a:blip r:embed="rId3"/>
          <a:stretch>
            <a:fillRect/>
          </a:stretch>
        </p:blipFill>
        <p:spPr>
          <a:xfrm>
            <a:off x="1558616" y="2952878"/>
            <a:ext cx="3017185" cy="2963545"/>
          </a:xfrm>
          <a:prstGeom prst="rect">
            <a:avLst/>
          </a:prstGeom>
        </p:spPr>
      </p:pic>
      <p:pic>
        <p:nvPicPr>
          <p:cNvPr id="10" name="Picture 9">
            <a:extLst>
              <a:ext uri="{FF2B5EF4-FFF2-40B4-BE49-F238E27FC236}">
                <a16:creationId xmlns:a16="http://schemas.microsoft.com/office/drawing/2014/main" id="{A7EC4CB1-0F89-96F0-8A6C-567836172FD6}"/>
              </a:ext>
            </a:extLst>
          </p:cNvPr>
          <p:cNvPicPr>
            <a:picLocks noChangeAspect="1"/>
          </p:cNvPicPr>
          <p:nvPr/>
        </p:nvPicPr>
        <p:blipFill>
          <a:blip r:embed="rId4"/>
          <a:stretch>
            <a:fillRect/>
          </a:stretch>
        </p:blipFill>
        <p:spPr>
          <a:xfrm>
            <a:off x="6152514" y="2952878"/>
            <a:ext cx="5160645" cy="2679249"/>
          </a:xfrm>
          <a:prstGeom prst="rect">
            <a:avLst/>
          </a:prstGeom>
        </p:spPr>
      </p:pic>
      <p:cxnSp>
        <p:nvCxnSpPr>
          <p:cNvPr id="13" name="Straight Connector 12">
            <a:extLst>
              <a:ext uri="{FF2B5EF4-FFF2-40B4-BE49-F238E27FC236}">
                <a16:creationId xmlns:a16="http://schemas.microsoft.com/office/drawing/2014/main" id="{FC8DDBF3-5D13-750E-4B52-F2999BB06312}"/>
              </a:ext>
            </a:extLst>
          </p:cNvPr>
          <p:cNvCxnSpPr>
            <a:cxnSpLocks/>
          </p:cNvCxnSpPr>
          <p:nvPr/>
        </p:nvCxnSpPr>
        <p:spPr>
          <a:xfrm>
            <a:off x="5364157" y="2952878"/>
            <a:ext cx="0" cy="2807842"/>
          </a:xfrm>
          <a:prstGeom prst="line">
            <a:avLst/>
          </a:prstGeom>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4023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270848" y="27829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dirty="0">
                <a:solidFill>
                  <a:schemeClr val="bg1"/>
                </a:solidFill>
                <a:latin typeface="Cambria" panose="02040503050406030204" pitchFamily="18" charset="0"/>
                <a:ea typeface="Cambria" panose="02040503050406030204" pitchFamily="18" charset="0"/>
              </a:rPr>
              <a:t>Binary Multipliers</a:t>
            </a:r>
          </a:p>
        </p:txBody>
      </p:sp>
      <p:sp>
        <p:nvSpPr>
          <p:cNvPr id="12" name="TextBox 11">
            <a:extLst>
              <a:ext uri="{FF2B5EF4-FFF2-40B4-BE49-F238E27FC236}">
                <a16:creationId xmlns:a16="http://schemas.microsoft.com/office/drawing/2014/main" id="{37077985-7409-A6AB-D7C4-BF8946E0251B}"/>
              </a:ext>
            </a:extLst>
          </p:cNvPr>
          <p:cNvSpPr txBox="1"/>
          <p:nvPr/>
        </p:nvSpPr>
        <p:spPr>
          <a:xfrm>
            <a:off x="49987" y="1478360"/>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Types of  Multipliers</a:t>
            </a:r>
          </a:p>
        </p:txBody>
      </p:sp>
      <p:sp>
        <p:nvSpPr>
          <p:cNvPr id="5" name="TextBox 4">
            <a:extLst>
              <a:ext uri="{FF2B5EF4-FFF2-40B4-BE49-F238E27FC236}">
                <a16:creationId xmlns:a16="http://schemas.microsoft.com/office/drawing/2014/main" id="{C451EA7F-0F7F-A227-C3E4-A0B23E26FD3F}"/>
              </a:ext>
            </a:extLst>
          </p:cNvPr>
          <p:cNvSpPr txBox="1"/>
          <p:nvPr/>
        </p:nvSpPr>
        <p:spPr>
          <a:xfrm>
            <a:off x="1533346" y="2164735"/>
            <a:ext cx="10719613" cy="3347776"/>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Booth's Multiplier</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Combinational Multiplier</a:t>
            </a:r>
          </a:p>
          <a:p>
            <a:pPr marL="342900" indent="-342900" algn="just">
              <a:lnSpc>
                <a:spcPct val="150000"/>
              </a:lnSpc>
              <a:buFont typeface="Arial" panose="020B0604020202020204" pitchFamily="34" charset="0"/>
              <a:buChar char="•"/>
            </a:pPr>
            <a:r>
              <a:rPr lang="en-GB" sz="2400" dirty="0" err="1">
                <a:latin typeface="Cambria" panose="02040503050406030204" pitchFamily="18" charset="0"/>
                <a:ea typeface="Cambria" panose="02040503050406030204" pitchFamily="18" charset="0"/>
              </a:rPr>
              <a:t>Brauns</a:t>
            </a:r>
            <a:r>
              <a:rPr lang="en-GB" sz="2400" dirty="0">
                <a:latin typeface="Cambria" panose="02040503050406030204" pitchFamily="18" charset="0"/>
                <a:ea typeface="Cambria" panose="02040503050406030204" pitchFamily="18" charset="0"/>
              </a:rPr>
              <a:t> Multiplier</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Wallace tree Multiplier</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Sequential Multiplier</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Shift and Add Multiplier</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11"/>
          </p:nvPr>
        </p:nvSpPr>
        <p:spPr>
          <a:xfrm>
            <a:off x="2981288" y="6405901"/>
            <a:ext cx="4765739" cy="264139"/>
          </a:xfrm>
        </p:spPr>
        <p:txBody>
          <a:bodyPr/>
          <a:lstStyle/>
          <a:p>
            <a:r>
              <a:rPr lang="en-US" dirty="0"/>
              <a:t>Lecture 9 – Binary Multiplier/ Electronics II</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3688192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270848" y="27829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dirty="0">
                <a:solidFill>
                  <a:schemeClr val="bg1"/>
                </a:solidFill>
                <a:latin typeface="Cambria" panose="02040503050406030204" pitchFamily="18" charset="0"/>
                <a:ea typeface="Cambria" panose="02040503050406030204" pitchFamily="18" charset="0"/>
              </a:rPr>
              <a:t>Binary Multipliers</a:t>
            </a:r>
          </a:p>
        </p:txBody>
      </p:sp>
      <p:sp>
        <p:nvSpPr>
          <p:cNvPr id="12" name="TextBox 11">
            <a:extLst>
              <a:ext uri="{FF2B5EF4-FFF2-40B4-BE49-F238E27FC236}">
                <a16:creationId xmlns:a16="http://schemas.microsoft.com/office/drawing/2014/main" id="{37077985-7409-A6AB-D7C4-BF8946E0251B}"/>
              </a:ext>
            </a:extLst>
          </p:cNvPr>
          <p:cNvSpPr txBox="1"/>
          <p:nvPr/>
        </p:nvSpPr>
        <p:spPr>
          <a:xfrm>
            <a:off x="0" y="1308912"/>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Booth's Multiplier</a:t>
            </a:r>
          </a:p>
        </p:txBody>
      </p:sp>
      <p:sp>
        <p:nvSpPr>
          <p:cNvPr id="5" name="TextBox 4">
            <a:extLst>
              <a:ext uri="{FF2B5EF4-FFF2-40B4-BE49-F238E27FC236}">
                <a16:creationId xmlns:a16="http://schemas.microsoft.com/office/drawing/2014/main" id="{C451EA7F-0F7F-A227-C3E4-A0B23E26FD3F}"/>
              </a:ext>
            </a:extLst>
          </p:cNvPr>
          <p:cNvSpPr txBox="1"/>
          <p:nvPr/>
        </p:nvSpPr>
        <p:spPr>
          <a:xfrm>
            <a:off x="786993" y="2072482"/>
            <a:ext cx="10719613" cy="2239780"/>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The booth algorithm is a multiplication algorithm that allows us to multiply the two signed binary integers in 2's complement.</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It is also used to speed up the performance of the multiplication process. It is very efficient too. </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11"/>
          </p:nvPr>
        </p:nvSpPr>
        <p:spPr>
          <a:xfrm>
            <a:off x="2981288" y="6405901"/>
            <a:ext cx="4765739" cy="264139"/>
          </a:xfrm>
        </p:spPr>
        <p:txBody>
          <a:bodyPr/>
          <a:lstStyle/>
          <a:p>
            <a:r>
              <a:rPr lang="en-US" dirty="0"/>
              <a:t>Lecture 9 – Binary Multiplier/ Electronics II</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1203475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270848" y="27829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dirty="0">
                <a:solidFill>
                  <a:schemeClr val="bg1"/>
                </a:solidFill>
                <a:latin typeface="Cambria" panose="02040503050406030204" pitchFamily="18" charset="0"/>
                <a:ea typeface="Cambria" panose="02040503050406030204" pitchFamily="18" charset="0"/>
              </a:rPr>
              <a:t>Binary Multipliers</a:t>
            </a:r>
          </a:p>
        </p:txBody>
      </p:sp>
      <p:sp>
        <p:nvSpPr>
          <p:cNvPr id="12" name="TextBox 11">
            <a:extLst>
              <a:ext uri="{FF2B5EF4-FFF2-40B4-BE49-F238E27FC236}">
                <a16:creationId xmlns:a16="http://schemas.microsoft.com/office/drawing/2014/main" id="{37077985-7409-A6AB-D7C4-BF8946E0251B}"/>
              </a:ext>
            </a:extLst>
          </p:cNvPr>
          <p:cNvSpPr txBox="1"/>
          <p:nvPr/>
        </p:nvSpPr>
        <p:spPr>
          <a:xfrm>
            <a:off x="0" y="1308912"/>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Booth's Multiplier</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11"/>
          </p:nvPr>
        </p:nvSpPr>
        <p:spPr>
          <a:xfrm>
            <a:off x="2981288" y="6405901"/>
            <a:ext cx="4765739" cy="264139"/>
          </a:xfrm>
        </p:spPr>
        <p:txBody>
          <a:bodyPr/>
          <a:lstStyle/>
          <a:p>
            <a:r>
              <a:rPr lang="en-US" dirty="0"/>
              <a:t>Lecture 9 – Binary Multiplier/ Electronics II</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923102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270848" y="27829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a:solidFill>
                  <a:schemeClr val="bg1"/>
                </a:solidFill>
                <a:latin typeface="Cambria" panose="02040503050406030204" pitchFamily="18" charset="0"/>
                <a:ea typeface="Cambria" panose="02040503050406030204" pitchFamily="18" charset="0"/>
              </a:rPr>
              <a:t>Binary Multipliers</a:t>
            </a:r>
            <a:endParaRPr lang="en-IN" dirty="0">
              <a:solidFill>
                <a:schemeClr val="bg1"/>
              </a:solidFill>
              <a:latin typeface="Cambria" panose="02040503050406030204" pitchFamily="18" charset="0"/>
              <a:ea typeface="Cambria" panose="02040503050406030204" pitchFamily="18" charset="0"/>
            </a:endParaRP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25" name="TextBox 24">
            <a:extLst>
              <a:ext uri="{FF2B5EF4-FFF2-40B4-BE49-F238E27FC236}">
                <a16:creationId xmlns:a16="http://schemas.microsoft.com/office/drawing/2014/main" id="{ED22AF6A-B04C-BFDF-5732-5038338952B1}"/>
              </a:ext>
            </a:extLst>
          </p:cNvPr>
          <p:cNvSpPr txBox="1"/>
          <p:nvPr/>
        </p:nvSpPr>
        <p:spPr>
          <a:xfrm>
            <a:off x="0" y="1157245"/>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Booth's Multiplier</a:t>
            </a:r>
          </a:p>
        </p:txBody>
      </p:sp>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6CFA4C03-1CF5-DF92-8DE3-D5152C85A709}"/>
                  </a:ext>
                </a:extLst>
              </p:cNvPr>
              <p:cNvSpPr txBox="1"/>
              <p:nvPr/>
            </p:nvSpPr>
            <p:spPr>
              <a:xfrm>
                <a:off x="933267" y="1640014"/>
                <a:ext cx="11370493" cy="2343719"/>
              </a:xfrm>
              <a:prstGeom prst="rect">
                <a:avLst/>
              </a:prstGeom>
              <a:noFill/>
            </p:spPr>
            <p:txBody>
              <a:bodyPr wrap="square" rtlCol="0">
                <a:spAutoFit/>
              </a:bodyPr>
              <a:lstStyle/>
              <a:p>
                <a:pPr>
                  <a:lnSpc>
                    <a:spcPct val="150000"/>
                  </a:lnSpc>
                </a:pPr>
                <a:r>
                  <a:rPr lang="en-GB" sz="2000" i="1" dirty="0">
                    <a:latin typeface="Cambria" panose="02040503050406030204" pitchFamily="18" charset="0"/>
                    <a:ea typeface="Cambria" panose="02040503050406030204" pitchFamily="18" charset="0"/>
                  </a:rPr>
                  <a:t>Lets Consider a signed number,  </a:t>
                </a:r>
                <a:r>
                  <a:rPr lang="en-GB" sz="2000" i="1" dirty="0">
                    <a:highlight>
                      <a:srgbClr val="FFFF00"/>
                    </a:highlight>
                    <a:latin typeface="Cambria" panose="02040503050406030204" pitchFamily="18" charset="0"/>
                    <a:ea typeface="Cambria" panose="02040503050406030204" pitchFamily="18" charset="0"/>
                  </a:rPr>
                  <a:t>- 5 x 4 = -20</a:t>
                </a:r>
              </a:p>
              <a:p>
                <a:pPr marL="538163" indent="360363">
                  <a:lnSpc>
                    <a:spcPct val="150000"/>
                  </a:lnSpc>
                  <a:buFont typeface="Arial" panose="020B0604020202020204" pitchFamily="34" charset="0"/>
                  <a:buChar char="•"/>
                </a:pPr>
                <a:r>
                  <a:rPr lang="en-GB" sz="2000" i="1" dirty="0">
                    <a:latin typeface="Cambria" panose="02040503050406030204" pitchFamily="18" charset="0"/>
                    <a:ea typeface="Cambria" panose="02040503050406030204" pitchFamily="18" charset="0"/>
                  </a:rPr>
                  <a:t>B</a:t>
                </a:r>
                <a:r>
                  <a:rPr lang="en-GB" sz="2000" i="1" dirty="0">
                    <a:latin typeface="Cambria" panose="02040503050406030204" pitchFamily="18" charset="0"/>
                    <a:ea typeface="Cambria" panose="02040503050406030204" pitchFamily="18" charset="0"/>
                    <a:sym typeface="Wingdings" panose="05000000000000000000" pitchFamily="2" charset="2"/>
                  </a:rPr>
                  <a:t> Multiplicand -5  = 1011</a:t>
                </a:r>
                <a:r>
                  <a:rPr lang="en-GB" sz="2000" i="1" dirty="0">
                    <a:latin typeface="Cambria" panose="02040503050406030204" pitchFamily="18" charset="0"/>
                    <a:ea typeface="Cambria" panose="02040503050406030204" pitchFamily="18" charset="0"/>
                  </a:rPr>
                  <a:t> </a:t>
                </a:r>
              </a:p>
              <a:p>
                <a:pPr marL="538163" indent="360363">
                  <a:lnSpc>
                    <a:spcPct val="150000"/>
                  </a:lnSpc>
                  <a:buFont typeface="Arial" panose="020B0604020202020204" pitchFamily="34" charset="0"/>
                  <a:buChar char="•"/>
                </a:pPr>
                <a:r>
                  <a:rPr lang="en-GB" sz="2000" i="1" dirty="0">
                    <a:latin typeface="Cambria" panose="02040503050406030204" pitchFamily="18" charset="0"/>
                    <a:ea typeface="Cambria" panose="02040503050406030204" pitchFamily="18" charset="0"/>
                  </a:rPr>
                  <a:t>Q</a:t>
                </a:r>
                <a:r>
                  <a:rPr lang="en-GB" sz="2000" i="1" dirty="0">
                    <a:latin typeface="Cambria" panose="02040503050406030204" pitchFamily="18" charset="0"/>
                    <a:ea typeface="Cambria" panose="02040503050406030204" pitchFamily="18" charset="0"/>
                    <a:sym typeface="Wingdings" panose="05000000000000000000" pitchFamily="2" charset="2"/>
                  </a:rPr>
                  <a:t> Multiplier  4 = 0100</a:t>
                </a:r>
              </a:p>
              <a:p>
                <a:pPr marL="538163" indent="360363">
                  <a:lnSpc>
                    <a:spcPct val="150000"/>
                  </a:lnSpc>
                  <a:buFont typeface="Arial" panose="020B0604020202020204" pitchFamily="34" charset="0"/>
                  <a:buChar char="•"/>
                </a:pPr>
                <a14:m>
                  <m:oMath xmlns:m="http://schemas.openxmlformats.org/officeDocument/2006/math">
                    <m:sSub>
                      <m:sSubPr>
                        <m:ctrlPr>
                          <a:rPr lang="en-GB" sz="2000" b="1" i="1" smtClean="0">
                            <a:effectLst/>
                            <a:latin typeface="Cambria Math" panose="02040503050406030204" pitchFamily="18" charset="0"/>
                          </a:rPr>
                        </m:ctrlPr>
                      </m:sSubPr>
                      <m:e>
                        <m:r>
                          <a:rPr lang="en-GB" sz="2000" b="1" i="1" smtClean="0">
                            <a:effectLst/>
                            <a:latin typeface="Cambria Math" panose="02040503050406030204" pitchFamily="18" charset="0"/>
                            <a:ea typeface="DengXian" panose="02010600030101010101" pitchFamily="2" charset="-122"/>
                            <a:cs typeface="Arial" panose="020B0604020202020204" pitchFamily="34" charset="0"/>
                          </a:rPr>
                          <m:t>𝑸</m:t>
                        </m:r>
                      </m:e>
                      <m:sub>
                        <m:r>
                          <a:rPr lang="en-GB" sz="2000" b="1" i="1" smtClean="0">
                            <a:effectLst/>
                            <a:latin typeface="Cambria Math" panose="02040503050406030204" pitchFamily="18" charset="0"/>
                            <a:ea typeface="DengXian" panose="02010600030101010101" pitchFamily="2" charset="-122"/>
                            <a:cs typeface="Arial" panose="020B0604020202020204" pitchFamily="34" charset="0"/>
                          </a:rPr>
                          <m:t>−</m:t>
                        </m:r>
                        <m:r>
                          <a:rPr lang="en-GB" sz="2000" b="1" i="1" smtClean="0">
                            <a:effectLst/>
                            <a:latin typeface="Cambria Math" panose="02040503050406030204" pitchFamily="18" charset="0"/>
                            <a:ea typeface="DengXian" panose="02010600030101010101" pitchFamily="2" charset="-122"/>
                            <a:cs typeface="Arial" panose="020B0604020202020204" pitchFamily="34" charset="0"/>
                          </a:rPr>
                          <m:t>𝟏</m:t>
                        </m:r>
                        <m:r>
                          <a:rPr lang="en-GB" sz="2000" b="1" i="1" smtClean="0">
                            <a:effectLst/>
                            <a:latin typeface="Cambria Math" panose="02040503050406030204" pitchFamily="18" charset="0"/>
                            <a:ea typeface="DengXian" panose="02010600030101010101" pitchFamily="2" charset="-122"/>
                            <a:cs typeface="Arial" panose="020B0604020202020204" pitchFamily="34" charset="0"/>
                          </a:rPr>
                          <m:t>    </m:t>
                        </m:r>
                      </m:sub>
                    </m:sSub>
                    <m:r>
                      <a:rPr lang="en-GB" sz="2000" b="0" i="1" smtClean="0">
                        <a:effectLst/>
                        <a:latin typeface="Cambria Math" panose="02040503050406030204" pitchFamily="18" charset="0"/>
                        <a:ea typeface="DengXian" panose="02010600030101010101" pitchFamily="2" charset="-122"/>
                        <a:cs typeface="Arial" panose="020B0604020202020204" pitchFamily="34" charset="0"/>
                      </a:rPr>
                      <m:t>𝑖𝑠</m:t>
                    </m:r>
                    <m:r>
                      <a:rPr lang="en-GB" sz="2000" b="0" i="1" smtClean="0">
                        <a:effectLst/>
                        <a:latin typeface="Cambria Math" panose="02040503050406030204" pitchFamily="18" charset="0"/>
                        <a:ea typeface="DengXian" panose="02010600030101010101" pitchFamily="2" charset="-122"/>
                        <a:cs typeface="Arial" panose="020B0604020202020204" pitchFamily="34" charset="0"/>
                      </a:rPr>
                      <m:t> </m:t>
                    </m:r>
                    <m:r>
                      <a:rPr lang="en-GB" sz="2000" b="0" i="1" smtClean="0">
                        <a:effectLst/>
                        <a:latin typeface="Cambria Math" panose="02040503050406030204" pitchFamily="18" charset="0"/>
                        <a:ea typeface="DengXian" panose="02010600030101010101" pitchFamily="2" charset="-122"/>
                        <a:cs typeface="Arial" panose="020B0604020202020204" pitchFamily="34" charset="0"/>
                      </a:rPr>
                      <m:t>𝑎</m:t>
                    </m:r>
                    <m:r>
                      <a:rPr lang="en-GB" sz="2000" b="0" i="1" smtClean="0">
                        <a:effectLst/>
                        <a:latin typeface="Cambria Math" panose="02040503050406030204" pitchFamily="18" charset="0"/>
                        <a:ea typeface="DengXian" panose="02010600030101010101" pitchFamily="2" charset="-122"/>
                        <a:cs typeface="Arial" panose="020B0604020202020204" pitchFamily="34" charset="0"/>
                      </a:rPr>
                      <m:t> 1 −</m:t>
                    </m:r>
                    <m:r>
                      <a:rPr lang="en-GB" sz="2000" b="0" i="1" smtClean="0">
                        <a:effectLst/>
                        <a:latin typeface="Cambria Math" panose="02040503050406030204" pitchFamily="18" charset="0"/>
                        <a:ea typeface="DengXian" panose="02010600030101010101" pitchFamily="2" charset="-122"/>
                        <a:cs typeface="Arial" panose="020B0604020202020204" pitchFamily="34" charset="0"/>
                      </a:rPr>
                      <m:t>𝑏𝑖𝑡</m:t>
                    </m:r>
                    <m:r>
                      <m:rPr>
                        <m:nor/>
                      </m:rPr>
                      <a:rPr lang="en-GB" sz="2000" b="0" i="1" smtClean="0">
                        <a:effectLst/>
                        <a:latin typeface="Cambria Math" panose="02040503050406030204" pitchFamily="18" charset="0"/>
                        <a:ea typeface="DengXian" panose="02010600030101010101" pitchFamily="2" charset="-122"/>
                        <a:cs typeface="Arial" panose="020B0604020202020204" pitchFamily="34" charset="0"/>
                      </a:rPr>
                      <m:t> </m:t>
                    </m:r>
                    <m:r>
                      <m:rPr>
                        <m:nor/>
                      </m:rPr>
                      <a:rPr lang="en-GB" sz="2000" i="1">
                        <a:latin typeface="Cambria" panose="02040503050406030204" pitchFamily="18" charset="0"/>
                        <a:ea typeface="Cambria" panose="02040503050406030204" pitchFamily="18" charset="0"/>
                      </a:rPr>
                      <m:t>register</m:t>
                    </m:r>
                    <m:r>
                      <m:rPr>
                        <m:nor/>
                      </m:rPr>
                      <a:rPr lang="en-GB" sz="2000" i="1">
                        <a:latin typeface="Cambria" panose="02040503050406030204" pitchFamily="18" charset="0"/>
                        <a:ea typeface="Cambria" panose="02040503050406030204" pitchFamily="18" charset="0"/>
                      </a:rPr>
                      <m:t> </m:t>
                    </m:r>
                    <m:r>
                      <m:rPr>
                        <m:nor/>
                      </m:rPr>
                      <a:rPr lang="en-GB" sz="2000" i="1">
                        <a:latin typeface="Cambria" panose="02040503050406030204" pitchFamily="18" charset="0"/>
                        <a:ea typeface="Cambria" panose="02040503050406030204" pitchFamily="18" charset="0"/>
                      </a:rPr>
                      <m:t>is</m:t>
                    </m:r>
                    <m:r>
                      <m:rPr>
                        <m:nor/>
                      </m:rPr>
                      <a:rPr lang="en-GB" sz="2000" i="1">
                        <a:latin typeface="Cambria" panose="02040503050406030204" pitchFamily="18" charset="0"/>
                        <a:ea typeface="Cambria" panose="02040503050406030204" pitchFamily="18" charset="0"/>
                      </a:rPr>
                      <m:t> </m:t>
                    </m:r>
                    <m:r>
                      <m:rPr>
                        <m:nor/>
                      </m:rPr>
                      <a:rPr lang="en-GB" sz="2000" i="1">
                        <a:latin typeface="Cambria" panose="02040503050406030204" pitchFamily="18" charset="0"/>
                        <a:ea typeface="Cambria" panose="02040503050406030204" pitchFamily="18" charset="0"/>
                      </a:rPr>
                      <m:t>placed</m:t>
                    </m:r>
                    <m:r>
                      <m:rPr>
                        <m:nor/>
                      </m:rPr>
                      <a:rPr lang="en-GB" sz="2000" i="1">
                        <a:latin typeface="Cambria" panose="02040503050406030204" pitchFamily="18" charset="0"/>
                        <a:ea typeface="Cambria" panose="02040503050406030204" pitchFamily="18" charset="0"/>
                      </a:rPr>
                      <m:t> </m:t>
                    </m:r>
                    <m:r>
                      <m:rPr>
                        <m:nor/>
                      </m:rPr>
                      <a:rPr lang="en-GB" sz="2000" i="1">
                        <a:latin typeface="Cambria" panose="02040503050406030204" pitchFamily="18" charset="0"/>
                        <a:ea typeface="Cambria" panose="02040503050406030204" pitchFamily="18" charset="0"/>
                      </a:rPr>
                      <m:t>logically</m:t>
                    </m:r>
                    <m:r>
                      <m:rPr>
                        <m:nor/>
                      </m:rPr>
                      <a:rPr lang="en-GB" sz="2000" i="1">
                        <a:latin typeface="Cambria" panose="02040503050406030204" pitchFamily="18" charset="0"/>
                        <a:ea typeface="Cambria" panose="02040503050406030204" pitchFamily="18" charset="0"/>
                      </a:rPr>
                      <m:t> </m:t>
                    </m:r>
                    <m:r>
                      <m:rPr>
                        <m:nor/>
                      </m:rPr>
                      <a:rPr lang="en-GB" sz="2000" i="1">
                        <a:latin typeface="Cambria" panose="02040503050406030204" pitchFamily="18" charset="0"/>
                        <a:ea typeface="Cambria" panose="02040503050406030204" pitchFamily="18" charset="0"/>
                      </a:rPr>
                      <m:t>to</m:t>
                    </m:r>
                    <m:r>
                      <m:rPr>
                        <m:nor/>
                      </m:rPr>
                      <a:rPr lang="en-GB" sz="2000" i="1">
                        <a:latin typeface="Cambria" panose="02040503050406030204" pitchFamily="18" charset="0"/>
                        <a:ea typeface="Cambria" panose="02040503050406030204" pitchFamily="18" charset="0"/>
                      </a:rPr>
                      <m:t> </m:t>
                    </m:r>
                    <m:r>
                      <m:rPr>
                        <m:nor/>
                      </m:rPr>
                      <a:rPr lang="en-GB" sz="2000" i="1">
                        <a:latin typeface="Cambria" panose="02040503050406030204" pitchFamily="18" charset="0"/>
                        <a:ea typeface="Cambria" panose="02040503050406030204" pitchFamily="18" charset="0"/>
                      </a:rPr>
                      <m:t>the</m:t>
                    </m:r>
                    <m:r>
                      <m:rPr>
                        <m:nor/>
                      </m:rPr>
                      <a:rPr lang="en-GB" sz="2000" i="1">
                        <a:latin typeface="Cambria" panose="02040503050406030204" pitchFamily="18" charset="0"/>
                        <a:ea typeface="Cambria" panose="02040503050406030204" pitchFamily="18" charset="0"/>
                      </a:rPr>
                      <m:t> </m:t>
                    </m:r>
                    <m:r>
                      <m:rPr>
                        <m:nor/>
                      </m:rPr>
                      <a:rPr lang="en-GB" sz="2000" i="1">
                        <a:latin typeface="Cambria" panose="02040503050406030204" pitchFamily="18" charset="0"/>
                        <a:ea typeface="Cambria" panose="02040503050406030204" pitchFamily="18" charset="0"/>
                      </a:rPr>
                      <m:t>right</m:t>
                    </m:r>
                    <m:r>
                      <m:rPr>
                        <m:nor/>
                      </m:rPr>
                      <a:rPr lang="en-GB" sz="2000" i="1">
                        <a:latin typeface="Cambria" panose="02040503050406030204" pitchFamily="18" charset="0"/>
                        <a:ea typeface="Cambria" panose="02040503050406030204" pitchFamily="18" charset="0"/>
                      </a:rPr>
                      <m:t> </m:t>
                    </m:r>
                    <m:r>
                      <m:rPr>
                        <m:nor/>
                      </m:rPr>
                      <a:rPr lang="en-GB" sz="2000" i="1">
                        <a:latin typeface="Cambria" panose="02040503050406030204" pitchFamily="18" charset="0"/>
                        <a:ea typeface="Cambria" panose="02040503050406030204" pitchFamily="18" charset="0"/>
                      </a:rPr>
                      <m:t>of</m:t>
                    </m:r>
                    <m:r>
                      <m:rPr>
                        <m:nor/>
                      </m:rPr>
                      <a:rPr lang="en-GB" sz="2000" i="1">
                        <a:latin typeface="Cambria" panose="02040503050406030204" pitchFamily="18" charset="0"/>
                        <a:ea typeface="Cambria" panose="02040503050406030204" pitchFamily="18" charset="0"/>
                      </a:rPr>
                      <m:t> </m:t>
                    </m:r>
                    <m:r>
                      <m:rPr>
                        <m:nor/>
                      </m:rPr>
                      <a:rPr lang="en-GB" sz="2000" i="1">
                        <a:latin typeface="Cambria" panose="02040503050406030204" pitchFamily="18" charset="0"/>
                        <a:ea typeface="Cambria" panose="02040503050406030204" pitchFamily="18" charset="0"/>
                      </a:rPr>
                      <m:t>the</m:t>
                    </m:r>
                    <m:r>
                      <m:rPr>
                        <m:nor/>
                      </m:rPr>
                      <a:rPr lang="en-GB" sz="2000" i="1">
                        <a:latin typeface="Cambria" panose="02040503050406030204" pitchFamily="18" charset="0"/>
                        <a:ea typeface="Cambria" panose="02040503050406030204" pitchFamily="18" charset="0"/>
                      </a:rPr>
                      <m:t> </m:t>
                    </m:r>
                    <m:r>
                      <m:rPr>
                        <m:nor/>
                      </m:rPr>
                      <a:rPr lang="en-GB" sz="2000" i="1">
                        <a:latin typeface="Cambria" panose="02040503050406030204" pitchFamily="18" charset="0"/>
                        <a:ea typeface="Cambria" panose="02040503050406030204" pitchFamily="18" charset="0"/>
                      </a:rPr>
                      <m:t>LSB</m:t>
                    </m:r>
                  </m:oMath>
                </a14:m>
                <a:endParaRPr lang="en-GB" sz="2000" i="1" dirty="0">
                  <a:latin typeface="Cambria" panose="02040503050406030204" pitchFamily="18" charset="0"/>
                  <a:ea typeface="Cambria" panose="02040503050406030204" pitchFamily="18" charset="0"/>
                  <a:sym typeface="Wingdings" panose="05000000000000000000" pitchFamily="2" charset="2"/>
                </a:endParaRPr>
              </a:p>
              <a:p>
                <a:pPr marL="538163" indent="360363">
                  <a:lnSpc>
                    <a:spcPct val="150000"/>
                  </a:lnSpc>
                  <a:buFont typeface="Arial" panose="020B0604020202020204" pitchFamily="34" charset="0"/>
                  <a:buChar char="•"/>
                </a:pPr>
                <a:r>
                  <a:rPr lang="en-GB" sz="2000" i="1" dirty="0">
                    <a:latin typeface="Cambria" panose="02040503050406030204" pitchFamily="18" charset="0"/>
                    <a:ea typeface="Cambria" panose="02040503050406030204" pitchFamily="18" charset="0"/>
                    <a:sym typeface="Wingdings" panose="05000000000000000000" pitchFamily="2" charset="2"/>
                  </a:rPr>
                  <a:t>n Count Value No. of bits4</a:t>
                </a:r>
              </a:p>
            </p:txBody>
          </p:sp>
        </mc:Choice>
        <mc:Fallback xmlns="">
          <p:sp>
            <p:nvSpPr>
              <p:cNvPr id="26" name="TextBox 25">
                <a:extLst>
                  <a:ext uri="{FF2B5EF4-FFF2-40B4-BE49-F238E27FC236}">
                    <a16:creationId xmlns:a16="http://schemas.microsoft.com/office/drawing/2014/main" id="{6CFA4C03-1CF5-DF92-8DE3-D5152C85A709}"/>
                  </a:ext>
                </a:extLst>
              </p:cNvPr>
              <p:cNvSpPr txBox="1">
                <a:spLocks noRot="1" noChangeAspect="1" noMove="1" noResize="1" noEditPoints="1" noAdjustHandles="1" noChangeArrowheads="1" noChangeShapeType="1" noTextEdit="1"/>
              </p:cNvSpPr>
              <p:nvPr/>
            </p:nvSpPr>
            <p:spPr>
              <a:xfrm>
                <a:off x="933267" y="1640014"/>
                <a:ext cx="11370493" cy="2343719"/>
              </a:xfrm>
              <a:prstGeom prst="rect">
                <a:avLst/>
              </a:prstGeom>
              <a:blipFill>
                <a:blip r:embed="rId3"/>
                <a:stretch>
                  <a:fillRect l="-536" b="-3906"/>
                </a:stretch>
              </a:blipFill>
            </p:spPr>
            <p:txBody>
              <a:bodyPr/>
              <a:lstStyle/>
              <a:p>
                <a:r>
                  <a:rPr lang="en-GB">
                    <a:noFill/>
                  </a:rPr>
                  <a:t> </a:t>
                </a:r>
              </a:p>
            </p:txBody>
          </p:sp>
        </mc:Fallback>
      </mc:AlternateContent>
      <p:sp>
        <p:nvSpPr>
          <p:cNvPr id="2" name="TextBox 1">
            <a:extLst>
              <a:ext uri="{FF2B5EF4-FFF2-40B4-BE49-F238E27FC236}">
                <a16:creationId xmlns:a16="http://schemas.microsoft.com/office/drawing/2014/main" id="{CC17786F-1E77-8A17-35BD-D72069DDC9E1}"/>
              </a:ext>
            </a:extLst>
          </p:cNvPr>
          <p:cNvSpPr txBox="1"/>
          <p:nvPr/>
        </p:nvSpPr>
        <p:spPr>
          <a:xfrm>
            <a:off x="6832600" y="4128513"/>
            <a:ext cx="4119880" cy="1477328"/>
          </a:xfrm>
          <a:prstGeom prst="rect">
            <a:avLst/>
          </a:prstGeom>
          <a:noFill/>
        </p:spPr>
        <p:txBody>
          <a:bodyPr wrap="square" rtlCol="0">
            <a:spAutoFit/>
          </a:bodyPr>
          <a:lstStyle/>
          <a:p>
            <a:r>
              <a:rPr lang="en-GB" b="1" dirty="0">
                <a:latin typeface="Cambria" panose="02040503050406030204" pitchFamily="18" charset="0"/>
                <a:ea typeface="Cambria" panose="02040503050406030204" pitchFamily="18" charset="0"/>
              </a:rPr>
              <a:t>5 	                    </a:t>
            </a:r>
            <a:r>
              <a:rPr lang="en-GB" b="1" dirty="0">
                <a:latin typeface="Cambria" panose="02040503050406030204" pitchFamily="18" charset="0"/>
                <a:ea typeface="Cambria" panose="02040503050406030204" pitchFamily="18" charset="0"/>
                <a:sym typeface="Wingdings" panose="05000000000000000000" pitchFamily="2" charset="2"/>
              </a:rPr>
              <a:t></a:t>
            </a:r>
            <a:r>
              <a:rPr lang="en-GB" b="1" dirty="0">
                <a:latin typeface="Cambria" panose="02040503050406030204" pitchFamily="18" charset="0"/>
                <a:ea typeface="Cambria" panose="02040503050406030204" pitchFamily="18" charset="0"/>
              </a:rPr>
              <a:t>    	0101</a:t>
            </a:r>
          </a:p>
          <a:p>
            <a:r>
              <a:rPr lang="en-GB" b="1" dirty="0">
                <a:latin typeface="Cambria" panose="02040503050406030204" pitchFamily="18" charset="0"/>
                <a:ea typeface="Cambria" panose="02040503050406030204" pitchFamily="18" charset="0"/>
              </a:rPr>
              <a:t>1’s Compliment      </a:t>
            </a:r>
            <a:r>
              <a:rPr lang="en-GB" b="1" dirty="0">
                <a:latin typeface="Cambria" panose="02040503050406030204" pitchFamily="18" charset="0"/>
                <a:ea typeface="Cambria" panose="02040503050406030204" pitchFamily="18" charset="0"/>
                <a:sym typeface="Wingdings" panose="05000000000000000000" pitchFamily="2" charset="2"/>
              </a:rPr>
              <a:t>            </a:t>
            </a:r>
            <a:r>
              <a:rPr lang="en-GB" b="1" dirty="0">
                <a:solidFill>
                  <a:schemeClr val="accent1">
                    <a:lumMod val="75000"/>
                  </a:schemeClr>
                </a:solidFill>
                <a:latin typeface="Cambria" panose="02040503050406030204" pitchFamily="18" charset="0"/>
                <a:ea typeface="Cambria" panose="02040503050406030204" pitchFamily="18" charset="0"/>
                <a:sym typeface="Wingdings" panose="05000000000000000000" pitchFamily="2" charset="2"/>
              </a:rPr>
              <a:t>1010</a:t>
            </a:r>
          </a:p>
          <a:p>
            <a:r>
              <a:rPr lang="en-GB" b="1" dirty="0">
                <a:latin typeface="Cambria" panose="02040503050406030204" pitchFamily="18" charset="0"/>
                <a:ea typeface="Cambria" panose="02040503050406030204" pitchFamily="18" charset="0"/>
                <a:sym typeface="Wingdings" panose="05000000000000000000" pitchFamily="2" charset="2"/>
              </a:rPr>
              <a:t> 			</a:t>
            </a:r>
            <a:r>
              <a:rPr lang="en-GB" b="1" dirty="0">
                <a:solidFill>
                  <a:schemeClr val="accent1">
                    <a:lumMod val="75000"/>
                  </a:schemeClr>
                </a:solidFill>
                <a:latin typeface="Cambria" panose="02040503050406030204" pitchFamily="18" charset="0"/>
                <a:ea typeface="Cambria" panose="02040503050406030204" pitchFamily="18" charset="0"/>
                <a:sym typeface="Wingdings" panose="05000000000000000000" pitchFamily="2" charset="2"/>
              </a:rPr>
              <a:t>+      1</a:t>
            </a:r>
          </a:p>
          <a:p>
            <a:r>
              <a:rPr lang="en-GB" b="1" dirty="0">
                <a:solidFill>
                  <a:schemeClr val="accent1">
                    <a:lumMod val="75000"/>
                  </a:schemeClr>
                </a:solidFill>
                <a:latin typeface="Cambria" panose="02040503050406030204" pitchFamily="18" charset="0"/>
                <a:ea typeface="Cambria" panose="02040503050406030204" pitchFamily="18" charset="0"/>
                <a:sym typeface="Wingdings" panose="05000000000000000000" pitchFamily="2" charset="2"/>
              </a:rPr>
              <a:t> </a:t>
            </a:r>
            <a:r>
              <a:rPr lang="en-GB" b="1" dirty="0">
                <a:latin typeface="Cambria" panose="02040503050406030204" pitchFamily="18" charset="0"/>
                <a:ea typeface="Cambria" panose="02040503050406030204" pitchFamily="18" charset="0"/>
                <a:sym typeface="Wingdings" panose="05000000000000000000" pitchFamily="2" charset="2"/>
              </a:rPr>
              <a:t>2’s Compliment                 </a:t>
            </a:r>
            <a:r>
              <a:rPr lang="en-GB" b="1" dirty="0">
                <a:solidFill>
                  <a:schemeClr val="accent1">
                    <a:lumMod val="75000"/>
                  </a:schemeClr>
                </a:solidFill>
                <a:latin typeface="Cambria" panose="02040503050406030204" pitchFamily="18" charset="0"/>
                <a:ea typeface="Cambria" panose="02040503050406030204" pitchFamily="18" charset="0"/>
                <a:sym typeface="Wingdings" panose="05000000000000000000" pitchFamily="2" charset="2"/>
              </a:rPr>
              <a:t>1011   -5</a:t>
            </a:r>
            <a:r>
              <a:rPr lang="en-GB" b="1" dirty="0">
                <a:latin typeface="Cambria" panose="02040503050406030204" pitchFamily="18" charset="0"/>
                <a:ea typeface="Cambria" panose="02040503050406030204" pitchFamily="18" charset="0"/>
                <a:sym typeface="Wingdings" panose="05000000000000000000" pitchFamily="2" charset="2"/>
              </a:rPr>
              <a:t>  </a:t>
            </a:r>
            <a:endParaRPr lang="en-GB" b="1" dirty="0">
              <a:latin typeface="Cambria" panose="02040503050406030204" pitchFamily="18" charset="0"/>
              <a:ea typeface="Cambria" panose="02040503050406030204" pitchFamily="18" charset="0"/>
            </a:endParaRPr>
          </a:p>
          <a:p>
            <a:r>
              <a:rPr lang="en-GB" b="1" dirty="0">
                <a:solidFill>
                  <a:schemeClr val="accent1">
                    <a:lumMod val="75000"/>
                  </a:schemeClr>
                </a:solidFill>
                <a:latin typeface="Cambria" panose="02040503050406030204" pitchFamily="18" charset="0"/>
                <a:ea typeface="Cambria" panose="02040503050406030204" pitchFamily="18" charset="0"/>
                <a:sym typeface="Wingdings" panose="05000000000000000000" pitchFamily="2" charset="2"/>
              </a:rPr>
              <a:t>                                                   </a:t>
            </a:r>
          </a:p>
        </p:txBody>
      </p:sp>
      <p:cxnSp>
        <p:nvCxnSpPr>
          <p:cNvPr id="4" name="Straight Connector 3">
            <a:extLst>
              <a:ext uri="{FF2B5EF4-FFF2-40B4-BE49-F238E27FC236}">
                <a16:creationId xmlns:a16="http://schemas.microsoft.com/office/drawing/2014/main" id="{54F616E3-0DD2-5E1D-8007-E022B8FD352C}"/>
              </a:ext>
            </a:extLst>
          </p:cNvPr>
          <p:cNvCxnSpPr/>
          <p:nvPr/>
        </p:nvCxnSpPr>
        <p:spPr>
          <a:xfrm>
            <a:off x="9652000" y="4992113"/>
            <a:ext cx="746760"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D2AAE1F1-D23F-6D36-8ED0-48D97F7B6481}"/>
              </a:ext>
            </a:extLst>
          </p:cNvPr>
          <p:cNvCxnSpPr/>
          <p:nvPr/>
        </p:nvCxnSpPr>
        <p:spPr>
          <a:xfrm>
            <a:off x="9652000" y="5357873"/>
            <a:ext cx="746760"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14C972A-1951-DFD1-DA1A-12DE333641B5}"/>
              </a:ext>
            </a:extLst>
          </p:cNvPr>
          <p:cNvSpPr txBox="1"/>
          <p:nvPr/>
        </p:nvSpPr>
        <p:spPr>
          <a:xfrm>
            <a:off x="933267" y="4128513"/>
            <a:ext cx="4629333" cy="2308324"/>
          </a:xfrm>
          <a:prstGeom prst="rect">
            <a:avLst/>
          </a:prstGeom>
          <a:noFill/>
        </p:spPr>
        <p:txBody>
          <a:bodyPr wrap="square" rtlCol="0">
            <a:spAutoFit/>
          </a:bodyPr>
          <a:lstStyle/>
          <a:p>
            <a:r>
              <a:rPr lang="en-GB" b="1" dirty="0">
                <a:latin typeface="Cambria" panose="02040503050406030204" pitchFamily="18" charset="0"/>
                <a:ea typeface="Cambria" panose="02040503050406030204" pitchFamily="18" charset="0"/>
              </a:rPr>
              <a:t>-5 	                    </a:t>
            </a:r>
            <a:r>
              <a:rPr lang="en-GB" b="1" dirty="0">
                <a:latin typeface="Cambria" panose="02040503050406030204" pitchFamily="18" charset="0"/>
                <a:ea typeface="Cambria" panose="02040503050406030204" pitchFamily="18" charset="0"/>
                <a:sym typeface="Wingdings" panose="05000000000000000000" pitchFamily="2" charset="2"/>
              </a:rPr>
              <a:t></a:t>
            </a:r>
            <a:r>
              <a:rPr lang="en-GB" b="1" dirty="0">
                <a:latin typeface="Cambria" panose="02040503050406030204" pitchFamily="18" charset="0"/>
                <a:ea typeface="Cambria" panose="02040503050406030204" pitchFamily="18" charset="0"/>
              </a:rPr>
              <a:t>    	1011</a:t>
            </a:r>
          </a:p>
          <a:p>
            <a:r>
              <a:rPr lang="en-GB" b="1" dirty="0">
                <a:solidFill>
                  <a:schemeClr val="accent1">
                    <a:lumMod val="75000"/>
                  </a:schemeClr>
                </a:solidFill>
                <a:latin typeface="Cambria" panose="02040503050406030204" pitchFamily="18" charset="0"/>
                <a:ea typeface="Cambria" panose="02040503050406030204" pitchFamily="18" charset="0"/>
                <a:sym typeface="Wingdings" panose="05000000000000000000" pitchFamily="2" charset="2"/>
              </a:rPr>
              <a:t>                                                   x</a:t>
            </a:r>
          </a:p>
          <a:p>
            <a:r>
              <a:rPr lang="en-GB" b="1" dirty="0">
                <a:latin typeface="Cambria" panose="02040503050406030204" pitchFamily="18" charset="0"/>
                <a:ea typeface="Cambria" panose="02040503050406030204" pitchFamily="18" charset="0"/>
                <a:sym typeface="Wingdings" panose="05000000000000000000" pitchFamily="2" charset="2"/>
              </a:rPr>
              <a:t> 4                                              </a:t>
            </a:r>
            <a:r>
              <a:rPr lang="en-GB" b="1" dirty="0">
                <a:solidFill>
                  <a:schemeClr val="accent1">
                    <a:lumMod val="75000"/>
                  </a:schemeClr>
                </a:solidFill>
                <a:latin typeface="Cambria" panose="02040503050406030204" pitchFamily="18" charset="0"/>
                <a:ea typeface="Cambria" panose="02040503050406030204" pitchFamily="18" charset="0"/>
                <a:sym typeface="Wingdings" panose="05000000000000000000" pitchFamily="2" charset="2"/>
              </a:rPr>
              <a:t>0100</a:t>
            </a:r>
          </a:p>
          <a:p>
            <a:r>
              <a:rPr lang="en-GB" b="1" dirty="0">
                <a:solidFill>
                  <a:schemeClr val="accent1">
                    <a:lumMod val="75000"/>
                  </a:schemeClr>
                </a:solidFill>
                <a:latin typeface="Cambria" panose="02040503050406030204" pitchFamily="18" charset="0"/>
                <a:ea typeface="Cambria" panose="02040503050406030204" pitchFamily="18" charset="0"/>
                <a:sym typeface="Wingdings" panose="05000000000000000000" pitchFamily="2" charset="2"/>
              </a:rPr>
              <a:t>                                </a:t>
            </a:r>
            <a:r>
              <a:rPr lang="en-GB" b="1" dirty="0">
                <a:solidFill>
                  <a:srgbClr val="FF0000"/>
                </a:solidFill>
                <a:latin typeface="Cambria" panose="02040503050406030204" pitchFamily="18" charset="0"/>
                <a:ea typeface="Cambria" panose="02040503050406030204" pitchFamily="18" charset="0"/>
                <a:sym typeface="Wingdings" panose="05000000000000000000" pitchFamily="2" charset="2"/>
              </a:rPr>
              <a:t>0  0  0  0</a:t>
            </a:r>
            <a:r>
              <a:rPr lang="en-GB" b="1" dirty="0">
                <a:solidFill>
                  <a:schemeClr val="accent1">
                    <a:lumMod val="75000"/>
                  </a:schemeClr>
                </a:solidFill>
                <a:latin typeface="Cambria" panose="02040503050406030204" pitchFamily="18" charset="0"/>
                <a:ea typeface="Cambria" panose="02040503050406030204" pitchFamily="18" charset="0"/>
                <a:sym typeface="Wingdings" panose="05000000000000000000" pitchFamily="2" charset="2"/>
              </a:rPr>
              <a:t>  0  0   0  0</a:t>
            </a:r>
          </a:p>
          <a:p>
            <a:r>
              <a:rPr lang="en-GB" b="1" dirty="0">
                <a:solidFill>
                  <a:schemeClr val="accent1">
                    <a:lumMod val="75000"/>
                  </a:schemeClr>
                </a:solidFill>
                <a:latin typeface="Cambria" panose="02040503050406030204" pitchFamily="18" charset="0"/>
                <a:ea typeface="Cambria" panose="02040503050406030204" pitchFamily="18" charset="0"/>
                <a:sym typeface="Wingdings" panose="05000000000000000000" pitchFamily="2" charset="2"/>
              </a:rPr>
              <a:t>                                </a:t>
            </a:r>
            <a:r>
              <a:rPr lang="en-GB" b="1" dirty="0">
                <a:solidFill>
                  <a:srgbClr val="FF0000"/>
                </a:solidFill>
                <a:latin typeface="Cambria" panose="02040503050406030204" pitchFamily="18" charset="0"/>
                <a:ea typeface="Cambria" panose="02040503050406030204" pitchFamily="18" charset="0"/>
                <a:sym typeface="Wingdings" panose="05000000000000000000" pitchFamily="2" charset="2"/>
              </a:rPr>
              <a:t>0  0  0</a:t>
            </a:r>
            <a:r>
              <a:rPr lang="en-GB" b="1" dirty="0">
                <a:solidFill>
                  <a:schemeClr val="accent1">
                    <a:lumMod val="75000"/>
                  </a:schemeClr>
                </a:solidFill>
                <a:latin typeface="Cambria" panose="02040503050406030204" pitchFamily="18" charset="0"/>
                <a:ea typeface="Cambria" panose="02040503050406030204" pitchFamily="18" charset="0"/>
                <a:sym typeface="Wingdings" panose="05000000000000000000" pitchFamily="2" charset="2"/>
              </a:rPr>
              <a:t>  0  0  0   0</a:t>
            </a:r>
          </a:p>
          <a:p>
            <a:r>
              <a:rPr lang="en-GB" b="1" dirty="0">
                <a:solidFill>
                  <a:schemeClr val="accent1">
                    <a:lumMod val="75000"/>
                  </a:schemeClr>
                </a:solidFill>
                <a:latin typeface="Cambria" panose="02040503050406030204" pitchFamily="18" charset="0"/>
                <a:ea typeface="Cambria" panose="02040503050406030204" pitchFamily="18" charset="0"/>
                <a:sym typeface="Wingdings" panose="05000000000000000000" pitchFamily="2" charset="2"/>
              </a:rPr>
              <a:t>                                </a:t>
            </a:r>
            <a:r>
              <a:rPr lang="en-GB" b="1" dirty="0">
                <a:solidFill>
                  <a:srgbClr val="FF0000"/>
                </a:solidFill>
                <a:latin typeface="Cambria" panose="02040503050406030204" pitchFamily="18" charset="0"/>
                <a:ea typeface="Cambria" panose="02040503050406030204" pitchFamily="18" charset="0"/>
                <a:sym typeface="Wingdings" panose="05000000000000000000" pitchFamily="2" charset="2"/>
              </a:rPr>
              <a:t>1  1 </a:t>
            </a:r>
            <a:r>
              <a:rPr lang="en-GB" b="1" dirty="0">
                <a:solidFill>
                  <a:schemeClr val="accent1">
                    <a:lumMod val="75000"/>
                  </a:schemeClr>
                </a:solidFill>
                <a:latin typeface="Cambria" panose="02040503050406030204" pitchFamily="18" charset="0"/>
                <a:ea typeface="Cambria" panose="02040503050406030204" pitchFamily="18" charset="0"/>
                <a:sym typeface="Wingdings" panose="05000000000000000000" pitchFamily="2" charset="2"/>
              </a:rPr>
              <a:t> 1  0  1 1</a:t>
            </a:r>
          </a:p>
          <a:p>
            <a:r>
              <a:rPr lang="en-GB" b="1" dirty="0">
                <a:solidFill>
                  <a:schemeClr val="accent1">
                    <a:lumMod val="75000"/>
                  </a:schemeClr>
                </a:solidFill>
                <a:latin typeface="Cambria" panose="02040503050406030204" pitchFamily="18" charset="0"/>
                <a:ea typeface="Cambria" panose="02040503050406030204" pitchFamily="18" charset="0"/>
                <a:sym typeface="Wingdings" panose="05000000000000000000" pitchFamily="2" charset="2"/>
              </a:rPr>
              <a:t>                                </a:t>
            </a:r>
            <a:r>
              <a:rPr lang="en-GB" b="1" dirty="0">
                <a:solidFill>
                  <a:srgbClr val="FF0000"/>
                </a:solidFill>
                <a:latin typeface="Cambria" panose="02040503050406030204" pitchFamily="18" charset="0"/>
                <a:ea typeface="Cambria" panose="02040503050406030204" pitchFamily="18" charset="0"/>
                <a:sym typeface="Wingdings" panose="05000000000000000000" pitchFamily="2" charset="2"/>
              </a:rPr>
              <a:t>0</a:t>
            </a:r>
            <a:r>
              <a:rPr lang="en-GB" b="1" dirty="0">
                <a:solidFill>
                  <a:schemeClr val="accent1">
                    <a:lumMod val="75000"/>
                  </a:schemeClr>
                </a:solidFill>
                <a:latin typeface="Cambria" panose="02040503050406030204" pitchFamily="18" charset="0"/>
                <a:ea typeface="Cambria" panose="02040503050406030204" pitchFamily="18" charset="0"/>
                <a:sym typeface="Wingdings" panose="05000000000000000000" pitchFamily="2" charset="2"/>
              </a:rPr>
              <a:t>  0  0  0  0</a:t>
            </a:r>
          </a:p>
          <a:p>
            <a:r>
              <a:rPr lang="en-GB" b="1" dirty="0">
                <a:solidFill>
                  <a:schemeClr val="accent1">
                    <a:lumMod val="75000"/>
                  </a:schemeClr>
                </a:solidFill>
                <a:latin typeface="Cambria" panose="02040503050406030204" pitchFamily="18" charset="0"/>
                <a:ea typeface="Cambria" panose="02040503050406030204" pitchFamily="18" charset="0"/>
                <a:sym typeface="Wingdings" panose="05000000000000000000" pitchFamily="2" charset="2"/>
              </a:rPr>
              <a:t>-20                     1  1  1  0  1  1   0  0</a:t>
            </a:r>
          </a:p>
        </p:txBody>
      </p:sp>
      <p:cxnSp>
        <p:nvCxnSpPr>
          <p:cNvPr id="7" name="Straight Connector 6">
            <a:extLst>
              <a:ext uri="{FF2B5EF4-FFF2-40B4-BE49-F238E27FC236}">
                <a16:creationId xmlns:a16="http://schemas.microsoft.com/office/drawing/2014/main" id="{3FB351A7-9AB4-502D-88E3-6162AD826BBF}"/>
              </a:ext>
            </a:extLst>
          </p:cNvPr>
          <p:cNvCxnSpPr>
            <a:cxnSpLocks/>
          </p:cNvCxnSpPr>
          <p:nvPr/>
        </p:nvCxnSpPr>
        <p:spPr>
          <a:xfrm>
            <a:off x="3524067" y="4992113"/>
            <a:ext cx="1056640"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CC2A647-C1AA-3150-ABE6-FA8A26C13FD6}"/>
              </a:ext>
            </a:extLst>
          </p:cNvPr>
          <p:cNvCxnSpPr>
            <a:cxnSpLocks/>
          </p:cNvCxnSpPr>
          <p:nvPr/>
        </p:nvCxnSpPr>
        <p:spPr>
          <a:xfrm>
            <a:off x="1767840" y="6114793"/>
            <a:ext cx="3058159"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F535329-7586-748F-6D54-FE35F3BE5F5C}"/>
              </a:ext>
            </a:extLst>
          </p:cNvPr>
          <p:cNvCxnSpPr>
            <a:cxnSpLocks/>
          </p:cNvCxnSpPr>
          <p:nvPr/>
        </p:nvCxnSpPr>
        <p:spPr>
          <a:xfrm>
            <a:off x="1767840" y="6394193"/>
            <a:ext cx="3058159" cy="0"/>
          </a:xfrm>
          <a:prstGeom prst="line">
            <a:avLst/>
          </a:prstGeom>
          <a:ln w="190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70345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270848" y="27829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a:solidFill>
                  <a:schemeClr val="bg1"/>
                </a:solidFill>
                <a:latin typeface="Cambria" panose="02040503050406030204" pitchFamily="18" charset="0"/>
                <a:ea typeface="Cambria" panose="02040503050406030204" pitchFamily="18" charset="0"/>
              </a:rPr>
              <a:t>Binary Multipliers</a:t>
            </a:r>
            <a:endParaRPr lang="en-IN" dirty="0">
              <a:solidFill>
                <a:schemeClr val="bg1"/>
              </a:solidFill>
              <a:latin typeface="Cambria" panose="02040503050406030204" pitchFamily="18" charset="0"/>
              <a:ea typeface="Cambria" panose="02040503050406030204" pitchFamily="18" charset="0"/>
            </a:endParaRP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25" name="TextBox 24">
            <a:extLst>
              <a:ext uri="{FF2B5EF4-FFF2-40B4-BE49-F238E27FC236}">
                <a16:creationId xmlns:a16="http://schemas.microsoft.com/office/drawing/2014/main" id="{ED22AF6A-B04C-BFDF-5732-5038338952B1}"/>
              </a:ext>
            </a:extLst>
          </p:cNvPr>
          <p:cNvSpPr txBox="1"/>
          <p:nvPr/>
        </p:nvSpPr>
        <p:spPr>
          <a:xfrm>
            <a:off x="0" y="1308912"/>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Booth's Multiplier Algorithm</a:t>
            </a:r>
          </a:p>
        </p:txBody>
      </p:sp>
      <mc:AlternateContent xmlns:mc="http://schemas.openxmlformats.org/markup-compatibility/2006">
        <mc:Choice xmlns:a14="http://schemas.microsoft.com/office/drawing/2010/main" Requires="a14">
          <p:graphicFrame>
            <p:nvGraphicFramePr>
              <p:cNvPr id="27" name="Table 27">
                <a:extLst>
                  <a:ext uri="{FF2B5EF4-FFF2-40B4-BE49-F238E27FC236}">
                    <a16:creationId xmlns:a16="http://schemas.microsoft.com/office/drawing/2014/main" id="{3D4B3ECF-E25F-BC4D-2ECC-A493C072600A}"/>
                  </a:ext>
                </a:extLst>
              </p:cNvPr>
              <p:cNvGraphicFramePr>
                <a:graphicFrameLocks noGrp="1"/>
              </p:cNvGraphicFramePr>
              <p:nvPr>
                <p:extLst>
                  <p:ext uri="{D42A27DB-BD31-4B8C-83A1-F6EECF244321}">
                    <p14:modId xmlns:p14="http://schemas.microsoft.com/office/powerpoint/2010/main" val="3391293472"/>
                  </p:ext>
                </p:extLst>
              </p:nvPr>
            </p:nvGraphicFramePr>
            <p:xfrm>
              <a:off x="559503" y="2485814"/>
              <a:ext cx="7014778" cy="3596638"/>
            </p:xfrm>
            <a:graphic>
              <a:graphicData uri="http://schemas.openxmlformats.org/drawingml/2006/table">
                <a:tbl>
                  <a:tblPr firstRow="1" bandRow="1">
                    <a:tableStyleId>{5C22544A-7EE6-4342-B048-85BDC9FD1C3A}</a:tableStyleId>
                  </a:tblPr>
                  <a:tblGrid>
                    <a:gridCol w="507599">
                      <a:extLst>
                        <a:ext uri="{9D8B030D-6E8A-4147-A177-3AD203B41FA5}">
                          <a16:colId xmlns:a16="http://schemas.microsoft.com/office/drawing/2014/main" val="761057944"/>
                        </a:ext>
                      </a:extLst>
                    </a:gridCol>
                    <a:gridCol w="528018">
                      <a:extLst>
                        <a:ext uri="{9D8B030D-6E8A-4147-A177-3AD203B41FA5}">
                          <a16:colId xmlns:a16="http://schemas.microsoft.com/office/drawing/2014/main" val="2172987280"/>
                        </a:ext>
                      </a:extLst>
                    </a:gridCol>
                    <a:gridCol w="387918">
                      <a:extLst>
                        <a:ext uri="{9D8B030D-6E8A-4147-A177-3AD203B41FA5}">
                          <a16:colId xmlns:a16="http://schemas.microsoft.com/office/drawing/2014/main" val="1951550542"/>
                        </a:ext>
                      </a:extLst>
                    </a:gridCol>
                    <a:gridCol w="513327">
                      <a:extLst>
                        <a:ext uri="{9D8B030D-6E8A-4147-A177-3AD203B41FA5}">
                          <a16:colId xmlns:a16="http://schemas.microsoft.com/office/drawing/2014/main" val="3338711285"/>
                        </a:ext>
                      </a:extLst>
                    </a:gridCol>
                    <a:gridCol w="508295">
                      <a:extLst>
                        <a:ext uri="{9D8B030D-6E8A-4147-A177-3AD203B41FA5}">
                          <a16:colId xmlns:a16="http://schemas.microsoft.com/office/drawing/2014/main" val="1491711195"/>
                        </a:ext>
                      </a:extLst>
                    </a:gridCol>
                    <a:gridCol w="478099">
                      <a:extLst>
                        <a:ext uri="{9D8B030D-6E8A-4147-A177-3AD203B41FA5}">
                          <a16:colId xmlns:a16="http://schemas.microsoft.com/office/drawing/2014/main" val="659150553"/>
                        </a:ext>
                      </a:extLst>
                    </a:gridCol>
                    <a:gridCol w="452936">
                      <a:extLst>
                        <a:ext uri="{9D8B030D-6E8A-4147-A177-3AD203B41FA5}">
                          <a16:colId xmlns:a16="http://schemas.microsoft.com/office/drawing/2014/main" val="4025434208"/>
                        </a:ext>
                      </a:extLst>
                    </a:gridCol>
                    <a:gridCol w="427773">
                      <a:extLst>
                        <a:ext uri="{9D8B030D-6E8A-4147-A177-3AD203B41FA5}">
                          <a16:colId xmlns:a16="http://schemas.microsoft.com/office/drawing/2014/main" val="2622344319"/>
                        </a:ext>
                      </a:extLst>
                    </a:gridCol>
                    <a:gridCol w="573719">
                      <a:extLst>
                        <a:ext uri="{9D8B030D-6E8A-4147-A177-3AD203B41FA5}">
                          <a16:colId xmlns:a16="http://schemas.microsoft.com/office/drawing/2014/main" val="2505280380"/>
                        </a:ext>
                      </a:extLst>
                    </a:gridCol>
                    <a:gridCol w="625413">
                      <a:extLst>
                        <a:ext uri="{9D8B030D-6E8A-4147-A177-3AD203B41FA5}">
                          <a16:colId xmlns:a16="http://schemas.microsoft.com/office/drawing/2014/main" val="554305817"/>
                        </a:ext>
                      </a:extLst>
                    </a:gridCol>
                    <a:gridCol w="2011681">
                      <a:extLst>
                        <a:ext uri="{9D8B030D-6E8A-4147-A177-3AD203B41FA5}">
                          <a16:colId xmlns:a16="http://schemas.microsoft.com/office/drawing/2014/main" val="177431578"/>
                        </a:ext>
                      </a:extLst>
                    </a:gridCol>
                  </a:tblGrid>
                  <a:tr h="597746">
                    <a:tc>
                      <a:txBody>
                        <a:bodyPr/>
                        <a:lstStyle/>
                        <a:p>
                          <a:pPr algn="ctr"/>
                          <a:r>
                            <a:rPr lang="en-GB" b="1" dirty="0"/>
                            <a:t>Steps</a:t>
                          </a:r>
                        </a:p>
                      </a:txBody>
                      <a:tcPr/>
                    </a:tc>
                    <a:tc gridSpan="4">
                      <a:txBody>
                        <a:bodyPr/>
                        <a:lstStyle/>
                        <a:p>
                          <a:pPr algn="ctr"/>
                          <a:r>
                            <a:rPr lang="en-GB" b="1" dirty="0"/>
                            <a:t>A</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gridSpan="4">
                      <a:txBody>
                        <a:bodyPr/>
                        <a:lstStyle/>
                        <a:p>
                          <a:pPr algn="ctr"/>
                          <a:r>
                            <a:rPr lang="en-GB" b="1" dirty="0"/>
                            <a:t>Q</a:t>
                          </a:r>
                          <a:r>
                            <a:rPr lang="en-GB" b="1" baseline="-25000" dirty="0"/>
                            <a:t>3     </a:t>
                          </a:r>
                          <a:r>
                            <a:rPr lang="en-GB" b="1" dirty="0"/>
                            <a:t>  Q</a:t>
                          </a:r>
                          <a:r>
                            <a:rPr lang="en-GB" b="1" baseline="-25000" dirty="0"/>
                            <a:t>2</a:t>
                          </a:r>
                          <a:r>
                            <a:rPr lang="en-GB" b="1" dirty="0"/>
                            <a:t>     Q</a:t>
                          </a:r>
                          <a:r>
                            <a:rPr lang="en-GB" b="1" baseline="-25000" dirty="0"/>
                            <a:t>1   </a:t>
                          </a:r>
                          <a:r>
                            <a:rPr lang="en-GB" b="1" dirty="0"/>
                            <a:t>  Q</a:t>
                          </a:r>
                          <a:r>
                            <a:rPr lang="en-GB" b="1" baseline="-25000" dirty="0"/>
                            <a:t>0</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a:txBody>
                        <a:bodyPr/>
                        <a:lstStyle/>
                        <a:p>
                          <a:pPr algn="ctr"/>
                          <a14:m>
                            <m:oMathPara xmlns:m="http://schemas.openxmlformats.org/officeDocument/2006/math">
                              <m:oMathParaPr>
                                <m:jc m:val="centerGroup"/>
                              </m:oMathParaPr>
                              <m:oMath xmlns:m="http://schemas.openxmlformats.org/officeDocument/2006/math">
                                <m:sSub>
                                  <m:sSubPr>
                                    <m:ctrlPr>
                                      <a:rPr lang="en-GB" sz="1400" b="1" i="1" kern="1200" smtClean="0">
                                        <a:solidFill>
                                          <a:schemeClr val="lt1"/>
                                        </a:solidFill>
                                        <a:effectLst/>
                                        <a:latin typeface="Cambria Math" panose="02040503050406030204" pitchFamily="18" charset="0"/>
                                        <a:ea typeface="+mn-ea"/>
                                        <a:cs typeface="+mn-cs"/>
                                      </a:rPr>
                                    </m:ctrlPr>
                                  </m:sSubPr>
                                  <m:e>
                                    <m:r>
                                      <a:rPr lang="en-GB" sz="1400" b="1" i="1" kern="1200" smtClean="0">
                                        <a:solidFill>
                                          <a:schemeClr val="lt1"/>
                                        </a:solidFill>
                                        <a:effectLst/>
                                        <a:latin typeface="Cambria Math" panose="02040503050406030204" pitchFamily="18" charset="0"/>
                                        <a:ea typeface="+mn-ea"/>
                                        <a:cs typeface="+mn-cs"/>
                                      </a:rPr>
                                      <m:t>𝑸</m:t>
                                    </m:r>
                                  </m:e>
                                  <m:sub>
                                    <m:r>
                                      <a:rPr lang="en-GB" sz="1400" b="1" i="1" kern="1200" smtClean="0">
                                        <a:solidFill>
                                          <a:schemeClr val="lt1"/>
                                        </a:solidFill>
                                        <a:effectLst/>
                                        <a:latin typeface="Cambria Math" panose="02040503050406030204" pitchFamily="18" charset="0"/>
                                        <a:ea typeface="+mn-ea"/>
                                        <a:cs typeface="+mn-cs"/>
                                      </a:rPr>
                                      <m:t>−</m:t>
                                    </m:r>
                                    <m:r>
                                      <a:rPr lang="en-GB" sz="1400" b="1" i="1" kern="1200" smtClean="0">
                                        <a:solidFill>
                                          <a:schemeClr val="lt1"/>
                                        </a:solidFill>
                                        <a:effectLst/>
                                        <a:latin typeface="Cambria Math" panose="02040503050406030204" pitchFamily="18" charset="0"/>
                                        <a:ea typeface="+mn-ea"/>
                                        <a:cs typeface="+mn-cs"/>
                                      </a:rPr>
                                      <m:t>𝟏</m:t>
                                    </m:r>
                                    <m:r>
                                      <a:rPr lang="en-GB" sz="1400" b="1" i="1" kern="1200" smtClean="0">
                                        <a:solidFill>
                                          <a:schemeClr val="lt1"/>
                                        </a:solidFill>
                                        <a:effectLst/>
                                        <a:latin typeface="Cambria Math" panose="02040503050406030204" pitchFamily="18" charset="0"/>
                                        <a:ea typeface="+mn-ea"/>
                                        <a:cs typeface="+mn-cs"/>
                                      </a:rPr>
                                      <m:t>    </m:t>
                                    </m:r>
                                  </m:sub>
                                </m:sSub>
                              </m:oMath>
                            </m:oMathPara>
                          </a14:m>
                          <a:endParaRPr lang="en-GB" sz="1400" b="1" dirty="0"/>
                        </a:p>
                      </a:txBody>
                      <a:tcPr/>
                    </a:tc>
                    <a:tc>
                      <a:txBody>
                        <a:bodyPr/>
                        <a:lstStyle/>
                        <a:p>
                          <a:pPr algn="ctr"/>
                          <a:r>
                            <a:rPr lang="en-GB" sz="1400" b="1" dirty="0"/>
                            <a:t>Comments</a:t>
                          </a:r>
                        </a:p>
                      </a:txBody>
                      <a:tcPr/>
                    </a:tc>
                    <a:extLst>
                      <a:ext uri="{0D108BD9-81ED-4DB2-BD59-A6C34878D82A}">
                        <a16:rowId xmlns:a16="http://schemas.microsoft.com/office/drawing/2014/main" val="898779667"/>
                      </a:ext>
                    </a:extLst>
                  </a:tr>
                  <a:tr h="341569">
                    <a:tc>
                      <a:txBody>
                        <a:bodyPr/>
                        <a:lstStyle/>
                        <a:p>
                          <a:pPr algn="ctr"/>
                          <a:endParaRPr lang="en-GB" b="1" dirty="0"/>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1</a:t>
                          </a:r>
                        </a:p>
                      </a:txBody>
                      <a:tcPr/>
                    </a:tc>
                    <a:tc>
                      <a:txBody>
                        <a:bodyPr/>
                        <a:lstStyle/>
                        <a:p>
                          <a:pPr algn="ctr"/>
                          <a:r>
                            <a:rPr lang="en-GB" b="1" dirty="0"/>
                            <a:t>0</a:t>
                          </a:r>
                        </a:p>
                      </a:txBody>
                      <a:tcPr/>
                    </a:tc>
                    <a:tc>
                      <a:txBody>
                        <a:bodyPr/>
                        <a:lstStyle/>
                        <a:p>
                          <a:pPr algn="ctr"/>
                          <a:r>
                            <a:rPr lang="en-GB" b="1" dirty="0">
                              <a:highlight>
                                <a:srgbClr val="FFFF00"/>
                              </a:highlight>
                            </a:rPr>
                            <a:t>0</a:t>
                          </a:r>
                        </a:p>
                      </a:txBody>
                      <a:tcPr/>
                    </a:tc>
                    <a:tc>
                      <a:txBody>
                        <a:bodyPr/>
                        <a:lstStyle/>
                        <a:p>
                          <a:pPr algn="ctr"/>
                          <a:r>
                            <a:rPr lang="en-GB" b="1" dirty="0">
                              <a:highlight>
                                <a:srgbClr val="FFFF00"/>
                              </a:highlight>
                            </a:rPr>
                            <a:t>0</a:t>
                          </a:r>
                        </a:p>
                      </a:txBody>
                      <a:tcPr/>
                    </a:tc>
                    <a:tc>
                      <a:txBody>
                        <a:bodyPr/>
                        <a:lstStyle/>
                        <a:p>
                          <a:pPr algn="ctr"/>
                          <a:r>
                            <a:rPr lang="en-GB" sz="1200" b="1" dirty="0"/>
                            <a:t>Initial</a:t>
                          </a:r>
                        </a:p>
                      </a:txBody>
                      <a:tcPr/>
                    </a:tc>
                    <a:extLst>
                      <a:ext uri="{0D108BD9-81ED-4DB2-BD59-A6C34878D82A}">
                        <a16:rowId xmlns:a16="http://schemas.microsoft.com/office/drawing/2014/main" val="350909658"/>
                      </a:ext>
                    </a:extLst>
                  </a:tr>
                  <a:tr h="417420">
                    <a:tc>
                      <a:txBody>
                        <a:bodyPr/>
                        <a:lstStyle/>
                        <a:p>
                          <a:pPr algn="ctr"/>
                          <a:r>
                            <a:rPr lang="en-GB" b="1" dirty="0"/>
                            <a:t>1</a:t>
                          </a:r>
                        </a:p>
                      </a:txBody>
                      <a:tcPr/>
                    </a:tc>
                    <a:tc>
                      <a:txBody>
                        <a:bodyPr/>
                        <a:lstStyle/>
                        <a:p>
                          <a:pPr algn="ctr"/>
                          <a:r>
                            <a:rPr lang="en-GB" b="1" dirty="0">
                              <a:solidFill>
                                <a:srgbClr val="FF0000"/>
                              </a:solidFill>
                            </a:rPr>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1</a:t>
                          </a:r>
                        </a:p>
                      </a:txBody>
                      <a:tcPr/>
                    </a:tc>
                    <a:tc>
                      <a:txBody>
                        <a:bodyPr/>
                        <a:lstStyle/>
                        <a:p>
                          <a:pPr algn="ctr"/>
                          <a:r>
                            <a:rPr lang="en-GB" b="1" dirty="0">
                              <a:highlight>
                                <a:srgbClr val="FFFF00"/>
                              </a:highlight>
                            </a:rPr>
                            <a:t>0</a:t>
                          </a:r>
                        </a:p>
                      </a:txBody>
                      <a:tcPr/>
                    </a:tc>
                    <a:tc>
                      <a:txBody>
                        <a:bodyPr/>
                        <a:lstStyle/>
                        <a:p>
                          <a:pPr algn="ctr"/>
                          <a:r>
                            <a:rPr lang="en-GB" b="1" dirty="0">
                              <a:highlight>
                                <a:srgbClr val="FFFF00"/>
                              </a:highlight>
                            </a:rPr>
                            <a:t>0</a:t>
                          </a:r>
                        </a:p>
                      </a:txBody>
                      <a:tcPr/>
                    </a:tc>
                    <a:tc>
                      <a:txBody>
                        <a:bodyPr/>
                        <a:lstStyle/>
                        <a:p>
                          <a:pPr algn="ctr"/>
                          <a:r>
                            <a:rPr lang="en-GB" sz="1200" b="1" dirty="0"/>
                            <a:t>Right Shift </a:t>
                          </a:r>
                        </a:p>
                      </a:txBody>
                      <a:tcPr/>
                    </a:tc>
                    <a:extLst>
                      <a:ext uri="{0D108BD9-81ED-4DB2-BD59-A6C34878D82A}">
                        <a16:rowId xmlns:a16="http://schemas.microsoft.com/office/drawing/2014/main" val="2384609146"/>
                      </a:ext>
                    </a:extLst>
                  </a:tr>
                  <a:tr h="426962">
                    <a:tc>
                      <a:txBody>
                        <a:bodyPr/>
                        <a:lstStyle/>
                        <a:p>
                          <a:pPr algn="ctr"/>
                          <a:r>
                            <a:rPr lang="en-GB" b="1" dirty="0"/>
                            <a:t>2</a:t>
                          </a:r>
                        </a:p>
                      </a:txBody>
                      <a:tcPr/>
                    </a:tc>
                    <a:tc>
                      <a:txBody>
                        <a:bodyPr/>
                        <a:lstStyle/>
                        <a:p>
                          <a:pPr algn="ctr"/>
                          <a:r>
                            <a:rPr lang="en-GB" b="1" dirty="0">
                              <a:solidFill>
                                <a:srgbClr val="FF0000"/>
                              </a:solidFill>
                            </a:rPr>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highlight>
                                <a:srgbClr val="FFFF00"/>
                              </a:highlight>
                            </a:rPr>
                            <a:t>1</a:t>
                          </a:r>
                        </a:p>
                      </a:txBody>
                      <a:tcPr/>
                    </a:tc>
                    <a:tc>
                      <a:txBody>
                        <a:bodyPr/>
                        <a:lstStyle/>
                        <a:p>
                          <a:pPr algn="ctr"/>
                          <a:r>
                            <a:rPr lang="en-GB" b="1" dirty="0">
                              <a:highlight>
                                <a:srgbClr val="FFFF00"/>
                              </a:highlight>
                            </a:rPr>
                            <a:t>0</a:t>
                          </a:r>
                        </a:p>
                      </a:txBody>
                      <a:tcPr/>
                    </a:tc>
                    <a:tc>
                      <a:txBody>
                        <a:bodyPr/>
                        <a:lstStyle/>
                        <a:p>
                          <a:pPr algn="ctr"/>
                          <a:r>
                            <a:rPr lang="en-GB" sz="1200" b="1" dirty="0"/>
                            <a:t>Subtract and Right Shift</a:t>
                          </a:r>
                        </a:p>
                        <a:p>
                          <a:pPr algn="ctr"/>
                          <a:endParaRPr lang="en-GB" sz="1200" b="1" dirty="0"/>
                        </a:p>
                      </a:txBody>
                      <a:tcPr/>
                    </a:tc>
                    <a:extLst>
                      <a:ext uri="{0D108BD9-81ED-4DB2-BD59-A6C34878D82A}">
                        <a16:rowId xmlns:a16="http://schemas.microsoft.com/office/drawing/2014/main" val="1776601689"/>
                      </a:ext>
                    </a:extLst>
                  </a:tr>
                  <a:tr h="341569">
                    <a:tc>
                      <a:txBody>
                        <a:bodyPr/>
                        <a:lstStyle/>
                        <a:p>
                          <a:pPr algn="ctr"/>
                          <a:r>
                            <a:rPr lang="en-GB" b="1" dirty="0"/>
                            <a:t>3</a:t>
                          </a:r>
                        </a:p>
                      </a:txBody>
                      <a:tcPr/>
                    </a:tc>
                    <a:tc>
                      <a:txBody>
                        <a:bodyPr/>
                        <a:lstStyle/>
                        <a:p>
                          <a:pPr algn="ctr"/>
                          <a:r>
                            <a:rPr lang="en-GB" b="1" dirty="0"/>
                            <a:t>0</a:t>
                          </a:r>
                        </a:p>
                      </a:txBody>
                      <a:tcPr/>
                    </a:tc>
                    <a:tc>
                      <a:txBody>
                        <a:bodyPr/>
                        <a:lstStyle/>
                        <a:p>
                          <a:pPr algn="ctr"/>
                          <a:r>
                            <a:rPr lang="en-GB" b="1" dirty="0"/>
                            <a:t>1</a:t>
                          </a:r>
                        </a:p>
                      </a:txBody>
                      <a:tcPr/>
                    </a:tc>
                    <a:tc>
                      <a:txBody>
                        <a:bodyPr/>
                        <a:lstStyle/>
                        <a:p>
                          <a:pPr algn="ctr"/>
                          <a:r>
                            <a:rPr lang="en-GB" b="1" dirty="0"/>
                            <a:t>0</a:t>
                          </a:r>
                        </a:p>
                      </a:txBody>
                      <a:tcPr/>
                    </a:tc>
                    <a:tc>
                      <a:txBody>
                        <a:bodyPr/>
                        <a:lstStyle/>
                        <a:p>
                          <a:pPr algn="ctr"/>
                          <a:r>
                            <a:rPr lang="en-GB" b="1" dirty="0"/>
                            <a:t>1</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highlight>
                                <a:srgbClr val="FFFF00"/>
                              </a:highlight>
                            </a:rPr>
                            <a:t>1</a:t>
                          </a:r>
                        </a:p>
                      </a:txBody>
                      <a:tcPr/>
                    </a:tc>
                    <a:tc>
                      <a:txBody>
                        <a:bodyPr/>
                        <a:lstStyle/>
                        <a:p>
                          <a:pPr algn="ctr"/>
                          <a:r>
                            <a:rPr lang="en-GB" b="1" dirty="0">
                              <a:highlight>
                                <a:srgbClr val="FFFF00"/>
                              </a:highlight>
                            </a:rPr>
                            <a:t>0</a:t>
                          </a:r>
                        </a:p>
                      </a:txBody>
                      <a:tcPr/>
                    </a:tc>
                    <a:tc>
                      <a:txBody>
                        <a:bodyPr/>
                        <a:lstStyle/>
                        <a:p>
                          <a:pPr algn="ctr"/>
                          <a:endParaRPr lang="en-GB" sz="1200" b="1" dirty="0"/>
                        </a:p>
                      </a:txBody>
                      <a:tcPr/>
                    </a:tc>
                    <a:extLst>
                      <a:ext uri="{0D108BD9-81ED-4DB2-BD59-A6C34878D82A}">
                        <a16:rowId xmlns:a16="http://schemas.microsoft.com/office/drawing/2014/main" val="2537101870"/>
                      </a:ext>
                    </a:extLst>
                  </a:tr>
                  <a:tr h="373250">
                    <a:tc>
                      <a:txBody>
                        <a:bodyPr/>
                        <a:lstStyle/>
                        <a:p>
                          <a:pPr algn="ctr"/>
                          <a:endParaRPr lang="en-GB" b="1"/>
                        </a:p>
                      </a:txBody>
                      <a:tcPr/>
                    </a:tc>
                    <a:tc>
                      <a:txBody>
                        <a:bodyPr/>
                        <a:lstStyle/>
                        <a:p>
                          <a:pPr algn="ctr"/>
                          <a:r>
                            <a:rPr lang="en-GB" b="1" dirty="0">
                              <a:solidFill>
                                <a:srgbClr val="FF0000"/>
                              </a:solidFill>
                            </a:rPr>
                            <a:t>0</a:t>
                          </a:r>
                        </a:p>
                      </a:txBody>
                      <a:tcPr/>
                    </a:tc>
                    <a:tc>
                      <a:txBody>
                        <a:bodyPr/>
                        <a:lstStyle/>
                        <a:p>
                          <a:pPr algn="ctr"/>
                          <a:r>
                            <a:rPr lang="en-GB" b="1" dirty="0"/>
                            <a:t>0</a:t>
                          </a:r>
                        </a:p>
                      </a:txBody>
                      <a:tcPr/>
                    </a:tc>
                    <a:tc>
                      <a:txBody>
                        <a:bodyPr/>
                        <a:lstStyle/>
                        <a:p>
                          <a:pPr algn="ctr"/>
                          <a:r>
                            <a:rPr lang="en-GB" b="1" dirty="0"/>
                            <a:t>1</a:t>
                          </a:r>
                        </a:p>
                      </a:txBody>
                      <a:tcPr/>
                    </a:tc>
                    <a:tc>
                      <a:txBody>
                        <a:bodyPr/>
                        <a:lstStyle/>
                        <a:p>
                          <a:pPr algn="ctr"/>
                          <a:r>
                            <a:rPr lang="en-GB" b="1" dirty="0"/>
                            <a:t>0</a:t>
                          </a:r>
                        </a:p>
                      </a:txBody>
                      <a:tcPr/>
                    </a:tc>
                    <a:tc>
                      <a:txBody>
                        <a:bodyPr/>
                        <a:lstStyle/>
                        <a:p>
                          <a:pPr algn="ctr"/>
                          <a:r>
                            <a:rPr lang="en-GB" b="1" dirty="0"/>
                            <a:t>1</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highlight>
                                <a:srgbClr val="FFFF00"/>
                              </a:highlight>
                            </a:rPr>
                            <a:t>0</a:t>
                          </a:r>
                        </a:p>
                      </a:txBody>
                      <a:tcPr/>
                    </a:tc>
                    <a:tc>
                      <a:txBody>
                        <a:bodyPr/>
                        <a:lstStyle/>
                        <a:p>
                          <a:pPr algn="ctr"/>
                          <a:r>
                            <a:rPr lang="en-GB" b="1" dirty="0">
                              <a:highlight>
                                <a:srgbClr val="FFFF00"/>
                              </a:highlight>
                            </a:rPr>
                            <a:t>1</a:t>
                          </a:r>
                        </a:p>
                      </a:txBody>
                      <a:tcPr/>
                    </a:tc>
                    <a:tc>
                      <a:txBody>
                        <a:bodyPr/>
                        <a:lstStyle/>
                        <a:p>
                          <a:pPr algn="ctr"/>
                          <a:r>
                            <a:rPr lang="en-GB" sz="1200" b="1" dirty="0"/>
                            <a:t>Add and Right Shift</a:t>
                          </a:r>
                        </a:p>
                      </a:txBody>
                      <a:tcPr/>
                    </a:tc>
                    <a:extLst>
                      <a:ext uri="{0D108BD9-81ED-4DB2-BD59-A6C34878D82A}">
                        <a16:rowId xmlns:a16="http://schemas.microsoft.com/office/drawing/2014/main" val="1511350439"/>
                      </a:ext>
                    </a:extLst>
                  </a:tr>
                  <a:tr h="379422">
                    <a:tc>
                      <a:txBody>
                        <a:bodyPr/>
                        <a:lstStyle/>
                        <a:p>
                          <a:pPr algn="ctr"/>
                          <a:r>
                            <a:rPr lang="en-GB" b="1" dirty="0"/>
                            <a:t>4</a:t>
                          </a:r>
                        </a:p>
                      </a:txBody>
                      <a:tcPr/>
                    </a:tc>
                    <a:tc>
                      <a:txBody>
                        <a:bodyPr/>
                        <a:lstStyle/>
                        <a:p>
                          <a:pPr algn="ctr"/>
                          <a:r>
                            <a:rPr lang="en-GB" b="1" dirty="0"/>
                            <a:t>1</a:t>
                          </a:r>
                        </a:p>
                      </a:txBody>
                      <a:tcPr/>
                    </a:tc>
                    <a:tc>
                      <a:txBody>
                        <a:bodyPr/>
                        <a:lstStyle/>
                        <a:p>
                          <a:pPr algn="ctr"/>
                          <a:r>
                            <a:rPr lang="en-GB" b="1" dirty="0"/>
                            <a:t>1</a:t>
                          </a:r>
                        </a:p>
                      </a:txBody>
                      <a:tcPr/>
                    </a:tc>
                    <a:tc>
                      <a:txBody>
                        <a:bodyPr/>
                        <a:lstStyle/>
                        <a:p>
                          <a:pPr algn="ctr"/>
                          <a:r>
                            <a:rPr lang="en-GB" b="1" dirty="0"/>
                            <a:t>0</a:t>
                          </a:r>
                        </a:p>
                      </a:txBody>
                      <a:tcPr/>
                    </a:tc>
                    <a:tc>
                      <a:txBody>
                        <a:bodyPr/>
                        <a:lstStyle/>
                        <a:p>
                          <a:pPr algn="ctr"/>
                          <a:r>
                            <a:rPr lang="en-GB" b="1" dirty="0"/>
                            <a:t>1</a:t>
                          </a:r>
                        </a:p>
                      </a:txBody>
                      <a:tcPr/>
                    </a:tc>
                    <a:tc>
                      <a:txBody>
                        <a:bodyPr/>
                        <a:lstStyle/>
                        <a:p>
                          <a:pPr algn="ctr"/>
                          <a:r>
                            <a:rPr lang="en-GB" b="1" dirty="0"/>
                            <a:t>1</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highlight>
                                <a:srgbClr val="FFFF00"/>
                              </a:highlight>
                            </a:rPr>
                            <a:t>0</a:t>
                          </a:r>
                        </a:p>
                      </a:txBody>
                      <a:tcPr/>
                    </a:tc>
                    <a:tc>
                      <a:txBody>
                        <a:bodyPr/>
                        <a:lstStyle/>
                        <a:p>
                          <a:pPr algn="ctr"/>
                          <a:r>
                            <a:rPr lang="en-GB" b="1" dirty="0">
                              <a:highlight>
                                <a:srgbClr val="FFFF00"/>
                              </a:highlight>
                            </a:rPr>
                            <a:t> 1</a:t>
                          </a:r>
                          <a:r>
                            <a:rPr lang="en-GB" b="1" dirty="0">
                              <a:highlight>
                                <a:srgbClr val="FFFF00"/>
                              </a:highlight>
                              <a:sym typeface="Wingdings" panose="05000000000000000000" pitchFamily="2" charset="2"/>
                            </a:rPr>
                            <a:t></a:t>
                          </a:r>
                          <a:endParaRPr lang="en-GB" b="1" dirty="0">
                            <a:highlight>
                              <a:srgbClr val="FFFF00"/>
                            </a:highlight>
                          </a:endParaRPr>
                        </a:p>
                      </a:txBody>
                      <a:tcPr/>
                    </a:tc>
                    <a:tc>
                      <a:txBody>
                        <a:bodyPr/>
                        <a:lstStyle/>
                        <a:p>
                          <a:pPr algn="ctr"/>
                          <a:endParaRPr lang="en-GB" b="1" dirty="0">
                            <a:highlight>
                              <a:srgbClr val="FFFF00"/>
                            </a:highlight>
                          </a:endParaRPr>
                        </a:p>
                      </a:txBody>
                      <a:tcPr/>
                    </a:tc>
                    <a:extLst>
                      <a:ext uri="{0D108BD9-81ED-4DB2-BD59-A6C34878D82A}">
                        <a16:rowId xmlns:a16="http://schemas.microsoft.com/office/drawing/2014/main" val="415446148"/>
                      </a:ext>
                    </a:extLst>
                  </a:tr>
                  <a:tr h="597746">
                    <a:tc>
                      <a:txBody>
                        <a:bodyPr/>
                        <a:lstStyle/>
                        <a:p>
                          <a:pPr algn="ctr"/>
                          <a:endParaRPr lang="en-GB" b="1"/>
                        </a:p>
                      </a:txBody>
                      <a:tcPr/>
                    </a:tc>
                    <a:tc>
                      <a:txBody>
                        <a:bodyPr/>
                        <a:lstStyle/>
                        <a:p>
                          <a:pPr algn="ctr"/>
                          <a:r>
                            <a:rPr lang="en-GB" b="1" dirty="0">
                              <a:solidFill>
                                <a:srgbClr val="FF0000"/>
                              </a:solidFill>
                              <a:highlight>
                                <a:srgbClr val="00FF00"/>
                              </a:highlight>
                              <a:sym typeface="Wingdings" panose="05000000000000000000" pitchFamily="2" charset="2"/>
                            </a:rPr>
                            <a:t></a:t>
                          </a:r>
                          <a:r>
                            <a:rPr lang="en-GB" b="1" dirty="0">
                              <a:solidFill>
                                <a:srgbClr val="FF0000"/>
                              </a:solidFill>
                              <a:highlight>
                                <a:srgbClr val="00FF00"/>
                              </a:highlight>
                            </a:rPr>
                            <a:t>1</a:t>
                          </a:r>
                        </a:p>
                      </a:txBody>
                      <a:tcPr/>
                    </a:tc>
                    <a:tc>
                      <a:txBody>
                        <a:bodyPr/>
                        <a:lstStyle/>
                        <a:p>
                          <a:pPr algn="ctr"/>
                          <a:r>
                            <a:rPr lang="en-GB" b="1" dirty="0">
                              <a:highlight>
                                <a:srgbClr val="00FF00"/>
                              </a:highlight>
                            </a:rPr>
                            <a:t>1</a:t>
                          </a:r>
                        </a:p>
                      </a:txBody>
                      <a:tcPr/>
                    </a:tc>
                    <a:tc>
                      <a:txBody>
                        <a:bodyPr/>
                        <a:lstStyle/>
                        <a:p>
                          <a:pPr algn="ctr"/>
                          <a:r>
                            <a:rPr lang="en-GB" b="1" dirty="0">
                              <a:highlight>
                                <a:srgbClr val="00FF00"/>
                              </a:highlight>
                            </a:rPr>
                            <a:t>1</a:t>
                          </a:r>
                        </a:p>
                      </a:txBody>
                      <a:tcPr/>
                    </a:tc>
                    <a:tc>
                      <a:txBody>
                        <a:bodyPr/>
                        <a:lstStyle/>
                        <a:p>
                          <a:pPr algn="ctr"/>
                          <a:r>
                            <a:rPr lang="en-GB" b="1" dirty="0">
                              <a:highlight>
                                <a:srgbClr val="00FF00"/>
                              </a:highlight>
                            </a:rPr>
                            <a:t>0</a:t>
                          </a:r>
                        </a:p>
                      </a:txBody>
                      <a:tcPr/>
                    </a:tc>
                    <a:tc>
                      <a:txBody>
                        <a:bodyPr/>
                        <a:lstStyle/>
                        <a:p>
                          <a:pPr algn="ctr"/>
                          <a:r>
                            <a:rPr lang="en-GB" b="1" dirty="0">
                              <a:highlight>
                                <a:srgbClr val="00FF00"/>
                              </a:highlight>
                            </a:rPr>
                            <a:t>1</a:t>
                          </a:r>
                        </a:p>
                      </a:txBody>
                      <a:tcPr/>
                    </a:tc>
                    <a:tc>
                      <a:txBody>
                        <a:bodyPr/>
                        <a:lstStyle/>
                        <a:p>
                          <a:pPr algn="ctr"/>
                          <a:r>
                            <a:rPr lang="en-GB" b="1" dirty="0">
                              <a:highlight>
                                <a:srgbClr val="00FF00"/>
                              </a:highlight>
                            </a:rPr>
                            <a:t>1</a:t>
                          </a:r>
                        </a:p>
                      </a:txBody>
                      <a:tcPr/>
                    </a:tc>
                    <a:tc>
                      <a:txBody>
                        <a:bodyPr/>
                        <a:lstStyle/>
                        <a:p>
                          <a:pPr algn="ctr"/>
                          <a:r>
                            <a:rPr lang="en-GB" b="1" dirty="0">
                              <a:highlight>
                                <a:srgbClr val="00FF00"/>
                              </a:highlight>
                            </a:rPr>
                            <a:t>0</a:t>
                          </a:r>
                        </a:p>
                      </a:txBody>
                      <a:tcPr/>
                    </a:tc>
                    <a:tc>
                      <a:txBody>
                        <a:bodyPr/>
                        <a:lstStyle/>
                        <a:p>
                          <a:pPr algn="ctr"/>
                          <a:r>
                            <a:rPr lang="en-GB" b="1" dirty="0">
                              <a:highlight>
                                <a:srgbClr val="00FF00"/>
                              </a:highlight>
                            </a:rPr>
                            <a:t>0</a:t>
                          </a:r>
                        </a:p>
                      </a:txBody>
                      <a:tcPr/>
                    </a:tc>
                    <a:tc>
                      <a:txBody>
                        <a:bodyPr/>
                        <a:lstStyle/>
                        <a:p>
                          <a:pPr algn="ctr"/>
                          <a:r>
                            <a:rPr lang="en-GB" b="1" dirty="0">
                              <a:highlight>
                                <a:srgbClr val="FFFF00"/>
                              </a:highlight>
                            </a:rPr>
                            <a:t>0</a:t>
                          </a:r>
                        </a:p>
                      </a:txBody>
                      <a:tcPr/>
                    </a:tc>
                    <a:tc>
                      <a:txBody>
                        <a:bodyPr/>
                        <a:lstStyle/>
                        <a:p>
                          <a:pPr algn="ctr"/>
                          <a:endParaRPr lang="en-GB" b="1" dirty="0">
                            <a:highlight>
                              <a:srgbClr val="FFFF00"/>
                            </a:highlight>
                          </a:endParaRPr>
                        </a:p>
                      </a:txBody>
                      <a:tcPr/>
                    </a:tc>
                    <a:extLst>
                      <a:ext uri="{0D108BD9-81ED-4DB2-BD59-A6C34878D82A}">
                        <a16:rowId xmlns:a16="http://schemas.microsoft.com/office/drawing/2014/main" val="1802054000"/>
                      </a:ext>
                    </a:extLst>
                  </a:tr>
                </a:tbl>
              </a:graphicData>
            </a:graphic>
          </p:graphicFrame>
        </mc:Choice>
        <mc:Fallback>
          <p:graphicFrame>
            <p:nvGraphicFramePr>
              <p:cNvPr id="27" name="Table 27">
                <a:extLst>
                  <a:ext uri="{FF2B5EF4-FFF2-40B4-BE49-F238E27FC236}">
                    <a16:creationId xmlns:a16="http://schemas.microsoft.com/office/drawing/2014/main" id="{3D4B3ECF-E25F-BC4D-2ECC-A493C072600A}"/>
                  </a:ext>
                </a:extLst>
              </p:cNvPr>
              <p:cNvGraphicFramePr>
                <a:graphicFrameLocks noGrp="1"/>
              </p:cNvGraphicFramePr>
              <p:nvPr>
                <p:extLst>
                  <p:ext uri="{D42A27DB-BD31-4B8C-83A1-F6EECF244321}">
                    <p14:modId xmlns:p14="http://schemas.microsoft.com/office/powerpoint/2010/main" val="3391293472"/>
                  </p:ext>
                </p:extLst>
              </p:nvPr>
            </p:nvGraphicFramePr>
            <p:xfrm>
              <a:off x="559503" y="2485814"/>
              <a:ext cx="7014778" cy="3596638"/>
            </p:xfrm>
            <a:graphic>
              <a:graphicData uri="http://schemas.openxmlformats.org/drawingml/2006/table">
                <a:tbl>
                  <a:tblPr firstRow="1" bandRow="1">
                    <a:tableStyleId>{5C22544A-7EE6-4342-B048-85BDC9FD1C3A}</a:tableStyleId>
                  </a:tblPr>
                  <a:tblGrid>
                    <a:gridCol w="507599">
                      <a:extLst>
                        <a:ext uri="{9D8B030D-6E8A-4147-A177-3AD203B41FA5}">
                          <a16:colId xmlns:a16="http://schemas.microsoft.com/office/drawing/2014/main" val="761057944"/>
                        </a:ext>
                      </a:extLst>
                    </a:gridCol>
                    <a:gridCol w="528018">
                      <a:extLst>
                        <a:ext uri="{9D8B030D-6E8A-4147-A177-3AD203B41FA5}">
                          <a16:colId xmlns:a16="http://schemas.microsoft.com/office/drawing/2014/main" val="2172987280"/>
                        </a:ext>
                      </a:extLst>
                    </a:gridCol>
                    <a:gridCol w="387918">
                      <a:extLst>
                        <a:ext uri="{9D8B030D-6E8A-4147-A177-3AD203B41FA5}">
                          <a16:colId xmlns:a16="http://schemas.microsoft.com/office/drawing/2014/main" val="1951550542"/>
                        </a:ext>
                      </a:extLst>
                    </a:gridCol>
                    <a:gridCol w="513327">
                      <a:extLst>
                        <a:ext uri="{9D8B030D-6E8A-4147-A177-3AD203B41FA5}">
                          <a16:colId xmlns:a16="http://schemas.microsoft.com/office/drawing/2014/main" val="3338711285"/>
                        </a:ext>
                      </a:extLst>
                    </a:gridCol>
                    <a:gridCol w="508295">
                      <a:extLst>
                        <a:ext uri="{9D8B030D-6E8A-4147-A177-3AD203B41FA5}">
                          <a16:colId xmlns:a16="http://schemas.microsoft.com/office/drawing/2014/main" val="1491711195"/>
                        </a:ext>
                      </a:extLst>
                    </a:gridCol>
                    <a:gridCol w="478099">
                      <a:extLst>
                        <a:ext uri="{9D8B030D-6E8A-4147-A177-3AD203B41FA5}">
                          <a16:colId xmlns:a16="http://schemas.microsoft.com/office/drawing/2014/main" val="659150553"/>
                        </a:ext>
                      </a:extLst>
                    </a:gridCol>
                    <a:gridCol w="452936">
                      <a:extLst>
                        <a:ext uri="{9D8B030D-6E8A-4147-A177-3AD203B41FA5}">
                          <a16:colId xmlns:a16="http://schemas.microsoft.com/office/drawing/2014/main" val="4025434208"/>
                        </a:ext>
                      </a:extLst>
                    </a:gridCol>
                    <a:gridCol w="427773">
                      <a:extLst>
                        <a:ext uri="{9D8B030D-6E8A-4147-A177-3AD203B41FA5}">
                          <a16:colId xmlns:a16="http://schemas.microsoft.com/office/drawing/2014/main" val="2622344319"/>
                        </a:ext>
                      </a:extLst>
                    </a:gridCol>
                    <a:gridCol w="573719">
                      <a:extLst>
                        <a:ext uri="{9D8B030D-6E8A-4147-A177-3AD203B41FA5}">
                          <a16:colId xmlns:a16="http://schemas.microsoft.com/office/drawing/2014/main" val="2505280380"/>
                        </a:ext>
                      </a:extLst>
                    </a:gridCol>
                    <a:gridCol w="625413">
                      <a:extLst>
                        <a:ext uri="{9D8B030D-6E8A-4147-A177-3AD203B41FA5}">
                          <a16:colId xmlns:a16="http://schemas.microsoft.com/office/drawing/2014/main" val="554305817"/>
                        </a:ext>
                      </a:extLst>
                    </a:gridCol>
                    <a:gridCol w="2011681">
                      <a:extLst>
                        <a:ext uri="{9D8B030D-6E8A-4147-A177-3AD203B41FA5}">
                          <a16:colId xmlns:a16="http://schemas.microsoft.com/office/drawing/2014/main" val="177431578"/>
                        </a:ext>
                      </a:extLst>
                    </a:gridCol>
                  </a:tblGrid>
                  <a:tr h="640080">
                    <a:tc>
                      <a:txBody>
                        <a:bodyPr/>
                        <a:lstStyle/>
                        <a:p>
                          <a:pPr algn="ctr"/>
                          <a:r>
                            <a:rPr lang="en-GB" b="1" dirty="0"/>
                            <a:t>Steps</a:t>
                          </a:r>
                        </a:p>
                      </a:txBody>
                      <a:tcPr/>
                    </a:tc>
                    <a:tc gridSpan="4">
                      <a:txBody>
                        <a:bodyPr/>
                        <a:lstStyle/>
                        <a:p>
                          <a:pPr algn="ctr"/>
                          <a:r>
                            <a:rPr lang="en-GB" b="1" dirty="0"/>
                            <a:t>A</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gridSpan="4">
                      <a:txBody>
                        <a:bodyPr/>
                        <a:lstStyle/>
                        <a:p>
                          <a:pPr algn="ctr"/>
                          <a:r>
                            <a:rPr lang="en-GB" b="1" dirty="0"/>
                            <a:t>Q</a:t>
                          </a:r>
                          <a:r>
                            <a:rPr lang="en-GB" b="1" baseline="-25000" dirty="0"/>
                            <a:t>3     </a:t>
                          </a:r>
                          <a:r>
                            <a:rPr lang="en-GB" b="1" dirty="0"/>
                            <a:t>  Q</a:t>
                          </a:r>
                          <a:r>
                            <a:rPr lang="en-GB" b="1" baseline="-25000" dirty="0"/>
                            <a:t>2</a:t>
                          </a:r>
                          <a:r>
                            <a:rPr lang="en-GB" b="1" dirty="0"/>
                            <a:t>     Q</a:t>
                          </a:r>
                          <a:r>
                            <a:rPr lang="en-GB" b="1" baseline="-25000" dirty="0"/>
                            <a:t>1   </a:t>
                          </a:r>
                          <a:r>
                            <a:rPr lang="en-GB" b="1" dirty="0"/>
                            <a:t>  Q</a:t>
                          </a:r>
                          <a:r>
                            <a:rPr lang="en-GB" b="1" baseline="-25000" dirty="0"/>
                            <a:t>0</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a:txBody>
                        <a:bodyPr/>
                        <a:lstStyle/>
                        <a:p>
                          <a:endParaRPr lang="en-US"/>
                        </a:p>
                      </a:txBody>
                      <a:tcPr>
                        <a:blipFill>
                          <a:blip r:embed="rId3"/>
                          <a:stretch>
                            <a:fillRect l="-699029" t="-4762" r="-324272" b="-464762"/>
                          </a:stretch>
                        </a:blipFill>
                      </a:tcPr>
                    </a:tc>
                    <a:tc>
                      <a:txBody>
                        <a:bodyPr/>
                        <a:lstStyle/>
                        <a:p>
                          <a:pPr algn="ctr"/>
                          <a:r>
                            <a:rPr lang="en-GB" sz="1400" b="1" dirty="0"/>
                            <a:t>Comments</a:t>
                          </a:r>
                        </a:p>
                      </a:txBody>
                      <a:tcPr/>
                    </a:tc>
                    <a:extLst>
                      <a:ext uri="{0D108BD9-81ED-4DB2-BD59-A6C34878D82A}">
                        <a16:rowId xmlns:a16="http://schemas.microsoft.com/office/drawing/2014/main" val="898779667"/>
                      </a:ext>
                    </a:extLst>
                  </a:tr>
                  <a:tr h="365760">
                    <a:tc>
                      <a:txBody>
                        <a:bodyPr/>
                        <a:lstStyle/>
                        <a:p>
                          <a:pPr algn="ctr"/>
                          <a:endParaRPr lang="en-GB" b="1" dirty="0"/>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1</a:t>
                          </a:r>
                        </a:p>
                      </a:txBody>
                      <a:tcPr/>
                    </a:tc>
                    <a:tc>
                      <a:txBody>
                        <a:bodyPr/>
                        <a:lstStyle/>
                        <a:p>
                          <a:pPr algn="ctr"/>
                          <a:r>
                            <a:rPr lang="en-GB" b="1" dirty="0"/>
                            <a:t>0</a:t>
                          </a:r>
                        </a:p>
                      </a:txBody>
                      <a:tcPr/>
                    </a:tc>
                    <a:tc>
                      <a:txBody>
                        <a:bodyPr/>
                        <a:lstStyle/>
                        <a:p>
                          <a:pPr algn="ctr"/>
                          <a:r>
                            <a:rPr lang="en-GB" b="1" dirty="0">
                              <a:highlight>
                                <a:srgbClr val="FFFF00"/>
                              </a:highlight>
                            </a:rPr>
                            <a:t>0</a:t>
                          </a:r>
                        </a:p>
                      </a:txBody>
                      <a:tcPr/>
                    </a:tc>
                    <a:tc>
                      <a:txBody>
                        <a:bodyPr/>
                        <a:lstStyle/>
                        <a:p>
                          <a:pPr algn="ctr"/>
                          <a:r>
                            <a:rPr lang="en-GB" b="1" dirty="0">
                              <a:highlight>
                                <a:srgbClr val="FFFF00"/>
                              </a:highlight>
                            </a:rPr>
                            <a:t>0</a:t>
                          </a:r>
                        </a:p>
                      </a:txBody>
                      <a:tcPr/>
                    </a:tc>
                    <a:tc>
                      <a:txBody>
                        <a:bodyPr/>
                        <a:lstStyle/>
                        <a:p>
                          <a:pPr algn="ctr"/>
                          <a:r>
                            <a:rPr lang="en-GB" sz="1200" b="1" dirty="0"/>
                            <a:t>Initial</a:t>
                          </a:r>
                        </a:p>
                      </a:txBody>
                      <a:tcPr/>
                    </a:tc>
                    <a:extLst>
                      <a:ext uri="{0D108BD9-81ED-4DB2-BD59-A6C34878D82A}">
                        <a16:rowId xmlns:a16="http://schemas.microsoft.com/office/drawing/2014/main" val="350909658"/>
                      </a:ext>
                    </a:extLst>
                  </a:tr>
                  <a:tr h="417420">
                    <a:tc>
                      <a:txBody>
                        <a:bodyPr/>
                        <a:lstStyle/>
                        <a:p>
                          <a:pPr algn="ctr"/>
                          <a:r>
                            <a:rPr lang="en-GB" b="1" dirty="0"/>
                            <a:t>1</a:t>
                          </a:r>
                        </a:p>
                      </a:txBody>
                      <a:tcPr/>
                    </a:tc>
                    <a:tc>
                      <a:txBody>
                        <a:bodyPr/>
                        <a:lstStyle/>
                        <a:p>
                          <a:pPr algn="ctr"/>
                          <a:r>
                            <a:rPr lang="en-GB" b="1" dirty="0">
                              <a:solidFill>
                                <a:srgbClr val="FF0000"/>
                              </a:solidFill>
                            </a:rPr>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1</a:t>
                          </a:r>
                        </a:p>
                      </a:txBody>
                      <a:tcPr/>
                    </a:tc>
                    <a:tc>
                      <a:txBody>
                        <a:bodyPr/>
                        <a:lstStyle/>
                        <a:p>
                          <a:pPr algn="ctr"/>
                          <a:r>
                            <a:rPr lang="en-GB" b="1" dirty="0">
                              <a:highlight>
                                <a:srgbClr val="FFFF00"/>
                              </a:highlight>
                            </a:rPr>
                            <a:t>0</a:t>
                          </a:r>
                        </a:p>
                      </a:txBody>
                      <a:tcPr/>
                    </a:tc>
                    <a:tc>
                      <a:txBody>
                        <a:bodyPr/>
                        <a:lstStyle/>
                        <a:p>
                          <a:pPr algn="ctr"/>
                          <a:r>
                            <a:rPr lang="en-GB" b="1" dirty="0">
                              <a:highlight>
                                <a:srgbClr val="FFFF00"/>
                              </a:highlight>
                            </a:rPr>
                            <a:t>0</a:t>
                          </a:r>
                        </a:p>
                      </a:txBody>
                      <a:tcPr/>
                    </a:tc>
                    <a:tc>
                      <a:txBody>
                        <a:bodyPr/>
                        <a:lstStyle/>
                        <a:p>
                          <a:pPr algn="ctr"/>
                          <a:r>
                            <a:rPr lang="en-GB" sz="1200" b="1" dirty="0"/>
                            <a:t>Right Shift </a:t>
                          </a:r>
                        </a:p>
                      </a:txBody>
                      <a:tcPr/>
                    </a:tc>
                    <a:extLst>
                      <a:ext uri="{0D108BD9-81ED-4DB2-BD59-A6C34878D82A}">
                        <a16:rowId xmlns:a16="http://schemas.microsoft.com/office/drawing/2014/main" val="2384609146"/>
                      </a:ext>
                    </a:extLst>
                  </a:tr>
                  <a:tr h="457200">
                    <a:tc>
                      <a:txBody>
                        <a:bodyPr/>
                        <a:lstStyle/>
                        <a:p>
                          <a:pPr algn="ctr"/>
                          <a:r>
                            <a:rPr lang="en-GB" b="1" dirty="0"/>
                            <a:t>2</a:t>
                          </a:r>
                        </a:p>
                      </a:txBody>
                      <a:tcPr/>
                    </a:tc>
                    <a:tc>
                      <a:txBody>
                        <a:bodyPr/>
                        <a:lstStyle/>
                        <a:p>
                          <a:pPr algn="ctr"/>
                          <a:r>
                            <a:rPr lang="en-GB" b="1" dirty="0">
                              <a:solidFill>
                                <a:srgbClr val="FF0000"/>
                              </a:solidFill>
                            </a:rPr>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highlight>
                                <a:srgbClr val="FFFF00"/>
                              </a:highlight>
                            </a:rPr>
                            <a:t>1</a:t>
                          </a:r>
                        </a:p>
                      </a:txBody>
                      <a:tcPr/>
                    </a:tc>
                    <a:tc>
                      <a:txBody>
                        <a:bodyPr/>
                        <a:lstStyle/>
                        <a:p>
                          <a:pPr algn="ctr"/>
                          <a:r>
                            <a:rPr lang="en-GB" b="1" dirty="0">
                              <a:highlight>
                                <a:srgbClr val="FFFF00"/>
                              </a:highlight>
                            </a:rPr>
                            <a:t>0</a:t>
                          </a:r>
                        </a:p>
                      </a:txBody>
                      <a:tcPr/>
                    </a:tc>
                    <a:tc>
                      <a:txBody>
                        <a:bodyPr/>
                        <a:lstStyle/>
                        <a:p>
                          <a:pPr algn="ctr"/>
                          <a:r>
                            <a:rPr lang="en-GB" sz="1200" b="1" dirty="0"/>
                            <a:t>Subtract and Right Shift</a:t>
                          </a:r>
                        </a:p>
                        <a:p>
                          <a:pPr algn="ctr"/>
                          <a:endParaRPr lang="en-GB" sz="1200" b="1" dirty="0"/>
                        </a:p>
                      </a:txBody>
                      <a:tcPr/>
                    </a:tc>
                    <a:extLst>
                      <a:ext uri="{0D108BD9-81ED-4DB2-BD59-A6C34878D82A}">
                        <a16:rowId xmlns:a16="http://schemas.microsoft.com/office/drawing/2014/main" val="1776601689"/>
                      </a:ext>
                    </a:extLst>
                  </a:tr>
                  <a:tr h="365760">
                    <a:tc>
                      <a:txBody>
                        <a:bodyPr/>
                        <a:lstStyle/>
                        <a:p>
                          <a:pPr algn="ctr"/>
                          <a:r>
                            <a:rPr lang="en-GB" b="1" dirty="0"/>
                            <a:t>3</a:t>
                          </a:r>
                        </a:p>
                      </a:txBody>
                      <a:tcPr/>
                    </a:tc>
                    <a:tc>
                      <a:txBody>
                        <a:bodyPr/>
                        <a:lstStyle/>
                        <a:p>
                          <a:pPr algn="ctr"/>
                          <a:r>
                            <a:rPr lang="en-GB" b="1" dirty="0"/>
                            <a:t>0</a:t>
                          </a:r>
                        </a:p>
                      </a:txBody>
                      <a:tcPr/>
                    </a:tc>
                    <a:tc>
                      <a:txBody>
                        <a:bodyPr/>
                        <a:lstStyle/>
                        <a:p>
                          <a:pPr algn="ctr"/>
                          <a:r>
                            <a:rPr lang="en-GB" b="1" dirty="0"/>
                            <a:t>1</a:t>
                          </a:r>
                        </a:p>
                      </a:txBody>
                      <a:tcPr/>
                    </a:tc>
                    <a:tc>
                      <a:txBody>
                        <a:bodyPr/>
                        <a:lstStyle/>
                        <a:p>
                          <a:pPr algn="ctr"/>
                          <a:r>
                            <a:rPr lang="en-GB" b="1" dirty="0"/>
                            <a:t>0</a:t>
                          </a:r>
                        </a:p>
                      </a:txBody>
                      <a:tcPr/>
                    </a:tc>
                    <a:tc>
                      <a:txBody>
                        <a:bodyPr/>
                        <a:lstStyle/>
                        <a:p>
                          <a:pPr algn="ctr"/>
                          <a:r>
                            <a:rPr lang="en-GB" b="1" dirty="0"/>
                            <a:t>1</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highlight>
                                <a:srgbClr val="FFFF00"/>
                              </a:highlight>
                            </a:rPr>
                            <a:t>1</a:t>
                          </a:r>
                        </a:p>
                      </a:txBody>
                      <a:tcPr/>
                    </a:tc>
                    <a:tc>
                      <a:txBody>
                        <a:bodyPr/>
                        <a:lstStyle/>
                        <a:p>
                          <a:pPr algn="ctr"/>
                          <a:r>
                            <a:rPr lang="en-GB" b="1" dirty="0">
                              <a:highlight>
                                <a:srgbClr val="FFFF00"/>
                              </a:highlight>
                            </a:rPr>
                            <a:t>0</a:t>
                          </a:r>
                        </a:p>
                      </a:txBody>
                      <a:tcPr/>
                    </a:tc>
                    <a:tc>
                      <a:txBody>
                        <a:bodyPr/>
                        <a:lstStyle/>
                        <a:p>
                          <a:pPr algn="ctr"/>
                          <a:endParaRPr lang="en-GB" sz="1200" b="1" dirty="0"/>
                        </a:p>
                      </a:txBody>
                      <a:tcPr/>
                    </a:tc>
                    <a:extLst>
                      <a:ext uri="{0D108BD9-81ED-4DB2-BD59-A6C34878D82A}">
                        <a16:rowId xmlns:a16="http://schemas.microsoft.com/office/drawing/2014/main" val="2537101870"/>
                      </a:ext>
                    </a:extLst>
                  </a:tr>
                  <a:tr h="373250">
                    <a:tc>
                      <a:txBody>
                        <a:bodyPr/>
                        <a:lstStyle/>
                        <a:p>
                          <a:pPr algn="ctr"/>
                          <a:endParaRPr lang="en-GB" b="1"/>
                        </a:p>
                      </a:txBody>
                      <a:tcPr/>
                    </a:tc>
                    <a:tc>
                      <a:txBody>
                        <a:bodyPr/>
                        <a:lstStyle/>
                        <a:p>
                          <a:pPr algn="ctr"/>
                          <a:r>
                            <a:rPr lang="en-GB" b="1" dirty="0">
                              <a:solidFill>
                                <a:srgbClr val="FF0000"/>
                              </a:solidFill>
                            </a:rPr>
                            <a:t>0</a:t>
                          </a:r>
                        </a:p>
                      </a:txBody>
                      <a:tcPr/>
                    </a:tc>
                    <a:tc>
                      <a:txBody>
                        <a:bodyPr/>
                        <a:lstStyle/>
                        <a:p>
                          <a:pPr algn="ctr"/>
                          <a:r>
                            <a:rPr lang="en-GB" b="1" dirty="0"/>
                            <a:t>0</a:t>
                          </a:r>
                        </a:p>
                      </a:txBody>
                      <a:tcPr/>
                    </a:tc>
                    <a:tc>
                      <a:txBody>
                        <a:bodyPr/>
                        <a:lstStyle/>
                        <a:p>
                          <a:pPr algn="ctr"/>
                          <a:r>
                            <a:rPr lang="en-GB" b="1" dirty="0"/>
                            <a:t>1</a:t>
                          </a:r>
                        </a:p>
                      </a:txBody>
                      <a:tcPr/>
                    </a:tc>
                    <a:tc>
                      <a:txBody>
                        <a:bodyPr/>
                        <a:lstStyle/>
                        <a:p>
                          <a:pPr algn="ctr"/>
                          <a:r>
                            <a:rPr lang="en-GB" b="1" dirty="0"/>
                            <a:t>0</a:t>
                          </a:r>
                        </a:p>
                      </a:txBody>
                      <a:tcPr/>
                    </a:tc>
                    <a:tc>
                      <a:txBody>
                        <a:bodyPr/>
                        <a:lstStyle/>
                        <a:p>
                          <a:pPr algn="ctr"/>
                          <a:r>
                            <a:rPr lang="en-GB" b="1" dirty="0"/>
                            <a:t>1</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highlight>
                                <a:srgbClr val="FFFF00"/>
                              </a:highlight>
                            </a:rPr>
                            <a:t>0</a:t>
                          </a:r>
                        </a:p>
                      </a:txBody>
                      <a:tcPr/>
                    </a:tc>
                    <a:tc>
                      <a:txBody>
                        <a:bodyPr/>
                        <a:lstStyle/>
                        <a:p>
                          <a:pPr algn="ctr"/>
                          <a:r>
                            <a:rPr lang="en-GB" b="1" dirty="0">
                              <a:highlight>
                                <a:srgbClr val="FFFF00"/>
                              </a:highlight>
                            </a:rPr>
                            <a:t>1</a:t>
                          </a:r>
                        </a:p>
                      </a:txBody>
                      <a:tcPr/>
                    </a:tc>
                    <a:tc>
                      <a:txBody>
                        <a:bodyPr/>
                        <a:lstStyle/>
                        <a:p>
                          <a:pPr algn="ctr"/>
                          <a:r>
                            <a:rPr lang="en-GB" sz="1200" b="1" dirty="0"/>
                            <a:t>Add and Right Shift</a:t>
                          </a:r>
                        </a:p>
                      </a:txBody>
                      <a:tcPr/>
                    </a:tc>
                    <a:extLst>
                      <a:ext uri="{0D108BD9-81ED-4DB2-BD59-A6C34878D82A}">
                        <a16:rowId xmlns:a16="http://schemas.microsoft.com/office/drawing/2014/main" val="1511350439"/>
                      </a:ext>
                    </a:extLst>
                  </a:tr>
                  <a:tr h="379422">
                    <a:tc>
                      <a:txBody>
                        <a:bodyPr/>
                        <a:lstStyle/>
                        <a:p>
                          <a:pPr algn="ctr"/>
                          <a:r>
                            <a:rPr lang="en-GB" b="1" dirty="0"/>
                            <a:t>4</a:t>
                          </a:r>
                        </a:p>
                      </a:txBody>
                      <a:tcPr/>
                    </a:tc>
                    <a:tc>
                      <a:txBody>
                        <a:bodyPr/>
                        <a:lstStyle/>
                        <a:p>
                          <a:pPr algn="ctr"/>
                          <a:r>
                            <a:rPr lang="en-GB" b="1" dirty="0"/>
                            <a:t>1</a:t>
                          </a:r>
                        </a:p>
                      </a:txBody>
                      <a:tcPr/>
                    </a:tc>
                    <a:tc>
                      <a:txBody>
                        <a:bodyPr/>
                        <a:lstStyle/>
                        <a:p>
                          <a:pPr algn="ctr"/>
                          <a:r>
                            <a:rPr lang="en-GB" b="1" dirty="0"/>
                            <a:t>1</a:t>
                          </a:r>
                        </a:p>
                      </a:txBody>
                      <a:tcPr/>
                    </a:tc>
                    <a:tc>
                      <a:txBody>
                        <a:bodyPr/>
                        <a:lstStyle/>
                        <a:p>
                          <a:pPr algn="ctr"/>
                          <a:r>
                            <a:rPr lang="en-GB" b="1" dirty="0"/>
                            <a:t>0</a:t>
                          </a:r>
                        </a:p>
                      </a:txBody>
                      <a:tcPr/>
                    </a:tc>
                    <a:tc>
                      <a:txBody>
                        <a:bodyPr/>
                        <a:lstStyle/>
                        <a:p>
                          <a:pPr algn="ctr"/>
                          <a:r>
                            <a:rPr lang="en-GB" b="1" dirty="0"/>
                            <a:t>1</a:t>
                          </a:r>
                        </a:p>
                      </a:txBody>
                      <a:tcPr/>
                    </a:tc>
                    <a:tc>
                      <a:txBody>
                        <a:bodyPr/>
                        <a:lstStyle/>
                        <a:p>
                          <a:pPr algn="ctr"/>
                          <a:r>
                            <a:rPr lang="en-GB" b="1" dirty="0"/>
                            <a:t>1</a:t>
                          </a:r>
                        </a:p>
                      </a:txBody>
                      <a:tcPr/>
                    </a:tc>
                    <a:tc>
                      <a:txBody>
                        <a:bodyPr/>
                        <a:lstStyle/>
                        <a:p>
                          <a:pPr algn="ctr"/>
                          <a:r>
                            <a:rPr lang="en-GB" b="1" dirty="0"/>
                            <a:t>0</a:t>
                          </a:r>
                        </a:p>
                      </a:txBody>
                      <a:tcPr/>
                    </a:tc>
                    <a:tc>
                      <a:txBody>
                        <a:bodyPr/>
                        <a:lstStyle/>
                        <a:p>
                          <a:pPr algn="ctr"/>
                          <a:r>
                            <a:rPr lang="en-GB" b="1" dirty="0"/>
                            <a:t>0</a:t>
                          </a:r>
                        </a:p>
                      </a:txBody>
                      <a:tcPr/>
                    </a:tc>
                    <a:tc>
                      <a:txBody>
                        <a:bodyPr/>
                        <a:lstStyle/>
                        <a:p>
                          <a:pPr algn="ctr"/>
                          <a:r>
                            <a:rPr lang="en-GB" b="1" dirty="0">
                              <a:highlight>
                                <a:srgbClr val="FFFF00"/>
                              </a:highlight>
                            </a:rPr>
                            <a:t>0</a:t>
                          </a:r>
                        </a:p>
                      </a:txBody>
                      <a:tcPr/>
                    </a:tc>
                    <a:tc>
                      <a:txBody>
                        <a:bodyPr/>
                        <a:lstStyle/>
                        <a:p>
                          <a:pPr algn="ctr"/>
                          <a:r>
                            <a:rPr lang="en-GB" b="1" dirty="0">
                              <a:highlight>
                                <a:srgbClr val="FFFF00"/>
                              </a:highlight>
                            </a:rPr>
                            <a:t> 1</a:t>
                          </a:r>
                          <a:r>
                            <a:rPr lang="en-GB" b="1" dirty="0">
                              <a:highlight>
                                <a:srgbClr val="FFFF00"/>
                              </a:highlight>
                              <a:sym typeface="Wingdings" panose="05000000000000000000" pitchFamily="2" charset="2"/>
                            </a:rPr>
                            <a:t></a:t>
                          </a:r>
                          <a:endParaRPr lang="en-GB" b="1" dirty="0">
                            <a:highlight>
                              <a:srgbClr val="FFFF00"/>
                            </a:highlight>
                          </a:endParaRPr>
                        </a:p>
                      </a:txBody>
                      <a:tcPr/>
                    </a:tc>
                    <a:tc>
                      <a:txBody>
                        <a:bodyPr/>
                        <a:lstStyle/>
                        <a:p>
                          <a:pPr algn="ctr"/>
                          <a:endParaRPr lang="en-GB" b="1" dirty="0">
                            <a:highlight>
                              <a:srgbClr val="FFFF00"/>
                            </a:highlight>
                          </a:endParaRPr>
                        </a:p>
                      </a:txBody>
                      <a:tcPr/>
                    </a:tc>
                    <a:extLst>
                      <a:ext uri="{0D108BD9-81ED-4DB2-BD59-A6C34878D82A}">
                        <a16:rowId xmlns:a16="http://schemas.microsoft.com/office/drawing/2014/main" val="415446148"/>
                      </a:ext>
                    </a:extLst>
                  </a:tr>
                  <a:tr h="597746">
                    <a:tc>
                      <a:txBody>
                        <a:bodyPr/>
                        <a:lstStyle/>
                        <a:p>
                          <a:pPr algn="ctr"/>
                          <a:endParaRPr lang="en-GB" b="1"/>
                        </a:p>
                      </a:txBody>
                      <a:tcPr/>
                    </a:tc>
                    <a:tc>
                      <a:txBody>
                        <a:bodyPr/>
                        <a:lstStyle/>
                        <a:p>
                          <a:pPr algn="ctr"/>
                          <a:r>
                            <a:rPr lang="en-GB" b="1" dirty="0">
                              <a:solidFill>
                                <a:srgbClr val="FF0000"/>
                              </a:solidFill>
                              <a:highlight>
                                <a:srgbClr val="00FF00"/>
                              </a:highlight>
                              <a:sym typeface="Wingdings" panose="05000000000000000000" pitchFamily="2" charset="2"/>
                            </a:rPr>
                            <a:t></a:t>
                          </a:r>
                          <a:r>
                            <a:rPr lang="en-GB" b="1" dirty="0">
                              <a:solidFill>
                                <a:srgbClr val="FF0000"/>
                              </a:solidFill>
                              <a:highlight>
                                <a:srgbClr val="00FF00"/>
                              </a:highlight>
                            </a:rPr>
                            <a:t>1</a:t>
                          </a:r>
                        </a:p>
                      </a:txBody>
                      <a:tcPr/>
                    </a:tc>
                    <a:tc>
                      <a:txBody>
                        <a:bodyPr/>
                        <a:lstStyle/>
                        <a:p>
                          <a:pPr algn="ctr"/>
                          <a:r>
                            <a:rPr lang="en-GB" b="1" dirty="0">
                              <a:highlight>
                                <a:srgbClr val="00FF00"/>
                              </a:highlight>
                            </a:rPr>
                            <a:t>1</a:t>
                          </a:r>
                        </a:p>
                      </a:txBody>
                      <a:tcPr/>
                    </a:tc>
                    <a:tc>
                      <a:txBody>
                        <a:bodyPr/>
                        <a:lstStyle/>
                        <a:p>
                          <a:pPr algn="ctr"/>
                          <a:r>
                            <a:rPr lang="en-GB" b="1" dirty="0">
                              <a:highlight>
                                <a:srgbClr val="00FF00"/>
                              </a:highlight>
                            </a:rPr>
                            <a:t>1</a:t>
                          </a:r>
                        </a:p>
                      </a:txBody>
                      <a:tcPr/>
                    </a:tc>
                    <a:tc>
                      <a:txBody>
                        <a:bodyPr/>
                        <a:lstStyle/>
                        <a:p>
                          <a:pPr algn="ctr"/>
                          <a:r>
                            <a:rPr lang="en-GB" b="1" dirty="0">
                              <a:highlight>
                                <a:srgbClr val="00FF00"/>
                              </a:highlight>
                            </a:rPr>
                            <a:t>0</a:t>
                          </a:r>
                        </a:p>
                      </a:txBody>
                      <a:tcPr/>
                    </a:tc>
                    <a:tc>
                      <a:txBody>
                        <a:bodyPr/>
                        <a:lstStyle/>
                        <a:p>
                          <a:pPr algn="ctr"/>
                          <a:r>
                            <a:rPr lang="en-GB" b="1" dirty="0">
                              <a:highlight>
                                <a:srgbClr val="00FF00"/>
                              </a:highlight>
                            </a:rPr>
                            <a:t>1</a:t>
                          </a:r>
                        </a:p>
                      </a:txBody>
                      <a:tcPr/>
                    </a:tc>
                    <a:tc>
                      <a:txBody>
                        <a:bodyPr/>
                        <a:lstStyle/>
                        <a:p>
                          <a:pPr algn="ctr"/>
                          <a:r>
                            <a:rPr lang="en-GB" b="1" dirty="0">
                              <a:highlight>
                                <a:srgbClr val="00FF00"/>
                              </a:highlight>
                            </a:rPr>
                            <a:t>1</a:t>
                          </a:r>
                        </a:p>
                      </a:txBody>
                      <a:tcPr/>
                    </a:tc>
                    <a:tc>
                      <a:txBody>
                        <a:bodyPr/>
                        <a:lstStyle/>
                        <a:p>
                          <a:pPr algn="ctr"/>
                          <a:r>
                            <a:rPr lang="en-GB" b="1" dirty="0">
                              <a:highlight>
                                <a:srgbClr val="00FF00"/>
                              </a:highlight>
                            </a:rPr>
                            <a:t>0</a:t>
                          </a:r>
                        </a:p>
                      </a:txBody>
                      <a:tcPr/>
                    </a:tc>
                    <a:tc>
                      <a:txBody>
                        <a:bodyPr/>
                        <a:lstStyle/>
                        <a:p>
                          <a:pPr algn="ctr"/>
                          <a:r>
                            <a:rPr lang="en-GB" b="1" dirty="0">
                              <a:highlight>
                                <a:srgbClr val="00FF00"/>
                              </a:highlight>
                            </a:rPr>
                            <a:t>0</a:t>
                          </a:r>
                        </a:p>
                      </a:txBody>
                      <a:tcPr/>
                    </a:tc>
                    <a:tc>
                      <a:txBody>
                        <a:bodyPr/>
                        <a:lstStyle/>
                        <a:p>
                          <a:pPr algn="ctr"/>
                          <a:r>
                            <a:rPr lang="en-GB" b="1" dirty="0">
                              <a:highlight>
                                <a:srgbClr val="FFFF00"/>
                              </a:highlight>
                            </a:rPr>
                            <a:t>0</a:t>
                          </a:r>
                        </a:p>
                      </a:txBody>
                      <a:tcPr/>
                    </a:tc>
                    <a:tc>
                      <a:txBody>
                        <a:bodyPr/>
                        <a:lstStyle/>
                        <a:p>
                          <a:pPr algn="ctr"/>
                          <a:endParaRPr lang="en-GB" b="1" dirty="0">
                            <a:highlight>
                              <a:srgbClr val="FFFF00"/>
                            </a:highlight>
                          </a:endParaRPr>
                        </a:p>
                      </a:txBody>
                      <a:tcPr/>
                    </a:tc>
                    <a:extLst>
                      <a:ext uri="{0D108BD9-81ED-4DB2-BD59-A6C34878D82A}">
                        <a16:rowId xmlns:a16="http://schemas.microsoft.com/office/drawing/2014/main" val="1802054000"/>
                      </a:ext>
                    </a:extLst>
                  </a:tr>
                </a:tbl>
              </a:graphicData>
            </a:graphic>
          </p:graphicFrame>
        </mc:Fallback>
      </mc:AlternateContent>
      <p:sp>
        <p:nvSpPr>
          <p:cNvPr id="29" name="TextBox 28">
            <a:extLst>
              <a:ext uri="{FF2B5EF4-FFF2-40B4-BE49-F238E27FC236}">
                <a16:creationId xmlns:a16="http://schemas.microsoft.com/office/drawing/2014/main" id="{C2EC0CE1-2D21-4D23-DF89-A36DDFD9E269}"/>
              </a:ext>
            </a:extLst>
          </p:cNvPr>
          <p:cNvSpPr txBox="1"/>
          <p:nvPr/>
        </p:nvSpPr>
        <p:spPr>
          <a:xfrm>
            <a:off x="-273146" y="2082912"/>
            <a:ext cx="7593426" cy="456600"/>
          </a:xfrm>
          <a:prstGeom prst="rect">
            <a:avLst/>
          </a:prstGeom>
          <a:noFill/>
        </p:spPr>
        <p:txBody>
          <a:bodyPr wrap="square">
            <a:spAutoFit/>
          </a:bodyPr>
          <a:lstStyle/>
          <a:p>
            <a:pPr marL="538163">
              <a:lnSpc>
                <a:spcPct val="150000"/>
              </a:lnSpc>
            </a:pPr>
            <a:r>
              <a:rPr lang="en-GB" sz="1800" b="1" i="1" dirty="0">
                <a:latin typeface="Cambria" panose="02040503050406030204" pitchFamily="18" charset="0"/>
                <a:ea typeface="Cambria" panose="02040503050406030204" pitchFamily="18" charset="0"/>
              </a:rPr>
              <a:t>B</a:t>
            </a:r>
            <a:r>
              <a:rPr lang="en-GB" sz="1800" b="1" i="1" dirty="0">
                <a:latin typeface="Cambria" panose="02040503050406030204" pitchFamily="18" charset="0"/>
                <a:ea typeface="Cambria" panose="02040503050406030204" pitchFamily="18" charset="0"/>
                <a:sym typeface="Wingdings" panose="05000000000000000000" pitchFamily="2" charset="2"/>
              </a:rPr>
              <a:t> Multiplicand -5  = 1011</a:t>
            </a:r>
            <a:r>
              <a:rPr lang="en-GB" sz="1800" b="1" i="1" dirty="0">
                <a:latin typeface="Cambria" panose="02040503050406030204" pitchFamily="18" charset="0"/>
                <a:ea typeface="Cambria" panose="02040503050406030204" pitchFamily="18" charset="0"/>
              </a:rPr>
              <a:t> </a:t>
            </a:r>
            <a:r>
              <a:rPr lang="en-GB" b="1" i="1" dirty="0">
                <a:latin typeface="Cambria" panose="02040503050406030204" pitchFamily="18" charset="0"/>
                <a:ea typeface="Cambria" panose="02040503050406030204" pitchFamily="18" charset="0"/>
              </a:rPr>
              <a:t>; </a:t>
            </a:r>
            <a:r>
              <a:rPr lang="en-GB" sz="1800" b="1" i="1" dirty="0">
                <a:latin typeface="Cambria" panose="02040503050406030204" pitchFamily="18" charset="0"/>
                <a:ea typeface="Cambria" panose="02040503050406030204" pitchFamily="18" charset="0"/>
              </a:rPr>
              <a:t>Q</a:t>
            </a:r>
            <a:r>
              <a:rPr lang="en-GB" sz="1800" b="1" i="1" dirty="0">
                <a:latin typeface="Cambria" panose="02040503050406030204" pitchFamily="18" charset="0"/>
                <a:ea typeface="Cambria" panose="02040503050406030204" pitchFamily="18" charset="0"/>
                <a:sym typeface="Wingdings" panose="05000000000000000000" pitchFamily="2" charset="2"/>
              </a:rPr>
              <a:t> Multiplier  4 = 0100</a:t>
            </a:r>
          </a:p>
        </p:txBody>
      </p:sp>
      <p:sp>
        <p:nvSpPr>
          <p:cNvPr id="30" name="Right Brace 29">
            <a:extLst>
              <a:ext uri="{FF2B5EF4-FFF2-40B4-BE49-F238E27FC236}">
                <a16:creationId xmlns:a16="http://schemas.microsoft.com/office/drawing/2014/main" id="{787EBE03-356E-5B3B-AD5B-98DBFD5FE8AC}"/>
              </a:ext>
            </a:extLst>
          </p:cNvPr>
          <p:cNvSpPr/>
          <p:nvPr/>
        </p:nvSpPr>
        <p:spPr>
          <a:xfrm rot="16200000" flipH="1" flipV="1">
            <a:off x="2896197" y="4256191"/>
            <a:ext cx="515621" cy="3652521"/>
          </a:xfrm>
          <a:prstGeom prst="rightBrace">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4" name="TextBox 33">
            <a:extLst>
              <a:ext uri="{FF2B5EF4-FFF2-40B4-BE49-F238E27FC236}">
                <a16:creationId xmlns:a16="http://schemas.microsoft.com/office/drawing/2014/main" id="{880AA647-D04C-106D-733E-947AD9AB4071}"/>
              </a:ext>
            </a:extLst>
          </p:cNvPr>
          <p:cNvSpPr txBox="1"/>
          <p:nvPr/>
        </p:nvSpPr>
        <p:spPr>
          <a:xfrm>
            <a:off x="803227" y="6266934"/>
            <a:ext cx="6233160" cy="369332"/>
          </a:xfrm>
          <a:prstGeom prst="rect">
            <a:avLst/>
          </a:prstGeom>
          <a:noFill/>
        </p:spPr>
        <p:txBody>
          <a:bodyPr wrap="square">
            <a:spAutoFit/>
          </a:bodyPr>
          <a:lstStyle/>
          <a:p>
            <a:r>
              <a:rPr lang="en-GB" b="1" dirty="0">
                <a:solidFill>
                  <a:schemeClr val="accent1">
                    <a:lumMod val="75000"/>
                  </a:schemeClr>
                </a:solidFill>
                <a:highlight>
                  <a:srgbClr val="FFFF00"/>
                </a:highlight>
                <a:latin typeface="Cambria" panose="02040503050406030204" pitchFamily="18" charset="0"/>
                <a:ea typeface="Cambria" panose="02040503050406030204" pitchFamily="18" charset="0"/>
                <a:sym typeface="Wingdings" panose="05000000000000000000" pitchFamily="2" charset="2"/>
              </a:rPr>
              <a:t>-5 x 4 = - 20                     1  1  1  0  1  1   0  0</a:t>
            </a:r>
            <a:endParaRPr lang="en-GB" dirty="0">
              <a:highlight>
                <a:srgbClr val="FFFF00"/>
              </a:highlight>
            </a:endParaRPr>
          </a:p>
        </p:txBody>
      </p:sp>
      <p:pic>
        <p:nvPicPr>
          <p:cNvPr id="3" name="Picture 2">
            <a:extLst>
              <a:ext uri="{FF2B5EF4-FFF2-40B4-BE49-F238E27FC236}">
                <a16:creationId xmlns:a16="http://schemas.microsoft.com/office/drawing/2014/main" id="{59123497-2F68-9BB2-F941-8E6860BD5553}"/>
              </a:ext>
            </a:extLst>
          </p:cNvPr>
          <p:cNvPicPr>
            <a:picLocks noChangeAspect="1"/>
          </p:cNvPicPr>
          <p:nvPr/>
        </p:nvPicPr>
        <p:blipFill>
          <a:blip r:embed="rId4"/>
          <a:stretch>
            <a:fillRect/>
          </a:stretch>
        </p:blipFill>
        <p:spPr>
          <a:xfrm>
            <a:off x="7844800" y="1601299"/>
            <a:ext cx="4268633" cy="4650146"/>
          </a:xfrm>
          <a:prstGeom prst="rect">
            <a:avLst/>
          </a:prstGeom>
        </p:spPr>
      </p:pic>
    </p:spTree>
    <p:extLst>
      <p:ext uri="{BB962C8B-B14F-4D97-AF65-F5344CB8AC3E}">
        <p14:creationId xmlns:p14="http://schemas.microsoft.com/office/powerpoint/2010/main" val="3880421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270848" y="27829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dirty="0">
                <a:solidFill>
                  <a:schemeClr val="bg1"/>
                </a:solidFill>
                <a:latin typeface="Cambria" panose="02040503050406030204" pitchFamily="18" charset="0"/>
                <a:ea typeface="Cambria" panose="02040503050406030204" pitchFamily="18" charset="0"/>
              </a:rPr>
              <a:t>Binary Multipliers</a:t>
            </a:r>
          </a:p>
        </p:txBody>
      </p:sp>
      <p:sp>
        <p:nvSpPr>
          <p:cNvPr id="12" name="TextBox 11">
            <a:extLst>
              <a:ext uri="{FF2B5EF4-FFF2-40B4-BE49-F238E27FC236}">
                <a16:creationId xmlns:a16="http://schemas.microsoft.com/office/drawing/2014/main" id="{37077985-7409-A6AB-D7C4-BF8946E0251B}"/>
              </a:ext>
            </a:extLst>
          </p:cNvPr>
          <p:cNvSpPr txBox="1"/>
          <p:nvPr/>
        </p:nvSpPr>
        <p:spPr>
          <a:xfrm>
            <a:off x="0" y="1308912"/>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Braun’s Multiplier</a:t>
            </a:r>
          </a:p>
        </p:txBody>
      </p:sp>
      <p:sp>
        <p:nvSpPr>
          <p:cNvPr id="5" name="TextBox 4">
            <a:extLst>
              <a:ext uri="{FF2B5EF4-FFF2-40B4-BE49-F238E27FC236}">
                <a16:creationId xmlns:a16="http://schemas.microsoft.com/office/drawing/2014/main" id="{C451EA7F-0F7F-A227-C3E4-A0B23E26FD3F}"/>
              </a:ext>
            </a:extLst>
          </p:cNvPr>
          <p:cNvSpPr txBox="1"/>
          <p:nvPr/>
        </p:nvSpPr>
        <p:spPr>
          <a:xfrm>
            <a:off x="573633" y="1996282"/>
            <a:ext cx="10719613" cy="3901774"/>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Braun multiplier is a type of parallel array multiplier developed by Braun Edward Louis in 1963.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It is also called as carry array Multiplier with consists of array of AND gates and adders arranged in iterative structure that does not require logic registers.</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Braun Multipliers can be designed only using unsigned numbers.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It is used in DSP Processors and in image Processing.</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11"/>
          </p:nvPr>
        </p:nvSpPr>
        <p:spPr>
          <a:xfrm>
            <a:off x="2981288" y="6405901"/>
            <a:ext cx="4765739" cy="264139"/>
          </a:xfrm>
        </p:spPr>
        <p:txBody>
          <a:bodyPr/>
          <a:lstStyle/>
          <a:p>
            <a:r>
              <a:rPr lang="en-US" dirty="0"/>
              <a:t>Lecture 9 – Binary Multiplier/ Electronics II</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37403071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270848" y="27829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dirty="0">
                <a:solidFill>
                  <a:schemeClr val="bg1"/>
                </a:solidFill>
                <a:latin typeface="Cambria" panose="02040503050406030204" pitchFamily="18" charset="0"/>
                <a:ea typeface="Cambria" panose="02040503050406030204" pitchFamily="18" charset="0"/>
              </a:rPr>
              <a:t>Binary Multipliers</a:t>
            </a:r>
          </a:p>
        </p:txBody>
      </p:sp>
      <p:sp>
        <p:nvSpPr>
          <p:cNvPr id="12" name="TextBox 11">
            <a:extLst>
              <a:ext uri="{FF2B5EF4-FFF2-40B4-BE49-F238E27FC236}">
                <a16:creationId xmlns:a16="http://schemas.microsoft.com/office/drawing/2014/main" id="{37077985-7409-A6AB-D7C4-BF8946E0251B}"/>
              </a:ext>
            </a:extLst>
          </p:cNvPr>
          <p:cNvSpPr txBox="1"/>
          <p:nvPr/>
        </p:nvSpPr>
        <p:spPr>
          <a:xfrm>
            <a:off x="0" y="1308912"/>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4X 4 - Braun’s Multiplier </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11"/>
          </p:nvPr>
        </p:nvSpPr>
        <p:spPr>
          <a:xfrm>
            <a:off x="2981288" y="6405901"/>
            <a:ext cx="4765739" cy="264139"/>
          </a:xfrm>
        </p:spPr>
        <p:txBody>
          <a:bodyPr/>
          <a:lstStyle/>
          <a:p>
            <a:r>
              <a:rPr lang="en-US" dirty="0"/>
              <a:t>Lecture 9 – Binary Multiplier/ Electronics II</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12</a:t>
            </a:fld>
            <a:endParaRPr lang="en-GB"/>
          </a:p>
        </p:txBody>
      </p:sp>
      <p:pic>
        <p:nvPicPr>
          <p:cNvPr id="2" name="Picture 1">
            <a:extLst>
              <a:ext uri="{FF2B5EF4-FFF2-40B4-BE49-F238E27FC236}">
                <a16:creationId xmlns:a16="http://schemas.microsoft.com/office/drawing/2014/main" id="{CBF2D48F-EB0A-E259-A75A-545137354A12}"/>
              </a:ext>
            </a:extLst>
          </p:cNvPr>
          <p:cNvPicPr>
            <a:picLocks noChangeAspect="1"/>
          </p:cNvPicPr>
          <p:nvPr/>
        </p:nvPicPr>
        <p:blipFill>
          <a:blip r:embed="rId3"/>
          <a:stretch>
            <a:fillRect/>
          </a:stretch>
        </p:blipFill>
        <p:spPr>
          <a:xfrm>
            <a:off x="5547022" y="1400910"/>
            <a:ext cx="7402666" cy="5269130"/>
          </a:xfrm>
          <a:prstGeom prst="rect">
            <a:avLst/>
          </a:prstGeom>
        </p:spPr>
      </p:pic>
      <p:pic>
        <p:nvPicPr>
          <p:cNvPr id="7" name="Picture 6">
            <a:extLst>
              <a:ext uri="{FF2B5EF4-FFF2-40B4-BE49-F238E27FC236}">
                <a16:creationId xmlns:a16="http://schemas.microsoft.com/office/drawing/2014/main" id="{C1FF2EE7-1C49-646B-6837-1449E9804485}"/>
              </a:ext>
            </a:extLst>
          </p:cNvPr>
          <p:cNvPicPr>
            <a:picLocks noChangeAspect="1"/>
          </p:cNvPicPr>
          <p:nvPr/>
        </p:nvPicPr>
        <p:blipFill>
          <a:blip r:embed="rId4"/>
          <a:stretch>
            <a:fillRect/>
          </a:stretch>
        </p:blipFill>
        <p:spPr>
          <a:xfrm>
            <a:off x="933996" y="2359095"/>
            <a:ext cx="4969012" cy="2788878"/>
          </a:xfrm>
          <a:prstGeom prst="rect">
            <a:avLst/>
          </a:prstGeom>
        </p:spPr>
      </p:pic>
    </p:spTree>
    <p:extLst>
      <p:ext uri="{BB962C8B-B14F-4D97-AF65-F5344CB8AC3E}">
        <p14:creationId xmlns:p14="http://schemas.microsoft.com/office/powerpoint/2010/main" val="5887380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270848" y="27829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dirty="0">
                <a:solidFill>
                  <a:schemeClr val="bg1"/>
                </a:solidFill>
                <a:latin typeface="Cambria" panose="02040503050406030204" pitchFamily="18" charset="0"/>
                <a:ea typeface="Cambria" panose="02040503050406030204" pitchFamily="18" charset="0"/>
              </a:rPr>
              <a:t>Binary Multipliers</a:t>
            </a:r>
          </a:p>
        </p:txBody>
      </p:sp>
      <p:sp>
        <p:nvSpPr>
          <p:cNvPr id="12" name="TextBox 11">
            <a:extLst>
              <a:ext uri="{FF2B5EF4-FFF2-40B4-BE49-F238E27FC236}">
                <a16:creationId xmlns:a16="http://schemas.microsoft.com/office/drawing/2014/main" id="{37077985-7409-A6AB-D7C4-BF8946E0251B}"/>
              </a:ext>
            </a:extLst>
          </p:cNvPr>
          <p:cNvSpPr txBox="1"/>
          <p:nvPr/>
        </p:nvSpPr>
        <p:spPr>
          <a:xfrm>
            <a:off x="0" y="1308912"/>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4X 4 - Braun’s Multiplier </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11"/>
          </p:nvPr>
        </p:nvSpPr>
        <p:spPr>
          <a:xfrm>
            <a:off x="2981288" y="6405901"/>
            <a:ext cx="4765739" cy="264139"/>
          </a:xfrm>
        </p:spPr>
        <p:txBody>
          <a:bodyPr/>
          <a:lstStyle/>
          <a:p>
            <a:r>
              <a:rPr lang="en-US" dirty="0"/>
              <a:t>Lecture 9 – Binary Multiplier/ Electronics II</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13</a:t>
            </a:fld>
            <a:endParaRPr lang="en-GB"/>
          </a:p>
        </p:txBody>
      </p:sp>
      <p:pic>
        <p:nvPicPr>
          <p:cNvPr id="7" name="Picture 6">
            <a:extLst>
              <a:ext uri="{FF2B5EF4-FFF2-40B4-BE49-F238E27FC236}">
                <a16:creationId xmlns:a16="http://schemas.microsoft.com/office/drawing/2014/main" id="{C1FF2EE7-1C49-646B-6837-1449E9804485}"/>
              </a:ext>
            </a:extLst>
          </p:cNvPr>
          <p:cNvPicPr>
            <a:picLocks noChangeAspect="1"/>
          </p:cNvPicPr>
          <p:nvPr/>
        </p:nvPicPr>
        <p:blipFill>
          <a:blip r:embed="rId3"/>
          <a:stretch>
            <a:fillRect/>
          </a:stretch>
        </p:blipFill>
        <p:spPr>
          <a:xfrm>
            <a:off x="290763" y="2333871"/>
            <a:ext cx="4969012" cy="2788878"/>
          </a:xfrm>
          <a:prstGeom prst="rect">
            <a:avLst/>
          </a:prstGeom>
        </p:spPr>
      </p:pic>
      <p:pic>
        <p:nvPicPr>
          <p:cNvPr id="3" name="Picture 2">
            <a:extLst>
              <a:ext uri="{FF2B5EF4-FFF2-40B4-BE49-F238E27FC236}">
                <a16:creationId xmlns:a16="http://schemas.microsoft.com/office/drawing/2014/main" id="{63D7133C-400D-CE64-766A-8D4B021DB34F}"/>
              </a:ext>
            </a:extLst>
          </p:cNvPr>
          <p:cNvPicPr>
            <a:picLocks noChangeAspect="1"/>
          </p:cNvPicPr>
          <p:nvPr/>
        </p:nvPicPr>
        <p:blipFill>
          <a:blip r:embed="rId4"/>
          <a:stretch>
            <a:fillRect/>
          </a:stretch>
        </p:blipFill>
        <p:spPr>
          <a:xfrm>
            <a:off x="5341358" y="1256044"/>
            <a:ext cx="6399592" cy="5093786"/>
          </a:xfrm>
          <a:prstGeom prst="rect">
            <a:avLst/>
          </a:prstGeom>
        </p:spPr>
      </p:pic>
    </p:spTree>
    <p:extLst>
      <p:ext uri="{BB962C8B-B14F-4D97-AF65-F5344CB8AC3E}">
        <p14:creationId xmlns:p14="http://schemas.microsoft.com/office/powerpoint/2010/main" val="3236430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270848" y="27829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dirty="0">
                <a:solidFill>
                  <a:schemeClr val="bg1"/>
                </a:solidFill>
                <a:latin typeface="Cambria" panose="02040503050406030204" pitchFamily="18" charset="0"/>
                <a:ea typeface="Cambria" panose="02040503050406030204" pitchFamily="18" charset="0"/>
              </a:rPr>
              <a:t>Binary Multipliers</a:t>
            </a:r>
          </a:p>
        </p:txBody>
      </p:sp>
      <p:sp>
        <p:nvSpPr>
          <p:cNvPr id="12" name="TextBox 11">
            <a:extLst>
              <a:ext uri="{FF2B5EF4-FFF2-40B4-BE49-F238E27FC236}">
                <a16:creationId xmlns:a16="http://schemas.microsoft.com/office/drawing/2014/main" id="{37077985-7409-A6AB-D7C4-BF8946E0251B}"/>
              </a:ext>
            </a:extLst>
          </p:cNvPr>
          <p:cNvSpPr txBox="1"/>
          <p:nvPr/>
        </p:nvSpPr>
        <p:spPr>
          <a:xfrm>
            <a:off x="0" y="1308912"/>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4X 4 - Braun’s Multiplier </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11"/>
          </p:nvPr>
        </p:nvSpPr>
        <p:spPr>
          <a:xfrm>
            <a:off x="2981288" y="6405901"/>
            <a:ext cx="4765739" cy="264139"/>
          </a:xfrm>
        </p:spPr>
        <p:txBody>
          <a:bodyPr/>
          <a:lstStyle/>
          <a:p>
            <a:r>
              <a:rPr lang="en-US" dirty="0"/>
              <a:t>Lecture 9 – Binary Multiplier/ Electronics II</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14</a:t>
            </a:fld>
            <a:endParaRPr lang="en-GB"/>
          </a:p>
        </p:txBody>
      </p:sp>
      <p:pic>
        <p:nvPicPr>
          <p:cNvPr id="14" name="Picture 13">
            <a:extLst>
              <a:ext uri="{FF2B5EF4-FFF2-40B4-BE49-F238E27FC236}">
                <a16:creationId xmlns:a16="http://schemas.microsoft.com/office/drawing/2014/main" id="{124CDD29-42C4-C01B-50AF-ED8A19AEDC53}"/>
              </a:ext>
            </a:extLst>
          </p:cNvPr>
          <p:cNvPicPr>
            <a:picLocks noChangeAspect="1"/>
          </p:cNvPicPr>
          <p:nvPr/>
        </p:nvPicPr>
        <p:blipFill>
          <a:blip r:embed="rId3"/>
          <a:stretch>
            <a:fillRect/>
          </a:stretch>
        </p:blipFill>
        <p:spPr>
          <a:xfrm>
            <a:off x="728192" y="2542325"/>
            <a:ext cx="4147820" cy="2808894"/>
          </a:xfrm>
          <a:prstGeom prst="rect">
            <a:avLst/>
          </a:prstGeom>
        </p:spPr>
      </p:pic>
      <p:pic>
        <p:nvPicPr>
          <p:cNvPr id="5" name="Picture 4">
            <a:extLst>
              <a:ext uri="{FF2B5EF4-FFF2-40B4-BE49-F238E27FC236}">
                <a16:creationId xmlns:a16="http://schemas.microsoft.com/office/drawing/2014/main" id="{B5BF94AC-8EA4-3812-5CE8-530A7D489A84}"/>
              </a:ext>
            </a:extLst>
          </p:cNvPr>
          <p:cNvPicPr>
            <a:picLocks noChangeAspect="1"/>
          </p:cNvPicPr>
          <p:nvPr/>
        </p:nvPicPr>
        <p:blipFill>
          <a:blip r:embed="rId4"/>
          <a:stretch>
            <a:fillRect/>
          </a:stretch>
        </p:blipFill>
        <p:spPr>
          <a:xfrm>
            <a:off x="5341358" y="1256044"/>
            <a:ext cx="6399592" cy="5093786"/>
          </a:xfrm>
          <a:prstGeom prst="rect">
            <a:avLst/>
          </a:prstGeom>
        </p:spPr>
      </p:pic>
    </p:spTree>
    <p:extLst>
      <p:ext uri="{BB962C8B-B14F-4D97-AF65-F5344CB8AC3E}">
        <p14:creationId xmlns:p14="http://schemas.microsoft.com/office/powerpoint/2010/main" val="1856223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270848" y="27829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dirty="0">
                <a:solidFill>
                  <a:schemeClr val="bg1"/>
                </a:solidFill>
                <a:latin typeface="Cambria" panose="02040503050406030204" pitchFamily="18" charset="0"/>
                <a:ea typeface="Cambria" panose="02040503050406030204" pitchFamily="18" charset="0"/>
              </a:rPr>
              <a:t>Binary Multipliers</a:t>
            </a:r>
          </a:p>
        </p:txBody>
      </p:sp>
      <p:sp>
        <p:nvSpPr>
          <p:cNvPr id="12" name="TextBox 11">
            <a:extLst>
              <a:ext uri="{FF2B5EF4-FFF2-40B4-BE49-F238E27FC236}">
                <a16:creationId xmlns:a16="http://schemas.microsoft.com/office/drawing/2014/main" id="{37077985-7409-A6AB-D7C4-BF8946E0251B}"/>
              </a:ext>
            </a:extLst>
          </p:cNvPr>
          <p:cNvSpPr txBox="1"/>
          <p:nvPr/>
        </p:nvSpPr>
        <p:spPr>
          <a:xfrm>
            <a:off x="0" y="1601299"/>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4X 4 - Braun’s Multiplier </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11"/>
          </p:nvPr>
        </p:nvSpPr>
        <p:spPr>
          <a:xfrm>
            <a:off x="2981288" y="6405901"/>
            <a:ext cx="4765739" cy="264139"/>
          </a:xfrm>
        </p:spPr>
        <p:txBody>
          <a:bodyPr/>
          <a:lstStyle/>
          <a:p>
            <a:r>
              <a:rPr lang="en-US" dirty="0"/>
              <a:t>Lecture 9 – Binary Multiplier/ Electronics II</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4" name="TextBox 3">
            <a:extLst>
              <a:ext uri="{FF2B5EF4-FFF2-40B4-BE49-F238E27FC236}">
                <a16:creationId xmlns:a16="http://schemas.microsoft.com/office/drawing/2014/main" id="{F2DA6F7E-6C5A-44B6-622E-9CFF27DE2D1B}"/>
              </a:ext>
            </a:extLst>
          </p:cNvPr>
          <p:cNvSpPr txBox="1"/>
          <p:nvPr/>
        </p:nvSpPr>
        <p:spPr>
          <a:xfrm>
            <a:off x="720688" y="2482521"/>
            <a:ext cx="4521200" cy="2462213"/>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sym typeface="Wingdings" panose="05000000000000000000" pitchFamily="2" charset="2"/>
              </a:rPr>
              <a:t>Full Adder</a:t>
            </a:r>
          </a:p>
          <a:p>
            <a:pPr marL="985838" indent="-342900">
              <a:buFont typeface="Wingdings" panose="05000000000000000000" pitchFamily="2" charset="2"/>
              <a:buChar char="Ø"/>
            </a:pPr>
            <a:r>
              <a:rPr lang="en-GB" sz="2200" dirty="0">
                <a:latin typeface="Cambria" panose="02040503050406030204" pitchFamily="18" charset="0"/>
                <a:ea typeface="Cambria" panose="02040503050406030204" pitchFamily="18" charset="0"/>
              </a:rPr>
              <a:t>3-  Inputs – A, B, </a:t>
            </a:r>
            <a:r>
              <a:rPr lang="en-GB" sz="2200" dirty="0" err="1">
                <a:latin typeface="Cambria" panose="02040503050406030204" pitchFamily="18" charset="0"/>
                <a:ea typeface="Cambria" panose="02040503050406030204" pitchFamily="18" charset="0"/>
              </a:rPr>
              <a:t>Cin</a:t>
            </a:r>
            <a:endParaRPr lang="en-GB" sz="2200" dirty="0">
              <a:latin typeface="Cambria" panose="02040503050406030204" pitchFamily="18" charset="0"/>
              <a:ea typeface="Cambria" panose="02040503050406030204" pitchFamily="18" charset="0"/>
              <a:sym typeface="Wingdings" panose="05000000000000000000" pitchFamily="2" charset="2"/>
            </a:endParaRPr>
          </a:p>
          <a:p>
            <a:pPr marL="985838" indent="-342900">
              <a:buFont typeface="Wingdings" panose="05000000000000000000" pitchFamily="2" charset="2"/>
              <a:buChar char="Ø"/>
            </a:pPr>
            <a:r>
              <a:rPr lang="en-GB" sz="2200" dirty="0">
                <a:latin typeface="Cambria" panose="02040503050406030204" pitchFamily="18" charset="0"/>
                <a:ea typeface="Cambria" panose="02040503050406030204" pitchFamily="18" charset="0"/>
                <a:sym typeface="Wingdings" panose="05000000000000000000" pitchFamily="2" charset="2"/>
              </a:rPr>
              <a:t>2- Outputs – Sum, </a:t>
            </a:r>
            <a:r>
              <a:rPr lang="en-GB" sz="2200" dirty="0" err="1">
                <a:latin typeface="Cambria" panose="02040503050406030204" pitchFamily="18" charset="0"/>
                <a:ea typeface="Cambria" panose="02040503050406030204" pitchFamily="18" charset="0"/>
                <a:sym typeface="Wingdings" panose="05000000000000000000" pitchFamily="2" charset="2"/>
              </a:rPr>
              <a:t>Cout</a:t>
            </a:r>
            <a:endParaRPr lang="en-GB" sz="2200" dirty="0">
              <a:latin typeface="Cambria" panose="02040503050406030204" pitchFamily="18" charset="0"/>
              <a:ea typeface="Cambria" panose="02040503050406030204" pitchFamily="18" charset="0"/>
              <a:sym typeface="Wingdings" panose="05000000000000000000" pitchFamily="2" charset="2"/>
            </a:endParaRPr>
          </a:p>
          <a:p>
            <a:endParaRPr lang="en-GB" sz="2200" dirty="0">
              <a:latin typeface="Cambria" panose="02040503050406030204" pitchFamily="18" charset="0"/>
              <a:ea typeface="Cambria" panose="02040503050406030204" pitchFamily="18" charset="0"/>
              <a:sym typeface="Wingdings" panose="05000000000000000000" pitchFamily="2" charset="2"/>
            </a:endParaRPr>
          </a:p>
          <a:p>
            <a:r>
              <a:rPr lang="en-GB" sz="2200" b="1" dirty="0">
                <a:latin typeface="Cambria" panose="02040503050406030204" pitchFamily="18" charset="0"/>
                <a:ea typeface="Cambria" panose="02040503050406030204" pitchFamily="18" charset="0"/>
                <a:sym typeface="Wingdings" panose="05000000000000000000" pitchFamily="2" charset="2"/>
              </a:rPr>
              <a:t>Half Adder</a:t>
            </a:r>
          </a:p>
          <a:p>
            <a:pPr marL="985838" indent="-342900">
              <a:buFont typeface="Wingdings" panose="05000000000000000000" pitchFamily="2" charset="2"/>
              <a:buChar char="Ø"/>
            </a:pPr>
            <a:r>
              <a:rPr lang="en-GB" sz="2200" dirty="0">
                <a:latin typeface="Cambria" panose="02040503050406030204" pitchFamily="18" charset="0"/>
                <a:ea typeface="Cambria" panose="02040503050406030204" pitchFamily="18" charset="0"/>
                <a:sym typeface="Wingdings" panose="05000000000000000000" pitchFamily="2" charset="2"/>
              </a:rPr>
              <a:t>2- Inputs – A, B</a:t>
            </a:r>
          </a:p>
          <a:p>
            <a:pPr marL="985838" indent="-342900">
              <a:buFont typeface="Wingdings" panose="05000000000000000000" pitchFamily="2" charset="2"/>
              <a:buChar char="Ø"/>
            </a:pPr>
            <a:r>
              <a:rPr lang="en-GB" sz="2200" dirty="0">
                <a:latin typeface="Cambria" panose="02040503050406030204" pitchFamily="18" charset="0"/>
                <a:ea typeface="Cambria" panose="02040503050406030204" pitchFamily="18" charset="0"/>
                <a:sym typeface="Wingdings" panose="05000000000000000000" pitchFamily="2" charset="2"/>
              </a:rPr>
              <a:t>2- Outputs – Sum, Carry</a:t>
            </a:r>
            <a:endParaRPr lang="en-GB" sz="2200" dirty="0">
              <a:latin typeface="Cambria" panose="02040503050406030204" pitchFamily="18" charset="0"/>
              <a:ea typeface="Cambria" panose="02040503050406030204" pitchFamily="18" charset="0"/>
            </a:endParaRPr>
          </a:p>
        </p:txBody>
      </p:sp>
      <p:pic>
        <p:nvPicPr>
          <p:cNvPr id="2" name="Picture 1">
            <a:extLst>
              <a:ext uri="{FF2B5EF4-FFF2-40B4-BE49-F238E27FC236}">
                <a16:creationId xmlns:a16="http://schemas.microsoft.com/office/drawing/2014/main" id="{4935C3DD-F29E-D0E5-7404-11600DD791FD}"/>
              </a:ext>
            </a:extLst>
          </p:cNvPr>
          <p:cNvPicPr>
            <a:picLocks noChangeAspect="1"/>
          </p:cNvPicPr>
          <p:nvPr/>
        </p:nvPicPr>
        <p:blipFill>
          <a:blip r:embed="rId3"/>
          <a:stretch>
            <a:fillRect/>
          </a:stretch>
        </p:blipFill>
        <p:spPr>
          <a:xfrm>
            <a:off x="5721711" y="1154035"/>
            <a:ext cx="5962413" cy="5251866"/>
          </a:xfrm>
          <a:prstGeom prst="rect">
            <a:avLst/>
          </a:prstGeom>
        </p:spPr>
      </p:pic>
    </p:spTree>
    <p:extLst>
      <p:ext uri="{BB962C8B-B14F-4D97-AF65-F5344CB8AC3E}">
        <p14:creationId xmlns:p14="http://schemas.microsoft.com/office/powerpoint/2010/main" val="40954719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270848" y="27829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dirty="0">
                <a:solidFill>
                  <a:schemeClr val="bg1"/>
                </a:solidFill>
                <a:latin typeface="Cambria" panose="02040503050406030204" pitchFamily="18" charset="0"/>
                <a:ea typeface="Cambria" panose="02040503050406030204" pitchFamily="18" charset="0"/>
              </a:rPr>
              <a:t>Binary Multipliers</a:t>
            </a:r>
          </a:p>
        </p:txBody>
      </p:sp>
      <p:sp>
        <p:nvSpPr>
          <p:cNvPr id="12" name="TextBox 11">
            <a:extLst>
              <a:ext uri="{FF2B5EF4-FFF2-40B4-BE49-F238E27FC236}">
                <a16:creationId xmlns:a16="http://schemas.microsoft.com/office/drawing/2014/main" id="{37077985-7409-A6AB-D7C4-BF8946E0251B}"/>
              </a:ext>
            </a:extLst>
          </p:cNvPr>
          <p:cNvSpPr txBox="1"/>
          <p:nvPr/>
        </p:nvSpPr>
        <p:spPr>
          <a:xfrm>
            <a:off x="262058" y="1702017"/>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Wallace tree Multiplier</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11"/>
          </p:nvPr>
        </p:nvSpPr>
        <p:spPr>
          <a:xfrm>
            <a:off x="2981288" y="6405901"/>
            <a:ext cx="4765739" cy="264139"/>
          </a:xfrm>
        </p:spPr>
        <p:txBody>
          <a:bodyPr/>
          <a:lstStyle/>
          <a:p>
            <a:r>
              <a:rPr lang="en-US" dirty="0"/>
              <a:t>Lecture 9 – Binary Multiplier/ Electronics II</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5" name="TextBox 4">
            <a:extLst>
              <a:ext uri="{FF2B5EF4-FFF2-40B4-BE49-F238E27FC236}">
                <a16:creationId xmlns:a16="http://schemas.microsoft.com/office/drawing/2014/main" id="{615549A3-6063-689D-653D-8D0758B0CEE8}"/>
              </a:ext>
            </a:extLst>
          </p:cNvPr>
          <p:cNvSpPr txBox="1"/>
          <p:nvPr/>
        </p:nvSpPr>
        <p:spPr>
          <a:xfrm>
            <a:off x="718820" y="2461510"/>
            <a:ext cx="11170920" cy="2239780"/>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dirty="0">
                <a:solidFill>
                  <a:srgbClr val="202124"/>
                </a:solidFill>
                <a:effectLst/>
                <a:latin typeface="Cambria" panose="02040503050406030204" pitchFamily="18" charset="0"/>
                <a:ea typeface="Cambria" panose="02040503050406030204" pitchFamily="18" charset="0"/>
              </a:rPr>
              <a:t>The Wallace tree is a variant of long multiplication. </a:t>
            </a:r>
          </a:p>
          <a:p>
            <a:pPr marL="342900" indent="-342900" algn="just">
              <a:lnSpc>
                <a:spcPct val="150000"/>
              </a:lnSpc>
              <a:buFont typeface="Arial" panose="020B0604020202020204" pitchFamily="34" charset="0"/>
              <a:buChar char="•"/>
            </a:pPr>
            <a:r>
              <a:rPr lang="en-GB" sz="2400" b="0" i="0" dirty="0">
                <a:solidFill>
                  <a:srgbClr val="202124"/>
                </a:solidFill>
                <a:effectLst/>
                <a:latin typeface="Cambria" panose="02040503050406030204" pitchFamily="18" charset="0"/>
                <a:ea typeface="Cambria" panose="02040503050406030204" pitchFamily="18" charset="0"/>
              </a:rPr>
              <a:t>The first step is to multiply each digit (each bit) of one factor by each digit of the other. Each of this partial products has weight equal to the product of its factors. </a:t>
            </a:r>
          </a:p>
          <a:p>
            <a:pPr marL="342900" indent="-342900" algn="just">
              <a:lnSpc>
                <a:spcPct val="150000"/>
              </a:lnSpc>
              <a:buFont typeface="Arial" panose="020B0604020202020204" pitchFamily="34" charset="0"/>
              <a:buChar char="•"/>
            </a:pPr>
            <a:r>
              <a:rPr lang="en-GB" sz="2400" b="0" i="0" dirty="0">
                <a:solidFill>
                  <a:srgbClr val="202124"/>
                </a:solidFill>
                <a:effectLst/>
                <a:latin typeface="Cambria" panose="02040503050406030204" pitchFamily="18" charset="0"/>
                <a:ea typeface="Cambria" panose="02040503050406030204" pitchFamily="18" charset="0"/>
              </a:rPr>
              <a:t>The final product is calculated by the weighted sum of all these partial products.</a:t>
            </a: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62535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270848" y="27829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dirty="0">
                <a:solidFill>
                  <a:schemeClr val="bg1"/>
                </a:solidFill>
                <a:latin typeface="Cambria" panose="02040503050406030204" pitchFamily="18" charset="0"/>
                <a:ea typeface="Cambria" panose="02040503050406030204" pitchFamily="18" charset="0"/>
              </a:rPr>
              <a:t>Binary Multipliers</a:t>
            </a:r>
          </a:p>
        </p:txBody>
      </p:sp>
      <p:sp>
        <p:nvSpPr>
          <p:cNvPr id="12" name="TextBox 11">
            <a:extLst>
              <a:ext uri="{FF2B5EF4-FFF2-40B4-BE49-F238E27FC236}">
                <a16:creationId xmlns:a16="http://schemas.microsoft.com/office/drawing/2014/main" id="{37077985-7409-A6AB-D7C4-BF8946E0251B}"/>
              </a:ext>
            </a:extLst>
          </p:cNvPr>
          <p:cNvSpPr txBox="1"/>
          <p:nvPr/>
        </p:nvSpPr>
        <p:spPr>
          <a:xfrm>
            <a:off x="151349" y="1296221"/>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Wallace tree Multiplier</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11"/>
          </p:nvPr>
        </p:nvSpPr>
        <p:spPr>
          <a:xfrm>
            <a:off x="2981288" y="6405901"/>
            <a:ext cx="4765739" cy="264139"/>
          </a:xfrm>
        </p:spPr>
        <p:txBody>
          <a:bodyPr/>
          <a:lstStyle/>
          <a:p>
            <a:r>
              <a:rPr lang="en-US" dirty="0"/>
              <a:t>Lecture 9 – Binary Multiplier/ Electronics II</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17</a:t>
            </a:fld>
            <a:endParaRPr lang="en-GB"/>
          </a:p>
        </p:txBody>
      </p:sp>
      <p:pic>
        <p:nvPicPr>
          <p:cNvPr id="11" name="Picture 10">
            <a:extLst>
              <a:ext uri="{FF2B5EF4-FFF2-40B4-BE49-F238E27FC236}">
                <a16:creationId xmlns:a16="http://schemas.microsoft.com/office/drawing/2014/main" id="{363E743F-14D9-6A42-7F28-23EAD08C28E1}"/>
              </a:ext>
            </a:extLst>
          </p:cNvPr>
          <p:cNvPicPr>
            <a:picLocks noChangeAspect="1"/>
          </p:cNvPicPr>
          <p:nvPr/>
        </p:nvPicPr>
        <p:blipFill>
          <a:blip r:embed="rId3"/>
          <a:stretch>
            <a:fillRect/>
          </a:stretch>
        </p:blipFill>
        <p:spPr>
          <a:xfrm>
            <a:off x="248695" y="2264502"/>
            <a:ext cx="5649853" cy="3382139"/>
          </a:xfrm>
          <a:prstGeom prst="rect">
            <a:avLst/>
          </a:prstGeom>
        </p:spPr>
      </p:pic>
      <p:pic>
        <p:nvPicPr>
          <p:cNvPr id="14" name="Picture 13">
            <a:extLst>
              <a:ext uri="{FF2B5EF4-FFF2-40B4-BE49-F238E27FC236}">
                <a16:creationId xmlns:a16="http://schemas.microsoft.com/office/drawing/2014/main" id="{C9F0436F-F3DC-336A-3E4D-C4FE17F35078}"/>
              </a:ext>
            </a:extLst>
          </p:cNvPr>
          <p:cNvPicPr>
            <a:picLocks noChangeAspect="1"/>
          </p:cNvPicPr>
          <p:nvPr/>
        </p:nvPicPr>
        <p:blipFill>
          <a:blip r:embed="rId4"/>
          <a:stretch>
            <a:fillRect/>
          </a:stretch>
        </p:blipFill>
        <p:spPr>
          <a:xfrm>
            <a:off x="6086393" y="1408401"/>
            <a:ext cx="5457995" cy="4153378"/>
          </a:xfrm>
          <a:prstGeom prst="rect">
            <a:avLst/>
          </a:prstGeom>
        </p:spPr>
      </p:pic>
    </p:spTree>
    <p:extLst>
      <p:ext uri="{BB962C8B-B14F-4D97-AF65-F5344CB8AC3E}">
        <p14:creationId xmlns:p14="http://schemas.microsoft.com/office/powerpoint/2010/main" val="42616732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270848" y="27829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dirty="0">
                <a:solidFill>
                  <a:schemeClr val="bg1"/>
                </a:solidFill>
                <a:latin typeface="Cambria" panose="02040503050406030204" pitchFamily="18" charset="0"/>
                <a:ea typeface="Cambria" panose="02040503050406030204" pitchFamily="18" charset="0"/>
              </a:rPr>
              <a:t>Binary Multipliers</a:t>
            </a:r>
          </a:p>
        </p:txBody>
      </p:sp>
      <p:sp>
        <p:nvSpPr>
          <p:cNvPr id="12" name="TextBox 11">
            <a:extLst>
              <a:ext uri="{FF2B5EF4-FFF2-40B4-BE49-F238E27FC236}">
                <a16:creationId xmlns:a16="http://schemas.microsoft.com/office/drawing/2014/main" id="{37077985-7409-A6AB-D7C4-BF8946E0251B}"/>
              </a:ext>
            </a:extLst>
          </p:cNvPr>
          <p:cNvSpPr txBox="1"/>
          <p:nvPr/>
        </p:nvSpPr>
        <p:spPr>
          <a:xfrm>
            <a:off x="302698" y="1331177"/>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Wallace tree Multiplier</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11"/>
          </p:nvPr>
        </p:nvSpPr>
        <p:spPr>
          <a:xfrm>
            <a:off x="2981288" y="6405901"/>
            <a:ext cx="4765739" cy="264139"/>
          </a:xfrm>
        </p:spPr>
        <p:txBody>
          <a:bodyPr/>
          <a:lstStyle/>
          <a:p>
            <a:r>
              <a:rPr lang="en-US" dirty="0"/>
              <a:t>Lecture 9 – Binary Multiplier/ Electronics II</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18</a:t>
            </a:fld>
            <a:endParaRPr lang="en-GB"/>
          </a:p>
        </p:txBody>
      </p:sp>
      <p:pic>
        <p:nvPicPr>
          <p:cNvPr id="17" name="Picture 16">
            <a:extLst>
              <a:ext uri="{FF2B5EF4-FFF2-40B4-BE49-F238E27FC236}">
                <a16:creationId xmlns:a16="http://schemas.microsoft.com/office/drawing/2014/main" id="{8F6BD663-0B8E-25CC-9B24-4A609899E9AE}"/>
              </a:ext>
            </a:extLst>
          </p:cNvPr>
          <p:cNvPicPr>
            <a:picLocks noChangeAspect="1"/>
          </p:cNvPicPr>
          <p:nvPr/>
        </p:nvPicPr>
        <p:blipFill>
          <a:blip r:embed="rId3"/>
          <a:stretch>
            <a:fillRect/>
          </a:stretch>
        </p:blipFill>
        <p:spPr>
          <a:xfrm>
            <a:off x="5279405" y="2131498"/>
            <a:ext cx="6345245" cy="2987602"/>
          </a:xfrm>
          <a:prstGeom prst="rect">
            <a:avLst/>
          </a:prstGeom>
        </p:spPr>
      </p:pic>
      <p:pic>
        <p:nvPicPr>
          <p:cNvPr id="5" name="Picture 4">
            <a:extLst>
              <a:ext uri="{FF2B5EF4-FFF2-40B4-BE49-F238E27FC236}">
                <a16:creationId xmlns:a16="http://schemas.microsoft.com/office/drawing/2014/main" id="{BC7078E8-FB50-377F-05A1-B207C121EEBA}"/>
              </a:ext>
            </a:extLst>
          </p:cNvPr>
          <p:cNvPicPr>
            <a:picLocks noChangeAspect="1"/>
          </p:cNvPicPr>
          <p:nvPr/>
        </p:nvPicPr>
        <p:blipFill>
          <a:blip r:embed="rId4"/>
          <a:stretch>
            <a:fillRect/>
          </a:stretch>
        </p:blipFill>
        <p:spPr>
          <a:xfrm>
            <a:off x="465626" y="1915952"/>
            <a:ext cx="4813779" cy="3529172"/>
          </a:xfrm>
          <a:prstGeom prst="rect">
            <a:avLst/>
          </a:prstGeom>
        </p:spPr>
      </p:pic>
    </p:spTree>
    <p:extLst>
      <p:ext uri="{BB962C8B-B14F-4D97-AF65-F5344CB8AC3E}">
        <p14:creationId xmlns:p14="http://schemas.microsoft.com/office/powerpoint/2010/main" val="35332121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4375931" y="291361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latin typeface="Arial"/>
                <a:cs typeface="Arial"/>
              </a:rPr>
              <a:t>Thank you</a:t>
            </a:r>
            <a:endParaRPr lang="en-US"/>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881</Words>
  <Application>Microsoft Office PowerPoint</Application>
  <PresentationFormat>Widescreen</PresentationFormat>
  <Paragraphs>229</Paragraphs>
  <Slides>19</Slides>
  <Notes>16</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19</vt:i4>
      </vt:variant>
    </vt:vector>
  </HeadingPairs>
  <TitlesOfParts>
    <vt:vector size="45" baseType="lpstr">
      <vt:lpstr>Arial</vt:lpstr>
      <vt:lpstr>Calibri</vt:lpstr>
      <vt:lpstr>Calibri Light</vt:lpstr>
      <vt:lpstr>Cambria</vt:lpstr>
      <vt:lpstr>Cambria Math</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5</cp:revision>
  <dcterms:created xsi:type="dcterms:W3CDTF">2021-03-09T15:35:42Z</dcterms:created>
  <dcterms:modified xsi:type="dcterms:W3CDTF">2023-05-09T11:19:04Z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