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46" d="100"/>
          <a:sy n="46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/>
              <a:t>Through examining both positive and negative aspects of labelling theory critically explore why society deems it necessary to use labels</a:t>
            </a:r>
            <a:r>
              <a:rPr lang="en-GB" sz="2400" dirty="0"/>
              <a:t>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SJSI5018                                         1401844</a:t>
            </a:r>
          </a:p>
        </p:txBody>
      </p:sp>
    </p:spTree>
    <p:extLst>
      <p:ext uri="{BB962C8B-B14F-4D97-AF65-F5344CB8AC3E}">
        <p14:creationId xmlns:p14="http://schemas.microsoft.com/office/powerpoint/2010/main" val="1095528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Labelling theory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 Howard . S. Becker 1963 </a:t>
            </a:r>
          </a:p>
          <a:p>
            <a:endParaRPr lang="en-GB" dirty="0"/>
          </a:p>
          <a:p>
            <a:r>
              <a:rPr lang="en-GB" dirty="0"/>
              <a:t>Deviance</a:t>
            </a:r>
          </a:p>
          <a:p>
            <a:endParaRPr lang="en-GB" dirty="0"/>
          </a:p>
          <a:p>
            <a:r>
              <a:rPr lang="en-GB" dirty="0"/>
              <a:t>Interactionist approach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(</a:t>
            </a:r>
            <a:r>
              <a:rPr lang="en-GB" dirty="0" err="1"/>
              <a:t>Haralmbos</a:t>
            </a:r>
            <a:r>
              <a:rPr lang="en-GB" dirty="0"/>
              <a:t> &amp; Holborn, 2013)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8600" y="2710980"/>
            <a:ext cx="1804252" cy="2027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253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0065" y="2104869"/>
            <a:ext cx="9905999" cy="3541714"/>
          </a:xfrm>
        </p:spPr>
        <p:txBody>
          <a:bodyPr>
            <a:normAutofit fontScale="32500" lnSpcReduction="20000"/>
          </a:bodyPr>
          <a:lstStyle/>
          <a:p>
            <a:r>
              <a:rPr lang="en-GB" sz="4300" dirty="0"/>
              <a:t>Master status </a:t>
            </a:r>
          </a:p>
          <a:p>
            <a:endParaRPr lang="en-GB" sz="4200" dirty="0"/>
          </a:p>
          <a:p>
            <a:r>
              <a:rPr lang="en-GB" sz="4200" dirty="0"/>
              <a:t>Son daughter wife husband employee </a:t>
            </a:r>
          </a:p>
          <a:p>
            <a:endParaRPr lang="en-GB" sz="4200" dirty="0"/>
          </a:p>
          <a:p>
            <a:endParaRPr lang="en-GB" sz="4200" dirty="0"/>
          </a:p>
          <a:p>
            <a:r>
              <a:rPr lang="en-GB" sz="4200" dirty="0"/>
              <a:t>Self fulfilling prophecy </a:t>
            </a:r>
          </a:p>
          <a:p>
            <a:pPr marL="0" indent="0">
              <a:buNone/>
            </a:pPr>
            <a:r>
              <a:rPr lang="en-GB" sz="4200" dirty="0"/>
              <a:t> </a:t>
            </a:r>
          </a:p>
          <a:p>
            <a:endParaRPr lang="en-GB" sz="4200" dirty="0"/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(</a:t>
            </a:r>
            <a:r>
              <a:rPr lang="en-GB" dirty="0" err="1"/>
              <a:t>Haralambos</a:t>
            </a:r>
            <a:r>
              <a:rPr lang="en-GB" dirty="0"/>
              <a:t> &amp; Holborn, 2013)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1538" y="1683327"/>
            <a:ext cx="2751097" cy="2177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547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aspects of labelling theory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2249487"/>
            <a:ext cx="9905999" cy="354171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 20 percent sample students </a:t>
            </a:r>
          </a:p>
          <a:p>
            <a:endParaRPr lang="en-GB" dirty="0"/>
          </a:p>
          <a:p>
            <a:r>
              <a:rPr lang="en-GB" dirty="0"/>
              <a:t>Intellectual growth </a:t>
            </a:r>
          </a:p>
          <a:p>
            <a:endParaRPr lang="en-GB" dirty="0"/>
          </a:p>
          <a:p>
            <a:r>
              <a:rPr lang="en-GB" dirty="0"/>
              <a:t>Symbolic interactionism , teachers facial expressions and manner.  (Dillon, 2010, </a:t>
            </a:r>
            <a:r>
              <a:rPr lang="en-GB" dirty="0" err="1"/>
              <a:t>Haralambos</a:t>
            </a:r>
            <a:r>
              <a:rPr lang="en-GB" dirty="0"/>
              <a:t> &amp; Holborn, 2013)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0521" y="2875851"/>
            <a:ext cx="4293524" cy="1490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942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aspects of labelling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GB" dirty="0"/>
          </a:p>
          <a:p>
            <a:r>
              <a:rPr lang="en-GB" dirty="0"/>
              <a:t>Student with learning difficulty </a:t>
            </a:r>
          </a:p>
          <a:p>
            <a:endParaRPr lang="en-GB" dirty="0"/>
          </a:p>
          <a:p>
            <a:r>
              <a:rPr lang="en-GB" dirty="0"/>
              <a:t>LGBT community and acceptance </a:t>
            </a:r>
          </a:p>
          <a:p>
            <a:endParaRPr lang="en-GB" dirty="0"/>
          </a:p>
          <a:p>
            <a:r>
              <a:rPr lang="en-GB" dirty="0"/>
              <a:t>Young persons act 1993                                           (</a:t>
            </a:r>
            <a:r>
              <a:rPr lang="en-GB" dirty="0" err="1"/>
              <a:t>Haralambos</a:t>
            </a:r>
            <a:r>
              <a:rPr lang="en-GB" dirty="0"/>
              <a:t> &amp; Holborn 2013)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2644341"/>
            <a:ext cx="5144912" cy="1657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695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However there are negative aspects of labelling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3921" y="2270268"/>
            <a:ext cx="9905999" cy="3541714"/>
          </a:xfrm>
        </p:spPr>
        <p:txBody>
          <a:bodyPr/>
          <a:lstStyle/>
          <a:p>
            <a:r>
              <a:rPr lang="en-GB" dirty="0"/>
              <a:t>Social stratification , class </a:t>
            </a:r>
          </a:p>
          <a:p>
            <a:endParaRPr lang="en-GB" dirty="0"/>
          </a:p>
          <a:p>
            <a:r>
              <a:rPr lang="en-GB" dirty="0"/>
              <a:t>Upper , middle lower strata </a:t>
            </a:r>
          </a:p>
          <a:p>
            <a:endParaRPr lang="en-GB" dirty="0"/>
          </a:p>
          <a:p>
            <a:r>
              <a:rPr lang="en-GB" dirty="0"/>
              <a:t>Culture shared identities                                            (Dillon, 2010)</a:t>
            </a:r>
          </a:p>
        </p:txBody>
      </p:sp>
    </p:spTree>
    <p:extLst>
      <p:ext uri="{BB962C8B-B14F-4D97-AF65-F5344CB8AC3E}">
        <p14:creationId xmlns:p14="http://schemas.microsoft.com/office/powerpoint/2010/main" val="2618034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Karl </a:t>
            </a:r>
            <a:r>
              <a:rPr lang="en-GB" dirty="0" err="1"/>
              <a:t>marx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1158" y="1658143"/>
            <a:ext cx="9905999" cy="3541714"/>
          </a:xfrm>
        </p:spPr>
        <p:txBody>
          <a:bodyPr>
            <a:normAutofit/>
          </a:bodyPr>
          <a:lstStyle/>
          <a:p>
            <a:r>
              <a:rPr lang="en-GB" dirty="0"/>
              <a:t>Capitalism involves the exploitation of one group (proletariat ) by another (capitalists ) for the sake of economic advantage and power.</a:t>
            </a:r>
          </a:p>
          <a:p>
            <a:endParaRPr lang="en-GB" dirty="0"/>
          </a:p>
          <a:p>
            <a:r>
              <a:rPr lang="en-GB" dirty="0"/>
              <a:t> ideology Exploitation and oppression  </a:t>
            </a:r>
          </a:p>
          <a:p>
            <a:endParaRPr lang="en-GB" dirty="0"/>
          </a:p>
          <a:p>
            <a:r>
              <a:rPr lang="en-GB" dirty="0"/>
              <a:t>  Ageism, sexism , racism  </a:t>
            </a:r>
            <a:r>
              <a:rPr lang="en-GB" dirty="0" err="1"/>
              <a:t>disablism</a:t>
            </a:r>
            <a:r>
              <a:rPr lang="en-GB" dirty="0"/>
              <a:t>.                            (Thompson, 2011)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8743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8503" y="2097088"/>
            <a:ext cx="9905999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‘Class divisions are reproduced over generations through subtle processes  of inclusion and exclusion` (Wright, 2012)</a:t>
            </a:r>
          </a:p>
          <a:p>
            <a:r>
              <a:rPr lang="en-GB" dirty="0"/>
              <a:t> Subculture </a:t>
            </a:r>
          </a:p>
          <a:p>
            <a:r>
              <a:rPr lang="en-GB" dirty="0"/>
              <a:t>Bourdieu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(Dillon, 2010)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945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`CHAVS`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Morally inferior </a:t>
            </a:r>
          </a:p>
          <a:p>
            <a:r>
              <a:rPr lang="en-GB" dirty="0"/>
              <a:t>Demonized </a:t>
            </a:r>
          </a:p>
          <a:p>
            <a:r>
              <a:rPr lang="en-GB" dirty="0"/>
              <a:t>Mainstream media and politicians</a:t>
            </a:r>
          </a:p>
          <a:p>
            <a:r>
              <a:rPr lang="en-GB" dirty="0"/>
              <a:t>Language and labels used to oppress and maintain power and control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(Jones, 2012, Thompson, 2011)</a:t>
            </a:r>
          </a:p>
        </p:txBody>
      </p:sp>
    </p:spTree>
    <p:extLst>
      <p:ext uri="{BB962C8B-B14F-4D97-AF65-F5344CB8AC3E}">
        <p14:creationId xmlns:p14="http://schemas.microsoft.com/office/powerpoint/2010/main" val="1064039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Children born into poverty internalising culture identity and societies views of the poor , labelling </a:t>
            </a:r>
          </a:p>
          <a:p>
            <a:r>
              <a:rPr lang="en-GB" dirty="0"/>
              <a:t>Excluded &amp; disadvantaged from birth through  to education </a:t>
            </a:r>
          </a:p>
          <a:p>
            <a:r>
              <a:rPr lang="en-GB" dirty="0"/>
              <a:t>Despite 1997 social exclusion unit </a:t>
            </a:r>
          </a:p>
          <a:p>
            <a:r>
              <a:rPr lang="en-GB" dirty="0"/>
              <a:t>Child poverty expected to rise </a:t>
            </a:r>
          </a:p>
          <a:p>
            <a:r>
              <a:rPr lang="en-GB" dirty="0"/>
              <a:t>CPAG ranked British children 24</a:t>
            </a:r>
            <a:r>
              <a:rPr lang="en-GB" baseline="30000" dirty="0"/>
              <a:t>th</a:t>
            </a:r>
            <a:r>
              <a:rPr lang="en-GB" dirty="0"/>
              <a:t> out of 29 European countries for child wellbeing                                                             (CPAG, 2017)</a:t>
            </a:r>
          </a:p>
        </p:txBody>
      </p:sp>
    </p:spTree>
    <p:extLst>
      <p:ext uri="{BB962C8B-B14F-4D97-AF65-F5344CB8AC3E}">
        <p14:creationId xmlns:p14="http://schemas.microsoft.com/office/powerpoint/2010/main" val="2336918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Labelling theory is useful to enable student to obtain the correct support </a:t>
            </a:r>
          </a:p>
          <a:p>
            <a:r>
              <a:rPr lang="en-GB" dirty="0"/>
              <a:t>People to feel welcomed within communities</a:t>
            </a:r>
          </a:p>
          <a:p>
            <a:r>
              <a:rPr lang="en-GB" dirty="0"/>
              <a:t>Labels are negative when they aid in divisions </a:t>
            </a:r>
          </a:p>
          <a:p>
            <a:r>
              <a:rPr lang="en-GB" dirty="0"/>
              <a:t>Marx capitalism </a:t>
            </a:r>
          </a:p>
          <a:p>
            <a:r>
              <a:rPr lang="en-GB" dirty="0"/>
              <a:t>Labelling enables the elite with power and control and to colour the view held by majority of society</a:t>
            </a:r>
          </a:p>
          <a:p>
            <a:r>
              <a:rPr lang="en-GB" dirty="0"/>
              <a:t>Labelling undeserving poor will not end the issues of poverty, ideology has to change.                                                     </a:t>
            </a:r>
            <a:r>
              <a:rPr lang="en-GB"/>
              <a:t>(Thompson</a:t>
            </a:r>
            <a:r>
              <a:rPr lang="en-GB" dirty="0"/>
              <a:t>, 2011 and Green, 2010)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65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Alcock, P., May, M. and Wright, S. (2012).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Helvetica-Oblique"/>
              </a:rPr>
              <a:t>The student's companion to social policy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. Chichester, West Sussex: J. Wiley&amp;Sons.</a:t>
            </a:r>
            <a:endParaRPr lang="en-GB" b="0" i="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Dillon, M. (2010).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Helvetica-Oblique"/>
              </a:rPr>
              <a:t>Introduction to sociological theory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. Malden, Mass.: Wiley-Blackwell.</a:t>
            </a:r>
            <a:endParaRPr lang="en-GB" b="0" i="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Green, L. (2013).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Helvetica-Oblique"/>
              </a:rPr>
              <a:t>Understanding the life course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. Cambridge: Polity.</a:t>
            </a:r>
            <a:endParaRPr lang="en-GB" b="0" i="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sz="1800" b="0" i="0" dirty="0" err="1">
                <a:solidFill>
                  <a:srgbClr val="000000"/>
                </a:solidFill>
                <a:effectLst/>
                <a:latin typeface="Helvetica" pitchFamily="2" charset="0"/>
              </a:rPr>
              <a:t>Haralambos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, M. (2013).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Helvetica-Oblique"/>
              </a:rPr>
              <a:t>Sociology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. London: Collins.</a:t>
            </a:r>
            <a:endParaRPr lang="en-GB" b="0" i="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Thompson, N. (n.d.).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Helvetica-Oblique"/>
              </a:rPr>
              <a:t>Promoting equality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.</a:t>
            </a:r>
            <a:endParaRPr lang="en-GB" b="0" i="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1637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136</TotalTime>
  <Words>350</Words>
  <Application>Microsoft Office PowerPoint</Application>
  <PresentationFormat>Widescreen</PresentationFormat>
  <Paragraphs>75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Circuit</vt:lpstr>
      <vt:lpstr>Through examining both positive and negative aspects of labelling theory critically explore why society deems it necessary to use labels.</vt:lpstr>
      <vt:lpstr>Labelling theory </vt:lpstr>
      <vt:lpstr> </vt:lpstr>
      <vt:lpstr>Positive aspects of labelling theory </vt:lpstr>
      <vt:lpstr>Positive aspects of labelling </vt:lpstr>
      <vt:lpstr>However there are negative aspects of labelling  </vt:lpstr>
      <vt:lpstr>Karl marx  </vt:lpstr>
      <vt:lpstr>Culture </vt:lpstr>
      <vt:lpstr>    `CHAVS`</vt:lpstr>
      <vt:lpstr>PowerPoint Presentation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Through examining both positive and negative aspects of labelling theory critically explore why society deems it necessary to use labels.</dc:title>
  <dc:creator>Invate</dc:creator>
  <cp:lastModifiedBy>Invate</cp:lastModifiedBy>
  <cp:revision>17</cp:revision>
  <dcterms:created xsi:type="dcterms:W3CDTF">2018-01-16T11:18:00Z</dcterms:created>
  <dcterms:modified xsi:type="dcterms:W3CDTF">2018-01-16T15:19:14Z</dcterms:modified>
</cp:coreProperties>
</file>