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3" d="100"/>
          <a:sy n="63" d="100"/>
        </p:scale>
        <p:origin x="76"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ABF35-B380-743B-43C6-4522EC373A7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06299C3-51F9-78FD-B567-462C311D00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212576E-6512-0FA6-F364-FBA335F2ECE3}"/>
              </a:ext>
            </a:extLst>
          </p:cNvPr>
          <p:cNvSpPr>
            <a:spLocks noGrp="1"/>
          </p:cNvSpPr>
          <p:nvPr>
            <p:ph type="dt" sz="half" idx="10"/>
          </p:nvPr>
        </p:nvSpPr>
        <p:spPr/>
        <p:txBody>
          <a:bodyPr/>
          <a:lstStyle/>
          <a:p>
            <a:fld id="{35F71F04-C2F2-416C-BF15-03D163D72E3F}" type="datetimeFigureOut">
              <a:rPr lang="en-GB" smtClean="0"/>
              <a:t>15/03/2026</a:t>
            </a:fld>
            <a:endParaRPr lang="en-GB"/>
          </a:p>
        </p:txBody>
      </p:sp>
      <p:sp>
        <p:nvSpPr>
          <p:cNvPr id="5" name="Footer Placeholder 4">
            <a:extLst>
              <a:ext uri="{FF2B5EF4-FFF2-40B4-BE49-F238E27FC236}">
                <a16:creationId xmlns:a16="http://schemas.microsoft.com/office/drawing/2014/main" id="{0E133A49-9CD4-FA0B-BA3A-CC4019BC4D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BCDFA2-DE09-C6E2-DF0A-C03A6205467D}"/>
              </a:ext>
            </a:extLst>
          </p:cNvPr>
          <p:cNvSpPr>
            <a:spLocks noGrp="1"/>
          </p:cNvSpPr>
          <p:nvPr>
            <p:ph type="sldNum" sz="quarter" idx="12"/>
          </p:nvPr>
        </p:nvSpPr>
        <p:spPr/>
        <p:txBody>
          <a:bodyPr/>
          <a:lstStyle/>
          <a:p>
            <a:fld id="{AF7AFD44-6FEF-4BE0-AC9B-2BC0106DFD97}" type="slidenum">
              <a:rPr lang="en-GB" smtClean="0"/>
              <a:t>‹#›</a:t>
            </a:fld>
            <a:endParaRPr lang="en-GB"/>
          </a:p>
        </p:txBody>
      </p:sp>
    </p:spTree>
    <p:extLst>
      <p:ext uri="{BB962C8B-B14F-4D97-AF65-F5344CB8AC3E}">
        <p14:creationId xmlns:p14="http://schemas.microsoft.com/office/powerpoint/2010/main" val="3938973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F5A13-2146-678E-E672-B61E5ABDB2A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B58538-BA92-E364-A228-A3FCBDC9AAE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EC6A3F-E210-E9A9-4A51-AF7072FED64B}"/>
              </a:ext>
            </a:extLst>
          </p:cNvPr>
          <p:cNvSpPr>
            <a:spLocks noGrp="1"/>
          </p:cNvSpPr>
          <p:nvPr>
            <p:ph type="dt" sz="half" idx="10"/>
          </p:nvPr>
        </p:nvSpPr>
        <p:spPr/>
        <p:txBody>
          <a:bodyPr/>
          <a:lstStyle/>
          <a:p>
            <a:fld id="{35F71F04-C2F2-416C-BF15-03D163D72E3F}" type="datetimeFigureOut">
              <a:rPr lang="en-GB" smtClean="0"/>
              <a:t>15/03/2026</a:t>
            </a:fld>
            <a:endParaRPr lang="en-GB"/>
          </a:p>
        </p:txBody>
      </p:sp>
      <p:sp>
        <p:nvSpPr>
          <p:cNvPr id="5" name="Footer Placeholder 4">
            <a:extLst>
              <a:ext uri="{FF2B5EF4-FFF2-40B4-BE49-F238E27FC236}">
                <a16:creationId xmlns:a16="http://schemas.microsoft.com/office/drawing/2014/main" id="{53623B53-3971-FA66-A85F-46C568C71D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3B5D48-80FE-3394-67D4-56F26963D5A8}"/>
              </a:ext>
            </a:extLst>
          </p:cNvPr>
          <p:cNvSpPr>
            <a:spLocks noGrp="1"/>
          </p:cNvSpPr>
          <p:nvPr>
            <p:ph type="sldNum" sz="quarter" idx="12"/>
          </p:nvPr>
        </p:nvSpPr>
        <p:spPr/>
        <p:txBody>
          <a:bodyPr/>
          <a:lstStyle/>
          <a:p>
            <a:fld id="{AF7AFD44-6FEF-4BE0-AC9B-2BC0106DFD97}" type="slidenum">
              <a:rPr lang="en-GB" smtClean="0"/>
              <a:t>‹#›</a:t>
            </a:fld>
            <a:endParaRPr lang="en-GB"/>
          </a:p>
        </p:txBody>
      </p:sp>
    </p:spTree>
    <p:extLst>
      <p:ext uri="{BB962C8B-B14F-4D97-AF65-F5344CB8AC3E}">
        <p14:creationId xmlns:p14="http://schemas.microsoft.com/office/powerpoint/2010/main" val="4169173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C72BB-19EE-A8EA-ABE9-93F07F2FB0D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0845F58-B231-5241-EE02-0ED2E96DE94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89566A8-C177-B28A-96E7-436E7A264D72}"/>
              </a:ext>
            </a:extLst>
          </p:cNvPr>
          <p:cNvSpPr>
            <a:spLocks noGrp="1"/>
          </p:cNvSpPr>
          <p:nvPr>
            <p:ph type="dt" sz="half" idx="10"/>
          </p:nvPr>
        </p:nvSpPr>
        <p:spPr/>
        <p:txBody>
          <a:bodyPr/>
          <a:lstStyle/>
          <a:p>
            <a:fld id="{35F71F04-C2F2-416C-BF15-03D163D72E3F}" type="datetimeFigureOut">
              <a:rPr lang="en-GB" smtClean="0"/>
              <a:t>15/03/2026</a:t>
            </a:fld>
            <a:endParaRPr lang="en-GB"/>
          </a:p>
        </p:txBody>
      </p:sp>
      <p:sp>
        <p:nvSpPr>
          <p:cNvPr id="5" name="Footer Placeholder 4">
            <a:extLst>
              <a:ext uri="{FF2B5EF4-FFF2-40B4-BE49-F238E27FC236}">
                <a16:creationId xmlns:a16="http://schemas.microsoft.com/office/drawing/2014/main" id="{7A868626-E74D-84EB-2E25-1FC7983B30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3DF382-7630-CE9B-017C-93D88D977CA2}"/>
              </a:ext>
            </a:extLst>
          </p:cNvPr>
          <p:cNvSpPr>
            <a:spLocks noGrp="1"/>
          </p:cNvSpPr>
          <p:nvPr>
            <p:ph type="sldNum" sz="quarter" idx="12"/>
          </p:nvPr>
        </p:nvSpPr>
        <p:spPr/>
        <p:txBody>
          <a:bodyPr/>
          <a:lstStyle/>
          <a:p>
            <a:fld id="{AF7AFD44-6FEF-4BE0-AC9B-2BC0106DFD97}" type="slidenum">
              <a:rPr lang="en-GB" smtClean="0"/>
              <a:t>‹#›</a:t>
            </a:fld>
            <a:endParaRPr lang="en-GB"/>
          </a:p>
        </p:txBody>
      </p:sp>
    </p:spTree>
    <p:extLst>
      <p:ext uri="{BB962C8B-B14F-4D97-AF65-F5344CB8AC3E}">
        <p14:creationId xmlns:p14="http://schemas.microsoft.com/office/powerpoint/2010/main" val="41257485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D312E-5BF9-E499-1170-BA7160F94B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319115-78E5-452B-D0D2-EDAAEBE7163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3E3D224-64C0-E942-04BB-92019723378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0244042-7DDD-9A02-03BB-15DD512EA595}"/>
              </a:ext>
            </a:extLst>
          </p:cNvPr>
          <p:cNvSpPr>
            <a:spLocks noGrp="1"/>
          </p:cNvSpPr>
          <p:nvPr>
            <p:ph type="dt" sz="half" idx="10"/>
          </p:nvPr>
        </p:nvSpPr>
        <p:spPr/>
        <p:txBody>
          <a:bodyPr/>
          <a:lstStyle/>
          <a:p>
            <a:fld id="{35F71F04-C2F2-416C-BF15-03D163D72E3F}" type="datetimeFigureOut">
              <a:rPr lang="en-GB" smtClean="0"/>
              <a:t>15/03/2026</a:t>
            </a:fld>
            <a:endParaRPr lang="en-GB"/>
          </a:p>
        </p:txBody>
      </p:sp>
      <p:sp>
        <p:nvSpPr>
          <p:cNvPr id="6" name="Footer Placeholder 5">
            <a:extLst>
              <a:ext uri="{FF2B5EF4-FFF2-40B4-BE49-F238E27FC236}">
                <a16:creationId xmlns:a16="http://schemas.microsoft.com/office/drawing/2014/main" id="{F7FA3EDC-3AA5-B002-9A53-6B1EF2FAB0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761E49-C4F5-B0A6-629B-E8E9921DE0F6}"/>
              </a:ext>
            </a:extLst>
          </p:cNvPr>
          <p:cNvSpPr>
            <a:spLocks noGrp="1"/>
          </p:cNvSpPr>
          <p:nvPr>
            <p:ph type="sldNum" sz="quarter" idx="12"/>
          </p:nvPr>
        </p:nvSpPr>
        <p:spPr/>
        <p:txBody>
          <a:bodyPr/>
          <a:lstStyle/>
          <a:p>
            <a:fld id="{AF7AFD44-6FEF-4BE0-AC9B-2BC0106DFD97}" type="slidenum">
              <a:rPr lang="en-GB" smtClean="0"/>
              <a:t>‹#›</a:t>
            </a:fld>
            <a:endParaRPr lang="en-GB"/>
          </a:p>
        </p:txBody>
      </p:sp>
    </p:spTree>
    <p:extLst>
      <p:ext uri="{BB962C8B-B14F-4D97-AF65-F5344CB8AC3E}">
        <p14:creationId xmlns:p14="http://schemas.microsoft.com/office/powerpoint/2010/main" val="3161247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840C8-5D47-1DC7-B0BE-813EF767528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9C7D26-DDC2-5BCF-1451-F66444348C4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45AEA7-8046-0F47-E4D9-D22D1E13BA5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36CE7B9-3D8B-F5D9-46D5-DC7361FBFC5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A3EFCCD-C3DD-9012-7231-B33811932C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2175EB7-0253-B236-F5CC-D8C956B0C71B}"/>
              </a:ext>
            </a:extLst>
          </p:cNvPr>
          <p:cNvSpPr>
            <a:spLocks noGrp="1"/>
          </p:cNvSpPr>
          <p:nvPr>
            <p:ph type="dt" sz="half" idx="10"/>
          </p:nvPr>
        </p:nvSpPr>
        <p:spPr/>
        <p:txBody>
          <a:bodyPr/>
          <a:lstStyle/>
          <a:p>
            <a:fld id="{35F71F04-C2F2-416C-BF15-03D163D72E3F}" type="datetimeFigureOut">
              <a:rPr lang="en-GB" smtClean="0"/>
              <a:t>15/03/2026</a:t>
            </a:fld>
            <a:endParaRPr lang="en-GB"/>
          </a:p>
        </p:txBody>
      </p:sp>
      <p:sp>
        <p:nvSpPr>
          <p:cNvPr id="8" name="Footer Placeholder 7">
            <a:extLst>
              <a:ext uri="{FF2B5EF4-FFF2-40B4-BE49-F238E27FC236}">
                <a16:creationId xmlns:a16="http://schemas.microsoft.com/office/drawing/2014/main" id="{E44A09F8-7500-DB59-2CD9-3955587FB48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00760AB-0995-40FA-866F-BEEF12A7CBAF}"/>
              </a:ext>
            </a:extLst>
          </p:cNvPr>
          <p:cNvSpPr>
            <a:spLocks noGrp="1"/>
          </p:cNvSpPr>
          <p:nvPr>
            <p:ph type="sldNum" sz="quarter" idx="12"/>
          </p:nvPr>
        </p:nvSpPr>
        <p:spPr/>
        <p:txBody>
          <a:bodyPr/>
          <a:lstStyle/>
          <a:p>
            <a:fld id="{AF7AFD44-6FEF-4BE0-AC9B-2BC0106DFD97}" type="slidenum">
              <a:rPr lang="en-GB" smtClean="0"/>
              <a:t>‹#›</a:t>
            </a:fld>
            <a:endParaRPr lang="en-GB"/>
          </a:p>
        </p:txBody>
      </p:sp>
    </p:spTree>
    <p:extLst>
      <p:ext uri="{BB962C8B-B14F-4D97-AF65-F5344CB8AC3E}">
        <p14:creationId xmlns:p14="http://schemas.microsoft.com/office/powerpoint/2010/main" val="4087412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84C2D-9E5E-7B91-3661-CD1C1D1B883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ED2CA95-12D4-9C82-EC78-DB08176E56D0}"/>
              </a:ext>
            </a:extLst>
          </p:cNvPr>
          <p:cNvSpPr>
            <a:spLocks noGrp="1"/>
          </p:cNvSpPr>
          <p:nvPr>
            <p:ph type="dt" sz="half" idx="10"/>
          </p:nvPr>
        </p:nvSpPr>
        <p:spPr/>
        <p:txBody>
          <a:bodyPr/>
          <a:lstStyle/>
          <a:p>
            <a:fld id="{35F71F04-C2F2-416C-BF15-03D163D72E3F}" type="datetimeFigureOut">
              <a:rPr lang="en-GB" smtClean="0"/>
              <a:t>15/03/2026</a:t>
            </a:fld>
            <a:endParaRPr lang="en-GB"/>
          </a:p>
        </p:txBody>
      </p:sp>
      <p:sp>
        <p:nvSpPr>
          <p:cNvPr id="4" name="Footer Placeholder 3">
            <a:extLst>
              <a:ext uri="{FF2B5EF4-FFF2-40B4-BE49-F238E27FC236}">
                <a16:creationId xmlns:a16="http://schemas.microsoft.com/office/drawing/2014/main" id="{045A36EF-796E-EAEA-927B-3E8D1ADE71D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8513FFE-97AB-5FF1-F6F8-176B72AE74B7}"/>
              </a:ext>
            </a:extLst>
          </p:cNvPr>
          <p:cNvSpPr>
            <a:spLocks noGrp="1"/>
          </p:cNvSpPr>
          <p:nvPr>
            <p:ph type="sldNum" sz="quarter" idx="12"/>
          </p:nvPr>
        </p:nvSpPr>
        <p:spPr/>
        <p:txBody>
          <a:bodyPr/>
          <a:lstStyle/>
          <a:p>
            <a:fld id="{AF7AFD44-6FEF-4BE0-AC9B-2BC0106DFD97}" type="slidenum">
              <a:rPr lang="en-GB" smtClean="0"/>
              <a:t>‹#›</a:t>
            </a:fld>
            <a:endParaRPr lang="en-GB"/>
          </a:p>
        </p:txBody>
      </p:sp>
    </p:spTree>
    <p:extLst>
      <p:ext uri="{BB962C8B-B14F-4D97-AF65-F5344CB8AC3E}">
        <p14:creationId xmlns:p14="http://schemas.microsoft.com/office/powerpoint/2010/main" val="9179684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D22AADF-CB89-2F9D-1681-E64A30E73216}"/>
              </a:ext>
            </a:extLst>
          </p:cNvPr>
          <p:cNvSpPr>
            <a:spLocks noGrp="1"/>
          </p:cNvSpPr>
          <p:nvPr>
            <p:ph type="dt" sz="half" idx="10"/>
          </p:nvPr>
        </p:nvSpPr>
        <p:spPr/>
        <p:txBody>
          <a:bodyPr/>
          <a:lstStyle/>
          <a:p>
            <a:fld id="{35F71F04-C2F2-416C-BF15-03D163D72E3F}" type="datetimeFigureOut">
              <a:rPr lang="en-GB" smtClean="0"/>
              <a:t>15/03/2026</a:t>
            </a:fld>
            <a:endParaRPr lang="en-GB"/>
          </a:p>
        </p:txBody>
      </p:sp>
      <p:sp>
        <p:nvSpPr>
          <p:cNvPr id="3" name="Footer Placeholder 2">
            <a:extLst>
              <a:ext uri="{FF2B5EF4-FFF2-40B4-BE49-F238E27FC236}">
                <a16:creationId xmlns:a16="http://schemas.microsoft.com/office/drawing/2014/main" id="{95B5CABE-1247-9DAE-BEDB-D749FE1CE58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1525025-42CF-6EED-081A-0EC27ED82180}"/>
              </a:ext>
            </a:extLst>
          </p:cNvPr>
          <p:cNvSpPr>
            <a:spLocks noGrp="1"/>
          </p:cNvSpPr>
          <p:nvPr>
            <p:ph type="sldNum" sz="quarter" idx="12"/>
          </p:nvPr>
        </p:nvSpPr>
        <p:spPr/>
        <p:txBody>
          <a:bodyPr/>
          <a:lstStyle/>
          <a:p>
            <a:fld id="{AF7AFD44-6FEF-4BE0-AC9B-2BC0106DFD97}" type="slidenum">
              <a:rPr lang="en-GB" smtClean="0"/>
              <a:t>‹#›</a:t>
            </a:fld>
            <a:endParaRPr lang="en-GB"/>
          </a:p>
        </p:txBody>
      </p:sp>
    </p:spTree>
    <p:extLst>
      <p:ext uri="{BB962C8B-B14F-4D97-AF65-F5344CB8AC3E}">
        <p14:creationId xmlns:p14="http://schemas.microsoft.com/office/powerpoint/2010/main" val="1317416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55943-ECFC-8E5C-14B4-373538F9A9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342A509-6FC7-1BA9-ECB5-9FE73AF020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3F8A40A-A940-CE57-F2D9-2CDD76CA73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4F7195-EAB6-582C-96AF-29E8137896B4}"/>
              </a:ext>
            </a:extLst>
          </p:cNvPr>
          <p:cNvSpPr>
            <a:spLocks noGrp="1"/>
          </p:cNvSpPr>
          <p:nvPr>
            <p:ph type="dt" sz="half" idx="10"/>
          </p:nvPr>
        </p:nvSpPr>
        <p:spPr/>
        <p:txBody>
          <a:bodyPr/>
          <a:lstStyle/>
          <a:p>
            <a:fld id="{35F71F04-C2F2-416C-BF15-03D163D72E3F}" type="datetimeFigureOut">
              <a:rPr lang="en-GB" smtClean="0"/>
              <a:t>15/03/2026</a:t>
            </a:fld>
            <a:endParaRPr lang="en-GB"/>
          </a:p>
        </p:txBody>
      </p:sp>
      <p:sp>
        <p:nvSpPr>
          <p:cNvPr id="6" name="Footer Placeholder 5">
            <a:extLst>
              <a:ext uri="{FF2B5EF4-FFF2-40B4-BE49-F238E27FC236}">
                <a16:creationId xmlns:a16="http://schemas.microsoft.com/office/drawing/2014/main" id="{750AF6AB-7C96-76CC-FBD2-73C03400AA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328555-93A5-0571-E959-5ED54C33CA41}"/>
              </a:ext>
            </a:extLst>
          </p:cNvPr>
          <p:cNvSpPr>
            <a:spLocks noGrp="1"/>
          </p:cNvSpPr>
          <p:nvPr>
            <p:ph type="sldNum" sz="quarter" idx="12"/>
          </p:nvPr>
        </p:nvSpPr>
        <p:spPr/>
        <p:txBody>
          <a:bodyPr/>
          <a:lstStyle/>
          <a:p>
            <a:fld id="{AF7AFD44-6FEF-4BE0-AC9B-2BC0106DFD97}" type="slidenum">
              <a:rPr lang="en-GB" smtClean="0"/>
              <a:t>‹#›</a:t>
            </a:fld>
            <a:endParaRPr lang="en-GB"/>
          </a:p>
        </p:txBody>
      </p:sp>
    </p:spTree>
    <p:extLst>
      <p:ext uri="{BB962C8B-B14F-4D97-AF65-F5344CB8AC3E}">
        <p14:creationId xmlns:p14="http://schemas.microsoft.com/office/powerpoint/2010/main" val="21515885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D030C-55ED-E750-31FD-2F260A7E7D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14811A4-856F-E902-7040-C255E0E5CC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0808348-8EC6-9C0B-62D3-2BF6475C14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06578D-4A5C-4D3A-090C-FAAAE4F2F1AF}"/>
              </a:ext>
            </a:extLst>
          </p:cNvPr>
          <p:cNvSpPr>
            <a:spLocks noGrp="1"/>
          </p:cNvSpPr>
          <p:nvPr>
            <p:ph type="dt" sz="half" idx="10"/>
          </p:nvPr>
        </p:nvSpPr>
        <p:spPr/>
        <p:txBody>
          <a:bodyPr/>
          <a:lstStyle/>
          <a:p>
            <a:fld id="{35F71F04-C2F2-416C-BF15-03D163D72E3F}" type="datetimeFigureOut">
              <a:rPr lang="en-GB" smtClean="0"/>
              <a:t>15/03/2026</a:t>
            </a:fld>
            <a:endParaRPr lang="en-GB"/>
          </a:p>
        </p:txBody>
      </p:sp>
      <p:sp>
        <p:nvSpPr>
          <p:cNvPr id="6" name="Footer Placeholder 5">
            <a:extLst>
              <a:ext uri="{FF2B5EF4-FFF2-40B4-BE49-F238E27FC236}">
                <a16:creationId xmlns:a16="http://schemas.microsoft.com/office/drawing/2014/main" id="{68F3BB99-BC83-EE47-6383-4E21A3BC1B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C4428A-C7CE-F8A4-912F-39BFD877080F}"/>
              </a:ext>
            </a:extLst>
          </p:cNvPr>
          <p:cNvSpPr>
            <a:spLocks noGrp="1"/>
          </p:cNvSpPr>
          <p:nvPr>
            <p:ph type="sldNum" sz="quarter" idx="12"/>
          </p:nvPr>
        </p:nvSpPr>
        <p:spPr/>
        <p:txBody>
          <a:bodyPr/>
          <a:lstStyle/>
          <a:p>
            <a:fld id="{AF7AFD44-6FEF-4BE0-AC9B-2BC0106DFD97}" type="slidenum">
              <a:rPr lang="en-GB" smtClean="0"/>
              <a:t>‹#›</a:t>
            </a:fld>
            <a:endParaRPr lang="en-GB"/>
          </a:p>
        </p:txBody>
      </p:sp>
    </p:spTree>
    <p:extLst>
      <p:ext uri="{BB962C8B-B14F-4D97-AF65-F5344CB8AC3E}">
        <p14:creationId xmlns:p14="http://schemas.microsoft.com/office/powerpoint/2010/main" val="3830575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C48CF-CA2B-4724-C83D-85D98F049AC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1AD1ED-7DDD-A38C-7219-04F35A422EF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C3CC42-40D7-7A6F-DA44-E962A09EDF77}"/>
              </a:ext>
            </a:extLst>
          </p:cNvPr>
          <p:cNvSpPr>
            <a:spLocks noGrp="1"/>
          </p:cNvSpPr>
          <p:nvPr>
            <p:ph type="dt" sz="half" idx="10"/>
          </p:nvPr>
        </p:nvSpPr>
        <p:spPr/>
        <p:txBody>
          <a:bodyPr/>
          <a:lstStyle/>
          <a:p>
            <a:fld id="{35F71F04-C2F2-416C-BF15-03D163D72E3F}" type="datetimeFigureOut">
              <a:rPr lang="en-GB" smtClean="0"/>
              <a:t>15/03/2026</a:t>
            </a:fld>
            <a:endParaRPr lang="en-GB"/>
          </a:p>
        </p:txBody>
      </p:sp>
      <p:sp>
        <p:nvSpPr>
          <p:cNvPr id="5" name="Footer Placeholder 4">
            <a:extLst>
              <a:ext uri="{FF2B5EF4-FFF2-40B4-BE49-F238E27FC236}">
                <a16:creationId xmlns:a16="http://schemas.microsoft.com/office/drawing/2014/main" id="{4025919D-E656-F9E4-FC4E-919ADE9050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A1CA88-926B-A0DB-3B43-F717E49A50E5}"/>
              </a:ext>
            </a:extLst>
          </p:cNvPr>
          <p:cNvSpPr>
            <a:spLocks noGrp="1"/>
          </p:cNvSpPr>
          <p:nvPr>
            <p:ph type="sldNum" sz="quarter" idx="12"/>
          </p:nvPr>
        </p:nvSpPr>
        <p:spPr/>
        <p:txBody>
          <a:bodyPr/>
          <a:lstStyle/>
          <a:p>
            <a:fld id="{AF7AFD44-6FEF-4BE0-AC9B-2BC0106DFD97}" type="slidenum">
              <a:rPr lang="en-GB" smtClean="0"/>
              <a:t>‹#›</a:t>
            </a:fld>
            <a:endParaRPr lang="en-GB"/>
          </a:p>
        </p:txBody>
      </p:sp>
    </p:spTree>
    <p:extLst>
      <p:ext uri="{BB962C8B-B14F-4D97-AF65-F5344CB8AC3E}">
        <p14:creationId xmlns:p14="http://schemas.microsoft.com/office/powerpoint/2010/main" val="10647066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88D3DC-3EAA-0CF7-A3C9-75707619AB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6D366B-77A0-66E6-3EB1-0E16498DE7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42C795-1ED9-6D02-7361-286C8B30217F}"/>
              </a:ext>
            </a:extLst>
          </p:cNvPr>
          <p:cNvSpPr>
            <a:spLocks noGrp="1"/>
          </p:cNvSpPr>
          <p:nvPr>
            <p:ph type="dt" sz="half" idx="10"/>
          </p:nvPr>
        </p:nvSpPr>
        <p:spPr/>
        <p:txBody>
          <a:bodyPr/>
          <a:lstStyle/>
          <a:p>
            <a:fld id="{35F71F04-C2F2-416C-BF15-03D163D72E3F}" type="datetimeFigureOut">
              <a:rPr lang="en-GB" smtClean="0"/>
              <a:t>15/03/2026</a:t>
            </a:fld>
            <a:endParaRPr lang="en-GB"/>
          </a:p>
        </p:txBody>
      </p:sp>
      <p:sp>
        <p:nvSpPr>
          <p:cNvPr id="5" name="Footer Placeholder 4">
            <a:extLst>
              <a:ext uri="{FF2B5EF4-FFF2-40B4-BE49-F238E27FC236}">
                <a16:creationId xmlns:a16="http://schemas.microsoft.com/office/drawing/2014/main" id="{31183361-4D45-6BD2-722F-D3CEE18EE4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FE904F-0AFF-A1B3-6B9A-81515A43CCA7}"/>
              </a:ext>
            </a:extLst>
          </p:cNvPr>
          <p:cNvSpPr>
            <a:spLocks noGrp="1"/>
          </p:cNvSpPr>
          <p:nvPr>
            <p:ph type="sldNum" sz="quarter" idx="12"/>
          </p:nvPr>
        </p:nvSpPr>
        <p:spPr/>
        <p:txBody>
          <a:bodyPr/>
          <a:lstStyle/>
          <a:p>
            <a:fld id="{AF7AFD44-6FEF-4BE0-AC9B-2BC0106DFD97}" type="slidenum">
              <a:rPr lang="en-GB" smtClean="0"/>
              <a:t>‹#›</a:t>
            </a:fld>
            <a:endParaRPr lang="en-GB"/>
          </a:p>
        </p:txBody>
      </p:sp>
    </p:spTree>
    <p:extLst>
      <p:ext uri="{BB962C8B-B14F-4D97-AF65-F5344CB8AC3E}">
        <p14:creationId xmlns:p14="http://schemas.microsoft.com/office/powerpoint/2010/main" val="1881185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14C67F-DCB3-BAB0-9729-B9DC0A6B82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DF279D8-0D11-112B-A8D6-E6BCB98569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4231BB-CDF1-6EF6-5441-3F60CD6E7FC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5F71F04-C2F2-416C-BF15-03D163D72E3F}" type="datetimeFigureOut">
              <a:rPr lang="en-GB" smtClean="0"/>
              <a:t>15/03/2026</a:t>
            </a:fld>
            <a:endParaRPr lang="en-GB"/>
          </a:p>
        </p:txBody>
      </p:sp>
      <p:sp>
        <p:nvSpPr>
          <p:cNvPr id="5" name="Footer Placeholder 4">
            <a:extLst>
              <a:ext uri="{FF2B5EF4-FFF2-40B4-BE49-F238E27FC236}">
                <a16:creationId xmlns:a16="http://schemas.microsoft.com/office/drawing/2014/main" id="{66790275-570A-4193-A437-7CE3B4353E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4511E98-8AE5-7897-971A-105B014FE7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F7AFD44-6FEF-4BE0-AC9B-2BC0106DFD97}" type="slidenum">
              <a:rPr lang="en-GB" smtClean="0"/>
              <a:t>‹#›</a:t>
            </a:fld>
            <a:endParaRPr lang="en-GB"/>
          </a:p>
        </p:txBody>
      </p:sp>
    </p:spTree>
    <p:extLst>
      <p:ext uri="{BB962C8B-B14F-4D97-AF65-F5344CB8AC3E}">
        <p14:creationId xmlns:p14="http://schemas.microsoft.com/office/powerpoint/2010/main" val="32844180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hyperlink" Target="https://forms.office.com/Pages/ResponsePage.aspx?id=-REPTm4EBUWcuNshUjEeIQ_lE3xtJ3JGs5VGv5FR9sFUMFBLMzNTQlZSREoxWlYyWVNRQ1NFRDNTTC4u" TargetMode="External"/><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BEBFA723-5A7B-472D-ABD7-1526B8D3A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33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A6B27065-399A-4CF7-BF70-CF79B9848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330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 name="Group 50">
            <a:extLst>
              <a:ext uri="{FF2B5EF4-FFF2-40B4-BE49-F238E27FC236}">
                <a16:creationId xmlns:a16="http://schemas.microsoft.com/office/drawing/2014/main" id="{CF22986C-DDF7-4109-9D6A-006800D6B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6" y="52996"/>
            <a:ext cx="6093363" cy="6805005"/>
            <a:chOff x="6095999" y="52996"/>
            <a:chExt cx="6093363" cy="6805005"/>
          </a:xfrm>
          <a:solidFill>
            <a:schemeClr val="accent5">
              <a:alpha val="10000"/>
            </a:schemeClr>
          </a:solidFill>
        </p:grpSpPr>
        <p:sp>
          <p:nvSpPr>
            <p:cNvPr id="52" name="Freeform: Shape 51">
              <a:extLst>
                <a:ext uri="{FF2B5EF4-FFF2-40B4-BE49-F238E27FC236}">
                  <a16:creationId xmlns:a16="http://schemas.microsoft.com/office/drawing/2014/main" id="{4C025298-F835-4B83-A3A3-6555157E0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52">
              <a:extLst>
                <a:ext uri="{FF2B5EF4-FFF2-40B4-BE49-F238E27FC236}">
                  <a16:creationId xmlns:a16="http://schemas.microsoft.com/office/drawing/2014/main" id="{17106C81-A3F0-4DA0-9368-6BBCDB9648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4B3B35E8-1AF4-4D76-93A5-B0B0884083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AD11207C-77B3-5056-155E-7E7245DD2183}"/>
              </a:ext>
            </a:extLst>
          </p:cNvPr>
          <p:cNvSpPr>
            <a:spLocks noGrp="1"/>
          </p:cNvSpPr>
          <p:nvPr>
            <p:ph type="ctrTitle"/>
          </p:nvPr>
        </p:nvSpPr>
        <p:spPr>
          <a:xfrm>
            <a:off x="319272" y="588890"/>
            <a:ext cx="8823202" cy="2008083"/>
          </a:xfrm>
        </p:spPr>
        <p:txBody>
          <a:bodyPr anchor="t">
            <a:normAutofit fontScale="90000"/>
          </a:bodyPr>
          <a:lstStyle/>
          <a:p>
            <a:pPr algn="l"/>
            <a:r>
              <a:rPr lang="en-GB" sz="4000" b="1" dirty="0">
                <a:solidFill>
                  <a:srgbClr val="C00000"/>
                </a:solidFill>
              </a:rPr>
              <a:t>Cancer related fatigue - Would you like to learn techniques and help others?  Our best way to learn and improve symptoms is from each other!</a:t>
            </a:r>
          </a:p>
        </p:txBody>
      </p:sp>
      <p:sp>
        <p:nvSpPr>
          <p:cNvPr id="3" name="Subtitle 2">
            <a:extLst>
              <a:ext uri="{FF2B5EF4-FFF2-40B4-BE49-F238E27FC236}">
                <a16:creationId xmlns:a16="http://schemas.microsoft.com/office/drawing/2014/main" id="{E3F2C931-BBB6-B810-8D80-58B3E353E822}"/>
              </a:ext>
            </a:extLst>
          </p:cNvPr>
          <p:cNvSpPr>
            <a:spLocks noGrp="1"/>
          </p:cNvSpPr>
          <p:nvPr>
            <p:ph type="subTitle" idx="1"/>
          </p:nvPr>
        </p:nvSpPr>
        <p:spPr>
          <a:xfrm>
            <a:off x="7665720" y="3132865"/>
            <a:ext cx="3813726" cy="3015670"/>
          </a:xfrm>
        </p:spPr>
        <p:txBody>
          <a:bodyPr anchor="b">
            <a:normAutofit lnSpcReduction="10000"/>
          </a:bodyPr>
          <a:lstStyle/>
          <a:p>
            <a:r>
              <a:rPr lang="en-GB" b="1" dirty="0">
                <a:solidFill>
                  <a:schemeClr val="tx2">
                    <a:lumMod val="75000"/>
                    <a:lumOff val="25000"/>
                  </a:schemeClr>
                </a:solidFill>
                <a:latin typeface="ADLaM Display" panose="020F0502020204030204" pitchFamily="2" charset="0"/>
                <a:ea typeface="ADLaM Display" panose="020F0502020204030204" pitchFamily="2" charset="0"/>
                <a:cs typeface="ADLaM Display" panose="020F0502020204030204" pitchFamily="2" charset="0"/>
              </a:rPr>
              <a:t>Cancer related fatigue affects 50-90% of people with cancer, with that number increasing when going through treatments like chemotherapy and radiotherapy.</a:t>
            </a:r>
          </a:p>
          <a:p>
            <a:r>
              <a:rPr lang="en-GB" sz="2000" b="1" dirty="0">
                <a:solidFill>
                  <a:schemeClr val="tx2">
                    <a:lumMod val="75000"/>
                    <a:lumOff val="25000"/>
                  </a:schemeClr>
                </a:solidFill>
              </a:rPr>
              <a:t>(Asefa et al, 2024)</a:t>
            </a:r>
          </a:p>
          <a:p>
            <a:endParaRPr lang="en-GB" sz="2000" b="1" dirty="0">
              <a:solidFill>
                <a:schemeClr val="tx2">
                  <a:lumMod val="75000"/>
                  <a:lumOff val="25000"/>
                </a:schemeClr>
              </a:solidFill>
            </a:endParaRPr>
          </a:p>
        </p:txBody>
      </p:sp>
      <p:pic>
        <p:nvPicPr>
          <p:cNvPr id="6" name="Picture 5">
            <a:extLst>
              <a:ext uri="{FF2B5EF4-FFF2-40B4-BE49-F238E27FC236}">
                <a16:creationId xmlns:a16="http://schemas.microsoft.com/office/drawing/2014/main" id="{052E74CA-07B4-2F4F-FF51-D39E66E15F78}"/>
              </a:ext>
            </a:extLst>
          </p:cNvPr>
          <p:cNvPicPr>
            <a:picLocks noChangeAspect="1"/>
          </p:cNvPicPr>
          <p:nvPr/>
        </p:nvPicPr>
        <p:blipFill>
          <a:blip r:embed="rId4"/>
          <a:stretch>
            <a:fillRect/>
          </a:stretch>
        </p:blipFill>
        <p:spPr>
          <a:xfrm>
            <a:off x="9032240" y="593584"/>
            <a:ext cx="2840488" cy="2310615"/>
          </a:xfrm>
          <a:prstGeom prst="rect">
            <a:avLst/>
          </a:prstGeom>
        </p:spPr>
      </p:pic>
      <p:sp>
        <p:nvSpPr>
          <p:cNvPr id="11" name="TextBox 10">
            <a:extLst>
              <a:ext uri="{FF2B5EF4-FFF2-40B4-BE49-F238E27FC236}">
                <a16:creationId xmlns:a16="http://schemas.microsoft.com/office/drawing/2014/main" id="{CA393FE0-BAC1-9A3C-D38D-B36DAE551D1D}"/>
              </a:ext>
            </a:extLst>
          </p:cNvPr>
          <p:cNvSpPr txBox="1"/>
          <p:nvPr/>
        </p:nvSpPr>
        <p:spPr>
          <a:xfrm>
            <a:off x="521967" y="6153229"/>
            <a:ext cx="11148062" cy="471411"/>
          </a:xfrm>
          <a:prstGeom prst="rect">
            <a:avLst/>
          </a:prstGeom>
          <a:noFill/>
        </p:spPr>
        <p:txBody>
          <a:bodyPr wrap="square">
            <a:spAutoFit/>
          </a:bodyPr>
          <a:lstStyle/>
          <a:p>
            <a:pPr>
              <a:lnSpc>
                <a:spcPct val="115000"/>
              </a:lnSpc>
              <a:spcAft>
                <a:spcPts val="800"/>
              </a:spcAft>
              <a:buNone/>
            </a:pPr>
            <a:r>
              <a:rPr lang="en-GB" sz="1100" kern="100" dirty="0">
                <a:solidFill>
                  <a:srgbClr val="1B1B1B"/>
                </a:solidFill>
                <a:effectLst/>
                <a:latin typeface="Aptos" panose="020B0004020202020204" pitchFamily="34" charset="0"/>
                <a:ea typeface="Aptos" panose="020B0004020202020204" pitchFamily="34" charset="0"/>
                <a:cs typeface="Times New Roman" panose="02020603050405020304" pitchFamily="18" charset="0"/>
              </a:rPr>
              <a:t>Asefa, T., Bitew, G., </a:t>
            </a:r>
            <a:r>
              <a:rPr lang="en-GB" sz="1100" kern="100" dirty="0" err="1">
                <a:solidFill>
                  <a:srgbClr val="1B1B1B"/>
                </a:solidFill>
                <a:effectLst/>
                <a:latin typeface="Aptos" panose="020B0004020202020204" pitchFamily="34" charset="0"/>
                <a:ea typeface="Aptos" panose="020B0004020202020204" pitchFamily="34" charset="0"/>
                <a:cs typeface="Times New Roman" panose="02020603050405020304" pitchFamily="18" charset="0"/>
              </a:rPr>
              <a:t>Tezera</a:t>
            </a:r>
            <a:r>
              <a:rPr lang="en-GB" sz="1100" kern="100" dirty="0">
                <a:solidFill>
                  <a:srgbClr val="1B1B1B"/>
                </a:solidFill>
                <a:effectLst/>
                <a:latin typeface="Aptos" panose="020B0004020202020204" pitchFamily="34" charset="0"/>
                <a:ea typeface="Aptos" panose="020B0004020202020204" pitchFamily="34" charset="0"/>
                <a:cs typeface="Times New Roman" panose="02020603050405020304" pitchFamily="18" charset="0"/>
              </a:rPr>
              <a:t>, H., Tesfaye W.  (2024) ‘Prevalence of cancer-related fatigue, associated factors and adult cancer patients' experiences at Hawassa University Comprehensive Specialized Hospital in Ethiopia: a mixed methods study’.   Front Oncol. 1;14.  Available at: </a:t>
            </a:r>
            <a:r>
              <a:rPr lang="en-GB" sz="1100" kern="100" dirty="0" err="1">
                <a:solidFill>
                  <a:srgbClr val="1B1B1B"/>
                </a:solidFill>
                <a:effectLst/>
                <a:latin typeface="Aptos" panose="020B0004020202020204" pitchFamily="34" charset="0"/>
                <a:ea typeface="Aptos" panose="020B0004020202020204" pitchFamily="34" charset="0"/>
                <a:cs typeface="Times New Roman" panose="02020603050405020304" pitchFamily="18" charset="0"/>
              </a:rPr>
              <a:t>doi</a:t>
            </a:r>
            <a:r>
              <a:rPr lang="en-GB" sz="1100" kern="100" dirty="0">
                <a:solidFill>
                  <a:srgbClr val="1B1B1B"/>
                </a:solidFill>
                <a:effectLst/>
                <a:latin typeface="Aptos" panose="020B0004020202020204" pitchFamily="34" charset="0"/>
                <a:ea typeface="Aptos" panose="020B0004020202020204" pitchFamily="34" charset="0"/>
                <a:cs typeface="Times New Roman" panose="02020603050405020304" pitchFamily="18" charset="0"/>
              </a:rPr>
              <a:t>: 10.3389/fonc.2024.1480246.</a:t>
            </a:r>
            <a:r>
              <a:rPr lang="en-GB" sz="1100" kern="100" dirty="0">
                <a:solidFill>
                  <a:srgbClr val="1B1B1B"/>
                </a:solidFill>
                <a:effectLst/>
                <a:latin typeface="Consolas" panose="020B0609020204030204" pitchFamily="49" charset="0"/>
                <a:ea typeface="Aptos" panose="020B0004020202020204" pitchFamily="34" charset="0"/>
                <a:cs typeface="Times New Roman" panose="02020603050405020304" pitchFamily="18" charset="0"/>
              </a:rPr>
              <a:t>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p:txBody>
      </p:sp>
      <p:cxnSp>
        <p:nvCxnSpPr>
          <p:cNvPr id="21" name="Straight Arrow Connector 20">
            <a:extLst>
              <a:ext uri="{FF2B5EF4-FFF2-40B4-BE49-F238E27FC236}">
                <a16:creationId xmlns:a16="http://schemas.microsoft.com/office/drawing/2014/main" id="{AB87E9E3-4A9B-F17C-27D7-14E7389A84AC}"/>
              </a:ext>
            </a:extLst>
          </p:cNvPr>
          <p:cNvCxnSpPr/>
          <p:nvPr/>
        </p:nvCxnSpPr>
        <p:spPr>
          <a:xfrm>
            <a:off x="5669280" y="3310128"/>
            <a:ext cx="1746504" cy="210312"/>
          </a:xfrm>
          <a:prstGeom prst="straightConnector1">
            <a:avLst/>
          </a:prstGeom>
          <a:ln w="57150">
            <a:tailEnd type="triangle"/>
          </a:ln>
        </p:spPr>
        <p:style>
          <a:lnRef idx="2">
            <a:schemeClr val="dk1"/>
          </a:lnRef>
          <a:fillRef idx="0">
            <a:schemeClr val="dk1"/>
          </a:fillRef>
          <a:effectRef idx="1">
            <a:schemeClr val="dk1"/>
          </a:effectRef>
          <a:fontRef idx="minor">
            <a:schemeClr val="tx1"/>
          </a:fontRef>
        </p:style>
      </p:cxnSp>
      <p:sp>
        <p:nvSpPr>
          <p:cNvPr id="22" name="TextBox 21">
            <a:extLst>
              <a:ext uri="{FF2B5EF4-FFF2-40B4-BE49-F238E27FC236}">
                <a16:creationId xmlns:a16="http://schemas.microsoft.com/office/drawing/2014/main" id="{D43EE276-4AD2-F910-5A2D-F6E5AB8DDF98}"/>
              </a:ext>
            </a:extLst>
          </p:cNvPr>
          <p:cNvSpPr txBox="1"/>
          <p:nvPr/>
        </p:nvSpPr>
        <p:spPr>
          <a:xfrm>
            <a:off x="465788" y="2695615"/>
            <a:ext cx="5203490" cy="3693319"/>
          </a:xfrm>
          <a:prstGeom prst="rect">
            <a:avLst/>
          </a:prstGeom>
          <a:noFill/>
        </p:spPr>
        <p:txBody>
          <a:bodyPr wrap="square" rtlCol="0">
            <a:spAutoFit/>
          </a:bodyPr>
          <a:lstStyle/>
          <a:p>
            <a:r>
              <a:rPr lang="en-GB" b="1" dirty="0"/>
              <a:t>These are the statistics but we want to learn from you how to better deliver our service to the people we work with.  </a:t>
            </a:r>
          </a:p>
          <a:p>
            <a:endParaRPr lang="en-GB" b="1" dirty="0"/>
          </a:p>
          <a:p>
            <a:r>
              <a:rPr lang="en-GB" b="1" dirty="0"/>
              <a:t>If you would like to be involved and help us to help others please click the link below or use QR code to sign up and we will be in contact to discuss an online meeting time.</a:t>
            </a:r>
          </a:p>
          <a:p>
            <a:r>
              <a:rPr lang="en-US" altLang="en-US" dirty="0">
                <a:latin typeface="Arial" panose="020B0604020202020204" pitchFamily="34" charset="0"/>
                <a:hlinkClick r:id="rId5"/>
              </a:rPr>
              <a:t>Registration form for fatigue management session  – Fill in form</a:t>
            </a:r>
            <a:endParaRPr lang="en-US" altLang="en-US" dirty="0">
              <a:latin typeface="Arial" panose="020B0604020202020204" pitchFamily="34" charset="0"/>
            </a:endParaRPr>
          </a:p>
          <a:p>
            <a:endParaRPr lang="en-GB" b="1" dirty="0"/>
          </a:p>
          <a:p>
            <a:endParaRPr lang="en-GB" b="1" dirty="0"/>
          </a:p>
          <a:p>
            <a:endParaRPr lang="en-GB" dirty="0"/>
          </a:p>
        </p:txBody>
      </p:sp>
      <p:pic>
        <p:nvPicPr>
          <p:cNvPr id="25" name="Picture 24">
            <a:extLst>
              <a:ext uri="{FF2B5EF4-FFF2-40B4-BE49-F238E27FC236}">
                <a16:creationId xmlns:a16="http://schemas.microsoft.com/office/drawing/2014/main" id="{E30CA492-A842-3239-170C-5A9346567389}"/>
              </a:ext>
            </a:extLst>
          </p:cNvPr>
          <p:cNvPicPr>
            <a:picLocks noChangeAspect="1"/>
          </p:cNvPicPr>
          <p:nvPr/>
        </p:nvPicPr>
        <p:blipFill>
          <a:blip r:embed="rId6"/>
          <a:stretch>
            <a:fillRect/>
          </a:stretch>
        </p:blipFill>
        <p:spPr>
          <a:xfrm>
            <a:off x="5803909" y="4012374"/>
            <a:ext cx="1721115" cy="1721115"/>
          </a:xfrm>
          <a:prstGeom prst="rect">
            <a:avLst/>
          </a:prstGeom>
        </p:spPr>
      </p:pic>
      <p:pic>
        <p:nvPicPr>
          <p:cNvPr id="28" name="Recorded Sound">
            <a:hlinkClick r:id="" action="ppaction://media"/>
            <a:extLst>
              <a:ext uri="{FF2B5EF4-FFF2-40B4-BE49-F238E27FC236}">
                <a16:creationId xmlns:a16="http://schemas.microsoft.com/office/drawing/2014/main" id="{3858A950-3BC0-8FC6-151D-6512386F3C5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92585" y="399721"/>
            <a:ext cx="406400" cy="406400"/>
          </a:xfrm>
          <a:prstGeom prst="rect">
            <a:avLst/>
          </a:prstGeom>
        </p:spPr>
      </p:pic>
    </p:spTree>
    <p:extLst>
      <p:ext uri="{BB962C8B-B14F-4D97-AF65-F5344CB8AC3E}">
        <p14:creationId xmlns:p14="http://schemas.microsoft.com/office/powerpoint/2010/main" val="3818882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9598"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8"/>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200</TotalTime>
  <Words>192</Words>
  <Application>Microsoft Office PowerPoint</Application>
  <PresentationFormat>Widescreen</PresentationFormat>
  <Paragraphs>9</Paragraphs>
  <Slides>1</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ADLaM Display</vt:lpstr>
      <vt:lpstr>Aptos</vt:lpstr>
      <vt:lpstr>Aptos Display</vt:lpstr>
      <vt:lpstr>Arial</vt:lpstr>
      <vt:lpstr>Consolas</vt:lpstr>
      <vt:lpstr>Office Theme</vt:lpstr>
      <vt:lpstr>Cancer related fatigue - Would you like to learn techniques and help others?  Our best way to learn and improve symptoms is from each other!</vt:lpstr>
    </vt:vector>
  </TitlesOfParts>
  <Company>Hywel Dda University Health Board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Helen Jones (Hywel Dda UHB - Occupational Therapy Support Worker)</dc:creator>
  <cp:lastModifiedBy>Helen Jones (Hywel Dda UHB - Occupational Therapy Support Worker)</cp:lastModifiedBy>
  <cp:revision>1</cp:revision>
  <dcterms:created xsi:type="dcterms:W3CDTF">2026-03-15T12:56:15Z</dcterms:created>
  <dcterms:modified xsi:type="dcterms:W3CDTF">2026-03-15T16:16:24Z</dcterms:modified>
</cp:coreProperties>
</file>