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EF0FBF-7311-90FA-C856-39049ECFAFE5}" v="4" dt="2026-06-14T10:16:40.7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umitru Plesa (2536996)" userId="S::2536996@student.uwtsd.ac.uk::2fc702b1-e30d-4f0e-a63f-972ce7b7ea82" providerId="AD" clId="Web-{33EF0FBF-7311-90FA-C856-39049ECFAFE5}"/>
    <pc:docChg chg="modSld">
      <pc:chgData name="Dumitru Plesa (2536996)" userId="S::2536996@student.uwtsd.ac.uk::2fc702b1-e30d-4f0e-a63f-972ce7b7ea82" providerId="AD" clId="Web-{33EF0FBF-7311-90FA-C856-39049ECFAFE5}" dt="2026-06-14T10:16:40.729" v="3" actId="20577"/>
      <pc:docMkLst>
        <pc:docMk/>
      </pc:docMkLst>
      <pc:sldChg chg="modSp">
        <pc:chgData name="Dumitru Plesa (2536996)" userId="S::2536996@student.uwtsd.ac.uk::2fc702b1-e30d-4f0e-a63f-972ce7b7ea82" providerId="AD" clId="Web-{33EF0FBF-7311-90FA-C856-39049ECFAFE5}" dt="2026-06-14T10:16:40.729" v="3" actId="20577"/>
        <pc:sldMkLst>
          <pc:docMk/>
          <pc:sldMk cId="1014930068" sldId="257"/>
        </pc:sldMkLst>
        <pc:spChg chg="mod">
          <ac:chgData name="Dumitru Plesa (2536996)" userId="S::2536996@student.uwtsd.ac.uk::2fc702b1-e30d-4f0e-a63f-972ce7b7ea82" providerId="AD" clId="Web-{33EF0FBF-7311-90FA-C856-39049ECFAFE5}" dt="2026-06-14T10:16:40.729" v="3" actId="20577"/>
          <ac:spMkLst>
            <pc:docMk/>
            <pc:sldMk cId="1014930068" sldId="257"/>
            <ac:spMk id="3" creationId="{60C92895-6DDA-00D0-7DF6-775F921E071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E3C69-CBAB-28F4-80F2-2285D71967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CBDBD9-2A6F-B396-1EE0-49FFEFFE7B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6CBCE-C34B-E14C-2C9F-DF5851C75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3E4511-C0A5-8BEF-020D-5CDC58A6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591AF-FAA4-71CE-FC91-A46509F27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226636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74A19-BEF4-88F0-732C-2B6C9D91F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EF37D-7D64-9711-133E-85CB02922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87BCB5-1B1C-ABE6-4445-64849E28F0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5E3F87-412A-7D8A-FED4-28AA87433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9D080-E920-1218-4F6A-805652DA3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153841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AE31E-2DDF-F1E7-FD21-57BBEB84E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EF44F3-0A12-9763-379B-171D22B6A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CB900-32CB-D418-424B-75182CF3D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A53B6-3CC5-4CB4-521A-7CDBA1050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E44AD-DD36-B794-4EA0-A28F9C4C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412841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931BA-2955-1E3D-7137-ACC49BA68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F2617-C6AB-8625-AEBB-CF76CCAF67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8DF31D-9EF8-4BDB-FABC-7BAAFC19AB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DB1160-B57E-DFBA-9A93-D28F7CF2A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8F9BF9-5CD0-8858-259C-7A908F054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F89115-EF6F-7226-13F9-4E55E244E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019315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32E3F-6D4D-4A9D-F3BE-D0CA7A879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0918CC-F606-4335-26D9-157081C024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FFAA35-0BFB-E55E-FF34-43A39D3CB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7E4270-BBEA-05F8-7AC6-2D3E775D24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175EAF-DD5E-0D33-BECD-0F87104E2E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AC23AF-D869-A4C9-7E94-1C5EC4DE4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E497BE-A358-57AB-6D0F-666DB91B6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ADEDB5-56CA-C6E6-9C5F-BBE6BA71A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843057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D337D-339F-E849-49D4-5C9C1CE46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CA1FBE-1095-6663-C5D7-3C69B161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4774A3-DF3E-2E43-9988-2F77E7E74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009E79-579E-4A78-47AC-7C1FBF027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883629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ADDE4A-E82A-7B5A-7620-1D8272EBE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5386AA-CD8A-E3B5-9320-A123BE5F6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2846AE-C60C-69E9-F869-CEAC2A6E5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216635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141D1-BDC8-913E-5587-4ACAAA3C2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C4CDF-B504-28D7-A440-9E8BB414B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1A606B-1587-1974-27F4-DDBAF48283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5749B2-0384-DBE3-85BB-4981302CF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46D26A-FF0C-781C-8BE8-9E79AB035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CBD2A-A88D-DCA8-8A3F-969245255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926132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0B23F-DD5E-276E-C03E-581D7AF86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CF1C16-AC77-4BF2-7F90-D476830619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C9F2B0-07B7-CFB3-92FA-C8089B05CD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42C1FC-2DB9-DE30-5E6B-76BC5C27D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C07F66-ABA8-AE77-1616-CE4A80C42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B28848-AAEB-68E9-6962-4D0CB1C17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4490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8B7AF-4FAE-5693-F39F-88FFE4128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6D4E92-7498-925F-8914-3EC3408869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E71607-6ED7-BFD6-4810-5BAC6246F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FA265-874B-D6EA-D261-0B10A69D0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4FD7CF-9804-6494-8861-D302AE346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080514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2C8506-A8B9-BC41-285E-6890903A2D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BC5D92-7274-E896-B121-6047661F3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43B48-D988-BCB6-4263-6BACDBADF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177184-2EF9-BC26-2709-EEF40A300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E5A6C2-658D-C2EC-9918-CFE62D05E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83070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E8375F-3516-F3F9-E6C8-11AD1296F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32E3BD-E62C-190E-E0ED-A0CD5E43F4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460BF-27D8-8DD0-37FB-11E973F884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358466-2B0D-0D45-8C10-5A7399031C40}" type="datetimeFigureOut">
              <a:rPr lang="en-RO" smtClean="0"/>
              <a:t>06/14/2026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C21BF-619F-DE4E-2D37-873BCA3CCE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65E79-F234-916B-C841-D3853525D7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905235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782D1-9F55-9A36-95E9-4B7E9188D1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Dumitru Plesa </a:t>
            </a:r>
            <a:endParaRPr lang="en-RO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F79B3B-38A4-06D9-6E32-31B08D835C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Staff Scheduling and rotas </a:t>
            </a:r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702398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C8503-B2E8-1D65-C7C6-3AC83E3A2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Introduction to Staff Scheduling and Rotas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92895-6DDA-00D0-7DF6-775F921E07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RO"/>
              <a:t>Riverdale Nursing Home </a:t>
            </a:r>
            <a:r>
              <a:rPr lang="en-RO" dirty="0"/>
              <a:t>operates across two buildings.</a:t>
            </a:r>
            <a:endParaRPr lang="en-US" dirty="0"/>
          </a:p>
          <a:p>
            <a:r>
              <a:rPr lang="en-RO" dirty="0"/>
              <a:t>Staff work across day, evening and night shifts.</a:t>
            </a:r>
          </a:p>
          <a:p>
            <a:r>
              <a:rPr lang="en-RO" dirty="0"/>
              <a:t>Effective rota planning supports resident care.</a:t>
            </a:r>
          </a:p>
          <a:p>
            <a:r>
              <a:rPr lang="en-RO" dirty="0"/>
              <a:t>Appropriate staffing helps maintain service quality.</a:t>
            </a:r>
          </a:p>
          <a:p>
            <a:r>
              <a:rPr lang="en-RO" i="1" dirty="0"/>
              <a:t>(Boddy, 2023)</a:t>
            </a:r>
            <a:endParaRPr lang="en-RO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1014930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A5DEB-6D2C-84E5-69FB-33393748C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Microsoft Shifts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8D9A7-CBF6-2696-88F7-BCD858D699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RO" dirty="0"/>
              <a:t>Digital workforce scheduling tool.</a:t>
            </a:r>
          </a:p>
          <a:p>
            <a:r>
              <a:rPr lang="en-RO" dirty="0"/>
              <a:t>Allows managers to create staff rotas.</a:t>
            </a:r>
          </a:p>
          <a:p>
            <a:r>
              <a:rPr lang="en-RO" dirty="0"/>
              <a:t>Provides mobile access to schedules.</a:t>
            </a:r>
          </a:p>
          <a:p>
            <a:r>
              <a:rPr lang="en-RO" dirty="0"/>
              <a:t>Supports rapid communication of rota changes.</a:t>
            </a:r>
          </a:p>
          <a:p>
            <a:r>
              <a:rPr lang="en-RO" i="1" dirty="0"/>
              <a:t>(Microsoft, 2025)</a:t>
            </a:r>
            <a:endParaRPr lang="en-RO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3248087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01D99-6A89-6291-A930-C47E73313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Suitability for Riverdale Nursing Home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351ED-B12B-39F6-AFC2-CC12234F9E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RO" dirty="0"/>
              <a:t>Supports staff working across multiple locations.</a:t>
            </a:r>
          </a:p>
          <a:p>
            <a:r>
              <a:rPr lang="en-RO" dirty="0"/>
              <a:t>Centralises rota management.</a:t>
            </a:r>
          </a:p>
          <a:p>
            <a:r>
              <a:rPr lang="en-RO" dirty="0"/>
              <a:t>Provides instant schedule updates.</a:t>
            </a:r>
          </a:p>
          <a:p>
            <a:r>
              <a:rPr lang="en-RO" dirty="0"/>
              <a:t>Reduces communication errors.</a:t>
            </a:r>
          </a:p>
          <a:p>
            <a:r>
              <a:rPr lang="en-RO" i="1" dirty="0"/>
              <a:t>(Laudon and Laudon, 2022)</a:t>
            </a:r>
            <a:endParaRPr lang="en-RO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826697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798B0-238C-4009-21CE-07293344B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Improving Efficiency and Communication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0CECC-DBBC-1FB9-F19C-C1F10C892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RO" dirty="0"/>
              <a:t>Reduces administrative workload.</a:t>
            </a:r>
          </a:p>
          <a:p>
            <a:r>
              <a:rPr lang="en-RO" dirty="0"/>
              <a:t>Improves visibility of staffing levels.</a:t>
            </a:r>
          </a:p>
          <a:p>
            <a:r>
              <a:rPr lang="en-RO" dirty="0"/>
              <a:t>Facilitates shift swaps and absence management.</a:t>
            </a:r>
          </a:p>
          <a:p>
            <a:r>
              <a:rPr lang="en-RO" dirty="0"/>
              <a:t>Enhances communication between employees and managers.</a:t>
            </a:r>
          </a:p>
          <a:p>
            <a:r>
              <a:rPr lang="en-RO" i="1" dirty="0"/>
              <a:t>(Cameron and Green, 2019)</a:t>
            </a:r>
            <a:endParaRPr lang="en-RO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785043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8F9B2-7E33-0612-4A62-C51630FD2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Advantages and Limitations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0D873-AA48-C1FB-D206-22AC93FE72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RO" b="1" dirty="0"/>
              <a:t>Advantages</a:t>
            </a:r>
            <a:endParaRPr lang="en-RO" dirty="0"/>
          </a:p>
          <a:p>
            <a:r>
              <a:rPr lang="en-RO" dirty="0"/>
              <a:t>Easy access to rotas.</a:t>
            </a:r>
          </a:p>
          <a:p>
            <a:r>
              <a:rPr lang="en-RO" dirty="0"/>
              <a:t>Real-time updates.</a:t>
            </a:r>
          </a:p>
          <a:p>
            <a:r>
              <a:rPr lang="en-RO" dirty="0"/>
              <a:t>Improved coordination.</a:t>
            </a:r>
          </a:p>
          <a:p>
            <a:r>
              <a:rPr lang="en-RO" b="1" dirty="0"/>
              <a:t>Limitations</a:t>
            </a:r>
            <a:endParaRPr lang="en-RO" dirty="0"/>
          </a:p>
          <a:p>
            <a:r>
              <a:rPr lang="en-RO" dirty="0"/>
              <a:t>Requires internet connectivity.</a:t>
            </a:r>
          </a:p>
          <a:p>
            <a:r>
              <a:rPr lang="en-RO" dirty="0"/>
              <a:t>Training may be required.</a:t>
            </a:r>
          </a:p>
          <a:p>
            <a:r>
              <a:rPr lang="en-RO" dirty="0"/>
              <a:t>Reliance on employee engagement.</a:t>
            </a:r>
          </a:p>
          <a:p>
            <a:r>
              <a:rPr lang="en-RO" i="1" dirty="0"/>
              <a:t>(Microsoft, 2025)</a:t>
            </a:r>
            <a:endParaRPr lang="en-RO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3099345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B2193-5C1F-F079-72F9-0AC407D4B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References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A9535-3784-7E0D-B19F-3E6D855D3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RO" dirty="0"/>
              <a:t>Boddy, D. (2023) </a:t>
            </a:r>
            <a:r>
              <a:rPr lang="en-RO" i="1" dirty="0"/>
              <a:t>Management: An Introduction</a:t>
            </a:r>
            <a:r>
              <a:rPr lang="en-RO" dirty="0"/>
              <a:t>. 9th edn. Harlow: Pearson. </a:t>
            </a:r>
          </a:p>
          <a:p>
            <a:br>
              <a:rPr lang="en-RO" dirty="0"/>
            </a:br>
            <a:endParaRPr lang="en-RO" dirty="0"/>
          </a:p>
          <a:p>
            <a:r>
              <a:rPr lang="en-RO" dirty="0"/>
              <a:t>Cameron, E. and Green, M. (2019) </a:t>
            </a:r>
            <a:r>
              <a:rPr lang="en-RO" i="1" dirty="0"/>
              <a:t>Making Sense of Change Management</a:t>
            </a:r>
            <a:r>
              <a:rPr lang="en-RO" dirty="0"/>
              <a:t>. 5th edn. London: Kogan Page. </a:t>
            </a:r>
          </a:p>
          <a:p>
            <a:br>
              <a:rPr lang="en-RO" dirty="0"/>
            </a:br>
            <a:endParaRPr lang="en-RO" dirty="0"/>
          </a:p>
          <a:p>
            <a:r>
              <a:rPr lang="en-RO" dirty="0"/>
              <a:t>Laudon, K.C. and Laudon, J.P. (2022) </a:t>
            </a:r>
            <a:r>
              <a:rPr lang="en-RO" i="1" dirty="0"/>
              <a:t>Management Information Systems: Managing the Digital Firm</a:t>
            </a:r>
            <a:r>
              <a:rPr lang="en-RO" dirty="0"/>
              <a:t>. 18th edn. Harlow: Pearson. </a:t>
            </a:r>
          </a:p>
          <a:p>
            <a:br>
              <a:rPr lang="en-RO" dirty="0"/>
            </a:br>
            <a:endParaRPr lang="en-RO" dirty="0"/>
          </a:p>
          <a:p>
            <a:r>
              <a:rPr lang="en-RO" dirty="0"/>
              <a:t>Microsoft Shifts Documentation⁠ (Accessed: 12 June 2026). 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41649066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Dumitru Plesa </vt:lpstr>
      <vt:lpstr>Introduction to Staff Scheduling and Rotas </vt:lpstr>
      <vt:lpstr>Microsoft Shifts </vt:lpstr>
      <vt:lpstr>Suitability for Riverdale Nursing Home </vt:lpstr>
      <vt:lpstr>Improving Efficiency and Communication </vt:lpstr>
      <vt:lpstr>Advantages and Limitations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Dumitru Plesa </dc:title>
  <dc:creator>Dumitru Plesa (2536996)</dc:creator>
  <cp:lastModifiedBy>Dumitru Plesa (2536996)</cp:lastModifiedBy>
  <cp:revision>4</cp:revision>
  <dcterms:created xsi:type="dcterms:W3CDTF">2026-06-12T15:54:11Z</dcterms:created>
  <dcterms:modified xsi:type="dcterms:W3CDTF">2026-06-14T10:16:44Z</dcterms:modified>
</cp:coreProperties>
</file>