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7"/>
  </p:notesMasterIdLst>
  <p:sldIdLst>
    <p:sldId id="259" r:id="rId2"/>
    <p:sldId id="766" r:id="rId3"/>
    <p:sldId id="743" r:id="rId4"/>
    <p:sldId id="261" r:id="rId5"/>
    <p:sldId id="577" r:id="rId6"/>
    <p:sldId id="817" r:id="rId7"/>
    <p:sldId id="830" r:id="rId8"/>
    <p:sldId id="833" r:id="rId9"/>
    <p:sldId id="829" r:id="rId10"/>
    <p:sldId id="809" r:id="rId11"/>
    <p:sldId id="811" r:id="rId12"/>
    <p:sldId id="361" r:id="rId13"/>
    <p:sldId id="774" r:id="rId14"/>
    <p:sldId id="775" r:id="rId15"/>
    <p:sldId id="776" r:id="rId16"/>
    <p:sldId id="777" r:id="rId17"/>
    <p:sldId id="778" r:id="rId18"/>
    <p:sldId id="779" r:id="rId19"/>
    <p:sldId id="780" r:id="rId20"/>
    <p:sldId id="781" r:id="rId21"/>
    <p:sldId id="782" r:id="rId22"/>
    <p:sldId id="812" r:id="rId23"/>
    <p:sldId id="814" r:id="rId24"/>
    <p:sldId id="815" r:id="rId25"/>
    <p:sldId id="816" r:id="rId26"/>
    <p:sldId id="787" r:id="rId27"/>
    <p:sldId id="786" r:id="rId28"/>
    <p:sldId id="788" r:id="rId29"/>
    <p:sldId id="789" r:id="rId30"/>
    <p:sldId id="797" r:id="rId31"/>
    <p:sldId id="803" r:id="rId32"/>
    <p:sldId id="785" r:id="rId33"/>
    <p:sldId id="783" r:id="rId34"/>
    <p:sldId id="806" r:id="rId35"/>
    <p:sldId id="808" r:id="rId36"/>
    <p:sldId id="807" r:id="rId37"/>
    <p:sldId id="791" r:id="rId38"/>
    <p:sldId id="798" r:id="rId39"/>
    <p:sldId id="799" r:id="rId40"/>
    <p:sldId id="800" r:id="rId41"/>
    <p:sldId id="801" r:id="rId42"/>
    <p:sldId id="794" r:id="rId43"/>
    <p:sldId id="795" r:id="rId44"/>
    <p:sldId id="796" r:id="rId45"/>
    <p:sldId id="804" r:id="rId46"/>
    <p:sldId id="792" r:id="rId47"/>
    <p:sldId id="793" r:id="rId48"/>
    <p:sldId id="558" r:id="rId49"/>
    <p:sldId id="772" r:id="rId50"/>
    <p:sldId id="576" r:id="rId51"/>
    <p:sldId id="823" r:id="rId52"/>
    <p:sldId id="825" r:id="rId53"/>
    <p:sldId id="583" r:id="rId54"/>
    <p:sldId id="828" r:id="rId55"/>
    <p:sldId id="582" r:id="rId56"/>
    <p:sldId id="826" r:id="rId57"/>
    <p:sldId id="831" r:id="rId58"/>
    <p:sldId id="578" r:id="rId59"/>
    <p:sldId id="463" r:id="rId60"/>
    <p:sldId id="478" r:id="rId61"/>
    <p:sldId id="542" r:id="rId62"/>
    <p:sldId id="585" r:id="rId63"/>
    <p:sldId id="844" r:id="rId64"/>
    <p:sldId id="841" r:id="rId65"/>
    <p:sldId id="836" r:id="rId66"/>
    <p:sldId id="837" r:id="rId67"/>
    <p:sldId id="848" r:id="rId68"/>
    <p:sldId id="838" r:id="rId69"/>
    <p:sldId id="842" r:id="rId70"/>
    <p:sldId id="403" r:id="rId71"/>
    <p:sldId id="852" r:id="rId72"/>
    <p:sldId id="534" r:id="rId73"/>
    <p:sldId id="536" r:id="rId74"/>
    <p:sldId id="537" r:id="rId75"/>
    <p:sldId id="767" r:id="rId76"/>
    <p:sldId id="744" r:id="rId77"/>
    <p:sldId id="736" r:id="rId78"/>
    <p:sldId id="835" r:id="rId79"/>
    <p:sldId id="832" r:id="rId80"/>
    <p:sldId id="845" r:id="rId81"/>
    <p:sldId id="834" r:id="rId82"/>
    <p:sldId id="818" r:id="rId83"/>
    <p:sldId id="819" r:id="rId84"/>
    <p:sldId id="820" r:id="rId85"/>
    <p:sldId id="556" r:id="rId86"/>
    <p:sldId id="557" r:id="rId87"/>
    <p:sldId id="488" r:id="rId88"/>
    <p:sldId id="839" r:id="rId89"/>
    <p:sldId id="551" r:id="rId90"/>
    <p:sldId id="757" r:id="rId91"/>
    <p:sldId id="758" r:id="rId92"/>
    <p:sldId id="590" r:id="rId93"/>
    <p:sldId id="565" r:id="rId94"/>
    <p:sldId id="566" r:id="rId95"/>
    <p:sldId id="851" r:id="rId96"/>
    <p:sldId id="840" r:id="rId97"/>
    <p:sldId id="849" r:id="rId98"/>
    <p:sldId id="850" r:id="rId99"/>
    <p:sldId id="569" r:id="rId100"/>
    <p:sldId id="843" r:id="rId101"/>
    <p:sldId id="591" r:id="rId102"/>
    <p:sldId id="586" r:id="rId103"/>
    <p:sldId id="561" r:id="rId104"/>
    <p:sldId id="560" r:id="rId105"/>
    <p:sldId id="562" r:id="rId106"/>
    <p:sldId id="593" r:id="rId107"/>
    <p:sldId id="847" r:id="rId108"/>
    <p:sldId id="853" r:id="rId109"/>
    <p:sldId id="755" r:id="rId110"/>
    <p:sldId id="854" r:id="rId111"/>
    <p:sldId id="768" r:id="rId112"/>
    <p:sldId id="846" r:id="rId113"/>
    <p:sldId id="543" r:id="rId114"/>
    <p:sldId id="546" r:id="rId115"/>
    <p:sldId id="363" r:id="rId1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766"/>
            <p14:sldId id="743"/>
            <p14:sldId id="261"/>
            <p14:sldId id="577"/>
            <p14:sldId id="817"/>
            <p14:sldId id="830"/>
            <p14:sldId id="833"/>
            <p14:sldId id="829"/>
            <p14:sldId id="809"/>
            <p14:sldId id="811"/>
            <p14:sldId id="361"/>
            <p14:sldId id="774"/>
            <p14:sldId id="775"/>
            <p14:sldId id="776"/>
            <p14:sldId id="777"/>
            <p14:sldId id="778"/>
            <p14:sldId id="779"/>
            <p14:sldId id="780"/>
            <p14:sldId id="781"/>
            <p14:sldId id="782"/>
            <p14:sldId id="812"/>
            <p14:sldId id="814"/>
            <p14:sldId id="815"/>
            <p14:sldId id="816"/>
            <p14:sldId id="787"/>
            <p14:sldId id="786"/>
            <p14:sldId id="788"/>
            <p14:sldId id="789"/>
            <p14:sldId id="797"/>
            <p14:sldId id="803"/>
            <p14:sldId id="785"/>
            <p14:sldId id="783"/>
            <p14:sldId id="806"/>
            <p14:sldId id="808"/>
            <p14:sldId id="807"/>
            <p14:sldId id="791"/>
            <p14:sldId id="798"/>
            <p14:sldId id="799"/>
            <p14:sldId id="800"/>
            <p14:sldId id="801"/>
            <p14:sldId id="794"/>
            <p14:sldId id="795"/>
            <p14:sldId id="796"/>
            <p14:sldId id="804"/>
            <p14:sldId id="792"/>
            <p14:sldId id="793"/>
            <p14:sldId id="558"/>
            <p14:sldId id="772"/>
            <p14:sldId id="576"/>
            <p14:sldId id="823"/>
            <p14:sldId id="825"/>
            <p14:sldId id="583"/>
            <p14:sldId id="828"/>
            <p14:sldId id="582"/>
            <p14:sldId id="826"/>
            <p14:sldId id="831"/>
            <p14:sldId id="578"/>
            <p14:sldId id="463"/>
            <p14:sldId id="478"/>
            <p14:sldId id="542"/>
            <p14:sldId id="585"/>
            <p14:sldId id="844"/>
            <p14:sldId id="841"/>
            <p14:sldId id="836"/>
            <p14:sldId id="837"/>
            <p14:sldId id="848"/>
            <p14:sldId id="838"/>
            <p14:sldId id="842"/>
            <p14:sldId id="403"/>
            <p14:sldId id="852"/>
            <p14:sldId id="534"/>
            <p14:sldId id="536"/>
            <p14:sldId id="537"/>
            <p14:sldId id="767"/>
            <p14:sldId id="744"/>
            <p14:sldId id="736"/>
            <p14:sldId id="835"/>
            <p14:sldId id="832"/>
            <p14:sldId id="845"/>
            <p14:sldId id="834"/>
            <p14:sldId id="818"/>
            <p14:sldId id="819"/>
            <p14:sldId id="820"/>
            <p14:sldId id="556"/>
            <p14:sldId id="557"/>
            <p14:sldId id="488"/>
            <p14:sldId id="839"/>
            <p14:sldId id="551"/>
            <p14:sldId id="757"/>
            <p14:sldId id="758"/>
            <p14:sldId id="590"/>
            <p14:sldId id="565"/>
            <p14:sldId id="566"/>
            <p14:sldId id="851"/>
            <p14:sldId id="840"/>
            <p14:sldId id="849"/>
            <p14:sldId id="850"/>
            <p14:sldId id="569"/>
            <p14:sldId id="843"/>
            <p14:sldId id="591"/>
            <p14:sldId id="586"/>
            <p14:sldId id="561"/>
            <p14:sldId id="560"/>
            <p14:sldId id="562"/>
            <p14:sldId id="593"/>
            <p14:sldId id="847"/>
            <p14:sldId id="853"/>
            <p14:sldId id="755"/>
            <p14:sldId id="854"/>
            <p14:sldId id="768"/>
            <p14:sldId id="846"/>
            <p14:sldId id="543"/>
            <p14:sldId id="546"/>
            <p14:sldId id="3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FEAAA4-DF63-4789-A829-F02CF003AA4D}" v="176" dt="2024-02-21T17:18:37.0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33" autoAdjust="0"/>
    <p:restoredTop sz="93224" autoAdjust="0"/>
  </p:normalViewPr>
  <p:slideViewPr>
    <p:cSldViewPr snapToGrid="0">
      <p:cViewPr varScale="1">
        <p:scale>
          <a:sx n="58" d="100"/>
          <a:sy n="58" d="100"/>
        </p:scale>
        <p:origin x="384" y="39"/>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60" d="100"/>
        <a:sy n="60" d="100"/>
      </p:scale>
      <p:origin x="0" y="-2202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microsoft.com/office/2015/10/relationships/revisionInfo" Target="revisionInfo.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C9CC6EAB-0C63-4C66-85E2-0CD5F7593E4F}"/>
    <pc:docChg chg="undo redo custSel addSld delSld modSld sldOrd modSection">
      <pc:chgData name="James Williams" userId="c957a50b-491f-4d94-b4bc-52aca3e2340d" providerId="ADAL" clId="{C9CC6EAB-0C63-4C66-85E2-0CD5F7593E4F}" dt="2023-01-15T15:50:30.169" v="6672" actId="20577"/>
      <pc:docMkLst>
        <pc:docMk/>
      </pc:docMkLst>
      <pc:sldChg chg="modSp mod">
        <pc:chgData name="James Williams" userId="c957a50b-491f-4d94-b4bc-52aca3e2340d" providerId="ADAL" clId="{C9CC6EAB-0C63-4C66-85E2-0CD5F7593E4F}" dt="2023-01-15T15:50:30.169" v="6672" actId="20577"/>
        <pc:sldMkLst>
          <pc:docMk/>
          <pc:sldMk cId="3591285556" sldId="261"/>
        </pc:sldMkLst>
        <pc:spChg chg="mod">
          <ac:chgData name="James Williams" userId="c957a50b-491f-4d94-b4bc-52aca3e2340d" providerId="ADAL" clId="{C9CC6EAB-0C63-4C66-85E2-0CD5F7593E4F}" dt="2023-01-15T15:50:30.169" v="6672" actId="20577"/>
          <ac:spMkLst>
            <pc:docMk/>
            <pc:sldMk cId="3591285556" sldId="261"/>
            <ac:spMk id="3" creationId="{2881C62B-3FA4-4DF6-9424-CE1D5C355D82}"/>
          </ac:spMkLst>
        </pc:spChg>
      </pc:sldChg>
      <pc:sldChg chg="delSp modSp add mod modNotesTx">
        <pc:chgData name="James Williams" userId="c957a50b-491f-4d94-b4bc-52aca3e2340d" providerId="ADAL" clId="{C9CC6EAB-0C63-4C66-85E2-0CD5F7593E4F}" dt="2022-12-21T16:38:10.772" v="35" actId="12"/>
        <pc:sldMkLst>
          <pc:docMk/>
          <pc:sldMk cId="1220433550" sldId="367"/>
        </pc:sldMkLst>
        <pc:spChg chg="mod">
          <ac:chgData name="James Williams" userId="c957a50b-491f-4d94-b4bc-52aca3e2340d" providerId="ADAL" clId="{C9CC6EAB-0C63-4C66-85E2-0CD5F7593E4F}" dt="2022-12-21T16:38:10.772" v="35" actId="12"/>
          <ac:spMkLst>
            <pc:docMk/>
            <pc:sldMk cId="1220433550" sldId="367"/>
            <ac:spMk id="9" creationId="{1907F43D-0AA3-4886-AF0D-843268D6CDBB}"/>
          </ac:spMkLst>
        </pc:spChg>
        <pc:spChg chg="del">
          <ac:chgData name="James Williams" userId="c957a50b-491f-4d94-b4bc-52aca3e2340d" providerId="ADAL" clId="{C9CC6EAB-0C63-4C66-85E2-0CD5F7593E4F}" dt="2022-12-21T16:37:43.070" v="1" actId="478"/>
          <ac:spMkLst>
            <pc:docMk/>
            <pc:sldMk cId="1220433550" sldId="367"/>
            <ac:spMk id="11" creationId="{5DFF6D2F-D161-48BD-8BDA-1BDBABD6BAEA}"/>
          </ac:spMkLst>
        </pc:spChg>
      </pc:sldChg>
      <pc:sldChg chg="modSp mod">
        <pc:chgData name="James Williams" userId="c957a50b-491f-4d94-b4bc-52aca3e2340d" providerId="ADAL" clId="{C9CC6EAB-0C63-4C66-85E2-0CD5F7593E4F}" dt="2023-01-15T12:44:53.478" v="3616" actId="20577"/>
        <pc:sldMkLst>
          <pc:docMk/>
          <pc:sldMk cId="3334733230" sldId="401"/>
        </pc:sldMkLst>
        <pc:spChg chg="mod">
          <ac:chgData name="James Williams" userId="c957a50b-491f-4d94-b4bc-52aca3e2340d" providerId="ADAL" clId="{C9CC6EAB-0C63-4C66-85E2-0CD5F7593E4F}" dt="2023-01-15T12:44:53.478" v="3616" actId="20577"/>
          <ac:spMkLst>
            <pc:docMk/>
            <pc:sldMk cId="3334733230" sldId="401"/>
            <ac:spMk id="15" creationId="{005CED6A-A5A7-4341-8E5F-61ACE04CC2A1}"/>
          </ac:spMkLst>
        </pc:spChg>
      </pc:sldChg>
      <pc:sldChg chg="addSp modSp mod">
        <pc:chgData name="James Williams" userId="c957a50b-491f-4d94-b4bc-52aca3e2340d" providerId="ADAL" clId="{C9CC6EAB-0C63-4C66-85E2-0CD5F7593E4F}" dt="2023-01-15T15:31:28.510" v="6287" actId="14100"/>
        <pc:sldMkLst>
          <pc:docMk/>
          <pc:sldMk cId="3989470451" sldId="403"/>
        </pc:sldMkLst>
        <pc:spChg chg="mod">
          <ac:chgData name="James Williams" userId="c957a50b-491f-4d94-b4bc-52aca3e2340d" providerId="ADAL" clId="{C9CC6EAB-0C63-4C66-85E2-0CD5F7593E4F}" dt="2023-01-15T15:17:52.700" v="6096" actId="1076"/>
          <ac:spMkLst>
            <pc:docMk/>
            <pc:sldMk cId="3989470451" sldId="403"/>
            <ac:spMk id="5" creationId="{92D23381-AFF9-41E6-A124-0DF80A667646}"/>
          </ac:spMkLst>
        </pc:spChg>
        <pc:spChg chg="add mod">
          <ac:chgData name="James Williams" userId="c957a50b-491f-4d94-b4bc-52aca3e2340d" providerId="ADAL" clId="{C9CC6EAB-0C63-4C66-85E2-0CD5F7593E4F}" dt="2023-01-15T15:31:28.510" v="6287" actId="14100"/>
          <ac:spMkLst>
            <pc:docMk/>
            <pc:sldMk cId="3989470451" sldId="403"/>
            <ac:spMk id="6" creationId="{9CC0C7D9-DCFE-32DF-C379-FB110F81BA2F}"/>
          </ac:spMkLst>
        </pc:spChg>
        <pc:spChg chg="mod">
          <ac:chgData name="James Williams" userId="c957a50b-491f-4d94-b4bc-52aca3e2340d" providerId="ADAL" clId="{C9CC6EAB-0C63-4C66-85E2-0CD5F7593E4F}" dt="2023-01-15T15:17:33.184" v="6092" actId="14100"/>
          <ac:spMkLst>
            <pc:docMk/>
            <pc:sldMk cId="3989470451" sldId="403"/>
            <ac:spMk id="15" creationId="{005CED6A-A5A7-4341-8E5F-61ACE04CC2A1}"/>
          </ac:spMkLst>
        </pc:spChg>
        <pc:picChg chg="mod">
          <ac:chgData name="James Williams" userId="c957a50b-491f-4d94-b4bc-52aca3e2340d" providerId="ADAL" clId="{C9CC6EAB-0C63-4C66-85E2-0CD5F7593E4F}" dt="2023-01-15T15:17:48.078" v="6095" actId="1076"/>
          <ac:picMkLst>
            <pc:docMk/>
            <pc:sldMk cId="3989470451" sldId="403"/>
            <ac:picMk id="4" creationId="{368214CF-13D7-4E53-AACF-511460A38937}"/>
          </ac:picMkLst>
        </pc:picChg>
      </pc:sldChg>
      <pc:sldChg chg="del">
        <pc:chgData name="James Williams" userId="c957a50b-491f-4d94-b4bc-52aca3e2340d" providerId="ADAL" clId="{C9CC6EAB-0C63-4C66-85E2-0CD5F7593E4F}" dt="2023-01-04T13:21:53.833" v="1460" actId="2696"/>
        <pc:sldMkLst>
          <pc:docMk/>
          <pc:sldMk cId="3624412928" sldId="404"/>
        </pc:sldMkLst>
      </pc:sldChg>
      <pc:sldChg chg="add">
        <pc:chgData name="James Williams" userId="c957a50b-491f-4d94-b4bc-52aca3e2340d" providerId="ADAL" clId="{C9CC6EAB-0C63-4C66-85E2-0CD5F7593E4F}" dt="2023-01-03T18:17:38.740" v="818"/>
        <pc:sldMkLst>
          <pc:docMk/>
          <pc:sldMk cId="184073502" sldId="446"/>
        </pc:sldMkLst>
      </pc:sldChg>
      <pc:sldChg chg="del">
        <pc:chgData name="James Williams" userId="c957a50b-491f-4d94-b4bc-52aca3e2340d" providerId="ADAL" clId="{C9CC6EAB-0C63-4C66-85E2-0CD5F7593E4F}" dt="2023-01-03T18:16:57.203" v="810" actId="2696"/>
        <pc:sldMkLst>
          <pc:docMk/>
          <pc:sldMk cId="1570987984" sldId="446"/>
        </pc:sldMkLst>
      </pc:sldChg>
      <pc:sldChg chg="delSp add del setBg delDesignElem">
        <pc:chgData name="James Williams" userId="c957a50b-491f-4d94-b4bc-52aca3e2340d" providerId="ADAL" clId="{C9CC6EAB-0C63-4C66-85E2-0CD5F7593E4F}" dt="2023-01-03T18:17:36.587" v="817" actId="2696"/>
        <pc:sldMkLst>
          <pc:docMk/>
          <pc:sldMk cId="3855420729" sldId="446"/>
        </pc:sldMkLst>
        <pc:spChg chg="del">
          <ac:chgData name="James Williams" userId="c957a50b-491f-4d94-b4bc-52aca3e2340d" providerId="ADAL" clId="{C9CC6EAB-0C63-4C66-85E2-0CD5F7593E4F}" dt="2023-01-03T18:17:28.194" v="816"/>
          <ac:spMkLst>
            <pc:docMk/>
            <pc:sldMk cId="3855420729" sldId="446"/>
            <ac:spMk id="8" creationId="{1B15ED52-F352-441B-82BF-E0EA34836D08}"/>
          </ac:spMkLst>
        </pc:spChg>
        <pc:spChg chg="del">
          <ac:chgData name="James Williams" userId="c957a50b-491f-4d94-b4bc-52aca3e2340d" providerId="ADAL" clId="{C9CC6EAB-0C63-4C66-85E2-0CD5F7593E4F}" dt="2023-01-03T18:17:28.194" v="816"/>
          <ac:spMkLst>
            <pc:docMk/>
            <pc:sldMk cId="3855420729" sldId="446"/>
            <ac:spMk id="10" creationId="{3B2E3793-BFE6-45A2-9B7B-E18844431C99}"/>
          </ac:spMkLst>
        </pc:spChg>
        <pc:spChg chg="del">
          <ac:chgData name="James Williams" userId="c957a50b-491f-4d94-b4bc-52aca3e2340d" providerId="ADAL" clId="{C9CC6EAB-0C63-4C66-85E2-0CD5F7593E4F}" dt="2023-01-03T18:17:28.194" v="816"/>
          <ac:spMkLst>
            <pc:docMk/>
            <pc:sldMk cId="3855420729" sldId="446"/>
            <ac:spMk id="12" creationId="{BC4C4868-CB8F-4AF9-9CDB-8108F2C19B67}"/>
          </ac:spMkLst>
        </pc:spChg>
        <pc:spChg chg="del">
          <ac:chgData name="James Williams" userId="c957a50b-491f-4d94-b4bc-52aca3e2340d" providerId="ADAL" clId="{C9CC6EAB-0C63-4C66-85E2-0CD5F7593E4F}" dt="2023-01-03T18:17:28.194" v="816"/>
          <ac:spMkLst>
            <pc:docMk/>
            <pc:sldMk cId="3855420729" sldId="446"/>
            <ac:spMk id="14" creationId="{375E0459-6403-40CD-989D-56A4407CA12E}"/>
          </ac:spMkLst>
        </pc:spChg>
        <pc:spChg chg="del">
          <ac:chgData name="James Williams" userId="c957a50b-491f-4d94-b4bc-52aca3e2340d" providerId="ADAL" clId="{C9CC6EAB-0C63-4C66-85E2-0CD5F7593E4F}" dt="2023-01-03T18:17:28.194" v="816"/>
          <ac:spMkLst>
            <pc:docMk/>
            <pc:sldMk cId="3855420729" sldId="446"/>
            <ac:spMk id="16" creationId="{53E5B1A8-3AC9-4BD1-9BBC-78CA94F2D1BA}"/>
          </ac:spMkLst>
        </pc:spChg>
      </pc:sldChg>
      <pc:sldChg chg="modSp mod">
        <pc:chgData name="James Williams" userId="c957a50b-491f-4d94-b4bc-52aca3e2340d" providerId="ADAL" clId="{C9CC6EAB-0C63-4C66-85E2-0CD5F7593E4F}" dt="2023-01-15T12:34:41.094" v="3004" actId="15"/>
        <pc:sldMkLst>
          <pc:docMk/>
          <pc:sldMk cId="2229334029" sldId="460"/>
        </pc:sldMkLst>
        <pc:spChg chg="mod">
          <ac:chgData name="James Williams" userId="c957a50b-491f-4d94-b4bc-52aca3e2340d" providerId="ADAL" clId="{C9CC6EAB-0C63-4C66-85E2-0CD5F7593E4F}" dt="2023-01-15T12:34:34.580" v="3002" actId="14100"/>
          <ac:spMkLst>
            <pc:docMk/>
            <pc:sldMk cId="2229334029" sldId="460"/>
            <ac:spMk id="2" creationId="{3EF06DAB-C6EA-4D58-ABEC-B147F6DEB627}"/>
          </ac:spMkLst>
        </pc:spChg>
        <pc:spChg chg="mod">
          <ac:chgData name="James Williams" userId="c957a50b-491f-4d94-b4bc-52aca3e2340d" providerId="ADAL" clId="{C9CC6EAB-0C63-4C66-85E2-0CD5F7593E4F}" dt="2023-01-15T12:34:41.094" v="3004" actId="15"/>
          <ac:spMkLst>
            <pc:docMk/>
            <pc:sldMk cId="2229334029" sldId="460"/>
            <ac:spMk id="3" creationId="{7E47275A-2FC9-470D-886E-82C2D2F8CFFB}"/>
          </ac:spMkLst>
        </pc:spChg>
      </pc:sldChg>
      <pc:sldChg chg="modSp mod">
        <pc:chgData name="James Williams" userId="c957a50b-491f-4d94-b4bc-52aca3e2340d" providerId="ADAL" clId="{C9CC6EAB-0C63-4C66-85E2-0CD5F7593E4F}" dt="2023-01-12T17:36:14.121" v="1706" actId="14100"/>
        <pc:sldMkLst>
          <pc:docMk/>
          <pc:sldMk cId="4283153345" sldId="463"/>
        </pc:sldMkLst>
        <pc:spChg chg="mod">
          <ac:chgData name="James Williams" userId="c957a50b-491f-4d94-b4bc-52aca3e2340d" providerId="ADAL" clId="{C9CC6EAB-0C63-4C66-85E2-0CD5F7593E4F}" dt="2023-01-12T17:36:14.121" v="1706" actId="14100"/>
          <ac:spMkLst>
            <pc:docMk/>
            <pc:sldMk cId="4283153345" sldId="463"/>
            <ac:spMk id="15" creationId="{005CED6A-A5A7-4341-8E5F-61ACE04CC2A1}"/>
          </ac:spMkLst>
        </pc:spChg>
      </pc:sldChg>
      <pc:sldChg chg="modSp mod">
        <pc:chgData name="James Williams" userId="c957a50b-491f-4d94-b4bc-52aca3e2340d" providerId="ADAL" clId="{C9CC6EAB-0C63-4C66-85E2-0CD5F7593E4F}" dt="2023-01-12T17:41:14.274" v="1813" actId="403"/>
        <pc:sldMkLst>
          <pc:docMk/>
          <pc:sldMk cId="3224502486" sldId="478"/>
        </pc:sldMkLst>
        <pc:spChg chg="mod">
          <ac:chgData name="James Williams" userId="c957a50b-491f-4d94-b4bc-52aca3e2340d" providerId="ADAL" clId="{C9CC6EAB-0C63-4C66-85E2-0CD5F7593E4F}" dt="2023-01-12T17:41:14.274" v="1813" actId="403"/>
          <ac:spMkLst>
            <pc:docMk/>
            <pc:sldMk cId="3224502486" sldId="478"/>
            <ac:spMk id="2" creationId="{61365102-6F14-4FB7-8C3C-AB618E6179A2}"/>
          </ac:spMkLst>
        </pc:spChg>
        <pc:spChg chg="mod">
          <ac:chgData name="James Williams" userId="c957a50b-491f-4d94-b4bc-52aca3e2340d" providerId="ADAL" clId="{C9CC6EAB-0C63-4C66-85E2-0CD5F7593E4F}" dt="2023-01-12T17:38:29.094" v="1730" actId="14100"/>
          <ac:spMkLst>
            <pc:docMk/>
            <pc:sldMk cId="3224502486" sldId="478"/>
            <ac:spMk id="9" creationId="{3A290D8E-19CA-45BB-905E-8DBF196D2EAC}"/>
          </ac:spMkLst>
        </pc:spChg>
        <pc:spChg chg="mod">
          <ac:chgData name="James Williams" userId="c957a50b-491f-4d94-b4bc-52aca3e2340d" providerId="ADAL" clId="{C9CC6EAB-0C63-4C66-85E2-0CD5F7593E4F}" dt="2023-01-12T17:38:48.422" v="1734" actId="1076"/>
          <ac:spMkLst>
            <pc:docMk/>
            <pc:sldMk cId="3224502486" sldId="478"/>
            <ac:spMk id="13" creationId="{D3E2ACD8-408F-4C5E-9929-3C1A2B7FDD52}"/>
          </ac:spMkLst>
        </pc:spChg>
        <pc:picChg chg="mod modCrop">
          <ac:chgData name="James Williams" userId="c957a50b-491f-4d94-b4bc-52aca3e2340d" providerId="ADAL" clId="{C9CC6EAB-0C63-4C66-85E2-0CD5F7593E4F}" dt="2023-01-12T17:38:44.141" v="1733" actId="1076"/>
          <ac:picMkLst>
            <pc:docMk/>
            <pc:sldMk cId="3224502486" sldId="478"/>
            <ac:picMk id="11" creationId="{E30012D0-7EE1-4649-89CB-CB463C57E997}"/>
          </ac:picMkLst>
        </pc:picChg>
      </pc:sldChg>
      <pc:sldChg chg="modSp mod">
        <pc:chgData name="James Williams" userId="c957a50b-491f-4d94-b4bc-52aca3e2340d" providerId="ADAL" clId="{C9CC6EAB-0C63-4C66-85E2-0CD5F7593E4F}" dt="2023-01-12T17:41:24.206" v="1820" actId="403"/>
        <pc:sldMkLst>
          <pc:docMk/>
          <pc:sldMk cId="367652534" sldId="480"/>
        </pc:sldMkLst>
        <pc:spChg chg="mod">
          <ac:chgData name="James Williams" userId="c957a50b-491f-4d94-b4bc-52aca3e2340d" providerId="ADAL" clId="{C9CC6EAB-0C63-4C66-85E2-0CD5F7593E4F}" dt="2023-01-12T17:41:24.206" v="1820" actId="403"/>
          <ac:spMkLst>
            <pc:docMk/>
            <pc:sldMk cId="367652534" sldId="480"/>
            <ac:spMk id="2" creationId="{61365102-6F14-4FB7-8C3C-AB618E6179A2}"/>
          </ac:spMkLst>
        </pc:spChg>
      </pc:sldChg>
      <pc:sldChg chg="modSp mod">
        <pc:chgData name="James Williams" userId="c957a50b-491f-4d94-b4bc-52aca3e2340d" providerId="ADAL" clId="{C9CC6EAB-0C63-4C66-85E2-0CD5F7593E4F}" dt="2023-01-12T17:43:06.146" v="1884" actId="403"/>
        <pc:sldMkLst>
          <pc:docMk/>
          <pc:sldMk cId="3224977869" sldId="485"/>
        </pc:sldMkLst>
        <pc:spChg chg="mod">
          <ac:chgData name="James Williams" userId="c957a50b-491f-4d94-b4bc-52aca3e2340d" providerId="ADAL" clId="{C9CC6EAB-0C63-4C66-85E2-0CD5F7593E4F}" dt="2023-01-12T17:43:06.146" v="1884" actId="403"/>
          <ac:spMkLst>
            <pc:docMk/>
            <pc:sldMk cId="3224977869" sldId="485"/>
            <ac:spMk id="2" creationId="{61365102-6F14-4FB7-8C3C-AB618E6179A2}"/>
          </ac:spMkLst>
        </pc:spChg>
      </pc:sldChg>
      <pc:sldChg chg="modSp mod">
        <pc:chgData name="James Williams" userId="c957a50b-491f-4d94-b4bc-52aca3e2340d" providerId="ADAL" clId="{C9CC6EAB-0C63-4C66-85E2-0CD5F7593E4F}" dt="2023-01-12T17:43:18.386" v="1891" actId="403"/>
        <pc:sldMkLst>
          <pc:docMk/>
          <pc:sldMk cId="3965971327" sldId="487"/>
        </pc:sldMkLst>
        <pc:spChg chg="mod">
          <ac:chgData name="James Williams" userId="c957a50b-491f-4d94-b4bc-52aca3e2340d" providerId="ADAL" clId="{C9CC6EAB-0C63-4C66-85E2-0CD5F7593E4F}" dt="2023-01-12T17:43:18.386" v="1891" actId="403"/>
          <ac:spMkLst>
            <pc:docMk/>
            <pc:sldMk cId="3965971327" sldId="487"/>
            <ac:spMk id="2" creationId="{61365102-6F14-4FB7-8C3C-AB618E6179A2}"/>
          </ac:spMkLst>
        </pc:spChg>
      </pc:sldChg>
      <pc:sldChg chg="add">
        <pc:chgData name="James Williams" userId="c957a50b-491f-4d94-b4bc-52aca3e2340d" providerId="ADAL" clId="{C9CC6EAB-0C63-4C66-85E2-0CD5F7593E4F}" dt="2023-01-12T17:44:02.510" v="1911"/>
        <pc:sldMkLst>
          <pc:docMk/>
          <pc:sldMk cId="987861889" sldId="488"/>
        </pc:sldMkLst>
      </pc:sldChg>
      <pc:sldChg chg="del ord">
        <pc:chgData name="James Williams" userId="c957a50b-491f-4d94-b4bc-52aca3e2340d" providerId="ADAL" clId="{C9CC6EAB-0C63-4C66-85E2-0CD5F7593E4F}" dt="2023-01-12T17:43:40.335" v="1902" actId="2696"/>
        <pc:sldMkLst>
          <pc:docMk/>
          <pc:sldMk cId="2578647665" sldId="488"/>
        </pc:sldMkLst>
      </pc:sldChg>
      <pc:sldChg chg="modSp mod">
        <pc:chgData name="James Williams" userId="c957a50b-491f-4d94-b4bc-52aca3e2340d" providerId="ADAL" clId="{C9CC6EAB-0C63-4C66-85E2-0CD5F7593E4F}" dt="2023-01-12T17:41:41.933" v="1828" actId="403"/>
        <pc:sldMkLst>
          <pc:docMk/>
          <pc:sldMk cId="1414786332" sldId="489"/>
        </pc:sldMkLst>
        <pc:spChg chg="mod">
          <ac:chgData name="James Williams" userId="c957a50b-491f-4d94-b4bc-52aca3e2340d" providerId="ADAL" clId="{C9CC6EAB-0C63-4C66-85E2-0CD5F7593E4F}" dt="2023-01-12T17:41:41.933" v="1828" actId="403"/>
          <ac:spMkLst>
            <pc:docMk/>
            <pc:sldMk cId="1414786332" sldId="489"/>
            <ac:spMk id="2" creationId="{61365102-6F14-4FB7-8C3C-AB618E6179A2}"/>
          </ac:spMkLst>
        </pc:spChg>
      </pc:sldChg>
      <pc:sldChg chg="modSp mod">
        <pc:chgData name="James Williams" userId="c957a50b-491f-4d94-b4bc-52aca3e2340d" providerId="ADAL" clId="{C9CC6EAB-0C63-4C66-85E2-0CD5F7593E4F}" dt="2023-01-12T17:42:08.566" v="1838" actId="403"/>
        <pc:sldMkLst>
          <pc:docMk/>
          <pc:sldMk cId="246676278" sldId="492"/>
        </pc:sldMkLst>
        <pc:spChg chg="mod">
          <ac:chgData name="James Williams" userId="c957a50b-491f-4d94-b4bc-52aca3e2340d" providerId="ADAL" clId="{C9CC6EAB-0C63-4C66-85E2-0CD5F7593E4F}" dt="2023-01-12T17:42:08.566" v="1838" actId="403"/>
          <ac:spMkLst>
            <pc:docMk/>
            <pc:sldMk cId="246676278" sldId="492"/>
            <ac:spMk id="2" creationId="{61365102-6F14-4FB7-8C3C-AB618E6179A2}"/>
          </ac:spMkLst>
        </pc:spChg>
      </pc:sldChg>
      <pc:sldChg chg="add">
        <pc:chgData name="James Williams" userId="c957a50b-491f-4d94-b4bc-52aca3e2340d" providerId="ADAL" clId="{C9CC6EAB-0C63-4C66-85E2-0CD5F7593E4F}" dt="2023-01-12T17:44:02.510" v="1911"/>
        <pc:sldMkLst>
          <pc:docMk/>
          <pc:sldMk cId="1708193891" sldId="493"/>
        </pc:sldMkLst>
      </pc:sldChg>
      <pc:sldChg chg="add del">
        <pc:chgData name="James Williams" userId="c957a50b-491f-4d94-b4bc-52aca3e2340d" providerId="ADAL" clId="{C9CC6EAB-0C63-4C66-85E2-0CD5F7593E4F}" dt="2023-01-12T17:43:40.335" v="1902" actId="2696"/>
        <pc:sldMkLst>
          <pc:docMk/>
          <pc:sldMk cId="3479794351" sldId="493"/>
        </pc:sldMkLst>
      </pc:sldChg>
      <pc:sldChg chg="modSp add del mod">
        <pc:chgData name="James Williams" userId="c957a50b-491f-4d94-b4bc-52aca3e2340d" providerId="ADAL" clId="{C9CC6EAB-0C63-4C66-85E2-0CD5F7593E4F}" dt="2023-01-12T17:43:35.936" v="1901" actId="403"/>
        <pc:sldMkLst>
          <pc:docMk/>
          <pc:sldMk cId="1038975482" sldId="494"/>
        </pc:sldMkLst>
        <pc:spChg chg="mod">
          <ac:chgData name="James Williams" userId="c957a50b-491f-4d94-b4bc-52aca3e2340d" providerId="ADAL" clId="{C9CC6EAB-0C63-4C66-85E2-0CD5F7593E4F}" dt="2023-01-12T17:43:35.936" v="1901" actId="403"/>
          <ac:spMkLst>
            <pc:docMk/>
            <pc:sldMk cId="1038975482" sldId="494"/>
            <ac:spMk id="2" creationId="{61365102-6F14-4FB7-8C3C-AB618E6179A2}"/>
          </ac:spMkLst>
        </pc:spChg>
      </pc:sldChg>
      <pc:sldChg chg="modSp mod">
        <pc:chgData name="James Williams" userId="c957a50b-491f-4d94-b4bc-52aca3e2340d" providerId="ADAL" clId="{C9CC6EAB-0C63-4C66-85E2-0CD5F7593E4F}" dt="2023-01-12T17:42:58.539" v="1878" actId="403"/>
        <pc:sldMkLst>
          <pc:docMk/>
          <pc:sldMk cId="3545897051" sldId="498"/>
        </pc:sldMkLst>
        <pc:spChg chg="mod">
          <ac:chgData name="James Williams" userId="c957a50b-491f-4d94-b4bc-52aca3e2340d" providerId="ADAL" clId="{C9CC6EAB-0C63-4C66-85E2-0CD5F7593E4F}" dt="2023-01-12T17:42:58.539" v="1878" actId="403"/>
          <ac:spMkLst>
            <pc:docMk/>
            <pc:sldMk cId="3545897051" sldId="498"/>
            <ac:spMk id="2" creationId="{61365102-6F14-4FB7-8C3C-AB618E6179A2}"/>
          </ac:spMkLst>
        </pc:spChg>
      </pc:sldChg>
      <pc:sldChg chg="modSp mod">
        <pc:chgData name="James Williams" userId="c957a50b-491f-4d94-b4bc-52aca3e2340d" providerId="ADAL" clId="{C9CC6EAB-0C63-4C66-85E2-0CD5F7593E4F}" dt="2023-01-12T17:41:51.909" v="1833" actId="1076"/>
        <pc:sldMkLst>
          <pc:docMk/>
          <pc:sldMk cId="1252560131" sldId="503"/>
        </pc:sldMkLst>
        <pc:spChg chg="mod">
          <ac:chgData name="James Williams" userId="c957a50b-491f-4d94-b4bc-52aca3e2340d" providerId="ADAL" clId="{C9CC6EAB-0C63-4C66-85E2-0CD5F7593E4F}" dt="2023-01-12T17:41:51.909" v="1833" actId="1076"/>
          <ac:spMkLst>
            <pc:docMk/>
            <pc:sldMk cId="1252560131" sldId="503"/>
            <ac:spMk id="2" creationId="{61365102-6F14-4FB7-8C3C-AB618E6179A2}"/>
          </ac:spMkLst>
        </pc:spChg>
      </pc:sldChg>
      <pc:sldChg chg="modSp mod">
        <pc:chgData name="James Williams" userId="c957a50b-491f-4d94-b4bc-52aca3e2340d" providerId="ADAL" clId="{C9CC6EAB-0C63-4C66-85E2-0CD5F7593E4F}" dt="2023-01-15T12:22:10.615" v="2824" actId="403"/>
        <pc:sldMkLst>
          <pc:docMk/>
          <pc:sldMk cId="4010481293" sldId="509"/>
        </pc:sldMkLst>
        <pc:spChg chg="mod">
          <ac:chgData name="James Williams" userId="c957a50b-491f-4d94-b4bc-52aca3e2340d" providerId="ADAL" clId="{C9CC6EAB-0C63-4C66-85E2-0CD5F7593E4F}" dt="2023-01-15T12:22:10.615" v="2824" actId="403"/>
          <ac:spMkLst>
            <pc:docMk/>
            <pc:sldMk cId="4010481293" sldId="509"/>
            <ac:spMk id="2" creationId="{61365102-6F14-4FB7-8C3C-AB618E6179A2}"/>
          </ac:spMkLst>
        </pc:spChg>
        <pc:spChg chg="mod">
          <ac:chgData name="James Williams" userId="c957a50b-491f-4d94-b4bc-52aca3e2340d" providerId="ADAL" clId="{C9CC6EAB-0C63-4C66-85E2-0CD5F7593E4F}" dt="2023-01-15T12:12:59.116" v="2313" actId="20577"/>
          <ac:spMkLst>
            <pc:docMk/>
            <pc:sldMk cId="4010481293" sldId="509"/>
            <ac:spMk id="15" creationId="{005CED6A-A5A7-4341-8E5F-61ACE04CC2A1}"/>
          </ac:spMkLst>
        </pc:spChg>
      </pc:sldChg>
      <pc:sldChg chg="modSp mod">
        <pc:chgData name="James Williams" userId="c957a50b-491f-4d94-b4bc-52aca3e2340d" providerId="ADAL" clId="{C9CC6EAB-0C63-4C66-85E2-0CD5F7593E4F}" dt="2023-01-15T12:22:20.162" v="2827" actId="403"/>
        <pc:sldMkLst>
          <pc:docMk/>
          <pc:sldMk cId="3323908772" sldId="519"/>
        </pc:sldMkLst>
        <pc:spChg chg="mod">
          <ac:chgData name="James Williams" userId="c957a50b-491f-4d94-b4bc-52aca3e2340d" providerId="ADAL" clId="{C9CC6EAB-0C63-4C66-85E2-0CD5F7593E4F}" dt="2023-01-15T12:22:20.162" v="2827" actId="403"/>
          <ac:spMkLst>
            <pc:docMk/>
            <pc:sldMk cId="3323908772" sldId="519"/>
            <ac:spMk id="2" creationId="{61365102-6F14-4FB7-8C3C-AB618E6179A2}"/>
          </ac:spMkLst>
        </pc:spChg>
        <pc:spChg chg="mod">
          <ac:chgData name="James Williams" userId="c957a50b-491f-4d94-b4bc-52aca3e2340d" providerId="ADAL" clId="{C9CC6EAB-0C63-4C66-85E2-0CD5F7593E4F}" dt="2023-01-15T12:10:21.234" v="2307" actId="113"/>
          <ac:spMkLst>
            <pc:docMk/>
            <pc:sldMk cId="3323908772" sldId="519"/>
            <ac:spMk id="15" creationId="{005CED6A-A5A7-4341-8E5F-61ACE04CC2A1}"/>
          </ac:spMkLst>
        </pc:spChg>
      </pc:sldChg>
      <pc:sldChg chg="modSp mod">
        <pc:chgData name="James Williams" userId="c957a50b-491f-4d94-b4bc-52aca3e2340d" providerId="ADAL" clId="{C9CC6EAB-0C63-4C66-85E2-0CD5F7593E4F}" dt="2023-01-15T12:25:17.304" v="2849" actId="1076"/>
        <pc:sldMkLst>
          <pc:docMk/>
          <pc:sldMk cId="2874646818" sldId="521"/>
        </pc:sldMkLst>
        <pc:spChg chg="mod">
          <ac:chgData name="James Williams" userId="c957a50b-491f-4d94-b4bc-52aca3e2340d" providerId="ADAL" clId="{C9CC6EAB-0C63-4C66-85E2-0CD5F7593E4F}" dt="2023-01-15T12:25:17.304" v="2849" actId="1076"/>
          <ac:spMkLst>
            <pc:docMk/>
            <pc:sldMk cId="2874646818" sldId="521"/>
            <ac:spMk id="2" creationId="{61365102-6F14-4FB7-8C3C-AB618E6179A2}"/>
          </ac:spMkLst>
        </pc:spChg>
        <pc:picChg chg="mod">
          <ac:chgData name="James Williams" userId="c957a50b-491f-4d94-b4bc-52aca3e2340d" providerId="ADAL" clId="{C9CC6EAB-0C63-4C66-85E2-0CD5F7593E4F}" dt="2023-01-15T12:25:13.057" v="2848" actId="1076"/>
          <ac:picMkLst>
            <pc:docMk/>
            <pc:sldMk cId="2874646818" sldId="521"/>
            <ac:picMk id="9" creationId="{F123620F-87AF-41C8-9D8F-CCF1A7221514}"/>
          </ac:picMkLst>
        </pc:picChg>
      </pc:sldChg>
      <pc:sldChg chg="modSp mod">
        <pc:chgData name="James Williams" userId="c957a50b-491f-4d94-b4bc-52aca3e2340d" providerId="ADAL" clId="{C9CC6EAB-0C63-4C66-85E2-0CD5F7593E4F}" dt="2023-01-15T12:25:46.738" v="2855" actId="403"/>
        <pc:sldMkLst>
          <pc:docMk/>
          <pc:sldMk cId="720077896" sldId="523"/>
        </pc:sldMkLst>
        <pc:spChg chg="mod">
          <ac:chgData name="James Williams" userId="c957a50b-491f-4d94-b4bc-52aca3e2340d" providerId="ADAL" clId="{C9CC6EAB-0C63-4C66-85E2-0CD5F7593E4F}" dt="2023-01-15T12:25:46.738" v="2855" actId="403"/>
          <ac:spMkLst>
            <pc:docMk/>
            <pc:sldMk cId="720077896" sldId="523"/>
            <ac:spMk id="2" creationId="{61365102-6F14-4FB7-8C3C-AB618E6179A2}"/>
          </ac:spMkLst>
        </pc:spChg>
      </pc:sldChg>
      <pc:sldChg chg="modSp mod">
        <pc:chgData name="James Williams" userId="c957a50b-491f-4d94-b4bc-52aca3e2340d" providerId="ADAL" clId="{C9CC6EAB-0C63-4C66-85E2-0CD5F7593E4F}" dt="2023-01-15T12:35:03.131" v="3014" actId="14100"/>
        <pc:sldMkLst>
          <pc:docMk/>
          <pc:sldMk cId="3007595885" sldId="524"/>
        </pc:sldMkLst>
        <pc:spChg chg="mod">
          <ac:chgData name="James Williams" userId="c957a50b-491f-4d94-b4bc-52aca3e2340d" providerId="ADAL" clId="{C9CC6EAB-0C63-4C66-85E2-0CD5F7593E4F}" dt="2023-01-15T12:35:03.131" v="3014" actId="14100"/>
          <ac:spMkLst>
            <pc:docMk/>
            <pc:sldMk cId="3007595885" sldId="524"/>
            <ac:spMk id="2" creationId="{61365102-6F14-4FB7-8C3C-AB618E6179A2}"/>
          </ac:spMkLst>
        </pc:spChg>
      </pc:sldChg>
      <pc:sldChg chg="modSp mod setBg">
        <pc:chgData name="James Williams" userId="c957a50b-491f-4d94-b4bc-52aca3e2340d" providerId="ADAL" clId="{C9CC6EAB-0C63-4C66-85E2-0CD5F7593E4F}" dt="2023-01-15T12:34:17.848" v="2992"/>
        <pc:sldMkLst>
          <pc:docMk/>
          <pc:sldMk cId="2724541718" sldId="526"/>
        </pc:sldMkLst>
        <pc:spChg chg="mod">
          <ac:chgData name="James Williams" userId="c957a50b-491f-4d94-b4bc-52aca3e2340d" providerId="ADAL" clId="{C9CC6EAB-0C63-4C66-85E2-0CD5F7593E4F}" dt="2023-01-15T12:34:04.663" v="2990" actId="20577"/>
          <ac:spMkLst>
            <pc:docMk/>
            <pc:sldMk cId="2724541718" sldId="526"/>
            <ac:spMk id="2" creationId="{61365102-6F14-4FB7-8C3C-AB618E6179A2}"/>
          </ac:spMkLst>
        </pc:spChg>
        <pc:spChg chg="mod">
          <ac:chgData name="James Williams" userId="c957a50b-491f-4d94-b4bc-52aca3e2340d" providerId="ADAL" clId="{C9CC6EAB-0C63-4C66-85E2-0CD5F7593E4F}" dt="2023-01-15T12:33:57.630" v="2987" actId="27636"/>
          <ac:spMkLst>
            <pc:docMk/>
            <pc:sldMk cId="2724541718" sldId="526"/>
            <ac:spMk id="15" creationId="{005CED6A-A5A7-4341-8E5F-61ACE04CC2A1}"/>
          </ac:spMkLst>
        </pc:spChg>
      </pc:sldChg>
      <pc:sldChg chg="modSp mod">
        <pc:chgData name="James Williams" userId="c957a50b-491f-4d94-b4bc-52aca3e2340d" providerId="ADAL" clId="{C9CC6EAB-0C63-4C66-85E2-0CD5F7593E4F}" dt="2023-01-15T12:35:30.545" v="3024" actId="948"/>
        <pc:sldMkLst>
          <pc:docMk/>
          <pc:sldMk cId="976501062" sldId="532"/>
        </pc:sldMkLst>
        <pc:spChg chg="mod">
          <ac:chgData name="James Williams" userId="c957a50b-491f-4d94-b4bc-52aca3e2340d" providerId="ADAL" clId="{C9CC6EAB-0C63-4C66-85E2-0CD5F7593E4F}" dt="2023-01-15T12:35:30.545" v="3024" actId="948"/>
          <ac:spMkLst>
            <pc:docMk/>
            <pc:sldMk cId="976501062" sldId="532"/>
            <ac:spMk id="15" creationId="{005CED6A-A5A7-4341-8E5F-61ACE04CC2A1}"/>
          </ac:spMkLst>
        </pc:spChg>
      </pc:sldChg>
      <pc:sldChg chg="modSp mod">
        <pc:chgData name="James Williams" userId="c957a50b-491f-4d94-b4bc-52aca3e2340d" providerId="ADAL" clId="{C9CC6EAB-0C63-4C66-85E2-0CD5F7593E4F}" dt="2023-01-15T12:35:55.843" v="3031" actId="1076"/>
        <pc:sldMkLst>
          <pc:docMk/>
          <pc:sldMk cId="3532574148" sldId="533"/>
        </pc:sldMkLst>
        <pc:spChg chg="mod">
          <ac:chgData name="James Williams" userId="c957a50b-491f-4d94-b4bc-52aca3e2340d" providerId="ADAL" clId="{C9CC6EAB-0C63-4C66-85E2-0CD5F7593E4F}" dt="2023-01-15T12:35:48.636" v="3030" actId="1076"/>
          <ac:spMkLst>
            <pc:docMk/>
            <pc:sldMk cId="3532574148" sldId="533"/>
            <ac:spMk id="2" creationId="{61365102-6F14-4FB7-8C3C-AB618E6179A2}"/>
          </ac:spMkLst>
        </pc:spChg>
        <pc:spChg chg="mod">
          <ac:chgData name="James Williams" userId="c957a50b-491f-4d94-b4bc-52aca3e2340d" providerId="ADAL" clId="{C9CC6EAB-0C63-4C66-85E2-0CD5F7593E4F}" dt="2023-01-15T12:35:55.843" v="3031" actId="1076"/>
          <ac:spMkLst>
            <pc:docMk/>
            <pc:sldMk cId="3532574148" sldId="533"/>
            <ac:spMk id="15" creationId="{005CED6A-A5A7-4341-8E5F-61ACE04CC2A1}"/>
          </ac:spMkLst>
        </pc:spChg>
      </pc:sldChg>
      <pc:sldChg chg="addSp modSp mod">
        <pc:chgData name="James Williams" userId="c957a50b-491f-4d94-b4bc-52aca3e2340d" providerId="ADAL" clId="{C9CC6EAB-0C63-4C66-85E2-0CD5F7593E4F}" dt="2023-01-15T15:34:31.341" v="6327" actId="20577"/>
        <pc:sldMkLst>
          <pc:docMk/>
          <pc:sldMk cId="2982295109" sldId="534"/>
        </pc:sldMkLst>
        <pc:spChg chg="mod">
          <ac:chgData name="James Williams" userId="c957a50b-491f-4d94-b4bc-52aca3e2340d" providerId="ADAL" clId="{C9CC6EAB-0C63-4C66-85E2-0CD5F7593E4F}" dt="2023-01-15T15:34:31.341" v="6327" actId="20577"/>
          <ac:spMkLst>
            <pc:docMk/>
            <pc:sldMk cId="2982295109" sldId="534"/>
            <ac:spMk id="2" creationId="{61365102-6F14-4FB7-8C3C-AB618E6179A2}"/>
          </ac:spMkLst>
        </pc:spChg>
        <pc:spChg chg="add mod">
          <ac:chgData name="James Williams" userId="c957a50b-491f-4d94-b4bc-52aca3e2340d" providerId="ADAL" clId="{C9CC6EAB-0C63-4C66-85E2-0CD5F7593E4F}" dt="2023-01-15T15:34:14.606" v="6322" actId="1076"/>
          <ac:spMkLst>
            <pc:docMk/>
            <pc:sldMk cId="2982295109" sldId="534"/>
            <ac:spMk id="4" creationId="{18C6296D-D3D2-91F3-EBA5-6E62C0737643}"/>
          </ac:spMkLst>
        </pc:spChg>
        <pc:spChg chg="mod">
          <ac:chgData name="James Williams" userId="c957a50b-491f-4d94-b4bc-52aca3e2340d" providerId="ADAL" clId="{C9CC6EAB-0C63-4C66-85E2-0CD5F7593E4F}" dt="2023-01-15T15:34:21.646" v="6324" actId="14100"/>
          <ac:spMkLst>
            <pc:docMk/>
            <pc:sldMk cId="2982295109" sldId="534"/>
            <ac:spMk id="15" creationId="{005CED6A-A5A7-4341-8E5F-61ACE04CC2A1}"/>
          </ac:spMkLst>
        </pc:spChg>
        <pc:picChg chg="add mod">
          <ac:chgData name="James Williams" userId="c957a50b-491f-4d94-b4bc-52aca3e2340d" providerId="ADAL" clId="{C9CC6EAB-0C63-4C66-85E2-0CD5F7593E4F}" dt="2023-01-15T15:34:14.606" v="6322" actId="1076"/>
          <ac:picMkLst>
            <pc:docMk/>
            <pc:sldMk cId="2982295109" sldId="534"/>
            <ac:picMk id="3" creationId="{8D49485A-62F1-8017-F500-1D88251A2F5B}"/>
          </ac:picMkLst>
        </pc:picChg>
      </pc:sldChg>
      <pc:sldChg chg="modSp mod">
        <pc:chgData name="James Williams" userId="c957a50b-491f-4d94-b4bc-52aca3e2340d" providerId="ADAL" clId="{C9CC6EAB-0C63-4C66-85E2-0CD5F7593E4F}" dt="2023-01-15T15:22:13.421" v="6219" actId="20577"/>
        <pc:sldMkLst>
          <pc:docMk/>
          <pc:sldMk cId="2742567951" sldId="536"/>
        </pc:sldMkLst>
        <pc:spChg chg="mod">
          <ac:chgData name="James Williams" userId="c957a50b-491f-4d94-b4bc-52aca3e2340d" providerId="ADAL" clId="{C9CC6EAB-0C63-4C66-85E2-0CD5F7593E4F}" dt="2023-01-15T15:22:13.421" v="6219" actId="20577"/>
          <ac:spMkLst>
            <pc:docMk/>
            <pc:sldMk cId="2742567951" sldId="536"/>
            <ac:spMk id="15" creationId="{005CED6A-A5A7-4341-8E5F-61ACE04CC2A1}"/>
          </ac:spMkLst>
        </pc:spChg>
      </pc:sldChg>
      <pc:sldChg chg="modSp mod">
        <pc:chgData name="James Williams" userId="c957a50b-491f-4d94-b4bc-52aca3e2340d" providerId="ADAL" clId="{C9CC6EAB-0C63-4C66-85E2-0CD5F7593E4F}" dt="2023-01-15T15:22:46.738" v="6222" actId="403"/>
        <pc:sldMkLst>
          <pc:docMk/>
          <pc:sldMk cId="4136277560" sldId="537"/>
        </pc:sldMkLst>
        <pc:spChg chg="mod">
          <ac:chgData name="James Williams" userId="c957a50b-491f-4d94-b4bc-52aca3e2340d" providerId="ADAL" clId="{C9CC6EAB-0C63-4C66-85E2-0CD5F7593E4F}" dt="2023-01-15T15:22:46.738" v="6222" actId="403"/>
          <ac:spMkLst>
            <pc:docMk/>
            <pc:sldMk cId="4136277560" sldId="537"/>
            <ac:spMk id="2" creationId="{61365102-6F14-4FB7-8C3C-AB618E6179A2}"/>
          </ac:spMkLst>
        </pc:spChg>
      </pc:sldChg>
      <pc:sldChg chg="delSp add del setBg delDesignElem">
        <pc:chgData name="James Williams" userId="c957a50b-491f-4d94-b4bc-52aca3e2340d" providerId="ADAL" clId="{C9CC6EAB-0C63-4C66-85E2-0CD5F7593E4F}" dt="2023-01-03T18:17:36.587" v="817" actId="2696"/>
        <pc:sldMkLst>
          <pc:docMk/>
          <pc:sldMk cId="2983898" sldId="538"/>
        </pc:sldMkLst>
        <pc:spChg chg="del">
          <ac:chgData name="James Williams" userId="c957a50b-491f-4d94-b4bc-52aca3e2340d" providerId="ADAL" clId="{C9CC6EAB-0C63-4C66-85E2-0CD5F7593E4F}" dt="2023-01-03T18:17:28.194" v="816"/>
          <ac:spMkLst>
            <pc:docMk/>
            <pc:sldMk cId="2983898" sldId="538"/>
            <ac:spMk id="8" creationId="{1B15ED52-F352-441B-82BF-E0EA34836D08}"/>
          </ac:spMkLst>
        </pc:spChg>
        <pc:spChg chg="del">
          <ac:chgData name="James Williams" userId="c957a50b-491f-4d94-b4bc-52aca3e2340d" providerId="ADAL" clId="{C9CC6EAB-0C63-4C66-85E2-0CD5F7593E4F}" dt="2023-01-03T18:17:28.194" v="816"/>
          <ac:spMkLst>
            <pc:docMk/>
            <pc:sldMk cId="2983898" sldId="538"/>
            <ac:spMk id="10" creationId="{3B2E3793-BFE6-45A2-9B7B-E18844431C99}"/>
          </ac:spMkLst>
        </pc:spChg>
        <pc:spChg chg="del">
          <ac:chgData name="James Williams" userId="c957a50b-491f-4d94-b4bc-52aca3e2340d" providerId="ADAL" clId="{C9CC6EAB-0C63-4C66-85E2-0CD5F7593E4F}" dt="2023-01-03T18:17:28.194" v="816"/>
          <ac:spMkLst>
            <pc:docMk/>
            <pc:sldMk cId="2983898" sldId="538"/>
            <ac:spMk id="12" creationId="{BC4C4868-CB8F-4AF9-9CDB-8108F2C19B67}"/>
          </ac:spMkLst>
        </pc:spChg>
        <pc:spChg chg="del">
          <ac:chgData name="James Williams" userId="c957a50b-491f-4d94-b4bc-52aca3e2340d" providerId="ADAL" clId="{C9CC6EAB-0C63-4C66-85E2-0CD5F7593E4F}" dt="2023-01-03T18:17:28.194" v="816"/>
          <ac:spMkLst>
            <pc:docMk/>
            <pc:sldMk cId="2983898" sldId="538"/>
            <ac:spMk id="14" creationId="{375E0459-6403-40CD-989D-56A4407CA12E}"/>
          </ac:spMkLst>
        </pc:spChg>
        <pc:spChg chg="del">
          <ac:chgData name="James Williams" userId="c957a50b-491f-4d94-b4bc-52aca3e2340d" providerId="ADAL" clId="{C9CC6EAB-0C63-4C66-85E2-0CD5F7593E4F}" dt="2023-01-03T18:17:28.194" v="816"/>
          <ac:spMkLst>
            <pc:docMk/>
            <pc:sldMk cId="2983898" sldId="538"/>
            <ac:spMk id="16" creationId="{53E5B1A8-3AC9-4BD1-9BBC-78CA94F2D1BA}"/>
          </ac:spMkLst>
        </pc:spChg>
      </pc:sldChg>
      <pc:sldChg chg="add">
        <pc:chgData name="James Williams" userId="c957a50b-491f-4d94-b4bc-52aca3e2340d" providerId="ADAL" clId="{C9CC6EAB-0C63-4C66-85E2-0CD5F7593E4F}" dt="2023-01-03T18:17:38.740" v="818"/>
        <pc:sldMkLst>
          <pc:docMk/>
          <pc:sldMk cId="2765361605" sldId="538"/>
        </pc:sldMkLst>
      </pc:sldChg>
      <pc:sldChg chg="del">
        <pc:chgData name="James Williams" userId="c957a50b-491f-4d94-b4bc-52aca3e2340d" providerId="ADAL" clId="{C9CC6EAB-0C63-4C66-85E2-0CD5F7593E4F}" dt="2023-01-03T18:16:57.203" v="810" actId="2696"/>
        <pc:sldMkLst>
          <pc:docMk/>
          <pc:sldMk cId="4043942067" sldId="538"/>
        </pc:sldMkLst>
      </pc:sldChg>
      <pc:sldChg chg="del">
        <pc:chgData name="James Williams" userId="c957a50b-491f-4d94-b4bc-52aca3e2340d" providerId="ADAL" clId="{C9CC6EAB-0C63-4C66-85E2-0CD5F7593E4F}" dt="2023-01-03T18:16:57.203" v="810" actId="2696"/>
        <pc:sldMkLst>
          <pc:docMk/>
          <pc:sldMk cId="1572532809" sldId="539"/>
        </pc:sldMkLst>
      </pc:sldChg>
      <pc:sldChg chg="delSp add del setBg delDesignElem">
        <pc:chgData name="James Williams" userId="c957a50b-491f-4d94-b4bc-52aca3e2340d" providerId="ADAL" clId="{C9CC6EAB-0C63-4C66-85E2-0CD5F7593E4F}" dt="2023-01-03T18:17:36.587" v="817" actId="2696"/>
        <pc:sldMkLst>
          <pc:docMk/>
          <pc:sldMk cId="3615444464" sldId="539"/>
        </pc:sldMkLst>
        <pc:spChg chg="del">
          <ac:chgData name="James Williams" userId="c957a50b-491f-4d94-b4bc-52aca3e2340d" providerId="ADAL" clId="{C9CC6EAB-0C63-4C66-85E2-0CD5F7593E4F}" dt="2023-01-03T18:17:28.194" v="816"/>
          <ac:spMkLst>
            <pc:docMk/>
            <pc:sldMk cId="3615444464" sldId="539"/>
            <ac:spMk id="8" creationId="{1B15ED52-F352-441B-82BF-E0EA34836D08}"/>
          </ac:spMkLst>
        </pc:spChg>
        <pc:spChg chg="del">
          <ac:chgData name="James Williams" userId="c957a50b-491f-4d94-b4bc-52aca3e2340d" providerId="ADAL" clId="{C9CC6EAB-0C63-4C66-85E2-0CD5F7593E4F}" dt="2023-01-03T18:17:28.194" v="816"/>
          <ac:spMkLst>
            <pc:docMk/>
            <pc:sldMk cId="3615444464" sldId="539"/>
            <ac:spMk id="10" creationId="{3B2E3793-BFE6-45A2-9B7B-E18844431C99}"/>
          </ac:spMkLst>
        </pc:spChg>
        <pc:spChg chg="del">
          <ac:chgData name="James Williams" userId="c957a50b-491f-4d94-b4bc-52aca3e2340d" providerId="ADAL" clId="{C9CC6EAB-0C63-4C66-85E2-0CD5F7593E4F}" dt="2023-01-03T18:17:28.194" v="816"/>
          <ac:spMkLst>
            <pc:docMk/>
            <pc:sldMk cId="3615444464" sldId="539"/>
            <ac:spMk id="12" creationId="{BC4C4868-CB8F-4AF9-9CDB-8108F2C19B67}"/>
          </ac:spMkLst>
        </pc:spChg>
        <pc:spChg chg="del">
          <ac:chgData name="James Williams" userId="c957a50b-491f-4d94-b4bc-52aca3e2340d" providerId="ADAL" clId="{C9CC6EAB-0C63-4C66-85E2-0CD5F7593E4F}" dt="2023-01-03T18:17:28.194" v="816"/>
          <ac:spMkLst>
            <pc:docMk/>
            <pc:sldMk cId="3615444464" sldId="539"/>
            <ac:spMk id="14" creationId="{375E0459-6403-40CD-989D-56A4407CA12E}"/>
          </ac:spMkLst>
        </pc:spChg>
        <pc:spChg chg="del">
          <ac:chgData name="James Williams" userId="c957a50b-491f-4d94-b4bc-52aca3e2340d" providerId="ADAL" clId="{C9CC6EAB-0C63-4C66-85E2-0CD5F7593E4F}" dt="2023-01-03T18:17:28.194" v="816"/>
          <ac:spMkLst>
            <pc:docMk/>
            <pc:sldMk cId="3615444464" sldId="539"/>
            <ac:spMk id="16" creationId="{53E5B1A8-3AC9-4BD1-9BBC-78CA94F2D1BA}"/>
          </ac:spMkLst>
        </pc:spChg>
      </pc:sldChg>
      <pc:sldChg chg="add">
        <pc:chgData name="James Williams" userId="c957a50b-491f-4d94-b4bc-52aca3e2340d" providerId="ADAL" clId="{C9CC6EAB-0C63-4C66-85E2-0CD5F7593E4F}" dt="2023-01-03T18:17:38.740" v="818"/>
        <pc:sldMkLst>
          <pc:docMk/>
          <pc:sldMk cId="4025985338" sldId="539"/>
        </pc:sldMkLst>
      </pc:sldChg>
      <pc:sldChg chg="delSp add del setBg delDesignElem">
        <pc:chgData name="James Williams" userId="c957a50b-491f-4d94-b4bc-52aca3e2340d" providerId="ADAL" clId="{C9CC6EAB-0C63-4C66-85E2-0CD5F7593E4F}" dt="2023-01-03T18:17:36.587" v="817" actId="2696"/>
        <pc:sldMkLst>
          <pc:docMk/>
          <pc:sldMk cId="1662293504" sldId="540"/>
        </pc:sldMkLst>
        <pc:spChg chg="del">
          <ac:chgData name="James Williams" userId="c957a50b-491f-4d94-b4bc-52aca3e2340d" providerId="ADAL" clId="{C9CC6EAB-0C63-4C66-85E2-0CD5F7593E4F}" dt="2023-01-03T18:17:28.194" v="816"/>
          <ac:spMkLst>
            <pc:docMk/>
            <pc:sldMk cId="1662293504" sldId="540"/>
            <ac:spMk id="8" creationId="{1B15ED52-F352-441B-82BF-E0EA34836D08}"/>
          </ac:spMkLst>
        </pc:spChg>
        <pc:spChg chg="del">
          <ac:chgData name="James Williams" userId="c957a50b-491f-4d94-b4bc-52aca3e2340d" providerId="ADAL" clId="{C9CC6EAB-0C63-4C66-85E2-0CD5F7593E4F}" dt="2023-01-03T18:17:28.194" v="816"/>
          <ac:spMkLst>
            <pc:docMk/>
            <pc:sldMk cId="1662293504" sldId="540"/>
            <ac:spMk id="10" creationId="{3B2E3793-BFE6-45A2-9B7B-E18844431C99}"/>
          </ac:spMkLst>
        </pc:spChg>
        <pc:spChg chg="del">
          <ac:chgData name="James Williams" userId="c957a50b-491f-4d94-b4bc-52aca3e2340d" providerId="ADAL" clId="{C9CC6EAB-0C63-4C66-85E2-0CD5F7593E4F}" dt="2023-01-03T18:17:28.194" v="816"/>
          <ac:spMkLst>
            <pc:docMk/>
            <pc:sldMk cId="1662293504" sldId="540"/>
            <ac:spMk id="12" creationId="{BC4C4868-CB8F-4AF9-9CDB-8108F2C19B67}"/>
          </ac:spMkLst>
        </pc:spChg>
        <pc:spChg chg="del">
          <ac:chgData name="James Williams" userId="c957a50b-491f-4d94-b4bc-52aca3e2340d" providerId="ADAL" clId="{C9CC6EAB-0C63-4C66-85E2-0CD5F7593E4F}" dt="2023-01-03T18:17:28.194" v="816"/>
          <ac:spMkLst>
            <pc:docMk/>
            <pc:sldMk cId="1662293504" sldId="540"/>
            <ac:spMk id="14" creationId="{375E0459-6403-40CD-989D-56A4407CA12E}"/>
          </ac:spMkLst>
        </pc:spChg>
        <pc:spChg chg="del">
          <ac:chgData name="James Williams" userId="c957a50b-491f-4d94-b4bc-52aca3e2340d" providerId="ADAL" clId="{C9CC6EAB-0C63-4C66-85E2-0CD5F7593E4F}" dt="2023-01-03T18:17:28.194" v="816"/>
          <ac:spMkLst>
            <pc:docMk/>
            <pc:sldMk cId="1662293504" sldId="540"/>
            <ac:spMk id="16" creationId="{53E5B1A8-3AC9-4BD1-9BBC-78CA94F2D1BA}"/>
          </ac:spMkLst>
        </pc:spChg>
      </pc:sldChg>
      <pc:sldChg chg="add">
        <pc:chgData name="James Williams" userId="c957a50b-491f-4d94-b4bc-52aca3e2340d" providerId="ADAL" clId="{C9CC6EAB-0C63-4C66-85E2-0CD5F7593E4F}" dt="2023-01-03T18:17:38.740" v="818"/>
        <pc:sldMkLst>
          <pc:docMk/>
          <pc:sldMk cId="2698781489" sldId="540"/>
        </pc:sldMkLst>
      </pc:sldChg>
      <pc:sldChg chg="del">
        <pc:chgData name="James Williams" userId="c957a50b-491f-4d94-b4bc-52aca3e2340d" providerId="ADAL" clId="{C9CC6EAB-0C63-4C66-85E2-0CD5F7593E4F}" dt="2023-01-03T18:16:57.203" v="810" actId="2696"/>
        <pc:sldMkLst>
          <pc:docMk/>
          <pc:sldMk cId="4172388518" sldId="540"/>
        </pc:sldMkLst>
      </pc:sldChg>
      <pc:sldChg chg="add">
        <pc:chgData name="James Williams" userId="c957a50b-491f-4d94-b4bc-52aca3e2340d" providerId="ADAL" clId="{C9CC6EAB-0C63-4C66-85E2-0CD5F7593E4F}" dt="2023-01-03T18:17:38.740" v="818"/>
        <pc:sldMkLst>
          <pc:docMk/>
          <pc:sldMk cId="2344229046" sldId="541"/>
        </pc:sldMkLst>
      </pc:sldChg>
      <pc:sldChg chg="del">
        <pc:chgData name="James Williams" userId="c957a50b-491f-4d94-b4bc-52aca3e2340d" providerId="ADAL" clId="{C9CC6EAB-0C63-4C66-85E2-0CD5F7593E4F}" dt="2023-01-03T18:16:57.203" v="810" actId="2696"/>
        <pc:sldMkLst>
          <pc:docMk/>
          <pc:sldMk cId="2620169262" sldId="541"/>
        </pc:sldMkLst>
      </pc:sldChg>
      <pc:sldChg chg="delSp add del setBg delDesignElem">
        <pc:chgData name="James Williams" userId="c957a50b-491f-4d94-b4bc-52aca3e2340d" providerId="ADAL" clId="{C9CC6EAB-0C63-4C66-85E2-0CD5F7593E4F}" dt="2023-01-03T18:17:36.587" v="817" actId="2696"/>
        <pc:sldMkLst>
          <pc:docMk/>
          <pc:sldMk cId="3399740191" sldId="541"/>
        </pc:sldMkLst>
        <pc:spChg chg="del">
          <ac:chgData name="James Williams" userId="c957a50b-491f-4d94-b4bc-52aca3e2340d" providerId="ADAL" clId="{C9CC6EAB-0C63-4C66-85E2-0CD5F7593E4F}" dt="2023-01-03T18:17:28.194" v="816"/>
          <ac:spMkLst>
            <pc:docMk/>
            <pc:sldMk cId="3399740191" sldId="541"/>
            <ac:spMk id="8" creationId="{1B15ED52-F352-441B-82BF-E0EA34836D08}"/>
          </ac:spMkLst>
        </pc:spChg>
        <pc:spChg chg="del">
          <ac:chgData name="James Williams" userId="c957a50b-491f-4d94-b4bc-52aca3e2340d" providerId="ADAL" clId="{C9CC6EAB-0C63-4C66-85E2-0CD5F7593E4F}" dt="2023-01-03T18:17:28.194" v="816"/>
          <ac:spMkLst>
            <pc:docMk/>
            <pc:sldMk cId="3399740191" sldId="541"/>
            <ac:spMk id="10" creationId="{3B2E3793-BFE6-45A2-9B7B-E18844431C99}"/>
          </ac:spMkLst>
        </pc:spChg>
        <pc:spChg chg="del">
          <ac:chgData name="James Williams" userId="c957a50b-491f-4d94-b4bc-52aca3e2340d" providerId="ADAL" clId="{C9CC6EAB-0C63-4C66-85E2-0CD5F7593E4F}" dt="2023-01-03T18:17:28.194" v="816"/>
          <ac:spMkLst>
            <pc:docMk/>
            <pc:sldMk cId="3399740191" sldId="541"/>
            <ac:spMk id="12" creationId="{BC4C4868-CB8F-4AF9-9CDB-8108F2C19B67}"/>
          </ac:spMkLst>
        </pc:spChg>
        <pc:spChg chg="del">
          <ac:chgData name="James Williams" userId="c957a50b-491f-4d94-b4bc-52aca3e2340d" providerId="ADAL" clId="{C9CC6EAB-0C63-4C66-85E2-0CD5F7593E4F}" dt="2023-01-03T18:17:28.194" v="816"/>
          <ac:spMkLst>
            <pc:docMk/>
            <pc:sldMk cId="3399740191" sldId="541"/>
            <ac:spMk id="14" creationId="{375E0459-6403-40CD-989D-56A4407CA12E}"/>
          </ac:spMkLst>
        </pc:spChg>
        <pc:spChg chg="del">
          <ac:chgData name="James Williams" userId="c957a50b-491f-4d94-b4bc-52aca3e2340d" providerId="ADAL" clId="{C9CC6EAB-0C63-4C66-85E2-0CD5F7593E4F}" dt="2023-01-03T18:17:28.194" v="816"/>
          <ac:spMkLst>
            <pc:docMk/>
            <pc:sldMk cId="3399740191" sldId="541"/>
            <ac:spMk id="16" creationId="{53E5B1A8-3AC9-4BD1-9BBC-78CA94F2D1BA}"/>
          </ac:spMkLst>
        </pc:spChg>
      </pc:sldChg>
      <pc:sldChg chg="modSp mod ord">
        <pc:chgData name="James Williams" userId="c957a50b-491f-4d94-b4bc-52aca3e2340d" providerId="ADAL" clId="{C9CC6EAB-0C63-4C66-85E2-0CD5F7593E4F}" dt="2023-01-15T15:10:02.273" v="6048"/>
        <pc:sldMkLst>
          <pc:docMk/>
          <pc:sldMk cId="2102993128" sldId="542"/>
        </pc:sldMkLst>
        <pc:spChg chg="mod">
          <ac:chgData name="James Williams" userId="c957a50b-491f-4d94-b4bc-52aca3e2340d" providerId="ADAL" clId="{C9CC6EAB-0C63-4C66-85E2-0CD5F7593E4F}" dt="2023-01-15T15:09:58.909" v="6046" actId="1076"/>
          <ac:spMkLst>
            <pc:docMk/>
            <pc:sldMk cId="2102993128" sldId="542"/>
            <ac:spMk id="2" creationId="{61365102-6F14-4FB7-8C3C-AB618E6179A2}"/>
          </ac:spMkLst>
        </pc:spChg>
        <pc:spChg chg="mod">
          <ac:chgData name="James Williams" userId="c957a50b-491f-4d94-b4bc-52aca3e2340d" providerId="ADAL" clId="{C9CC6EAB-0C63-4C66-85E2-0CD5F7593E4F}" dt="2023-01-15T14:06:37.309" v="4734" actId="13926"/>
          <ac:spMkLst>
            <pc:docMk/>
            <pc:sldMk cId="2102993128" sldId="542"/>
            <ac:spMk id="15" creationId="{005CED6A-A5A7-4341-8E5F-61ACE04CC2A1}"/>
          </ac:spMkLst>
        </pc:spChg>
        <pc:picChg chg="mod">
          <ac:chgData name="James Williams" userId="c957a50b-491f-4d94-b4bc-52aca3e2340d" providerId="ADAL" clId="{C9CC6EAB-0C63-4C66-85E2-0CD5F7593E4F}" dt="2023-01-15T14:06:25.230" v="4729" actId="1076"/>
          <ac:picMkLst>
            <pc:docMk/>
            <pc:sldMk cId="2102993128" sldId="542"/>
            <ac:picMk id="4" creationId="{2C8672C7-105C-4251-9CC1-1405A363D0B1}"/>
          </ac:picMkLst>
        </pc:picChg>
        <pc:picChg chg="mod">
          <ac:chgData name="James Williams" userId="c957a50b-491f-4d94-b4bc-52aca3e2340d" providerId="ADAL" clId="{C9CC6EAB-0C63-4C66-85E2-0CD5F7593E4F}" dt="2023-01-15T14:06:25.230" v="4729" actId="1076"/>
          <ac:picMkLst>
            <pc:docMk/>
            <pc:sldMk cId="2102993128" sldId="542"/>
            <ac:picMk id="7" creationId="{0EDF25A9-73E1-44AE-966E-BDF4DF1DD720}"/>
          </ac:picMkLst>
        </pc:picChg>
        <pc:picChg chg="mod">
          <ac:chgData name="James Williams" userId="c957a50b-491f-4d94-b4bc-52aca3e2340d" providerId="ADAL" clId="{C9CC6EAB-0C63-4C66-85E2-0CD5F7593E4F}" dt="2023-01-15T14:06:25.230" v="4729" actId="1076"/>
          <ac:picMkLst>
            <pc:docMk/>
            <pc:sldMk cId="2102993128" sldId="542"/>
            <ac:picMk id="11" creationId="{074B2B4F-0B69-40F6-AACA-8A19731792F5}"/>
          </ac:picMkLst>
        </pc:picChg>
      </pc:sldChg>
      <pc:sldChg chg="addSp delSp modSp mod">
        <pc:chgData name="James Williams" userId="c957a50b-491f-4d94-b4bc-52aca3e2340d" providerId="ADAL" clId="{C9CC6EAB-0C63-4C66-85E2-0CD5F7593E4F}" dt="2023-01-15T15:09:21.624" v="6042"/>
        <pc:sldMkLst>
          <pc:docMk/>
          <pc:sldMk cId="1312213081" sldId="545"/>
        </pc:sldMkLst>
        <pc:spChg chg="mod ord">
          <ac:chgData name="James Williams" userId="c957a50b-491f-4d94-b4bc-52aca3e2340d" providerId="ADAL" clId="{C9CC6EAB-0C63-4C66-85E2-0CD5F7593E4F}" dt="2023-01-15T14:31:57.676" v="5314" actId="403"/>
          <ac:spMkLst>
            <pc:docMk/>
            <pc:sldMk cId="1312213081" sldId="545"/>
            <ac:spMk id="2" creationId="{61365102-6F14-4FB7-8C3C-AB618E6179A2}"/>
          </ac:spMkLst>
        </pc:spChg>
        <pc:spChg chg="add del mod">
          <ac:chgData name="James Williams" userId="c957a50b-491f-4d94-b4bc-52aca3e2340d" providerId="ADAL" clId="{C9CC6EAB-0C63-4C66-85E2-0CD5F7593E4F}" dt="2023-01-15T15:09:19.905" v="6041" actId="478"/>
          <ac:spMkLst>
            <pc:docMk/>
            <pc:sldMk cId="1312213081" sldId="545"/>
            <ac:spMk id="5" creationId="{E88D6218-7091-AB10-7915-031CB9851B55}"/>
          </ac:spMkLst>
        </pc:spChg>
        <pc:spChg chg="del mod ord">
          <ac:chgData name="James Williams" userId="c957a50b-491f-4d94-b4bc-52aca3e2340d" providerId="ADAL" clId="{C9CC6EAB-0C63-4C66-85E2-0CD5F7593E4F}" dt="2023-01-15T15:09:14.541" v="6039" actId="21"/>
          <ac:spMkLst>
            <pc:docMk/>
            <pc:sldMk cId="1312213081" sldId="545"/>
            <ac:spMk id="15" creationId="{005CED6A-A5A7-4341-8E5F-61ACE04CC2A1}"/>
          </ac:spMkLst>
        </pc:spChg>
        <pc:spChg chg="add mod">
          <ac:chgData name="James Williams" userId="c957a50b-491f-4d94-b4bc-52aca3e2340d" providerId="ADAL" clId="{C9CC6EAB-0C63-4C66-85E2-0CD5F7593E4F}" dt="2023-01-15T14:31:46.628" v="5312" actId="14100"/>
          <ac:spMkLst>
            <pc:docMk/>
            <pc:sldMk cId="1312213081" sldId="545"/>
            <ac:spMk id="17" creationId="{210B0331-2FB6-C765-924C-348949DCC461}"/>
          </ac:spMkLst>
        </pc:spChg>
        <pc:spChg chg="add del mod">
          <ac:chgData name="James Williams" userId="c957a50b-491f-4d94-b4bc-52aca3e2340d" providerId="ADAL" clId="{C9CC6EAB-0C63-4C66-85E2-0CD5F7593E4F}" dt="2023-01-15T15:09:16.899" v="6040" actId="478"/>
          <ac:spMkLst>
            <pc:docMk/>
            <pc:sldMk cId="1312213081" sldId="545"/>
            <ac:spMk id="19" creationId="{B0A279D8-DACA-1B53-7215-A301708EB2EC}"/>
          </ac:spMkLst>
        </pc:spChg>
        <pc:spChg chg="add mod">
          <ac:chgData name="James Williams" userId="c957a50b-491f-4d94-b4bc-52aca3e2340d" providerId="ADAL" clId="{C9CC6EAB-0C63-4C66-85E2-0CD5F7593E4F}" dt="2023-01-15T15:09:21.624" v="6042"/>
          <ac:spMkLst>
            <pc:docMk/>
            <pc:sldMk cId="1312213081" sldId="545"/>
            <ac:spMk id="20" creationId="{B5572FF3-ECA0-C0C3-69A9-86E11F48B20B}"/>
          </ac:spMkLst>
        </pc:spChg>
        <pc:picChg chg="add mod">
          <ac:chgData name="James Williams" userId="c957a50b-491f-4d94-b4bc-52aca3e2340d" providerId="ADAL" clId="{C9CC6EAB-0C63-4C66-85E2-0CD5F7593E4F}" dt="2023-01-15T14:31:50.754" v="5313" actId="1076"/>
          <ac:picMkLst>
            <pc:docMk/>
            <pc:sldMk cId="1312213081" sldId="545"/>
            <ac:picMk id="4" creationId="{20E35EAB-6B9D-EAFE-9EA8-C484C54166F4}"/>
          </ac:picMkLst>
        </pc:picChg>
        <pc:picChg chg="add mod">
          <ac:chgData name="James Williams" userId="c957a50b-491f-4d94-b4bc-52aca3e2340d" providerId="ADAL" clId="{C9CC6EAB-0C63-4C66-85E2-0CD5F7593E4F}" dt="2023-01-15T14:31:00.943" v="5300" actId="1076"/>
          <ac:picMkLst>
            <pc:docMk/>
            <pc:sldMk cId="1312213081" sldId="545"/>
            <ac:picMk id="7" creationId="{96AEF148-E7AA-3D2F-FBB4-1DEF9555EF17}"/>
          </ac:picMkLst>
        </pc:picChg>
        <pc:picChg chg="add mod">
          <ac:chgData name="James Williams" userId="c957a50b-491f-4d94-b4bc-52aca3e2340d" providerId="ADAL" clId="{C9CC6EAB-0C63-4C66-85E2-0CD5F7593E4F}" dt="2023-01-15T14:30:31.663" v="5292" actId="14100"/>
          <ac:picMkLst>
            <pc:docMk/>
            <pc:sldMk cId="1312213081" sldId="545"/>
            <ac:picMk id="11" creationId="{45A5A010-C499-43FF-D897-3343DA4C6B18}"/>
          </ac:picMkLst>
        </pc:picChg>
      </pc:sldChg>
      <pc:sldChg chg="modSp mod">
        <pc:chgData name="James Williams" userId="c957a50b-491f-4d94-b4bc-52aca3e2340d" providerId="ADAL" clId="{C9CC6EAB-0C63-4C66-85E2-0CD5F7593E4F}" dt="2023-01-15T14:05:02.710" v="4676" actId="20577"/>
        <pc:sldMkLst>
          <pc:docMk/>
          <pc:sldMk cId="1570788338" sldId="546"/>
        </pc:sldMkLst>
        <pc:spChg chg="mod">
          <ac:chgData name="James Williams" userId="c957a50b-491f-4d94-b4bc-52aca3e2340d" providerId="ADAL" clId="{C9CC6EAB-0C63-4C66-85E2-0CD5F7593E4F}" dt="2023-01-15T14:04:25.567" v="4634" actId="403"/>
          <ac:spMkLst>
            <pc:docMk/>
            <pc:sldMk cId="1570788338" sldId="546"/>
            <ac:spMk id="2" creationId="{61365102-6F14-4FB7-8C3C-AB618E6179A2}"/>
          </ac:spMkLst>
        </pc:spChg>
        <pc:spChg chg="mod">
          <ac:chgData name="James Williams" userId="c957a50b-491f-4d94-b4bc-52aca3e2340d" providerId="ADAL" clId="{C9CC6EAB-0C63-4C66-85E2-0CD5F7593E4F}" dt="2023-01-15T14:05:02.710" v="4676" actId="20577"/>
          <ac:spMkLst>
            <pc:docMk/>
            <pc:sldMk cId="1570788338" sldId="546"/>
            <ac:spMk id="15" creationId="{005CED6A-A5A7-4341-8E5F-61ACE04CC2A1}"/>
          </ac:spMkLst>
        </pc:spChg>
      </pc:sldChg>
      <pc:sldChg chg="modSp mod">
        <pc:chgData name="James Williams" userId="c957a50b-491f-4d94-b4bc-52aca3e2340d" providerId="ADAL" clId="{C9CC6EAB-0C63-4C66-85E2-0CD5F7593E4F}" dt="2023-01-12T17:41:33.231" v="1824" actId="403"/>
        <pc:sldMkLst>
          <pc:docMk/>
          <pc:sldMk cId="2353135462" sldId="549"/>
        </pc:sldMkLst>
        <pc:spChg chg="mod">
          <ac:chgData name="James Williams" userId="c957a50b-491f-4d94-b4bc-52aca3e2340d" providerId="ADAL" clId="{C9CC6EAB-0C63-4C66-85E2-0CD5F7593E4F}" dt="2023-01-12T17:41:33.231" v="1824" actId="403"/>
          <ac:spMkLst>
            <pc:docMk/>
            <pc:sldMk cId="2353135462" sldId="549"/>
            <ac:spMk id="2" creationId="{61365102-6F14-4FB7-8C3C-AB618E6179A2}"/>
          </ac:spMkLst>
        </pc:spChg>
      </pc:sldChg>
      <pc:sldChg chg="modSp mod">
        <pc:chgData name="James Williams" userId="c957a50b-491f-4d94-b4bc-52aca3e2340d" providerId="ADAL" clId="{C9CC6EAB-0C63-4C66-85E2-0CD5F7593E4F}" dt="2023-01-15T12:22:35.059" v="2831" actId="207"/>
        <pc:sldMkLst>
          <pc:docMk/>
          <pc:sldMk cId="1079215717" sldId="552"/>
        </pc:sldMkLst>
        <pc:spChg chg="mod">
          <ac:chgData name="James Williams" userId="c957a50b-491f-4d94-b4bc-52aca3e2340d" providerId="ADAL" clId="{C9CC6EAB-0C63-4C66-85E2-0CD5F7593E4F}" dt="2023-01-15T12:22:27.796" v="2830" actId="403"/>
          <ac:spMkLst>
            <pc:docMk/>
            <pc:sldMk cId="1079215717" sldId="552"/>
            <ac:spMk id="2" creationId="{61365102-6F14-4FB7-8C3C-AB618E6179A2}"/>
          </ac:spMkLst>
        </pc:spChg>
        <pc:spChg chg="mod">
          <ac:chgData name="James Williams" userId="c957a50b-491f-4d94-b4bc-52aca3e2340d" providerId="ADAL" clId="{C9CC6EAB-0C63-4C66-85E2-0CD5F7593E4F}" dt="2023-01-15T12:22:35.059" v="2831" actId="207"/>
          <ac:spMkLst>
            <pc:docMk/>
            <pc:sldMk cId="1079215717" sldId="552"/>
            <ac:spMk id="15" creationId="{005CED6A-A5A7-4341-8E5F-61ACE04CC2A1}"/>
          </ac:spMkLst>
        </pc:spChg>
      </pc:sldChg>
      <pc:sldChg chg="modSp mod">
        <pc:chgData name="James Williams" userId="c957a50b-491f-4d94-b4bc-52aca3e2340d" providerId="ADAL" clId="{C9CC6EAB-0C63-4C66-85E2-0CD5F7593E4F}" dt="2023-01-15T12:22:53.777" v="2835" actId="403"/>
        <pc:sldMkLst>
          <pc:docMk/>
          <pc:sldMk cId="2853389426" sldId="553"/>
        </pc:sldMkLst>
        <pc:spChg chg="mod">
          <ac:chgData name="James Williams" userId="c957a50b-491f-4d94-b4bc-52aca3e2340d" providerId="ADAL" clId="{C9CC6EAB-0C63-4C66-85E2-0CD5F7593E4F}" dt="2023-01-15T12:22:53.777" v="2835" actId="403"/>
          <ac:spMkLst>
            <pc:docMk/>
            <pc:sldMk cId="2853389426" sldId="553"/>
            <ac:spMk id="2" creationId="{61365102-6F14-4FB7-8C3C-AB618E6179A2}"/>
          </ac:spMkLst>
        </pc:spChg>
        <pc:spChg chg="mod">
          <ac:chgData name="James Williams" userId="c957a50b-491f-4d94-b4bc-52aca3e2340d" providerId="ADAL" clId="{C9CC6EAB-0C63-4C66-85E2-0CD5F7593E4F}" dt="2023-01-15T12:22:50.290" v="2832" actId="1076"/>
          <ac:spMkLst>
            <pc:docMk/>
            <pc:sldMk cId="2853389426" sldId="553"/>
            <ac:spMk id="15" creationId="{005CED6A-A5A7-4341-8E5F-61ACE04CC2A1}"/>
          </ac:spMkLst>
        </pc:spChg>
      </pc:sldChg>
      <pc:sldChg chg="modSp del mod">
        <pc:chgData name="James Williams" userId="c957a50b-491f-4d94-b4bc-52aca3e2340d" providerId="ADAL" clId="{C9CC6EAB-0C63-4C66-85E2-0CD5F7593E4F}" dt="2023-01-04T11:23:55.254" v="1136" actId="2696"/>
        <pc:sldMkLst>
          <pc:docMk/>
          <pc:sldMk cId="3281695266" sldId="554"/>
        </pc:sldMkLst>
        <pc:graphicFrameChg chg="mod modGraphic">
          <ac:chgData name="James Williams" userId="c957a50b-491f-4d94-b4bc-52aca3e2340d" providerId="ADAL" clId="{C9CC6EAB-0C63-4C66-85E2-0CD5F7593E4F}" dt="2023-01-04T11:22:48.601" v="1130"/>
          <ac:graphicFrameMkLst>
            <pc:docMk/>
            <pc:sldMk cId="3281695266" sldId="554"/>
            <ac:graphicFrameMk id="18" creationId="{B043FAD1-78C2-46AB-A5CA-0539640ED52D}"/>
          </ac:graphicFrameMkLst>
        </pc:graphicFrameChg>
      </pc:sldChg>
      <pc:sldChg chg="del">
        <pc:chgData name="James Williams" userId="c957a50b-491f-4d94-b4bc-52aca3e2340d" providerId="ADAL" clId="{C9CC6EAB-0C63-4C66-85E2-0CD5F7593E4F}" dt="2023-01-04T11:25:09.455" v="1150" actId="2696"/>
        <pc:sldMkLst>
          <pc:docMk/>
          <pc:sldMk cId="2541862698" sldId="555"/>
        </pc:sldMkLst>
      </pc:sldChg>
      <pc:sldChg chg="modSp mod">
        <pc:chgData name="James Williams" userId="c957a50b-491f-4d94-b4bc-52aca3e2340d" providerId="ADAL" clId="{C9CC6EAB-0C63-4C66-85E2-0CD5F7593E4F}" dt="2023-01-15T14:28:43.801" v="5277" actId="20577"/>
        <pc:sldMkLst>
          <pc:docMk/>
          <pc:sldMk cId="2457643246" sldId="556"/>
        </pc:sldMkLst>
        <pc:spChg chg="mod">
          <ac:chgData name="James Williams" userId="c957a50b-491f-4d94-b4bc-52aca3e2340d" providerId="ADAL" clId="{C9CC6EAB-0C63-4C66-85E2-0CD5F7593E4F}" dt="2023-01-15T14:28:43.801" v="5277" actId="20577"/>
          <ac:spMkLst>
            <pc:docMk/>
            <pc:sldMk cId="2457643246" sldId="556"/>
            <ac:spMk id="2" creationId="{61365102-6F14-4FB7-8C3C-AB618E6179A2}"/>
          </ac:spMkLst>
        </pc:spChg>
        <pc:spChg chg="mod">
          <ac:chgData name="James Williams" userId="c957a50b-491f-4d94-b4bc-52aca3e2340d" providerId="ADAL" clId="{C9CC6EAB-0C63-4C66-85E2-0CD5F7593E4F}" dt="2023-01-15T13:33:12.379" v="3784" actId="113"/>
          <ac:spMkLst>
            <pc:docMk/>
            <pc:sldMk cId="2457643246" sldId="556"/>
            <ac:spMk id="15" creationId="{005CED6A-A5A7-4341-8E5F-61ACE04CC2A1}"/>
          </ac:spMkLst>
        </pc:spChg>
      </pc:sldChg>
      <pc:sldChg chg="modSp mod">
        <pc:chgData name="James Williams" userId="c957a50b-491f-4d94-b4bc-52aca3e2340d" providerId="ADAL" clId="{C9CC6EAB-0C63-4C66-85E2-0CD5F7593E4F}" dt="2023-01-15T14:28:40.561" v="5276" actId="20577"/>
        <pc:sldMkLst>
          <pc:docMk/>
          <pc:sldMk cId="2716364090" sldId="557"/>
        </pc:sldMkLst>
        <pc:spChg chg="mod">
          <ac:chgData name="James Williams" userId="c957a50b-491f-4d94-b4bc-52aca3e2340d" providerId="ADAL" clId="{C9CC6EAB-0C63-4C66-85E2-0CD5F7593E4F}" dt="2023-01-15T14:28:40.561" v="5276" actId="20577"/>
          <ac:spMkLst>
            <pc:docMk/>
            <pc:sldMk cId="2716364090" sldId="557"/>
            <ac:spMk id="2" creationId="{61365102-6F14-4FB7-8C3C-AB618E6179A2}"/>
          </ac:spMkLst>
        </pc:spChg>
        <pc:spChg chg="mod">
          <ac:chgData name="James Williams" userId="c957a50b-491f-4d94-b4bc-52aca3e2340d" providerId="ADAL" clId="{C9CC6EAB-0C63-4C66-85E2-0CD5F7593E4F}" dt="2023-01-15T13:33:42.146" v="3788" actId="20577"/>
          <ac:spMkLst>
            <pc:docMk/>
            <pc:sldMk cId="2716364090" sldId="557"/>
            <ac:spMk id="15" creationId="{005CED6A-A5A7-4341-8E5F-61ACE04CC2A1}"/>
          </ac:spMkLst>
        </pc:spChg>
      </pc:sldChg>
      <pc:sldChg chg="modSp mod">
        <pc:chgData name="James Williams" userId="c957a50b-491f-4d94-b4bc-52aca3e2340d" providerId="ADAL" clId="{C9CC6EAB-0C63-4C66-85E2-0CD5F7593E4F}" dt="2023-01-15T15:08:43.439" v="6036" actId="20577"/>
        <pc:sldMkLst>
          <pc:docMk/>
          <pc:sldMk cId="4190871372" sldId="558"/>
        </pc:sldMkLst>
        <pc:spChg chg="mod">
          <ac:chgData name="James Williams" userId="c957a50b-491f-4d94-b4bc-52aca3e2340d" providerId="ADAL" clId="{C9CC6EAB-0C63-4C66-85E2-0CD5F7593E4F}" dt="2023-01-15T14:28:38.331" v="5275" actId="20577"/>
          <ac:spMkLst>
            <pc:docMk/>
            <pc:sldMk cId="4190871372" sldId="558"/>
            <ac:spMk id="2" creationId="{61365102-6F14-4FB7-8C3C-AB618E6179A2}"/>
          </ac:spMkLst>
        </pc:spChg>
        <pc:spChg chg="mod">
          <ac:chgData name="James Williams" userId="c957a50b-491f-4d94-b4bc-52aca3e2340d" providerId="ADAL" clId="{C9CC6EAB-0C63-4C66-85E2-0CD5F7593E4F}" dt="2023-01-15T15:08:43.439" v="6036" actId="20577"/>
          <ac:spMkLst>
            <pc:docMk/>
            <pc:sldMk cId="4190871372" sldId="558"/>
            <ac:spMk id="15" creationId="{005CED6A-A5A7-4341-8E5F-61ACE04CC2A1}"/>
          </ac:spMkLst>
        </pc:spChg>
      </pc:sldChg>
      <pc:sldChg chg="modSp mod">
        <pc:chgData name="James Williams" userId="c957a50b-491f-4d94-b4bc-52aca3e2340d" providerId="ADAL" clId="{C9CC6EAB-0C63-4C66-85E2-0CD5F7593E4F}" dt="2023-01-15T14:34:01.869" v="5349" actId="113"/>
        <pc:sldMkLst>
          <pc:docMk/>
          <pc:sldMk cId="848334321" sldId="559"/>
        </pc:sldMkLst>
        <pc:spChg chg="mod">
          <ac:chgData name="James Williams" userId="c957a50b-491f-4d94-b4bc-52aca3e2340d" providerId="ADAL" clId="{C9CC6EAB-0C63-4C66-85E2-0CD5F7593E4F}" dt="2023-01-15T14:28:35.113" v="5274" actId="20577"/>
          <ac:spMkLst>
            <pc:docMk/>
            <pc:sldMk cId="848334321" sldId="559"/>
            <ac:spMk id="2" creationId="{61365102-6F14-4FB7-8C3C-AB618E6179A2}"/>
          </ac:spMkLst>
        </pc:spChg>
        <pc:spChg chg="mod">
          <ac:chgData name="James Williams" userId="c957a50b-491f-4d94-b4bc-52aca3e2340d" providerId="ADAL" clId="{C9CC6EAB-0C63-4C66-85E2-0CD5F7593E4F}" dt="2023-01-15T14:34:01.869" v="5349" actId="113"/>
          <ac:spMkLst>
            <pc:docMk/>
            <pc:sldMk cId="848334321" sldId="559"/>
            <ac:spMk id="15" creationId="{005CED6A-A5A7-4341-8E5F-61ACE04CC2A1}"/>
          </ac:spMkLst>
        </pc:spChg>
      </pc:sldChg>
      <pc:sldChg chg="delSp modSp add mod">
        <pc:chgData name="James Williams" userId="c957a50b-491f-4d94-b4bc-52aca3e2340d" providerId="ADAL" clId="{C9CC6EAB-0C63-4C66-85E2-0CD5F7593E4F}" dt="2023-01-15T15:42:24.363" v="6549" actId="403"/>
        <pc:sldMkLst>
          <pc:docMk/>
          <pc:sldMk cId="674980135" sldId="560"/>
        </pc:sldMkLst>
        <pc:spChg chg="mod">
          <ac:chgData name="James Williams" userId="c957a50b-491f-4d94-b4bc-52aca3e2340d" providerId="ADAL" clId="{C9CC6EAB-0C63-4C66-85E2-0CD5F7593E4F}" dt="2023-01-15T15:42:24.363" v="6549" actId="403"/>
          <ac:spMkLst>
            <pc:docMk/>
            <pc:sldMk cId="674980135" sldId="560"/>
            <ac:spMk id="2" creationId="{61365102-6F14-4FB7-8C3C-AB618E6179A2}"/>
          </ac:spMkLst>
        </pc:spChg>
        <pc:spChg chg="del">
          <ac:chgData name="James Williams" userId="c957a50b-491f-4d94-b4bc-52aca3e2340d" providerId="ADAL" clId="{C9CC6EAB-0C63-4C66-85E2-0CD5F7593E4F}" dt="2023-01-03T17:53:27.682" v="37" actId="478"/>
          <ac:spMkLst>
            <pc:docMk/>
            <pc:sldMk cId="674980135" sldId="560"/>
            <ac:spMk id="3" creationId="{FAD8905F-148E-481D-9D87-CB0B79C54084}"/>
          </ac:spMkLst>
        </pc:spChg>
        <pc:spChg chg="del">
          <ac:chgData name="James Williams" userId="c957a50b-491f-4d94-b4bc-52aca3e2340d" providerId="ADAL" clId="{C9CC6EAB-0C63-4C66-85E2-0CD5F7593E4F}" dt="2023-01-03T17:57:41.961" v="234" actId="478"/>
          <ac:spMkLst>
            <pc:docMk/>
            <pc:sldMk cId="674980135" sldId="560"/>
            <ac:spMk id="6" creationId="{33D6107B-C0FD-4111-8FA4-42C94D87D37D}"/>
          </ac:spMkLst>
        </pc:spChg>
        <pc:spChg chg="mod">
          <ac:chgData name="James Williams" userId="c957a50b-491f-4d94-b4bc-52aca3e2340d" providerId="ADAL" clId="{C9CC6EAB-0C63-4C66-85E2-0CD5F7593E4F}" dt="2023-01-03T18:01:08.087" v="344" actId="113"/>
          <ac:spMkLst>
            <pc:docMk/>
            <pc:sldMk cId="674980135" sldId="560"/>
            <ac:spMk id="15" creationId="{005CED6A-A5A7-4341-8E5F-61ACE04CC2A1}"/>
          </ac:spMkLst>
        </pc:spChg>
        <pc:picChg chg="del mod">
          <ac:chgData name="James Williams" userId="c957a50b-491f-4d94-b4bc-52aca3e2340d" providerId="ADAL" clId="{C9CC6EAB-0C63-4C66-85E2-0CD5F7593E4F}" dt="2023-01-03T17:57:41.961" v="234" actId="478"/>
          <ac:picMkLst>
            <pc:docMk/>
            <pc:sldMk cId="674980135" sldId="560"/>
            <ac:picMk id="5" creationId="{6FE62094-22BF-4834-9131-BE17BDD1C463}"/>
          </ac:picMkLst>
        </pc:picChg>
      </pc:sldChg>
      <pc:sldChg chg="addSp delSp modSp add mod">
        <pc:chgData name="James Williams" userId="c957a50b-491f-4d94-b4bc-52aca3e2340d" providerId="ADAL" clId="{C9CC6EAB-0C63-4C66-85E2-0CD5F7593E4F}" dt="2023-01-04T11:44:32.427" v="1459" actId="403"/>
        <pc:sldMkLst>
          <pc:docMk/>
          <pc:sldMk cId="782422488" sldId="561"/>
        </pc:sldMkLst>
        <pc:spChg chg="mod">
          <ac:chgData name="James Williams" userId="c957a50b-491f-4d94-b4bc-52aca3e2340d" providerId="ADAL" clId="{C9CC6EAB-0C63-4C66-85E2-0CD5F7593E4F}" dt="2023-01-04T11:44:32.427" v="1459" actId="403"/>
          <ac:spMkLst>
            <pc:docMk/>
            <pc:sldMk cId="782422488" sldId="561"/>
            <ac:spMk id="2" creationId="{61365102-6F14-4FB7-8C3C-AB618E6179A2}"/>
          </ac:spMkLst>
        </pc:spChg>
        <pc:spChg chg="del">
          <ac:chgData name="James Williams" userId="c957a50b-491f-4d94-b4bc-52aca3e2340d" providerId="ADAL" clId="{C9CC6EAB-0C63-4C66-85E2-0CD5F7593E4F}" dt="2023-01-03T18:09:02.108" v="690" actId="478"/>
          <ac:spMkLst>
            <pc:docMk/>
            <pc:sldMk cId="782422488" sldId="561"/>
            <ac:spMk id="3" creationId="{FAD8905F-148E-481D-9D87-CB0B79C54084}"/>
          </ac:spMkLst>
        </pc:spChg>
        <pc:spChg chg="add mod">
          <ac:chgData name="James Williams" userId="c957a50b-491f-4d94-b4bc-52aca3e2340d" providerId="ADAL" clId="{C9CC6EAB-0C63-4C66-85E2-0CD5F7593E4F}" dt="2023-01-03T18:12:05.586" v="752" actId="113"/>
          <ac:spMkLst>
            <pc:docMk/>
            <pc:sldMk cId="782422488" sldId="561"/>
            <ac:spMk id="4" creationId="{A180CA9A-5683-9532-A58D-CDAD171DA957}"/>
          </ac:spMkLst>
        </pc:spChg>
        <pc:spChg chg="mod">
          <ac:chgData name="James Williams" userId="c957a50b-491f-4d94-b4bc-52aca3e2340d" providerId="ADAL" clId="{C9CC6EAB-0C63-4C66-85E2-0CD5F7593E4F}" dt="2023-01-03T18:11:54.281" v="748" actId="1076"/>
          <ac:spMkLst>
            <pc:docMk/>
            <pc:sldMk cId="782422488" sldId="561"/>
            <ac:spMk id="6" creationId="{33D6107B-C0FD-4111-8FA4-42C94D87D37D}"/>
          </ac:spMkLst>
        </pc:spChg>
        <pc:spChg chg="mod">
          <ac:chgData name="James Williams" userId="c957a50b-491f-4d94-b4bc-52aca3e2340d" providerId="ADAL" clId="{C9CC6EAB-0C63-4C66-85E2-0CD5F7593E4F}" dt="2023-01-03T18:11:07.456" v="733" actId="20577"/>
          <ac:spMkLst>
            <pc:docMk/>
            <pc:sldMk cId="782422488" sldId="561"/>
            <ac:spMk id="15" creationId="{005CED6A-A5A7-4341-8E5F-61ACE04CC2A1}"/>
          </ac:spMkLst>
        </pc:spChg>
        <pc:picChg chg="mod">
          <ac:chgData name="James Williams" userId="c957a50b-491f-4d94-b4bc-52aca3e2340d" providerId="ADAL" clId="{C9CC6EAB-0C63-4C66-85E2-0CD5F7593E4F}" dt="2023-01-03T18:11:39.065" v="744" actId="1076"/>
          <ac:picMkLst>
            <pc:docMk/>
            <pc:sldMk cId="782422488" sldId="561"/>
            <ac:picMk id="5" creationId="{6FE62094-22BF-4834-9131-BE17BDD1C463}"/>
          </ac:picMkLst>
        </pc:picChg>
        <pc:picChg chg="add del mod">
          <ac:chgData name="James Williams" userId="c957a50b-491f-4d94-b4bc-52aca3e2340d" providerId="ADAL" clId="{C9CC6EAB-0C63-4C66-85E2-0CD5F7593E4F}" dt="2023-01-03T18:14:28.764" v="773" actId="931"/>
          <ac:picMkLst>
            <pc:docMk/>
            <pc:sldMk cId="782422488" sldId="561"/>
            <ac:picMk id="9" creationId="{81492DBA-906D-0A80-4F43-B4A19CFCDFCD}"/>
          </ac:picMkLst>
        </pc:picChg>
        <pc:picChg chg="add del mod">
          <ac:chgData name="James Williams" userId="c957a50b-491f-4d94-b4bc-52aca3e2340d" providerId="ADAL" clId="{C9CC6EAB-0C63-4C66-85E2-0CD5F7593E4F}" dt="2023-01-03T18:15:36.020" v="788" actId="478"/>
          <ac:picMkLst>
            <pc:docMk/>
            <pc:sldMk cId="782422488" sldId="561"/>
            <ac:picMk id="13" creationId="{ED061ED0-FAE2-B0EB-C3AC-0ECCA24A620A}"/>
          </ac:picMkLst>
        </pc:picChg>
        <pc:picChg chg="add mod">
          <ac:chgData name="James Williams" userId="c957a50b-491f-4d94-b4bc-52aca3e2340d" providerId="ADAL" clId="{C9CC6EAB-0C63-4C66-85E2-0CD5F7593E4F}" dt="2023-01-03T18:16:00.105" v="791" actId="1076"/>
          <ac:picMkLst>
            <pc:docMk/>
            <pc:sldMk cId="782422488" sldId="561"/>
            <ac:picMk id="18" creationId="{954FB157-0113-0B96-BE05-0DEB041CD3ED}"/>
          </ac:picMkLst>
        </pc:picChg>
      </pc:sldChg>
      <pc:sldChg chg="modSp add mod">
        <pc:chgData name="James Williams" userId="c957a50b-491f-4d94-b4bc-52aca3e2340d" providerId="ADAL" clId="{C9CC6EAB-0C63-4C66-85E2-0CD5F7593E4F}" dt="2023-01-15T15:43:22.266" v="6564" actId="113"/>
        <pc:sldMkLst>
          <pc:docMk/>
          <pc:sldMk cId="4277894664" sldId="562"/>
        </pc:sldMkLst>
        <pc:spChg chg="mod">
          <ac:chgData name="James Williams" userId="c957a50b-491f-4d94-b4bc-52aca3e2340d" providerId="ADAL" clId="{C9CC6EAB-0C63-4C66-85E2-0CD5F7593E4F}" dt="2023-01-15T15:43:22.266" v="6564" actId="113"/>
          <ac:spMkLst>
            <pc:docMk/>
            <pc:sldMk cId="4277894664" sldId="562"/>
            <ac:spMk id="2" creationId="{61365102-6F14-4FB7-8C3C-AB618E6179A2}"/>
          </ac:spMkLst>
        </pc:spChg>
        <pc:spChg chg="mod">
          <ac:chgData name="James Williams" userId="c957a50b-491f-4d94-b4bc-52aca3e2340d" providerId="ADAL" clId="{C9CC6EAB-0C63-4C66-85E2-0CD5F7593E4F}" dt="2023-01-15T15:43:17.507" v="6560" actId="113"/>
          <ac:spMkLst>
            <pc:docMk/>
            <pc:sldMk cId="4277894664" sldId="562"/>
            <ac:spMk id="15" creationId="{005CED6A-A5A7-4341-8E5F-61ACE04CC2A1}"/>
          </ac:spMkLst>
        </pc:spChg>
      </pc:sldChg>
      <pc:sldChg chg="addSp delSp modSp add del mod">
        <pc:chgData name="James Williams" userId="c957a50b-491f-4d94-b4bc-52aca3e2340d" providerId="ADAL" clId="{C9CC6EAB-0C63-4C66-85E2-0CD5F7593E4F}" dt="2023-01-04T11:23:57.726" v="1137" actId="2696"/>
        <pc:sldMkLst>
          <pc:docMk/>
          <pc:sldMk cId="974299969" sldId="563"/>
        </pc:sldMkLst>
        <pc:spChg chg="mod">
          <ac:chgData name="James Williams" userId="c957a50b-491f-4d94-b4bc-52aca3e2340d" providerId="ADAL" clId="{C9CC6EAB-0C63-4C66-85E2-0CD5F7593E4F}" dt="2023-01-04T11:21:38.517" v="1121" actId="26606"/>
          <ac:spMkLst>
            <pc:docMk/>
            <pc:sldMk cId="974299969" sldId="563"/>
            <ac:spMk id="2" creationId="{61365102-6F14-4FB7-8C3C-AB618E6179A2}"/>
          </ac:spMkLst>
        </pc:spChg>
        <pc:spChg chg="add del">
          <ac:chgData name="James Williams" userId="c957a50b-491f-4d94-b4bc-52aca3e2340d" providerId="ADAL" clId="{C9CC6EAB-0C63-4C66-85E2-0CD5F7593E4F}" dt="2023-01-04T11:21:38.561" v="1122" actId="26606"/>
          <ac:spMkLst>
            <pc:docMk/>
            <pc:sldMk cId="974299969" sldId="563"/>
            <ac:spMk id="8" creationId="{1B15ED52-F352-441B-82BF-E0EA34836D08}"/>
          </ac:spMkLst>
        </pc:spChg>
        <pc:spChg chg="add del">
          <ac:chgData name="James Williams" userId="c957a50b-491f-4d94-b4bc-52aca3e2340d" providerId="ADAL" clId="{C9CC6EAB-0C63-4C66-85E2-0CD5F7593E4F}" dt="2023-01-04T11:21:38.561" v="1122" actId="26606"/>
          <ac:spMkLst>
            <pc:docMk/>
            <pc:sldMk cId="974299969" sldId="563"/>
            <ac:spMk id="10" creationId="{3B2E3793-BFE6-45A2-9B7B-E18844431C99}"/>
          </ac:spMkLst>
        </pc:spChg>
        <pc:spChg chg="add del">
          <ac:chgData name="James Williams" userId="c957a50b-491f-4d94-b4bc-52aca3e2340d" providerId="ADAL" clId="{C9CC6EAB-0C63-4C66-85E2-0CD5F7593E4F}" dt="2023-01-04T11:21:38.561" v="1122" actId="26606"/>
          <ac:spMkLst>
            <pc:docMk/>
            <pc:sldMk cId="974299969" sldId="563"/>
            <ac:spMk id="12" creationId="{BC4C4868-CB8F-4AF9-9CDB-8108F2C19B67}"/>
          </ac:spMkLst>
        </pc:spChg>
        <pc:spChg chg="add del">
          <ac:chgData name="James Williams" userId="c957a50b-491f-4d94-b4bc-52aca3e2340d" providerId="ADAL" clId="{C9CC6EAB-0C63-4C66-85E2-0CD5F7593E4F}" dt="2023-01-04T11:21:38.561" v="1122" actId="26606"/>
          <ac:spMkLst>
            <pc:docMk/>
            <pc:sldMk cId="974299969" sldId="563"/>
            <ac:spMk id="14" creationId="{375E0459-6403-40CD-989D-56A4407CA12E}"/>
          </ac:spMkLst>
        </pc:spChg>
        <pc:spChg chg="add del">
          <ac:chgData name="James Williams" userId="c957a50b-491f-4d94-b4bc-52aca3e2340d" providerId="ADAL" clId="{C9CC6EAB-0C63-4C66-85E2-0CD5F7593E4F}" dt="2023-01-04T11:21:38.561" v="1122" actId="26606"/>
          <ac:spMkLst>
            <pc:docMk/>
            <pc:sldMk cId="974299969" sldId="563"/>
            <ac:spMk id="16" creationId="{53E5B1A8-3AC9-4BD1-9BBC-78CA94F2D1BA}"/>
          </ac:spMkLst>
        </pc:spChg>
        <pc:spChg chg="add del">
          <ac:chgData name="James Williams" userId="c957a50b-491f-4d94-b4bc-52aca3e2340d" providerId="ADAL" clId="{C9CC6EAB-0C63-4C66-85E2-0CD5F7593E4F}" dt="2023-01-04T11:21:38.517" v="1121" actId="26606"/>
          <ac:spMkLst>
            <pc:docMk/>
            <pc:sldMk cId="974299969" sldId="563"/>
            <ac:spMk id="23" creationId="{BACC6370-2D7E-4714-9D71-7542949D7D5D}"/>
          </ac:spMkLst>
        </pc:spChg>
        <pc:spChg chg="add del">
          <ac:chgData name="James Williams" userId="c957a50b-491f-4d94-b4bc-52aca3e2340d" providerId="ADAL" clId="{C9CC6EAB-0C63-4C66-85E2-0CD5F7593E4F}" dt="2023-01-04T11:21:38.517" v="1121" actId="26606"/>
          <ac:spMkLst>
            <pc:docMk/>
            <pc:sldMk cId="974299969" sldId="563"/>
            <ac:spMk id="25" creationId="{F68B3F68-107C-434F-AA38-110D5EA91B85}"/>
          </ac:spMkLst>
        </pc:spChg>
        <pc:spChg chg="add del">
          <ac:chgData name="James Williams" userId="c957a50b-491f-4d94-b4bc-52aca3e2340d" providerId="ADAL" clId="{C9CC6EAB-0C63-4C66-85E2-0CD5F7593E4F}" dt="2023-01-04T11:21:38.517" v="1121" actId="26606"/>
          <ac:spMkLst>
            <pc:docMk/>
            <pc:sldMk cId="974299969" sldId="563"/>
            <ac:spMk id="27" creationId="{AAD0DBB9-1A4B-4391-81D4-CB19F9AB918A}"/>
          </ac:spMkLst>
        </pc:spChg>
        <pc:spChg chg="add del">
          <ac:chgData name="James Williams" userId="c957a50b-491f-4d94-b4bc-52aca3e2340d" providerId="ADAL" clId="{C9CC6EAB-0C63-4C66-85E2-0CD5F7593E4F}" dt="2023-01-04T11:21:38.517" v="1121" actId="26606"/>
          <ac:spMkLst>
            <pc:docMk/>
            <pc:sldMk cId="974299969" sldId="563"/>
            <ac:spMk id="29" creationId="{063BBA22-50EA-4C4D-BE05-F1CE4E63AA56}"/>
          </ac:spMkLst>
        </pc:spChg>
        <pc:spChg chg="add">
          <ac:chgData name="James Williams" userId="c957a50b-491f-4d94-b4bc-52aca3e2340d" providerId="ADAL" clId="{C9CC6EAB-0C63-4C66-85E2-0CD5F7593E4F}" dt="2023-01-04T11:21:38.561" v="1122" actId="26606"/>
          <ac:spMkLst>
            <pc:docMk/>
            <pc:sldMk cId="974299969" sldId="563"/>
            <ac:spMk id="31" creationId="{1B15ED52-F352-441B-82BF-E0EA34836D08}"/>
          </ac:spMkLst>
        </pc:spChg>
        <pc:spChg chg="add">
          <ac:chgData name="James Williams" userId="c957a50b-491f-4d94-b4bc-52aca3e2340d" providerId="ADAL" clId="{C9CC6EAB-0C63-4C66-85E2-0CD5F7593E4F}" dt="2023-01-04T11:21:38.561" v="1122" actId="26606"/>
          <ac:spMkLst>
            <pc:docMk/>
            <pc:sldMk cId="974299969" sldId="563"/>
            <ac:spMk id="32" creationId="{3B2E3793-BFE6-45A2-9B7B-E18844431C99}"/>
          </ac:spMkLst>
        </pc:spChg>
        <pc:spChg chg="add">
          <ac:chgData name="James Williams" userId="c957a50b-491f-4d94-b4bc-52aca3e2340d" providerId="ADAL" clId="{C9CC6EAB-0C63-4C66-85E2-0CD5F7593E4F}" dt="2023-01-04T11:21:38.561" v="1122" actId="26606"/>
          <ac:spMkLst>
            <pc:docMk/>
            <pc:sldMk cId="974299969" sldId="563"/>
            <ac:spMk id="33" creationId="{BC4C4868-CB8F-4AF9-9CDB-8108F2C19B67}"/>
          </ac:spMkLst>
        </pc:spChg>
        <pc:spChg chg="add">
          <ac:chgData name="James Williams" userId="c957a50b-491f-4d94-b4bc-52aca3e2340d" providerId="ADAL" clId="{C9CC6EAB-0C63-4C66-85E2-0CD5F7593E4F}" dt="2023-01-04T11:21:38.561" v="1122" actId="26606"/>
          <ac:spMkLst>
            <pc:docMk/>
            <pc:sldMk cId="974299969" sldId="563"/>
            <ac:spMk id="34" creationId="{375E0459-6403-40CD-989D-56A4407CA12E}"/>
          </ac:spMkLst>
        </pc:spChg>
        <pc:spChg chg="add">
          <ac:chgData name="James Williams" userId="c957a50b-491f-4d94-b4bc-52aca3e2340d" providerId="ADAL" clId="{C9CC6EAB-0C63-4C66-85E2-0CD5F7593E4F}" dt="2023-01-04T11:21:38.561" v="1122" actId="26606"/>
          <ac:spMkLst>
            <pc:docMk/>
            <pc:sldMk cId="974299969" sldId="563"/>
            <ac:spMk id="35" creationId="{53E5B1A8-3AC9-4BD1-9BBC-78CA94F2D1BA}"/>
          </ac:spMkLst>
        </pc:spChg>
        <pc:graphicFrameChg chg="mod modGraphic">
          <ac:chgData name="James Williams" userId="c957a50b-491f-4d94-b4bc-52aca3e2340d" providerId="ADAL" clId="{C9CC6EAB-0C63-4C66-85E2-0CD5F7593E4F}" dt="2023-01-04T11:22:35.653" v="1129"/>
          <ac:graphicFrameMkLst>
            <pc:docMk/>
            <pc:sldMk cId="974299969" sldId="563"/>
            <ac:graphicFrameMk id="18" creationId="{B043FAD1-78C2-46AB-A5CA-0539640ED52D}"/>
          </ac:graphicFrameMkLst>
        </pc:graphicFrameChg>
      </pc:sldChg>
      <pc:sldChg chg="modSp new del mod">
        <pc:chgData name="James Williams" userId="c957a50b-491f-4d94-b4bc-52aca3e2340d" providerId="ADAL" clId="{C9CC6EAB-0C63-4C66-85E2-0CD5F7593E4F}" dt="2023-01-04T11:24:25.014" v="1143" actId="2696"/>
        <pc:sldMkLst>
          <pc:docMk/>
          <pc:sldMk cId="1198410054" sldId="564"/>
        </pc:sldMkLst>
        <pc:spChg chg="mod">
          <ac:chgData name="James Williams" userId="c957a50b-491f-4d94-b4bc-52aca3e2340d" providerId="ADAL" clId="{C9CC6EAB-0C63-4C66-85E2-0CD5F7593E4F}" dt="2023-01-04T11:23:53.194" v="1135"/>
          <ac:spMkLst>
            <pc:docMk/>
            <pc:sldMk cId="1198410054" sldId="564"/>
            <ac:spMk id="2" creationId="{88B59111-7CB9-8DC0-6530-7157B853DA8D}"/>
          </ac:spMkLst>
        </pc:spChg>
        <pc:spChg chg="mod">
          <ac:chgData name="James Williams" userId="c957a50b-491f-4d94-b4bc-52aca3e2340d" providerId="ADAL" clId="{C9CC6EAB-0C63-4C66-85E2-0CD5F7593E4F}" dt="2023-01-04T11:23:45.400" v="1134" actId="27636"/>
          <ac:spMkLst>
            <pc:docMk/>
            <pc:sldMk cId="1198410054" sldId="564"/>
            <ac:spMk id="3" creationId="{3B5D8E24-3DB0-7A35-A9E0-C4054BCB7FC4}"/>
          </ac:spMkLst>
        </pc:spChg>
      </pc:sldChg>
      <pc:sldChg chg="addSp modSp add del mod ord">
        <pc:chgData name="James Williams" userId="c957a50b-491f-4d94-b4bc-52aca3e2340d" providerId="ADAL" clId="{C9CC6EAB-0C63-4C66-85E2-0CD5F7593E4F}" dt="2023-01-15T15:27:29.919" v="6274"/>
        <pc:sldMkLst>
          <pc:docMk/>
          <pc:sldMk cId="1016945050" sldId="565"/>
        </pc:sldMkLst>
        <pc:spChg chg="mod">
          <ac:chgData name="James Williams" userId="c957a50b-491f-4d94-b4bc-52aca3e2340d" providerId="ADAL" clId="{C9CC6EAB-0C63-4C66-85E2-0CD5F7593E4F}" dt="2023-01-04T11:25:01.274" v="1148" actId="113"/>
          <ac:spMkLst>
            <pc:docMk/>
            <pc:sldMk cId="1016945050" sldId="565"/>
            <ac:spMk id="2" creationId="{61365102-6F14-4FB7-8C3C-AB618E6179A2}"/>
          </ac:spMkLst>
        </pc:spChg>
        <pc:spChg chg="add mod">
          <ac:chgData name="James Williams" userId="c957a50b-491f-4d94-b4bc-52aca3e2340d" providerId="ADAL" clId="{C9CC6EAB-0C63-4C66-85E2-0CD5F7593E4F}" dt="2023-01-04T11:25:13.339" v="1152" actId="14100"/>
          <ac:spMkLst>
            <pc:docMk/>
            <pc:sldMk cId="1016945050" sldId="565"/>
            <ac:spMk id="3" creationId="{1928CE2A-BC23-DEAC-AA2C-FA2E7CF56BB3}"/>
          </ac:spMkLst>
        </pc:spChg>
        <pc:spChg chg="mod">
          <ac:chgData name="James Williams" userId="c957a50b-491f-4d94-b4bc-52aca3e2340d" providerId="ADAL" clId="{C9CC6EAB-0C63-4C66-85E2-0CD5F7593E4F}" dt="2023-01-15T15:19:58.673" v="6110" actId="20577"/>
          <ac:spMkLst>
            <pc:docMk/>
            <pc:sldMk cId="1016945050" sldId="565"/>
            <ac:spMk id="15" creationId="{005CED6A-A5A7-4341-8E5F-61ACE04CC2A1}"/>
          </ac:spMkLst>
        </pc:spChg>
      </pc:sldChg>
      <pc:sldChg chg="modSp add mod">
        <pc:chgData name="James Williams" userId="c957a50b-491f-4d94-b4bc-52aca3e2340d" providerId="ADAL" clId="{C9CC6EAB-0C63-4C66-85E2-0CD5F7593E4F}" dt="2023-01-15T15:27:19.459" v="6272" actId="20577"/>
        <pc:sldMkLst>
          <pc:docMk/>
          <pc:sldMk cId="4027950348" sldId="566"/>
        </pc:sldMkLst>
        <pc:spChg chg="mod">
          <ac:chgData name="James Williams" userId="c957a50b-491f-4d94-b4bc-52aca3e2340d" providerId="ADAL" clId="{C9CC6EAB-0C63-4C66-85E2-0CD5F7593E4F}" dt="2023-01-15T15:27:19.459" v="6272" actId="20577"/>
          <ac:spMkLst>
            <pc:docMk/>
            <pc:sldMk cId="4027950348" sldId="566"/>
            <ac:spMk id="2" creationId="{61365102-6F14-4FB7-8C3C-AB618E6179A2}"/>
          </ac:spMkLst>
        </pc:spChg>
        <pc:spChg chg="mod">
          <ac:chgData name="James Williams" userId="c957a50b-491f-4d94-b4bc-52aca3e2340d" providerId="ADAL" clId="{C9CC6EAB-0C63-4C66-85E2-0CD5F7593E4F}" dt="2023-01-04T11:28:57.443" v="1306" actId="1076"/>
          <ac:spMkLst>
            <pc:docMk/>
            <pc:sldMk cId="4027950348" sldId="566"/>
            <ac:spMk id="3" creationId="{FAD8905F-148E-481D-9D87-CB0B79C54084}"/>
          </ac:spMkLst>
        </pc:spChg>
        <pc:spChg chg="mod">
          <ac:chgData name="James Williams" userId="c957a50b-491f-4d94-b4bc-52aca3e2340d" providerId="ADAL" clId="{C9CC6EAB-0C63-4C66-85E2-0CD5F7593E4F}" dt="2023-01-04T11:29:10.090" v="1309" actId="688"/>
          <ac:spMkLst>
            <pc:docMk/>
            <pc:sldMk cId="4027950348" sldId="566"/>
            <ac:spMk id="6" creationId="{33D6107B-C0FD-4111-8FA4-42C94D87D37D}"/>
          </ac:spMkLst>
        </pc:spChg>
        <pc:spChg chg="mod">
          <ac:chgData name="James Williams" userId="c957a50b-491f-4d94-b4bc-52aca3e2340d" providerId="ADAL" clId="{C9CC6EAB-0C63-4C66-85E2-0CD5F7593E4F}" dt="2023-01-04T13:27:17.616" v="1610" actId="20577"/>
          <ac:spMkLst>
            <pc:docMk/>
            <pc:sldMk cId="4027950348" sldId="566"/>
            <ac:spMk id="15" creationId="{005CED6A-A5A7-4341-8E5F-61ACE04CC2A1}"/>
          </ac:spMkLst>
        </pc:spChg>
        <pc:picChg chg="mod">
          <ac:chgData name="James Williams" userId="c957a50b-491f-4d94-b4bc-52aca3e2340d" providerId="ADAL" clId="{C9CC6EAB-0C63-4C66-85E2-0CD5F7593E4F}" dt="2023-01-04T11:29:00.091" v="1307" actId="1076"/>
          <ac:picMkLst>
            <pc:docMk/>
            <pc:sldMk cId="4027950348" sldId="566"/>
            <ac:picMk id="5" creationId="{6FE62094-22BF-4834-9131-BE17BDD1C463}"/>
          </ac:picMkLst>
        </pc:picChg>
      </pc:sldChg>
      <pc:sldChg chg="delSp modSp add mod">
        <pc:chgData name="James Williams" userId="c957a50b-491f-4d94-b4bc-52aca3e2340d" providerId="ADAL" clId="{C9CC6EAB-0C63-4C66-85E2-0CD5F7593E4F}" dt="2023-01-15T15:26:57.227" v="6263" actId="20577"/>
        <pc:sldMkLst>
          <pc:docMk/>
          <pc:sldMk cId="1691278165" sldId="567"/>
        </pc:sldMkLst>
        <pc:spChg chg="mod">
          <ac:chgData name="James Williams" userId="c957a50b-491f-4d94-b4bc-52aca3e2340d" providerId="ADAL" clId="{C9CC6EAB-0C63-4C66-85E2-0CD5F7593E4F}" dt="2023-01-15T15:26:57.227" v="6263" actId="20577"/>
          <ac:spMkLst>
            <pc:docMk/>
            <pc:sldMk cId="1691278165" sldId="567"/>
            <ac:spMk id="2" creationId="{61365102-6F14-4FB7-8C3C-AB618E6179A2}"/>
          </ac:spMkLst>
        </pc:spChg>
        <pc:spChg chg="del mod">
          <ac:chgData name="James Williams" userId="c957a50b-491f-4d94-b4bc-52aca3e2340d" providerId="ADAL" clId="{C9CC6EAB-0C63-4C66-85E2-0CD5F7593E4F}" dt="2023-01-04T11:44:01.285" v="1453" actId="478"/>
          <ac:spMkLst>
            <pc:docMk/>
            <pc:sldMk cId="1691278165" sldId="567"/>
            <ac:spMk id="3" creationId="{FAD8905F-148E-481D-9D87-CB0B79C54084}"/>
          </ac:spMkLst>
        </pc:spChg>
        <pc:spChg chg="del">
          <ac:chgData name="James Williams" userId="c957a50b-491f-4d94-b4bc-52aca3e2340d" providerId="ADAL" clId="{C9CC6EAB-0C63-4C66-85E2-0CD5F7593E4F}" dt="2023-01-04T11:28:25.434" v="1296" actId="478"/>
          <ac:spMkLst>
            <pc:docMk/>
            <pc:sldMk cId="1691278165" sldId="567"/>
            <ac:spMk id="6" creationId="{33D6107B-C0FD-4111-8FA4-42C94D87D37D}"/>
          </ac:spMkLst>
        </pc:spChg>
        <pc:spChg chg="mod">
          <ac:chgData name="James Williams" userId="c957a50b-491f-4d94-b4bc-52aca3e2340d" providerId="ADAL" clId="{C9CC6EAB-0C63-4C66-85E2-0CD5F7593E4F}" dt="2023-01-04T11:44:03.916" v="1454" actId="14100"/>
          <ac:spMkLst>
            <pc:docMk/>
            <pc:sldMk cId="1691278165" sldId="567"/>
            <ac:spMk id="15" creationId="{005CED6A-A5A7-4341-8E5F-61ACE04CC2A1}"/>
          </ac:spMkLst>
        </pc:spChg>
        <pc:picChg chg="del">
          <ac:chgData name="James Williams" userId="c957a50b-491f-4d94-b4bc-52aca3e2340d" providerId="ADAL" clId="{C9CC6EAB-0C63-4C66-85E2-0CD5F7593E4F}" dt="2023-01-04T11:28:25.434" v="1296" actId="478"/>
          <ac:picMkLst>
            <pc:docMk/>
            <pc:sldMk cId="1691278165" sldId="567"/>
            <ac:picMk id="5" creationId="{6FE62094-22BF-4834-9131-BE17BDD1C463}"/>
          </ac:picMkLst>
        </pc:picChg>
      </pc:sldChg>
      <pc:sldChg chg="modSp new del mod">
        <pc:chgData name="James Williams" userId="c957a50b-491f-4d94-b4bc-52aca3e2340d" providerId="ADAL" clId="{C9CC6EAB-0C63-4C66-85E2-0CD5F7593E4F}" dt="2023-01-04T13:27:42.142" v="1616" actId="2696"/>
        <pc:sldMkLst>
          <pc:docMk/>
          <pc:sldMk cId="2965879369" sldId="568"/>
        </pc:sldMkLst>
        <pc:spChg chg="mod">
          <ac:chgData name="James Williams" userId="c957a50b-491f-4d94-b4bc-52aca3e2340d" providerId="ADAL" clId="{C9CC6EAB-0C63-4C66-85E2-0CD5F7593E4F}" dt="2023-01-04T13:27:34.613" v="1612" actId="21"/>
          <ac:spMkLst>
            <pc:docMk/>
            <pc:sldMk cId="2965879369" sldId="568"/>
            <ac:spMk id="3" creationId="{B1328599-372B-68FF-6A48-E301D7A86A6B}"/>
          </ac:spMkLst>
        </pc:spChg>
      </pc:sldChg>
      <pc:sldChg chg="modSp add mod">
        <pc:chgData name="James Williams" userId="c957a50b-491f-4d94-b4bc-52aca3e2340d" providerId="ADAL" clId="{C9CC6EAB-0C63-4C66-85E2-0CD5F7593E4F}" dt="2023-01-15T15:27:05.073" v="6269" actId="20577"/>
        <pc:sldMkLst>
          <pc:docMk/>
          <pc:sldMk cId="829741632" sldId="569"/>
        </pc:sldMkLst>
        <pc:spChg chg="mod">
          <ac:chgData name="James Williams" userId="c957a50b-491f-4d94-b4bc-52aca3e2340d" providerId="ADAL" clId="{C9CC6EAB-0C63-4C66-85E2-0CD5F7593E4F}" dt="2023-01-15T15:27:05.073" v="6269" actId="20577"/>
          <ac:spMkLst>
            <pc:docMk/>
            <pc:sldMk cId="829741632" sldId="569"/>
            <ac:spMk id="2" creationId="{61365102-6F14-4FB7-8C3C-AB618E6179A2}"/>
          </ac:spMkLst>
        </pc:spChg>
        <pc:spChg chg="mod">
          <ac:chgData name="James Williams" userId="c957a50b-491f-4d94-b4bc-52aca3e2340d" providerId="ADAL" clId="{C9CC6EAB-0C63-4C66-85E2-0CD5F7593E4F}" dt="2023-01-04T19:19:02.515" v="1700" actId="1076"/>
          <ac:spMkLst>
            <pc:docMk/>
            <pc:sldMk cId="829741632" sldId="569"/>
            <ac:spMk id="15" creationId="{005CED6A-A5A7-4341-8E5F-61ACE04CC2A1}"/>
          </ac:spMkLst>
        </pc:spChg>
      </pc:sldChg>
      <pc:sldChg chg="addSp delSp modSp add mod">
        <pc:chgData name="James Williams" userId="c957a50b-491f-4d94-b4bc-52aca3e2340d" providerId="ADAL" clId="{C9CC6EAB-0C63-4C66-85E2-0CD5F7593E4F}" dt="2023-01-15T11:59:17.996" v="2230" actId="6549"/>
        <pc:sldMkLst>
          <pc:docMk/>
          <pc:sldMk cId="793742530" sldId="570"/>
        </pc:sldMkLst>
        <pc:spChg chg="mod">
          <ac:chgData name="James Williams" userId="c957a50b-491f-4d94-b4bc-52aca3e2340d" providerId="ADAL" clId="{C9CC6EAB-0C63-4C66-85E2-0CD5F7593E4F}" dt="2023-01-12T17:37:36.271" v="1722" actId="207"/>
          <ac:spMkLst>
            <pc:docMk/>
            <pc:sldMk cId="793742530" sldId="570"/>
            <ac:spMk id="2" creationId="{61365102-6F14-4FB7-8C3C-AB618E6179A2}"/>
          </ac:spMkLst>
        </pc:spChg>
        <pc:spChg chg="add mod">
          <ac:chgData name="James Williams" userId="c957a50b-491f-4d94-b4bc-52aca3e2340d" providerId="ADAL" clId="{C9CC6EAB-0C63-4C66-85E2-0CD5F7593E4F}" dt="2023-01-12T17:39:26.833" v="1756"/>
          <ac:spMkLst>
            <pc:docMk/>
            <pc:sldMk cId="793742530" sldId="570"/>
            <ac:spMk id="5" creationId="{EFDC05E8-565A-7A6E-10BF-93DB2027E327}"/>
          </ac:spMkLst>
        </pc:spChg>
        <pc:spChg chg="mod">
          <ac:chgData name="James Williams" userId="c957a50b-491f-4d94-b4bc-52aca3e2340d" providerId="ADAL" clId="{C9CC6EAB-0C63-4C66-85E2-0CD5F7593E4F}" dt="2023-01-15T11:59:17.996" v="2230" actId="6549"/>
          <ac:spMkLst>
            <pc:docMk/>
            <pc:sldMk cId="793742530" sldId="570"/>
            <ac:spMk id="9" creationId="{1907F43D-0AA3-4886-AF0D-843268D6CDBB}"/>
          </ac:spMkLst>
        </pc:spChg>
        <pc:picChg chg="del">
          <ac:chgData name="James Williams" userId="c957a50b-491f-4d94-b4bc-52aca3e2340d" providerId="ADAL" clId="{C9CC6EAB-0C63-4C66-85E2-0CD5F7593E4F}" dt="2023-01-12T17:39:16.913" v="1754" actId="478"/>
          <ac:picMkLst>
            <pc:docMk/>
            <pc:sldMk cId="793742530" sldId="570"/>
            <ac:picMk id="3" creationId="{6C9506EA-9E11-9560-9AB9-AA667E387AFB}"/>
          </ac:picMkLst>
        </pc:picChg>
        <pc:picChg chg="add mod">
          <ac:chgData name="James Williams" userId="c957a50b-491f-4d94-b4bc-52aca3e2340d" providerId="ADAL" clId="{C9CC6EAB-0C63-4C66-85E2-0CD5F7593E4F}" dt="2023-01-12T17:39:34.157" v="1757" actId="1076"/>
          <ac:picMkLst>
            <pc:docMk/>
            <pc:sldMk cId="793742530" sldId="570"/>
            <ac:picMk id="4" creationId="{B8183B43-1CD6-3CE6-1162-46D64DF1D90F}"/>
          </ac:picMkLst>
        </pc:picChg>
      </pc:sldChg>
      <pc:sldChg chg="modSp new del mod ord">
        <pc:chgData name="James Williams" userId="c957a50b-491f-4d94-b4bc-52aca3e2340d" providerId="ADAL" clId="{C9CC6EAB-0C63-4C66-85E2-0CD5F7593E4F}" dt="2023-01-15T15:42:55.633" v="6556" actId="2696"/>
        <pc:sldMkLst>
          <pc:docMk/>
          <pc:sldMk cId="2086863779" sldId="571"/>
        </pc:sldMkLst>
        <pc:spChg chg="mod">
          <ac:chgData name="James Williams" userId="c957a50b-491f-4d94-b4bc-52aca3e2340d" providerId="ADAL" clId="{C9CC6EAB-0C63-4C66-85E2-0CD5F7593E4F}" dt="2023-01-12T17:42:23.756" v="1853" actId="13926"/>
          <ac:spMkLst>
            <pc:docMk/>
            <pc:sldMk cId="2086863779" sldId="571"/>
            <ac:spMk id="2" creationId="{0457DA75-3C72-BA35-ED90-E34EDCD2710F}"/>
          </ac:spMkLst>
        </pc:spChg>
        <pc:spChg chg="mod">
          <ac:chgData name="James Williams" userId="c957a50b-491f-4d94-b4bc-52aca3e2340d" providerId="ADAL" clId="{C9CC6EAB-0C63-4C66-85E2-0CD5F7593E4F}" dt="2023-01-15T12:45:05.756" v="3619" actId="20577"/>
          <ac:spMkLst>
            <pc:docMk/>
            <pc:sldMk cId="2086863779" sldId="571"/>
            <ac:spMk id="3" creationId="{FF730EAD-698C-1D41-EFF0-B5B95BAE86EB}"/>
          </ac:spMkLst>
        </pc:spChg>
      </pc:sldChg>
      <pc:sldChg chg="modSp add mod">
        <pc:chgData name="James Williams" userId="c957a50b-491f-4d94-b4bc-52aca3e2340d" providerId="ADAL" clId="{C9CC6EAB-0C63-4C66-85E2-0CD5F7593E4F}" dt="2023-01-15T12:21:44.321" v="2818" actId="5793"/>
        <pc:sldMkLst>
          <pc:docMk/>
          <pc:sldMk cId="4172809141" sldId="572"/>
        </pc:sldMkLst>
        <pc:spChg chg="mod">
          <ac:chgData name="James Williams" userId="c957a50b-491f-4d94-b4bc-52aca3e2340d" providerId="ADAL" clId="{C9CC6EAB-0C63-4C66-85E2-0CD5F7593E4F}" dt="2023-01-15T12:09:57.513" v="2306" actId="20577"/>
          <ac:spMkLst>
            <pc:docMk/>
            <pc:sldMk cId="4172809141" sldId="572"/>
            <ac:spMk id="2" creationId="{61365102-6F14-4FB7-8C3C-AB618E6179A2}"/>
          </ac:spMkLst>
        </pc:spChg>
        <pc:spChg chg="mod">
          <ac:chgData name="James Williams" userId="c957a50b-491f-4d94-b4bc-52aca3e2340d" providerId="ADAL" clId="{C9CC6EAB-0C63-4C66-85E2-0CD5F7593E4F}" dt="2023-01-15T12:21:44.321" v="2818" actId="5793"/>
          <ac:spMkLst>
            <pc:docMk/>
            <pc:sldMk cId="4172809141" sldId="572"/>
            <ac:spMk id="9" creationId="{1907F43D-0AA3-4886-AF0D-843268D6CDBB}"/>
          </ac:spMkLst>
        </pc:spChg>
      </pc:sldChg>
      <pc:sldChg chg="modSp add mod ord">
        <pc:chgData name="James Williams" userId="c957a50b-491f-4d94-b4bc-52aca3e2340d" providerId="ADAL" clId="{C9CC6EAB-0C63-4C66-85E2-0CD5F7593E4F}" dt="2023-01-15T12:29:27.659" v="2931" actId="5793"/>
        <pc:sldMkLst>
          <pc:docMk/>
          <pc:sldMk cId="1359027557" sldId="573"/>
        </pc:sldMkLst>
        <pc:spChg chg="mod">
          <ac:chgData name="James Williams" userId="c957a50b-491f-4d94-b4bc-52aca3e2340d" providerId="ADAL" clId="{C9CC6EAB-0C63-4C66-85E2-0CD5F7593E4F}" dt="2023-01-15T12:28:40.906" v="2911" actId="403"/>
          <ac:spMkLst>
            <pc:docMk/>
            <pc:sldMk cId="1359027557" sldId="573"/>
            <ac:spMk id="2" creationId="{61365102-6F14-4FB7-8C3C-AB618E6179A2}"/>
          </ac:spMkLst>
        </pc:spChg>
        <pc:spChg chg="mod">
          <ac:chgData name="James Williams" userId="c957a50b-491f-4d94-b4bc-52aca3e2340d" providerId="ADAL" clId="{C9CC6EAB-0C63-4C66-85E2-0CD5F7593E4F}" dt="2023-01-15T12:29:27.659" v="2931" actId="5793"/>
          <ac:spMkLst>
            <pc:docMk/>
            <pc:sldMk cId="1359027557" sldId="573"/>
            <ac:spMk id="15" creationId="{005CED6A-A5A7-4341-8E5F-61ACE04CC2A1}"/>
          </ac:spMkLst>
        </pc:spChg>
      </pc:sldChg>
      <pc:sldChg chg="addSp delSp modSp add mod">
        <pc:chgData name="James Williams" userId="c957a50b-491f-4d94-b4bc-52aca3e2340d" providerId="ADAL" clId="{C9CC6EAB-0C63-4C66-85E2-0CD5F7593E4F}" dt="2023-01-15T12:33:11.936" v="2965" actId="403"/>
        <pc:sldMkLst>
          <pc:docMk/>
          <pc:sldMk cId="4262001958" sldId="574"/>
        </pc:sldMkLst>
        <pc:spChg chg="mod">
          <ac:chgData name="James Williams" userId="c957a50b-491f-4d94-b4bc-52aca3e2340d" providerId="ADAL" clId="{C9CC6EAB-0C63-4C66-85E2-0CD5F7593E4F}" dt="2023-01-15T12:32:55.684" v="2962" actId="403"/>
          <ac:spMkLst>
            <pc:docMk/>
            <pc:sldMk cId="4262001958" sldId="574"/>
            <ac:spMk id="2" creationId="{61365102-6F14-4FB7-8C3C-AB618E6179A2}"/>
          </ac:spMkLst>
        </pc:spChg>
        <pc:spChg chg="add del">
          <ac:chgData name="James Williams" userId="c957a50b-491f-4d94-b4bc-52aca3e2340d" providerId="ADAL" clId="{C9CC6EAB-0C63-4C66-85E2-0CD5F7593E4F}" dt="2023-01-15T12:32:26.188" v="2948" actId="26606"/>
          <ac:spMkLst>
            <pc:docMk/>
            <pc:sldMk cId="4262001958" sldId="574"/>
            <ac:spMk id="8" creationId="{1B15ED52-F352-441B-82BF-E0EA34836D08}"/>
          </ac:spMkLst>
        </pc:spChg>
        <pc:spChg chg="add del">
          <ac:chgData name="James Williams" userId="c957a50b-491f-4d94-b4bc-52aca3e2340d" providerId="ADAL" clId="{C9CC6EAB-0C63-4C66-85E2-0CD5F7593E4F}" dt="2023-01-15T12:32:26.188" v="2948" actId="26606"/>
          <ac:spMkLst>
            <pc:docMk/>
            <pc:sldMk cId="4262001958" sldId="574"/>
            <ac:spMk id="10" creationId="{3B2E3793-BFE6-45A2-9B7B-E18844431C99}"/>
          </ac:spMkLst>
        </pc:spChg>
        <pc:spChg chg="add del">
          <ac:chgData name="James Williams" userId="c957a50b-491f-4d94-b4bc-52aca3e2340d" providerId="ADAL" clId="{C9CC6EAB-0C63-4C66-85E2-0CD5F7593E4F}" dt="2023-01-15T12:32:26.188" v="2948" actId="26606"/>
          <ac:spMkLst>
            <pc:docMk/>
            <pc:sldMk cId="4262001958" sldId="574"/>
            <ac:spMk id="12" creationId="{BC4C4868-CB8F-4AF9-9CDB-8108F2C19B67}"/>
          </ac:spMkLst>
        </pc:spChg>
        <pc:spChg chg="add del">
          <ac:chgData name="James Williams" userId="c957a50b-491f-4d94-b4bc-52aca3e2340d" providerId="ADAL" clId="{C9CC6EAB-0C63-4C66-85E2-0CD5F7593E4F}" dt="2023-01-15T12:32:26.188" v="2948" actId="26606"/>
          <ac:spMkLst>
            <pc:docMk/>
            <pc:sldMk cId="4262001958" sldId="574"/>
            <ac:spMk id="14" creationId="{375E0459-6403-40CD-989D-56A4407CA12E}"/>
          </ac:spMkLst>
        </pc:spChg>
        <pc:spChg chg="mod">
          <ac:chgData name="James Williams" userId="c957a50b-491f-4d94-b4bc-52aca3e2340d" providerId="ADAL" clId="{C9CC6EAB-0C63-4C66-85E2-0CD5F7593E4F}" dt="2023-01-15T12:33:11.936" v="2965" actId="403"/>
          <ac:spMkLst>
            <pc:docMk/>
            <pc:sldMk cId="4262001958" sldId="574"/>
            <ac:spMk id="15" creationId="{005CED6A-A5A7-4341-8E5F-61ACE04CC2A1}"/>
          </ac:spMkLst>
        </pc:spChg>
        <pc:spChg chg="add del">
          <ac:chgData name="James Williams" userId="c957a50b-491f-4d94-b4bc-52aca3e2340d" providerId="ADAL" clId="{C9CC6EAB-0C63-4C66-85E2-0CD5F7593E4F}" dt="2023-01-15T12:32:26.188" v="2948" actId="26606"/>
          <ac:spMkLst>
            <pc:docMk/>
            <pc:sldMk cId="4262001958" sldId="574"/>
            <ac:spMk id="16" creationId="{53E5B1A8-3AC9-4BD1-9BBC-78CA94F2D1BA}"/>
          </ac:spMkLst>
        </pc:spChg>
        <pc:spChg chg="add del">
          <ac:chgData name="James Williams" userId="c957a50b-491f-4d94-b4bc-52aca3e2340d" providerId="ADAL" clId="{C9CC6EAB-0C63-4C66-85E2-0CD5F7593E4F}" dt="2023-01-15T12:32:26.172" v="2947" actId="26606"/>
          <ac:spMkLst>
            <pc:docMk/>
            <pc:sldMk cId="4262001958" sldId="574"/>
            <ac:spMk id="21" creationId="{09588DA8-065E-4F6F-8EFD-43104AB2E0CF}"/>
          </ac:spMkLst>
        </pc:spChg>
        <pc:spChg chg="add del">
          <ac:chgData name="James Williams" userId="c957a50b-491f-4d94-b4bc-52aca3e2340d" providerId="ADAL" clId="{C9CC6EAB-0C63-4C66-85E2-0CD5F7593E4F}" dt="2023-01-15T12:32:26.172" v="2947" actId="26606"/>
          <ac:spMkLst>
            <pc:docMk/>
            <pc:sldMk cId="4262001958" sldId="574"/>
            <ac:spMk id="23" creationId="{C4285719-470E-454C-AF62-8323075F1F5B}"/>
          </ac:spMkLst>
        </pc:spChg>
        <pc:spChg chg="add del">
          <ac:chgData name="James Williams" userId="c957a50b-491f-4d94-b4bc-52aca3e2340d" providerId="ADAL" clId="{C9CC6EAB-0C63-4C66-85E2-0CD5F7593E4F}" dt="2023-01-15T12:32:26.172" v="2947" actId="26606"/>
          <ac:spMkLst>
            <pc:docMk/>
            <pc:sldMk cId="4262001958" sldId="574"/>
            <ac:spMk id="25" creationId="{CD9FE4EF-C4D8-49A0-B2FF-81D8DB7D8A24}"/>
          </ac:spMkLst>
        </pc:spChg>
        <pc:spChg chg="add del">
          <ac:chgData name="James Williams" userId="c957a50b-491f-4d94-b4bc-52aca3e2340d" providerId="ADAL" clId="{C9CC6EAB-0C63-4C66-85E2-0CD5F7593E4F}" dt="2023-01-15T12:32:26.172" v="2947" actId="26606"/>
          <ac:spMkLst>
            <pc:docMk/>
            <pc:sldMk cId="4262001958" sldId="574"/>
            <ac:spMk id="27" creationId="{4300840D-0A0B-4512-BACA-B439D5B9C57C}"/>
          </ac:spMkLst>
        </pc:spChg>
        <pc:spChg chg="add del">
          <ac:chgData name="James Williams" userId="c957a50b-491f-4d94-b4bc-52aca3e2340d" providerId="ADAL" clId="{C9CC6EAB-0C63-4C66-85E2-0CD5F7593E4F}" dt="2023-01-15T12:32:26.172" v="2947" actId="26606"/>
          <ac:spMkLst>
            <pc:docMk/>
            <pc:sldMk cId="4262001958" sldId="574"/>
            <ac:spMk id="29" creationId="{D2B78728-A580-49A7-84F9-6EF6F583ADE0}"/>
          </ac:spMkLst>
        </pc:spChg>
        <pc:spChg chg="add del">
          <ac:chgData name="James Williams" userId="c957a50b-491f-4d94-b4bc-52aca3e2340d" providerId="ADAL" clId="{C9CC6EAB-0C63-4C66-85E2-0CD5F7593E4F}" dt="2023-01-15T12:32:26.172" v="2947" actId="26606"/>
          <ac:spMkLst>
            <pc:docMk/>
            <pc:sldMk cId="4262001958" sldId="574"/>
            <ac:spMk id="31" creationId="{38FAA1A1-D861-433F-88FA-1E9D6FD31D11}"/>
          </ac:spMkLst>
        </pc:spChg>
        <pc:spChg chg="add del">
          <ac:chgData name="James Williams" userId="c957a50b-491f-4d94-b4bc-52aca3e2340d" providerId="ADAL" clId="{C9CC6EAB-0C63-4C66-85E2-0CD5F7593E4F}" dt="2023-01-15T12:32:26.172" v="2947" actId="26606"/>
          <ac:spMkLst>
            <pc:docMk/>
            <pc:sldMk cId="4262001958" sldId="574"/>
            <ac:spMk id="33" creationId="{8D71EDA1-87BF-4D5D-AB79-F346FD19278A}"/>
          </ac:spMkLst>
        </pc:spChg>
        <pc:spChg chg="add">
          <ac:chgData name="James Williams" userId="c957a50b-491f-4d94-b4bc-52aca3e2340d" providerId="ADAL" clId="{C9CC6EAB-0C63-4C66-85E2-0CD5F7593E4F}" dt="2023-01-15T12:32:26.188" v="2948" actId="26606"/>
          <ac:spMkLst>
            <pc:docMk/>
            <pc:sldMk cId="4262001958" sldId="574"/>
            <ac:spMk id="35" creationId="{1B15ED52-F352-441B-82BF-E0EA34836D08}"/>
          </ac:spMkLst>
        </pc:spChg>
        <pc:spChg chg="add">
          <ac:chgData name="James Williams" userId="c957a50b-491f-4d94-b4bc-52aca3e2340d" providerId="ADAL" clId="{C9CC6EAB-0C63-4C66-85E2-0CD5F7593E4F}" dt="2023-01-15T12:32:26.188" v="2948" actId="26606"/>
          <ac:spMkLst>
            <pc:docMk/>
            <pc:sldMk cId="4262001958" sldId="574"/>
            <ac:spMk id="36" creationId="{3B2E3793-BFE6-45A2-9B7B-E18844431C99}"/>
          </ac:spMkLst>
        </pc:spChg>
        <pc:spChg chg="add">
          <ac:chgData name="James Williams" userId="c957a50b-491f-4d94-b4bc-52aca3e2340d" providerId="ADAL" clId="{C9CC6EAB-0C63-4C66-85E2-0CD5F7593E4F}" dt="2023-01-15T12:32:26.188" v="2948" actId="26606"/>
          <ac:spMkLst>
            <pc:docMk/>
            <pc:sldMk cId="4262001958" sldId="574"/>
            <ac:spMk id="37" creationId="{BC4C4868-CB8F-4AF9-9CDB-8108F2C19B67}"/>
          </ac:spMkLst>
        </pc:spChg>
        <pc:spChg chg="add">
          <ac:chgData name="James Williams" userId="c957a50b-491f-4d94-b4bc-52aca3e2340d" providerId="ADAL" clId="{C9CC6EAB-0C63-4C66-85E2-0CD5F7593E4F}" dt="2023-01-15T12:32:26.188" v="2948" actId="26606"/>
          <ac:spMkLst>
            <pc:docMk/>
            <pc:sldMk cId="4262001958" sldId="574"/>
            <ac:spMk id="38" creationId="{375E0459-6403-40CD-989D-56A4407CA12E}"/>
          </ac:spMkLst>
        </pc:spChg>
        <pc:spChg chg="add">
          <ac:chgData name="James Williams" userId="c957a50b-491f-4d94-b4bc-52aca3e2340d" providerId="ADAL" clId="{C9CC6EAB-0C63-4C66-85E2-0CD5F7593E4F}" dt="2023-01-15T12:32:26.188" v="2948" actId="26606"/>
          <ac:spMkLst>
            <pc:docMk/>
            <pc:sldMk cId="4262001958" sldId="574"/>
            <ac:spMk id="39" creationId="{53E5B1A8-3AC9-4BD1-9BBC-78CA94F2D1BA}"/>
          </ac:spMkLst>
        </pc:spChg>
      </pc:sldChg>
      <pc:sldChg chg="addSp delSp modSp add mod">
        <pc:chgData name="James Williams" userId="c957a50b-491f-4d94-b4bc-52aca3e2340d" providerId="ADAL" clId="{C9CC6EAB-0C63-4C66-85E2-0CD5F7593E4F}" dt="2023-01-15T14:34:23.440" v="5366" actId="113"/>
        <pc:sldMkLst>
          <pc:docMk/>
          <pc:sldMk cId="2667577634" sldId="575"/>
        </pc:sldMkLst>
        <pc:spChg chg="mod">
          <ac:chgData name="James Williams" userId="c957a50b-491f-4d94-b4bc-52aca3e2340d" providerId="ADAL" clId="{C9CC6EAB-0C63-4C66-85E2-0CD5F7593E4F}" dt="2023-01-15T14:28:29.552" v="5272" actId="20577"/>
          <ac:spMkLst>
            <pc:docMk/>
            <pc:sldMk cId="2667577634" sldId="575"/>
            <ac:spMk id="2" creationId="{61365102-6F14-4FB7-8C3C-AB618E6179A2}"/>
          </ac:spMkLst>
        </pc:spChg>
        <pc:spChg chg="mod">
          <ac:chgData name="James Williams" userId="c957a50b-491f-4d94-b4bc-52aca3e2340d" providerId="ADAL" clId="{C9CC6EAB-0C63-4C66-85E2-0CD5F7593E4F}" dt="2023-01-15T14:34:23.440" v="5366" actId="113"/>
          <ac:spMkLst>
            <pc:docMk/>
            <pc:sldMk cId="2667577634" sldId="575"/>
            <ac:spMk id="15" creationId="{005CED6A-A5A7-4341-8E5F-61ACE04CC2A1}"/>
          </ac:spMkLst>
        </pc:spChg>
        <pc:picChg chg="del">
          <ac:chgData name="James Williams" userId="c957a50b-491f-4d94-b4bc-52aca3e2340d" providerId="ADAL" clId="{C9CC6EAB-0C63-4C66-85E2-0CD5F7593E4F}" dt="2023-01-15T13:45:01.120" v="4053" actId="478"/>
          <ac:picMkLst>
            <pc:docMk/>
            <pc:sldMk cId="2667577634" sldId="575"/>
            <ac:picMk id="4" creationId="{9178C28B-3C8F-4B5E-815F-5C450EF5325E}"/>
          </ac:picMkLst>
        </pc:picChg>
        <pc:picChg chg="add del">
          <ac:chgData name="James Williams" userId="c957a50b-491f-4d94-b4bc-52aca3e2340d" providerId="ADAL" clId="{C9CC6EAB-0C63-4C66-85E2-0CD5F7593E4F}" dt="2023-01-15T13:50:16.001" v="4247" actId="478"/>
          <ac:picMkLst>
            <pc:docMk/>
            <pc:sldMk cId="2667577634" sldId="575"/>
            <ac:picMk id="5" creationId="{CC67955C-BC76-E4C6-56C3-91B1BDBC81C5}"/>
          </ac:picMkLst>
        </pc:picChg>
        <pc:picChg chg="add mod">
          <ac:chgData name="James Williams" userId="c957a50b-491f-4d94-b4bc-52aca3e2340d" providerId="ADAL" clId="{C9CC6EAB-0C63-4C66-85E2-0CD5F7593E4F}" dt="2023-01-15T14:02:17.547" v="4517" actId="1076"/>
          <ac:picMkLst>
            <pc:docMk/>
            <pc:sldMk cId="2667577634" sldId="575"/>
            <ac:picMk id="7" creationId="{ADEBD09E-5132-C54A-67F1-17EFB45F0AD1}"/>
          </ac:picMkLst>
        </pc:picChg>
      </pc:sldChg>
      <pc:sldChg chg="addSp delSp modSp add mod ord">
        <pc:chgData name="James Williams" userId="c957a50b-491f-4d94-b4bc-52aca3e2340d" providerId="ADAL" clId="{C9CC6EAB-0C63-4C66-85E2-0CD5F7593E4F}" dt="2023-01-15T15:06:03.154" v="5967" actId="113"/>
        <pc:sldMkLst>
          <pc:docMk/>
          <pc:sldMk cId="806299357" sldId="576"/>
        </pc:sldMkLst>
        <pc:spChg chg="mod">
          <ac:chgData name="James Williams" userId="c957a50b-491f-4d94-b4bc-52aca3e2340d" providerId="ADAL" clId="{C9CC6EAB-0C63-4C66-85E2-0CD5F7593E4F}" dt="2023-01-15T15:05:21.845" v="5906" actId="404"/>
          <ac:spMkLst>
            <pc:docMk/>
            <pc:sldMk cId="806299357" sldId="576"/>
            <ac:spMk id="2" creationId="{61365102-6F14-4FB7-8C3C-AB618E6179A2}"/>
          </ac:spMkLst>
        </pc:spChg>
        <pc:spChg chg="add del">
          <ac:chgData name="James Williams" userId="c957a50b-491f-4d94-b4bc-52aca3e2340d" providerId="ADAL" clId="{C9CC6EAB-0C63-4C66-85E2-0CD5F7593E4F}" dt="2023-01-15T14:19:53.260" v="4987" actId="26606"/>
          <ac:spMkLst>
            <pc:docMk/>
            <pc:sldMk cId="806299357" sldId="576"/>
            <ac:spMk id="8" creationId="{1B15ED52-F352-441B-82BF-E0EA34836D08}"/>
          </ac:spMkLst>
        </pc:spChg>
        <pc:spChg chg="add del">
          <ac:chgData name="James Williams" userId="c957a50b-491f-4d94-b4bc-52aca3e2340d" providerId="ADAL" clId="{C9CC6EAB-0C63-4C66-85E2-0CD5F7593E4F}" dt="2023-01-15T14:19:53.260" v="4987" actId="26606"/>
          <ac:spMkLst>
            <pc:docMk/>
            <pc:sldMk cId="806299357" sldId="576"/>
            <ac:spMk id="10" creationId="{3B2E3793-BFE6-45A2-9B7B-E18844431C99}"/>
          </ac:spMkLst>
        </pc:spChg>
        <pc:spChg chg="add mod">
          <ac:chgData name="James Williams" userId="c957a50b-491f-4d94-b4bc-52aca3e2340d" providerId="ADAL" clId="{C9CC6EAB-0C63-4C66-85E2-0CD5F7593E4F}" dt="2023-01-15T14:51:57.171" v="5713" actId="20577"/>
          <ac:spMkLst>
            <pc:docMk/>
            <pc:sldMk cId="806299357" sldId="576"/>
            <ac:spMk id="11" creationId="{EC0C702E-F73B-C567-36CB-C7FC2B3B9038}"/>
          </ac:spMkLst>
        </pc:spChg>
        <pc:spChg chg="add del">
          <ac:chgData name="James Williams" userId="c957a50b-491f-4d94-b4bc-52aca3e2340d" providerId="ADAL" clId="{C9CC6EAB-0C63-4C66-85E2-0CD5F7593E4F}" dt="2023-01-15T14:19:53.260" v="4987" actId="26606"/>
          <ac:spMkLst>
            <pc:docMk/>
            <pc:sldMk cId="806299357" sldId="576"/>
            <ac:spMk id="12" creationId="{BC4C4868-CB8F-4AF9-9CDB-8108F2C19B67}"/>
          </ac:spMkLst>
        </pc:spChg>
        <pc:spChg chg="add del">
          <ac:chgData name="James Williams" userId="c957a50b-491f-4d94-b4bc-52aca3e2340d" providerId="ADAL" clId="{C9CC6EAB-0C63-4C66-85E2-0CD5F7593E4F}" dt="2023-01-15T14:19:53.260" v="4987" actId="26606"/>
          <ac:spMkLst>
            <pc:docMk/>
            <pc:sldMk cId="806299357" sldId="576"/>
            <ac:spMk id="14" creationId="{375E0459-6403-40CD-989D-56A4407CA12E}"/>
          </ac:spMkLst>
        </pc:spChg>
        <pc:spChg chg="mod ord">
          <ac:chgData name="James Williams" userId="c957a50b-491f-4d94-b4bc-52aca3e2340d" providerId="ADAL" clId="{C9CC6EAB-0C63-4C66-85E2-0CD5F7593E4F}" dt="2023-01-15T14:51:17.256" v="5695" actId="1076"/>
          <ac:spMkLst>
            <pc:docMk/>
            <pc:sldMk cId="806299357" sldId="576"/>
            <ac:spMk id="15" creationId="{005CED6A-A5A7-4341-8E5F-61ACE04CC2A1}"/>
          </ac:spMkLst>
        </pc:spChg>
        <pc:spChg chg="add del">
          <ac:chgData name="James Williams" userId="c957a50b-491f-4d94-b4bc-52aca3e2340d" providerId="ADAL" clId="{C9CC6EAB-0C63-4C66-85E2-0CD5F7593E4F}" dt="2023-01-15T14:19:53.260" v="4987" actId="26606"/>
          <ac:spMkLst>
            <pc:docMk/>
            <pc:sldMk cId="806299357" sldId="576"/>
            <ac:spMk id="16" creationId="{53E5B1A8-3AC9-4BD1-9BBC-78CA94F2D1BA}"/>
          </ac:spMkLst>
        </pc:spChg>
        <pc:spChg chg="add del mod">
          <ac:chgData name="James Williams" userId="c957a50b-491f-4d94-b4bc-52aca3e2340d" providerId="ADAL" clId="{C9CC6EAB-0C63-4C66-85E2-0CD5F7593E4F}" dt="2023-01-15T14:51:42.262" v="5700" actId="478"/>
          <ac:spMkLst>
            <pc:docMk/>
            <pc:sldMk cId="806299357" sldId="576"/>
            <ac:spMk id="17" creationId="{214AC19D-F135-EF24-D05F-8A6FEDBFECB7}"/>
          </ac:spMkLst>
        </pc:spChg>
        <pc:spChg chg="add mod">
          <ac:chgData name="James Williams" userId="c957a50b-491f-4d94-b4bc-52aca3e2340d" providerId="ADAL" clId="{C9CC6EAB-0C63-4C66-85E2-0CD5F7593E4F}" dt="2023-01-15T15:06:03.154" v="5967" actId="113"/>
          <ac:spMkLst>
            <pc:docMk/>
            <pc:sldMk cId="806299357" sldId="576"/>
            <ac:spMk id="19" creationId="{52FC4FDF-7DF8-7C64-1C0E-27C1BD8C84B1}"/>
          </ac:spMkLst>
        </pc:spChg>
        <pc:spChg chg="add del">
          <ac:chgData name="James Williams" userId="c957a50b-491f-4d94-b4bc-52aca3e2340d" providerId="ADAL" clId="{C9CC6EAB-0C63-4C66-85E2-0CD5F7593E4F}" dt="2023-01-15T14:19:53.260" v="4987" actId="26606"/>
          <ac:spMkLst>
            <pc:docMk/>
            <pc:sldMk cId="806299357" sldId="576"/>
            <ac:spMk id="21" creationId="{B1595A09-E336-4D1B-9B3A-06A2287A54E2}"/>
          </ac:spMkLst>
        </pc:spChg>
        <pc:spChg chg="add del">
          <ac:chgData name="James Williams" userId="c957a50b-491f-4d94-b4bc-52aca3e2340d" providerId="ADAL" clId="{C9CC6EAB-0C63-4C66-85E2-0CD5F7593E4F}" dt="2023-01-15T14:19:53.260" v="4987" actId="26606"/>
          <ac:spMkLst>
            <pc:docMk/>
            <pc:sldMk cId="806299357" sldId="576"/>
            <ac:spMk id="23" creationId="{3540989C-C7B8-473B-BF87-6F2DA6A90006}"/>
          </ac:spMkLst>
        </pc:spChg>
        <pc:picChg chg="del">
          <ac:chgData name="James Williams" userId="c957a50b-491f-4d94-b4bc-52aca3e2340d" providerId="ADAL" clId="{C9CC6EAB-0C63-4C66-85E2-0CD5F7593E4F}" dt="2023-01-15T14:12:58.519" v="4738" actId="478"/>
          <ac:picMkLst>
            <pc:docMk/>
            <pc:sldMk cId="806299357" sldId="576"/>
            <ac:picMk id="4" creationId="{9178C28B-3C8F-4B5E-815F-5C450EF5325E}"/>
          </ac:picMkLst>
        </pc:picChg>
        <pc:picChg chg="add del mod modCrop">
          <ac:chgData name="James Williams" userId="c957a50b-491f-4d94-b4bc-52aca3e2340d" providerId="ADAL" clId="{C9CC6EAB-0C63-4C66-85E2-0CD5F7593E4F}" dt="2023-01-15T14:19:47.707" v="4982" actId="478"/>
          <ac:picMkLst>
            <pc:docMk/>
            <pc:sldMk cId="806299357" sldId="576"/>
            <ac:picMk id="5" creationId="{AC5FE1B1-3F80-CED5-E3DA-5B1F0B6C409B}"/>
          </ac:picMkLst>
        </pc:picChg>
        <pc:picChg chg="add mod">
          <ac:chgData name="James Williams" userId="c957a50b-491f-4d94-b4bc-52aca3e2340d" providerId="ADAL" clId="{C9CC6EAB-0C63-4C66-85E2-0CD5F7593E4F}" dt="2023-01-15T14:21:48.532" v="5068" actId="1076"/>
          <ac:picMkLst>
            <pc:docMk/>
            <pc:sldMk cId="806299357" sldId="576"/>
            <ac:picMk id="7" creationId="{5C638198-21C7-822F-95D6-7EBD58D1B26F}"/>
          </ac:picMkLst>
        </pc:picChg>
      </pc:sldChg>
      <pc:sldChg chg="modSp new mod">
        <pc:chgData name="James Williams" userId="c957a50b-491f-4d94-b4bc-52aca3e2340d" providerId="ADAL" clId="{C9CC6EAB-0C63-4C66-85E2-0CD5F7593E4F}" dt="2023-01-15T14:23:27.610" v="5085" actId="403"/>
        <pc:sldMkLst>
          <pc:docMk/>
          <pc:sldMk cId="3885368767" sldId="577"/>
        </pc:sldMkLst>
        <pc:spChg chg="mod">
          <ac:chgData name="James Williams" userId="c957a50b-491f-4d94-b4bc-52aca3e2340d" providerId="ADAL" clId="{C9CC6EAB-0C63-4C66-85E2-0CD5F7593E4F}" dt="2023-01-15T14:23:04.099" v="5080" actId="20577"/>
          <ac:spMkLst>
            <pc:docMk/>
            <pc:sldMk cId="3885368767" sldId="577"/>
            <ac:spMk id="2" creationId="{CF175CBB-CB68-B302-1676-AFA73F1DF83E}"/>
          </ac:spMkLst>
        </pc:spChg>
        <pc:spChg chg="mod">
          <ac:chgData name="James Williams" userId="c957a50b-491f-4d94-b4bc-52aca3e2340d" providerId="ADAL" clId="{C9CC6EAB-0C63-4C66-85E2-0CD5F7593E4F}" dt="2023-01-15T14:23:27.610" v="5085" actId="403"/>
          <ac:spMkLst>
            <pc:docMk/>
            <pc:sldMk cId="3885368767" sldId="577"/>
            <ac:spMk id="3" creationId="{9F9D8E71-F3F4-1AD8-BC1B-10BC4222204E}"/>
          </ac:spMkLst>
        </pc:spChg>
      </pc:sldChg>
      <pc:sldChg chg="modSp add mod">
        <pc:chgData name="James Williams" userId="c957a50b-491f-4d94-b4bc-52aca3e2340d" providerId="ADAL" clId="{C9CC6EAB-0C63-4C66-85E2-0CD5F7593E4F}" dt="2023-01-15T14:23:49.208" v="5091" actId="20577"/>
        <pc:sldMkLst>
          <pc:docMk/>
          <pc:sldMk cId="848498566" sldId="578"/>
        </pc:sldMkLst>
        <pc:spChg chg="mod">
          <ac:chgData name="James Williams" userId="c957a50b-491f-4d94-b4bc-52aca3e2340d" providerId="ADAL" clId="{C9CC6EAB-0C63-4C66-85E2-0CD5F7593E4F}" dt="2023-01-15T14:23:40.860" v="5088" actId="20577"/>
          <ac:spMkLst>
            <pc:docMk/>
            <pc:sldMk cId="848498566" sldId="578"/>
            <ac:spMk id="2" creationId="{CF175CBB-CB68-B302-1676-AFA73F1DF83E}"/>
          </ac:spMkLst>
        </pc:spChg>
        <pc:spChg chg="mod">
          <ac:chgData name="James Williams" userId="c957a50b-491f-4d94-b4bc-52aca3e2340d" providerId="ADAL" clId="{C9CC6EAB-0C63-4C66-85E2-0CD5F7593E4F}" dt="2023-01-15T14:23:49.208" v="5091" actId="20577"/>
          <ac:spMkLst>
            <pc:docMk/>
            <pc:sldMk cId="848498566" sldId="578"/>
            <ac:spMk id="3" creationId="{9F9D8E71-F3F4-1AD8-BC1B-10BC4222204E}"/>
          </ac:spMkLst>
        </pc:spChg>
      </pc:sldChg>
      <pc:sldChg chg="modSp add mod ord">
        <pc:chgData name="James Williams" userId="c957a50b-491f-4d94-b4bc-52aca3e2340d" providerId="ADAL" clId="{C9CC6EAB-0C63-4C66-85E2-0CD5F7593E4F}" dt="2023-01-15T15:14:25.974" v="6050"/>
        <pc:sldMkLst>
          <pc:docMk/>
          <pc:sldMk cId="2168884171" sldId="579"/>
        </pc:sldMkLst>
        <pc:spChg chg="mod">
          <ac:chgData name="James Williams" userId="c957a50b-491f-4d94-b4bc-52aca3e2340d" providerId="ADAL" clId="{C9CC6EAB-0C63-4C66-85E2-0CD5F7593E4F}" dt="2023-01-15T14:24:18.888" v="5094" actId="20577"/>
          <ac:spMkLst>
            <pc:docMk/>
            <pc:sldMk cId="2168884171" sldId="579"/>
            <ac:spMk id="2" creationId="{CF175CBB-CB68-B302-1676-AFA73F1DF83E}"/>
          </ac:spMkLst>
        </pc:spChg>
        <pc:spChg chg="mod">
          <ac:chgData name="James Williams" userId="c957a50b-491f-4d94-b4bc-52aca3e2340d" providerId="ADAL" clId="{C9CC6EAB-0C63-4C66-85E2-0CD5F7593E4F}" dt="2023-01-15T14:26:34.429" v="5247" actId="113"/>
          <ac:spMkLst>
            <pc:docMk/>
            <pc:sldMk cId="2168884171" sldId="579"/>
            <ac:spMk id="3" creationId="{9F9D8E71-F3F4-1AD8-BC1B-10BC4222204E}"/>
          </ac:spMkLst>
        </pc:spChg>
      </pc:sldChg>
      <pc:sldChg chg="addSp delSp modSp add mod">
        <pc:chgData name="James Williams" userId="c957a50b-491f-4d94-b4bc-52aca3e2340d" providerId="ADAL" clId="{C9CC6EAB-0C63-4C66-85E2-0CD5F7593E4F}" dt="2023-01-15T15:09:51.857" v="6045" actId="113"/>
        <pc:sldMkLst>
          <pc:docMk/>
          <pc:sldMk cId="3002935795" sldId="580"/>
        </pc:sldMkLst>
        <pc:spChg chg="mod">
          <ac:chgData name="James Williams" userId="c957a50b-491f-4d94-b4bc-52aca3e2340d" providerId="ADAL" clId="{C9CC6EAB-0C63-4C66-85E2-0CD5F7593E4F}" dt="2023-01-15T15:04:54.149" v="5896" actId="1076"/>
          <ac:spMkLst>
            <pc:docMk/>
            <pc:sldMk cId="3002935795" sldId="580"/>
            <ac:spMk id="2" creationId="{61365102-6F14-4FB7-8C3C-AB618E6179A2}"/>
          </ac:spMkLst>
        </pc:spChg>
        <pc:spChg chg="add mod">
          <ac:chgData name="James Williams" userId="c957a50b-491f-4d94-b4bc-52aca3e2340d" providerId="ADAL" clId="{C9CC6EAB-0C63-4C66-85E2-0CD5F7593E4F}" dt="2023-01-15T15:04:26.439" v="5893" actId="1582"/>
          <ac:spMkLst>
            <pc:docMk/>
            <pc:sldMk cId="3002935795" sldId="580"/>
            <ac:spMk id="5" creationId="{986873A7-EB16-A90B-D899-5A7A4BDC6F9E}"/>
          </ac:spMkLst>
        </pc:spChg>
        <pc:spChg chg="add mod">
          <ac:chgData name="James Williams" userId="c957a50b-491f-4d94-b4bc-52aca3e2340d" providerId="ADAL" clId="{C9CC6EAB-0C63-4C66-85E2-0CD5F7593E4F}" dt="2023-01-15T15:04:09.631" v="5891" actId="1582"/>
          <ac:spMkLst>
            <pc:docMk/>
            <pc:sldMk cId="3002935795" sldId="580"/>
            <ac:spMk id="11" creationId="{95280589-9BCE-EA02-7CC3-77B356146E6A}"/>
          </ac:spMkLst>
        </pc:spChg>
        <pc:spChg chg="mod">
          <ac:chgData name="James Williams" userId="c957a50b-491f-4d94-b4bc-52aca3e2340d" providerId="ADAL" clId="{C9CC6EAB-0C63-4C66-85E2-0CD5F7593E4F}" dt="2023-01-15T15:09:51.857" v="6045" actId="113"/>
          <ac:spMkLst>
            <pc:docMk/>
            <pc:sldMk cId="3002935795" sldId="580"/>
            <ac:spMk id="15" creationId="{005CED6A-A5A7-4341-8E5F-61ACE04CC2A1}"/>
          </ac:spMkLst>
        </pc:spChg>
        <pc:picChg chg="add mod">
          <ac:chgData name="James Williams" userId="c957a50b-491f-4d94-b4bc-52aca3e2340d" providerId="ADAL" clId="{C9CC6EAB-0C63-4C66-85E2-0CD5F7593E4F}" dt="2023-01-15T15:02:00.654" v="5874" actId="1076"/>
          <ac:picMkLst>
            <pc:docMk/>
            <pc:sldMk cId="3002935795" sldId="580"/>
            <ac:picMk id="4" creationId="{B9F925BA-482E-E0CF-5F4C-05CF56254E82}"/>
          </ac:picMkLst>
        </pc:picChg>
        <pc:picChg chg="del">
          <ac:chgData name="James Williams" userId="c957a50b-491f-4d94-b4bc-52aca3e2340d" providerId="ADAL" clId="{C9CC6EAB-0C63-4C66-85E2-0CD5F7593E4F}" dt="2023-01-15T14:28:03.170" v="5259" actId="478"/>
          <ac:picMkLst>
            <pc:docMk/>
            <pc:sldMk cId="3002935795" sldId="580"/>
            <ac:picMk id="7" creationId="{ADEBD09E-5132-C54A-67F1-17EFB45F0AD1}"/>
          </ac:picMkLst>
        </pc:picChg>
        <pc:picChg chg="add mod">
          <ac:chgData name="James Williams" userId="c957a50b-491f-4d94-b4bc-52aca3e2340d" providerId="ADAL" clId="{C9CC6EAB-0C63-4C66-85E2-0CD5F7593E4F}" dt="2023-01-15T15:03:36.009" v="5886" actId="1076"/>
          <ac:picMkLst>
            <pc:docMk/>
            <pc:sldMk cId="3002935795" sldId="580"/>
            <ac:picMk id="9" creationId="{D3EFBDF2-5CCA-3244-67F0-C44A2A6666B0}"/>
          </ac:picMkLst>
        </pc:picChg>
      </pc:sldChg>
      <pc:sldChg chg="modSp new del mod ord">
        <pc:chgData name="James Williams" userId="c957a50b-491f-4d94-b4bc-52aca3e2340d" providerId="ADAL" clId="{C9CC6EAB-0C63-4C66-85E2-0CD5F7593E4F}" dt="2023-01-15T14:57:43.168" v="5830" actId="2696"/>
        <pc:sldMkLst>
          <pc:docMk/>
          <pc:sldMk cId="3628339580" sldId="581"/>
        </pc:sldMkLst>
        <pc:spChg chg="mod">
          <ac:chgData name="James Williams" userId="c957a50b-491f-4d94-b4bc-52aca3e2340d" providerId="ADAL" clId="{C9CC6EAB-0C63-4C66-85E2-0CD5F7593E4F}" dt="2023-01-15T14:43:20.527" v="5561" actId="115"/>
          <ac:spMkLst>
            <pc:docMk/>
            <pc:sldMk cId="3628339580" sldId="581"/>
            <ac:spMk id="2" creationId="{0E64AC4C-7E85-B34B-90C4-6FA3F8A0AEE1}"/>
          </ac:spMkLst>
        </pc:spChg>
        <pc:spChg chg="mod">
          <ac:chgData name="James Williams" userId="c957a50b-491f-4d94-b4bc-52aca3e2340d" providerId="ADAL" clId="{C9CC6EAB-0C63-4C66-85E2-0CD5F7593E4F}" dt="2023-01-15T14:44:19.436" v="5606" actId="20577"/>
          <ac:spMkLst>
            <pc:docMk/>
            <pc:sldMk cId="3628339580" sldId="581"/>
            <ac:spMk id="3" creationId="{EAC12A5E-4C84-7B72-2C70-B093307C0B6C}"/>
          </ac:spMkLst>
        </pc:spChg>
      </pc:sldChg>
      <pc:sldChg chg="addSp delSp modSp add del mod ord">
        <pc:chgData name="James Williams" userId="c957a50b-491f-4d94-b4bc-52aca3e2340d" providerId="ADAL" clId="{C9CC6EAB-0C63-4C66-85E2-0CD5F7593E4F}" dt="2023-01-15T14:56:32.699" v="5817" actId="14100"/>
        <pc:sldMkLst>
          <pc:docMk/>
          <pc:sldMk cId="1932364863" sldId="582"/>
        </pc:sldMkLst>
        <pc:spChg chg="add del mod">
          <ac:chgData name="James Williams" userId="c957a50b-491f-4d94-b4bc-52aca3e2340d" providerId="ADAL" clId="{C9CC6EAB-0C63-4C66-85E2-0CD5F7593E4F}" dt="2023-01-15T14:54:39.379" v="5806" actId="113"/>
          <ac:spMkLst>
            <pc:docMk/>
            <pc:sldMk cId="1932364863" sldId="582"/>
            <ac:spMk id="2" creationId="{61365102-6F14-4FB7-8C3C-AB618E6179A2}"/>
          </ac:spMkLst>
        </pc:spChg>
        <pc:spChg chg="add del mod">
          <ac:chgData name="James Williams" userId="c957a50b-491f-4d94-b4bc-52aca3e2340d" providerId="ADAL" clId="{C9CC6EAB-0C63-4C66-85E2-0CD5F7593E4F}" dt="2023-01-15T14:54:33.038" v="5803" actId="478"/>
          <ac:spMkLst>
            <pc:docMk/>
            <pc:sldMk cId="1932364863" sldId="582"/>
            <ac:spMk id="5" creationId="{569404BE-24BE-102C-F293-FD60209B8189}"/>
          </ac:spMkLst>
        </pc:spChg>
        <pc:spChg chg="mod">
          <ac:chgData name="James Williams" userId="c957a50b-491f-4d94-b4bc-52aca3e2340d" providerId="ADAL" clId="{C9CC6EAB-0C63-4C66-85E2-0CD5F7593E4F}" dt="2023-01-15T14:55:15.809" v="5811" actId="13822"/>
          <ac:spMkLst>
            <pc:docMk/>
            <pc:sldMk cId="1932364863" sldId="582"/>
            <ac:spMk id="15" creationId="{005CED6A-A5A7-4341-8E5F-61ACE04CC2A1}"/>
          </ac:spMkLst>
        </pc:spChg>
        <pc:picChg chg="del">
          <ac:chgData name="James Williams" userId="c957a50b-491f-4d94-b4bc-52aca3e2340d" providerId="ADAL" clId="{C9CC6EAB-0C63-4C66-85E2-0CD5F7593E4F}" dt="2023-01-15T14:48:20.377" v="5652" actId="478"/>
          <ac:picMkLst>
            <pc:docMk/>
            <pc:sldMk cId="1932364863" sldId="582"/>
            <ac:picMk id="4" creationId="{B9F925BA-482E-E0CF-5F4C-05CF56254E82}"/>
          </ac:picMkLst>
        </pc:picChg>
        <pc:picChg chg="add mod">
          <ac:chgData name="James Williams" userId="c957a50b-491f-4d94-b4bc-52aca3e2340d" providerId="ADAL" clId="{C9CC6EAB-0C63-4C66-85E2-0CD5F7593E4F}" dt="2023-01-15T14:56:32.699" v="5817" actId="14100"/>
          <ac:picMkLst>
            <pc:docMk/>
            <pc:sldMk cId="1932364863" sldId="582"/>
            <ac:picMk id="7" creationId="{D0F8A7FE-2A19-B984-3E51-31ECF930A98B}"/>
          </ac:picMkLst>
        </pc:picChg>
      </pc:sldChg>
      <pc:sldChg chg="addSp delSp modSp add mod">
        <pc:chgData name="James Williams" userId="c957a50b-491f-4d94-b4bc-52aca3e2340d" providerId="ADAL" clId="{C9CC6EAB-0C63-4C66-85E2-0CD5F7593E4F}" dt="2023-01-15T15:05:15.496" v="5903" actId="403"/>
        <pc:sldMkLst>
          <pc:docMk/>
          <pc:sldMk cId="2024418371" sldId="583"/>
        </pc:sldMkLst>
        <pc:spChg chg="mod">
          <ac:chgData name="James Williams" userId="c957a50b-491f-4d94-b4bc-52aca3e2340d" providerId="ADAL" clId="{C9CC6EAB-0C63-4C66-85E2-0CD5F7593E4F}" dt="2023-01-15T15:05:15.496" v="5903" actId="403"/>
          <ac:spMkLst>
            <pc:docMk/>
            <pc:sldMk cId="2024418371" sldId="583"/>
            <ac:spMk id="2" creationId="{61365102-6F14-4FB7-8C3C-AB618E6179A2}"/>
          </ac:spMkLst>
        </pc:spChg>
        <pc:spChg chg="add del mod">
          <ac:chgData name="James Williams" userId="c957a50b-491f-4d94-b4bc-52aca3e2340d" providerId="ADAL" clId="{C9CC6EAB-0C63-4C66-85E2-0CD5F7593E4F}" dt="2023-01-15T14:57:27.494" v="5823" actId="478"/>
          <ac:spMkLst>
            <pc:docMk/>
            <pc:sldMk cId="2024418371" sldId="583"/>
            <ac:spMk id="4" creationId="{18D4235E-933D-F41D-F61D-225D9ED766EF}"/>
          </ac:spMkLst>
        </pc:spChg>
        <pc:spChg chg="add mod">
          <ac:chgData name="James Williams" userId="c957a50b-491f-4d94-b4bc-52aca3e2340d" providerId="ADAL" clId="{C9CC6EAB-0C63-4C66-85E2-0CD5F7593E4F}" dt="2023-01-15T15:05:13.221" v="5900" actId="404"/>
          <ac:spMkLst>
            <pc:docMk/>
            <pc:sldMk cId="2024418371" sldId="583"/>
            <ac:spMk id="5" creationId="{8CAAFA87-4A64-F13E-0F31-84A04147E2D6}"/>
          </ac:spMkLst>
        </pc:spChg>
        <pc:spChg chg="del">
          <ac:chgData name="James Williams" userId="c957a50b-491f-4d94-b4bc-52aca3e2340d" providerId="ADAL" clId="{C9CC6EAB-0C63-4C66-85E2-0CD5F7593E4F}" dt="2023-01-15T14:57:25.376" v="5821" actId="478"/>
          <ac:spMkLst>
            <pc:docMk/>
            <pc:sldMk cId="2024418371" sldId="583"/>
            <ac:spMk id="15" creationId="{005CED6A-A5A7-4341-8E5F-61ACE04CC2A1}"/>
          </ac:spMkLst>
        </pc:spChg>
        <pc:picChg chg="del">
          <ac:chgData name="James Williams" userId="c957a50b-491f-4d94-b4bc-52aca3e2340d" providerId="ADAL" clId="{C9CC6EAB-0C63-4C66-85E2-0CD5F7593E4F}" dt="2023-01-15T14:57:27.968" v="5824" actId="478"/>
          <ac:picMkLst>
            <pc:docMk/>
            <pc:sldMk cId="2024418371" sldId="583"/>
            <ac:picMk id="7" creationId="{D0F8A7FE-2A19-B984-3E51-31ECF930A98B}"/>
          </ac:picMkLst>
        </pc:picChg>
      </pc:sldChg>
      <pc:sldChg chg="addSp delSp modSp add mod">
        <pc:chgData name="James Williams" userId="c957a50b-491f-4d94-b4bc-52aca3e2340d" providerId="ADAL" clId="{C9CC6EAB-0C63-4C66-85E2-0CD5F7593E4F}" dt="2023-01-15T15:08:36.451" v="6035" actId="20577"/>
        <pc:sldMkLst>
          <pc:docMk/>
          <pc:sldMk cId="426777395" sldId="584"/>
        </pc:sldMkLst>
        <pc:spChg chg="mod">
          <ac:chgData name="James Williams" userId="c957a50b-491f-4d94-b4bc-52aca3e2340d" providerId="ADAL" clId="{C9CC6EAB-0C63-4C66-85E2-0CD5F7593E4F}" dt="2023-01-15T15:06:43.694" v="5976" actId="20577"/>
          <ac:spMkLst>
            <pc:docMk/>
            <pc:sldMk cId="426777395" sldId="584"/>
            <ac:spMk id="2" creationId="{61365102-6F14-4FB7-8C3C-AB618E6179A2}"/>
          </ac:spMkLst>
        </pc:spChg>
        <pc:spChg chg="add del mod">
          <ac:chgData name="James Williams" userId="c957a50b-491f-4d94-b4bc-52aca3e2340d" providerId="ADAL" clId="{C9CC6EAB-0C63-4C66-85E2-0CD5F7593E4F}" dt="2023-01-15T15:08:16.820" v="6018" actId="478"/>
          <ac:spMkLst>
            <pc:docMk/>
            <pc:sldMk cId="426777395" sldId="584"/>
            <ac:spMk id="3" creationId="{D1A021D1-7958-ED9B-A75F-F22D6CC0E348}"/>
          </ac:spMkLst>
        </pc:spChg>
        <pc:spChg chg="mod">
          <ac:chgData name="James Williams" userId="c957a50b-491f-4d94-b4bc-52aca3e2340d" providerId="ADAL" clId="{C9CC6EAB-0C63-4C66-85E2-0CD5F7593E4F}" dt="2023-01-15T15:08:36.451" v="6035" actId="20577"/>
          <ac:spMkLst>
            <pc:docMk/>
            <pc:sldMk cId="426777395" sldId="584"/>
            <ac:spMk id="15" creationId="{005CED6A-A5A7-4341-8E5F-61ACE04CC2A1}"/>
          </ac:spMkLst>
        </pc:spChg>
      </pc:sldChg>
      <pc:sldChg chg="addSp delSp modSp add mod">
        <pc:chgData name="James Williams" userId="c957a50b-491f-4d94-b4bc-52aca3e2340d" providerId="ADAL" clId="{C9CC6EAB-0C63-4C66-85E2-0CD5F7593E4F}" dt="2023-01-15T15:42:04.537" v="6545" actId="1076"/>
        <pc:sldMkLst>
          <pc:docMk/>
          <pc:sldMk cId="1430976284" sldId="585"/>
        </pc:sldMkLst>
        <pc:spChg chg="del">
          <ac:chgData name="James Williams" userId="c957a50b-491f-4d94-b4bc-52aca3e2340d" providerId="ADAL" clId="{C9CC6EAB-0C63-4C66-85E2-0CD5F7593E4F}" dt="2023-01-15T15:31:38.659" v="6290" actId="478"/>
          <ac:spMkLst>
            <pc:docMk/>
            <pc:sldMk cId="1430976284" sldId="585"/>
            <ac:spMk id="5" creationId="{92D23381-AFF9-41E6-A124-0DF80A667646}"/>
          </ac:spMkLst>
        </pc:spChg>
        <pc:spChg chg="del">
          <ac:chgData name="James Williams" userId="c957a50b-491f-4d94-b4bc-52aca3e2340d" providerId="ADAL" clId="{C9CC6EAB-0C63-4C66-85E2-0CD5F7593E4F}" dt="2023-01-15T15:31:37.858" v="6289" actId="478"/>
          <ac:spMkLst>
            <pc:docMk/>
            <pc:sldMk cId="1430976284" sldId="585"/>
            <ac:spMk id="6" creationId="{9CC0C7D9-DCFE-32DF-C379-FB110F81BA2F}"/>
          </ac:spMkLst>
        </pc:spChg>
        <pc:spChg chg="add mod">
          <ac:chgData name="James Williams" userId="c957a50b-491f-4d94-b4bc-52aca3e2340d" providerId="ADAL" clId="{C9CC6EAB-0C63-4C66-85E2-0CD5F7593E4F}" dt="2023-01-15T15:42:04.537" v="6545" actId="1076"/>
          <ac:spMkLst>
            <pc:docMk/>
            <pc:sldMk cId="1430976284" sldId="585"/>
            <ac:spMk id="7" creationId="{18CF7CCD-B9E4-6F39-1448-465892D4D68D}"/>
          </ac:spMkLst>
        </pc:spChg>
        <pc:spChg chg="add mod">
          <ac:chgData name="James Williams" userId="c957a50b-491f-4d94-b4bc-52aca3e2340d" providerId="ADAL" clId="{C9CC6EAB-0C63-4C66-85E2-0CD5F7593E4F}" dt="2023-01-15T15:41:43.997" v="6540" actId="1076"/>
          <ac:spMkLst>
            <pc:docMk/>
            <pc:sldMk cId="1430976284" sldId="585"/>
            <ac:spMk id="11" creationId="{5D64C150-CF1B-A757-1EBE-19D7FE4FA8FE}"/>
          </ac:spMkLst>
        </pc:spChg>
        <pc:spChg chg="mod">
          <ac:chgData name="James Williams" userId="c957a50b-491f-4d94-b4bc-52aca3e2340d" providerId="ADAL" clId="{C9CC6EAB-0C63-4C66-85E2-0CD5F7593E4F}" dt="2023-01-15T15:41:38.804" v="6539" actId="21"/>
          <ac:spMkLst>
            <pc:docMk/>
            <pc:sldMk cId="1430976284" sldId="585"/>
            <ac:spMk id="15" creationId="{005CED6A-A5A7-4341-8E5F-61ACE04CC2A1}"/>
          </ac:spMkLst>
        </pc:spChg>
        <pc:picChg chg="add mod">
          <ac:chgData name="James Williams" userId="c957a50b-491f-4d94-b4bc-52aca3e2340d" providerId="ADAL" clId="{C9CC6EAB-0C63-4C66-85E2-0CD5F7593E4F}" dt="2023-01-15T15:41:57.370" v="6543" actId="1076"/>
          <ac:picMkLst>
            <pc:docMk/>
            <pc:sldMk cId="1430976284" sldId="585"/>
            <ac:picMk id="3" creationId="{6C7ED657-0AD4-A579-3F16-7EED53A5247A}"/>
          </ac:picMkLst>
        </pc:picChg>
        <pc:picChg chg="del">
          <ac:chgData name="James Williams" userId="c957a50b-491f-4d94-b4bc-52aca3e2340d" providerId="ADAL" clId="{C9CC6EAB-0C63-4C66-85E2-0CD5F7593E4F}" dt="2023-01-15T15:31:38.659" v="6290" actId="478"/>
          <ac:picMkLst>
            <pc:docMk/>
            <pc:sldMk cId="1430976284" sldId="585"/>
            <ac:picMk id="4" creationId="{368214CF-13D7-4E53-AACF-511460A38937}"/>
          </ac:picMkLst>
        </pc:picChg>
      </pc:sldChg>
      <pc:sldChg chg="addSp delSp modSp add mod">
        <pc:chgData name="James Williams" userId="c957a50b-491f-4d94-b4bc-52aca3e2340d" providerId="ADAL" clId="{C9CC6EAB-0C63-4C66-85E2-0CD5F7593E4F}" dt="2023-01-15T15:49:20.012" v="6655" actId="20577"/>
        <pc:sldMkLst>
          <pc:docMk/>
          <pc:sldMk cId="734961704" sldId="586"/>
        </pc:sldMkLst>
        <pc:spChg chg="mod">
          <ac:chgData name="James Williams" userId="c957a50b-491f-4d94-b4bc-52aca3e2340d" providerId="ADAL" clId="{C9CC6EAB-0C63-4C66-85E2-0CD5F7593E4F}" dt="2023-01-15T15:48:25.496" v="6632" actId="113"/>
          <ac:spMkLst>
            <pc:docMk/>
            <pc:sldMk cId="734961704" sldId="586"/>
            <ac:spMk id="2" creationId="{61365102-6F14-4FB7-8C3C-AB618E6179A2}"/>
          </ac:spMkLst>
        </pc:spChg>
        <pc:spChg chg="mod">
          <ac:chgData name="James Williams" userId="c957a50b-491f-4d94-b4bc-52aca3e2340d" providerId="ADAL" clId="{C9CC6EAB-0C63-4C66-85E2-0CD5F7593E4F}" dt="2023-01-15T15:49:20.012" v="6655" actId="20577"/>
          <ac:spMkLst>
            <pc:docMk/>
            <pc:sldMk cId="734961704" sldId="586"/>
            <ac:spMk id="15" creationId="{005CED6A-A5A7-4341-8E5F-61ACE04CC2A1}"/>
          </ac:spMkLst>
        </pc:spChg>
        <pc:picChg chg="add del mod">
          <ac:chgData name="James Williams" userId="c957a50b-491f-4d94-b4bc-52aca3e2340d" providerId="ADAL" clId="{C9CC6EAB-0C63-4C66-85E2-0CD5F7593E4F}" dt="2023-01-15T15:48:42.973" v="6643"/>
          <ac:picMkLst>
            <pc:docMk/>
            <pc:sldMk cId="734961704" sldId="586"/>
            <ac:picMk id="3" creationId="{26790F1C-C57F-3B1C-67A2-C028CF9A81A9}"/>
          </ac:picMkLst>
        </pc:picChg>
        <pc:picChg chg="add mod">
          <ac:chgData name="James Williams" userId="c957a50b-491f-4d94-b4bc-52aca3e2340d" providerId="ADAL" clId="{C9CC6EAB-0C63-4C66-85E2-0CD5F7593E4F}" dt="2023-01-15T15:49:05.828" v="6651" actId="1076"/>
          <ac:picMkLst>
            <pc:docMk/>
            <pc:sldMk cId="734961704" sldId="586"/>
            <ac:picMk id="4" creationId="{11A78186-918B-9551-2861-2A7A30923A5C}"/>
          </ac:picMkLst>
        </pc:picChg>
      </pc:sldChg>
    </pc:docChg>
  </pc:docChgLst>
  <pc:docChgLst>
    <pc:chgData name="James Williams" userId="c957a50b-491f-4d94-b4bc-52aca3e2340d" providerId="ADAL" clId="{CAEFCEAA-48AE-4F4C-B2B6-C64C8D4B4429}"/>
    <pc:docChg chg="custSel addSld delSld modSld modSection">
      <pc:chgData name="James Williams" userId="c957a50b-491f-4d94-b4bc-52aca3e2340d" providerId="ADAL" clId="{CAEFCEAA-48AE-4F4C-B2B6-C64C8D4B4429}" dt="2023-11-06T14:43:33.081" v="432" actId="2696"/>
      <pc:docMkLst>
        <pc:docMk/>
      </pc:docMkLst>
      <pc:sldChg chg="modSp mod">
        <pc:chgData name="James Williams" userId="c957a50b-491f-4d94-b4bc-52aca3e2340d" providerId="ADAL" clId="{CAEFCEAA-48AE-4F4C-B2B6-C64C8D4B4429}" dt="2023-11-03T07:06:13.990" v="161" actId="13926"/>
        <pc:sldMkLst>
          <pc:docMk/>
          <pc:sldMk cId="3591285556" sldId="261"/>
        </pc:sldMkLst>
        <pc:spChg chg="mod">
          <ac:chgData name="James Williams" userId="c957a50b-491f-4d94-b4bc-52aca3e2340d" providerId="ADAL" clId="{CAEFCEAA-48AE-4F4C-B2B6-C64C8D4B4429}" dt="2023-11-03T07:06:13.990" v="161" actId="13926"/>
          <ac:spMkLst>
            <pc:docMk/>
            <pc:sldMk cId="3591285556" sldId="261"/>
            <ac:spMk id="3" creationId="{2881C62B-3FA4-4DF6-9424-CE1D5C355D82}"/>
          </ac:spMkLst>
        </pc:spChg>
      </pc:sldChg>
      <pc:sldChg chg="modSp mod">
        <pc:chgData name="James Williams" userId="c957a50b-491f-4d94-b4bc-52aca3e2340d" providerId="ADAL" clId="{CAEFCEAA-48AE-4F4C-B2B6-C64C8D4B4429}" dt="2023-11-03T07:29:26.482" v="428" actId="20577"/>
        <pc:sldMkLst>
          <pc:docMk/>
          <pc:sldMk cId="4062583420" sldId="381"/>
        </pc:sldMkLst>
        <pc:spChg chg="mod">
          <ac:chgData name="James Williams" userId="c957a50b-491f-4d94-b4bc-52aca3e2340d" providerId="ADAL" clId="{CAEFCEAA-48AE-4F4C-B2B6-C64C8D4B4429}" dt="2023-11-03T07:29:26.482" v="428" actId="20577"/>
          <ac:spMkLst>
            <pc:docMk/>
            <pc:sldMk cId="4062583420" sldId="381"/>
            <ac:spMk id="9" creationId="{1907F43D-0AA3-4886-AF0D-843268D6CDBB}"/>
          </ac:spMkLst>
        </pc:spChg>
      </pc:sldChg>
      <pc:sldChg chg="modSp mod">
        <pc:chgData name="James Williams" userId="c957a50b-491f-4d94-b4bc-52aca3e2340d" providerId="ADAL" clId="{CAEFCEAA-48AE-4F4C-B2B6-C64C8D4B4429}" dt="2023-11-03T07:04:25.240" v="52" actId="1076"/>
        <pc:sldMkLst>
          <pc:docMk/>
          <pc:sldMk cId="1708193891" sldId="493"/>
        </pc:sldMkLst>
        <pc:spChg chg="mod">
          <ac:chgData name="James Williams" userId="c957a50b-491f-4d94-b4bc-52aca3e2340d" providerId="ADAL" clId="{CAEFCEAA-48AE-4F4C-B2B6-C64C8D4B4429}" dt="2023-11-03T07:04:25.240" v="52" actId="1076"/>
          <ac:spMkLst>
            <pc:docMk/>
            <pc:sldMk cId="1708193891" sldId="493"/>
            <ac:spMk id="5" creationId="{0641ACC3-87B7-4D23-8AD1-445E64DB373C}"/>
          </ac:spMkLst>
        </pc:spChg>
        <pc:spChg chg="mod">
          <ac:chgData name="James Williams" userId="c957a50b-491f-4d94-b4bc-52aca3e2340d" providerId="ADAL" clId="{CAEFCEAA-48AE-4F4C-B2B6-C64C8D4B4429}" dt="2023-11-03T07:04:17.117" v="50" actId="403"/>
          <ac:spMkLst>
            <pc:docMk/>
            <pc:sldMk cId="1708193891" sldId="493"/>
            <ac:spMk id="15" creationId="{005CED6A-A5A7-4341-8E5F-61ACE04CC2A1}"/>
          </ac:spMkLst>
        </pc:spChg>
        <pc:picChg chg="mod">
          <ac:chgData name="James Williams" userId="c957a50b-491f-4d94-b4bc-52aca3e2340d" providerId="ADAL" clId="{CAEFCEAA-48AE-4F4C-B2B6-C64C8D4B4429}" dt="2023-11-03T07:04:20.219" v="51" actId="1076"/>
          <ac:picMkLst>
            <pc:docMk/>
            <pc:sldMk cId="1708193891" sldId="493"/>
            <ac:picMk id="4" creationId="{C04BD72D-4B0B-46D5-AB7F-2503A7C76887}"/>
          </ac:picMkLst>
        </pc:picChg>
      </pc:sldChg>
      <pc:sldChg chg="modSp mod">
        <pc:chgData name="James Williams" userId="c957a50b-491f-4d94-b4bc-52aca3e2340d" providerId="ADAL" clId="{CAEFCEAA-48AE-4F4C-B2B6-C64C8D4B4429}" dt="2023-11-03T07:29:08.717" v="427" actId="20577"/>
        <pc:sldMkLst>
          <pc:docMk/>
          <pc:sldMk cId="2303898783" sldId="543"/>
        </pc:sldMkLst>
        <pc:spChg chg="mod">
          <ac:chgData name="James Williams" userId="c957a50b-491f-4d94-b4bc-52aca3e2340d" providerId="ADAL" clId="{CAEFCEAA-48AE-4F4C-B2B6-C64C8D4B4429}" dt="2023-11-03T07:29:08.717" v="427" actId="20577"/>
          <ac:spMkLst>
            <pc:docMk/>
            <pc:sldMk cId="2303898783" sldId="543"/>
            <ac:spMk id="15" creationId="{005CED6A-A5A7-4341-8E5F-61ACE04CC2A1}"/>
          </ac:spMkLst>
        </pc:spChg>
      </pc:sldChg>
      <pc:sldChg chg="modSp mod">
        <pc:chgData name="James Williams" userId="c957a50b-491f-4d94-b4bc-52aca3e2340d" providerId="ADAL" clId="{CAEFCEAA-48AE-4F4C-B2B6-C64C8D4B4429}" dt="2023-11-03T07:15:54.602" v="191" actId="20577"/>
        <pc:sldMkLst>
          <pc:docMk/>
          <pc:sldMk cId="2667577634" sldId="575"/>
        </pc:sldMkLst>
        <pc:spChg chg="mod">
          <ac:chgData name="James Williams" userId="c957a50b-491f-4d94-b4bc-52aca3e2340d" providerId="ADAL" clId="{CAEFCEAA-48AE-4F4C-B2B6-C64C8D4B4429}" dt="2023-11-03T07:15:54.602" v="191" actId="20577"/>
          <ac:spMkLst>
            <pc:docMk/>
            <pc:sldMk cId="2667577634" sldId="575"/>
            <ac:spMk id="15" creationId="{005CED6A-A5A7-4341-8E5F-61ACE04CC2A1}"/>
          </ac:spMkLst>
        </pc:spChg>
      </pc:sldChg>
      <pc:sldChg chg="modSp mod">
        <pc:chgData name="James Williams" userId="c957a50b-491f-4d94-b4bc-52aca3e2340d" providerId="ADAL" clId="{CAEFCEAA-48AE-4F4C-B2B6-C64C8D4B4429}" dt="2023-11-03T07:06:26.726" v="162" actId="20577"/>
        <pc:sldMkLst>
          <pc:docMk/>
          <pc:sldMk cId="3885368767" sldId="577"/>
        </pc:sldMkLst>
        <pc:spChg chg="mod">
          <ac:chgData name="James Williams" userId="c957a50b-491f-4d94-b4bc-52aca3e2340d" providerId="ADAL" clId="{CAEFCEAA-48AE-4F4C-B2B6-C64C8D4B4429}" dt="2023-11-03T07:06:26.726" v="162" actId="20577"/>
          <ac:spMkLst>
            <pc:docMk/>
            <pc:sldMk cId="3885368767" sldId="577"/>
            <ac:spMk id="3" creationId="{9F9D8E71-F3F4-1AD8-BC1B-10BC4222204E}"/>
          </ac:spMkLst>
        </pc:spChg>
      </pc:sldChg>
      <pc:sldChg chg="modSp mod">
        <pc:chgData name="James Williams" userId="c957a50b-491f-4d94-b4bc-52aca3e2340d" providerId="ADAL" clId="{CAEFCEAA-48AE-4F4C-B2B6-C64C8D4B4429}" dt="2023-11-03T07:19:57.604" v="338" actId="20577"/>
        <pc:sldMkLst>
          <pc:docMk/>
          <pc:sldMk cId="3548932091" sldId="588"/>
        </pc:sldMkLst>
        <pc:spChg chg="mod">
          <ac:chgData name="James Williams" userId="c957a50b-491f-4d94-b4bc-52aca3e2340d" providerId="ADAL" clId="{CAEFCEAA-48AE-4F4C-B2B6-C64C8D4B4429}" dt="2023-11-03T07:19:57.604" v="338" actId="20577"/>
          <ac:spMkLst>
            <pc:docMk/>
            <pc:sldMk cId="3548932091" sldId="588"/>
            <ac:spMk id="15" creationId="{005CED6A-A5A7-4341-8E5F-61ACE04CC2A1}"/>
          </ac:spMkLst>
        </pc:spChg>
      </pc:sldChg>
      <pc:sldChg chg="modSp mod">
        <pc:chgData name="James Williams" userId="c957a50b-491f-4d94-b4bc-52aca3e2340d" providerId="ADAL" clId="{CAEFCEAA-48AE-4F4C-B2B6-C64C8D4B4429}" dt="2023-11-03T07:28:10.130" v="422" actId="20577"/>
        <pc:sldMkLst>
          <pc:docMk/>
          <pc:sldMk cId="296005238" sldId="590"/>
        </pc:sldMkLst>
        <pc:spChg chg="mod">
          <ac:chgData name="James Williams" userId="c957a50b-491f-4d94-b4bc-52aca3e2340d" providerId="ADAL" clId="{CAEFCEAA-48AE-4F4C-B2B6-C64C8D4B4429}" dt="2023-11-03T07:28:10.130" v="422" actId="20577"/>
          <ac:spMkLst>
            <pc:docMk/>
            <pc:sldMk cId="296005238" sldId="590"/>
            <ac:spMk id="15" creationId="{005CED6A-A5A7-4341-8E5F-61ACE04CC2A1}"/>
          </ac:spMkLst>
        </pc:spChg>
      </pc:sldChg>
      <pc:sldChg chg="modSp mod">
        <pc:chgData name="James Williams" userId="c957a50b-491f-4d94-b4bc-52aca3e2340d" providerId="ADAL" clId="{CAEFCEAA-48AE-4F4C-B2B6-C64C8D4B4429}" dt="2023-11-01T14:32:56.704" v="4" actId="20577"/>
        <pc:sldMkLst>
          <pc:docMk/>
          <pc:sldMk cId="1187349231" sldId="592"/>
        </pc:sldMkLst>
        <pc:spChg chg="mod">
          <ac:chgData name="James Williams" userId="c957a50b-491f-4d94-b4bc-52aca3e2340d" providerId="ADAL" clId="{CAEFCEAA-48AE-4F4C-B2B6-C64C8D4B4429}" dt="2023-11-01T14:32:56.704" v="4" actId="20577"/>
          <ac:spMkLst>
            <pc:docMk/>
            <pc:sldMk cId="1187349231" sldId="592"/>
            <ac:spMk id="3" creationId="{74B9994F-E1EC-5DA0-F03A-B3823B3DA3D3}"/>
          </ac:spMkLst>
        </pc:spChg>
      </pc:sldChg>
      <pc:sldChg chg="addSp modSp add mod">
        <pc:chgData name="James Williams" userId="c957a50b-491f-4d94-b4bc-52aca3e2340d" providerId="ADAL" clId="{CAEFCEAA-48AE-4F4C-B2B6-C64C8D4B4429}" dt="2023-11-03T07:27:43.417" v="394" actId="1076"/>
        <pc:sldMkLst>
          <pc:docMk/>
          <pc:sldMk cId="2984199977" sldId="594"/>
        </pc:sldMkLst>
        <pc:spChg chg="add mod">
          <ac:chgData name="James Williams" userId="c957a50b-491f-4d94-b4bc-52aca3e2340d" providerId="ADAL" clId="{CAEFCEAA-48AE-4F4C-B2B6-C64C8D4B4429}" dt="2023-11-03T07:27:43.417" v="394" actId="1076"/>
          <ac:spMkLst>
            <pc:docMk/>
            <pc:sldMk cId="2984199977" sldId="594"/>
            <ac:spMk id="4" creationId="{EB6814F5-0617-DEF5-B3B0-E0D3C43AD6D9}"/>
          </ac:spMkLst>
        </pc:spChg>
        <pc:spChg chg="mod">
          <ac:chgData name="James Williams" userId="c957a50b-491f-4d94-b4bc-52aca3e2340d" providerId="ADAL" clId="{CAEFCEAA-48AE-4F4C-B2B6-C64C8D4B4429}" dt="2023-11-03T07:27:33.035" v="392" actId="1076"/>
          <ac:spMkLst>
            <pc:docMk/>
            <pc:sldMk cId="2984199977" sldId="594"/>
            <ac:spMk id="15" creationId="{005CED6A-A5A7-4341-8E5F-61ACE04CC2A1}"/>
          </ac:spMkLst>
        </pc:spChg>
      </pc:sldChg>
      <pc:sldChg chg="addSp modSp new del mod">
        <pc:chgData name="James Williams" userId="c957a50b-491f-4d94-b4bc-52aca3e2340d" providerId="ADAL" clId="{CAEFCEAA-48AE-4F4C-B2B6-C64C8D4B4429}" dt="2023-11-03T07:23:44.082" v="339" actId="2696"/>
        <pc:sldMkLst>
          <pc:docMk/>
          <pc:sldMk cId="3990826865" sldId="594"/>
        </pc:sldMkLst>
        <pc:spChg chg="mod">
          <ac:chgData name="James Williams" userId="c957a50b-491f-4d94-b4bc-52aca3e2340d" providerId="ADAL" clId="{CAEFCEAA-48AE-4F4C-B2B6-C64C8D4B4429}" dt="2023-11-03T07:19:17.343" v="290" actId="1076"/>
          <ac:spMkLst>
            <pc:docMk/>
            <pc:sldMk cId="3990826865" sldId="594"/>
            <ac:spMk id="2" creationId="{AC9E48C9-68F5-B0C8-1F53-AEA33EDB0F11}"/>
          </ac:spMkLst>
        </pc:spChg>
        <pc:spChg chg="mod">
          <ac:chgData name="James Williams" userId="c957a50b-491f-4d94-b4bc-52aca3e2340d" providerId="ADAL" clId="{CAEFCEAA-48AE-4F4C-B2B6-C64C8D4B4429}" dt="2023-11-03T07:19:32.047" v="326" actId="20577"/>
          <ac:spMkLst>
            <pc:docMk/>
            <pc:sldMk cId="3990826865" sldId="594"/>
            <ac:spMk id="3" creationId="{0B5A2965-2730-ACA7-0CE1-E78B7C316276}"/>
          </ac:spMkLst>
        </pc:spChg>
        <pc:picChg chg="add mod">
          <ac:chgData name="James Williams" userId="c957a50b-491f-4d94-b4bc-52aca3e2340d" providerId="ADAL" clId="{CAEFCEAA-48AE-4F4C-B2B6-C64C8D4B4429}" dt="2023-11-03T07:19:42.073" v="330" actId="1076"/>
          <ac:picMkLst>
            <pc:docMk/>
            <pc:sldMk cId="3990826865" sldId="594"/>
            <ac:picMk id="5" creationId="{BC26E95C-0AE0-5C85-32B0-FFC9411A34D8}"/>
          </ac:picMkLst>
        </pc:picChg>
      </pc:sldChg>
      <pc:sldChg chg="delSp add del mod">
        <pc:chgData name="James Williams" userId="c957a50b-491f-4d94-b4bc-52aca3e2340d" providerId="ADAL" clId="{CAEFCEAA-48AE-4F4C-B2B6-C64C8D4B4429}" dt="2023-11-06T14:43:33.081" v="432" actId="2696"/>
        <pc:sldMkLst>
          <pc:docMk/>
          <pc:sldMk cId="763283981" sldId="677"/>
        </pc:sldMkLst>
        <pc:spChg chg="del">
          <ac:chgData name="James Williams" userId="c957a50b-491f-4d94-b4bc-52aca3e2340d" providerId="ADAL" clId="{CAEFCEAA-48AE-4F4C-B2B6-C64C8D4B4429}" dt="2023-11-06T13:08:27.198" v="430" actId="478"/>
          <ac:spMkLst>
            <pc:docMk/>
            <pc:sldMk cId="763283981" sldId="677"/>
            <ac:spMk id="4" creationId="{73F31731-2E24-06F3-37EF-C24CACED5B35}"/>
          </ac:spMkLst>
        </pc:spChg>
        <pc:picChg chg="del">
          <ac:chgData name="James Williams" userId="c957a50b-491f-4d94-b4bc-52aca3e2340d" providerId="ADAL" clId="{CAEFCEAA-48AE-4F4C-B2B6-C64C8D4B4429}" dt="2023-11-06T13:08:27.198" v="430" actId="478"/>
          <ac:picMkLst>
            <pc:docMk/>
            <pc:sldMk cId="763283981" sldId="677"/>
            <ac:picMk id="3" creationId="{2FEA63F5-F13E-56D1-62A8-6941B44CEE7C}"/>
          </ac:picMkLst>
        </pc:picChg>
      </pc:sldChg>
      <pc:sldChg chg="add">
        <pc:chgData name="James Williams" userId="c957a50b-491f-4d94-b4bc-52aca3e2340d" providerId="ADAL" clId="{CAEFCEAA-48AE-4F4C-B2B6-C64C8D4B4429}" dt="2023-11-06T14:43:30.253" v="431"/>
        <pc:sldMkLst>
          <pc:docMk/>
          <pc:sldMk cId="1815547600" sldId="678"/>
        </pc:sldMkLst>
      </pc:sldChg>
    </pc:docChg>
  </pc:docChgLst>
  <pc:docChgLst>
    <pc:chgData name="James Williams" userId="c957a50b-491f-4d94-b4bc-52aca3e2340d" providerId="ADAL" clId="{F8FEAAA4-DF63-4789-A829-F02CF003AA4D}"/>
    <pc:docChg chg="undo redo custSel addSld delSld modSld sldOrd modSection">
      <pc:chgData name="James Williams" userId="c957a50b-491f-4d94-b4bc-52aca3e2340d" providerId="ADAL" clId="{F8FEAAA4-DF63-4789-A829-F02CF003AA4D}" dt="2024-03-05T15:56:58.906" v="22995" actId="1076"/>
      <pc:docMkLst>
        <pc:docMk/>
      </pc:docMkLst>
      <pc:sldChg chg="modSp mod">
        <pc:chgData name="James Williams" userId="c957a50b-491f-4d94-b4bc-52aca3e2340d" providerId="ADAL" clId="{F8FEAAA4-DF63-4789-A829-F02CF003AA4D}" dt="2024-01-30T18:20:32.806" v="130" actId="20577"/>
        <pc:sldMkLst>
          <pc:docMk/>
          <pc:sldMk cId="1082051791" sldId="259"/>
        </pc:sldMkLst>
        <pc:spChg chg="mod">
          <ac:chgData name="James Williams" userId="c957a50b-491f-4d94-b4bc-52aca3e2340d" providerId="ADAL" clId="{F8FEAAA4-DF63-4789-A829-F02CF003AA4D}" dt="2024-01-30T18:20:32.806" v="130" actId="20577"/>
          <ac:spMkLst>
            <pc:docMk/>
            <pc:sldMk cId="1082051791" sldId="259"/>
            <ac:spMk id="2" creationId="{7F53F7EE-5CE7-450A-96B3-B3B9BA4610AC}"/>
          </ac:spMkLst>
        </pc:spChg>
      </pc:sldChg>
      <pc:sldChg chg="modSp mod">
        <pc:chgData name="James Williams" userId="c957a50b-491f-4d94-b4bc-52aca3e2340d" providerId="ADAL" clId="{F8FEAAA4-DF63-4789-A829-F02CF003AA4D}" dt="2024-02-08T18:55:53.777" v="19895" actId="27636"/>
        <pc:sldMkLst>
          <pc:docMk/>
          <pc:sldMk cId="3591285556" sldId="261"/>
        </pc:sldMkLst>
        <pc:spChg chg="mod">
          <ac:chgData name="James Williams" userId="c957a50b-491f-4d94-b4bc-52aca3e2340d" providerId="ADAL" clId="{F8FEAAA4-DF63-4789-A829-F02CF003AA4D}" dt="2024-02-06T11:50:38.774" v="401" actId="115"/>
          <ac:spMkLst>
            <pc:docMk/>
            <pc:sldMk cId="3591285556" sldId="261"/>
            <ac:spMk id="2" creationId="{329DAD66-B956-4335-BD2B-207680BD0158}"/>
          </ac:spMkLst>
        </pc:spChg>
        <pc:spChg chg="mod">
          <ac:chgData name="James Williams" userId="c957a50b-491f-4d94-b4bc-52aca3e2340d" providerId="ADAL" clId="{F8FEAAA4-DF63-4789-A829-F02CF003AA4D}" dt="2024-02-08T18:55:53.777" v="19895" actId="27636"/>
          <ac:spMkLst>
            <pc:docMk/>
            <pc:sldMk cId="3591285556" sldId="261"/>
            <ac:spMk id="3" creationId="{2881C62B-3FA4-4DF6-9424-CE1D5C355D82}"/>
          </ac:spMkLst>
        </pc:spChg>
      </pc:sldChg>
      <pc:sldChg chg="modSp del mod">
        <pc:chgData name="James Williams" userId="c957a50b-491f-4d94-b4bc-52aca3e2340d" providerId="ADAL" clId="{F8FEAAA4-DF63-4789-A829-F02CF003AA4D}" dt="2024-02-09T12:27:23.691" v="20847" actId="2696"/>
        <pc:sldMkLst>
          <pc:docMk/>
          <pc:sldMk cId="3719370564" sldId="339"/>
        </pc:sldMkLst>
        <pc:spChg chg="mod">
          <ac:chgData name="James Williams" userId="c957a50b-491f-4d94-b4bc-52aca3e2340d" providerId="ADAL" clId="{F8FEAAA4-DF63-4789-A829-F02CF003AA4D}" dt="2024-02-06T11:19:13.033" v="394" actId="20577"/>
          <ac:spMkLst>
            <pc:docMk/>
            <pc:sldMk cId="3719370564" sldId="339"/>
            <ac:spMk id="2" creationId="{C879DBF4-1D54-4B21-8CFC-2442A1CB246C}"/>
          </ac:spMkLst>
        </pc:spChg>
      </pc:sldChg>
      <pc:sldChg chg="addSp delSp modSp add mod ord modNotesTx">
        <pc:chgData name="James Williams" userId="c957a50b-491f-4d94-b4bc-52aca3e2340d" providerId="ADAL" clId="{F8FEAAA4-DF63-4789-A829-F02CF003AA4D}" dt="2024-02-07T12:49:39.901" v="12753" actId="113"/>
        <pc:sldMkLst>
          <pc:docMk/>
          <pc:sldMk cId="146266147" sldId="361"/>
        </pc:sldMkLst>
        <pc:spChg chg="mod">
          <ac:chgData name="James Williams" userId="c957a50b-491f-4d94-b4bc-52aca3e2340d" providerId="ADAL" clId="{F8FEAAA4-DF63-4789-A829-F02CF003AA4D}" dt="2024-02-06T12:13:05.617" v="484" actId="113"/>
          <ac:spMkLst>
            <pc:docMk/>
            <pc:sldMk cId="146266147" sldId="361"/>
            <ac:spMk id="2" creationId="{61365102-6F14-4FB7-8C3C-AB618E6179A2}"/>
          </ac:spMkLst>
        </pc:spChg>
        <pc:spChg chg="mod">
          <ac:chgData name="James Williams" userId="c957a50b-491f-4d94-b4bc-52aca3e2340d" providerId="ADAL" clId="{F8FEAAA4-DF63-4789-A829-F02CF003AA4D}" dt="2024-02-07T12:49:39.901" v="12753" actId="113"/>
          <ac:spMkLst>
            <pc:docMk/>
            <pc:sldMk cId="146266147" sldId="361"/>
            <ac:spMk id="15" creationId="{005CED6A-A5A7-4341-8E5F-61ACE04CC2A1}"/>
          </ac:spMkLst>
        </pc:spChg>
        <pc:picChg chg="add del mod">
          <ac:chgData name="James Williams" userId="c957a50b-491f-4d94-b4bc-52aca3e2340d" providerId="ADAL" clId="{F8FEAAA4-DF63-4789-A829-F02CF003AA4D}" dt="2024-02-06T13:11:59.559" v="860" actId="478"/>
          <ac:picMkLst>
            <pc:docMk/>
            <pc:sldMk cId="146266147" sldId="361"/>
            <ac:picMk id="4" creationId="{3BD05C5A-473A-4214-C333-A3C7D2DC0E76}"/>
          </ac:picMkLst>
        </pc:picChg>
        <pc:picChg chg="del">
          <ac:chgData name="James Williams" userId="c957a50b-491f-4d94-b4bc-52aca3e2340d" providerId="ADAL" clId="{F8FEAAA4-DF63-4789-A829-F02CF003AA4D}" dt="2024-02-06T13:08:38.155" v="856" actId="478"/>
          <ac:picMkLst>
            <pc:docMk/>
            <pc:sldMk cId="146266147" sldId="361"/>
            <ac:picMk id="5" creationId="{B3E39FBE-E1F4-406D-A2CC-3A9483AB85CC}"/>
          </ac:picMkLst>
        </pc:picChg>
        <pc:picChg chg="add mod modCrop">
          <ac:chgData name="James Williams" userId="c957a50b-491f-4d94-b4bc-52aca3e2340d" providerId="ADAL" clId="{F8FEAAA4-DF63-4789-A829-F02CF003AA4D}" dt="2024-02-06T13:48:45.904" v="2516" actId="1076"/>
          <ac:picMkLst>
            <pc:docMk/>
            <pc:sldMk cId="146266147" sldId="361"/>
            <ac:picMk id="7" creationId="{F60314C2-7451-F746-58BF-A8EF7D237DE5}"/>
          </ac:picMkLst>
        </pc:picChg>
      </pc:sldChg>
      <pc:sldChg chg="add ord">
        <pc:chgData name="James Williams" userId="c957a50b-491f-4d94-b4bc-52aca3e2340d" providerId="ADAL" clId="{F8FEAAA4-DF63-4789-A829-F02CF003AA4D}" dt="2024-02-20T16:13:09.170" v="22832"/>
        <pc:sldMkLst>
          <pc:docMk/>
          <pc:sldMk cId="304822864" sldId="363"/>
        </pc:sldMkLst>
      </pc:sldChg>
      <pc:sldChg chg="del">
        <pc:chgData name="James Williams" userId="c957a50b-491f-4d94-b4bc-52aca3e2340d" providerId="ADAL" clId="{F8FEAAA4-DF63-4789-A829-F02CF003AA4D}" dt="2024-02-08T19:45:36.085" v="20809" actId="2696"/>
        <pc:sldMkLst>
          <pc:docMk/>
          <pc:sldMk cId="1220433550" sldId="367"/>
        </pc:sldMkLst>
      </pc:sldChg>
      <pc:sldChg chg="del">
        <pc:chgData name="James Williams" userId="c957a50b-491f-4d94-b4bc-52aca3e2340d" providerId="ADAL" clId="{F8FEAAA4-DF63-4789-A829-F02CF003AA4D}" dt="2024-02-09T12:27:23.691" v="20847" actId="2696"/>
        <pc:sldMkLst>
          <pc:docMk/>
          <pc:sldMk cId="2722368900" sldId="368"/>
        </pc:sldMkLst>
      </pc:sldChg>
      <pc:sldChg chg="modSp del mod ord">
        <pc:chgData name="James Williams" userId="c957a50b-491f-4d94-b4bc-52aca3e2340d" providerId="ADAL" clId="{F8FEAAA4-DF63-4789-A829-F02CF003AA4D}" dt="2024-02-08T19:46:29.819" v="20843" actId="2696"/>
        <pc:sldMkLst>
          <pc:docMk/>
          <pc:sldMk cId="4062583420" sldId="381"/>
        </pc:sldMkLst>
        <pc:spChg chg="mod">
          <ac:chgData name="James Williams" userId="c957a50b-491f-4d94-b4bc-52aca3e2340d" providerId="ADAL" clId="{F8FEAAA4-DF63-4789-A829-F02CF003AA4D}" dt="2024-02-08T19:44:11.011" v="20787" actId="20577"/>
          <ac:spMkLst>
            <pc:docMk/>
            <pc:sldMk cId="4062583420" sldId="381"/>
            <ac:spMk id="9" creationId="{1907F43D-0AA3-4886-AF0D-843268D6CDBB}"/>
          </ac:spMkLst>
        </pc:spChg>
      </pc:sldChg>
      <pc:sldChg chg="add del">
        <pc:chgData name="James Williams" userId="c957a50b-491f-4d94-b4bc-52aca3e2340d" providerId="ADAL" clId="{F8FEAAA4-DF63-4789-A829-F02CF003AA4D}" dt="2024-02-09T12:27:23.691" v="20847" actId="2696"/>
        <pc:sldMkLst>
          <pc:docMk/>
          <pc:sldMk cId="151249611" sldId="401"/>
        </pc:sldMkLst>
      </pc:sldChg>
      <pc:sldChg chg="delSp modSp del mod">
        <pc:chgData name="James Williams" userId="c957a50b-491f-4d94-b4bc-52aca3e2340d" providerId="ADAL" clId="{F8FEAAA4-DF63-4789-A829-F02CF003AA4D}" dt="2024-02-08T18:56:53.386" v="19912" actId="2696"/>
        <pc:sldMkLst>
          <pc:docMk/>
          <pc:sldMk cId="3334733230" sldId="401"/>
        </pc:sldMkLst>
        <pc:spChg chg="mod">
          <ac:chgData name="James Williams" userId="c957a50b-491f-4d94-b4bc-52aca3e2340d" providerId="ADAL" clId="{F8FEAAA4-DF63-4789-A829-F02CF003AA4D}" dt="2024-02-08T18:56:47.822" v="19911" actId="113"/>
          <ac:spMkLst>
            <pc:docMk/>
            <pc:sldMk cId="3334733230" sldId="401"/>
            <ac:spMk id="2" creationId="{61365102-6F14-4FB7-8C3C-AB618E6179A2}"/>
          </ac:spMkLst>
        </pc:spChg>
        <pc:spChg chg="mod">
          <ac:chgData name="James Williams" userId="c957a50b-491f-4d94-b4bc-52aca3e2340d" providerId="ADAL" clId="{F8FEAAA4-DF63-4789-A829-F02CF003AA4D}" dt="2024-02-08T18:56:40.428" v="19908" actId="14100"/>
          <ac:spMkLst>
            <pc:docMk/>
            <pc:sldMk cId="3334733230" sldId="401"/>
            <ac:spMk id="15" creationId="{005CED6A-A5A7-4341-8E5F-61ACE04CC2A1}"/>
          </ac:spMkLst>
        </pc:spChg>
        <pc:spChg chg="del">
          <ac:chgData name="James Williams" userId="c957a50b-491f-4d94-b4bc-52aca3e2340d" providerId="ADAL" clId="{F8FEAAA4-DF63-4789-A829-F02CF003AA4D}" dt="2024-02-08T18:56:32.028" v="19904" actId="478"/>
          <ac:spMkLst>
            <pc:docMk/>
            <pc:sldMk cId="3334733230" sldId="401"/>
            <ac:spMk id="17" creationId="{D6A8B01A-D0A8-426E-B413-4E954CB68B5B}"/>
          </ac:spMkLst>
        </pc:spChg>
        <pc:picChg chg="del">
          <ac:chgData name="James Williams" userId="c957a50b-491f-4d94-b4bc-52aca3e2340d" providerId="ADAL" clId="{F8FEAAA4-DF63-4789-A829-F02CF003AA4D}" dt="2024-02-08T18:56:32.028" v="19904" actId="478"/>
          <ac:picMkLst>
            <pc:docMk/>
            <pc:sldMk cId="3334733230" sldId="401"/>
            <ac:picMk id="6" creationId="{6F8B9EA9-0412-46F6-A703-8FCAFCD9C7EE}"/>
          </ac:picMkLst>
        </pc:picChg>
      </pc:sldChg>
      <pc:sldChg chg="modSp mod ord">
        <pc:chgData name="James Williams" userId="c957a50b-491f-4d94-b4bc-52aca3e2340d" providerId="ADAL" clId="{F8FEAAA4-DF63-4789-A829-F02CF003AA4D}" dt="2024-02-08T19:35:56.409" v="20555" actId="403"/>
        <pc:sldMkLst>
          <pc:docMk/>
          <pc:sldMk cId="3989470451" sldId="403"/>
        </pc:sldMkLst>
        <pc:spChg chg="mod">
          <ac:chgData name="James Williams" userId="c957a50b-491f-4d94-b4bc-52aca3e2340d" providerId="ADAL" clId="{F8FEAAA4-DF63-4789-A829-F02CF003AA4D}" dt="2024-02-08T19:35:56.409" v="20555" actId="403"/>
          <ac:spMkLst>
            <pc:docMk/>
            <pc:sldMk cId="3989470451" sldId="403"/>
            <ac:spMk id="2" creationId="{61365102-6F14-4FB7-8C3C-AB618E6179A2}"/>
          </ac:spMkLst>
        </pc:spChg>
        <pc:spChg chg="mod">
          <ac:chgData name="James Williams" userId="c957a50b-491f-4d94-b4bc-52aca3e2340d" providerId="ADAL" clId="{F8FEAAA4-DF63-4789-A829-F02CF003AA4D}" dt="2024-02-08T19:25:20.902" v="20169" actId="20577"/>
          <ac:spMkLst>
            <pc:docMk/>
            <pc:sldMk cId="3989470451" sldId="403"/>
            <ac:spMk id="6" creationId="{9CC0C7D9-DCFE-32DF-C379-FB110F81BA2F}"/>
          </ac:spMkLst>
        </pc:spChg>
        <pc:spChg chg="mod">
          <ac:chgData name="James Williams" userId="c957a50b-491f-4d94-b4bc-52aca3e2340d" providerId="ADAL" clId="{F8FEAAA4-DF63-4789-A829-F02CF003AA4D}" dt="2024-02-08T19:18:56.588" v="20045" actId="20577"/>
          <ac:spMkLst>
            <pc:docMk/>
            <pc:sldMk cId="3989470451" sldId="403"/>
            <ac:spMk id="15" creationId="{005CED6A-A5A7-4341-8E5F-61ACE04CC2A1}"/>
          </ac:spMkLst>
        </pc:spChg>
      </pc:sldChg>
      <pc:sldChg chg="del">
        <pc:chgData name="James Williams" userId="c957a50b-491f-4d94-b4bc-52aca3e2340d" providerId="ADAL" clId="{F8FEAAA4-DF63-4789-A829-F02CF003AA4D}" dt="2024-02-06T11:19:09.476" v="393" actId="2696"/>
        <pc:sldMkLst>
          <pc:docMk/>
          <pc:sldMk cId="2114423797" sldId="432"/>
        </pc:sldMkLst>
      </pc:sldChg>
      <pc:sldChg chg="del">
        <pc:chgData name="James Williams" userId="c957a50b-491f-4d94-b4bc-52aca3e2340d" providerId="ADAL" clId="{F8FEAAA4-DF63-4789-A829-F02CF003AA4D}" dt="2024-02-09T12:27:23.691" v="20847" actId="2696"/>
        <pc:sldMkLst>
          <pc:docMk/>
          <pc:sldMk cId="184073502" sldId="446"/>
        </pc:sldMkLst>
      </pc:sldChg>
      <pc:sldChg chg="add del">
        <pc:chgData name="James Williams" userId="c957a50b-491f-4d94-b4bc-52aca3e2340d" providerId="ADAL" clId="{F8FEAAA4-DF63-4789-A829-F02CF003AA4D}" dt="2024-02-09T12:27:23.691" v="20847" actId="2696"/>
        <pc:sldMkLst>
          <pc:docMk/>
          <pc:sldMk cId="23696099" sldId="460"/>
        </pc:sldMkLst>
      </pc:sldChg>
      <pc:sldChg chg="del">
        <pc:chgData name="James Williams" userId="c957a50b-491f-4d94-b4bc-52aca3e2340d" providerId="ADAL" clId="{F8FEAAA4-DF63-4789-A829-F02CF003AA4D}" dt="2024-02-08T18:51:52.270" v="19875" actId="2696"/>
        <pc:sldMkLst>
          <pc:docMk/>
          <pc:sldMk cId="2229334029" sldId="460"/>
        </pc:sldMkLst>
      </pc:sldChg>
      <pc:sldChg chg="modSp mod">
        <pc:chgData name="James Williams" userId="c957a50b-491f-4d94-b4bc-52aca3e2340d" providerId="ADAL" clId="{F8FEAAA4-DF63-4789-A829-F02CF003AA4D}" dt="2024-02-08T19:32:03.918" v="20402" actId="20577"/>
        <pc:sldMkLst>
          <pc:docMk/>
          <pc:sldMk cId="4283153345" sldId="463"/>
        </pc:sldMkLst>
        <pc:spChg chg="mod">
          <ac:chgData name="James Williams" userId="c957a50b-491f-4d94-b4bc-52aca3e2340d" providerId="ADAL" clId="{F8FEAAA4-DF63-4789-A829-F02CF003AA4D}" dt="2024-02-08T19:32:03.918" v="20402" actId="20577"/>
          <ac:spMkLst>
            <pc:docMk/>
            <pc:sldMk cId="4283153345" sldId="463"/>
            <ac:spMk id="2" creationId="{61365102-6F14-4FB7-8C3C-AB618E6179A2}"/>
          </ac:spMkLst>
        </pc:spChg>
        <pc:spChg chg="mod">
          <ac:chgData name="James Williams" userId="c957a50b-491f-4d94-b4bc-52aca3e2340d" providerId="ADAL" clId="{F8FEAAA4-DF63-4789-A829-F02CF003AA4D}" dt="2024-02-08T17:17:55.564" v="18897" actId="113"/>
          <ac:spMkLst>
            <pc:docMk/>
            <pc:sldMk cId="4283153345" sldId="463"/>
            <ac:spMk id="15" creationId="{005CED6A-A5A7-4341-8E5F-61ACE04CC2A1}"/>
          </ac:spMkLst>
        </pc:spChg>
      </pc:sldChg>
      <pc:sldChg chg="del">
        <pc:chgData name="James Williams" userId="c957a50b-491f-4d94-b4bc-52aca3e2340d" providerId="ADAL" clId="{F8FEAAA4-DF63-4789-A829-F02CF003AA4D}" dt="2024-02-09T12:27:23.691" v="20847" actId="2696"/>
        <pc:sldMkLst>
          <pc:docMk/>
          <pc:sldMk cId="3261306725" sldId="468"/>
        </pc:sldMkLst>
      </pc:sldChg>
      <pc:sldChg chg="del">
        <pc:chgData name="James Williams" userId="c957a50b-491f-4d94-b4bc-52aca3e2340d" providerId="ADAL" clId="{F8FEAAA4-DF63-4789-A829-F02CF003AA4D}" dt="2024-02-08T17:20:34.335" v="18925" actId="2696"/>
        <pc:sldMkLst>
          <pc:docMk/>
          <pc:sldMk cId="751798496" sldId="470"/>
        </pc:sldMkLst>
      </pc:sldChg>
      <pc:sldChg chg="add del">
        <pc:chgData name="James Williams" userId="c957a50b-491f-4d94-b4bc-52aca3e2340d" providerId="ADAL" clId="{F8FEAAA4-DF63-4789-A829-F02CF003AA4D}" dt="2024-02-09T12:27:23.691" v="20847" actId="2696"/>
        <pc:sldMkLst>
          <pc:docMk/>
          <pc:sldMk cId="4049362367" sldId="470"/>
        </pc:sldMkLst>
      </pc:sldChg>
      <pc:sldChg chg="del">
        <pc:chgData name="James Williams" userId="c957a50b-491f-4d94-b4bc-52aca3e2340d" providerId="ADAL" clId="{F8FEAAA4-DF63-4789-A829-F02CF003AA4D}" dt="2024-02-09T12:27:23.691" v="20847" actId="2696"/>
        <pc:sldMkLst>
          <pc:docMk/>
          <pc:sldMk cId="2447231281" sldId="474"/>
        </pc:sldMkLst>
      </pc:sldChg>
      <pc:sldChg chg="del">
        <pc:chgData name="James Williams" userId="c957a50b-491f-4d94-b4bc-52aca3e2340d" providerId="ADAL" clId="{F8FEAAA4-DF63-4789-A829-F02CF003AA4D}" dt="2024-02-09T12:27:23.691" v="20847" actId="2696"/>
        <pc:sldMkLst>
          <pc:docMk/>
          <pc:sldMk cId="13883377" sldId="475"/>
        </pc:sldMkLst>
      </pc:sldChg>
      <pc:sldChg chg="del">
        <pc:chgData name="James Williams" userId="c957a50b-491f-4d94-b4bc-52aca3e2340d" providerId="ADAL" clId="{F8FEAAA4-DF63-4789-A829-F02CF003AA4D}" dt="2024-02-09T12:27:23.691" v="20847" actId="2696"/>
        <pc:sldMkLst>
          <pc:docMk/>
          <pc:sldMk cId="1622478233" sldId="477"/>
        </pc:sldMkLst>
      </pc:sldChg>
      <pc:sldChg chg="delSp modSp mod">
        <pc:chgData name="James Williams" userId="c957a50b-491f-4d94-b4bc-52aca3e2340d" providerId="ADAL" clId="{F8FEAAA4-DF63-4789-A829-F02CF003AA4D}" dt="2024-02-08T17:19:20.188" v="18924" actId="1076"/>
        <pc:sldMkLst>
          <pc:docMk/>
          <pc:sldMk cId="3224502486" sldId="478"/>
        </pc:sldMkLst>
        <pc:spChg chg="mod">
          <ac:chgData name="James Williams" userId="c957a50b-491f-4d94-b4bc-52aca3e2340d" providerId="ADAL" clId="{F8FEAAA4-DF63-4789-A829-F02CF003AA4D}" dt="2024-02-08T17:19:13.274" v="18921" actId="20577"/>
          <ac:spMkLst>
            <pc:docMk/>
            <pc:sldMk cId="3224502486" sldId="478"/>
            <ac:spMk id="9" creationId="{3A290D8E-19CA-45BB-905E-8DBF196D2EAC}"/>
          </ac:spMkLst>
        </pc:spChg>
        <pc:spChg chg="del">
          <ac:chgData name="James Williams" userId="c957a50b-491f-4d94-b4bc-52aca3e2340d" providerId="ADAL" clId="{F8FEAAA4-DF63-4789-A829-F02CF003AA4D}" dt="2024-02-08T17:19:18.231" v="18923" actId="478"/>
          <ac:spMkLst>
            <pc:docMk/>
            <pc:sldMk cId="3224502486" sldId="478"/>
            <ac:spMk id="13" creationId="{D3E2ACD8-408F-4C5E-9929-3C1A2B7FDD52}"/>
          </ac:spMkLst>
        </pc:spChg>
        <pc:picChg chg="mod">
          <ac:chgData name="James Williams" userId="c957a50b-491f-4d94-b4bc-52aca3e2340d" providerId="ADAL" clId="{F8FEAAA4-DF63-4789-A829-F02CF003AA4D}" dt="2024-02-08T17:19:20.188" v="18924" actId="1076"/>
          <ac:picMkLst>
            <pc:docMk/>
            <pc:sldMk cId="3224502486" sldId="478"/>
            <ac:picMk id="11" creationId="{E30012D0-7EE1-4649-89CB-CB463C57E997}"/>
          </ac:picMkLst>
        </pc:picChg>
      </pc:sldChg>
      <pc:sldChg chg="del">
        <pc:chgData name="James Williams" userId="c957a50b-491f-4d94-b4bc-52aca3e2340d" providerId="ADAL" clId="{F8FEAAA4-DF63-4789-A829-F02CF003AA4D}" dt="2024-02-08T17:20:34.335" v="18925" actId="2696"/>
        <pc:sldMkLst>
          <pc:docMk/>
          <pc:sldMk cId="367652534" sldId="480"/>
        </pc:sldMkLst>
      </pc:sldChg>
      <pc:sldChg chg="add del">
        <pc:chgData name="James Williams" userId="c957a50b-491f-4d94-b4bc-52aca3e2340d" providerId="ADAL" clId="{F8FEAAA4-DF63-4789-A829-F02CF003AA4D}" dt="2024-02-09T12:27:23.691" v="20847" actId="2696"/>
        <pc:sldMkLst>
          <pc:docMk/>
          <pc:sldMk cId="2876700370" sldId="480"/>
        </pc:sldMkLst>
      </pc:sldChg>
      <pc:sldChg chg="del">
        <pc:chgData name="James Williams" userId="c957a50b-491f-4d94-b4bc-52aca3e2340d" providerId="ADAL" clId="{F8FEAAA4-DF63-4789-A829-F02CF003AA4D}" dt="2024-02-09T12:27:23.691" v="20847" actId="2696"/>
        <pc:sldMkLst>
          <pc:docMk/>
          <pc:sldMk cId="2836542209" sldId="481"/>
        </pc:sldMkLst>
      </pc:sldChg>
      <pc:sldChg chg="del">
        <pc:chgData name="James Williams" userId="c957a50b-491f-4d94-b4bc-52aca3e2340d" providerId="ADAL" clId="{F8FEAAA4-DF63-4789-A829-F02CF003AA4D}" dt="2024-02-09T12:27:23.691" v="20847" actId="2696"/>
        <pc:sldMkLst>
          <pc:docMk/>
          <pc:sldMk cId="2007307595" sldId="482"/>
        </pc:sldMkLst>
      </pc:sldChg>
      <pc:sldChg chg="del">
        <pc:chgData name="James Williams" userId="c957a50b-491f-4d94-b4bc-52aca3e2340d" providerId="ADAL" clId="{F8FEAAA4-DF63-4789-A829-F02CF003AA4D}" dt="2024-02-09T12:27:23.691" v="20847" actId="2696"/>
        <pc:sldMkLst>
          <pc:docMk/>
          <pc:sldMk cId="3796082421" sldId="483"/>
        </pc:sldMkLst>
      </pc:sldChg>
      <pc:sldChg chg="add del">
        <pc:chgData name="James Williams" userId="c957a50b-491f-4d94-b4bc-52aca3e2340d" providerId="ADAL" clId="{F8FEAAA4-DF63-4789-A829-F02CF003AA4D}" dt="2024-02-09T12:27:23.691" v="20847" actId="2696"/>
        <pc:sldMkLst>
          <pc:docMk/>
          <pc:sldMk cId="2916957354" sldId="485"/>
        </pc:sldMkLst>
      </pc:sldChg>
      <pc:sldChg chg="del">
        <pc:chgData name="James Williams" userId="c957a50b-491f-4d94-b4bc-52aca3e2340d" providerId="ADAL" clId="{F8FEAAA4-DF63-4789-A829-F02CF003AA4D}" dt="2024-02-08T17:20:34.335" v="18925" actId="2696"/>
        <pc:sldMkLst>
          <pc:docMk/>
          <pc:sldMk cId="3224977869" sldId="485"/>
        </pc:sldMkLst>
      </pc:sldChg>
      <pc:sldChg chg="add del">
        <pc:chgData name="James Williams" userId="c957a50b-491f-4d94-b4bc-52aca3e2340d" providerId="ADAL" clId="{F8FEAAA4-DF63-4789-A829-F02CF003AA4D}" dt="2024-02-09T12:27:23.691" v="20847" actId="2696"/>
        <pc:sldMkLst>
          <pc:docMk/>
          <pc:sldMk cId="532296896" sldId="487"/>
        </pc:sldMkLst>
      </pc:sldChg>
      <pc:sldChg chg="del">
        <pc:chgData name="James Williams" userId="c957a50b-491f-4d94-b4bc-52aca3e2340d" providerId="ADAL" clId="{F8FEAAA4-DF63-4789-A829-F02CF003AA4D}" dt="2024-02-08T17:20:34.335" v="18925" actId="2696"/>
        <pc:sldMkLst>
          <pc:docMk/>
          <pc:sldMk cId="3965971327" sldId="487"/>
        </pc:sldMkLst>
      </pc:sldChg>
      <pc:sldChg chg="del">
        <pc:chgData name="James Williams" userId="c957a50b-491f-4d94-b4bc-52aca3e2340d" providerId="ADAL" clId="{F8FEAAA4-DF63-4789-A829-F02CF003AA4D}" dt="2024-02-08T18:15:10.235" v="18927" actId="2696"/>
        <pc:sldMkLst>
          <pc:docMk/>
          <pc:sldMk cId="987861889" sldId="488"/>
        </pc:sldMkLst>
      </pc:sldChg>
      <pc:sldChg chg="modSp add mod">
        <pc:chgData name="James Williams" userId="c957a50b-491f-4d94-b4bc-52aca3e2340d" providerId="ADAL" clId="{F8FEAAA4-DF63-4789-A829-F02CF003AA4D}" dt="2024-02-08T18:47:27.616" v="19830" actId="403"/>
        <pc:sldMkLst>
          <pc:docMk/>
          <pc:sldMk cId="1894739002" sldId="488"/>
        </pc:sldMkLst>
        <pc:spChg chg="mod">
          <ac:chgData name="James Williams" userId="c957a50b-491f-4d94-b4bc-52aca3e2340d" providerId="ADAL" clId="{F8FEAAA4-DF63-4789-A829-F02CF003AA4D}" dt="2024-02-08T18:47:27.616" v="19830" actId="403"/>
          <ac:spMkLst>
            <pc:docMk/>
            <pc:sldMk cId="1894739002" sldId="488"/>
            <ac:spMk id="2" creationId="{61365102-6F14-4FB7-8C3C-AB618E6179A2}"/>
          </ac:spMkLst>
        </pc:spChg>
        <pc:spChg chg="mod">
          <ac:chgData name="James Williams" userId="c957a50b-491f-4d94-b4bc-52aca3e2340d" providerId="ADAL" clId="{F8FEAAA4-DF63-4789-A829-F02CF003AA4D}" dt="2024-02-08T18:46:50.355" v="19823" actId="20577"/>
          <ac:spMkLst>
            <pc:docMk/>
            <pc:sldMk cId="1894739002" sldId="488"/>
            <ac:spMk id="15" creationId="{005CED6A-A5A7-4341-8E5F-61ACE04CC2A1}"/>
          </ac:spMkLst>
        </pc:spChg>
      </pc:sldChg>
      <pc:sldChg chg="del">
        <pc:chgData name="James Williams" userId="c957a50b-491f-4d94-b4bc-52aca3e2340d" providerId="ADAL" clId="{F8FEAAA4-DF63-4789-A829-F02CF003AA4D}" dt="2024-02-08T17:20:34.335" v="18925" actId="2696"/>
        <pc:sldMkLst>
          <pc:docMk/>
          <pc:sldMk cId="1414786332" sldId="489"/>
        </pc:sldMkLst>
      </pc:sldChg>
      <pc:sldChg chg="add del">
        <pc:chgData name="James Williams" userId="c957a50b-491f-4d94-b4bc-52aca3e2340d" providerId="ADAL" clId="{F8FEAAA4-DF63-4789-A829-F02CF003AA4D}" dt="2024-02-09T12:27:23.691" v="20847" actId="2696"/>
        <pc:sldMkLst>
          <pc:docMk/>
          <pc:sldMk cId="4202042176" sldId="489"/>
        </pc:sldMkLst>
      </pc:sldChg>
      <pc:sldChg chg="del">
        <pc:chgData name="James Williams" userId="c957a50b-491f-4d94-b4bc-52aca3e2340d" providerId="ADAL" clId="{F8FEAAA4-DF63-4789-A829-F02CF003AA4D}" dt="2024-02-08T17:20:34.335" v="18925" actId="2696"/>
        <pc:sldMkLst>
          <pc:docMk/>
          <pc:sldMk cId="54984474" sldId="490"/>
        </pc:sldMkLst>
      </pc:sldChg>
      <pc:sldChg chg="add del">
        <pc:chgData name="James Williams" userId="c957a50b-491f-4d94-b4bc-52aca3e2340d" providerId="ADAL" clId="{F8FEAAA4-DF63-4789-A829-F02CF003AA4D}" dt="2024-02-09T12:27:23.691" v="20847" actId="2696"/>
        <pc:sldMkLst>
          <pc:docMk/>
          <pc:sldMk cId="4260611639" sldId="490"/>
        </pc:sldMkLst>
      </pc:sldChg>
      <pc:sldChg chg="del">
        <pc:chgData name="James Williams" userId="c957a50b-491f-4d94-b4bc-52aca3e2340d" providerId="ADAL" clId="{F8FEAAA4-DF63-4789-A829-F02CF003AA4D}" dt="2024-02-08T17:20:34.335" v="18925" actId="2696"/>
        <pc:sldMkLst>
          <pc:docMk/>
          <pc:sldMk cId="246676278" sldId="492"/>
        </pc:sldMkLst>
      </pc:sldChg>
      <pc:sldChg chg="add del">
        <pc:chgData name="James Williams" userId="c957a50b-491f-4d94-b4bc-52aca3e2340d" providerId="ADAL" clId="{F8FEAAA4-DF63-4789-A829-F02CF003AA4D}" dt="2024-02-09T12:27:23.691" v="20847" actId="2696"/>
        <pc:sldMkLst>
          <pc:docMk/>
          <pc:sldMk cId="1774959665" sldId="492"/>
        </pc:sldMkLst>
      </pc:sldChg>
      <pc:sldChg chg="add del">
        <pc:chgData name="James Williams" userId="c957a50b-491f-4d94-b4bc-52aca3e2340d" providerId="ADAL" clId="{F8FEAAA4-DF63-4789-A829-F02CF003AA4D}" dt="2024-02-09T12:27:23.691" v="20847" actId="2696"/>
        <pc:sldMkLst>
          <pc:docMk/>
          <pc:sldMk cId="1592598917" sldId="493"/>
        </pc:sldMkLst>
      </pc:sldChg>
      <pc:sldChg chg="modSp del mod">
        <pc:chgData name="James Williams" userId="c957a50b-491f-4d94-b4bc-52aca3e2340d" providerId="ADAL" clId="{F8FEAAA4-DF63-4789-A829-F02CF003AA4D}" dt="2024-02-08T18:51:52.270" v="19875" actId="2696"/>
        <pc:sldMkLst>
          <pc:docMk/>
          <pc:sldMk cId="1708193891" sldId="493"/>
        </pc:sldMkLst>
        <pc:spChg chg="mod">
          <ac:chgData name="James Williams" userId="c957a50b-491f-4d94-b4bc-52aca3e2340d" providerId="ADAL" clId="{F8FEAAA4-DF63-4789-A829-F02CF003AA4D}" dt="2024-02-08T18:26:53.407" v="19301" actId="207"/>
          <ac:spMkLst>
            <pc:docMk/>
            <pc:sldMk cId="1708193891" sldId="493"/>
            <ac:spMk id="2" creationId="{61365102-6F14-4FB7-8C3C-AB618E6179A2}"/>
          </ac:spMkLst>
        </pc:spChg>
        <pc:spChg chg="mod">
          <ac:chgData name="James Williams" userId="c957a50b-491f-4d94-b4bc-52aca3e2340d" providerId="ADAL" clId="{F8FEAAA4-DF63-4789-A829-F02CF003AA4D}" dt="2024-02-08T18:26:45.730" v="19297" actId="21"/>
          <ac:spMkLst>
            <pc:docMk/>
            <pc:sldMk cId="1708193891" sldId="493"/>
            <ac:spMk id="15" creationId="{005CED6A-A5A7-4341-8E5F-61ACE04CC2A1}"/>
          </ac:spMkLst>
        </pc:spChg>
      </pc:sldChg>
      <pc:sldChg chg="del">
        <pc:chgData name="James Williams" userId="c957a50b-491f-4d94-b4bc-52aca3e2340d" providerId="ADAL" clId="{F8FEAAA4-DF63-4789-A829-F02CF003AA4D}" dt="2024-02-08T17:20:34.335" v="18925" actId="2696"/>
        <pc:sldMkLst>
          <pc:docMk/>
          <pc:sldMk cId="1038975482" sldId="494"/>
        </pc:sldMkLst>
      </pc:sldChg>
      <pc:sldChg chg="add del">
        <pc:chgData name="James Williams" userId="c957a50b-491f-4d94-b4bc-52aca3e2340d" providerId="ADAL" clId="{F8FEAAA4-DF63-4789-A829-F02CF003AA4D}" dt="2024-02-09T12:27:23.691" v="20847" actId="2696"/>
        <pc:sldMkLst>
          <pc:docMk/>
          <pc:sldMk cId="2069019219" sldId="494"/>
        </pc:sldMkLst>
      </pc:sldChg>
      <pc:sldChg chg="add del">
        <pc:chgData name="James Williams" userId="c957a50b-491f-4d94-b4bc-52aca3e2340d" providerId="ADAL" clId="{F8FEAAA4-DF63-4789-A829-F02CF003AA4D}" dt="2024-02-09T12:27:23.691" v="20847" actId="2696"/>
        <pc:sldMkLst>
          <pc:docMk/>
          <pc:sldMk cId="24406093" sldId="498"/>
        </pc:sldMkLst>
      </pc:sldChg>
      <pc:sldChg chg="del">
        <pc:chgData name="James Williams" userId="c957a50b-491f-4d94-b4bc-52aca3e2340d" providerId="ADAL" clId="{F8FEAAA4-DF63-4789-A829-F02CF003AA4D}" dt="2024-02-08T17:20:34.335" v="18925" actId="2696"/>
        <pc:sldMkLst>
          <pc:docMk/>
          <pc:sldMk cId="3545897051" sldId="498"/>
        </pc:sldMkLst>
      </pc:sldChg>
      <pc:sldChg chg="add del">
        <pc:chgData name="James Williams" userId="c957a50b-491f-4d94-b4bc-52aca3e2340d" providerId="ADAL" clId="{F8FEAAA4-DF63-4789-A829-F02CF003AA4D}" dt="2024-02-09T12:27:23.691" v="20847" actId="2696"/>
        <pc:sldMkLst>
          <pc:docMk/>
          <pc:sldMk cId="522552913" sldId="500"/>
        </pc:sldMkLst>
      </pc:sldChg>
      <pc:sldChg chg="del">
        <pc:chgData name="James Williams" userId="c957a50b-491f-4d94-b4bc-52aca3e2340d" providerId="ADAL" clId="{F8FEAAA4-DF63-4789-A829-F02CF003AA4D}" dt="2024-02-08T17:20:34.335" v="18925" actId="2696"/>
        <pc:sldMkLst>
          <pc:docMk/>
          <pc:sldMk cId="2746115178" sldId="500"/>
        </pc:sldMkLst>
      </pc:sldChg>
      <pc:sldChg chg="del">
        <pc:chgData name="James Williams" userId="c957a50b-491f-4d94-b4bc-52aca3e2340d" providerId="ADAL" clId="{F8FEAAA4-DF63-4789-A829-F02CF003AA4D}" dt="2024-02-08T17:20:34.335" v="18925" actId="2696"/>
        <pc:sldMkLst>
          <pc:docMk/>
          <pc:sldMk cId="1252560131" sldId="503"/>
        </pc:sldMkLst>
      </pc:sldChg>
      <pc:sldChg chg="add del">
        <pc:chgData name="James Williams" userId="c957a50b-491f-4d94-b4bc-52aca3e2340d" providerId="ADAL" clId="{F8FEAAA4-DF63-4789-A829-F02CF003AA4D}" dt="2024-02-09T12:27:23.691" v="20847" actId="2696"/>
        <pc:sldMkLst>
          <pc:docMk/>
          <pc:sldMk cId="2622063480" sldId="503"/>
        </pc:sldMkLst>
      </pc:sldChg>
      <pc:sldChg chg="del">
        <pc:chgData name="James Williams" userId="c957a50b-491f-4d94-b4bc-52aca3e2340d" providerId="ADAL" clId="{F8FEAAA4-DF63-4789-A829-F02CF003AA4D}" dt="2024-02-06T11:19:26.529" v="395" actId="2696"/>
        <pc:sldMkLst>
          <pc:docMk/>
          <pc:sldMk cId="3158264380" sldId="504"/>
        </pc:sldMkLst>
      </pc:sldChg>
      <pc:sldChg chg="del">
        <pc:chgData name="James Williams" userId="c957a50b-491f-4d94-b4bc-52aca3e2340d" providerId="ADAL" clId="{F8FEAAA4-DF63-4789-A829-F02CF003AA4D}" dt="2024-02-09T12:27:23.691" v="20847" actId="2696"/>
        <pc:sldMkLst>
          <pc:docMk/>
          <pc:sldMk cId="4227541925" sldId="505"/>
        </pc:sldMkLst>
      </pc:sldChg>
      <pc:sldChg chg="del">
        <pc:chgData name="James Williams" userId="c957a50b-491f-4d94-b4bc-52aca3e2340d" providerId="ADAL" clId="{F8FEAAA4-DF63-4789-A829-F02CF003AA4D}" dt="2024-02-09T12:27:23.691" v="20847" actId="2696"/>
        <pc:sldMkLst>
          <pc:docMk/>
          <pc:sldMk cId="3269576929" sldId="506"/>
        </pc:sldMkLst>
      </pc:sldChg>
      <pc:sldChg chg="add del">
        <pc:chgData name="James Williams" userId="c957a50b-491f-4d94-b4bc-52aca3e2340d" providerId="ADAL" clId="{F8FEAAA4-DF63-4789-A829-F02CF003AA4D}" dt="2024-02-09T12:27:23.691" v="20847" actId="2696"/>
        <pc:sldMkLst>
          <pc:docMk/>
          <pc:sldMk cId="3461449625" sldId="509"/>
        </pc:sldMkLst>
      </pc:sldChg>
      <pc:sldChg chg="del">
        <pc:chgData name="James Williams" userId="c957a50b-491f-4d94-b4bc-52aca3e2340d" providerId="ADAL" clId="{F8FEAAA4-DF63-4789-A829-F02CF003AA4D}" dt="2024-02-08T18:51:52.270" v="19875" actId="2696"/>
        <pc:sldMkLst>
          <pc:docMk/>
          <pc:sldMk cId="4010481293" sldId="509"/>
        </pc:sldMkLst>
      </pc:sldChg>
      <pc:sldChg chg="del">
        <pc:chgData name="James Williams" userId="c957a50b-491f-4d94-b4bc-52aca3e2340d" providerId="ADAL" clId="{F8FEAAA4-DF63-4789-A829-F02CF003AA4D}" dt="2024-02-08T18:51:52.270" v="19875" actId="2696"/>
        <pc:sldMkLst>
          <pc:docMk/>
          <pc:sldMk cId="337435220" sldId="517"/>
        </pc:sldMkLst>
      </pc:sldChg>
      <pc:sldChg chg="add del">
        <pc:chgData name="James Williams" userId="c957a50b-491f-4d94-b4bc-52aca3e2340d" providerId="ADAL" clId="{F8FEAAA4-DF63-4789-A829-F02CF003AA4D}" dt="2024-02-09T12:27:23.691" v="20847" actId="2696"/>
        <pc:sldMkLst>
          <pc:docMk/>
          <pc:sldMk cId="1300955460" sldId="517"/>
        </pc:sldMkLst>
      </pc:sldChg>
      <pc:sldChg chg="del">
        <pc:chgData name="James Williams" userId="c957a50b-491f-4d94-b4bc-52aca3e2340d" providerId="ADAL" clId="{F8FEAAA4-DF63-4789-A829-F02CF003AA4D}" dt="2024-02-09T12:27:23.691" v="20847" actId="2696"/>
        <pc:sldMkLst>
          <pc:docMk/>
          <pc:sldMk cId="1835636481" sldId="518"/>
        </pc:sldMkLst>
      </pc:sldChg>
      <pc:sldChg chg="add del">
        <pc:chgData name="James Williams" userId="c957a50b-491f-4d94-b4bc-52aca3e2340d" providerId="ADAL" clId="{F8FEAAA4-DF63-4789-A829-F02CF003AA4D}" dt="2024-02-09T12:27:23.691" v="20847" actId="2696"/>
        <pc:sldMkLst>
          <pc:docMk/>
          <pc:sldMk cId="421191073" sldId="519"/>
        </pc:sldMkLst>
      </pc:sldChg>
      <pc:sldChg chg="del">
        <pc:chgData name="James Williams" userId="c957a50b-491f-4d94-b4bc-52aca3e2340d" providerId="ADAL" clId="{F8FEAAA4-DF63-4789-A829-F02CF003AA4D}" dt="2024-02-08T18:51:52.270" v="19875" actId="2696"/>
        <pc:sldMkLst>
          <pc:docMk/>
          <pc:sldMk cId="3323908772" sldId="519"/>
        </pc:sldMkLst>
      </pc:sldChg>
      <pc:sldChg chg="del">
        <pc:chgData name="James Williams" userId="c957a50b-491f-4d94-b4bc-52aca3e2340d" providerId="ADAL" clId="{F8FEAAA4-DF63-4789-A829-F02CF003AA4D}" dt="2024-02-08T18:51:52.270" v="19875" actId="2696"/>
        <pc:sldMkLst>
          <pc:docMk/>
          <pc:sldMk cId="66811431" sldId="520"/>
        </pc:sldMkLst>
      </pc:sldChg>
      <pc:sldChg chg="add del">
        <pc:chgData name="James Williams" userId="c957a50b-491f-4d94-b4bc-52aca3e2340d" providerId="ADAL" clId="{F8FEAAA4-DF63-4789-A829-F02CF003AA4D}" dt="2024-02-09T12:27:23.691" v="20847" actId="2696"/>
        <pc:sldMkLst>
          <pc:docMk/>
          <pc:sldMk cId="472164887" sldId="520"/>
        </pc:sldMkLst>
      </pc:sldChg>
      <pc:sldChg chg="add del">
        <pc:chgData name="James Williams" userId="c957a50b-491f-4d94-b4bc-52aca3e2340d" providerId="ADAL" clId="{F8FEAAA4-DF63-4789-A829-F02CF003AA4D}" dt="2024-02-09T12:27:23.691" v="20847" actId="2696"/>
        <pc:sldMkLst>
          <pc:docMk/>
          <pc:sldMk cId="734035950" sldId="521"/>
        </pc:sldMkLst>
      </pc:sldChg>
      <pc:sldChg chg="del">
        <pc:chgData name="James Williams" userId="c957a50b-491f-4d94-b4bc-52aca3e2340d" providerId="ADAL" clId="{F8FEAAA4-DF63-4789-A829-F02CF003AA4D}" dt="2024-02-08T18:51:52.270" v="19875" actId="2696"/>
        <pc:sldMkLst>
          <pc:docMk/>
          <pc:sldMk cId="2874646818" sldId="521"/>
        </pc:sldMkLst>
      </pc:sldChg>
      <pc:sldChg chg="add del">
        <pc:chgData name="James Williams" userId="c957a50b-491f-4d94-b4bc-52aca3e2340d" providerId="ADAL" clId="{F8FEAAA4-DF63-4789-A829-F02CF003AA4D}" dt="2024-02-09T12:27:23.691" v="20847" actId="2696"/>
        <pc:sldMkLst>
          <pc:docMk/>
          <pc:sldMk cId="960987500" sldId="522"/>
        </pc:sldMkLst>
      </pc:sldChg>
      <pc:sldChg chg="del">
        <pc:chgData name="James Williams" userId="c957a50b-491f-4d94-b4bc-52aca3e2340d" providerId="ADAL" clId="{F8FEAAA4-DF63-4789-A829-F02CF003AA4D}" dt="2024-02-08T18:51:52.270" v="19875" actId="2696"/>
        <pc:sldMkLst>
          <pc:docMk/>
          <pc:sldMk cId="3398763707" sldId="522"/>
        </pc:sldMkLst>
      </pc:sldChg>
      <pc:sldChg chg="del">
        <pc:chgData name="James Williams" userId="c957a50b-491f-4d94-b4bc-52aca3e2340d" providerId="ADAL" clId="{F8FEAAA4-DF63-4789-A829-F02CF003AA4D}" dt="2024-02-08T18:51:52.270" v="19875" actId="2696"/>
        <pc:sldMkLst>
          <pc:docMk/>
          <pc:sldMk cId="720077896" sldId="523"/>
        </pc:sldMkLst>
      </pc:sldChg>
      <pc:sldChg chg="add del">
        <pc:chgData name="James Williams" userId="c957a50b-491f-4d94-b4bc-52aca3e2340d" providerId="ADAL" clId="{F8FEAAA4-DF63-4789-A829-F02CF003AA4D}" dt="2024-02-09T12:27:23.691" v="20847" actId="2696"/>
        <pc:sldMkLst>
          <pc:docMk/>
          <pc:sldMk cId="1132659427" sldId="523"/>
        </pc:sldMkLst>
      </pc:sldChg>
      <pc:sldChg chg="del">
        <pc:chgData name="James Williams" userId="c957a50b-491f-4d94-b4bc-52aca3e2340d" providerId="ADAL" clId="{F8FEAAA4-DF63-4789-A829-F02CF003AA4D}" dt="2024-02-08T18:51:52.270" v="19875" actId="2696"/>
        <pc:sldMkLst>
          <pc:docMk/>
          <pc:sldMk cId="3007595885" sldId="524"/>
        </pc:sldMkLst>
      </pc:sldChg>
      <pc:sldChg chg="add del">
        <pc:chgData name="James Williams" userId="c957a50b-491f-4d94-b4bc-52aca3e2340d" providerId="ADAL" clId="{F8FEAAA4-DF63-4789-A829-F02CF003AA4D}" dt="2024-02-09T12:27:23.691" v="20847" actId="2696"/>
        <pc:sldMkLst>
          <pc:docMk/>
          <pc:sldMk cId="4018510087" sldId="524"/>
        </pc:sldMkLst>
      </pc:sldChg>
      <pc:sldChg chg="del">
        <pc:chgData name="James Williams" userId="c957a50b-491f-4d94-b4bc-52aca3e2340d" providerId="ADAL" clId="{F8FEAAA4-DF63-4789-A829-F02CF003AA4D}" dt="2024-02-08T18:51:52.270" v="19875" actId="2696"/>
        <pc:sldMkLst>
          <pc:docMk/>
          <pc:sldMk cId="48225180" sldId="525"/>
        </pc:sldMkLst>
      </pc:sldChg>
      <pc:sldChg chg="add del">
        <pc:chgData name="James Williams" userId="c957a50b-491f-4d94-b4bc-52aca3e2340d" providerId="ADAL" clId="{F8FEAAA4-DF63-4789-A829-F02CF003AA4D}" dt="2024-02-09T12:27:23.691" v="20847" actId="2696"/>
        <pc:sldMkLst>
          <pc:docMk/>
          <pc:sldMk cId="1580113183" sldId="525"/>
        </pc:sldMkLst>
      </pc:sldChg>
      <pc:sldChg chg="add del">
        <pc:chgData name="James Williams" userId="c957a50b-491f-4d94-b4bc-52aca3e2340d" providerId="ADAL" clId="{F8FEAAA4-DF63-4789-A829-F02CF003AA4D}" dt="2024-02-09T12:27:23.691" v="20847" actId="2696"/>
        <pc:sldMkLst>
          <pc:docMk/>
          <pc:sldMk cId="680783804" sldId="526"/>
        </pc:sldMkLst>
      </pc:sldChg>
      <pc:sldChg chg="del">
        <pc:chgData name="James Williams" userId="c957a50b-491f-4d94-b4bc-52aca3e2340d" providerId="ADAL" clId="{F8FEAAA4-DF63-4789-A829-F02CF003AA4D}" dt="2024-02-08T18:51:52.270" v="19875" actId="2696"/>
        <pc:sldMkLst>
          <pc:docMk/>
          <pc:sldMk cId="2724541718" sldId="526"/>
        </pc:sldMkLst>
      </pc:sldChg>
      <pc:sldChg chg="del">
        <pc:chgData name="James Williams" userId="c957a50b-491f-4d94-b4bc-52aca3e2340d" providerId="ADAL" clId="{F8FEAAA4-DF63-4789-A829-F02CF003AA4D}" dt="2024-02-09T12:27:23.691" v="20847" actId="2696"/>
        <pc:sldMkLst>
          <pc:docMk/>
          <pc:sldMk cId="318974335" sldId="527"/>
        </pc:sldMkLst>
      </pc:sldChg>
      <pc:sldChg chg="del">
        <pc:chgData name="James Williams" userId="c957a50b-491f-4d94-b4bc-52aca3e2340d" providerId="ADAL" clId="{F8FEAAA4-DF63-4789-A829-F02CF003AA4D}" dt="2024-02-08T18:51:52.270" v="19875" actId="2696"/>
        <pc:sldMkLst>
          <pc:docMk/>
          <pc:sldMk cId="395227327" sldId="529"/>
        </pc:sldMkLst>
      </pc:sldChg>
      <pc:sldChg chg="add del">
        <pc:chgData name="James Williams" userId="c957a50b-491f-4d94-b4bc-52aca3e2340d" providerId="ADAL" clId="{F8FEAAA4-DF63-4789-A829-F02CF003AA4D}" dt="2024-02-09T12:27:23.691" v="20847" actId="2696"/>
        <pc:sldMkLst>
          <pc:docMk/>
          <pc:sldMk cId="1877111331" sldId="529"/>
        </pc:sldMkLst>
      </pc:sldChg>
      <pc:sldChg chg="del">
        <pc:chgData name="James Williams" userId="c957a50b-491f-4d94-b4bc-52aca3e2340d" providerId="ADAL" clId="{F8FEAAA4-DF63-4789-A829-F02CF003AA4D}" dt="2024-02-08T18:51:52.270" v="19875" actId="2696"/>
        <pc:sldMkLst>
          <pc:docMk/>
          <pc:sldMk cId="3972142286" sldId="530"/>
        </pc:sldMkLst>
      </pc:sldChg>
      <pc:sldChg chg="add del">
        <pc:chgData name="James Williams" userId="c957a50b-491f-4d94-b4bc-52aca3e2340d" providerId="ADAL" clId="{F8FEAAA4-DF63-4789-A829-F02CF003AA4D}" dt="2024-02-09T12:27:23.691" v="20847" actId="2696"/>
        <pc:sldMkLst>
          <pc:docMk/>
          <pc:sldMk cId="4178731304" sldId="530"/>
        </pc:sldMkLst>
      </pc:sldChg>
      <pc:sldChg chg="add del">
        <pc:chgData name="James Williams" userId="c957a50b-491f-4d94-b4bc-52aca3e2340d" providerId="ADAL" clId="{F8FEAAA4-DF63-4789-A829-F02CF003AA4D}" dt="2024-02-09T12:27:23.691" v="20847" actId="2696"/>
        <pc:sldMkLst>
          <pc:docMk/>
          <pc:sldMk cId="77106160" sldId="531"/>
        </pc:sldMkLst>
      </pc:sldChg>
      <pc:sldChg chg="del">
        <pc:chgData name="James Williams" userId="c957a50b-491f-4d94-b4bc-52aca3e2340d" providerId="ADAL" clId="{F8FEAAA4-DF63-4789-A829-F02CF003AA4D}" dt="2024-02-08T18:51:52.270" v="19875" actId="2696"/>
        <pc:sldMkLst>
          <pc:docMk/>
          <pc:sldMk cId="3374553815" sldId="531"/>
        </pc:sldMkLst>
      </pc:sldChg>
      <pc:sldChg chg="add del">
        <pc:chgData name="James Williams" userId="c957a50b-491f-4d94-b4bc-52aca3e2340d" providerId="ADAL" clId="{F8FEAAA4-DF63-4789-A829-F02CF003AA4D}" dt="2024-02-09T12:27:23.691" v="20847" actId="2696"/>
        <pc:sldMkLst>
          <pc:docMk/>
          <pc:sldMk cId="705280180" sldId="532"/>
        </pc:sldMkLst>
      </pc:sldChg>
      <pc:sldChg chg="del">
        <pc:chgData name="James Williams" userId="c957a50b-491f-4d94-b4bc-52aca3e2340d" providerId="ADAL" clId="{F8FEAAA4-DF63-4789-A829-F02CF003AA4D}" dt="2024-02-08T18:51:52.270" v="19875" actId="2696"/>
        <pc:sldMkLst>
          <pc:docMk/>
          <pc:sldMk cId="976501062" sldId="532"/>
        </pc:sldMkLst>
      </pc:sldChg>
      <pc:sldChg chg="del">
        <pc:chgData name="James Williams" userId="c957a50b-491f-4d94-b4bc-52aca3e2340d" providerId="ADAL" clId="{F8FEAAA4-DF63-4789-A829-F02CF003AA4D}" dt="2024-02-08T18:51:52.270" v="19875" actId="2696"/>
        <pc:sldMkLst>
          <pc:docMk/>
          <pc:sldMk cId="3532574148" sldId="533"/>
        </pc:sldMkLst>
      </pc:sldChg>
      <pc:sldChg chg="add del">
        <pc:chgData name="James Williams" userId="c957a50b-491f-4d94-b4bc-52aca3e2340d" providerId="ADAL" clId="{F8FEAAA4-DF63-4789-A829-F02CF003AA4D}" dt="2024-02-09T12:27:23.691" v="20847" actId="2696"/>
        <pc:sldMkLst>
          <pc:docMk/>
          <pc:sldMk cId="3940580181" sldId="533"/>
        </pc:sldMkLst>
      </pc:sldChg>
      <pc:sldChg chg="addSp delSp modSp mod">
        <pc:chgData name="James Williams" userId="c957a50b-491f-4d94-b4bc-52aca3e2340d" providerId="ADAL" clId="{F8FEAAA4-DF63-4789-A829-F02CF003AA4D}" dt="2024-02-08T19:36:01.801" v="20556" actId="113"/>
        <pc:sldMkLst>
          <pc:docMk/>
          <pc:sldMk cId="2982295109" sldId="534"/>
        </pc:sldMkLst>
        <pc:spChg chg="mod">
          <ac:chgData name="James Williams" userId="c957a50b-491f-4d94-b4bc-52aca3e2340d" providerId="ADAL" clId="{F8FEAAA4-DF63-4789-A829-F02CF003AA4D}" dt="2024-02-08T19:36:01.801" v="20556" actId="113"/>
          <ac:spMkLst>
            <pc:docMk/>
            <pc:sldMk cId="2982295109" sldId="534"/>
            <ac:spMk id="2" creationId="{61365102-6F14-4FB7-8C3C-AB618E6179A2}"/>
          </ac:spMkLst>
        </pc:spChg>
        <pc:spChg chg="add del">
          <ac:chgData name="James Williams" userId="c957a50b-491f-4d94-b4bc-52aca3e2340d" providerId="ADAL" clId="{F8FEAAA4-DF63-4789-A829-F02CF003AA4D}" dt="2024-02-08T19:25:37.418" v="20171" actId="22"/>
          <ac:spMkLst>
            <pc:docMk/>
            <pc:sldMk cId="2982295109" sldId="534"/>
            <ac:spMk id="6" creationId="{9510F0AE-B215-2330-736E-339A4CC50B7F}"/>
          </ac:spMkLst>
        </pc:spChg>
        <pc:spChg chg="mod">
          <ac:chgData name="James Williams" userId="c957a50b-491f-4d94-b4bc-52aca3e2340d" providerId="ADAL" clId="{F8FEAAA4-DF63-4789-A829-F02CF003AA4D}" dt="2024-02-08T19:24:00.036" v="20128" actId="1076"/>
          <ac:spMkLst>
            <pc:docMk/>
            <pc:sldMk cId="2982295109" sldId="534"/>
            <ac:spMk id="15" creationId="{005CED6A-A5A7-4341-8E5F-61ACE04CC2A1}"/>
          </ac:spMkLst>
        </pc:spChg>
      </pc:sldChg>
      <pc:sldChg chg="modSp mod">
        <pc:chgData name="James Williams" userId="c957a50b-491f-4d94-b4bc-52aca3e2340d" providerId="ADAL" clId="{F8FEAAA4-DF63-4789-A829-F02CF003AA4D}" dt="2024-02-08T19:23:38.261" v="20126" actId="20577"/>
        <pc:sldMkLst>
          <pc:docMk/>
          <pc:sldMk cId="2742567951" sldId="536"/>
        </pc:sldMkLst>
        <pc:spChg chg="mod">
          <ac:chgData name="James Williams" userId="c957a50b-491f-4d94-b4bc-52aca3e2340d" providerId="ADAL" clId="{F8FEAAA4-DF63-4789-A829-F02CF003AA4D}" dt="2024-02-08T19:23:38.261" v="20126" actId="20577"/>
          <ac:spMkLst>
            <pc:docMk/>
            <pc:sldMk cId="2742567951" sldId="536"/>
            <ac:spMk id="2" creationId="{61365102-6F14-4FB7-8C3C-AB618E6179A2}"/>
          </ac:spMkLst>
        </pc:spChg>
        <pc:spChg chg="mod">
          <ac:chgData name="James Williams" userId="c957a50b-491f-4d94-b4bc-52aca3e2340d" providerId="ADAL" clId="{F8FEAAA4-DF63-4789-A829-F02CF003AA4D}" dt="2024-02-08T19:23:10.609" v="20104" actId="20577"/>
          <ac:spMkLst>
            <pc:docMk/>
            <pc:sldMk cId="2742567951" sldId="536"/>
            <ac:spMk id="15" creationId="{005CED6A-A5A7-4341-8E5F-61ACE04CC2A1}"/>
          </ac:spMkLst>
        </pc:spChg>
      </pc:sldChg>
      <pc:sldChg chg="del">
        <pc:chgData name="James Williams" userId="c957a50b-491f-4d94-b4bc-52aca3e2340d" providerId="ADAL" clId="{F8FEAAA4-DF63-4789-A829-F02CF003AA4D}" dt="2024-02-09T12:27:23.691" v="20847" actId="2696"/>
        <pc:sldMkLst>
          <pc:docMk/>
          <pc:sldMk cId="2765361605" sldId="538"/>
        </pc:sldMkLst>
      </pc:sldChg>
      <pc:sldChg chg="del">
        <pc:chgData name="James Williams" userId="c957a50b-491f-4d94-b4bc-52aca3e2340d" providerId="ADAL" clId="{F8FEAAA4-DF63-4789-A829-F02CF003AA4D}" dt="2024-02-09T12:27:23.691" v="20847" actId="2696"/>
        <pc:sldMkLst>
          <pc:docMk/>
          <pc:sldMk cId="4025985338" sldId="539"/>
        </pc:sldMkLst>
      </pc:sldChg>
      <pc:sldChg chg="del">
        <pc:chgData name="James Williams" userId="c957a50b-491f-4d94-b4bc-52aca3e2340d" providerId="ADAL" clId="{F8FEAAA4-DF63-4789-A829-F02CF003AA4D}" dt="2024-02-09T12:27:23.691" v="20847" actId="2696"/>
        <pc:sldMkLst>
          <pc:docMk/>
          <pc:sldMk cId="2698781489" sldId="540"/>
        </pc:sldMkLst>
      </pc:sldChg>
      <pc:sldChg chg="del">
        <pc:chgData name="James Williams" userId="c957a50b-491f-4d94-b4bc-52aca3e2340d" providerId="ADAL" clId="{F8FEAAA4-DF63-4789-A829-F02CF003AA4D}" dt="2024-02-09T12:27:23.691" v="20847" actId="2696"/>
        <pc:sldMkLst>
          <pc:docMk/>
          <pc:sldMk cId="2344229046" sldId="541"/>
        </pc:sldMkLst>
      </pc:sldChg>
      <pc:sldChg chg="modSp mod">
        <pc:chgData name="James Williams" userId="c957a50b-491f-4d94-b4bc-52aca3e2340d" providerId="ADAL" clId="{F8FEAAA4-DF63-4789-A829-F02CF003AA4D}" dt="2024-02-08T19:35:15.804" v="20532" actId="20577"/>
        <pc:sldMkLst>
          <pc:docMk/>
          <pc:sldMk cId="2102993128" sldId="542"/>
        </pc:sldMkLst>
        <pc:spChg chg="mod">
          <ac:chgData name="James Williams" userId="c957a50b-491f-4d94-b4bc-52aca3e2340d" providerId="ADAL" clId="{F8FEAAA4-DF63-4789-A829-F02CF003AA4D}" dt="2024-02-08T19:35:15.804" v="20532" actId="20577"/>
          <ac:spMkLst>
            <pc:docMk/>
            <pc:sldMk cId="2102993128" sldId="542"/>
            <ac:spMk id="2" creationId="{61365102-6F14-4FB7-8C3C-AB618E6179A2}"/>
          </ac:spMkLst>
        </pc:spChg>
        <pc:spChg chg="mod">
          <ac:chgData name="James Williams" userId="c957a50b-491f-4d94-b4bc-52aca3e2340d" providerId="ADAL" clId="{F8FEAAA4-DF63-4789-A829-F02CF003AA4D}" dt="2024-02-08T19:33:26.164" v="20436" actId="313"/>
          <ac:spMkLst>
            <pc:docMk/>
            <pc:sldMk cId="2102993128" sldId="542"/>
            <ac:spMk id="15" creationId="{005CED6A-A5A7-4341-8E5F-61ACE04CC2A1}"/>
          </ac:spMkLst>
        </pc:spChg>
        <pc:picChg chg="mod">
          <ac:chgData name="James Williams" userId="c957a50b-491f-4d94-b4bc-52aca3e2340d" providerId="ADAL" clId="{F8FEAAA4-DF63-4789-A829-F02CF003AA4D}" dt="2024-02-08T19:30:53.844" v="20374" actId="14100"/>
          <ac:picMkLst>
            <pc:docMk/>
            <pc:sldMk cId="2102993128" sldId="542"/>
            <ac:picMk id="4" creationId="{2C8672C7-105C-4251-9CC1-1405A363D0B1}"/>
          </ac:picMkLst>
        </pc:picChg>
        <pc:picChg chg="mod">
          <ac:chgData name="James Williams" userId="c957a50b-491f-4d94-b4bc-52aca3e2340d" providerId="ADAL" clId="{F8FEAAA4-DF63-4789-A829-F02CF003AA4D}" dt="2024-02-08T19:30:53.844" v="20374" actId="14100"/>
          <ac:picMkLst>
            <pc:docMk/>
            <pc:sldMk cId="2102993128" sldId="542"/>
            <ac:picMk id="7" creationId="{0EDF25A9-73E1-44AE-966E-BDF4DF1DD720}"/>
          </ac:picMkLst>
        </pc:picChg>
        <pc:picChg chg="mod">
          <ac:chgData name="James Williams" userId="c957a50b-491f-4d94-b4bc-52aca3e2340d" providerId="ADAL" clId="{F8FEAAA4-DF63-4789-A829-F02CF003AA4D}" dt="2024-02-08T19:30:53.844" v="20374" actId="14100"/>
          <ac:picMkLst>
            <pc:docMk/>
            <pc:sldMk cId="2102993128" sldId="542"/>
            <ac:picMk id="11" creationId="{074B2B4F-0B69-40F6-AACA-8A19731792F5}"/>
          </ac:picMkLst>
        </pc:picChg>
      </pc:sldChg>
      <pc:sldChg chg="add">
        <pc:chgData name="James Williams" userId="c957a50b-491f-4d94-b4bc-52aca3e2340d" providerId="ADAL" clId="{F8FEAAA4-DF63-4789-A829-F02CF003AA4D}" dt="2024-02-15T12:36:56.951" v="22235"/>
        <pc:sldMkLst>
          <pc:docMk/>
          <pc:sldMk cId="214598449" sldId="543"/>
        </pc:sldMkLst>
      </pc:sldChg>
      <pc:sldChg chg="del ord">
        <pc:chgData name="James Williams" userId="c957a50b-491f-4d94-b4bc-52aca3e2340d" providerId="ADAL" clId="{F8FEAAA4-DF63-4789-A829-F02CF003AA4D}" dt="2024-02-15T12:36:50.886" v="22234" actId="2696"/>
        <pc:sldMkLst>
          <pc:docMk/>
          <pc:sldMk cId="2303898783" sldId="543"/>
        </pc:sldMkLst>
      </pc:sldChg>
      <pc:sldChg chg="add del">
        <pc:chgData name="James Williams" userId="c957a50b-491f-4d94-b4bc-52aca3e2340d" providerId="ADAL" clId="{F8FEAAA4-DF63-4789-A829-F02CF003AA4D}" dt="2024-02-09T12:27:23.691" v="20847" actId="2696"/>
        <pc:sldMkLst>
          <pc:docMk/>
          <pc:sldMk cId="73586248" sldId="544"/>
        </pc:sldMkLst>
      </pc:sldChg>
      <pc:sldChg chg="del">
        <pc:chgData name="James Williams" userId="c957a50b-491f-4d94-b4bc-52aca3e2340d" providerId="ADAL" clId="{F8FEAAA4-DF63-4789-A829-F02CF003AA4D}" dt="2024-02-08T18:51:52.270" v="19875" actId="2696"/>
        <pc:sldMkLst>
          <pc:docMk/>
          <pc:sldMk cId="838793586" sldId="544"/>
        </pc:sldMkLst>
      </pc:sldChg>
      <pc:sldChg chg="modSp add del mod ord">
        <pc:chgData name="James Williams" userId="c957a50b-491f-4d94-b4bc-52aca3e2340d" providerId="ADAL" clId="{F8FEAAA4-DF63-4789-A829-F02CF003AA4D}" dt="2024-02-08T18:24:29.730" v="19289" actId="2696"/>
        <pc:sldMkLst>
          <pc:docMk/>
          <pc:sldMk cId="52750051" sldId="545"/>
        </pc:sldMkLst>
        <pc:spChg chg="mod">
          <ac:chgData name="James Williams" userId="c957a50b-491f-4d94-b4bc-52aca3e2340d" providerId="ADAL" clId="{F8FEAAA4-DF63-4789-A829-F02CF003AA4D}" dt="2024-02-07T16:50:43.830" v="14371" actId="113"/>
          <ac:spMkLst>
            <pc:docMk/>
            <pc:sldMk cId="52750051" sldId="545"/>
            <ac:spMk id="20" creationId="{B5572FF3-ECA0-C0C3-69A9-86E11F48B20B}"/>
          </ac:spMkLst>
        </pc:spChg>
      </pc:sldChg>
      <pc:sldChg chg="addSp delSp modSp add del mod">
        <pc:chgData name="James Williams" userId="c957a50b-491f-4d94-b4bc-52aca3e2340d" providerId="ADAL" clId="{F8FEAAA4-DF63-4789-A829-F02CF003AA4D}" dt="2024-02-07T16:49:53.999" v="14369" actId="2696"/>
        <pc:sldMkLst>
          <pc:docMk/>
          <pc:sldMk cId="137873228" sldId="545"/>
        </pc:sldMkLst>
        <pc:spChg chg="mod">
          <ac:chgData name="James Williams" userId="c957a50b-491f-4d94-b4bc-52aca3e2340d" providerId="ADAL" clId="{F8FEAAA4-DF63-4789-A829-F02CF003AA4D}" dt="2024-02-07T16:48:32.354" v="14368" actId="113"/>
          <ac:spMkLst>
            <pc:docMk/>
            <pc:sldMk cId="137873228" sldId="545"/>
            <ac:spMk id="20" creationId="{B5572FF3-ECA0-C0C3-69A9-86E11F48B20B}"/>
          </ac:spMkLst>
        </pc:spChg>
        <pc:picChg chg="add del">
          <ac:chgData name="James Williams" userId="c957a50b-491f-4d94-b4bc-52aca3e2340d" providerId="ADAL" clId="{F8FEAAA4-DF63-4789-A829-F02CF003AA4D}" dt="2024-02-06T12:10:34.485" v="459" actId="478"/>
          <ac:picMkLst>
            <pc:docMk/>
            <pc:sldMk cId="137873228" sldId="545"/>
            <ac:picMk id="4" creationId="{20E35EAB-6B9D-EAFE-9EA8-C484C54166F4}"/>
          </ac:picMkLst>
        </pc:picChg>
        <pc:picChg chg="mod">
          <ac:chgData name="James Williams" userId="c957a50b-491f-4d94-b4bc-52aca3e2340d" providerId="ADAL" clId="{F8FEAAA4-DF63-4789-A829-F02CF003AA4D}" dt="2024-02-06T12:10:42.243" v="461" actId="1076"/>
          <ac:picMkLst>
            <pc:docMk/>
            <pc:sldMk cId="137873228" sldId="545"/>
            <ac:picMk id="7" creationId="{96AEF148-E7AA-3D2F-FBB4-1DEF9555EF17}"/>
          </ac:picMkLst>
        </pc:picChg>
      </pc:sldChg>
      <pc:sldChg chg="add del ord">
        <pc:chgData name="James Williams" userId="c957a50b-491f-4d94-b4bc-52aca3e2340d" providerId="ADAL" clId="{F8FEAAA4-DF63-4789-A829-F02CF003AA4D}" dt="2024-02-09T12:27:23.691" v="20847" actId="2696"/>
        <pc:sldMkLst>
          <pc:docMk/>
          <pc:sldMk cId="820875413" sldId="545"/>
        </pc:sldMkLst>
      </pc:sldChg>
      <pc:sldChg chg="del">
        <pc:chgData name="James Williams" userId="c957a50b-491f-4d94-b4bc-52aca3e2340d" providerId="ADAL" clId="{F8FEAAA4-DF63-4789-A829-F02CF003AA4D}" dt="2024-01-30T18:19:56.431" v="91" actId="2696"/>
        <pc:sldMkLst>
          <pc:docMk/>
          <pc:sldMk cId="1312213081" sldId="545"/>
        </pc:sldMkLst>
      </pc:sldChg>
      <pc:sldChg chg="modSp add del mod">
        <pc:chgData name="James Williams" userId="c957a50b-491f-4d94-b4bc-52aca3e2340d" providerId="ADAL" clId="{F8FEAAA4-DF63-4789-A829-F02CF003AA4D}" dt="2024-02-09T12:27:23.691" v="20847" actId="2696"/>
        <pc:sldMkLst>
          <pc:docMk/>
          <pc:sldMk cId="132980257" sldId="546"/>
        </pc:sldMkLst>
        <pc:spChg chg="mod">
          <ac:chgData name="James Williams" userId="c957a50b-491f-4d94-b4bc-52aca3e2340d" providerId="ADAL" clId="{F8FEAAA4-DF63-4789-A829-F02CF003AA4D}" dt="2024-02-08T12:19:40.598" v="18820" actId="403"/>
          <ac:spMkLst>
            <pc:docMk/>
            <pc:sldMk cId="132980257" sldId="546"/>
            <ac:spMk id="2" creationId="{61365102-6F14-4FB7-8C3C-AB618E6179A2}"/>
          </ac:spMkLst>
        </pc:spChg>
      </pc:sldChg>
      <pc:sldChg chg="add">
        <pc:chgData name="James Williams" userId="c957a50b-491f-4d94-b4bc-52aca3e2340d" providerId="ADAL" clId="{F8FEAAA4-DF63-4789-A829-F02CF003AA4D}" dt="2024-02-20T16:13:00.980" v="22830"/>
        <pc:sldMkLst>
          <pc:docMk/>
          <pc:sldMk cId="412709862" sldId="546"/>
        </pc:sldMkLst>
      </pc:sldChg>
      <pc:sldChg chg="del">
        <pc:chgData name="James Williams" userId="c957a50b-491f-4d94-b4bc-52aca3e2340d" providerId="ADAL" clId="{F8FEAAA4-DF63-4789-A829-F02CF003AA4D}" dt="2024-01-30T18:19:56.431" v="91" actId="2696"/>
        <pc:sldMkLst>
          <pc:docMk/>
          <pc:sldMk cId="1570788338" sldId="546"/>
        </pc:sldMkLst>
      </pc:sldChg>
      <pc:sldChg chg="add del">
        <pc:chgData name="James Williams" userId="c957a50b-491f-4d94-b4bc-52aca3e2340d" providerId="ADAL" clId="{F8FEAAA4-DF63-4789-A829-F02CF003AA4D}" dt="2024-02-08T12:19:27.199" v="18818" actId="2696"/>
        <pc:sldMkLst>
          <pc:docMk/>
          <pc:sldMk cId="1614633670" sldId="546"/>
        </pc:sldMkLst>
      </pc:sldChg>
      <pc:sldChg chg="del">
        <pc:chgData name="James Williams" userId="c957a50b-491f-4d94-b4bc-52aca3e2340d" providerId="ADAL" clId="{F8FEAAA4-DF63-4789-A829-F02CF003AA4D}" dt="2024-02-09T12:27:23.691" v="20847" actId="2696"/>
        <pc:sldMkLst>
          <pc:docMk/>
          <pc:sldMk cId="2212346202" sldId="547"/>
        </pc:sldMkLst>
      </pc:sldChg>
      <pc:sldChg chg="del">
        <pc:chgData name="James Williams" userId="c957a50b-491f-4d94-b4bc-52aca3e2340d" providerId="ADAL" clId="{F8FEAAA4-DF63-4789-A829-F02CF003AA4D}" dt="2024-02-08T17:20:34.335" v="18925" actId="2696"/>
        <pc:sldMkLst>
          <pc:docMk/>
          <pc:sldMk cId="2353135462" sldId="549"/>
        </pc:sldMkLst>
      </pc:sldChg>
      <pc:sldChg chg="add del">
        <pc:chgData name="James Williams" userId="c957a50b-491f-4d94-b4bc-52aca3e2340d" providerId="ADAL" clId="{F8FEAAA4-DF63-4789-A829-F02CF003AA4D}" dt="2024-02-09T12:27:23.691" v="20847" actId="2696"/>
        <pc:sldMkLst>
          <pc:docMk/>
          <pc:sldMk cId="2935292750" sldId="549"/>
        </pc:sldMkLst>
      </pc:sldChg>
      <pc:sldChg chg="add del">
        <pc:chgData name="James Williams" userId="c957a50b-491f-4d94-b4bc-52aca3e2340d" providerId="ADAL" clId="{F8FEAAA4-DF63-4789-A829-F02CF003AA4D}" dt="2024-02-09T12:27:23.691" v="20847" actId="2696"/>
        <pc:sldMkLst>
          <pc:docMk/>
          <pc:sldMk cId="932478112" sldId="550"/>
        </pc:sldMkLst>
      </pc:sldChg>
      <pc:sldChg chg="del">
        <pc:chgData name="James Williams" userId="c957a50b-491f-4d94-b4bc-52aca3e2340d" providerId="ADAL" clId="{F8FEAAA4-DF63-4789-A829-F02CF003AA4D}" dt="2024-02-08T17:20:34.335" v="18925" actId="2696"/>
        <pc:sldMkLst>
          <pc:docMk/>
          <pc:sldMk cId="1343389151" sldId="550"/>
        </pc:sldMkLst>
      </pc:sldChg>
      <pc:sldChg chg="add">
        <pc:chgData name="James Williams" userId="c957a50b-491f-4d94-b4bc-52aca3e2340d" providerId="ADAL" clId="{F8FEAAA4-DF63-4789-A829-F02CF003AA4D}" dt="2024-02-20T14:23:59.960" v="22829"/>
        <pc:sldMkLst>
          <pc:docMk/>
          <pc:sldMk cId="797295636" sldId="551"/>
        </pc:sldMkLst>
      </pc:sldChg>
      <pc:sldChg chg="add del">
        <pc:chgData name="James Williams" userId="c957a50b-491f-4d94-b4bc-52aca3e2340d" providerId="ADAL" clId="{F8FEAAA4-DF63-4789-A829-F02CF003AA4D}" dt="2024-02-09T12:27:23.691" v="20847" actId="2696"/>
        <pc:sldMkLst>
          <pc:docMk/>
          <pc:sldMk cId="808924158" sldId="551"/>
        </pc:sldMkLst>
      </pc:sldChg>
      <pc:sldChg chg="del">
        <pc:chgData name="James Williams" userId="c957a50b-491f-4d94-b4bc-52aca3e2340d" providerId="ADAL" clId="{F8FEAAA4-DF63-4789-A829-F02CF003AA4D}" dt="2024-02-08T17:20:34.335" v="18925" actId="2696"/>
        <pc:sldMkLst>
          <pc:docMk/>
          <pc:sldMk cId="2131276149" sldId="551"/>
        </pc:sldMkLst>
      </pc:sldChg>
      <pc:sldChg chg="add del">
        <pc:chgData name="James Williams" userId="c957a50b-491f-4d94-b4bc-52aca3e2340d" providerId="ADAL" clId="{F8FEAAA4-DF63-4789-A829-F02CF003AA4D}" dt="2024-02-20T14:23:49.614" v="22828" actId="2696"/>
        <pc:sldMkLst>
          <pc:docMk/>
          <pc:sldMk cId="3943675917" sldId="551"/>
        </pc:sldMkLst>
      </pc:sldChg>
      <pc:sldChg chg="del">
        <pc:chgData name="James Williams" userId="c957a50b-491f-4d94-b4bc-52aca3e2340d" providerId="ADAL" clId="{F8FEAAA4-DF63-4789-A829-F02CF003AA4D}" dt="2024-02-08T18:51:52.270" v="19875" actId="2696"/>
        <pc:sldMkLst>
          <pc:docMk/>
          <pc:sldMk cId="1079215717" sldId="552"/>
        </pc:sldMkLst>
      </pc:sldChg>
      <pc:sldChg chg="add del">
        <pc:chgData name="James Williams" userId="c957a50b-491f-4d94-b4bc-52aca3e2340d" providerId="ADAL" clId="{F8FEAAA4-DF63-4789-A829-F02CF003AA4D}" dt="2024-02-09T12:27:23.691" v="20847" actId="2696"/>
        <pc:sldMkLst>
          <pc:docMk/>
          <pc:sldMk cId="2011270301" sldId="552"/>
        </pc:sldMkLst>
      </pc:sldChg>
      <pc:sldChg chg="del">
        <pc:chgData name="James Williams" userId="c957a50b-491f-4d94-b4bc-52aca3e2340d" providerId="ADAL" clId="{F8FEAAA4-DF63-4789-A829-F02CF003AA4D}" dt="2024-02-08T18:51:52.270" v="19875" actId="2696"/>
        <pc:sldMkLst>
          <pc:docMk/>
          <pc:sldMk cId="2853389426" sldId="553"/>
        </pc:sldMkLst>
      </pc:sldChg>
      <pc:sldChg chg="add del">
        <pc:chgData name="James Williams" userId="c957a50b-491f-4d94-b4bc-52aca3e2340d" providerId="ADAL" clId="{F8FEAAA4-DF63-4789-A829-F02CF003AA4D}" dt="2024-02-09T12:27:23.691" v="20847" actId="2696"/>
        <pc:sldMkLst>
          <pc:docMk/>
          <pc:sldMk cId="3628593349" sldId="553"/>
        </pc:sldMkLst>
      </pc:sldChg>
      <pc:sldChg chg="modSp add del mod">
        <pc:chgData name="James Williams" userId="c957a50b-491f-4d94-b4bc-52aca3e2340d" providerId="ADAL" clId="{F8FEAAA4-DF63-4789-A829-F02CF003AA4D}" dt="2024-02-08T18:41:08.101" v="19699" actId="2696"/>
        <pc:sldMkLst>
          <pc:docMk/>
          <pc:sldMk cId="1115068800" sldId="556"/>
        </pc:sldMkLst>
        <pc:spChg chg="mod">
          <ac:chgData name="James Williams" userId="c957a50b-491f-4d94-b4bc-52aca3e2340d" providerId="ADAL" clId="{F8FEAAA4-DF63-4789-A829-F02CF003AA4D}" dt="2024-02-08T18:15:57.806" v="18929" actId="20577"/>
          <ac:spMkLst>
            <pc:docMk/>
            <pc:sldMk cId="1115068800" sldId="556"/>
            <ac:spMk id="15" creationId="{005CED6A-A5A7-4341-8E5F-61ACE04CC2A1}"/>
          </ac:spMkLst>
        </pc:spChg>
      </pc:sldChg>
      <pc:sldChg chg="modSp add mod ord">
        <pc:chgData name="James Williams" userId="c957a50b-491f-4d94-b4bc-52aca3e2340d" providerId="ADAL" clId="{F8FEAAA4-DF63-4789-A829-F02CF003AA4D}" dt="2024-02-12T13:49:54.524" v="21813" actId="404"/>
        <pc:sldMkLst>
          <pc:docMk/>
          <pc:sldMk cId="2023683486" sldId="556"/>
        </pc:sldMkLst>
        <pc:spChg chg="mod">
          <ac:chgData name="James Williams" userId="c957a50b-491f-4d94-b4bc-52aca3e2340d" providerId="ADAL" clId="{F8FEAAA4-DF63-4789-A829-F02CF003AA4D}" dt="2024-02-12T13:49:54.524" v="21813" actId="404"/>
          <ac:spMkLst>
            <pc:docMk/>
            <pc:sldMk cId="2023683486" sldId="556"/>
            <ac:spMk id="2" creationId="{61365102-6F14-4FB7-8C3C-AB618E6179A2}"/>
          </ac:spMkLst>
        </pc:spChg>
        <pc:spChg chg="mod">
          <ac:chgData name="James Williams" userId="c957a50b-491f-4d94-b4bc-52aca3e2340d" providerId="ADAL" clId="{F8FEAAA4-DF63-4789-A829-F02CF003AA4D}" dt="2024-02-08T18:48:53.231" v="19841" actId="113"/>
          <ac:spMkLst>
            <pc:docMk/>
            <pc:sldMk cId="2023683486" sldId="556"/>
            <ac:spMk id="15" creationId="{005CED6A-A5A7-4341-8E5F-61ACE04CC2A1}"/>
          </ac:spMkLst>
        </pc:spChg>
      </pc:sldChg>
      <pc:sldChg chg="add del">
        <pc:chgData name="James Williams" userId="c957a50b-491f-4d94-b4bc-52aca3e2340d" providerId="ADAL" clId="{F8FEAAA4-DF63-4789-A829-F02CF003AA4D}" dt="2024-02-07T16:49:53.999" v="14369" actId="2696"/>
        <pc:sldMkLst>
          <pc:docMk/>
          <pc:sldMk cId="2046194915" sldId="556"/>
        </pc:sldMkLst>
      </pc:sldChg>
      <pc:sldChg chg="del">
        <pc:chgData name="James Williams" userId="c957a50b-491f-4d94-b4bc-52aca3e2340d" providerId="ADAL" clId="{F8FEAAA4-DF63-4789-A829-F02CF003AA4D}" dt="2024-01-30T18:19:56.431" v="91" actId="2696"/>
        <pc:sldMkLst>
          <pc:docMk/>
          <pc:sldMk cId="2457643246" sldId="556"/>
        </pc:sldMkLst>
      </pc:sldChg>
      <pc:sldChg chg="modSp add del mod">
        <pc:chgData name="James Williams" userId="c957a50b-491f-4d94-b4bc-52aca3e2340d" providerId="ADAL" clId="{F8FEAAA4-DF63-4789-A829-F02CF003AA4D}" dt="2024-02-08T18:41:08.101" v="19699" actId="2696"/>
        <pc:sldMkLst>
          <pc:docMk/>
          <pc:sldMk cId="1086370893" sldId="557"/>
        </pc:sldMkLst>
        <pc:spChg chg="mod">
          <ac:chgData name="James Williams" userId="c957a50b-491f-4d94-b4bc-52aca3e2340d" providerId="ADAL" clId="{F8FEAAA4-DF63-4789-A829-F02CF003AA4D}" dt="2024-02-08T18:23:47.196" v="19287" actId="20577"/>
          <ac:spMkLst>
            <pc:docMk/>
            <pc:sldMk cId="1086370893" sldId="557"/>
            <ac:spMk id="15" creationId="{005CED6A-A5A7-4341-8E5F-61ACE04CC2A1}"/>
          </ac:spMkLst>
        </pc:spChg>
      </pc:sldChg>
      <pc:sldChg chg="modSp add mod ord">
        <pc:chgData name="James Williams" userId="c957a50b-491f-4d94-b4bc-52aca3e2340d" providerId="ADAL" clId="{F8FEAAA4-DF63-4789-A829-F02CF003AA4D}" dt="2024-02-08T18:47:58.394" v="19840" actId="113"/>
        <pc:sldMkLst>
          <pc:docMk/>
          <pc:sldMk cId="1385442178" sldId="557"/>
        </pc:sldMkLst>
        <pc:spChg chg="mod">
          <ac:chgData name="James Williams" userId="c957a50b-491f-4d94-b4bc-52aca3e2340d" providerId="ADAL" clId="{F8FEAAA4-DF63-4789-A829-F02CF003AA4D}" dt="2024-02-08T18:47:51.442" v="19837" actId="20577"/>
          <ac:spMkLst>
            <pc:docMk/>
            <pc:sldMk cId="1385442178" sldId="557"/>
            <ac:spMk id="2" creationId="{61365102-6F14-4FB7-8C3C-AB618E6179A2}"/>
          </ac:spMkLst>
        </pc:spChg>
        <pc:spChg chg="mod">
          <ac:chgData name="James Williams" userId="c957a50b-491f-4d94-b4bc-52aca3e2340d" providerId="ADAL" clId="{F8FEAAA4-DF63-4789-A829-F02CF003AA4D}" dt="2024-02-08T18:47:58.394" v="19840" actId="113"/>
          <ac:spMkLst>
            <pc:docMk/>
            <pc:sldMk cId="1385442178" sldId="557"/>
            <ac:spMk id="15" creationId="{005CED6A-A5A7-4341-8E5F-61ACE04CC2A1}"/>
          </ac:spMkLst>
        </pc:spChg>
      </pc:sldChg>
      <pc:sldChg chg="del">
        <pc:chgData name="James Williams" userId="c957a50b-491f-4d94-b4bc-52aca3e2340d" providerId="ADAL" clId="{F8FEAAA4-DF63-4789-A829-F02CF003AA4D}" dt="2024-01-30T18:19:56.431" v="91" actId="2696"/>
        <pc:sldMkLst>
          <pc:docMk/>
          <pc:sldMk cId="2716364090" sldId="557"/>
        </pc:sldMkLst>
      </pc:sldChg>
      <pc:sldChg chg="add del">
        <pc:chgData name="James Williams" userId="c957a50b-491f-4d94-b4bc-52aca3e2340d" providerId="ADAL" clId="{F8FEAAA4-DF63-4789-A829-F02CF003AA4D}" dt="2024-02-07T16:49:53.999" v="14369" actId="2696"/>
        <pc:sldMkLst>
          <pc:docMk/>
          <pc:sldMk cId="3421014208" sldId="557"/>
        </pc:sldMkLst>
      </pc:sldChg>
      <pc:sldChg chg="addSp delSp modSp add mod">
        <pc:chgData name="James Williams" userId="c957a50b-491f-4d94-b4bc-52aca3e2340d" providerId="ADAL" clId="{F8FEAAA4-DF63-4789-A829-F02CF003AA4D}" dt="2024-02-07T18:38:13.676" v="16086" actId="14100"/>
        <pc:sldMkLst>
          <pc:docMk/>
          <pc:sldMk cId="4029654027" sldId="558"/>
        </pc:sldMkLst>
        <pc:spChg chg="mod ord">
          <ac:chgData name="James Williams" userId="c957a50b-491f-4d94-b4bc-52aca3e2340d" providerId="ADAL" clId="{F8FEAAA4-DF63-4789-A829-F02CF003AA4D}" dt="2024-02-07T18:38:01.935" v="16084" actId="207"/>
          <ac:spMkLst>
            <pc:docMk/>
            <pc:sldMk cId="4029654027" sldId="558"/>
            <ac:spMk id="2" creationId="{61365102-6F14-4FB7-8C3C-AB618E6179A2}"/>
          </ac:spMkLst>
        </pc:spChg>
        <pc:spChg chg="mod ord">
          <ac:chgData name="James Williams" userId="c957a50b-491f-4d94-b4bc-52aca3e2340d" providerId="ADAL" clId="{F8FEAAA4-DF63-4789-A829-F02CF003AA4D}" dt="2024-02-07T18:38:13.676" v="16086" actId="14100"/>
          <ac:spMkLst>
            <pc:docMk/>
            <pc:sldMk cId="4029654027" sldId="558"/>
            <ac:spMk id="15" creationId="{005CED6A-A5A7-4341-8E5F-61ACE04CC2A1}"/>
          </ac:spMkLst>
        </pc:spChg>
        <pc:picChg chg="add mod">
          <ac:chgData name="James Williams" userId="c957a50b-491f-4d94-b4bc-52aca3e2340d" providerId="ADAL" clId="{F8FEAAA4-DF63-4789-A829-F02CF003AA4D}" dt="2024-02-07T18:37:38.260" v="16080" actId="1076"/>
          <ac:picMkLst>
            <pc:docMk/>
            <pc:sldMk cId="4029654027" sldId="558"/>
            <ac:picMk id="4" creationId="{3F19E224-2384-147D-0409-81604CFBF7DF}"/>
          </ac:picMkLst>
        </pc:picChg>
        <pc:picChg chg="add del mod">
          <ac:chgData name="James Williams" userId="c957a50b-491f-4d94-b4bc-52aca3e2340d" providerId="ADAL" clId="{F8FEAAA4-DF63-4789-A829-F02CF003AA4D}" dt="2024-02-06T12:39:27.860" v="770" actId="478"/>
          <ac:picMkLst>
            <pc:docMk/>
            <pc:sldMk cId="4029654027" sldId="558"/>
            <ac:picMk id="4" creationId="{8B52BFD1-B056-B7F2-315A-FB83BB0E53CE}"/>
          </ac:picMkLst>
        </pc:picChg>
        <pc:picChg chg="add del mod">
          <ac:chgData name="James Williams" userId="c957a50b-491f-4d94-b4bc-52aca3e2340d" providerId="ADAL" clId="{F8FEAAA4-DF63-4789-A829-F02CF003AA4D}" dt="2024-02-07T18:37:34.742" v="16078" actId="478"/>
          <ac:picMkLst>
            <pc:docMk/>
            <pc:sldMk cId="4029654027" sldId="558"/>
            <ac:picMk id="6" creationId="{8370380D-BFA4-D75B-6588-324841595ED6}"/>
          </ac:picMkLst>
        </pc:picChg>
      </pc:sldChg>
      <pc:sldChg chg="del">
        <pc:chgData name="James Williams" userId="c957a50b-491f-4d94-b4bc-52aca3e2340d" providerId="ADAL" clId="{F8FEAAA4-DF63-4789-A829-F02CF003AA4D}" dt="2024-01-30T18:19:56.431" v="91" actId="2696"/>
        <pc:sldMkLst>
          <pc:docMk/>
          <pc:sldMk cId="4190871372" sldId="558"/>
        </pc:sldMkLst>
      </pc:sldChg>
      <pc:sldChg chg="del">
        <pc:chgData name="James Williams" userId="c957a50b-491f-4d94-b4bc-52aca3e2340d" providerId="ADAL" clId="{F8FEAAA4-DF63-4789-A829-F02CF003AA4D}" dt="2024-01-30T18:19:56.431" v="91" actId="2696"/>
        <pc:sldMkLst>
          <pc:docMk/>
          <pc:sldMk cId="848334321" sldId="559"/>
        </pc:sldMkLst>
      </pc:sldChg>
      <pc:sldChg chg="modSp add del mod ord">
        <pc:chgData name="James Williams" userId="c957a50b-491f-4d94-b4bc-52aca3e2340d" providerId="ADAL" clId="{F8FEAAA4-DF63-4789-A829-F02CF003AA4D}" dt="2024-02-08T12:17:58.502" v="18813" actId="2696"/>
        <pc:sldMkLst>
          <pc:docMk/>
          <pc:sldMk cId="1936057088" sldId="559"/>
        </pc:sldMkLst>
        <pc:spChg chg="mod">
          <ac:chgData name="James Williams" userId="c957a50b-491f-4d94-b4bc-52aca3e2340d" providerId="ADAL" clId="{F8FEAAA4-DF63-4789-A829-F02CF003AA4D}" dt="2024-02-07T17:26:06.351" v="14640" actId="313"/>
          <ac:spMkLst>
            <pc:docMk/>
            <pc:sldMk cId="1936057088" sldId="559"/>
            <ac:spMk id="15" creationId="{005CED6A-A5A7-4341-8E5F-61ACE04CC2A1}"/>
          </ac:spMkLst>
        </pc:spChg>
      </pc:sldChg>
      <pc:sldChg chg="modSp add del mod">
        <pc:chgData name="James Williams" userId="c957a50b-491f-4d94-b4bc-52aca3e2340d" providerId="ADAL" clId="{F8FEAAA4-DF63-4789-A829-F02CF003AA4D}" dt="2024-02-08T18:41:47.426" v="19702" actId="2696"/>
        <pc:sldMkLst>
          <pc:docMk/>
          <pc:sldMk cId="3730976074" sldId="559"/>
        </pc:sldMkLst>
        <pc:spChg chg="mod">
          <ac:chgData name="James Williams" userId="c957a50b-491f-4d94-b4bc-52aca3e2340d" providerId="ADAL" clId="{F8FEAAA4-DF63-4789-A829-F02CF003AA4D}" dt="2024-02-08T18:28:06.266" v="19313" actId="403"/>
          <ac:spMkLst>
            <pc:docMk/>
            <pc:sldMk cId="3730976074" sldId="559"/>
            <ac:spMk id="2" creationId="{61365102-6F14-4FB7-8C3C-AB618E6179A2}"/>
          </ac:spMkLst>
        </pc:spChg>
      </pc:sldChg>
      <pc:sldChg chg="del">
        <pc:chgData name="James Williams" userId="c957a50b-491f-4d94-b4bc-52aca3e2340d" providerId="ADAL" clId="{F8FEAAA4-DF63-4789-A829-F02CF003AA4D}" dt="2024-02-08T19:36:16.540" v="20557" actId="2696"/>
        <pc:sldMkLst>
          <pc:docMk/>
          <pc:sldMk cId="674980135" sldId="560"/>
        </pc:sldMkLst>
      </pc:sldChg>
      <pc:sldChg chg="add">
        <pc:chgData name="James Williams" userId="c957a50b-491f-4d94-b4bc-52aca3e2340d" providerId="ADAL" clId="{F8FEAAA4-DF63-4789-A829-F02CF003AA4D}" dt="2024-02-12T11:47:22.673" v="21752"/>
        <pc:sldMkLst>
          <pc:docMk/>
          <pc:sldMk cId="3554443101" sldId="560"/>
        </pc:sldMkLst>
      </pc:sldChg>
      <pc:sldChg chg="add del">
        <pc:chgData name="James Williams" userId="c957a50b-491f-4d94-b4bc-52aca3e2340d" providerId="ADAL" clId="{F8FEAAA4-DF63-4789-A829-F02CF003AA4D}" dt="2024-02-12T11:45:39.152" v="21696" actId="2696"/>
        <pc:sldMkLst>
          <pc:docMk/>
          <pc:sldMk cId="4256726353" sldId="560"/>
        </pc:sldMkLst>
      </pc:sldChg>
      <pc:sldChg chg="add del">
        <pc:chgData name="James Williams" userId="c957a50b-491f-4d94-b4bc-52aca3e2340d" providerId="ADAL" clId="{F8FEAAA4-DF63-4789-A829-F02CF003AA4D}" dt="2024-02-12T11:45:39.152" v="21696" actId="2696"/>
        <pc:sldMkLst>
          <pc:docMk/>
          <pc:sldMk cId="422029349" sldId="561"/>
        </pc:sldMkLst>
      </pc:sldChg>
      <pc:sldChg chg="del">
        <pc:chgData name="James Williams" userId="c957a50b-491f-4d94-b4bc-52aca3e2340d" providerId="ADAL" clId="{F8FEAAA4-DF63-4789-A829-F02CF003AA4D}" dt="2024-02-08T19:36:16.540" v="20557" actId="2696"/>
        <pc:sldMkLst>
          <pc:docMk/>
          <pc:sldMk cId="782422488" sldId="561"/>
        </pc:sldMkLst>
      </pc:sldChg>
      <pc:sldChg chg="add">
        <pc:chgData name="James Williams" userId="c957a50b-491f-4d94-b4bc-52aca3e2340d" providerId="ADAL" clId="{F8FEAAA4-DF63-4789-A829-F02CF003AA4D}" dt="2024-02-12T11:47:22.673" v="21752"/>
        <pc:sldMkLst>
          <pc:docMk/>
          <pc:sldMk cId="3521740077" sldId="561"/>
        </pc:sldMkLst>
      </pc:sldChg>
      <pc:sldChg chg="modSp add mod">
        <pc:chgData name="James Williams" userId="c957a50b-491f-4d94-b4bc-52aca3e2340d" providerId="ADAL" clId="{F8FEAAA4-DF63-4789-A829-F02CF003AA4D}" dt="2024-02-12T16:49:04.951" v="22231" actId="113"/>
        <pc:sldMkLst>
          <pc:docMk/>
          <pc:sldMk cId="1984250830" sldId="562"/>
        </pc:sldMkLst>
        <pc:spChg chg="mod">
          <ac:chgData name="James Williams" userId="c957a50b-491f-4d94-b4bc-52aca3e2340d" providerId="ADAL" clId="{F8FEAAA4-DF63-4789-A829-F02CF003AA4D}" dt="2024-02-12T16:49:04.951" v="22231" actId="113"/>
          <ac:spMkLst>
            <pc:docMk/>
            <pc:sldMk cId="1984250830" sldId="562"/>
            <ac:spMk id="15" creationId="{005CED6A-A5A7-4341-8E5F-61ACE04CC2A1}"/>
          </ac:spMkLst>
        </pc:spChg>
      </pc:sldChg>
      <pc:sldChg chg="add del">
        <pc:chgData name="James Williams" userId="c957a50b-491f-4d94-b4bc-52aca3e2340d" providerId="ADAL" clId="{F8FEAAA4-DF63-4789-A829-F02CF003AA4D}" dt="2024-02-12T11:45:39.152" v="21696" actId="2696"/>
        <pc:sldMkLst>
          <pc:docMk/>
          <pc:sldMk cId="3601459040" sldId="562"/>
        </pc:sldMkLst>
      </pc:sldChg>
      <pc:sldChg chg="del">
        <pc:chgData name="James Williams" userId="c957a50b-491f-4d94-b4bc-52aca3e2340d" providerId="ADAL" clId="{F8FEAAA4-DF63-4789-A829-F02CF003AA4D}" dt="2024-02-08T19:36:16.540" v="20557" actId="2696"/>
        <pc:sldMkLst>
          <pc:docMk/>
          <pc:sldMk cId="4277894664" sldId="562"/>
        </pc:sldMkLst>
      </pc:sldChg>
      <pc:sldChg chg="del">
        <pc:chgData name="James Williams" userId="c957a50b-491f-4d94-b4bc-52aca3e2340d" providerId="ADAL" clId="{F8FEAAA4-DF63-4789-A829-F02CF003AA4D}" dt="2024-02-08T19:36:16.540" v="20557" actId="2696"/>
        <pc:sldMkLst>
          <pc:docMk/>
          <pc:sldMk cId="1016945050" sldId="565"/>
        </pc:sldMkLst>
      </pc:sldChg>
      <pc:sldChg chg="modSp add del mod">
        <pc:chgData name="James Williams" userId="c957a50b-491f-4d94-b4bc-52aca3e2340d" providerId="ADAL" clId="{F8FEAAA4-DF63-4789-A829-F02CF003AA4D}" dt="2024-02-12T11:45:39.152" v="21696" actId="2696"/>
        <pc:sldMkLst>
          <pc:docMk/>
          <pc:sldMk cId="3415718398" sldId="565"/>
        </pc:sldMkLst>
        <pc:spChg chg="mod">
          <ac:chgData name="James Williams" userId="c957a50b-491f-4d94-b4bc-52aca3e2340d" providerId="ADAL" clId="{F8FEAAA4-DF63-4789-A829-F02CF003AA4D}" dt="2024-02-08T19:37:12.304" v="20571" actId="20577"/>
          <ac:spMkLst>
            <pc:docMk/>
            <pc:sldMk cId="3415718398" sldId="565"/>
            <ac:spMk id="2" creationId="{61365102-6F14-4FB7-8C3C-AB618E6179A2}"/>
          </ac:spMkLst>
        </pc:spChg>
        <pc:spChg chg="mod">
          <ac:chgData name="James Williams" userId="c957a50b-491f-4d94-b4bc-52aca3e2340d" providerId="ADAL" clId="{F8FEAAA4-DF63-4789-A829-F02CF003AA4D}" dt="2024-02-08T19:38:00.956" v="20651" actId="14100"/>
          <ac:spMkLst>
            <pc:docMk/>
            <pc:sldMk cId="3415718398" sldId="565"/>
            <ac:spMk id="15" creationId="{005CED6A-A5A7-4341-8E5F-61ACE04CC2A1}"/>
          </ac:spMkLst>
        </pc:spChg>
      </pc:sldChg>
      <pc:sldChg chg="add">
        <pc:chgData name="James Williams" userId="c957a50b-491f-4d94-b4bc-52aca3e2340d" providerId="ADAL" clId="{F8FEAAA4-DF63-4789-A829-F02CF003AA4D}" dt="2024-02-12T11:47:22.673" v="21752"/>
        <pc:sldMkLst>
          <pc:docMk/>
          <pc:sldMk cId="3638909483" sldId="565"/>
        </pc:sldMkLst>
      </pc:sldChg>
      <pc:sldChg chg="modSp add del mod">
        <pc:chgData name="James Williams" userId="c957a50b-491f-4d94-b4bc-52aca3e2340d" providerId="ADAL" clId="{F8FEAAA4-DF63-4789-A829-F02CF003AA4D}" dt="2024-02-12T11:45:39.152" v="21696" actId="2696"/>
        <pc:sldMkLst>
          <pc:docMk/>
          <pc:sldMk cId="502166345" sldId="566"/>
        </pc:sldMkLst>
        <pc:spChg chg="mod">
          <ac:chgData name="James Williams" userId="c957a50b-491f-4d94-b4bc-52aca3e2340d" providerId="ADAL" clId="{F8FEAAA4-DF63-4789-A829-F02CF003AA4D}" dt="2024-02-08T19:41:01.222" v="20731" actId="20577"/>
          <ac:spMkLst>
            <pc:docMk/>
            <pc:sldMk cId="502166345" sldId="566"/>
            <ac:spMk id="2" creationId="{61365102-6F14-4FB7-8C3C-AB618E6179A2}"/>
          </ac:spMkLst>
        </pc:spChg>
      </pc:sldChg>
      <pc:sldChg chg="add">
        <pc:chgData name="James Williams" userId="c957a50b-491f-4d94-b4bc-52aca3e2340d" providerId="ADAL" clId="{F8FEAAA4-DF63-4789-A829-F02CF003AA4D}" dt="2024-02-12T11:47:22.673" v="21752"/>
        <pc:sldMkLst>
          <pc:docMk/>
          <pc:sldMk cId="1577728187" sldId="566"/>
        </pc:sldMkLst>
      </pc:sldChg>
      <pc:sldChg chg="del">
        <pc:chgData name="James Williams" userId="c957a50b-491f-4d94-b4bc-52aca3e2340d" providerId="ADAL" clId="{F8FEAAA4-DF63-4789-A829-F02CF003AA4D}" dt="2024-02-08T19:36:16.540" v="20557" actId="2696"/>
        <pc:sldMkLst>
          <pc:docMk/>
          <pc:sldMk cId="4027950348" sldId="566"/>
        </pc:sldMkLst>
      </pc:sldChg>
      <pc:sldChg chg="modSp add del mod">
        <pc:chgData name="James Williams" userId="c957a50b-491f-4d94-b4bc-52aca3e2340d" providerId="ADAL" clId="{F8FEAAA4-DF63-4789-A829-F02CF003AA4D}" dt="2024-02-12T11:45:39.152" v="21696" actId="2696"/>
        <pc:sldMkLst>
          <pc:docMk/>
          <pc:sldMk cId="148563166" sldId="567"/>
        </pc:sldMkLst>
        <pc:spChg chg="mod">
          <ac:chgData name="James Williams" userId="c957a50b-491f-4d94-b4bc-52aca3e2340d" providerId="ADAL" clId="{F8FEAAA4-DF63-4789-A829-F02CF003AA4D}" dt="2024-02-08T19:41:09.521" v="20732" actId="20577"/>
          <ac:spMkLst>
            <pc:docMk/>
            <pc:sldMk cId="148563166" sldId="567"/>
            <ac:spMk id="2" creationId="{61365102-6F14-4FB7-8C3C-AB618E6179A2}"/>
          </ac:spMkLst>
        </pc:spChg>
        <pc:spChg chg="mod">
          <ac:chgData name="James Williams" userId="c957a50b-491f-4d94-b4bc-52aca3e2340d" providerId="ADAL" clId="{F8FEAAA4-DF63-4789-A829-F02CF003AA4D}" dt="2024-02-08T19:41:14.763" v="20734" actId="1076"/>
          <ac:spMkLst>
            <pc:docMk/>
            <pc:sldMk cId="148563166" sldId="567"/>
            <ac:spMk id="15" creationId="{005CED6A-A5A7-4341-8E5F-61ACE04CC2A1}"/>
          </ac:spMkLst>
        </pc:spChg>
      </pc:sldChg>
      <pc:sldChg chg="modSp add del mod">
        <pc:chgData name="James Williams" userId="c957a50b-491f-4d94-b4bc-52aca3e2340d" providerId="ADAL" clId="{F8FEAAA4-DF63-4789-A829-F02CF003AA4D}" dt="2024-02-12T16:48:17.711" v="22227" actId="2696"/>
        <pc:sldMkLst>
          <pc:docMk/>
          <pc:sldMk cId="1315663236" sldId="567"/>
        </pc:sldMkLst>
        <pc:spChg chg="mod">
          <ac:chgData name="James Williams" userId="c957a50b-491f-4d94-b4bc-52aca3e2340d" providerId="ADAL" clId="{F8FEAAA4-DF63-4789-A829-F02CF003AA4D}" dt="2024-02-12T16:14:05.449" v="22049" actId="20577"/>
          <ac:spMkLst>
            <pc:docMk/>
            <pc:sldMk cId="1315663236" sldId="567"/>
            <ac:spMk id="15" creationId="{005CED6A-A5A7-4341-8E5F-61ACE04CC2A1}"/>
          </ac:spMkLst>
        </pc:spChg>
      </pc:sldChg>
      <pc:sldChg chg="del">
        <pc:chgData name="James Williams" userId="c957a50b-491f-4d94-b4bc-52aca3e2340d" providerId="ADAL" clId="{F8FEAAA4-DF63-4789-A829-F02CF003AA4D}" dt="2024-02-08T19:36:16.540" v="20557" actId="2696"/>
        <pc:sldMkLst>
          <pc:docMk/>
          <pc:sldMk cId="1691278165" sldId="567"/>
        </pc:sldMkLst>
      </pc:sldChg>
      <pc:sldChg chg="del">
        <pc:chgData name="James Williams" userId="c957a50b-491f-4d94-b4bc-52aca3e2340d" providerId="ADAL" clId="{F8FEAAA4-DF63-4789-A829-F02CF003AA4D}" dt="2024-02-08T19:36:16.540" v="20557" actId="2696"/>
        <pc:sldMkLst>
          <pc:docMk/>
          <pc:sldMk cId="829741632" sldId="569"/>
        </pc:sldMkLst>
      </pc:sldChg>
      <pc:sldChg chg="modSp add del mod">
        <pc:chgData name="James Williams" userId="c957a50b-491f-4d94-b4bc-52aca3e2340d" providerId="ADAL" clId="{F8FEAAA4-DF63-4789-A829-F02CF003AA4D}" dt="2024-02-12T11:45:39.152" v="21696" actId="2696"/>
        <pc:sldMkLst>
          <pc:docMk/>
          <pc:sldMk cId="1054570806" sldId="569"/>
        </pc:sldMkLst>
        <pc:spChg chg="mod">
          <ac:chgData name="James Williams" userId="c957a50b-491f-4d94-b4bc-52aca3e2340d" providerId="ADAL" clId="{F8FEAAA4-DF63-4789-A829-F02CF003AA4D}" dt="2024-02-08T19:41:21.599" v="20747" actId="5793"/>
          <ac:spMkLst>
            <pc:docMk/>
            <pc:sldMk cId="1054570806" sldId="569"/>
            <ac:spMk id="2" creationId="{61365102-6F14-4FB7-8C3C-AB618E6179A2}"/>
          </ac:spMkLst>
        </pc:spChg>
        <pc:spChg chg="mod">
          <ac:chgData name="James Williams" userId="c957a50b-491f-4d94-b4bc-52aca3e2340d" providerId="ADAL" clId="{F8FEAAA4-DF63-4789-A829-F02CF003AA4D}" dt="2024-02-08T19:41:32.239" v="20756" actId="20577"/>
          <ac:spMkLst>
            <pc:docMk/>
            <pc:sldMk cId="1054570806" sldId="569"/>
            <ac:spMk id="15" creationId="{005CED6A-A5A7-4341-8E5F-61ACE04CC2A1}"/>
          </ac:spMkLst>
        </pc:spChg>
      </pc:sldChg>
      <pc:sldChg chg="add">
        <pc:chgData name="James Williams" userId="c957a50b-491f-4d94-b4bc-52aca3e2340d" providerId="ADAL" clId="{F8FEAAA4-DF63-4789-A829-F02CF003AA4D}" dt="2024-02-12T11:47:22.673" v="21752"/>
        <pc:sldMkLst>
          <pc:docMk/>
          <pc:sldMk cId="2944087043" sldId="569"/>
        </pc:sldMkLst>
      </pc:sldChg>
      <pc:sldChg chg="del">
        <pc:chgData name="James Williams" userId="c957a50b-491f-4d94-b4bc-52aca3e2340d" providerId="ADAL" clId="{F8FEAAA4-DF63-4789-A829-F02CF003AA4D}" dt="2024-02-08T17:18:09.840" v="18898" actId="2696"/>
        <pc:sldMkLst>
          <pc:docMk/>
          <pc:sldMk cId="793742530" sldId="570"/>
        </pc:sldMkLst>
      </pc:sldChg>
      <pc:sldChg chg="add del">
        <pc:chgData name="James Williams" userId="c957a50b-491f-4d94-b4bc-52aca3e2340d" providerId="ADAL" clId="{F8FEAAA4-DF63-4789-A829-F02CF003AA4D}" dt="2024-02-09T12:27:23.691" v="20847" actId="2696"/>
        <pc:sldMkLst>
          <pc:docMk/>
          <pc:sldMk cId="3278577683" sldId="570"/>
        </pc:sldMkLst>
      </pc:sldChg>
      <pc:sldChg chg="add del">
        <pc:chgData name="James Williams" userId="c957a50b-491f-4d94-b4bc-52aca3e2340d" providerId="ADAL" clId="{F8FEAAA4-DF63-4789-A829-F02CF003AA4D}" dt="2024-02-09T12:27:23.691" v="20847" actId="2696"/>
        <pc:sldMkLst>
          <pc:docMk/>
          <pc:sldMk cId="2802764630" sldId="572"/>
        </pc:sldMkLst>
      </pc:sldChg>
      <pc:sldChg chg="del">
        <pc:chgData name="James Williams" userId="c957a50b-491f-4d94-b4bc-52aca3e2340d" providerId="ADAL" clId="{F8FEAAA4-DF63-4789-A829-F02CF003AA4D}" dt="2024-02-08T18:51:52.270" v="19875" actId="2696"/>
        <pc:sldMkLst>
          <pc:docMk/>
          <pc:sldMk cId="4172809141" sldId="572"/>
        </pc:sldMkLst>
      </pc:sldChg>
      <pc:sldChg chg="del">
        <pc:chgData name="James Williams" userId="c957a50b-491f-4d94-b4bc-52aca3e2340d" providerId="ADAL" clId="{F8FEAAA4-DF63-4789-A829-F02CF003AA4D}" dt="2024-02-08T18:51:52.270" v="19875" actId="2696"/>
        <pc:sldMkLst>
          <pc:docMk/>
          <pc:sldMk cId="1359027557" sldId="573"/>
        </pc:sldMkLst>
      </pc:sldChg>
      <pc:sldChg chg="add del">
        <pc:chgData name="James Williams" userId="c957a50b-491f-4d94-b4bc-52aca3e2340d" providerId="ADAL" clId="{F8FEAAA4-DF63-4789-A829-F02CF003AA4D}" dt="2024-02-09T12:27:23.691" v="20847" actId="2696"/>
        <pc:sldMkLst>
          <pc:docMk/>
          <pc:sldMk cId="2148063441" sldId="573"/>
        </pc:sldMkLst>
      </pc:sldChg>
      <pc:sldChg chg="add del">
        <pc:chgData name="James Williams" userId="c957a50b-491f-4d94-b4bc-52aca3e2340d" providerId="ADAL" clId="{F8FEAAA4-DF63-4789-A829-F02CF003AA4D}" dt="2024-02-09T12:27:23.691" v="20847" actId="2696"/>
        <pc:sldMkLst>
          <pc:docMk/>
          <pc:sldMk cId="359271416" sldId="574"/>
        </pc:sldMkLst>
      </pc:sldChg>
      <pc:sldChg chg="del">
        <pc:chgData name="James Williams" userId="c957a50b-491f-4d94-b4bc-52aca3e2340d" providerId="ADAL" clId="{F8FEAAA4-DF63-4789-A829-F02CF003AA4D}" dt="2024-02-08T18:51:52.270" v="19875" actId="2696"/>
        <pc:sldMkLst>
          <pc:docMk/>
          <pc:sldMk cId="4262001958" sldId="574"/>
        </pc:sldMkLst>
      </pc:sldChg>
      <pc:sldChg chg="modSp add del mod ord">
        <pc:chgData name="James Williams" userId="c957a50b-491f-4d94-b4bc-52aca3e2340d" providerId="ADAL" clId="{F8FEAAA4-DF63-4789-A829-F02CF003AA4D}" dt="2024-02-07T18:57:34.355" v="16511" actId="2696"/>
        <pc:sldMkLst>
          <pc:docMk/>
          <pc:sldMk cId="380001582" sldId="575"/>
        </pc:sldMkLst>
        <pc:spChg chg="mod">
          <ac:chgData name="James Williams" userId="c957a50b-491f-4d94-b4bc-52aca3e2340d" providerId="ADAL" clId="{F8FEAAA4-DF63-4789-A829-F02CF003AA4D}" dt="2024-02-07T18:57:23.069" v="16510" actId="1076"/>
          <ac:spMkLst>
            <pc:docMk/>
            <pc:sldMk cId="380001582" sldId="575"/>
            <ac:spMk id="2" creationId="{61365102-6F14-4FB7-8C3C-AB618E6179A2}"/>
          </ac:spMkLst>
        </pc:spChg>
        <pc:spChg chg="mod">
          <ac:chgData name="James Williams" userId="c957a50b-491f-4d94-b4bc-52aca3e2340d" providerId="ADAL" clId="{F8FEAAA4-DF63-4789-A829-F02CF003AA4D}" dt="2024-02-07T18:57:13.441" v="16508" actId="20577"/>
          <ac:spMkLst>
            <pc:docMk/>
            <pc:sldMk cId="380001582" sldId="575"/>
            <ac:spMk id="15" creationId="{005CED6A-A5A7-4341-8E5F-61ACE04CC2A1}"/>
          </ac:spMkLst>
        </pc:spChg>
      </pc:sldChg>
      <pc:sldChg chg="add del">
        <pc:chgData name="James Williams" userId="c957a50b-491f-4d94-b4bc-52aca3e2340d" providerId="ADAL" clId="{F8FEAAA4-DF63-4789-A829-F02CF003AA4D}" dt="2024-02-09T12:27:23.691" v="20847" actId="2696"/>
        <pc:sldMkLst>
          <pc:docMk/>
          <pc:sldMk cId="1670577096" sldId="575"/>
        </pc:sldMkLst>
      </pc:sldChg>
      <pc:sldChg chg="del">
        <pc:chgData name="James Williams" userId="c957a50b-491f-4d94-b4bc-52aca3e2340d" providerId="ADAL" clId="{F8FEAAA4-DF63-4789-A829-F02CF003AA4D}" dt="2024-01-30T18:19:56.431" v="91" actId="2696"/>
        <pc:sldMkLst>
          <pc:docMk/>
          <pc:sldMk cId="2667577634" sldId="575"/>
        </pc:sldMkLst>
      </pc:sldChg>
      <pc:sldChg chg="del">
        <pc:chgData name="James Williams" userId="c957a50b-491f-4d94-b4bc-52aca3e2340d" providerId="ADAL" clId="{F8FEAAA4-DF63-4789-A829-F02CF003AA4D}" dt="2024-01-30T18:19:56.431" v="91" actId="2696"/>
        <pc:sldMkLst>
          <pc:docMk/>
          <pc:sldMk cId="806299357" sldId="576"/>
        </pc:sldMkLst>
      </pc:sldChg>
      <pc:sldChg chg="delSp modSp add mod ord">
        <pc:chgData name="James Williams" userId="c957a50b-491f-4d94-b4bc-52aca3e2340d" providerId="ADAL" clId="{F8FEAAA4-DF63-4789-A829-F02CF003AA4D}" dt="2024-02-07T18:38:56.699" v="16097" actId="20577"/>
        <pc:sldMkLst>
          <pc:docMk/>
          <pc:sldMk cId="2405207011" sldId="576"/>
        </pc:sldMkLst>
        <pc:spChg chg="mod">
          <ac:chgData name="James Williams" userId="c957a50b-491f-4d94-b4bc-52aca3e2340d" providerId="ADAL" clId="{F8FEAAA4-DF63-4789-A829-F02CF003AA4D}" dt="2024-02-07T18:38:56.699" v="16097" actId="20577"/>
          <ac:spMkLst>
            <pc:docMk/>
            <pc:sldMk cId="2405207011" sldId="576"/>
            <ac:spMk id="2" creationId="{61365102-6F14-4FB7-8C3C-AB618E6179A2}"/>
          </ac:spMkLst>
        </pc:spChg>
        <pc:spChg chg="mod">
          <ac:chgData name="James Williams" userId="c957a50b-491f-4d94-b4bc-52aca3e2340d" providerId="ADAL" clId="{F8FEAAA4-DF63-4789-A829-F02CF003AA4D}" dt="2024-02-07T17:11:57.197" v="14638" actId="13926"/>
          <ac:spMkLst>
            <pc:docMk/>
            <pc:sldMk cId="2405207011" sldId="576"/>
            <ac:spMk id="11" creationId="{EC0C702E-F73B-C567-36CB-C7FC2B3B9038}"/>
          </ac:spMkLst>
        </pc:spChg>
        <pc:spChg chg="mod">
          <ac:chgData name="James Williams" userId="c957a50b-491f-4d94-b4bc-52aca3e2340d" providerId="ADAL" clId="{F8FEAAA4-DF63-4789-A829-F02CF003AA4D}" dt="2024-02-07T17:11:37.096" v="14635" actId="20577"/>
          <ac:spMkLst>
            <pc:docMk/>
            <pc:sldMk cId="2405207011" sldId="576"/>
            <ac:spMk id="15" creationId="{005CED6A-A5A7-4341-8E5F-61ACE04CC2A1}"/>
          </ac:spMkLst>
        </pc:spChg>
        <pc:spChg chg="del mod">
          <ac:chgData name="James Williams" userId="c957a50b-491f-4d94-b4bc-52aca3e2340d" providerId="ADAL" clId="{F8FEAAA4-DF63-4789-A829-F02CF003AA4D}" dt="2024-02-07T18:38:49.141" v="16089" actId="478"/>
          <ac:spMkLst>
            <pc:docMk/>
            <pc:sldMk cId="2405207011" sldId="576"/>
            <ac:spMk id="19" creationId="{52FC4FDF-7DF8-7C64-1C0E-27C1BD8C84B1}"/>
          </ac:spMkLst>
        </pc:spChg>
      </pc:sldChg>
      <pc:sldChg chg="addSp delSp modSp add mod setBg">
        <pc:chgData name="James Williams" userId="c957a50b-491f-4d94-b4bc-52aca3e2340d" providerId="ADAL" clId="{F8FEAAA4-DF63-4789-A829-F02CF003AA4D}" dt="2024-02-07T16:37:34.830" v="13941" actId="14100"/>
        <pc:sldMkLst>
          <pc:docMk/>
          <pc:sldMk cId="1287827092" sldId="577"/>
        </pc:sldMkLst>
        <pc:spChg chg="mod">
          <ac:chgData name="James Williams" userId="c957a50b-491f-4d94-b4bc-52aca3e2340d" providerId="ADAL" clId="{F8FEAAA4-DF63-4789-A829-F02CF003AA4D}" dt="2024-02-06T12:09:59.737" v="453" actId="113"/>
          <ac:spMkLst>
            <pc:docMk/>
            <pc:sldMk cId="1287827092" sldId="577"/>
            <ac:spMk id="2" creationId="{CF175CBB-CB68-B302-1676-AFA73F1DF83E}"/>
          </ac:spMkLst>
        </pc:spChg>
        <pc:spChg chg="mod">
          <ac:chgData name="James Williams" userId="c957a50b-491f-4d94-b4bc-52aca3e2340d" providerId="ADAL" clId="{F8FEAAA4-DF63-4789-A829-F02CF003AA4D}" dt="2024-02-07T16:37:34.830" v="13941" actId="14100"/>
          <ac:spMkLst>
            <pc:docMk/>
            <pc:sldMk cId="1287827092" sldId="577"/>
            <ac:spMk id="3" creationId="{9F9D8E71-F3F4-1AD8-BC1B-10BC4222204E}"/>
          </ac:spMkLst>
        </pc:spChg>
        <pc:spChg chg="add del">
          <ac:chgData name="James Williams" userId="c957a50b-491f-4d94-b4bc-52aca3e2340d" providerId="ADAL" clId="{F8FEAAA4-DF63-4789-A829-F02CF003AA4D}" dt="2024-02-06T12:09:28.202" v="441" actId="26606"/>
          <ac:spMkLst>
            <pc:docMk/>
            <pc:sldMk cId="1287827092" sldId="577"/>
            <ac:spMk id="12" creationId="{2151139A-886F-4B97-8815-729AD3831BBD}"/>
          </ac:spMkLst>
        </pc:spChg>
        <pc:spChg chg="add del">
          <ac:chgData name="James Williams" userId="c957a50b-491f-4d94-b4bc-52aca3e2340d" providerId="ADAL" clId="{F8FEAAA4-DF63-4789-A829-F02CF003AA4D}" dt="2024-02-06T12:09:28.202" v="441" actId="26606"/>
          <ac:spMkLst>
            <pc:docMk/>
            <pc:sldMk cId="1287827092" sldId="577"/>
            <ac:spMk id="14" creationId="{AB5E08C4-8CDD-4623-A5B8-E998C6DEE3B7}"/>
          </ac:spMkLst>
        </pc:spChg>
        <pc:spChg chg="add del">
          <ac:chgData name="James Williams" userId="c957a50b-491f-4d94-b4bc-52aca3e2340d" providerId="ADAL" clId="{F8FEAAA4-DF63-4789-A829-F02CF003AA4D}" dt="2024-02-06T12:09:28.202" v="441" actId="26606"/>
          <ac:spMkLst>
            <pc:docMk/>
            <pc:sldMk cId="1287827092" sldId="577"/>
            <ac:spMk id="16" creationId="{AFFC87AC-C919-4FE5-BAC3-39509E001152}"/>
          </ac:spMkLst>
        </pc:spChg>
        <pc:spChg chg="add del">
          <ac:chgData name="James Williams" userId="c957a50b-491f-4d94-b4bc-52aca3e2340d" providerId="ADAL" clId="{F8FEAAA4-DF63-4789-A829-F02CF003AA4D}" dt="2024-02-06T12:09:28.202" v="441" actId="26606"/>
          <ac:spMkLst>
            <pc:docMk/>
            <pc:sldMk cId="1287827092" sldId="577"/>
            <ac:spMk id="18" creationId="{7D0659F6-0853-468D-B1B2-44FDBE98B80F}"/>
          </ac:spMkLst>
        </pc:spChg>
        <pc:spChg chg="add del">
          <ac:chgData name="James Williams" userId="c957a50b-491f-4d94-b4bc-52aca3e2340d" providerId="ADAL" clId="{F8FEAAA4-DF63-4789-A829-F02CF003AA4D}" dt="2024-02-06T12:09:28.202" v="441" actId="26606"/>
          <ac:spMkLst>
            <pc:docMk/>
            <pc:sldMk cId="1287827092" sldId="577"/>
            <ac:spMk id="20" creationId="{15F33878-D502-4FFA-8ACE-F2AECDB2A23F}"/>
          </ac:spMkLst>
        </pc:spChg>
        <pc:spChg chg="add del">
          <ac:chgData name="James Williams" userId="c957a50b-491f-4d94-b4bc-52aca3e2340d" providerId="ADAL" clId="{F8FEAAA4-DF63-4789-A829-F02CF003AA4D}" dt="2024-02-06T12:09:28.202" v="441" actId="26606"/>
          <ac:spMkLst>
            <pc:docMk/>
            <pc:sldMk cId="1287827092" sldId="577"/>
            <ac:spMk id="22" creationId="{977ACDD7-882D-4B81-A213-84C82B96B01E}"/>
          </ac:spMkLst>
        </pc:spChg>
        <pc:spChg chg="add">
          <ac:chgData name="James Williams" userId="c957a50b-491f-4d94-b4bc-52aca3e2340d" providerId="ADAL" clId="{F8FEAAA4-DF63-4789-A829-F02CF003AA4D}" dt="2024-02-06T12:09:28.226" v="442" actId="26606"/>
          <ac:spMkLst>
            <pc:docMk/>
            <pc:sldMk cId="1287827092" sldId="577"/>
            <ac:spMk id="24" creationId="{0A597D97-203B-498B-95D3-E90DC961039F}"/>
          </ac:spMkLst>
        </pc:spChg>
        <pc:spChg chg="add">
          <ac:chgData name="James Williams" userId="c957a50b-491f-4d94-b4bc-52aca3e2340d" providerId="ADAL" clId="{F8FEAAA4-DF63-4789-A829-F02CF003AA4D}" dt="2024-02-06T12:09:28.226" v="442" actId="26606"/>
          <ac:spMkLst>
            <pc:docMk/>
            <pc:sldMk cId="1287827092" sldId="577"/>
            <ac:spMk id="25" creationId="{6A6EF10E-DF41-4BD3-8EB4-6F646531DC26}"/>
          </ac:spMkLst>
        </pc:spChg>
        <pc:picChg chg="add mod ord">
          <ac:chgData name="James Williams" userId="c957a50b-491f-4d94-b4bc-52aca3e2340d" providerId="ADAL" clId="{F8FEAAA4-DF63-4789-A829-F02CF003AA4D}" dt="2024-02-06T12:09:28.226" v="442" actId="26606"/>
          <ac:picMkLst>
            <pc:docMk/>
            <pc:sldMk cId="1287827092" sldId="577"/>
            <ac:picMk id="5" creationId="{537094CD-3E7E-9D6F-B28F-0CC5AE96CEDB}"/>
          </ac:picMkLst>
        </pc:picChg>
        <pc:picChg chg="add mod ord">
          <ac:chgData name="James Williams" userId="c957a50b-491f-4d94-b4bc-52aca3e2340d" providerId="ADAL" clId="{F8FEAAA4-DF63-4789-A829-F02CF003AA4D}" dt="2024-02-06T12:09:28.226" v="442" actId="26606"/>
          <ac:picMkLst>
            <pc:docMk/>
            <pc:sldMk cId="1287827092" sldId="577"/>
            <ac:picMk id="7" creationId="{713C5878-E5E6-5C96-73B7-1CB99DA2ED33}"/>
          </ac:picMkLst>
        </pc:picChg>
      </pc:sldChg>
      <pc:sldChg chg="del">
        <pc:chgData name="James Williams" userId="c957a50b-491f-4d94-b4bc-52aca3e2340d" providerId="ADAL" clId="{F8FEAAA4-DF63-4789-A829-F02CF003AA4D}" dt="2024-01-30T18:19:56.431" v="91" actId="2696"/>
        <pc:sldMkLst>
          <pc:docMk/>
          <pc:sldMk cId="3885368767" sldId="577"/>
        </pc:sldMkLst>
      </pc:sldChg>
      <pc:sldChg chg="addSp modSp mod">
        <pc:chgData name="James Williams" userId="c957a50b-491f-4d94-b4bc-52aca3e2340d" providerId="ADAL" clId="{F8FEAAA4-DF63-4789-A829-F02CF003AA4D}" dt="2024-02-08T18:55:39.658" v="19893" actId="20577"/>
        <pc:sldMkLst>
          <pc:docMk/>
          <pc:sldMk cId="848498566" sldId="578"/>
        </pc:sldMkLst>
        <pc:spChg chg="mod">
          <ac:chgData name="James Williams" userId="c957a50b-491f-4d94-b4bc-52aca3e2340d" providerId="ADAL" clId="{F8FEAAA4-DF63-4789-A829-F02CF003AA4D}" dt="2024-01-30T18:20:03.353" v="93" actId="20577"/>
          <ac:spMkLst>
            <pc:docMk/>
            <pc:sldMk cId="848498566" sldId="578"/>
            <ac:spMk id="2" creationId="{CF175CBB-CB68-B302-1676-AFA73F1DF83E}"/>
          </ac:spMkLst>
        </pc:spChg>
        <pc:spChg chg="mod">
          <ac:chgData name="James Williams" userId="c957a50b-491f-4d94-b4bc-52aca3e2340d" providerId="ADAL" clId="{F8FEAAA4-DF63-4789-A829-F02CF003AA4D}" dt="2024-02-08T18:55:39.658" v="19893" actId="20577"/>
          <ac:spMkLst>
            <pc:docMk/>
            <pc:sldMk cId="848498566" sldId="578"/>
            <ac:spMk id="3" creationId="{9F9D8E71-F3F4-1AD8-BC1B-10BC4222204E}"/>
          </ac:spMkLst>
        </pc:spChg>
        <pc:picChg chg="add mod">
          <ac:chgData name="James Williams" userId="c957a50b-491f-4d94-b4bc-52aca3e2340d" providerId="ADAL" clId="{F8FEAAA4-DF63-4789-A829-F02CF003AA4D}" dt="2024-02-08T18:54:48.025" v="19884" actId="14100"/>
          <ac:picMkLst>
            <pc:docMk/>
            <pc:sldMk cId="848498566" sldId="578"/>
            <ac:picMk id="5" creationId="{C00959DF-FBE8-028A-C96A-B0F55A0FC7E6}"/>
          </ac:picMkLst>
        </pc:picChg>
      </pc:sldChg>
      <pc:sldChg chg="modSp del mod">
        <pc:chgData name="James Williams" userId="c957a50b-491f-4d94-b4bc-52aca3e2340d" providerId="ADAL" clId="{F8FEAAA4-DF63-4789-A829-F02CF003AA4D}" dt="2024-02-08T18:56:05.994" v="19896" actId="2696"/>
        <pc:sldMkLst>
          <pc:docMk/>
          <pc:sldMk cId="2168884171" sldId="579"/>
        </pc:sldMkLst>
        <pc:spChg chg="mod">
          <ac:chgData name="James Williams" userId="c957a50b-491f-4d94-b4bc-52aca3e2340d" providerId="ADAL" clId="{F8FEAAA4-DF63-4789-A829-F02CF003AA4D}" dt="2024-02-08T18:55:23.778" v="19885" actId="21"/>
          <ac:spMkLst>
            <pc:docMk/>
            <pc:sldMk cId="2168884171" sldId="579"/>
            <ac:spMk id="3" creationId="{9F9D8E71-F3F4-1AD8-BC1B-10BC4222204E}"/>
          </ac:spMkLst>
        </pc:spChg>
      </pc:sldChg>
      <pc:sldChg chg="add del ord">
        <pc:chgData name="James Williams" userId="c957a50b-491f-4d94-b4bc-52aca3e2340d" providerId="ADAL" clId="{F8FEAAA4-DF63-4789-A829-F02CF003AA4D}" dt="2024-02-07T18:56:13.573" v="16495" actId="2696"/>
        <pc:sldMkLst>
          <pc:docMk/>
          <pc:sldMk cId="333445450" sldId="580"/>
        </pc:sldMkLst>
      </pc:sldChg>
      <pc:sldChg chg="add del">
        <pc:chgData name="James Williams" userId="c957a50b-491f-4d94-b4bc-52aca3e2340d" providerId="ADAL" clId="{F8FEAAA4-DF63-4789-A829-F02CF003AA4D}" dt="2024-02-09T12:27:23.691" v="20847" actId="2696"/>
        <pc:sldMkLst>
          <pc:docMk/>
          <pc:sldMk cId="743551196" sldId="580"/>
        </pc:sldMkLst>
      </pc:sldChg>
      <pc:sldChg chg="del">
        <pc:chgData name="James Williams" userId="c957a50b-491f-4d94-b4bc-52aca3e2340d" providerId="ADAL" clId="{F8FEAAA4-DF63-4789-A829-F02CF003AA4D}" dt="2024-01-30T18:19:56.431" v="91" actId="2696"/>
        <pc:sldMkLst>
          <pc:docMk/>
          <pc:sldMk cId="3002935795" sldId="580"/>
        </pc:sldMkLst>
      </pc:sldChg>
      <pc:sldChg chg="modSp add mod ord">
        <pc:chgData name="James Williams" userId="c957a50b-491f-4d94-b4bc-52aca3e2340d" providerId="ADAL" clId="{F8FEAAA4-DF63-4789-A829-F02CF003AA4D}" dt="2024-02-08T12:18:11.931" v="18815"/>
        <pc:sldMkLst>
          <pc:docMk/>
          <pc:sldMk cId="704901710" sldId="582"/>
        </pc:sldMkLst>
        <pc:spChg chg="mod">
          <ac:chgData name="James Williams" userId="c957a50b-491f-4d94-b4bc-52aca3e2340d" providerId="ADAL" clId="{F8FEAAA4-DF63-4789-A829-F02CF003AA4D}" dt="2024-02-07T17:53:23.957" v="14668" actId="27636"/>
          <ac:spMkLst>
            <pc:docMk/>
            <pc:sldMk cId="704901710" sldId="582"/>
            <ac:spMk id="2" creationId="{61365102-6F14-4FB7-8C3C-AB618E6179A2}"/>
          </ac:spMkLst>
        </pc:spChg>
      </pc:sldChg>
      <pc:sldChg chg="del">
        <pc:chgData name="James Williams" userId="c957a50b-491f-4d94-b4bc-52aca3e2340d" providerId="ADAL" clId="{F8FEAAA4-DF63-4789-A829-F02CF003AA4D}" dt="2024-01-30T18:19:56.431" v="91" actId="2696"/>
        <pc:sldMkLst>
          <pc:docMk/>
          <pc:sldMk cId="1932364863" sldId="582"/>
        </pc:sldMkLst>
      </pc:sldChg>
      <pc:sldChg chg="del">
        <pc:chgData name="James Williams" userId="c957a50b-491f-4d94-b4bc-52aca3e2340d" providerId="ADAL" clId="{F8FEAAA4-DF63-4789-A829-F02CF003AA4D}" dt="2024-01-30T18:19:56.431" v="91" actId="2696"/>
        <pc:sldMkLst>
          <pc:docMk/>
          <pc:sldMk cId="2024418371" sldId="583"/>
        </pc:sldMkLst>
      </pc:sldChg>
      <pc:sldChg chg="modSp add mod ord">
        <pc:chgData name="James Williams" userId="c957a50b-491f-4d94-b4bc-52aca3e2340d" providerId="ADAL" clId="{F8FEAAA4-DF63-4789-A829-F02CF003AA4D}" dt="2024-02-07T19:08:21.031" v="16834" actId="404"/>
        <pc:sldMkLst>
          <pc:docMk/>
          <pc:sldMk cId="2487185863" sldId="583"/>
        </pc:sldMkLst>
        <pc:spChg chg="mod">
          <ac:chgData name="James Williams" userId="c957a50b-491f-4d94-b4bc-52aca3e2340d" providerId="ADAL" clId="{F8FEAAA4-DF63-4789-A829-F02CF003AA4D}" dt="2024-02-07T19:06:45.747" v="16770" actId="207"/>
          <ac:spMkLst>
            <pc:docMk/>
            <pc:sldMk cId="2487185863" sldId="583"/>
            <ac:spMk id="2" creationId="{61365102-6F14-4FB7-8C3C-AB618E6179A2}"/>
          </ac:spMkLst>
        </pc:spChg>
        <pc:spChg chg="mod">
          <ac:chgData name="James Williams" userId="c957a50b-491f-4d94-b4bc-52aca3e2340d" providerId="ADAL" clId="{F8FEAAA4-DF63-4789-A829-F02CF003AA4D}" dt="2024-02-07T19:08:21.031" v="16834" actId="404"/>
          <ac:spMkLst>
            <pc:docMk/>
            <pc:sldMk cId="2487185863" sldId="583"/>
            <ac:spMk id="5" creationId="{8CAAFA87-4A64-F13E-0F31-84A04147E2D6}"/>
          </ac:spMkLst>
        </pc:spChg>
      </pc:sldChg>
      <pc:sldChg chg="del">
        <pc:chgData name="James Williams" userId="c957a50b-491f-4d94-b4bc-52aca3e2340d" providerId="ADAL" clId="{F8FEAAA4-DF63-4789-A829-F02CF003AA4D}" dt="2024-01-30T18:19:56.431" v="91" actId="2696"/>
        <pc:sldMkLst>
          <pc:docMk/>
          <pc:sldMk cId="426777395" sldId="584"/>
        </pc:sldMkLst>
      </pc:sldChg>
      <pc:sldChg chg="delSp modSp add del mod">
        <pc:chgData name="James Williams" userId="c957a50b-491f-4d94-b4bc-52aca3e2340d" providerId="ADAL" clId="{F8FEAAA4-DF63-4789-A829-F02CF003AA4D}" dt="2024-02-07T17:08:56.656" v="14600" actId="2696"/>
        <pc:sldMkLst>
          <pc:docMk/>
          <pc:sldMk cId="4038820470" sldId="584"/>
        </pc:sldMkLst>
        <pc:spChg chg="mod">
          <ac:chgData name="James Williams" userId="c957a50b-491f-4d94-b4bc-52aca3e2340d" providerId="ADAL" clId="{F8FEAAA4-DF63-4789-A829-F02CF003AA4D}" dt="2024-02-07T17:06:27.706" v="14479" actId="27636"/>
          <ac:spMkLst>
            <pc:docMk/>
            <pc:sldMk cId="4038820470" sldId="584"/>
            <ac:spMk id="2" creationId="{61365102-6F14-4FB7-8C3C-AB618E6179A2}"/>
          </ac:spMkLst>
        </pc:spChg>
        <pc:spChg chg="mod">
          <ac:chgData name="James Williams" userId="c957a50b-491f-4d94-b4bc-52aca3e2340d" providerId="ADAL" clId="{F8FEAAA4-DF63-4789-A829-F02CF003AA4D}" dt="2024-02-07T17:06:32.673" v="14480" actId="1076"/>
          <ac:spMkLst>
            <pc:docMk/>
            <pc:sldMk cId="4038820470" sldId="584"/>
            <ac:spMk id="15" creationId="{005CED6A-A5A7-4341-8E5F-61ACE04CC2A1}"/>
          </ac:spMkLst>
        </pc:spChg>
        <pc:picChg chg="del">
          <ac:chgData name="James Williams" userId="c957a50b-491f-4d94-b4bc-52aca3e2340d" providerId="ADAL" clId="{F8FEAAA4-DF63-4789-A829-F02CF003AA4D}" dt="2024-02-07T17:07:27.149" v="14495" actId="478"/>
          <ac:picMkLst>
            <pc:docMk/>
            <pc:sldMk cId="4038820470" sldId="584"/>
            <ac:picMk id="4" creationId="{593751AC-0ADD-39BF-B12C-1CF5EAAB2955}"/>
          </ac:picMkLst>
        </pc:picChg>
      </pc:sldChg>
      <pc:sldChg chg="modSp mod">
        <pc:chgData name="James Williams" userId="c957a50b-491f-4d94-b4bc-52aca3e2340d" providerId="ADAL" clId="{F8FEAAA4-DF63-4789-A829-F02CF003AA4D}" dt="2024-02-08T19:35:23.953" v="20543" actId="20577"/>
        <pc:sldMkLst>
          <pc:docMk/>
          <pc:sldMk cId="1430976284" sldId="585"/>
        </pc:sldMkLst>
        <pc:spChg chg="mod">
          <ac:chgData name="James Williams" userId="c957a50b-491f-4d94-b4bc-52aca3e2340d" providerId="ADAL" clId="{F8FEAAA4-DF63-4789-A829-F02CF003AA4D}" dt="2024-02-08T19:35:23.953" v="20543" actId="20577"/>
          <ac:spMkLst>
            <pc:docMk/>
            <pc:sldMk cId="1430976284" sldId="585"/>
            <ac:spMk id="2" creationId="{61365102-6F14-4FB7-8C3C-AB618E6179A2}"/>
          </ac:spMkLst>
        </pc:spChg>
        <pc:spChg chg="mod">
          <ac:chgData name="James Williams" userId="c957a50b-491f-4d94-b4bc-52aca3e2340d" providerId="ADAL" clId="{F8FEAAA4-DF63-4789-A829-F02CF003AA4D}" dt="2024-02-08T19:31:42.587" v="20386" actId="1076"/>
          <ac:spMkLst>
            <pc:docMk/>
            <pc:sldMk cId="1430976284" sldId="585"/>
            <ac:spMk id="7" creationId="{18CF7CCD-B9E4-6F39-1448-465892D4D68D}"/>
          </ac:spMkLst>
        </pc:spChg>
        <pc:spChg chg="mod">
          <ac:chgData name="James Williams" userId="c957a50b-491f-4d94-b4bc-52aca3e2340d" providerId="ADAL" clId="{F8FEAAA4-DF63-4789-A829-F02CF003AA4D}" dt="2024-02-08T19:34:27.786" v="20514" actId="13926"/>
          <ac:spMkLst>
            <pc:docMk/>
            <pc:sldMk cId="1430976284" sldId="585"/>
            <ac:spMk id="11" creationId="{5D64C150-CF1B-A757-1EBE-19D7FE4FA8FE}"/>
          </ac:spMkLst>
        </pc:spChg>
        <pc:spChg chg="mod">
          <ac:chgData name="James Williams" userId="c957a50b-491f-4d94-b4bc-52aca3e2340d" providerId="ADAL" clId="{F8FEAAA4-DF63-4789-A829-F02CF003AA4D}" dt="2024-02-08T19:31:21.634" v="20378" actId="1076"/>
          <ac:spMkLst>
            <pc:docMk/>
            <pc:sldMk cId="1430976284" sldId="585"/>
            <ac:spMk id="15" creationId="{005CED6A-A5A7-4341-8E5F-61ACE04CC2A1}"/>
          </ac:spMkLst>
        </pc:spChg>
        <pc:picChg chg="mod">
          <ac:chgData name="James Williams" userId="c957a50b-491f-4d94-b4bc-52aca3e2340d" providerId="ADAL" clId="{F8FEAAA4-DF63-4789-A829-F02CF003AA4D}" dt="2024-02-08T19:31:42.587" v="20386" actId="1076"/>
          <ac:picMkLst>
            <pc:docMk/>
            <pc:sldMk cId="1430976284" sldId="585"/>
            <ac:picMk id="3" creationId="{6C7ED657-0AD4-A579-3F16-7EED53A5247A}"/>
          </ac:picMkLst>
        </pc:picChg>
      </pc:sldChg>
      <pc:sldChg chg="del">
        <pc:chgData name="James Williams" userId="c957a50b-491f-4d94-b4bc-52aca3e2340d" providerId="ADAL" clId="{F8FEAAA4-DF63-4789-A829-F02CF003AA4D}" dt="2024-02-08T19:36:16.540" v="20557" actId="2696"/>
        <pc:sldMkLst>
          <pc:docMk/>
          <pc:sldMk cId="734961704" sldId="586"/>
        </pc:sldMkLst>
      </pc:sldChg>
      <pc:sldChg chg="add">
        <pc:chgData name="James Williams" userId="c957a50b-491f-4d94-b4bc-52aca3e2340d" providerId="ADAL" clId="{F8FEAAA4-DF63-4789-A829-F02CF003AA4D}" dt="2024-02-12T11:47:22.673" v="21752"/>
        <pc:sldMkLst>
          <pc:docMk/>
          <pc:sldMk cId="1911723632" sldId="586"/>
        </pc:sldMkLst>
      </pc:sldChg>
      <pc:sldChg chg="modSp add del mod">
        <pc:chgData name="James Williams" userId="c957a50b-491f-4d94-b4bc-52aca3e2340d" providerId="ADAL" clId="{F8FEAAA4-DF63-4789-A829-F02CF003AA4D}" dt="2024-02-12T11:45:39.152" v="21696" actId="2696"/>
        <pc:sldMkLst>
          <pc:docMk/>
          <pc:sldMk cId="2532483624" sldId="586"/>
        </pc:sldMkLst>
        <pc:spChg chg="mod">
          <ac:chgData name="James Williams" userId="c957a50b-491f-4d94-b4bc-52aca3e2340d" providerId="ADAL" clId="{F8FEAAA4-DF63-4789-A829-F02CF003AA4D}" dt="2024-02-08T19:42:08.991" v="20773" actId="404"/>
          <ac:spMkLst>
            <pc:docMk/>
            <pc:sldMk cId="2532483624" sldId="586"/>
            <ac:spMk id="15" creationId="{005CED6A-A5A7-4341-8E5F-61ACE04CC2A1}"/>
          </ac:spMkLst>
        </pc:spChg>
      </pc:sldChg>
      <pc:sldChg chg="add del">
        <pc:chgData name="James Williams" userId="c957a50b-491f-4d94-b4bc-52aca3e2340d" providerId="ADAL" clId="{F8FEAAA4-DF63-4789-A829-F02CF003AA4D}" dt="2024-02-08T18:25:40.155" v="19293" actId="2696"/>
        <pc:sldMkLst>
          <pc:docMk/>
          <pc:sldMk cId="1058847376" sldId="588"/>
        </pc:sldMkLst>
      </pc:sldChg>
      <pc:sldChg chg="add del">
        <pc:chgData name="James Williams" userId="c957a50b-491f-4d94-b4bc-52aca3e2340d" providerId="ADAL" clId="{F8FEAAA4-DF63-4789-A829-F02CF003AA4D}" dt="2024-02-09T12:27:23.691" v="20847" actId="2696"/>
        <pc:sldMkLst>
          <pc:docMk/>
          <pc:sldMk cId="1748950703" sldId="588"/>
        </pc:sldMkLst>
      </pc:sldChg>
      <pc:sldChg chg="add del">
        <pc:chgData name="James Williams" userId="c957a50b-491f-4d94-b4bc-52aca3e2340d" providerId="ADAL" clId="{F8FEAAA4-DF63-4789-A829-F02CF003AA4D}" dt="2024-02-07T17:00:06.737" v="14457" actId="2696"/>
        <pc:sldMkLst>
          <pc:docMk/>
          <pc:sldMk cId="2032537134" sldId="588"/>
        </pc:sldMkLst>
      </pc:sldChg>
      <pc:sldChg chg="del">
        <pc:chgData name="James Williams" userId="c957a50b-491f-4d94-b4bc-52aca3e2340d" providerId="ADAL" clId="{F8FEAAA4-DF63-4789-A829-F02CF003AA4D}" dt="2024-01-30T18:19:56.431" v="91" actId="2696"/>
        <pc:sldMkLst>
          <pc:docMk/>
          <pc:sldMk cId="3548932091" sldId="588"/>
        </pc:sldMkLst>
      </pc:sldChg>
      <pc:sldChg chg="modSp del mod">
        <pc:chgData name="James Williams" userId="c957a50b-491f-4d94-b4bc-52aca3e2340d" providerId="ADAL" clId="{F8FEAAA4-DF63-4789-A829-F02CF003AA4D}" dt="2024-02-12T13:54:45.788" v="21887" actId="2696"/>
        <pc:sldMkLst>
          <pc:docMk/>
          <pc:sldMk cId="699164645" sldId="589"/>
        </pc:sldMkLst>
        <pc:spChg chg="mod">
          <ac:chgData name="James Williams" userId="c957a50b-491f-4d94-b4bc-52aca3e2340d" providerId="ADAL" clId="{F8FEAAA4-DF63-4789-A829-F02CF003AA4D}" dt="2024-02-12T11:45:08.207" v="21695" actId="20577"/>
          <ac:spMkLst>
            <pc:docMk/>
            <pc:sldMk cId="699164645" sldId="589"/>
            <ac:spMk id="2" creationId="{61365102-6F14-4FB7-8C3C-AB618E6179A2}"/>
          </ac:spMkLst>
        </pc:spChg>
        <pc:spChg chg="mod">
          <ac:chgData name="James Williams" userId="c957a50b-491f-4d94-b4bc-52aca3e2340d" providerId="ADAL" clId="{F8FEAAA4-DF63-4789-A829-F02CF003AA4D}" dt="2024-02-12T11:46:14.972" v="21751" actId="27636"/>
          <ac:spMkLst>
            <pc:docMk/>
            <pc:sldMk cId="699164645" sldId="589"/>
            <ac:spMk id="9" creationId="{1907F43D-0AA3-4886-AF0D-843268D6CDBB}"/>
          </ac:spMkLst>
        </pc:spChg>
      </pc:sldChg>
      <pc:sldChg chg="modSp del mod">
        <pc:chgData name="James Williams" userId="c957a50b-491f-4d94-b4bc-52aca3e2340d" providerId="ADAL" clId="{F8FEAAA4-DF63-4789-A829-F02CF003AA4D}" dt="2024-02-08T19:36:16.540" v="20557" actId="2696"/>
        <pc:sldMkLst>
          <pc:docMk/>
          <pc:sldMk cId="296005238" sldId="590"/>
        </pc:sldMkLst>
        <pc:spChg chg="mod">
          <ac:chgData name="James Williams" userId="c957a50b-491f-4d94-b4bc-52aca3e2340d" providerId="ADAL" clId="{F8FEAAA4-DF63-4789-A829-F02CF003AA4D}" dt="2024-02-08T19:26:04.859" v="20176" actId="20577"/>
          <ac:spMkLst>
            <pc:docMk/>
            <pc:sldMk cId="296005238" sldId="590"/>
            <ac:spMk id="15" creationId="{005CED6A-A5A7-4341-8E5F-61ACE04CC2A1}"/>
          </ac:spMkLst>
        </pc:spChg>
      </pc:sldChg>
      <pc:sldChg chg="modSp add del mod ord">
        <pc:chgData name="James Williams" userId="c957a50b-491f-4d94-b4bc-52aca3e2340d" providerId="ADAL" clId="{F8FEAAA4-DF63-4789-A829-F02CF003AA4D}" dt="2024-02-12T11:45:39.152" v="21696" actId="2696"/>
        <pc:sldMkLst>
          <pc:docMk/>
          <pc:sldMk cId="2408504918" sldId="590"/>
        </pc:sldMkLst>
        <pc:spChg chg="mod">
          <ac:chgData name="James Williams" userId="c957a50b-491f-4d94-b4bc-52aca3e2340d" providerId="ADAL" clId="{F8FEAAA4-DF63-4789-A829-F02CF003AA4D}" dt="2024-02-08T19:39:48.151" v="20725" actId="1076"/>
          <ac:spMkLst>
            <pc:docMk/>
            <pc:sldMk cId="2408504918" sldId="590"/>
            <ac:spMk id="3" creationId="{1928CE2A-BC23-DEAC-AA2C-FA2E7CF56BB3}"/>
          </ac:spMkLst>
        </pc:spChg>
        <pc:spChg chg="mod">
          <ac:chgData name="James Williams" userId="c957a50b-491f-4d94-b4bc-52aca3e2340d" providerId="ADAL" clId="{F8FEAAA4-DF63-4789-A829-F02CF003AA4D}" dt="2024-02-12T11:43:16.635" v="21677" actId="20577"/>
          <ac:spMkLst>
            <pc:docMk/>
            <pc:sldMk cId="2408504918" sldId="590"/>
            <ac:spMk id="15" creationId="{005CED6A-A5A7-4341-8E5F-61ACE04CC2A1}"/>
          </ac:spMkLst>
        </pc:spChg>
      </pc:sldChg>
      <pc:sldChg chg="add">
        <pc:chgData name="James Williams" userId="c957a50b-491f-4d94-b4bc-52aca3e2340d" providerId="ADAL" clId="{F8FEAAA4-DF63-4789-A829-F02CF003AA4D}" dt="2024-02-12T11:47:22.673" v="21752"/>
        <pc:sldMkLst>
          <pc:docMk/>
          <pc:sldMk cId="2860288628" sldId="590"/>
        </pc:sldMkLst>
      </pc:sldChg>
      <pc:sldChg chg="modSp add del mod">
        <pc:chgData name="James Williams" userId="c957a50b-491f-4d94-b4bc-52aca3e2340d" providerId="ADAL" clId="{F8FEAAA4-DF63-4789-A829-F02CF003AA4D}" dt="2024-02-12T11:45:39.152" v="21696" actId="2696"/>
        <pc:sldMkLst>
          <pc:docMk/>
          <pc:sldMk cId="566439617" sldId="591"/>
        </pc:sldMkLst>
        <pc:spChg chg="mod">
          <ac:chgData name="James Williams" userId="c957a50b-491f-4d94-b4bc-52aca3e2340d" providerId="ADAL" clId="{F8FEAAA4-DF63-4789-A829-F02CF003AA4D}" dt="2024-02-08T19:41:49.652" v="20769" actId="404"/>
          <ac:spMkLst>
            <pc:docMk/>
            <pc:sldMk cId="566439617" sldId="591"/>
            <ac:spMk id="2" creationId="{61365102-6F14-4FB7-8C3C-AB618E6179A2}"/>
          </ac:spMkLst>
        </pc:spChg>
      </pc:sldChg>
      <pc:sldChg chg="add">
        <pc:chgData name="James Williams" userId="c957a50b-491f-4d94-b4bc-52aca3e2340d" providerId="ADAL" clId="{F8FEAAA4-DF63-4789-A829-F02CF003AA4D}" dt="2024-02-12T11:47:22.673" v="21752"/>
        <pc:sldMkLst>
          <pc:docMk/>
          <pc:sldMk cId="1060171989" sldId="591"/>
        </pc:sldMkLst>
      </pc:sldChg>
      <pc:sldChg chg="del">
        <pc:chgData name="James Williams" userId="c957a50b-491f-4d94-b4bc-52aca3e2340d" providerId="ADAL" clId="{F8FEAAA4-DF63-4789-A829-F02CF003AA4D}" dt="2024-02-08T19:36:16.540" v="20557" actId="2696"/>
        <pc:sldMkLst>
          <pc:docMk/>
          <pc:sldMk cId="1241223860" sldId="591"/>
        </pc:sldMkLst>
      </pc:sldChg>
      <pc:sldChg chg="modSp del mod">
        <pc:chgData name="James Williams" userId="c957a50b-491f-4d94-b4bc-52aca3e2340d" providerId="ADAL" clId="{F8FEAAA4-DF63-4789-A829-F02CF003AA4D}" dt="2024-02-09T12:26:48.045" v="20844" actId="2696"/>
        <pc:sldMkLst>
          <pc:docMk/>
          <pc:sldMk cId="1187349231" sldId="592"/>
        </pc:sldMkLst>
        <pc:spChg chg="mod">
          <ac:chgData name="James Williams" userId="c957a50b-491f-4d94-b4bc-52aca3e2340d" providerId="ADAL" clId="{F8FEAAA4-DF63-4789-A829-F02CF003AA4D}" dt="2024-02-06T11:19:43.808" v="396" actId="20577"/>
          <ac:spMkLst>
            <pc:docMk/>
            <pc:sldMk cId="1187349231" sldId="592"/>
            <ac:spMk id="3" creationId="{74B9994F-E1EC-5DA0-F03A-B3823B3DA3D3}"/>
          </ac:spMkLst>
        </pc:spChg>
      </pc:sldChg>
      <pc:sldChg chg="add">
        <pc:chgData name="James Williams" userId="c957a50b-491f-4d94-b4bc-52aca3e2340d" providerId="ADAL" clId="{F8FEAAA4-DF63-4789-A829-F02CF003AA4D}" dt="2024-02-12T11:47:22.673" v="21752"/>
        <pc:sldMkLst>
          <pc:docMk/>
          <pc:sldMk cId="516366199" sldId="593"/>
        </pc:sldMkLst>
      </pc:sldChg>
      <pc:sldChg chg="del">
        <pc:chgData name="James Williams" userId="c957a50b-491f-4d94-b4bc-52aca3e2340d" providerId="ADAL" clId="{F8FEAAA4-DF63-4789-A829-F02CF003AA4D}" dt="2024-02-08T19:36:16.540" v="20557" actId="2696"/>
        <pc:sldMkLst>
          <pc:docMk/>
          <pc:sldMk cId="1496720946" sldId="593"/>
        </pc:sldMkLst>
      </pc:sldChg>
      <pc:sldChg chg="add del">
        <pc:chgData name="James Williams" userId="c957a50b-491f-4d94-b4bc-52aca3e2340d" providerId="ADAL" clId="{F8FEAAA4-DF63-4789-A829-F02CF003AA4D}" dt="2024-02-12T11:45:39.152" v="21696" actId="2696"/>
        <pc:sldMkLst>
          <pc:docMk/>
          <pc:sldMk cId="2095667200" sldId="593"/>
        </pc:sldMkLst>
      </pc:sldChg>
      <pc:sldChg chg="add del">
        <pc:chgData name="James Williams" userId="c957a50b-491f-4d94-b4bc-52aca3e2340d" providerId="ADAL" clId="{F8FEAAA4-DF63-4789-A829-F02CF003AA4D}" dt="2024-02-09T12:27:23.691" v="20847" actId="2696"/>
        <pc:sldMkLst>
          <pc:docMk/>
          <pc:sldMk cId="680078611" sldId="594"/>
        </pc:sldMkLst>
      </pc:sldChg>
      <pc:sldChg chg="del">
        <pc:chgData name="James Williams" userId="c957a50b-491f-4d94-b4bc-52aca3e2340d" providerId="ADAL" clId="{F8FEAAA4-DF63-4789-A829-F02CF003AA4D}" dt="2024-02-08T19:36:16.540" v="20557" actId="2696"/>
        <pc:sldMkLst>
          <pc:docMk/>
          <pc:sldMk cId="2984199977" sldId="594"/>
        </pc:sldMkLst>
      </pc:sldChg>
      <pc:sldChg chg="modSp add del mod">
        <pc:chgData name="James Williams" userId="c957a50b-491f-4d94-b4bc-52aca3e2340d" providerId="ADAL" clId="{F8FEAAA4-DF63-4789-A829-F02CF003AA4D}" dt="2024-02-08T19:40:25.167" v="20729" actId="2696"/>
        <pc:sldMkLst>
          <pc:docMk/>
          <pc:sldMk cId="3915335883" sldId="594"/>
        </pc:sldMkLst>
        <pc:spChg chg="mod">
          <ac:chgData name="James Williams" userId="c957a50b-491f-4d94-b4bc-52aca3e2340d" providerId="ADAL" clId="{F8FEAAA4-DF63-4789-A829-F02CF003AA4D}" dt="2024-02-08T19:40:17.181" v="20728" actId="20577"/>
          <ac:spMkLst>
            <pc:docMk/>
            <pc:sldMk cId="3915335883" sldId="594"/>
            <ac:spMk id="15" creationId="{005CED6A-A5A7-4341-8E5F-61ACE04CC2A1}"/>
          </ac:spMkLst>
        </pc:spChg>
      </pc:sldChg>
      <pc:sldChg chg="del">
        <pc:chgData name="James Williams" userId="c957a50b-491f-4d94-b4bc-52aca3e2340d" providerId="ADAL" clId="{F8FEAAA4-DF63-4789-A829-F02CF003AA4D}" dt="2024-02-07T18:16:18.231" v="14889" actId="2696"/>
        <pc:sldMkLst>
          <pc:docMk/>
          <pc:sldMk cId="1815547600" sldId="678"/>
        </pc:sldMkLst>
      </pc:sldChg>
      <pc:sldChg chg="delSp modSp add del mod">
        <pc:chgData name="James Williams" userId="c957a50b-491f-4d94-b4bc-52aca3e2340d" providerId="ADAL" clId="{F8FEAAA4-DF63-4789-A829-F02CF003AA4D}" dt="2024-01-30T18:19:56.431" v="91" actId="2696"/>
        <pc:sldMkLst>
          <pc:docMk/>
          <pc:sldMk cId="29527858" sldId="679"/>
        </pc:sldMkLst>
        <pc:spChg chg="mod">
          <ac:chgData name="James Williams" userId="c957a50b-491f-4d94-b4bc-52aca3e2340d" providerId="ADAL" clId="{F8FEAAA4-DF63-4789-A829-F02CF003AA4D}" dt="2024-01-30T18:19:39.055" v="90" actId="20577"/>
          <ac:spMkLst>
            <pc:docMk/>
            <pc:sldMk cId="29527858" sldId="679"/>
            <ac:spMk id="2" creationId="{61365102-6F14-4FB7-8C3C-AB618E6179A2}"/>
          </ac:spMkLst>
        </pc:spChg>
        <pc:spChg chg="mod">
          <ac:chgData name="James Williams" userId="c957a50b-491f-4d94-b4bc-52aca3e2340d" providerId="ADAL" clId="{F8FEAAA4-DF63-4789-A829-F02CF003AA4D}" dt="2024-01-30T18:19:33.967" v="89"/>
          <ac:spMkLst>
            <pc:docMk/>
            <pc:sldMk cId="29527858" sldId="679"/>
            <ac:spMk id="15" creationId="{005CED6A-A5A7-4341-8E5F-61ACE04CC2A1}"/>
          </ac:spMkLst>
        </pc:spChg>
        <pc:spChg chg="del">
          <ac:chgData name="James Williams" userId="c957a50b-491f-4d94-b4bc-52aca3e2340d" providerId="ADAL" clId="{F8FEAAA4-DF63-4789-A829-F02CF003AA4D}" dt="2024-01-30T18:18:40.912" v="27" actId="478"/>
          <ac:spMkLst>
            <pc:docMk/>
            <pc:sldMk cId="29527858" sldId="679"/>
            <ac:spMk id="17" creationId="{08414EDF-D770-44D9-A93F-BB19F1997C67}"/>
          </ac:spMkLst>
        </pc:spChg>
        <pc:picChg chg="del">
          <ac:chgData name="James Williams" userId="c957a50b-491f-4d94-b4bc-52aca3e2340d" providerId="ADAL" clId="{F8FEAAA4-DF63-4789-A829-F02CF003AA4D}" dt="2024-01-30T18:18:40.912" v="27" actId="478"/>
          <ac:picMkLst>
            <pc:docMk/>
            <pc:sldMk cId="29527858" sldId="679"/>
            <ac:picMk id="13" creationId="{43801FE5-69F7-4A93-AEAA-C8AF33FDD801}"/>
          </ac:picMkLst>
        </pc:picChg>
      </pc:sldChg>
      <pc:sldChg chg="modSp add del mod">
        <pc:chgData name="James Williams" userId="c957a50b-491f-4d94-b4bc-52aca3e2340d" providerId="ADAL" clId="{F8FEAAA4-DF63-4789-A829-F02CF003AA4D}" dt="2024-02-08T12:25:00.886" v="18891" actId="2696"/>
        <pc:sldMkLst>
          <pc:docMk/>
          <pc:sldMk cId="3030368919" sldId="679"/>
        </pc:sldMkLst>
        <pc:spChg chg="mod">
          <ac:chgData name="James Williams" userId="c957a50b-491f-4d94-b4bc-52aca3e2340d" providerId="ADAL" clId="{F8FEAAA4-DF63-4789-A829-F02CF003AA4D}" dt="2024-02-07T18:13:10.321" v="14807" actId="20577"/>
          <ac:spMkLst>
            <pc:docMk/>
            <pc:sldMk cId="3030368919" sldId="679"/>
            <ac:spMk id="2" creationId="{61365102-6F14-4FB7-8C3C-AB618E6179A2}"/>
          </ac:spMkLst>
        </pc:spChg>
        <pc:spChg chg="mod">
          <ac:chgData name="James Williams" userId="c957a50b-491f-4d94-b4bc-52aca3e2340d" providerId="ADAL" clId="{F8FEAAA4-DF63-4789-A829-F02CF003AA4D}" dt="2024-02-08T12:24:56.417" v="18890" actId="14100"/>
          <ac:spMkLst>
            <pc:docMk/>
            <pc:sldMk cId="3030368919" sldId="679"/>
            <ac:spMk id="15" creationId="{005CED6A-A5A7-4341-8E5F-61ACE04CC2A1}"/>
          </ac:spMkLst>
        </pc:spChg>
      </pc:sldChg>
      <pc:sldChg chg="delSp modSp add del mod">
        <pc:chgData name="James Williams" userId="c957a50b-491f-4d94-b4bc-52aca3e2340d" providerId="ADAL" clId="{F8FEAAA4-DF63-4789-A829-F02CF003AA4D}" dt="2024-02-08T12:18:51.547" v="18816" actId="2696"/>
        <pc:sldMkLst>
          <pc:docMk/>
          <pc:sldMk cId="1325071238" sldId="680"/>
        </pc:sldMkLst>
        <pc:spChg chg="mod">
          <ac:chgData name="James Williams" userId="c957a50b-491f-4d94-b4bc-52aca3e2340d" providerId="ADAL" clId="{F8FEAAA4-DF63-4789-A829-F02CF003AA4D}" dt="2024-01-30T18:47:51.371" v="313" actId="207"/>
          <ac:spMkLst>
            <pc:docMk/>
            <pc:sldMk cId="1325071238" sldId="680"/>
            <ac:spMk id="2" creationId="{61365102-6F14-4FB7-8C3C-AB618E6179A2}"/>
          </ac:spMkLst>
        </pc:spChg>
        <pc:spChg chg="del">
          <ac:chgData name="James Williams" userId="c957a50b-491f-4d94-b4bc-52aca3e2340d" providerId="ADAL" clId="{F8FEAAA4-DF63-4789-A829-F02CF003AA4D}" dt="2024-01-30T18:47:19.414" v="290" actId="478"/>
          <ac:spMkLst>
            <pc:docMk/>
            <pc:sldMk cId="1325071238" sldId="680"/>
            <ac:spMk id="5" creationId="{986873A7-EB16-A90B-D899-5A7A4BDC6F9E}"/>
          </ac:spMkLst>
        </pc:spChg>
        <pc:spChg chg="del">
          <ac:chgData name="James Williams" userId="c957a50b-491f-4d94-b4bc-52aca3e2340d" providerId="ADAL" clId="{F8FEAAA4-DF63-4789-A829-F02CF003AA4D}" dt="2024-01-30T18:47:20.145" v="291" actId="478"/>
          <ac:spMkLst>
            <pc:docMk/>
            <pc:sldMk cId="1325071238" sldId="680"/>
            <ac:spMk id="11" creationId="{95280589-9BCE-EA02-7CC3-77B356146E6A}"/>
          </ac:spMkLst>
        </pc:spChg>
        <pc:spChg chg="mod">
          <ac:chgData name="James Williams" userId="c957a50b-491f-4d94-b4bc-52aca3e2340d" providerId="ADAL" clId="{F8FEAAA4-DF63-4789-A829-F02CF003AA4D}" dt="2024-01-30T18:47:33.235" v="307" actId="14100"/>
          <ac:spMkLst>
            <pc:docMk/>
            <pc:sldMk cId="1325071238" sldId="680"/>
            <ac:spMk id="15" creationId="{005CED6A-A5A7-4341-8E5F-61ACE04CC2A1}"/>
          </ac:spMkLst>
        </pc:spChg>
        <pc:picChg chg="del">
          <ac:chgData name="James Williams" userId="c957a50b-491f-4d94-b4bc-52aca3e2340d" providerId="ADAL" clId="{F8FEAAA4-DF63-4789-A829-F02CF003AA4D}" dt="2024-01-30T18:45:44.326" v="259" actId="478"/>
          <ac:picMkLst>
            <pc:docMk/>
            <pc:sldMk cId="1325071238" sldId="680"/>
            <ac:picMk id="4" creationId="{B9F925BA-482E-E0CF-5F4C-05CF56254E82}"/>
          </ac:picMkLst>
        </pc:picChg>
        <pc:picChg chg="del">
          <ac:chgData name="James Williams" userId="c957a50b-491f-4d94-b4bc-52aca3e2340d" providerId="ADAL" clId="{F8FEAAA4-DF63-4789-A829-F02CF003AA4D}" dt="2024-01-30T18:45:43.780" v="258" actId="478"/>
          <ac:picMkLst>
            <pc:docMk/>
            <pc:sldMk cId="1325071238" sldId="680"/>
            <ac:picMk id="9" creationId="{D3EFBDF2-5CCA-3244-67F0-C44A2A6666B0}"/>
          </ac:picMkLst>
        </pc:picChg>
      </pc:sldChg>
      <pc:sldChg chg="add del">
        <pc:chgData name="James Williams" userId="c957a50b-491f-4d94-b4bc-52aca3e2340d" providerId="ADAL" clId="{F8FEAAA4-DF63-4789-A829-F02CF003AA4D}" dt="2024-02-09T12:27:23.691" v="20847" actId="2696"/>
        <pc:sldMkLst>
          <pc:docMk/>
          <pc:sldMk cId="1087639438" sldId="681"/>
        </pc:sldMkLst>
      </pc:sldChg>
      <pc:sldChg chg="addSp delSp modSp add del mod">
        <pc:chgData name="James Williams" userId="c957a50b-491f-4d94-b4bc-52aca3e2340d" providerId="ADAL" clId="{F8FEAAA4-DF63-4789-A829-F02CF003AA4D}" dt="2024-02-08T18:51:52.270" v="19875" actId="2696"/>
        <pc:sldMkLst>
          <pc:docMk/>
          <pc:sldMk cId="3696106194" sldId="681"/>
        </pc:sldMkLst>
        <pc:spChg chg="mod ord">
          <ac:chgData name="James Williams" userId="c957a50b-491f-4d94-b4bc-52aca3e2340d" providerId="ADAL" clId="{F8FEAAA4-DF63-4789-A829-F02CF003AA4D}" dt="2024-02-01T17:06:00.361" v="388" actId="14100"/>
          <ac:spMkLst>
            <pc:docMk/>
            <pc:sldMk cId="3696106194" sldId="681"/>
            <ac:spMk id="2" creationId="{61365102-6F14-4FB7-8C3C-AB618E6179A2}"/>
          </ac:spMkLst>
        </pc:spChg>
        <pc:spChg chg="del">
          <ac:chgData name="James Williams" userId="c957a50b-491f-4d94-b4bc-52aca3e2340d" providerId="ADAL" clId="{F8FEAAA4-DF63-4789-A829-F02CF003AA4D}" dt="2024-02-01T16:56:16.821" v="316" actId="478"/>
          <ac:spMkLst>
            <pc:docMk/>
            <pc:sldMk cId="3696106194" sldId="681"/>
            <ac:spMk id="3" creationId="{ACFA59FE-F30D-4788-958A-365A3DAB6C54}"/>
          </ac:spMkLst>
        </pc:spChg>
        <pc:spChg chg="add del">
          <ac:chgData name="James Williams" userId="c957a50b-491f-4d94-b4bc-52aca3e2340d" providerId="ADAL" clId="{F8FEAAA4-DF63-4789-A829-F02CF003AA4D}" dt="2024-02-01T17:02:46.039" v="342" actId="26606"/>
          <ac:spMkLst>
            <pc:docMk/>
            <pc:sldMk cId="3696106194" sldId="681"/>
            <ac:spMk id="8" creationId="{1B15ED52-F352-441B-82BF-E0EA34836D08}"/>
          </ac:spMkLst>
        </pc:spChg>
        <pc:spChg chg="add del">
          <ac:chgData name="James Williams" userId="c957a50b-491f-4d94-b4bc-52aca3e2340d" providerId="ADAL" clId="{F8FEAAA4-DF63-4789-A829-F02CF003AA4D}" dt="2024-02-01T17:02:46.039" v="342" actId="26606"/>
          <ac:spMkLst>
            <pc:docMk/>
            <pc:sldMk cId="3696106194" sldId="681"/>
            <ac:spMk id="10" creationId="{3B2E3793-BFE6-45A2-9B7B-E18844431C99}"/>
          </ac:spMkLst>
        </pc:spChg>
        <pc:spChg chg="add del">
          <ac:chgData name="James Williams" userId="c957a50b-491f-4d94-b4bc-52aca3e2340d" providerId="ADAL" clId="{F8FEAAA4-DF63-4789-A829-F02CF003AA4D}" dt="2024-02-01T17:02:46.039" v="342" actId="26606"/>
          <ac:spMkLst>
            <pc:docMk/>
            <pc:sldMk cId="3696106194" sldId="681"/>
            <ac:spMk id="12" creationId="{BC4C4868-CB8F-4AF9-9CDB-8108F2C19B67}"/>
          </ac:spMkLst>
        </pc:spChg>
        <pc:spChg chg="add del">
          <ac:chgData name="James Williams" userId="c957a50b-491f-4d94-b4bc-52aca3e2340d" providerId="ADAL" clId="{F8FEAAA4-DF63-4789-A829-F02CF003AA4D}" dt="2024-02-01T17:02:46.039" v="342" actId="26606"/>
          <ac:spMkLst>
            <pc:docMk/>
            <pc:sldMk cId="3696106194" sldId="681"/>
            <ac:spMk id="14" creationId="{375E0459-6403-40CD-989D-56A4407CA12E}"/>
          </ac:spMkLst>
        </pc:spChg>
        <pc:spChg chg="mod ord">
          <ac:chgData name="James Williams" userId="c957a50b-491f-4d94-b4bc-52aca3e2340d" providerId="ADAL" clId="{F8FEAAA4-DF63-4789-A829-F02CF003AA4D}" dt="2024-02-01T17:05:52.780" v="384" actId="14100"/>
          <ac:spMkLst>
            <pc:docMk/>
            <pc:sldMk cId="3696106194" sldId="681"/>
            <ac:spMk id="15" creationId="{005CED6A-A5A7-4341-8E5F-61ACE04CC2A1}"/>
          </ac:spMkLst>
        </pc:spChg>
        <pc:spChg chg="add del">
          <ac:chgData name="James Williams" userId="c957a50b-491f-4d94-b4bc-52aca3e2340d" providerId="ADAL" clId="{F8FEAAA4-DF63-4789-A829-F02CF003AA4D}" dt="2024-02-01T17:02:46.039" v="342" actId="26606"/>
          <ac:spMkLst>
            <pc:docMk/>
            <pc:sldMk cId="3696106194" sldId="681"/>
            <ac:spMk id="16" creationId="{53E5B1A8-3AC9-4BD1-9BBC-78CA94F2D1BA}"/>
          </ac:spMkLst>
        </pc:spChg>
        <pc:spChg chg="del">
          <ac:chgData name="James Williams" userId="c957a50b-491f-4d94-b4bc-52aca3e2340d" providerId="ADAL" clId="{F8FEAAA4-DF63-4789-A829-F02CF003AA4D}" dt="2024-02-01T16:56:13.772" v="315" actId="478"/>
          <ac:spMkLst>
            <pc:docMk/>
            <pc:sldMk cId="3696106194" sldId="681"/>
            <ac:spMk id="17" creationId="{CEAF2DB2-BD29-41C9-A3B9-1798706EEC0E}"/>
          </ac:spMkLst>
        </pc:spChg>
        <pc:spChg chg="add del">
          <ac:chgData name="James Williams" userId="c957a50b-491f-4d94-b4bc-52aca3e2340d" providerId="ADAL" clId="{F8FEAAA4-DF63-4789-A829-F02CF003AA4D}" dt="2024-02-01T17:02:46.024" v="341" actId="26606"/>
          <ac:spMkLst>
            <pc:docMk/>
            <pc:sldMk cId="3696106194" sldId="681"/>
            <ac:spMk id="21" creationId="{04812C46-200A-4DEB-A05E-3ED6C68C2387}"/>
          </ac:spMkLst>
        </pc:spChg>
        <pc:spChg chg="add del">
          <ac:chgData name="James Williams" userId="c957a50b-491f-4d94-b4bc-52aca3e2340d" providerId="ADAL" clId="{F8FEAAA4-DF63-4789-A829-F02CF003AA4D}" dt="2024-02-01T17:02:46.024" v="341" actId="26606"/>
          <ac:spMkLst>
            <pc:docMk/>
            <pc:sldMk cId="3696106194" sldId="681"/>
            <ac:spMk id="23" creationId="{D1EA859B-E555-4109-94F3-6700E046E008}"/>
          </ac:spMkLst>
        </pc:spChg>
        <pc:spChg chg="add del">
          <ac:chgData name="James Williams" userId="c957a50b-491f-4d94-b4bc-52aca3e2340d" providerId="ADAL" clId="{F8FEAAA4-DF63-4789-A829-F02CF003AA4D}" dt="2024-02-01T17:03:00.171" v="345" actId="26606"/>
          <ac:spMkLst>
            <pc:docMk/>
            <pc:sldMk cId="3696106194" sldId="681"/>
            <ac:spMk id="25" creationId="{8D42B8BD-40AF-488E-8A79-D7256C917229}"/>
          </ac:spMkLst>
        </pc:spChg>
        <pc:spChg chg="add del">
          <ac:chgData name="James Williams" userId="c957a50b-491f-4d94-b4bc-52aca3e2340d" providerId="ADAL" clId="{F8FEAAA4-DF63-4789-A829-F02CF003AA4D}" dt="2024-02-01T17:03:00.171" v="345" actId="26606"/>
          <ac:spMkLst>
            <pc:docMk/>
            <pc:sldMk cId="3696106194" sldId="681"/>
            <ac:spMk id="26" creationId="{C681C32C-7AFC-4BB3-9088-65CBDFC5D1C2}"/>
          </ac:spMkLst>
        </pc:spChg>
        <pc:spChg chg="add del">
          <ac:chgData name="James Williams" userId="c957a50b-491f-4d94-b4bc-52aca3e2340d" providerId="ADAL" clId="{F8FEAAA4-DF63-4789-A829-F02CF003AA4D}" dt="2024-02-01T17:03:00.171" v="345" actId="26606"/>
          <ac:spMkLst>
            <pc:docMk/>
            <pc:sldMk cId="3696106194" sldId="681"/>
            <ac:spMk id="27" creationId="{199C0ED0-69DE-4C31-A5CF-E2A46FD30226}"/>
          </ac:spMkLst>
        </pc:spChg>
        <pc:spChg chg="add">
          <ac:chgData name="James Williams" userId="c957a50b-491f-4d94-b4bc-52aca3e2340d" providerId="ADAL" clId="{F8FEAAA4-DF63-4789-A829-F02CF003AA4D}" dt="2024-02-01T17:03:00.171" v="345" actId="26606"/>
          <ac:spMkLst>
            <pc:docMk/>
            <pc:sldMk cId="3696106194" sldId="681"/>
            <ac:spMk id="32" creationId="{04812C46-200A-4DEB-A05E-3ED6C68C2387}"/>
          </ac:spMkLst>
        </pc:spChg>
        <pc:spChg chg="add">
          <ac:chgData name="James Williams" userId="c957a50b-491f-4d94-b4bc-52aca3e2340d" providerId="ADAL" clId="{F8FEAAA4-DF63-4789-A829-F02CF003AA4D}" dt="2024-02-01T17:03:00.171" v="345" actId="26606"/>
          <ac:spMkLst>
            <pc:docMk/>
            <pc:sldMk cId="3696106194" sldId="681"/>
            <ac:spMk id="34" creationId="{D1EA859B-E555-4109-94F3-6700E046E008}"/>
          </ac:spMkLst>
        </pc:spChg>
        <pc:picChg chg="add del mod ord">
          <ac:chgData name="James Williams" userId="c957a50b-491f-4d94-b4bc-52aca3e2340d" providerId="ADAL" clId="{F8FEAAA4-DF63-4789-A829-F02CF003AA4D}" dt="2024-02-01T17:05:55.177" v="386" actId="1076"/>
          <ac:picMkLst>
            <pc:docMk/>
            <pc:sldMk cId="3696106194" sldId="681"/>
            <ac:picMk id="5" creationId="{D267D26A-2E77-1DD8-860E-F1DAD9FD3277}"/>
          </ac:picMkLst>
        </pc:picChg>
        <pc:picChg chg="add mod">
          <ac:chgData name="James Williams" userId="c957a50b-491f-4d94-b4bc-52aca3e2340d" providerId="ADAL" clId="{F8FEAAA4-DF63-4789-A829-F02CF003AA4D}" dt="2024-02-01T17:03:53.957" v="349" actId="1076"/>
          <ac:picMkLst>
            <pc:docMk/>
            <pc:sldMk cId="3696106194" sldId="681"/>
            <ac:picMk id="7" creationId="{5947DEB1-75F9-A92E-AF9A-FE2D4389ABB2}"/>
          </ac:picMkLst>
        </pc:picChg>
        <pc:picChg chg="del">
          <ac:chgData name="James Williams" userId="c957a50b-491f-4d94-b4bc-52aca3e2340d" providerId="ADAL" clId="{F8FEAAA4-DF63-4789-A829-F02CF003AA4D}" dt="2024-02-01T16:56:13.772" v="315" actId="478"/>
          <ac:picMkLst>
            <pc:docMk/>
            <pc:sldMk cId="3696106194" sldId="681"/>
            <ac:picMk id="13" creationId="{46BC56D1-B9E4-4C3C-836C-001FF0270B51}"/>
          </ac:picMkLst>
        </pc:picChg>
      </pc:sldChg>
      <pc:sldChg chg="add del">
        <pc:chgData name="James Williams" userId="c957a50b-491f-4d94-b4bc-52aca3e2340d" providerId="ADAL" clId="{F8FEAAA4-DF63-4789-A829-F02CF003AA4D}" dt="2024-02-06T11:17:25.967" v="390" actId="2696"/>
        <pc:sldMkLst>
          <pc:docMk/>
          <pc:sldMk cId="4281765709" sldId="682"/>
        </pc:sldMkLst>
      </pc:sldChg>
      <pc:sldChg chg="addSp delSp modSp add mod">
        <pc:chgData name="James Williams" userId="c957a50b-491f-4d94-b4bc-52aca3e2340d" providerId="ADAL" clId="{F8FEAAA4-DF63-4789-A829-F02CF003AA4D}" dt="2024-02-09T12:31:59.884" v="20851" actId="478"/>
        <pc:sldMkLst>
          <pc:docMk/>
          <pc:sldMk cId="411009942" sldId="736"/>
        </pc:sldMkLst>
        <pc:spChg chg="del">
          <ac:chgData name="James Williams" userId="c957a50b-491f-4d94-b4bc-52aca3e2340d" providerId="ADAL" clId="{F8FEAAA4-DF63-4789-A829-F02CF003AA4D}" dt="2024-02-09T12:31:58.396" v="20850" actId="478"/>
          <ac:spMkLst>
            <pc:docMk/>
            <pc:sldMk cId="411009942" sldId="736"/>
            <ac:spMk id="3" creationId="{4D112B94-F8AF-37C7-EF5E-4D10CE7C15F9}"/>
          </ac:spMkLst>
        </pc:spChg>
        <pc:spChg chg="add del mod">
          <ac:chgData name="James Williams" userId="c957a50b-491f-4d94-b4bc-52aca3e2340d" providerId="ADAL" clId="{F8FEAAA4-DF63-4789-A829-F02CF003AA4D}" dt="2024-02-09T12:31:59.884" v="20851" actId="478"/>
          <ac:spMkLst>
            <pc:docMk/>
            <pc:sldMk cId="411009942" sldId="736"/>
            <ac:spMk id="5" creationId="{F5B480C0-C5DB-CD4B-DF86-91681F0EA3FE}"/>
          </ac:spMkLst>
        </pc:spChg>
      </pc:sldChg>
      <pc:sldChg chg="add del">
        <pc:chgData name="James Williams" userId="c957a50b-491f-4d94-b4bc-52aca3e2340d" providerId="ADAL" clId="{F8FEAAA4-DF63-4789-A829-F02CF003AA4D}" dt="2024-02-09T12:27:23.691" v="20847" actId="2696"/>
        <pc:sldMkLst>
          <pc:docMk/>
          <pc:sldMk cId="1524413182" sldId="737"/>
        </pc:sldMkLst>
      </pc:sldChg>
      <pc:sldChg chg="addSp delSp modSp add mod">
        <pc:chgData name="James Williams" userId="c957a50b-491f-4d94-b4bc-52aca3e2340d" providerId="ADAL" clId="{F8FEAAA4-DF63-4789-A829-F02CF003AA4D}" dt="2024-02-09T12:31:46.765" v="20849" actId="478"/>
        <pc:sldMkLst>
          <pc:docMk/>
          <pc:sldMk cId="1342494136" sldId="743"/>
        </pc:sldMkLst>
        <pc:spChg chg="del">
          <ac:chgData name="James Williams" userId="c957a50b-491f-4d94-b4bc-52aca3e2340d" providerId="ADAL" clId="{F8FEAAA4-DF63-4789-A829-F02CF003AA4D}" dt="2024-02-09T12:31:45.254" v="20848" actId="478"/>
          <ac:spMkLst>
            <pc:docMk/>
            <pc:sldMk cId="1342494136" sldId="743"/>
            <ac:spMk id="3" creationId="{4D112B94-F8AF-37C7-EF5E-4D10CE7C15F9}"/>
          </ac:spMkLst>
        </pc:spChg>
        <pc:spChg chg="add del mod">
          <ac:chgData name="James Williams" userId="c957a50b-491f-4d94-b4bc-52aca3e2340d" providerId="ADAL" clId="{F8FEAAA4-DF63-4789-A829-F02CF003AA4D}" dt="2024-02-09T12:31:46.765" v="20849" actId="478"/>
          <ac:spMkLst>
            <pc:docMk/>
            <pc:sldMk cId="1342494136" sldId="743"/>
            <ac:spMk id="5" creationId="{F18A4D58-8B93-6E01-126C-80DE7E33DCA8}"/>
          </ac:spMkLst>
        </pc:spChg>
      </pc:sldChg>
      <pc:sldChg chg="add">
        <pc:chgData name="James Williams" userId="c957a50b-491f-4d94-b4bc-52aca3e2340d" providerId="ADAL" clId="{F8FEAAA4-DF63-4789-A829-F02CF003AA4D}" dt="2024-02-06T11:18:36.214" v="391"/>
        <pc:sldMkLst>
          <pc:docMk/>
          <pc:sldMk cId="3676970902" sldId="744"/>
        </pc:sldMkLst>
      </pc:sldChg>
      <pc:sldChg chg="add">
        <pc:chgData name="James Williams" userId="c957a50b-491f-4d94-b4bc-52aca3e2340d" providerId="ADAL" clId="{F8FEAAA4-DF63-4789-A829-F02CF003AA4D}" dt="2024-02-06T11:19:01.128" v="392"/>
        <pc:sldMkLst>
          <pc:docMk/>
          <pc:sldMk cId="2921813202" sldId="755"/>
        </pc:sldMkLst>
      </pc:sldChg>
      <pc:sldChg chg="modSp add mod">
        <pc:chgData name="James Williams" userId="c957a50b-491f-4d94-b4bc-52aca3e2340d" providerId="ADAL" clId="{F8FEAAA4-DF63-4789-A829-F02CF003AA4D}" dt="2024-02-15T15:32:43.271" v="22637" actId="13926"/>
        <pc:sldMkLst>
          <pc:docMk/>
          <pc:sldMk cId="2860347221" sldId="757"/>
        </pc:sldMkLst>
        <pc:spChg chg="mod">
          <ac:chgData name="James Williams" userId="c957a50b-491f-4d94-b4bc-52aca3e2340d" providerId="ADAL" clId="{F8FEAAA4-DF63-4789-A829-F02CF003AA4D}" dt="2024-02-15T15:31:21.425" v="22559" actId="1076"/>
          <ac:spMkLst>
            <pc:docMk/>
            <pc:sldMk cId="2860347221" sldId="757"/>
            <ac:spMk id="3" creationId="{E009BC28-43DE-007D-A3FB-653A632E858B}"/>
          </ac:spMkLst>
        </pc:spChg>
        <pc:spChg chg="mod">
          <ac:chgData name="James Williams" userId="c957a50b-491f-4d94-b4bc-52aca3e2340d" providerId="ADAL" clId="{F8FEAAA4-DF63-4789-A829-F02CF003AA4D}" dt="2024-02-15T15:32:43.271" v="22637" actId="13926"/>
          <ac:spMkLst>
            <pc:docMk/>
            <pc:sldMk cId="2860347221" sldId="757"/>
            <ac:spMk id="15" creationId="{3C22E9FF-1110-BAC0-3742-6B2DF7A08E90}"/>
          </ac:spMkLst>
        </pc:spChg>
        <pc:cxnChg chg="mod">
          <ac:chgData name="James Williams" userId="c957a50b-491f-4d94-b4bc-52aca3e2340d" providerId="ADAL" clId="{F8FEAAA4-DF63-4789-A829-F02CF003AA4D}" dt="2024-02-15T15:31:32.094" v="22561" actId="14100"/>
          <ac:cxnSpMkLst>
            <pc:docMk/>
            <pc:sldMk cId="2860347221" sldId="757"/>
            <ac:cxnSpMk id="5" creationId="{3F26FD4B-7287-3ADC-388C-7DE24AD1F220}"/>
          </ac:cxnSpMkLst>
        </pc:cxnChg>
      </pc:sldChg>
      <pc:sldChg chg="modSp add mod">
        <pc:chgData name="James Williams" userId="c957a50b-491f-4d94-b4bc-52aca3e2340d" providerId="ADAL" clId="{F8FEAAA4-DF63-4789-A829-F02CF003AA4D}" dt="2024-02-15T15:32:35.447" v="22636" actId="13926"/>
        <pc:sldMkLst>
          <pc:docMk/>
          <pc:sldMk cId="54682279" sldId="758"/>
        </pc:sldMkLst>
        <pc:spChg chg="mod">
          <ac:chgData name="James Williams" userId="c957a50b-491f-4d94-b4bc-52aca3e2340d" providerId="ADAL" clId="{F8FEAAA4-DF63-4789-A829-F02CF003AA4D}" dt="2024-02-15T15:32:35.447" v="22636" actId="13926"/>
          <ac:spMkLst>
            <pc:docMk/>
            <pc:sldMk cId="54682279" sldId="758"/>
            <ac:spMk id="15" creationId="{3C22E9FF-1110-BAC0-3742-6B2DF7A08E90}"/>
          </ac:spMkLst>
        </pc:spChg>
      </pc:sldChg>
      <pc:sldChg chg="modSp add mod">
        <pc:chgData name="James Williams" userId="c957a50b-491f-4d94-b4bc-52aca3e2340d" providerId="ADAL" clId="{F8FEAAA4-DF63-4789-A829-F02CF003AA4D}" dt="2024-02-09T12:26:53.785" v="20846" actId="20577"/>
        <pc:sldMkLst>
          <pc:docMk/>
          <pc:sldMk cId="1134241530" sldId="766"/>
        </pc:sldMkLst>
        <pc:spChg chg="mod">
          <ac:chgData name="James Williams" userId="c957a50b-491f-4d94-b4bc-52aca3e2340d" providerId="ADAL" clId="{F8FEAAA4-DF63-4789-A829-F02CF003AA4D}" dt="2024-02-09T12:26:53.785" v="20846" actId="20577"/>
          <ac:spMkLst>
            <pc:docMk/>
            <pc:sldMk cId="1134241530" sldId="766"/>
            <ac:spMk id="2" creationId="{577FE3B1-AB79-F299-C5CC-F13B4C45CDAB}"/>
          </ac:spMkLst>
        </pc:spChg>
      </pc:sldChg>
      <pc:sldChg chg="add">
        <pc:chgData name="James Williams" userId="c957a50b-491f-4d94-b4bc-52aca3e2340d" providerId="ADAL" clId="{F8FEAAA4-DF63-4789-A829-F02CF003AA4D}" dt="2024-02-06T11:18:36.214" v="391"/>
        <pc:sldMkLst>
          <pc:docMk/>
          <pc:sldMk cId="4167163938" sldId="767"/>
        </pc:sldMkLst>
      </pc:sldChg>
      <pc:sldChg chg="add">
        <pc:chgData name="James Williams" userId="c957a50b-491f-4d94-b4bc-52aca3e2340d" providerId="ADAL" clId="{F8FEAAA4-DF63-4789-A829-F02CF003AA4D}" dt="2024-02-06T11:19:01.128" v="392"/>
        <pc:sldMkLst>
          <pc:docMk/>
          <pc:sldMk cId="1942554151" sldId="768"/>
        </pc:sldMkLst>
      </pc:sldChg>
      <pc:sldChg chg="add del">
        <pc:chgData name="James Williams" userId="c957a50b-491f-4d94-b4bc-52aca3e2340d" providerId="ADAL" clId="{F8FEAAA4-DF63-4789-A829-F02CF003AA4D}" dt="2024-02-06T13:08:11.727" v="840" actId="2696"/>
        <pc:sldMkLst>
          <pc:docMk/>
          <pc:sldMk cId="1162972339" sldId="769"/>
        </pc:sldMkLst>
      </pc:sldChg>
      <pc:sldChg chg="add del">
        <pc:chgData name="James Williams" userId="c957a50b-491f-4d94-b4bc-52aca3e2340d" providerId="ADAL" clId="{F8FEAAA4-DF63-4789-A829-F02CF003AA4D}" dt="2024-02-09T12:27:23.691" v="20847" actId="2696"/>
        <pc:sldMkLst>
          <pc:docMk/>
          <pc:sldMk cId="1411813569" sldId="770"/>
        </pc:sldMkLst>
      </pc:sldChg>
      <pc:sldChg chg="modSp add del mod">
        <pc:chgData name="James Williams" userId="c957a50b-491f-4d94-b4bc-52aca3e2340d" providerId="ADAL" clId="{F8FEAAA4-DF63-4789-A829-F02CF003AA4D}" dt="2024-02-07T16:46:23.002" v="14310" actId="2696"/>
        <pc:sldMkLst>
          <pc:docMk/>
          <pc:sldMk cId="3608106397" sldId="770"/>
        </pc:sldMkLst>
        <pc:spChg chg="mod">
          <ac:chgData name="James Williams" userId="c957a50b-491f-4d94-b4bc-52aca3e2340d" providerId="ADAL" clId="{F8FEAAA4-DF63-4789-A829-F02CF003AA4D}" dt="2024-02-07T16:46:14.269" v="14309" actId="27636"/>
          <ac:spMkLst>
            <pc:docMk/>
            <pc:sldMk cId="3608106397" sldId="770"/>
            <ac:spMk id="2" creationId="{61365102-6F14-4FB7-8C3C-AB618E6179A2}"/>
          </ac:spMkLst>
        </pc:spChg>
      </pc:sldChg>
      <pc:sldChg chg="modSp add del mod">
        <pc:chgData name="James Williams" userId="c957a50b-491f-4d94-b4bc-52aca3e2340d" providerId="ADAL" clId="{F8FEAAA4-DF63-4789-A829-F02CF003AA4D}" dt="2024-02-07T16:48:01.961" v="14366" actId="2696"/>
        <pc:sldMkLst>
          <pc:docMk/>
          <pc:sldMk cId="4204869207" sldId="770"/>
        </pc:sldMkLst>
        <pc:spChg chg="mod">
          <ac:chgData name="James Williams" userId="c957a50b-491f-4d94-b4bc-52aca3e2340d" providerId="ADAL" clId="{F8FEAAA4-DF63-4789-A829-F02CF003AA4D}" dt="2024-02-07T16:47:46.012" v="14365" actId="207"/>
          <ac:spMkLst>
            <pc:docMk/>
            <pc:sldMk cId="4204869207" sldId="770"/>
            <ac:spMk id="2" creationId="{61365102-6F14-4FB7-8C3C-AB618E6179A2}"/>
          </ac:spMkLst>
        </pc:spChg>
      </pc:sldChg>
      <pc:sldChg chg="modSp new del mod ord">
        <pc:chgData name="James Williams" userId="c957a50b-491f-4d94-b4bc-52aca3e2340d" providerId="ADAL" clId="{F8FEAAA4-DF63-4789-A829-F02CF003AA4D}" dt="2024-02-06T12:31:17.488" v="513" actId="2696"/>
        <pc:sldMkLst>
          <pc:docMk/>
          <pc:sldMk cId="187109302" sldId="771"/>
        </pc:sldMkLst>
        <pc:spChg chg="mod">
          <ac:chgData name="James Williams" userId="c957a50b-491f-4d94-b4bc-52aca3e2340d" providerId="ADAL" clId="{F8FEAAA4-DF63-4789-A829-F02CF003AA4D}" dt="2024-02-06T12:30:26.892" v="488"/>
          <ac:spMkLst>
            <pc:docMk/>
            <pc:sldMk cId="187109302" sldId="771"/>
            <ac:spMk id="3" creationId="{9A54F770-44AC-601B-F58E-DA713CE6ACDF}"/>
          </ac:spMkLst>
        </pc:spChg>
      </pc:sldChg>
      <pc:sldChg chg="modSp add mod">
        <pc:chgData name="James Williams" userId="c957a50b-491f-4d94-b4bc-52aca3e2340d" providerId="ADAL" clId="{F8FEAAA4-DF63-4789-A829-F02CF003AA4D}" dt="2024-02-07T18:38:20.800" v="16088" actId="403"/>
        <pc:sldMkLst>
          <pc:docMk/>
          <pc:sldMk cId="3694956366" sldId="772"/>
        </pc:sldMkLst>
        <pc:spChg chg="mod">
          <ac:chgData name="James Williams" userId="c957a50b-491f-4d94-b4bc-52aca3e2340d" providerId="ADAL" clId="{F8FEAAA4-DF63-4789-A829-F02CF003AA4D}" dt="2024-02-07T18:38:20.800" v="16088" actId="403"/>
          <ac:spMkLst>
            <pc:docMk/>
            <pc:sldMk cId="3694956366" sldId="772"/>
            <ac:spMk id="2" creationId="{61365102-6F14-4FB7-8C3C-AB618E6179A2}"/>
          </ac:spMkLst>
        </pc:spChg>
        <pc:spChg chg="mod">
          <ac:chgData name="James Williams" userId="c957a50b-491f-4d94-b4bc-52aca3e2340d" providerId="ADAL" clId="{F8FEAAA4-DF63-4789-A829-F02CF003AA4D}" dt="2024-02-07T17:00:49.255" v="14463" actId="20577"/>
          <ac:spMkLst>
            <pc:docMk/>
            <pc:sldMk cId="3694956366" sldId="772"/>
            <ac:spMk id="15" creationId="{005CED6A-A5A7-4341-8E5F-61ACE04CC2A1}"/>
          </ac:spMkLst>
        </pc:spChg>
      </pc:sldChg>
      <pc:sldChg chg="delSp modSp add del mod ord">
        <pc:chgData name="James Williams" userId="c957a50b-491f-4d94-b4bc-52aca3e2340d" providerId="ADAL" clId="{F8FEAAA4-DF63-4789-A829-F02CF003AA4D}" dt="2024-02-06T13:26:06.462" v="1422" actId="2696"/>
        <pc:sldMkLst>
          <pc:docMk/>
          <pc:sldMk cId="4079104301" sldId="773"/>
        </pc:sldMkLst>
        <pc:spChg chg="mod">
          <ac:chgData name="James Williams" userId="c957a50b-491f-4d94-b4bc-52aca3e2340d" providerId="ADAL" clId="{F8FEAAA4-DF63-4789-A829-F02CF003AA4D}" dt="2024-02-06T13:07:35.020" v="837" actId="20577"/>
          <ac:spMkLst>
            <pc:docMk/>
            <pc:sldMk cId="4079104301" sldId="773"/>
            <ac:spMk id="2" creationId="{61365102-6F14-4FB7-8C3C-AB618E6179A2}"/>
          </ac:spMkLst>
        </pc:spChg>
        <pc:spChg chg="mod">
          <ac:chgData name="James Williams" userId="c957a50b-491f-4d94-b4bc-52aca3e2340d" providerId="ADAL" clId="{F8FEAAA4-DF63-4789-A829-F02CF003AA4D}" dt="2024-02-06T13:07:28.841" v="824" actId="27636"/>
          <ac:spMkLst>
            <pc:docMk/>
            <pc:sldMk cId="4079104301" sldId="773"/>
            <ac:spMk id="15" creationId="{005CED6A-A5A7-4341-8E5F-61ACE04CC2A1}"/>
          </ac:spMkLst>
        </pc:spChg>
        <pc:picChg chg="del">
          <ac:chgData name="James Williams" userId="c957a50b-491f-4d94-b4bc-52aca3e2340d" providerId="ADAL" clId="{F8FEAAA4-DF63-4789-A829-F02CF003AA4D}" dt="2024-02-06T13:07:25.572" v="822" actId="478"/>
          <ac:picMkLst>
            <pc:docMk/>
            <pc:sldMk cId="4079104301" sldId="773"/>
            <ac:picMk id="5" creationId="{B3E39FBE-E1F4-406D-A2CC-3A9483AB85CC}"/>
          </ac:picMkLst>
        </pc:picChg>
      </pc:sldChg>
      <pc:sldChg chg="addSp delSp modSp add mod modNotesTx">
        <pc:chgData name="James Williams" userId="c957a50b-491f-4d94-b4bc-52aca3e2340d" providerId="ADAL" clId="{F8FEAAA4-DF63-4789-A829-F02CF003AA4D}" dt="2024-02-07T14:41:41.248" v="13137" actId="20577"/>
        <pc:sldMkLst>
          <pc:docMk/>
          <pc:sldMk cId="4172376158" sldId="774"/>
        </pc:sldMkLst>
        <pc:spChg chg="mod">
          <ac:chgData name="James Williams" userId="c957a50b-491f-4d94-b4bc-52aca3e2340d" providerId="ADAL" clId="{F8FEAAA4-DF63-4789-A829-F02CF003AA4D}" dt="2024-02-07T13:09:07.454" v="12982" actId="20577"/>
          <ac:spMkLst>
            <pc:docMk/>
            <pc:sldMk cId="4172376158" sldId="774"/>
            <ac:spMk id="2" creationId="{61365102-6F14-4FB7-8C3C-AB618E6179A2}"/>
          </ac:spMkLst>
        </pc:spChg>
        <pc:spChg chg="mod">
          <ac:chgData name="James Williams" userId="c957a50b-491f-4d94-b4bc-52aca3e2340d" providerId="ADAL" clId="{F8FEAAA4-DF63-4789-A829-F02CF003AA4D}" dt="2024-02-07T14:41:41.248" v="13137" actId="20577"/>
          <ac:spMkLst>
            <pc:docMk/>
            <pc:sldMk cId="4172376158" sldId="774"/>
            <ac:spMk id="15" creationId="{005CED6A-A5A7-4341-8E5F-61ACE04CC2A1}"/>
          </ac:spMkLst>
        </pc:spChg>
        <pc:picChg chg="add mod">
          <ac:chgData name="James Williams" userId="c957a50b-491f-4d94-b4bc-52aca3e2340d" providerId="ADAL" clId="{F8FEAAA4-DF63-4789-A829-F02CF003AA4D}" dt="2024-02-07T13:08:37.227" v="12973" actId="1076"/>
          <ac:picMkLst>
            <pc:docMk/>
            <pc:sldMk cId="4172376158" sldId="774"/>
            <ac:picMk id="4" creationId="{DC54E258-4638-4F37-417E-C94A29B0B979}"/>
          </ac:picMkLst>
        </pc:picChg>
        <pc:picChg chg="del">
          <ac:chgData name="James Williams" userId="c957a50b-491f-4d94-b4bc-52aca3e2340d" providerId="ADAL" clId="{F8FEAAA4-DF63-4789-A829-F02CF003AA4D}" dt="2024-02-06T13:08:20.593" v="843" actId="478"/>
          <ac:picMkLst>
            <pc:docMk/>
            <pc:sldMk cId="4172376158" sldId="774"/>
            <ac:picMk id="5" creationId="{B3E39FBE-E1F4-406D-A2CC-3A9483AB85CC}"/>
          </ac:picMkLst>
        </pc:picChg>
      </pc:sldChg>
      <pc:sldChg chg="addSp delSp modSp add mod modNotesTx">
        <pc:chgData name="James Williams" userId="c957a50b-491f-4d94-b4bc-52aca3e2340d" providerId="ADAL" clId="{F8FEAAA4-DF63-4789-A829-F02CF003AA4D}" dt="2024-02-06T13:41:18.231" v="2148" actId="20577"/>
        <pc:sldMkLst>
          <pc:docMk/>
          <pc:sldMk cId="4221559611" sldId="775"/>
        </pc:sldMkLst>
        <pc:spChg chg="mod">
          <ac:chgData name="James Williams" userId="c957a50b-491f-4d94-b4bc-52aca3e2340d" providerId="ADAL" clId="{F8FEAAA4-DF63-4789-A829-F02CF003AA4D}" dt="2024-02-06T13:29:18.580" v="1505" actId="20577"/>
          <ac:spMkLst>
            <pc:docMk/>
            <pc:sldMk cId="4221559611" sldId="775"/>
            <ac:spMk id="2" creationId="{61365102-6F14-4FB7-8C3C-AB618E6179A2}"/>
          </ac:spMkLst>
        </pc:spChg>
        <pc:spChg chg="add del mod">
          <ac:chgData name="James Williams" userId="c957a50b-491f-4d94-b4bc-52aca3e2340d" providerId="ADAL" clId="{F8FEAAA4-DF63-4789-A829-F02CF003AA4D}" dt="2024-02-06T13:26:27.219" v="1445" actId="478"/>
          <ac:spMkLst>
            <pc:docMk/>
            <pc:sldMk cId="4221559611" sldId="775"/>
            <ac:spMk id="5" creationId="{DCEC033B-64DA-D64E-B112-5730C613BDCE}"/>
          </ac:spMkLst>
        </pc:spChg>
        <pc:spChg chg="del">
          <ac:chgData name="James Williams" userId="c957a50b-491f-4d94-b4bc-52aca3e2340d" providerId="ADAL" clId="{F8FEAAA4-DF63-4789-A829-F02CF003AA4D}" dt="2024-02-06T13:26:25.322" v="1444" actId="478"/>
          <ac:spMkLst>
            <pc:docMk/>
            <pc:sldMk cId="4221559611" sldId="775"/>
            <ac:spMk id="15" creationId="{005CED6A-A5A7-4341-8E5F-61ACE04CC2A1}"/>
          </ac:spMkLst>
        </pc:spChg>
        <pc:spChg chg="add mod">
          <ac:chgData name="James Williams" userId="c957a50b-491f-4d94-b4bc-52aca3e2340d" providerId="ADAL" clId="{F8FEAAA4-DF63-4789-A829-F02CF003AA4D}" dt="2024-02-06T13:41:18.231" v="2148" actId="20577"/>
          <ac:spMkLst>
            <pc:docMk/>
            <pc:sldMk cId="4221559611" sldId="775"/>
            <ac:spMk id="19" creationId="{08C2B257-77CB-92EF-87E9-F9123620010C}"/>
          </ac:spMkLst>
        </pc:spChg>
        <pc:picChg chg="del">
          <ac:chgData name="James Williams" userId="c957a50b-491f-4d94-b4bc-52aca3e2340d" providerId="ADAL" clId="{F8FEAAA4-DF63-4789-A829-F02CF003AA4D}" dt="2024-02-06T13:26:21.248" v="1443" actId="478"/>
          <ac:picMkLst>
            <pc:docMk/>
            <pc:sldMk cId="4221559611" sldId="775"/>
            <ac:picMk id="4" creationId="{DC54E258-4638-4F37-417E-C94A29B0B979}"/>
          </ac:picMkLst>
        </pc:picChg>
        <pc:picChg chg="add del mod">
          <ac:chgData name="James Williams" userId="c957a50b-491f-4d94-b4bc-52aca3e2340d" providerId="ADAL" clId="{F8FEAAA4-DF63-4789-A829-F02CF003AA4D}" dt="2024-02-06T13:28:09.208" v="1483" actId="478"/>
          <ac:picMkLst>
            <pc:docMk/>
            <pc:sldMk cId="4221559611" sldId="775"/>
            <ac:picMk id="7" creationId="{B9AC69D6-379B-1E9D-0C12-30B7E633958C}"/>
          </ac:picMkLst>
        </pc:picChg>
        <pc:picChg chg="add del mod">
          <ac:chgData name="James Williams" userId="c957a50b-491f-4d94-b4bc-52aca3e2340d" providerId="ADAL" clId="{F8FEAAA4-DF63-4789-A829-F02CF003AA4D}" dt="2024-02-06T13:29:01.794" v="1486" actId="478"/>
          <ac:picMkLst>
            <pc:docMk/>
            <pc:sldMk cId="4221559611" sldId="775"/>
            <ac:picMk id="11" creationId="{BE4D0BC0-CDA4-8BC1-8A7C-FB7CE70D56F0}"/>
          </ac:picMkLst>
        </pc:picChg>
        <pc:picChg chg="add mod">
          <ac:chgData name="James Williams" userId="c957a50b-491f-4d94-b4bc-52aca3e2340d" providerId="ADAL" clId="{F8FEAAA4-DF63-4789-A829-F02CF003AA4D}" dt="2024-02-06T13:30:12.577" v="1512" actId="1076"/>
          <ac:picMkLst>
            <pc:docMk/>
            <pc:sldMk cId="4221559611" sldId="775"/>
            <ac:picMk id="17" creationId="{6A8E97AF-9996-B60B-0162-E4D7907F45BC}"/>
          </ac:picMkLst>
        </pc:picChg>
      </pc:sldChg>
      <pc:sldChg chg="addSp modSp add mod">
        <pc:chgData name="James Williams" userId="c957a50b-491f-4d94-b4bc-52aca3e2340d" providerId="ADAL" clId="{F8FEAAA4-DF63-4789-A829-F02CF003AA4D}" dt="2024-02-06T13:45:19.159" v="2515" actId="207"/>
        <pc:sldMkLst>
          <pc:docMk/>
          <pc:sldMk cId="2594927924" sldId="776"/>
        </pc:sldMkLst>
        <pc:spChg chg="add mod">
          <ac:chgData name="James Williams" userId="c957a50b-491f-4d94-b4bc-52aca3e2340d" providerId="ADAL" clId="{F8FEAAA4-DF63-4789-A829-F02CF003AA4D}" dt="2024-02-06T13:45:19.159" v="2515" actId="207"/>
          <ac:spMkLst>
            <pc:docMk/>
            <pc:sldMk cId="2594927924" sldId="776"/>
            <ac:spMk id="3" creationId="{A98BCA6E-AB0A-B54C-1075-A5D5640D474E}"/>
          </ac:spMkLst>
        </pc:spChg>
        <pc:picChg chg="mod">
          <ac:chgData name="James Williams" userId="c957a50b-491f-4d94-b4bc-52aca3e2340d" providerId="ADAL" clId="{F8FEAAA4-DF63-4789-A829-F02CF003AA4D}" dt="2024-02-06T13:34:55.612" v="1756" actId="1076"/>
          <ac:picMkLst>
            <pc:docMk/>
            <pc:sldMk cId="2594927924" sldId="776"/>
            <ac:picMk id="7" creationId="{B9AC69D6-379B-1E9D-0C12-30B7E633958C}"/>
          </ac:picMkLst>
        </pc:picChg>
      </pc:sldChg>
      <pc:sldChg chg="addSp delSp modSp add mod modNotesTx">
        <pc:chgData name="James Williams" userId="c957a50b-491f-4d94-b4bc-52aca3e2340d" providerId="ADAL" clId="{F8FEAAA4-DF63-4789-A829-F02CF003AA4D}" dt="2024-02-06T14:17:11.825" v="4058" actId="113"/>
        <pc:sldMkLst>
          <pc:docMk/>
          <pc:sldMk cId="3326942985" sldId="777"/>
        </pc:sldMkLst>
        <pc:spChg chg="mod">
          <ac:chgData name="James Williams" userId="c957a50b-491f-4d94-b4bc-52aca3e2340d" providerId="ADAL" clId="{F8FEAAA4-DF63-4789-A829-F02CF003AA4D}" dt="2024-02-06T14:00:54.125" v="3171" actId="20577"/>
          <ac:spMkLst>
            <pc:docMk/>
            <pc:sldMk cId="3326942985" sldId="777"/>
            <ac:spMk id="2" creationId="{61365102-6F14-4FB7-8C3C-AB618E6179A2}"/>
          </ac:spMkLst>
        </pc:spChg>
        <pc:spChg chg="mod">
          <ac:chgData name="James Williams" userId="c957a50b-491f-4d94-b4bc-52aca3e2340d" providerId="ADAL" clId="{F8FEAAA4-DF63-4789-A829-F02CF003AA4D}" dt="2024-02-06T14:17:11.825" v="4058" actId="113"/>
          <ac:spMkLst>
            <pc:docMk/>
            <pc:sldMk cId="3326942985" sldId="777"/>
            <ac:spMk id="3" creationId="{A98BCA6E-AB0A-B54C-1075-A5D5640D474E}"/>
          </ac:spMkLst>
        </pc:spChg>
        <pc:picChg chg="add mod">
          <ac:chgData name="James Williams" userId="c957a50b-491f-4d94-b4bc-52aca3e2340d" providerId="ADAL" clId="{F8FEAAA4-DF63-4789-A829-F02CF003AA4D}" dt="2024-02-06T14:01:14.353" v="3176" actId="1076"/>
          <ac:picMkLst>
            <pc:docMk/>
            <pc:sldMk cId="3326942985" sldId="777"/>
            <ac:picMk id="5" creationId="{56944F2D-517C-E83C-001B-0DDB5068A3CD}"/>
          </ac:picMkLst>
        </pc:picChg>
        <pc:picChg chg="del">
          <ac:chgData name="James Williams" userId="c957a50b-491f-4d94-b4bc-52aca3e2340d" providerId="ADAL" clId="{F8FEAAA4-DF63-4789-A829-F02CF003AA4D}" dt="2024-02-06T14:00:29.426" v="3150" actId="478"/>
          <ac:picMkLst>
            <pc:docMk/>
            <pc:sldMk cId="3326942985" sldId="777"/>
            <ac:picMk id="7" creationId="{B9AC69D6-379B-1E9D-0C12-30B7E633958C}"/>
          </ac:picMkLst>
        </pc:picChg>
      </pc:sldChg>
      <pc:sldChg chg="addSp delSp modSp add mod modNotesTx">
        <pc:chgData name="James Williams" userId="c957a50b-491f-4d94-b4bc-52aca3e2340d" providerId="ADAL" clId="{F8FEAAA4-DF63-4789-A829-F02CF003AA4D}" dt="2024-02-06T14:23:18.807" v="4138" actId="14100"/>
        <pc:sldMkLst>
          <pc:docMk/>
          <pc:sldMk cId="1404287316" sldId="778"/>
        </pc:sldMkLst>
        <pc:spChg chg="mod">
          <ac:chgData name="James Williams" userId="c957a50b-491f-4d94-b4bc-52aca3e2340d" providerId="ADAL" clId="{F8FEAAA4-DF63-4789-A829-F02CF003AA4D}" dt="2024-02-06T14:03:55.284" v="3380" actId="20577"/>
          <ac:spMkLst>
            <pc:docMk/>
            <pc:sldMk cId="1404287316" sldId="778"/>
            <ac:spMk id="2" creationId="{61365102-6F14-4FB7-8C3C-AB618E6179A2}"/>
          </ac:spMkLst>
        </pc:spChg>
        <pc:spChg chg="mod">
          <ac:chgData name="James Williams" userId="c957a50b-491f-4d94-b4bc-52aca3e2340d" providerId="ADAL" clId="{F8FEAAA4-DF63-4789-A829-F02CF003AA4D}" dt="2024-02-06T14:23:18.807" v="4138" actId="14100"/>
          <ac:spMkLst>
            <pc:docMk/>
            <pc:sldMk cId="1404287316" sldId="778"/>
            <ac:spMk id="3" creationId="{A98BCA6E-AB0A-B54C-1075-A5D5640D474E}"/>
          </ac:spMkLst>
        </pc:spChg>
        <pc:picChg chg="del">
          <ac:chgData name="James Williams" userId="c957a50b-491f-4d94-b4bc-52aca3e2340d" providerId="ADAL" clId="{F8FEAAA4-DF63-4789-A829-F02CF003AA4D}" dt="2024-02-06T14:03:57.191" v="3381" actId="478"/>
          <ac:picMkLst>
            <pc:docMk/>
            <pc:sldMk cId="1404287316" sldId="778"/>
            <ac:picMk id="5" creationId="{56944F2D-517C-E83C-001B-0DDB5068A3CD}"/>
          </ac:picMkLst>
        </pc:picChg>
        <pc:picChg chg="add del mod">
          <ac:chgData name="James Williams" userId="c957a50b-491f-4d94-b4bc-52aca3e2340d" providerId="ADAL" clId="{F8FEAAA4-DF63-4789-A829-F02CF003AA4D}" dt="2024-02-06T14:10:27.504" v="3719" actId="478"/>
          <ac:picMkLst>
            <pc:docMk/>
            <pc:sldMk cId="1404287316" sldId="778"/>
            <ac:picMk id="6" creationId="{715229B1-B92D-3E4C-DDF6-7F02E38DDD53}"/>
          </ac:picMkLst>
        </pc:picChg>
        <pc:picChg chg="add mod modCrop">
          <ac:chgData name="James Williams" userId="c957a50b-491f-4d94-b4bc-52aca3e2340d" providerId="ADAL" clId="{F8FEAAA4-DF63-4789-A829-F02CF003AA4D}" dt="2024-02-06T14:21:06.212" v="4125" actId="1076"/>
          <ac:picMkLst>
            <pc:docMk/>
            <pc:sldMk cId="1404287316" sldId="778"/>
            <ac:picMk id="9" creationId="{BD5C5B04-07A6-8743-EC17-BE82FF3A12E3}"/>
          </ac:picMkLst>
        </pc:picChg>
      </pc:sldChg>
      <pc:sldChg chg="addSp delSp modSp add mod">
        <pc:chgData name="James Williams" userId="c957a50b-491f-4d94-b4bc-52aca3e2340d" providerId="ADAL" clId="{F8FEAAA4-DF63-4789-A829-F02CF003AA4D}" dt="2024-02-06T14:26:13.999" v="4332" actId="948"/>
        <pc:sldMkLst>
          <pc:docMk/>
          <pc:sldMk cId="2845811487" sldId="779"/>
        </pc:sldMkLst>
        <pc:spChg chg="mod ord">
          <ac:chgData name="James Williams" userId="c957a50b-491f-4d94-b4bc-52aca3e2340d" providerId="ADAL" clId="{F8FEAAA4-DF63-4789-A829-F02CF003AA4D}" dt="2024-02-06T14:17:47.556" v="4061" actId="1076"/>
          <ac:spMkLst>
            <pc:docMk/>
            <pc:sldMk cId="2845811487" sldId="779"/>
            <ac:spMk id="2" creationId="{61365102-6F14-4FB7-8C3C-AB618E6179A2}"/>
          </ac:spMkLst>
        </pc:spChg>
        <pc:spChg chg="del">
          <ac:chgData name="James Williams" userId="c957a50b-491f-4d94-b4bc-52aca3e2340d" providerId="ADAL" clId="{F8FEAAA4-DF63-4789-A829-F02CF003AA4D}" dt="2024-02-06T14:11:01.953" v="3727" actId="478"/>
          <ac:spMkLst>
            <pc:docMk/>
            <pc:sldMk cId="2845811487" sldId="779"/>
            <ac:spMk id="3" creationId="{A98BCA6E-AB0A-B54C-1075-A5D5640D474E}"/>
          </ac:spMkLst>
        </pc:spChg>
        <pc:spChg chg="add mod">
          <ac:chgData name="James Williams" userId="c957a50b-491f-4d94-b4bc-52aca3e2340d" providerId="ADAL" clId="{F8FEAAA4-DF63-4789-A829-F02CF003AA4D}" dt="2024-02-06T14:26:13.999" v="4332" actId="948"/>
          <ac:spMkLst>
            <pc:docMk/>
            <pc:sldMk cId="2845811487" sldId="779"/>
            <ac:spMk id="13" creationId="{D72A5270-9CEE-B430-A543-43E78E362BB7}"/>
          </ac:spMkLst>
        </pc:spChg>
        <pc:picChg chg="add del mod">
          <ac:chgData name="James Williams" userId="c957a50b-491f-4d94-b4bc-52aca3e2340d" providerId="ADAL" clId="{F8FEAAA4-DF63-4789-A829-F02CF003AA4D}" dt="2024-02-06T14:22:26.539" v="4126" actId="478"/>
          <ac:picMkLst>
            <pc:docMk/>
            <pc:sldMk cId="2845811487" sldId="779"/>
            <ac:picMk id="5" creationId="{4724A783-ED69-3E44-6257-AA8AF71ADD56}"/>
          </ac:picMkLst>
        </pc:picChg>
        <pc:picChg chg="add mod modCrop">
          <ac:chgData name="James Williams" userId="c957a50b-491f-4d94-b4bc-52aca3e2340d" providerId="ADAL" clId="{F8FEAAA4-DF63-4789-A829-F02CF003AA4D}" dt="2024-02-06T14:25:57.827" v="4329" actId="1076"/>
          <ac:picMkLst>
            <pc:docMk/>
            <pc:sldMk cId="2845811487" sldId="779"/>
            <ac:picMk id="7" creationId="{000910C0-7EEC-F4C4-9B74-FB56909920D4}"/>
          </ac:picMkLst>
        </pc:picChg>
        <pc:picChg chg="del">
          <ac:chgData name="James Williams" userId="c957a50b-491f-4d94-b4bc-52aca3e2340d" providerId="ADAL" clId="{F8FEAAA4-DF63-4789-A829-F02CF003AA4D}" dt="2024-02-06T14:11:03.140" v="3728" actId="478"/>
          <ac:picMkLst>
            <pc:docMk/>
            <pc:sldMk cId="2845811487" sldId="779"/>
            <ac:picMk id="9" creationId="{BD5C5B04-07A6-8743-EC17-BE82FF3A12E3}"/>
          </ac:picMkLst>
        </pc:picChg>
      </pc:sldChg>
      <pc:sldChg chg="add del">
        <pc:chgData name="James Williams" userId="c957a50b-491f-4d94-b4bc-52aca3e2340d" providerId="ADAL" clId="{F8FEAAA4-DF63-4789-A829-F02CF003AA4D}" dt="2024-02-06T14:49:49.365" v="4334" actId="2890"/>
        <pc:sldMkLst>
          <pc:docMk/>
          <pc:sldMk cId="366426768" sldId="780"/>
        </pc:sldMkLst>
      </pc:sldChg>
      <pc:sldChg chg="addSp delSp modSp add mod ord modNotesTx">
        <pc:chgData name="James Williams" userId="c957a50b-491f-4d94-b4bc-52aca3e2340d" providerId="ADAL" clId="{F8FEAAA4-DF63-4789-A829-F02CF003AA4D}" dt="2024-02-06T15:01:19.245" v="4654" actId="20577"/>
        <pc:sldMkLst>
          <pc:docMk/>
          <pc:sldMk cId="2385586041" sldId="780"/>
        </pc:sldMkLst>
        <pc:spChg chg="mod">
          <ac:chgData name="James Williams" userId="c957a50b-491f-4d94-b4bc-52aca3e2340d" providerId="ADAL" clId="{F8FEAAA4-DF63-4789-A829-F02CF003AA4D}" dt="2024-02-06T15:01:19.245" v="4654" actId="20577"/>
          <ac:spMkLst>
            <pc:docMk/>
            <pc:sldMk cId="2385586041" sldId="780"/>
            <ac:spMk id="2" creationId="{61365102-6F14-4FB7-8C3C-AB618E6179A2}"/>
          </ac:spMkLst>
        </pc:spChg>
        <pc:spChg chg="mod">
          <ac:chgData name="James Williams" userId="c957a50b-491f-4d94-b4bc-52aca3e2340d" providerId="ADAL" clId="{F8FEAAA4-DF63-4789-A829-F02CF003AA4D}" dt="2024-02-06T15:00:57.881" v="4643" actId="20577"/>
          <ac:spMkLst>
            <pc:docMk/>
            <pc:sldMk cId="2385586041" sldId="780"/>
            <ac:spMk id="15" creationId="{005CED6A-A5A7-4341-8E5F-61ACE04CC2A1}"/>
          </ac:spMkLst>
        </pc:spChg>
        <pc:picChg chg="del">
          <ac:chgData name="James Williams" userId="c957a50b-491f-4d94-b4bc-52aca3e2340d" providerId="ADAL" clId="{F8FEAAA4-DF63-4789-A829-F02CF003AA4D}" dt="2024-02-06T14:50:07.758" v="4340" actId="478"/>
          <ac:picMkLst>
            <pc:docMk/>
            <pc:sldMk cId="2385586041" sldId="780"/>
            <ac:picMk id="4" creationId="{DC54E258-4638-4F37-417E-C94A29B0B979}"/>
          </ac:picMkLst>
        </pc:picChg>
        <pc:picChg chg="add mod modCrop">
          <ac:chgData name="James Williams" userId="c957a50b-491f-4d94-b4bc-52aca3e2340d" providerId="ADAL" clId="{F8FEAAA4-DF63-4789-A829-F02CF003AA4D}" dt="2024-02-06T15:01:13.146" v="4647" actId="1076"/>
          <ac:picMkLst>
            <pc:docMk/>
            <pc:sldMk cId="2385586041" sldId="780"/>
            <ac:picMk id="5" creationId="{1B9EA76C-8469-4AF6-4C19-5070B9FBBB80}"/>
          </ac:picMkLst>
        </pc:picChg>
      </pc:sldChg>
      <pc:sldChg chg="addSp delSp modSp add mod">
        <pc:chgData name="James Williams" userId="c957a50b-491f-4d94-b4bc-52aca3e2340d" providerId="ADAL" clId="{F8FEAAA4-DF63-4789-A829-F02CF003AA4D}" dt="2024-02-06T15:11:29.811" v="5362" actId="1076"/>
        <pc:sldMkLst>
          <pc:docMk/>
          <pc:sldMk cId="3983819788" sldId="781"/>
        </pc:sldMkLst>
        <pc:spChg chg="mod ord">
          <ac:chgData name="James Williams" userId="c957a50b-491f-4d94-b4bc-52aca3e2340d" providerId="ADAL" clId="{F8FEAAA4-DF63-4789-A829-F02CF003AA4D}" dt="2024-02-06T15:11:29.811" v="5362" actId="1076"/>
          <ac:spMkLst>
            <pc:docMk/>
            <pc:sldMk cId="3983819788" sldId="781"/>
            <ac:spMk id="15" creationId="{005CED6A-A5A7-4341-8E5F-61ACE04CC2A1}"/>
          </ac:spMkLst>
        </pc:spChg>
        <pc:picChg chg="add mod modCrop">
          <ac:chgData name="James Williams" userId="c957a50b-491f-4d94-b4bc-52aca3e2340d" providerId="ADAL" clId="{F8FEAAA4-DF63-4789-A829-F02CF003AA4D}" dt="2024-02-06T15:10:36.533" v="5346" actId="1076"/>
          <ac:picMkLst>
            <pc:docMk/>
            <pc:sldMk cId="3983819788" sldId="781"/>
            <ac:picMk id="4" creationId="{97840C97-6DA1-E8B2-39EA-E0BA65EB6326}"/>
          </ac:picMkLst>
        </pc:picChg>
        <pc:picChg chg="del">
          <ac:chgData name="James Williams" userId="c957a50b-491f-4d94-b4bc-52aca3e2340d" providerId="ADAL" clId="{F8FEAAA4-DF63-4789-A829-F02CF003AA4D}" dt="2024-02-06T15:01:38.614" v="4656" actId="478"/>
          <ac:picMkLst>
            <pc:docMk/>
            <pc:sldMk cId="3983819788" sldId="781"/>
            <ac:picMk id="5" creationId="{1B9EA76C-8469-4AF6-4C19-5070B9FBBB80}"/>
          </ac:picMkLst>
        </pc:picChg>
        <pc:picChg chg="add del mod">
          <ac:chgData name="James Williams" userId="c957a50b-491f-4d94-b4bc-52aca3e2340d" providerId="ADAL" clId="{F8FEAAA4-DF63-4789-A829-F02CF003AA4D}" dt="2024-02-06T15:05:32.707" v="5065" actId="478"/>
          <ac:picMkLst>
            <pc:docMk/>
            <pc:sldMk cId="3983819788" sldId="781"/>
            <ac:picMk id="7" creationId="{0EA5D64C-9EE1-AA0C-B561-CB3188686B3F}"/>
          </ac:picMkLst>
        </pc:picChg>
        <pc:picChg chg="add mod">
          <ac:chgData name="James Williams" userId="c957a50b-491f-4d94-b4bc-52aca3e2340d" providerId="ADAL" clId="{F8FEAAA4-DF63-4789-A829-F02CF003AA4D}" dt="2024-02-06T15:10:36.533" v="5346" actId="1076"/>
          <ac:picMkLst>
            <pc:docMk/>
            <pc:sldMk cId="3983819788" sldId="781"/>
            <ac:picMk id="11" creationId="{B714A540-54EF-4D86-7A8C-70BE5384E4D9}"/>
          </ac:picMkLst>
        </pc:picChg>
        <pc:picChg chg="add mod">
          <ac:chgData name="James Williams" userId="c957a50b-491f-4d94-b4bc-52aca3e2340d" providerId="ADAL" clId="{F8FEAAA4-DF63-4789-A829-F02CF003AA4D}" dt="2024-02-06T15:10:19.469" v="5344" actId="1076"/>
          <ac:picMkLst>
            <pc:docMk/>
            <pc:sldMk cId="3983819788" sldId="781"/>
            <ac:picMk id="13" creationId="{1A50D99E-6FA7-0177-0782-D69B1F41BA0F}"/>
          </ac:picMkLst>
        </pc:picChg>
      </pc:sldChg>
      <pc:sldChg chg="addSp delSp modSp add mod">
        <pc:chgData name="James Williams" userId="c957a50b-491f-4d94-b4bc-52aca3e2340d" providerId="ADAL" clId="{F8FEAAA4-DF63-4789-A829-F02CF003AA4D}" dt="2024-02-06T19:04:21.924" v="10691" actId="113"/>
        <pc:sldMkLst>
          <pc:docMk/>
          <pc:sldMk cId="1692562719" sldId="782"/>
        </pc:sldMkLst>
        <pc:spChg chg="mod">
          <ac:chgData name="James Williams" userId="c957a50b-491f-4d94-b4bc-52aca3e2340d" providerId="ADAL" clId="{F8FEAAA4-DF63-4789-A829-F02CF003AA4D}" dt="2024-02-06T19:04:11.732" v="10690" actId="20577"/>
          <ac:spMkLst>
            <pc:docMk/>
            <pc:sldMk cId="1692562719" sldId="782"/>
            <ac:spMk id="2" creationId="{61365102-6F14-4FB7-8C3C-AB618E6179A2}"/>
          </ac:spMkLst>
        </pc:spChg>
        <pc:spChg chg="mod">
          <ac:chgData name="James Williams" userId="c957a50b-491f-4d94-b4bc-52aca3e2340d" providerId="ADAL" clId="{F8FEAAA4-DF63-4789-A829-F02CF003AA4D}" dt="2024-02-06T19:04:21.924" v="10691" actId="113"/>
          <ac:spMkLst>
            <pc:docMk/>
            <pc:sldMk cId="1692562719" sldId="782"/>
            <ac:spMk id="15" creationId="{005CED6A-A5A7-4341-8E5F-61ACE04CC2A1}"/>
          </ac:spMkLst>
        </pc:spChg>
        <pc:picChg chg="del">
          <ac:chgData name="James Williams" userId="c957a50b-491f-4d94-b4bc-52aca3e2340d" providerId="ADAL" clId="{F8FEAAA4-DF63-4789-A829-F02CF003AA4D}" dt="2024-02-06T15:13:09.505" v="5364" actId="478"/>
          <ac:picMkLst>
            <pc:docMk/>
            <pc:sldMk cId="1692562719" sldId="782"/>
            <ac:picMk id="4" creationId="{97840C97-6DA1-E8B2-39EA-E0BA65EB6326}"/>
          </ac:picMkLst>
        </pc:picChg>
        <pc:picChg chg="add mod modCrop">
          <ac:chgData name="James Williams" userId="c957a50b-491f-4d94-b4bc-52aca3e2340d" providerId="ADAL" clId="{F8FEAAA4-DF63-4789-A829-F02CF003AA4D}" dt="2024-02-06T15:13:42.981" v="5372" actId="1076"/>
          <ac:picMkLst>
            <pc:docMk/>
            <pc:sldMk cId="1692562719" sldId="782"/>
            <ac:picMk id="5" creationId="{90BF912C-CF47-C5D1-0D6B-72FD63C941DE}"/>
          </ac:picMkLst>
        </pc:picChg>
        <pc:picChg chg="del">
          <ac:chgData name="James Williams" userId="c957a50b-491f-4d94-b4bc-52aca3e2340d" providerId="ADAL" clId="{F8FEAAA4-DF63-4789-A829-F02CF003AA4D}" dt="2024-02-06T15:13:10.704" v="5365" actId="478"/>
          <ac:picMkLst>
            <pc:docMk/>
            <pc:sldMk cId="1692562719" sldId="782"/>
            <ac:picMk id="11" creationId="{B714A540-54EF-4D86-7A8C-70BE5384E4D9}"/>
          </ac:picMkLst>
        </pc:picChg>
        <pc:picChg chg="del">
          <ac:chgData name="James Williams" userId="c957a50b-491f-4d94-b4bc-52aca3e2340d" providerId="ADAL" clId="{F8FEAAA4-DF63-4789-A829-F02CF003AA4D}" dt="2024-02-06T15:13:11.628" v="5366" actId="478"/>
          <ac:picMkLst>
            <pc:docMk/>
            <pc:sldMk cId="1692562719" sldId="782"/>
            <ac:picMk id="13" creationId="{1A50D99E-6FA7-0177-0782-D69B1F41BA0F}"/>
          </ac:picMkLst>
        </pc:picChg>
      </pc:sldChg>
      <pc:sldChg chg="addSp delSp modSp new del mod">
        <pc:chgData name="James Williams" userId="c957a50b-491f-4d94-b4bc-52aca3e2340d" providerId="ADAL" clId="{F8FEAAA4-DF63-4789-A829-F02CF003AA4D}" dt="2024-02-06T19:10:04.657" v="10845" actId="2696"/>
        <pc:sldMkLst>
          <pc:docMk/>
          <pc:sldMk cId="2060364420" sldId="783"/>
        </pc:sldMkLst>
        <pc:spChg chg="mod">
          <ac:chgData name="James Williams" userId="c957a50b-491f-4d94-b4bc-52aca3e2340d" providerId="ADAL" clId="{F8FEAAA4-DF63-4789-A829-F02CF003AA4D}" dt="2024-02-06T19:06:02.197" v="10714" actId="20577"/>
          <ac:spMkLst>
            <pc:docMk/>
            <pc:sldMk cId="2060364420" sldId="783"/>
            <ac:spMk id="2" creationId="{7C69CCCC-7E3D-57E5-9830-5D48999938EC}"/>
          </ac:spMkLst>
        </pc:spChg>
        <pc:spChg chg="mod">
          <ac:chgData name="James Williams" userId="c957a50b-491f-4d94-b4bc-52aca3e2340d" providerId="ADAL" clId="{F8FEAAA4-DF63-4789-A829-F02CF003AA4D}" dt="2024-02-06T19:09:49.513" v="10844" actId="113"/>
          <ac:spMkLst>
            <pc:docMk/>
            <pc:sldMk cId="2060364420" sldId="783"/>
            <ac:spMk id="3" creationId="{4288DB58-870D-BEF6-2035-1E41B122ADA0}"/>
          </ac:spMkLst>
        </pc:spChg>
        <pc:picChg chg="add del">
          <ac:chgData name="James Williams" userId="c957a50b-491f-4d94-b4bc-52aca3e2340d" providerId="ADAL" clId="{F8FEAAA4-DF63-4789-A829-F02CF003AA4D}" dt="2024-02-06T19:04:37.970" v="10693" actId="478"/>
          <ac:picMkLst>
            <pc:docMk/>
            <pc:sldMk cId="2060364420" sldId="783"/>
            <ac:picMk id="5" creationId="{961F79E6-8E71-CCAD-8763-5E15054C576D}"/>
          </ac:picMkLst>
        </pc:picChg>
      </pc:sldChg>
      <pc:sldChg chg="addSp delSp modSp add mod setBg">
        <pc:chgData name="James Williams" userId="c957a50b-491f-4d94-b4bc-52aca3e2340d" providerId="ADAL" clId="{F8FEAAA4-DF63-4789-A829-F02CF003AA4D}" dt="2024-02-07T17:09:27.720" v="14607"/>
        <pc:sldMkLst>
          <pc:docMk/>
          <pc:sldMk cId="3016288223" sldId="783"/>
        </pc:sldMkLst>
        <pc:spChg chg="mod">
          <ac:chgData name="James Williams" userId="c957a50b-491f-4d94-b4bc-52aca3e2340d" providerId="ADAL" clId="{F8FEAAA4-DF63-4789-A829-F02CF003AA4D}" dt="2024-02-06T19:26:33.039" v="11562" actId="1076"/>
          <ac:spMkLst>
            <pc:docMk/>
            <pc:sldMk cId="3016288223" sldId="783"/>
            <ac:spMk id="2" creationId="{7C69CCCC-7E3D-57E5-9830-5D48999938EC}"/>
          </ac:spMkLst>
        </pc:spChg>
        <pc:spChg chg="mod">
          <ac:chgData name="James Williams" userId="c957a50b-491f-4d94-b4bc-52aca3e2340d" providerId="ADAL" clId="{F8FEAAA4-DF63-4789-A829-F02CF003AA4D}" dt="2024-02-07T12:25:52.259" v="11790" actId="27636"/>
          <ac:spMkLst>
            <pc:docMk/>
            <pc:sldMk cId="3016288223" sldId="783"/>
            <ac:spMk id="3" creationId="{4288DB58-870D-BEF6-2035-1E41B122ADA0}"/>
          </ac:spMkLst>
        </pc:spChg>
        <pc:spChg chg="add del">
          <ac:chgData name="James Williams" userId="c957a50b-491f-4d94-b4bc-52aca3e2340d" providerId="ADAL" clId="{F8FEAAA4-DF63-4789-A829-F02CF003AA4D}" dt="2024-02-06T19:25:39.116" v="11535" actId="26606"/>
          <ac:spMkLst>
            <pc:docMk/>
            <pc:sldMk cId="3016288223" sldId="783"/>
            <ac:spMk id="9" creationId="{9AA72BD9-2C5A-4EDC-931F-5AA08EACA0F3}"/>
          </ac:spMkLst>
        </pc:spChg>
        <pc:spChg chg="add del">
          <ac:chgData name="James Williams" userId="c957a50b-491f-4d94-b4bc-52aca3e2340d" providerId="ADAL" clId="{F8FEAAA4-DF63-4789-A829-F02CF003AA4D}" dt="2024-02-06T19:25:39.116" v="11535" actId="26606"/>
          <ac:spMkLst>
            <pc:docMk/>
            <pc:sldMk cId="3016288223" sldId="783"/>
            <ac:spMk id="11" creationId="{DD3981AC-7B61-4947-BCF3-F7AA7FA385B9}"/>
          </ac:spMkLst>
        </pc:spChg>
        <pc:spChg chg="add del">
          <ac:chgData name="James Williams" userId="c957a50b-491f-4d94-b4bc-52aca3e2340d" providerId="ADAL" clId="{F8FEAAA4-DF63-4789-A829-F02CF003AA4D}" dt="2024-02-06T19:25:39.116" v="11535" actId="26606"/>
          <ac:spMkLst>
            <pc:docMk/>
            <pc:sldMk cId="3016288223" sldId="783"/>
            <ac:spMk id="13" creationId="{55D4142C-5077-457F-A6AD-3FECFDB39685}"/>
          </ac:spMkLst>
        </pc:spChg>
        <pc:spChg chg="add del">
          <ac:chgData name="James Williams" userId="c957a50b-491f-4d94-b4bc-52aca3e2340d" providerId="ADAL" clId="{F8FEAAA4-DF63-4789-A829-F02CF003AA4D}" dt="2024-02-06T19:25:39.116" v="11535" actId="26606"/>
          <ac:spMkLst>
            <pc:docMk/>
            <pc:sldMk cId="3016288223" sldId="783"/>
            <ac:spMk id="15" creationId="{7A5F0580-5EE9-419F-96EE-B6529EF6E7D0}"/>
          </ac:spMkLst>
        </pc:spChg>
        <pc:spChg chg="add">
          <ac:chgData name="James Williams" userId="c957a50b-491f-4d94-b4bc-52aca3e2340d" providerId="ADAL" clId="{F8FEAAA4-DF63-4789-A829-F02CF003AA4D}" dt="2024-02-06T19:25:39.120" v="11536" actId="26606"/>
          <ac:spMkLst>
            <pc:docMk/>
            <pc:sldMk cId="3016288223" sldId="783"/>
            <ac:spMk id="17" creationId="{B250C39F-3F6C-4D53-86D2-7BC6B2FF609C}"/>
          </ac:spMkLst>
        </pc:spChg>
        <pc:spChg chg="add">
          <ac:chgData name="James Williams" userId="c957a50b-491f-4d94-b4bc-52aca3e2340d" providerId="ADAL" clId="{F8FEAAA4-DF63-4789-A829-F02CF003AA4D}" dt="2024-02-06T19:25:39.120" v="11536" actId="26606"/>
          <ac:spMkLst>
            <pc:docMk/>
            <pc:sldMk cId="3016288223" sldId="783"/>
            <ac:spMk id="18" creationId="{70A48D59-8581-41F7-B529-F4617FE07A9A}"/>
          </ac:spMkLst>
        </pc:spChg>
        <pc:spChg chg="add">
          <ac:chgData name="James Williams" userId="c957a50b-491f-4d94-b4bc-52aca3e2340d" providerId="ADAL" clId="{F8FEAAA4-DF63-4789-A829-F02CF003AA4D}" dt="2024-02-06T19:25:39.120" v="11536" actId="26606"/>
          <ac:spMkLst>
            <pc:docMk/>
            <pc:sldMk cId="3016288223" sldId="783"/>
            <ac:spMk id="19" creationId="{9DD005C1-8C51-42D6-9BEE-B9B83849743D}"/>
          </ac:spMkLst>
        </pc:spChg>
        <pc:picChg chg="add mod ord">
          <ac:chgData name="James Williams" userId="c957a50b-491f-4d94-b4bc-52aca3e2340d" providerId="ADAL" clId="{F8FEAAA4-DF63-4789-A829-F02CF003AA4D}" dt="2024-02-06T19:27:09.688" v="11606" actId="14100"/>
          <ac:picMkLst>
            <pc:docMk/>
            <pc:sldMk cId="3016288223" sldId="783"/>
            <ac:picMk id="4" creationId="{7C475B52-C76D-094E-6EC6-20435FB96E57}"/>
          </ac:picMkLst>
        </pc:picChg>
        <pc:picChg chg="add mod">
          <ac:chgData name="James Williams" userId="c957a50b-491f-4d94-b4bc-52aca3e2340d" providerId="ADAL" clId="{F8FEAAA4-DF63-4789-A829-F02CF003AA4D}" dt="2024-02-07T17:09:27.720" v="14607"/>
          <ac:picMkLst>
            <pc:docMk/>
            <pc:sldMk cId="3016288223" sldId="783"/>
            <ac:picMk id="5" creationId="{2C25D05A-B04F-8D30-3F50-C865B786AA47}"/>
          </ac:picMkLst>
        </pc:picChg>
      </pc:sldChg>
      <pc:sldChg chg="addSp delSp modSp add del mod setBg">
        <pc:chgData name="James Williams" userId="c957a50b-491f-4d94-b4bc-52aca3e2340d" providerId="ADAL" clId="{F8FEAAA4-DF63-4789-A829-F02CF003AA4D}" dt="2024-02-06T15:41:40.054" v="5955" actId="2696"/>
        <pc:sldMkLst>
          <pc:docMk/>
          <pc:sldMk cId="1637088488" sldId="784"/>
        </pc:sldMkLst>
        <pc:spChg chg="mod">
          <ac:chgData name="James Williams" userId="c957a50b-491f-4d94-b4bc-52aca3e2340d" providerId="ADAL" clId="{F8FEAAA4-DF63-4789-A829-F02CF003AA4D}" dt="2024-02-06T15:39:17.508" v="5867" actId="1076"/>
          <ac:spMkLst>
            <pc:docMk/>
            <pc:sldMk cId="1637088488" sldId="784"/>
            <ac:spMk id="2" creationId="{7C69CCCC-7E3D-57E5-9830-5D48999938EC}"/>
          </ac:spMkLst>
        </pc:spChg>
        <pc:spChg chg="mod ord">
          <ac:chgData name="James Williams" userId="c957a50b-491f-4d94-b4bc-52aca3e2340d" providerId="ADAL" clId="{F8FEAAA4-DF63-4789-A829-F02CF003AA4D}" dt="2024-02-06T15:40:57.576" v="5943" actId="404"/>
          <ac:spMkLst>
            <pc:docMk/>
            <pc:sldMk cId="1637088488" sldId="784"/>
            <ac:spMk id="3" creationId="{4288DB58-870D-BEF6-2035-1E41B122ADA0}"/>
          </ac:spMkLst>
        </pc:spChg>
        <pc:spChg chg="add del">
          <ac:chgData name="James Williams" userId="c957a50b-491f-4d94-b4bc-52aca3e2340d" providerId="ADAL" clId="{F8FEAAA4-DF63-4789-A829-F02CF003AA4D}" dt="2024-02-06T15:37:37.841" v="5850" actId="26606"/>
          <ac:spMkLst>
            <pc:docMk/>
            <pc:sldMk cId="1637088488" sldId="784"/>
            <ac:spMk id="14" creationId="{A016CB47-C4D4-4332-9ED0-DBB916252F76}"/>
          </ac:spMkLst>
        </pc:spChg>
        <pc:spChg chg="add del">
          <ac:chgData name="James Williams" userId="c957a50b-491f-4d94-b4bc-52aca3e2340d" providerId="ADAL" clId="{F8FEAAA4-DF63-4789-A829-F02CF003AA4D}" dt="2024-02-06T15:37:37.841" v="5850" actId="26606"/>
          <ac:spMkLst>
            <pc:docMk/>
            <pc:sldMk cId="1637088488" sldId="784"/>
            <ac:spMk id="16" creationId="{95C8260E-968F-44E8-A823-ABB431311926}"/>
          </ac:spMkLst>
        </pc:spChg>
        <pc:spChg chg="add del">
          <ac:chgData name="James Williams" userId="c957a50b-491f-4d94-b4bc-52aca3e2340d" providerId="ADAL" clId="{F8FEAAA4-DF63-4789-A829-F02CF003AA4D}" dt="2024-02-06T15:37:37.841" v="5850" actId="26606"/>
          <ac:spMkLst>
            <pc:docMk/>
            <pc:sldMk cId="1637088488" sldId="784"/>
            <ac:spMk id="18" creationId="{2C1BBA94-3F40-40AA-8BB9-E69E25E537C1}"/>
          </ac:spMkLst>
        </pc:spChg>
        <pc:spChg chg="add del">
          <ac:chgData name="James Williams" userId="c957a50b-491f-4d94-b4bc-52aca3e2340d" providerId="ADAL" clId="{F8FEAAA4-DF63-4789-A829-F02CF003AA4D}" dt="2024-02-06T15:37:37.841" v="5850" actId="26606"/>
          <ac:spMkLst>
            <pc:docMk/>
            <pc:sldMk cId="1637088488" sldId="784"/>
            <ac:spMk id="20" creationId="{FE43805F-24A6-46A4-B19B-54F28347355C}"/>
          </ac:spMkLst>
        </pc:spChg>
        <pc:picChg chg="del">
          <ac:chgData name="James Williams" userId="c957a50b-491f-4d94-b4bc-52aca3e2340d" providerId="ADAL" clId="{F8FEAAA4-DF63-4789-A829-F02CF003AA4D}" dt="2024-02-06T15:25:44.237" v="5426" actId="478"/>
          <ac:picMkLst>
            <pc:docMk/>
            <pc:sldMk cId="1637088488" sldId="784"/>
            <ac:picMk id="5" creationId="{961F79E6-8E71-CCAD-8763-5E15054C576D}"/>
          </ac:picMkLst>
        </pc:picChg>
        <pc:picChg chg="add del mod ord modCrop">
          <ac:chgData name="James Williams" userId="c957a50b-491f-4d94-b4bc-52aca3e2340d" providerId="ADAL" clId="{F8FEAAA4-DF63-4789-A829-F02CF003AA4D}" dt="2024-02-06T15:39:03.408" v="5859" actId="478"/>
          <ac:picMkLst>
            <pc:docMk/>
            <pc:sldMk cId="1637088488" sldId="784"/>
            <ac:picMk id="6" creationId="{6AE65FD5-6E22-841A-6094-B9FEE07F5CCA}"/>
          </ac:picMkLst>
        </pc:picChg>
        <pc:picChg chg="add del mod ord modCrop">
          <ac:chgData name="James Williams" userId="c957a50b-491f-4d94-b4bc-52aca3e2340d" providerId="ADAL" clId="{F8FEAAA4-DF63-4789-A829-F02CF003AA4D}" dt="2024-02-06T15:39:03.866" v="5860" actId="478"/>
          <ac:picMkLst>
            <pc:docMk/>
            <pc:sldMk cId="1637088488" sldId="784"/>
            <ac:picMk id="8" creationId="{0BCCC3C5-B76C-9915-162E-817AEEF3FD8E}"/>
          </ac:picMkLst>
        </pc:picChg>
        <pc:picChg chg="add del mod">
          <ac:chgData name="James Williams" userId="c957a50b-491f-4d94-b4bc-52aca3e2340d" providerId="ADAL" clId="{F8FEAAA4-DF63-4789-A829-F02CF003AA4D}" dt="2024-02-06T15:39:10.074" v="5865" actId="478"/>
          <ac:picMkLst>
            <pc:docMk/>
            <pc:sldMk cId="1637088488" sldId="784"/>
            <ac:picMk id="9" creationId="{BB87230D-A5D7-ECFB-C89D-7AC7179F555D}"/>
          </ac:picMkLst>
        </pc:picChg>
      </pc:sldChg>
      <pc:sldChg chg="addSp delSp modSp add mod">
        <pc:chgData name="James Williams" userId="c957a50b-491f-4d94-b4bc-52aca3e2340d" providerId="ADAL" clId="{F8FEAAA4-DF63-4789-A829-F02CF003AA4D}" dt="2024-02-07T17:09:24.793" v="14606"/>
        <pc:sldMkLst>
          <pc:docMk/>
          <pc:sldMk cId="1018900364" sldId="785"/>
        </pc:sldMkLst>
        <pc:spChg chg="mod">
          <ac:chgData name="James Williams" userId="c957a50b-491f-4d94-b4bc-52aca3e2340d" providerId="ADAL" clId="{F8FEAAA4-DF63-4789-A829-F02CF003AA4D}" dt="2024-02-06T16:07:32.817" v="6777" actId="403"/>
          <ac:spMkLst>
            <pc:docMk/>
            <pc:sldMk cId="1018900364" sldId="785"/>
            <ac:spMk id="2" creationId="{7C69CCCC-7E3D-57E5-9830-5D48999938EC}"/>
          </ac:spMkLst>
        </pc:spChg>
        <pc:spChg chg="del mod">
          <ac:chgData name="James Williams" userId="c957a50b-491f-4d94-b4bc-52aca3e2340d" providerId="ADAL" clId="{F8FEAAA4-DF63-4789-A829-F02CF003AA4D}" dt="2024-02-06T16:05:10.243" v="6739" actId="478"/>
          <ac:spMkLst>
            <pc:docMk/>
            <pc:sldMk cId="1018900364" sldId="785"/>
            <ac:spMk id="3" creationId="{4288DB58-870D-BEF6-2035-1E41B122ADA0}"/>
          </ac:spMkLst>
        </pc:spChg>
        <pc:spChg chg="add del mod">
          <ac:chgData name="James Williams" userId="c957a50b-491f-4d94-b4bc-52aca3e2340d" providerId="ADAL" clId="{F8FEAAA4-DF63-4789-A829-F02CF003AA4D}" dt="2024-02-06T16:05:12.106" v="6740" actId="478"/>
          <ac:spMkLst>
            <pc:docMk/>
            <pc:sldMk cId="1018900364" sldId="785"/>
            <ac:spMk id="8" creationId="{D759F40E-4F1A-7BAF-B3FB-8E4F18412D47}"/>
          </ac:spMkLst>
        </pc:spChg>
        <pc:spChg chg="add mod">
          <ac:chgData name="James Williams" userId="c957a50b-491f-4d94-b4bc-52aca3e2340d" providerId="ADAL" clId="{F8FEAAA4-DF63-4789-A829-F02CF003AA4D}" dt="2024-02-06T16:08:13.962" v="6782" actId="207"/>
          <ac:spMkLst>
            <pc:docMk/>
            <pc:sldMk cId="1018900364" sldId="785"/>
            <ac:spMk id="11" creationId="{C8CA5E32-0740-049A-0478-F4D01822C96D}"/>
          </ac:spMkLst>
        </pc:spChg>
        <pc:picChg chg="add mod">
          <ac:chgData name="James Williams" userId="c957a50b-491f-4d94-b4bc-52aca3e2340d" providerId="ADAL" clId="{F8FEAAA4-DF63-4789-A829-F02CF003AA4D}" dt="2024-02-07T17:09:24.793" v="14606"/>
          <ac:picMkLst>
            <pc:docMk/>
            <pc:sldMk cId="1018900364" sldId="785"/>
            <ac:picMk id="3" creationId="{0C4388EC-67A6-6B3F-A851-DFE3651DB4D8}"/>
          </ac:picMkLst>
        </pc:picChg>
        <pc:picChg chg="add del mod modCrop">
          <ac:chgData name="James Williams" userId="c957a50b-491f-4d94-b4bc-52aca3e2340d" providerId="ADAL" clId="{F8FEAAA4-DF63-4789-A829-F02CF003AA4D}" dt="2024-02-06T16:05:57.067" v="6742" actId="478"/>
          <ac:picMkLst>
            <pc:docMk/>
            <pc:sldMk cId="1018900364" sldId="785"/>
            <ac:picMk id="5" creationId="{D5E114D4-1D1A-6EA7-8CBD-8021DCE5DC46}"/>
          </ac:picMkLst>
        </pc:picChg>
        <pc:picChg chg="del">
          <ac:chgData name="James Williams" userId="c957a50b-491f-4d94-b4bc-52aca3e2340d" providerId="ADAL" clId="{F8FEAAA4-DF63-4789-A829-F02CF003AA4D}" dt="2024-02-06T15:28:00.333" v="5455" actId="478"/>
          <ac:picMkLst>
            <pc:docMk/>
            <pc:sldMk cId="1018900364" sldId="785"/>
            <ac:picMk id="6" creationId="{6AE65FD5-6E22-841A-6094-B9FEE07F5CCA}"/>
          </ac:picMkLst>
        </pc:picChg>
        <pc:picChg chg="add mod">
          <ac:chgData name="James Williams" userId="c957a50b-491f-4d94-b4bc-52aca3e2340d" providerId="ADAL" clId="{F8FEAAA4-DF63-4789-A829-F02CF003AA4D}" dt="2024-02-06T16:07:35.611" v="6778" actId="1076"/>
          <ac:picMkLst>
            <pc:docMk/>
            <pc:sldMk cId="1018900364" sldId="785"/>
            <ac:picMk id="10" creationId="{6C5A0797-0BC0-9855-DCCD-57082D15C30A}"/>
          </ac:picMkLst>
        </pc:picChg>
      </pc:sldChg>
      <pc:sldChg chg="modSp add mod ord">
        <pc:chgData name="James Williams" userId="c957a50b-491f-4d94-b4bc-52aca3e2340d" providerId="ADAL" clId="{F8FEAAA4-DF63-4789-A829-F02CF003AA4D}" dt="2024-02-06T15:47:36.204" v="6047" actId="14100"/>
        <pc:sldMkLst>
          <pc:docMk/>
          <pc:sldMk cId="2170266903" sldId="786"/>
        </pc:sldMkLst>
        <pc:spChg chg="mod">
          <ac:chgData name="James Williams" userId="c957a50b-491f-4d94-b4bc-52aca3e2340d" providerId="ADAL" clId="{F8FEAAA4-DF63-4789-A829-F02CF003AA4D}" dt="2024-02-06T15:43:52.123" v="6031" actId="1035"/>
          <ac:spMkLst>
            <pc:docMk/>
            <pc:sldMk cId="2170266903" sldId="786"/>
            <ac:spMk id="2" creationId="{7C69CCCC-7E3D-57E5-9830-5D48999938EC}"/>
          </ac:spMkLst>
        </pc:spChg>
        <pc:spChg chg="mod">
          <ac:chgData name="James Williams" userId="c957a50b-491f-4d94-b4bc-52aca3e2340d" providerId="ADAL" clId="{F8FEAAA4-DF63-4789-A829-F02CF003AA4D}" dt="2024-02-06T15:47:19.494" v="6041" actId="13926"/>
          <ac:spMkLst>
            <pc:docMk/>
            <pc:sldMk cId="2170266903" sldId="786"/>
            <ac:spMk id="3" creationId="{4288DB58-870D-BEF6-2035-1E41B122ADA0}"/>
          </ac:spMkLst>
        </pc:spChg>
        <pc:picChg chg="mod">
          <ac:chgData name="James Williams" userId="c957a50b-491f-4d94-b4bc-52aca3e2340d" providerId="ADAL" clId="{F8FEAAA4-DF63-4789-A829-F02CF003AA4D}" dt="2024-02-06T15:47:30.729" v="6045" actId="14100"/>
          <ac:picMkLst>
            <pc:docMk/>
            <pc:sldMk cId="2170266903" sldId="786"/>
            <ac:picMk id="6" creationId="{6AE65FD5-6E22-841A-6094-B9FEE07F5CCA}"/>
          </ac:picMkLst>
        </pc:picChg>
        <pc:picChg chg="mod">
          <ac:chgData name="James Williams" userId="c957a50b-491f-4d94-b4bc-52aca3e2340d" providerId="ADAL" clId="{F8FEAAA4-DF63-4789-A829-F02CF003AA4D}" dt="2024-02-06T15:47:36.204" v="6047" actId="14100"/>
          <ac:picMkLst>
            <pc:docMk/>
            <pc:sldMk cId="2170266903" sldId="786"/>
            <ac:picMk id="8" creationId="{0BCCC3C5-B76C-9915-162E-817AEEF3FD8E}"/>
          </ac:picMkLst>
        </pc:picChg>
        <pc:picChg chg="mod">
          <ac:chgData name="James Williams" userId="c957a50b-491f-4d94-b4bc-52aca3e2340d" providerId="ADAL" clId="{F8FEAAA4-DF63-4789-A829-F02CF003AA4D}" dt="2024-02-06T15:43:14.027" v="5995" actId="1076"/>
          <ac:picMkLst>
            <pc:docMk/>
            <pc:sldMk cId="2170266903" sldId="786"/>
            <ac:picMk id="9" creationId="{BB87230D-A5D7-ECFB-C89D-7AC7179F555D}"/>
          </ac:picMkLst>
        </pc:picChg>
      </pc:sldChg>
      <pc:sldChg chg="addSp delSp modSp add mod ord">
        <pc:chgData name="James Williams" userId="c957a50b-491f-4d94-b4bc-52aca3e2340d" providerId="ADAL" clId="{F8FEAAA4-DF63-4789-A829-F02CF003AA4D}" dt="2024-02-06T16:04:44.316" v="6721" actId="113"/>
        <pc:sldMkLst>
          <pc:docMk/>
          <pc:sldMk cId="3305017265" sldId="787"/>
        </pc:sldMkLst>
        <pc:spChg chg="mod">
          <ac:chgData name="James Williams" userId="c957a50b-491f-4d94-b4bc-52aca3e2340d" providerId="ADAL" clId="{F8FEAAA4-DF63-4789-A829-F02CF003AA4D}" dt="2024-02-06T15:41:34.027" v="5954" actId="403"/>
          <ac:spMkLst>
            <pc:docMk/>
            <pc:sldMk cId="3305017265" sldId="787"/>
            <ac:spMk id="2" creationId="{61365102-6F14-4FB7-8C3C-AB618E6179A2}"/>
          </ac:spMkLst>
        </pc:spChg>
        <pc:spChg chg="mod">
          <ac:chgData name="James Williams" userId="c957a50b-491f-4d94-b4bc-52aca3e2340d" providerId="ADAL" clId="{F8FEAAA4-DF63-4789-A829-F02CF003AA4D}" dt="2024-02-06T16:04:44.316" v="6721" actId="113"/>
          <ac:spMkLst>
            <pc:docMk/>
            <pc:sldMk cId="3305017265" sldId="787"/>
            <ac:spMk id="15" creationId="{005CED6A-A5A7-4341-8E5F-61ACE04CC2A1}"/>
          </ac:spMkLst>
        </pc:spChg>
        <pc:picChg chg="add mod">
          <ac:chgData name="James Williams" userId="c957a50b-491f-4d94-b4bc-52aca3e2340d" providerId="ADAL" clId="{F8FEAAA4-DF63-4789-A829-F02CF003AA4D}" dt="2024-02-06T15:42:36.106" v="5986" actId="1076"/>
          <ac:picMkLst>
            <pc:docMk/>
            <pc:sldMk cId="3305017265" sldId="787"/>
            <ac:picMk id="3" creationId="{2F996487-26AD-B87C-1C9B-8A2287120727}"/>
          </ac:picMkLst>
        </pc:picChg>
        <pc:picChg chg="del">
          <ac:chgData name="James Williams" userId="c957a50b-491f-4d94-b4bc-52aca3e2340d" providerId="ADAL" clId="{F8FEAAA4-DF63-4789-A829-F02CF003AA4D}" dt="2024-02-06T15:41:06.285" v="5947" actId="478"/>
          <ac:picMkLst>
            <pc:docMk/>
            <pc:sldMk cId="3305017265" sldId="787"/>
            <ac:picMk id="5" creationId="{90BF912C-CF47-C5D1-0D6B-72FD63C941DE}"/>
          </ac:picMkLst>
        </pc:picChg>
      </pc:sldChg>
      <pc:sldChg chg="addSp delSp modSp add mod">
        <pc:chgData name="James Williams" userId="c957a50b-491f-4d94-b4bc-52aca3e2340d" providerId="ADAL" clId="{F8FEAAA4-DF63-4789-A829-F02CF003AA4D}" dt="2024-02-08T09:58:24.031" v="17162" actId="20577"/>
        <pc:sldMkLst>
          <pc:docMk/>
          <pc:sldMk cId="2524653212" sldId="788"/>
        </pc:sldMkLst>
        <pc:spChg chg="mod">
          <ac:chgData name="James Williams" userId="c957a50b-491f-4d94-b4bc-52aca3e2340d" providerId="ADAL" clId="{F8FEAAA4-DF63-4789-A829-F02CF003AA4D}" dt="2024-02-06T15:50:18.339" v="6190" actId="113"/>
          <ac:spMkLst>
            <pc:docMk/>
            <pc:sldMk cId="2524653212" sldId="788"/>
            <ac:spMk id="3" creationId="{4288DB58-870D-BEF6-2035-1E41B122ADA0}"/>
          </ac:spMkLst>
        </pc:spChg>
        <pc:spChg chg="add mod">
          <ac:chgData name="James Williams" userId="c957a50b-491f-4d94-b4bc-52aca3e2340d" providerId="ADAL" clId="{F8FEAAA4-DF63-4789-A829-F02CF003AA4D}" dt="2024-02-08T09:58:24.031" v="17162" actId="20577"/>
          <ac:spMkLst>
            <pc:docMk/>
            <pc:sldMk cId="2524653212" sldId="788"/>
            <ac:spMk id="5" creationId="{7FBE13BE-7F23-19CF-8654-C6A34EE5ADB5}"/>
          </ac:spMkLst>
        </pc:spChg>
        <pc:picChg chg="add mod">
          <ac:chgData name="James Williams" userId="c957a50b-491f-4d94-b4bc-52aca3e2340d" providerId="ADAL" clId="{F8FEAAA4-DF63-4789-A829-F02CF003AA4D}" dt="2024-02-06T15:52:32.152" v="6198" actId="1076"/>
          <ac:picMkLst>
            <pc:docMk/>
            <pc:sldMk cId="2524653212" sldId="788"/>
            <ac:picMk id="4" creationId="{6F0A65B7-CE27-340A-F51E-456770032431}"/>
          </ac:picMkLst>
        </pc:picChg>
        <pc:picChg chg="del mod">
          <ac:chgData name="James Williams" userId="c957a50b-491f-4d94-b4bc-52aca3e2340d" providerId="ADAL" clId="{F8FEAAA4-DF63-4789-A829-F02CF003AA4D}" dt="2024-02-06T15:50:43.425" v="6191" actId="478"/>
          <ac:picMkLst>
            <pc:docMk/>
            <pc:sldMk cId="2524653212" sldId="788"/>
            <ac:picMk id="6" creationId="{6AE65FD5-6E22-841A-6094-B9FEE07F5CCA}"/>
          </ac:picMkLst>
        </pc:picChg>
        <pc:picChg chg="del mod">
          <ac:chgData name="James Williams" userId="c957a50b-491f-4d94-b4bc-52aca3e2340d" providerId="ADAL" clId="{F8FEAAA4-DF63-4789-A829-F02CF003AA4D}" dt="2024-02-06T15:50:45.442" v="6194" actId="478"/>
          <ac:picMkLst>
            <pc:docMk/>
            <pc:sldMk cId="2524653212" sldId="788"/>
            <ac:picMk id="8" creationId="{0BCCC3C5-B76C-9915-162E-817AEEF3FD8E}"/>
          </ac:picMkLst>
        </pc:picChg>
        <pc:picChg chg="del mod">
          <ac:chgData name="James Williams" userId="c957a50b-491f-4d94-b4bc-52aca3e2340d" providerId="ADAL" clId="{F8FEAAA4-DF63-4789-A829-F02CF003AA4D}" dt="2024-02-06T15:50:44.730" v="6193" actId="478"/>
          <ac:picMkLst>
            <pc:docMk/>
            <pc:sldMk cId="2524653212" sldId="788"/>
            <ac:picMk id="9" creationId="{BB87230D-A5D7-ECFB-C89D-7AC7179F555D}"/>
          </ac:picMkLst>
        </pc:picChg>
      </pc:sldChg>
      <pc:sldChg chg="addSp delSp modSp new mod">
        <pc:chgData name="James Williams" userId="c957a50b-491f-4d94-b4bc-52aca3e2340d" providerId="ADAL" clId="{F8FEAAA4-DF63-4789-A829-F02CF003AA4D}" dt="2024-02-07T17:09:13.175" v="14602" actId="167"/>
        <pc:sldMkLst>
          <pc:docMk/>
          <pc:sldMk cId="4259315052" sldId="789"/>
        </pc:sldMkLst>
        <pc:spChg chg="del">
          <ac:chgData name="James Williams" userId="c957a50b-491f-4d94-b4bc-52aca3e2340d" providerId="ADAL" clId="{F8FEAAA4-DF63-4789-A829-F02CF003AA4D}" dt="2024-02-06T15:59:37.317" v="6657" actId="478"/>
          <ac:spMkLst>
            <pc:docMk/>
            <pc:sldMk cId="4259315052" sldId="789"/>
            <ac:spMk id="2" creationId="{7B3E275B-4E58-4779-962E-8523B2FC94F8}"/>
          </ac:spMkLst>
        </pc:spChg>
        <pc:spChg chg="del">
          <ac:chgData name="James Williams" userId="c957a50b-491f-4d94-b4bc-52aca3e2340d" providerId="ADAL" clId="{F8FEAAA4-DF63-4789-A829-F02CF003AA4D}" dt="2024-02-06T15:59:36.687" v="6656" actId="478"/>
          <ac:spMkLst>
            <pc:docMk/>
            <pc:sldMk cId="4259315052" sldId="789"/>
            <ac:spMk id="3" creationId="{E9603BCB-06EF-9958-2ECF-8E3B841EC31A}"/>
          </ac:spMkLst>
        </pc:spChg>
        <pc:picChg chg="add mod ord">
          <ac:chgData name="James Williams" userId="c957a50b-491f-4d94-b4bc-52aca3e2340d" providerId="ADAL" clId="{F8FEAAA4-DF63-4789-A829-F02CF003AA4D}" dt="2024-02-07T17:09:13.175" v="14602" actId="167"/>
          <ac:picMkLst>
            <pc:docMk/>
            <pc:sldMk cId="4259315052" sldId="789"/>
            <ac:picMk id="2" creationId="{BBC6B16E-1AF2-04A7-DE1D-A6C29C867340}"/>
          </ac:picMkLst>
        </pc:picChg>
        <pc:picChg chg="add mod">
          <ac:chgData name="James Williams" userId="c957a50b-491f-4d94-b4bc-52aca3e2340d" providerId="ADAL" clId="{F8FEAAA4-DF63-4789-A829-F02CF003AA4D}" dt="2024-02-06T15:59:55.014" v="6663" actId="14100"/>
          <ac:picMkLst>
            <pc:docMk/>
            <pc:sldMk cId="4259315052" sldId="789"/>
            <ac:picMk id="4" creationId="{96BA340B-CB5E-3EA2-E5A1-AB7D7537398A}"/>
          </ac:picMkLst>
        </pc:picChg>
      </pc:sldChg>
      <pc:sldChg chg="delSp modSp add del mod">
        <pc:chgData name="James Williams" userId="c957a50b-491f-4d94-b4bc-52aca3e2340d" providerId="ADAL" clId="{F8FEAAA4-DF63-4789-A829-F02CF003AA4D}" dt="2024-02-06T16:37:05.169" v="6877" actId="2696"/>
        <pc:sldMkLst>
          <pc:docMk/>
          <pc:sldMk cId="2736227732" sldId="790"/>
        </pc:sldMkLst>
        <pc:spChg chg="mod">
          <ac:chgData name="James Williams" userId="c957a50b-491f-4d94-b4bc-52aca3e2340d" providerId="ADAL" clId="{F8FEAAA4-DF63-4789-A829-F02CF003AA4D}" dt="2024-02-06T16:07:14.468" v="6771" actId="313"/>
          <ac:spMkLst>
            <pc:docMk/>
            <pc:sldMk cId="2736227732" sldId="790"/>
            <ac:spMk id="2" creationId="{7C69CCCC-7E3D-57E5-9830-5D48999938EC}"/>
          </ac:spMkLst>
        </pc:spChg>
        <pc:picChg chg="del">
          <ac:chgData name="James Williams" userId="c957a50b-491f-4d94-b4bc-52aca3e2340d" providerId="ADAL" clId="{F8FEAAA4-DF63-4789-A829-F02CF003AA4D}" dt="2024-02-06T16:06:59.244" v="6747" actId="478"/>
          <ac:picMkLst>
            <pc:docMk/>
            <pc:sldMk cId="2736227732" sldId="790"/>
            <ac:picMk id="10" creationId="{6C5A0797-0BC0-9855-DCCD-57082D15C30A}"/>
          </ac:picMkLst>
        </pc:picChg>
      </pc:sldChg>
      <pc:sldChg chg="addSp delSp modSp add mod ord modNotesTx">
        <pc:chgData name="James Williams" userId="c957a50b-491f-4d94-b4bc-52aca3e2340d" providerId="ADAL" clId="{F8FEAAA4-DF63-4789-A829-F02CF003AA4D}" dt="2024-02-07T17:09:51.867" v="14613"/>
        <pc:sldMkLst>
          <pc:docMk/>
          <pc:sldMk cId="1523449278" sldId="791"/>
        </pc:sldMkLst>
        <pc:spChg chg="mod">
          <ac:chgData name="James Williams" userId="c957a50b-491f-4d94-b4bc-52aca3e2340d" providerId="ADAL" clId="{F8FEAAA4-DF63-4789-A829-F02CF003AA4D}" dt="2024-02-06T16:29:43.002" v="6791" actId="207"/>
          <ac:spMkLst>
            <pc:docMk/>
            <pc:sldMk cId="1523449278" sldId="791"/>
            <ac:spMk id="2" creationId="{61365102-6F14-4FB7-8C3C-AB618E6179A2}"/>
          </ac:spMkLst>
        </pc:spChg>
        <pc:spChg chg="mod">
          <ac:chgData name="James Williams" userId="c957a50b-491f-4d94-b4bc-52aca3e2340d" providerId="ADAL" clId="{F8FEAAA4-DF63-4789-A829-F02CF003AA4D}" dt="2024-02-06T19:01:57.088" v="10437" actId="14100"/>
          <ac:spMkLst>
            <pc:docMk/>
            <pc:sldMk cId="1523449278" sldId="791"/>
            <ac:spMk id="15" creationId="{005CED6A-A5A7-4341-8E5F-61ACE04CC2A1}"/>
          </ac:spMkLst>
        </pc:spChg>
        <pc:picChg chg="add mod">
          <ac:chgData name="James Williams" userId="c957a50b-491f-4d94-b4bc-52aca3e2340d" providerId="ADAL" clId="{F8FEAAA4-DF63-4789-A829-F02CF003AA4D}" dt="2024-02-07T17:09:51.867" v="14613"/>
          <ac:picMkLst>
            <pc:docMk/>
            <pc:sldMk cId="1523449278" sldId="791"/>
            <ac:picMk id="3" creationId="{139C4428-3F0D-1086-26E8-C21094B6F0D6}"/>
          </ac:picMkLst>
        </pc:picChg>
        <pc:picChg chg="del">
          <ac:chgData name="James Williams" userId="c957a50b-491f-4d94-b4bc-52aca3e2340d" providerId="ADAL" clId="{F8FEAAA4-DF63-4789-A829-F02CF003AA4D}" dt="2024-02-06T16:29:44.226" v="6792" actId="478"/>
          <ac:picMkLst>
            <pc:docMk/>
            <pc:sldMk cId="1523449278" sldId="791"/>
            <ac:picMk id="3" creationId="{2F996487-26AD-B87C-1C9B-8A2287120727}"/>
          </ac:picMkLst>
        </pc:picChg>
      </pc:sldChg>
      <pc:sldChg chg="modSp add mod">
        <pc:chgData name="James Williams" userId="c957a50b-491f-4d94-b4bc-52aca3e2340d" providerId="ADAL" clId="{F8FEAAA4-DF63-4789-A829-F02CF003AA4D}" dt="2024-02-07T16:43:01.883" v="14169" actId="20577"/>
        <pc:sldMkLst>
          <pc:docMk/>
          <pc:sldMk cId="4177084773" sldId="792"/>
        </pc:sldMkLst>
        <pc:spChg chg="mod">
          <ac:chgData name="James Williams" userId="c957a50b-491f-4d94-b4bc-52aca3e2340d" providerId="ADAL" clId="{F8FEAAA4-DF63-4789-A829-F02CF003AA4D}" dt="2024-02-06T16:37:16.099" v="6892" actId="403"/>
          <ac:spMkLst>
            <pc:docMk/>
            <pc:sldMk cId="4177084773" sldId="792"/>
            <ac:spMk id="2" creationId="{61365102-6F14-4FB7-8C3C-AB618E6179A2}"/>
          </ac:spMkLst>
        </pc:spChg>
        <pc:spChg chg="mod">
          <ac:chgData name="James Williams" userId="c957a50b-491f-4d94-b4bc-52aca3e2340d" providerId="ADAL" clId="{F8FEAAA4-DF63-4789-A829-F02CF003AA4D}" dt="2024-02-07T16:43:01.883" v="14169" actId="20577"/>
          <ac:spMkLst>
            <pc:docMk/>
            <pc:sldMk cId="4177084773" sldId="792"/>
            <ac:spMk id="15" creationId="{005CED6A-A5A7-4341-8E5F-61ACE04CC2A1}"/>
          </ac:spMkLst>
        </pc:spChg>
      </pc:sldChg>
      <pc:sldChg chg="modSp add mod">
        <pc:chgData name="James Williams" userId="c957a50b-491f-4d94-b4bc-52aca3e2340d" providerId="ADAL" clId="{F8FEAAA4-DF63-4789-A829-F02CF003AA4D}" dt="2024-02-07T16:45:22.570" v="14298" actId="113"/>
        <pc:sldMkLst>
          <pc:docMk/>
          <pc:sldMk cId="2888821127" sldId="793"/>
        </pc:sldMkLst>
        <pc:spChg chg="mod">
          <ac:chgData name="James Williams" userId="c957a50b-491f-4d94-b4bc-52aca3e2340d" providerId="ADAL" clId="{F8FEAAA4-DF63-4789-A829-F02CF003AA4D}" dt="2024-02-07T16:44:44.354" v="14292" actId="20577"/>
          <ac:spMkLst>
            <pc:docMk/>
            <pc:sldMk cId="2888821127" sldId="793"/>
            <ac:spMk id="2" creationId="{61365102-6F14-4FB7-8C3C-AB618E6179A2}"/>
          </ac:spMkLst>
        </pc:spChg>
        <pc:spChg chg="mod">
          <ac:chgData name="James Williams" userId="c957a50b-491f-4d94-b4bc-52aca3e2340d" providerId="ADAL" clId="{F8FEAAA4-DF63-4789-A829-F02CF003AA4D}" dt="2024-02-07T16:45:22.570" v="14298" actId="113"/>
          <ac:spMkLst>
            <pc:docMk/>
            <pc:sldMk cId="2888821127" sldId="793"/>
            <ac:spMk id="15" creationId="{005CED6A-A5A7-4341-8E5F-61ACE04CC2A1}"/>
          </ac:spMkLst>
        </pc:spChg>
      </pc:sldChg>
      <pc:sldChg chg="addSp delSp modSp new mod ord">
        <pc:chgData name="James Williams" userId="c957a50b-491f-4d94-b4bc-52aca3e2340d" providerId="ADAL" clId="{F8FEAAA4-DF63-4789-A829-F02CF003AA4D}" dt="2024-02-06T17:34:10.443" v="7192"/>
        <pc:sldMkLst>
          <pc:docMk/>
          <pc:sldMk cId="1074165585" sldId="794"/>
        </pc:sldMkLst>
        <pc:picChg chg="add">
          <ac:chgData name="James Williams" userId="c957a50b-491f-4d94-b4bc-52aca3e2340d" providerId="ADAL" clId="{F8FEAAA4-DF63-4789-A829-F02CF003AA4D}" dt="2024-02-06T17:30:12.078" v="7187" actId="22"/>
          <ac:picMkLst>
            <pc:docMk/>
            <pc:sldMk cId="1074165585" sldId="794"/>
            <ac:picMk id="5" creationId="{6E0C5F2B-8990-8FB7-76DD-1485AC5A5F64}"/>
          </ac:picMkLst>
        </pc:picChg>
        <pc:picChg chg="add del mod">
          <ac:chgData name="James Williams" userId="c957a50b-491f-4d94-b4bc-52aca3e2340d" providerId="ADAL" clId="{F8FEAAA4-DF63-4789-A829-F02CF003AA4D}" dt="2024-02-06T17:29:28.173" v="7186" actId="478"/>
          <ac:picMkLst>
            <pc:docMk/>
            <pc:sldMk cId="1074165585" sldId="794"/>
            <ac:picMk id="1026" creationId="{C2335C21-FA34-D295-6EE9-B2AAD82DA93C}"/>
          </ac:picMkLst>
        </pc:picChg>
      </pc:sldChg>
      <pc:sldChg chg="addSp modSp add mod modNotesTx">
        <pc:chgData name="James Williams" userId="c957a50b-491f-4d94-b4bc-52aca3e2340d" providerId="ADAL" clId="{F8FEAAA4-DF63-4789-A829-F02CF003AA4D}" dt="2024-02-06T18:52:38.080" v="10344" actId="207"/>
        <pc:sldMkLst>
          <pc:docMk/>
          <pc:sldMk cId="164037443" sldId="795"/>
        </pc:sldMkLst>
        <pc:spChg chg="mod">
          <ac:chgData name="James Williams" userId="c957a50b-491f-4d94-b4bc-52aca3e2340d" providerId="ADAL" clId="{F8FEAAA4-DF63-4789-A829-F02CF003AA4D}" dt="2024-02-06T17:33:10.730" v="7190" actId="20577"/>
          <ac:spMkLst>
            <pc:docMk/>
            <pc:sldMk cId="164037443" sldId="795"/>
            <ac:spMk id="2" creationId="{61365102-6F14-4FB7-8C3C-AB618E6179A2}"/>
          </ac:spMkLst>
        </pc:spChg>
        <pc:spChg chg="mod ord">
          <ac:chgData name="James Williams" userId="c957a50b-491f-4d94-b4bc-52aca3e2340d" providerId="ADAL" clId="{F8FEAAA4-DF63-4789-A829-F02CF003AA4D}" dt="2024-02-06T18:52:38.080" v="10344" actId="207"/>
          <ac:spMkLst>
            <pc:docMk/>
            <pc:sldMk cId="164037443" sldId="795"/>
            <ac:spMk id="15" creationId="{005CED6A-A5A7-4341-8E5F-61ACE04CC2A1}"/>
          </ac:spMkLst>
        </pc:spChg>
        <pc:picChg chg="add mod modCrop">
          <ac:chgData name="James Williams" userId="c957a50b-491f-4d94-b4bc-52aca3e2340d" providerId="ADAL" clId="{F8FEAAA4-DF63-4789-A829-F02CF003AA4D}" dt="2024-02-06T18:52:22.428" v="10340" actId="1076"/>
          <ac:picMkLst>
            <pc:docMk/>
            <pc:sldMk cId="164037443" sldId="795"/>
            <ac:picMk id="4" creationId="{D961FF7F-F4DF-0AFF-3A68-75329EEBEA90}"/>
          </ac:picMkLst>
        </pc:picChg>
      </pc:sldChg>
      <pc:sldChg chg="addSp delSp modSp add mod">
        <pc:chgData name="James Williams" userId="c957a50b-491f-4d94-b4bc-52aca3e2340d" providerId="ADAL" clId="{F8FEAAA4-DF63-4789-A829-F02CF003AA4D}" dt="2024-02-06T17:39:55.831" v="7395" actId="20577"/>
        <pc:sldMkLst>
          <pc:docMk/>
          <pc:sldMk cId="2474804796" sldId="796"/>
        </pc:sldMkLst>
        <pc:spChg chg="mod">
          <ac:chgData name="James Williams" userId="c957a50b-491f-4d94-b4bc-52aca3e2340d" providerId="ADAL" clId="{F8FEAAA4-DF63-4789-A829-F02CF003AA4D}" dt="2024-02-06T17:38:52.582" v="7342" actId="20577"/>
          <ac:spMkLst>
            <pc:docMk/>
            <pc:sldMk cId="2474804796" sldId="796"/>
            <ac:spMk id="2" creationId="{61365102-6F14-4FB7-8C3C-AB618E6179A2}"/>
          </ac:spMkLst>
        </pc:spChg>
        <pc:spChg chg="mod">
          <ac:chgData name="James Williams" userId="c957a50b-491f-4d94-b4bc-52aca3e2340d" providerId="ADAL" clId="{F8FEAAA4-DF63-4789-A829-F02CF003AA4D}" dt="2024-02-06T17:39:55.831" v="7395" actId="20577"/>
          <ac:spMkLst>
            <pc:docMk/>
            <pc:sldMk cId="2474804796" sldId="796"/>
            <ac:spMk id="15" creationId="{005CED6A-A5A7-4341-8E5F-61ACE04CC2A1}"/>
          </ac:spMkLst>
        </pc:spChg>
        <pc:picChg chg="add mod">
          <ac:chgData name="James Williams" userId="c957a50b-491f-4d94-b4bc-52aca3e2340d" providerId="ADAL" clId="{F8FEAAA4-DF63-4789-A829-F02CF003AA4D}" dt="2024-02-06T17:38:47.481" v="7341" actId="14100"/>
          <ac:picMkLst>
            <pc:docMk/>
            <pc:sldMk cId="2474804796" sldId="796"/>
            <ac:picMk id="3" creationId="{1A82010B-C310-A735-B6E6-43636CAC6BED}"/>
          </ac:picMkLst>
        </pc:picChg>
        <pc:picChg chg="del">
          <ac:chgData name="James Williams" userId="c957a50b-491f-4d94-b4bc-52aca3e2340d" providerId="ADAL" clId="{F8FEAAA4-DF63-4789-A829-F02CF003AA4D}" dt="2024-02-06T17:37:37.034" v="7304" actId="478"/>
          <ac:picMkLst>
            <pc:docMk/>
            <pc:sldMk cId="2474804796" sldId="796"/>
            <ac:picMk id="4" creationId="{D961FF7F-F4DF-0AFF-3A68-75329EEBEA90}"/>
          </ac:picMkLst>
        </pc:picChg>
      </pc:sldChg>
      <pc:sldChg chg="delSp modSp add del mod ord">
        <pc:chgData name="James Williams" userId="c957a50b-491f-4d94-b4bc-52aca3e2340d" providerId="ADAL" clId="{F8FEAAA4-DF63-4789-A829-F02CF003AA4D}" dt="2024-02-06T17:44:42.574" v="7853" actId="2696"/>
        <pc:sldMkLst>
          <pc:docMk/>
          <pc:sldMk cId="1447479598" sldId="797"/>
        </pc:sldMkLst>
        <pc:spChg chg="mod">
          <ac:chgData name="James Williams" userId="c957a50b-491f-4d94-b4bc-52aca3e2340d" providerId="ADAL" clId="{F8FEAAA4-DF63-4789-A829-F02CF003AA4D}" dt="2024-02-06T17:44:28.588" v="7850" actId="20577"/>
          <ac:spMkLst>
            <pc:docMk/>
            <pc:sldMk cId="1447479598" sldId="797"/>
            <ac:spMk id="2" creationId="{7C69CCCC-7E3D-57E5-9830-5D48999938EC}"/>
          </ac:spMkLst>
        </pc:spChg>
        <pc:picChg chg="del">
          <ac:chgData name="James Williams" userId="c957a50b-491f-4d94-b4bc-52aca3e2340d" providerId="ADAL" clId="{F8FEAAA4-DF63-4789-A829-F02CF003AA4D}" dt="2024-02-06T17:44:16.814" v="7820" actId="478"/>
          <ac:picMkLst>
            <pc:docMk/>
            <pc:sldMk cId="1447479598" sldId="797"/>
            <ac:picMk id="4" creationId="{6F0A65B7-CE27-340A-F51E-456770032431}"/>
          </ac:picMkLst>
        </pc:picChg>
      </pc:sldChg>
      <pc:sldChg chg="addSp delSp modSp add mod ord setBg">
        <pc:chgData name="James Williams" userId="c957a50b-491f-4d94-b4bc-52aca3e2340d" providerId="ADAL" clId="{F8FEAAA4-DF63-4789-A829-F02CF003AA4D}" dt="2024-02-07T17:09:16.151" v="14603"/>
        <pc:sldMkLst>
          <pc:docMk/>
          <pc:sldMk cId="2942270564" sldId="797"/>
        </pc:sldMkLst>
        <pc:spChg chg="mod">
          <ac:chgData name="James Williams" userId="c957a50b-491f-4d94-b4bc-52aca3e2340d" providerId="ADAL" clId="{F8FEAAA4-DF63-4789-A829-F02CF003AA4D}" dt="2024-02-06T17:55:07.214" v="8514" actId="14100"/>
          <ac:spMkLst>
            <pc:docMk/>
            <pc:sldMk cId="2942270564" sldId="797"/>
            <ac:spMk id="2" creationId="{7C69CCCC-7E3D-57E5-9830-5D48999938EC}"/>
          </ac:spMkLst>
        </pc:spChg>
        <pc:spChg chg="mod">
          <ac:chgData name="James Williams" userId="c957a50b-491f-4d94-b4bc-52aca3e2340d" providerId="ADAL" clId="{F8FEAAA4-DF63-4789-A829-F02CF003AA4D}" dt="2024-02-06T17:55:19.248" v="8520" actId="27636"/>
          <ac:spMkLst>
            <pc:docMk/>
            <pc:sldMk cId="2942270564" sldId="797"/>
            <ac:spMk id="3" creationId="{4288DB58-870D-BEF6-2035-1E41B122ADA0}"/>
          </ac:spMkLst>
        </pc:spChg>
        <pc:spChg chg="del mod">
          <ac:chgData name="James Williams" userId="c957a50b-491f-4d94-b4bc-52aca3e2340d" providerId="ADAL" clId="{F8FEAAA4-DF63-4789-A829-F02CF003AA4D}" dt="2024-02-06T17:46:55.729" v="8107"/>
          <ac:spMkLst>
            <pc:docMk/>
            <pc:sldMk cId="2942270564" sldId="797"/>
            <ac:spMk id="5" creationId="{7FBE13BE-7F23-19CF-8654-C6A34EE5ADB5}"/>
          </ac:spMkLst>
        </pc:spChg>
        <pc:spChg chg="add del">
          <ac:chgData name="James Williams" userId="c957a50b-491f-4d94-b4bc-52aca3e2340d" providerId="ADAL" clId="{F8FEAAA4-DF63-4789-A829-F02CF003AA4D}" dt="2024-02-06T17:54:57.960" v="8509" actId="26606"/>
          <ac:spMkLst>
            <pc:docMk/>
            <pc:sldMk cId="2942270564" sldId="797"/>
            <ac:spMk id="14" creationId="{1DC5A442-E2D0-4F6D-894C-999AF89A7310}"/>
          </ac:spMkLst>
        </pc:spChg>
        <pc:spChg chg="add del">
          <ac:chgData name="James Williams" userId="c957a50b-491f-4d94-b4bc-52aca3e2340d" providerId="ADAL" clId="{F8FEAAA4-DF63-4789-A829-F02CF003AA4D}" dt="2024-02-06T17:54:57.960" v="8509" actId="26606"/>
          <ac:spMkLst>
            <pc:docMk/>
            <pc:sldMk cId="2942270564" sldId="797"/>
            <ac:spMk id="16" creationId="{90464369-70FA-42AF-948F-80664CA7BFE5}"/>
          </ac:spMkLst>
        </pc:spChg>
        <pc:spChg chg="add del">
          <ac:chgData name="James Williams" userId="c957a50b-491f-4d94-b4bc-52aca3e2340d" providerId="ADAL" clId="{F8FEAAA4-DF63-4789-A829-F02CF003AA4D}" dt="2024-02-06T17:54:57.960" v="8509" actId="26606"/>
          <ac:spMkLst>
            <pc:docMk/>
            <pc:sldMk cId="2942270564" sldId="797"/>
            <ac:spMk id="18" creationId="{CC552A98-EF7D-4D42-AB69-066B786AB55B}"/>
          </ac:spMkLst>
        </pc:spChg>
        <pc:spChg chg="add del">
          <ac:chgData name="James Williams" userId="c957a50b-491f-4d94-b4bc-52aca3e2340d" providerId="ADAL" clId="{F8FEAAA4-DF63-4789-A829-F02CF003AA4D}" dt="2024-02-06T17:54:57.960" v="8509" actId="26606"/>
          <ac:spMkLst>
            <pc:docMk/>
            <pc:sldMk cId="2942270564" sldId="797"/>
            <ac:spMk id="20" creationId="{A6604B49-AD5C-4590-B051-06C8222ECD99}"/>
          </ac:spMkLst>
        </pc:spChg>
        <pc:spChg chg="add del">
          <ac:chgData name="James Williams" userId="c957a50b-491f-4d94-b4bc-52aca3e2340d" providerId="ADAL" clId="{F8FEAAA4-DF63-4789-A829-F02CF003AA4D}" dt="2024-02-06T17:54:57.960" v="8509" actId="26606"/>
          <ac:spMkLst>
            <pc:docMk/>
            <pc:sldMk cId="2942270564" sldId="797"/>
            <ac:spMk id="22" creationId="{0BB19363-8354-4E75-A15C-A08F755171F6}"/>
          </ac:spMkLst>
        </pc:spChg>
        <pc:spChg chg="add del">
          <ac:chgData name="James Williams" userId="c957a50b-491f-4d94-b4bc-52aca3e2340d" providerId="ADAL" clId="{F8FEAAA4-DF63-4789-A829-F02CF003AA4D}" dt="2024-02-06T17:54:57.960" v="8509" actId="26606"/>
          <ac:spMkLst>
            <pc:docMk/>
            <pc:sldMk cId="2942270564" sldId="797"/>
            <ac:spMk id="24" creationId="{A648176E-454C-437C-B0FC-9B82FCF32B24}"/>
          </ac:spMkLst>
        </pc:spChg>
        <pc:spChg chg="add">
          <ac:chgData name="James Williams" userId="c957a50b-491f-4d94-b4bc-52aca3e2340d" providerId="ADAL" clId="{F8FEAAA4-DF63-4789-A829-F02CF003AA4D}" dt="2024-02-06T17:54:57.960" v="8509" actId="26606"/>
          <ac:spMkLst>
            <pc:docMk/>
            <pc:sldMk cId="2942270564" sldId="797"/>
            <ac:spMk id="29" creationId="{2CB962CF-61A3-4EF9-94F6-7C59B0329524}"/>
          </ac:spMkLst>
        </pc:spChg>
        <pc:picChg chg="del">
          <ac:chgData name="James Williams" userId="c957a50b-491f-4d94-b4bc-52aca3e2340d" providerId="ADAL" clId="{F8FEAAA4-DF63-4789-A829-F02CF003AA4D}" dt="2024-02-06T17:45:28.939" v="7930" actId="478"/>
          <ac:picMkLst>
            <pc:docMk/>
            <pc:sldMk cId="2942270564" sldId="797"/>
            <ac:picMk id="4" creationId="{6F0A65B7-CE27-340A-F51E-456770032431}"/>
          </ac:picMkLst>
        </pc:picChg>
        <pc:picChg chg="add mod">
          <ac:chgData name="James Williams" userId="c957a50b-491f-4d94-b4bc-52aca3e2340d" providerId="ADAL" clId="{F8FEAAA4-DF63-4789-A829-F02CF003AA4D}" dt="2024-02-07T17:09:16.151" v="14603"/>
          <ac:picMkLst>
            <pc:docMk/>
            <pc:sldMk cId="2942270564" sldId="797"/>
            <ac:picMk id="4" creationId="{BB3DD325-7359-8EAE-BC76-3A9589A9FB16}"/>
          </ac:picMkLst>
        </pc:picChg>
        <pc:picChg chg="add mod modCrop">
          <ac:chgData name="James Williams" userId="c957a50b-491f-4d94-b4bc-52aca3e2340d" providerId="ADAL" clId="{F8FEAAA4-DF63-4789-A829-F02CF003AA4D}" dt="2024-02-06T17:55:25.421" v="8523" actId="1076"/>
          <ac:picMkLst>
            <pc:docMk/>
            <pc:sldMk cId="2942270564" sldId="797"/>
            <ac:picMk id="7" creationId="{5C5D5AE6-2B17-902F-C0C1-B1CB77935400}"/>
          </ac:picMkLst>
        </pc:picChg>
        <pc:picChg chg="add mod">
          <ac:chgData name="James Williams" userId="c957a50b-491f-4d94-b4bc-52aca3e2340d" providerId="ADAL" clId="{F8FEAAA4-DF63-4789-A829-F02CF003AA4D}" dt="2024-02-06T17:55:31.561" v="8525" actId="1076"/>
          <ac:picMkLst>
            <pc:docMk/>
            <pc:sldMk cId="2942270564" sldId="797"/>
            <ac:picMk id="9" creationId="{4F0540DE-FE6B-D38F-A1DB-BF8DF64BEEC2}"/>
          </ac:picMkLst>
        </pc:picChg>
      </pc:sldChg>
      <pc:sldChg chg="addSp delSp modSp add mod modNotesTx">
        <pc:chgData name="James Williams" userId="c957a50b-491f-4d94-b4bc-52aca3e2340d" providerId="ADAL" clId="{F8FEAAA4-DF63-4789-A829-F02CF003AA4D}" dt="2024-02-06T18:40:49.692" v="9914" actId="14100"/>
        <pc:sldMkLst>
          <pc:docMk/>
          <pc:sldMk cId="1550885569" sldId="798"/>
        </pc:sldMkLst>
        <pc:spChg chg="mod">
          <ac:chgData name="James Williams" userId="c957a50b-491f-4d94-b4bc-52aca3e2340d" providerId="ADAL" clId="{F8FEAAA4-DF63-4789-A829-F02CF003AA4D}" dt="2024-02-06T18:26:49.369" v="9332" actId="20577"/>
          <ac:spMkLst>
            <pc:docMk/>
            <pc:sldMk cId="1550885569" sldId="798"/>
            <ac:spMk id="2" creationId="{61365102-6F14-4FB7-8C3C-AB618E6179A2}"/>
          </ac:spMkLst>
        </pc:spChg>
        <pc:spChg chg="add del mod">
          <ac:chgData name="James Williams" userId="c957a50b-491f-4d94-b4bc-52aca3e2340d" providerId="ADAL" clId="{F8FEAAA4-DF63-4789-A829-F02CF003AA4D}" dt="2024-02-06T17:57:17.407" v="8528" actId="478"/>
          <ac:spMkLst>
            <pc:docMk/>
            <pc:sldMk cId="1550885569" sldId="798"/>
            <ac:spMk id="4" creationId="{93F9A96D-2222-09F5-574F-DC260ED72D4B}"/>
          </ac:spMkLst>
        </pc:spChg>
        <pc:spChg chg="add mod">
          <ac:chgData name="James Williams" userId="c957a50b-491f-4d94-b4bc-52aca3e2340d" providerId="ADAL" clId="{F8FEAAA4-DF63-4789-A829-F02CF003AA4D}" dt="2024-02-06T18:38:45.786" v="9748" actId="1076"/>
          <ac:spMkLst>
            <pc:docMk/>
            <pc:sldMk cId="1550885569" sldId="798"/>
            <ac:spMk id="7" creationId="{7012A90B-F930-22B8-178F-C7FC3FD7BA27}"/>
          </ac:spMkLst>
        </pc:spChg>
        <pc:spChg chg="del">
          <ac:chgData name="James Williams" userId="c957a50b-491f-4d94-b4bc-52aca3e2340d" providerId="ADAL" clId="{F8FEAAA4-DF63-4789-A829-F02CF003AA4D}" dt="2024-02-06T17:57:15.600" v="8527" actId="478"/>
          <ac:spMkLst>
            <pc:docMk/>
            <pc:sldMk cId="1550885569" sldId="798"/>
            <ac:spMk id="15" creationId="{005CED6A-A5A7-4341-8E5F-61ACE04CC2A1}"/>
          </ac:spMkLst>
        </pc:spChg>
        <pc:picChg chg="add mod modCrop">
          <ac:chgData name="James Williams" userId="c957a50b-491f-4d94-b4bc-52aca3e2340d" providerId="ADAL" clId="{F8FEAAA4-DF63-4789-A829-F02CF003AA4D}" dt="2024-02-06T18:37:31.757" v="9612" actId="1076"/>
          <ac:picMkLst>
            <pc:docMk/>
            <pc:sldMk cId="1550885569" sldId="798"/>
            <ac:picMk id="6" creationId="{209BD56E-6BEA-AB1E-532F-D8F9A40CE418}"/>
          </ac:picMkLst>
        </pc:picChg>
        <pc:cxnChg chg="add mod">
          <ac:chgData name="James Williams" userId="c957a50b-491f-4d94-b4bc-52aca3e2340d" providerId="ADAL" clId="{F8FEAAA4-DF63-4789-A829-F02CF003AA4D}" dt="2024-02-06T18:40:49.692" v="9914" actId="14100"/>
          <ac:cxnSpMkLst>
            <pc:docMk/>
            <pc:sldMk cId="1550885569" sldId="798"/>
            <ac:cxnSpMk id="9" creationId="{0706A48D-8F44-6D72-140E-7FCDE8780A5C}"/>
          </ac:cxnSpMkLst>
        </pc:cxnChg>
      </pc:sldChg>
      <pc:sldChg chg="addSp delSp modSp add mod modNotesTx">
        <pc:chgData name="James Williams" userId="c957a50b-491f-4d94-b4bc-52aca3e2340d" providerId="ADAL" clId="{F8FEAAA4-DF63-4789-A829-F02CF003AA4D}" dt="2024-02-06T18:49:00.053" v="10333" actId="14100"/>
        <pc:sldMkLst>
          <pc:docMk/>
          <pc:sldMk cId="4095577907" sldId="799"/>
        </pc:sldMkLst>
        <pc:spChg chg="mod">
          <ac:chgData name="James Williams" userId="c957a50b-491f-4d94-b4bc-52aca3e2340d" providerId="ADAL" clId="{F8FEAAA4-DF63-4789-A829-F02CF003AA4D}" dt="2024-02-06T18:36:41.928" v="9603" actId="20577"/>
          <ac:spMkLst>
            <pc:docMk/>
            <pc:sldMk cId="4095577907" sldId="799"/>
            <ac:spMk id="2" creationId="{61365102-6F14-4FB7-8C3C-AB618E6179A2}"/>
          </ac:spMkLst>
        </pc:spChg>
        <pc:spChg chg="add mod">
          <ac:chgData name="James Williams" userId="c957a50b-491f-4d94-b4bc-52aca3e2340d" providerId="ADAL" clId="{F8FEAAA4-DF63-4789-A829-F02CF003AA4D}" dt="2024-02-06T18:48:53.226" v="10331" actId="14100"/>
          <ac:spMkLst>
            <pc:docMk/>
            <pc:sldMk cId="4095577907" sldId="799"/>
            <ac:spMk id="9" creationId="{1F621A1D-8CC2-6C25-99C2-B14513DE9CD7}"/>
          </ac:spMkLst>
        </pc:spChg>
        <pc:picChg chg="add del mod">
          <ac:chgData name="James Williams" userId="c957a50b-491f-4d94-b4bc-52aca3e2340d" providerId="ADAL" clId="{F8FEAAA4-DF63-4789-A829-F02CF003AA4D}" dt="2024-02-06T18:35:58.610" v="9570" actId="478"/>
          <ac:picMkLst>
            <pc:docMk/>
            <pc:sldMk cId="4095577907" sldId="799"/>
            <ac:picMk id="4" creationId="{DFCA51A7-E808-FC0B-03F0-796CE08411F6}"/>
          </ac:picMkLst>
        </pc:picChg>
        <pc:picChg chg="del">
          <ac:chgData name="James Williams" userId="c957a50b-491f-4d94-b4bc-52aca3e2340d" providerId="ADAL" clId="{F8FEAAA4-DF63-4789-A829-F02CF003AA4D}" dt="2024-02-06T17:57:27.109" v="8532" actId="478"/>
          <ac:picMkLst>
            <pc:docMk/>
            <pc:sldMk cId="4095577907" sldId="799"/>
            <ac:picMk id="6" creationId="{209BD56E-6BEA-AB1E-532F-D8F9A40CE418}"/>
          </ac:picMkLst>
        </pc:picChg>
        <pc:picChg chg="add mod modCrop">
          <ac:chgData name="James Williams" userId="c957a50b-491f-4d94-b4bc-52aca3e2340d" providerId="ADAL" clId="{F8FEAAA4-DF63-4789-A829-F02CF003AA4D}" dt="2024-02-06T18:39:01.208" v="9753" actId="1076"/>
          <ac:picMkLst>
            <pc:docMk/>
            <pc:sldMk cId="4095577907" sldId="799"/>
            <ac:picMk id="7" creationId="{120A0E8F-34E2-46E1-D068-426597BF12FD}"/>
          </ac:picMkLst>
        </pc:picChg>
        <pc:cxnChg chg="add mod">
          <ac:chgData name="James Williams" userId="c957a50b-491f-4d94-b4bc-52aca3e2340d" providerId="ADAL" clId="{F8FEAAA4-DF63-4789-A829-F02CF003AA4D}" dt="2024-02-06T18:49:00.053" v="10333" actId="14100"/>
          <ac:cxnSpMkLst>
            <pc:docMk/>
            <pc:sldMk cId="4095577907" sldId="799"/>
            <ac:cxnSpMk id="11" creationId="{76D0AA6F-6785-3E0B-3AFA-1556C2EC991F}"/>
          </ac:cxnSpMkLst>
        </pc:cxnChg>
        <pc:cxnChg chg="add mod">
          <ac:chgData name="James Williams" userId="c957a50b-491f-4d94-b4bc-52aca3e2340d" providerId="ADAL" clId="{F8FEAAA4-DF63-4789-A829-F02CF003AA4D}" dt="2024-02-06T18:48:56.389" v="10332" actId="14100"/>
          <ac:cxnSpMkLst>
            <pc:docMk/>
            <pc:sldMk cId="4095577907" sldId="799"/>
            <ac:cxnSpMk id="18" creationId="{9C485EA7-FC97-1C63-FAED-9EE95842FB92}"/>
          </ac:cxnSpMkLst>
        </pc:cxnChg>
      </pc:sldChg>
      <pc:sldChg chg="addSp delSp modSp new mod">
        <pc:chgData name="James Williams" userId="c957a50b-491f-4d94-b4bc-52aca3e2340d" providerId="ADAL" clId="{F8FEAAA4-DF63-4789-A829-F02CF003AA4D}" dt="2024-02-06T18:44:19.493" v="10130" actId="1076"/>
        <pc:sldMkLst>
          <pc:docMk/>
          <pc:sldMk cId="4003322146" sldId="800"/>
        </pc:sldMkLst>
        <pc:spChg chg="mod">
          <ac:chgData name="James Williams" userId="c957a50b-491f-4d94-b4bc-52aca3e2340d" providerId="ADAL" clId="{F8FEAAA4-DF63-4789-A829-F02CF003AA4D}" dt="2024-02-06T17:59:38.911" v="8553" actId="13926"/>
          <ac:spMkLst>
            <pc:docMk/>
            <pc:sldMk cId="4003322146" sldId="800"/>
            <ac:spMk id="2" creationId="{E8D35089-C292-24C5-ACEC-A9E8D693B3B8}"/>
          </ac:spMkLst>
        </pc:spChg>
        <pc:spChg chg="del mod">
          <ac:chgData name="James Williams" userId="c957a50b-491f-4d94-b4bc-52aca3e2340d" providerId="ADAL" clId="{F8FEAAA4-DF63-4789-A829-F02CF003AA4D}" dt="2024-02-06T18:24:14.596" v="9291" actId="478"/>
          <ac:spMkLst>
            <pc:docMk/>
            <pc:sldMk cId="4003322146" sldId="800"/>
            <ac:spMk id="3" creationId="{381AD82D-6D41-4489-D0F5-2F11F26AD860}"/>
          </ac:spMkLst>
        </pc:spChg>
        <pc:spChg chg="add mod">
          <ac:chgData name="James Williams" userId="c957a50b-491f-4d94-b4bc-52aca3e2340d" providerId="ADAL" clId="{F8FEAAA4-DF63-4789-A829-F02CF003AA4D}" dt="2024-02-06T18:42:56.252" v="10101" actId="20577"/>
          <ac:spMkLst>
            <pc:docMk/>
            <pc:sldMk cId="4003322146" sldId="800"/>
            <ac:spMk id="4" creationId="{C73EDE3A-4875-62BF-4932-D5C487A1E793}"/>
          </ac:spMkLst>
        </pc:spChg>
        <pc:spChg chg="add del mod">
          <ac:chgData name="James Williams" userId="c957a50b-491f-4d94-b4bc-52aca3e2340d" providerId="ADAL" clId="{F8FEAAA4-DF63-4789-A829-F02CF003AA4D}" dt="2024-02-06T18:24:18.107" v="9292" actId="478"/>
          <ac:spMkLst>
            <pc:docMk/>
            <pc:sldMk cId="4003322146" sldId="800"/>
            <ac:spMk id="6" creationId="{220697D6-6F29-B6E2-4564-F40DC6424CF5}"/>
          </ac:spMkLst>
        </pc:spChg>
        <pc:picChg chg="add mod">
          <ac:chgData name="James Williams" userId="c957a50b-491f-4d94-b4bc-52aca3e2340d" providerId="ADAL" clId="{F8FEAAA4-DF63-4789-A829-F02CF003AA4D}" dt="2024-02-06T18:44:19.493" v="10130" actId="1076"/>
          <ac:picMkLst>
            <pc:docMk/>
            <pc:sldMk cId="4003322146" sldId="800"/>
            <ac:picMk id="8" creationId="{735D6985-7625-F0AF-B04D-CA964958B633}"/>
          </ac:picMkLst>
        </pc:picChg>
      </pc:sldChg>
      <pc:sldChg chg="addSp delSp modSp add mod">
        <pc:chgData name="James Williams" userId="c957a50b-491f-4d94-b4bc-52aca3e2340d" providerId="ADAL" clId="{F8FEAAA4-DF63-4789-A829-F02CF003AA4D}" dt="2024-02-06T18:44:05.688" v="10129" actId="1076"/>
        <pc:sldMkLst>
          <pc:docMk/>
          <pc:sldMk cId="1924540898" sldId="801"/>
        </pc:sldMkLst>
        <pc:spChg chg="mod ord">
          <ac:chgData name="James Williams" userId="c957a50b-491f-4d94-b4bc-52aca3e2340d" providerId="ADAL" clId="{F8FEAAA4-DF63-4789-A829-F02CF003AA4D}" dt="2024-02-06T18:12:40.761" v="8981" actId="13926"/>
          <ac:spMkLst>
            <pc:docMk/>
            <pc:sldMk cId="1924540898" sldId="801"/>
            <ac:spMk id="2" creationId="{E8D35089-C292-24C5-ACEC-A9E8D693B3B8}"/>
          </ac:spMkLst>
        </pc:spChg>
        <pc:spChg chg="del">
          <ac:chgData name="James Williams" userId="c957a50b-491f-4d94-b4bc-52aca3e2340d" providerId="ADAL" clId="{F8FEAAA4-DF63-4789-A829-F02CF003AA4D}" dt="2024-02-06T18:10:50.656" v="8912" actId="478"/>
          <ac:spMkLst>
            <pc:docMk/>
            <pc:sldMk cId="1924540898" sldId="801"/>
            <ac:spMk id="3" creationId="{381AD82D-6D41-4489-D0F5-2F11F26AD860}"/>
          </ac:spMkLst>
        </pc:spChg>
        <pc:spChg chg="del">
          <ac:chgData name="James Williams" userId="c957a50b-491f-4d94-b4bc-52aca3e2340d" providerId="ADAL" clId="{F8FEAAA4-DF63-4789-A829-F02CF003AA4D}" dt="2024-02-06T18:10:52.930" v="8913" actId="478"/>
          <ac:spMkLst>
            <pc:docMk/>
            <pc:sldMk cId="1924540898" sldId="801"/>
            <ac:spMk id="4" creationId="{C73EDE3A-4875-62BF-4932-D5C487A1E793}"/>
          </ac:spMkLst>
        </pc:spChg>
        <pc:spChg chg="add del mod">
          <ac:chgData name="James Williams" userId="c957a50b-491f-4d94-b4bc-52aca3e2340d" providerId="ADAL" clId="{F8FEAAA4-DF63-4789-A829-F02CF003AA4D}" dt="2024-02-06T18:10:53.873" v="8914" actId="478"/>
          <ac:spMkLst>
            <pc:docMk/>
            <pc:sldMk cId="1924540898" sldId="801"/>
            <ac:spMk id="6" creationId="{99B2A163-EFAE-297D-146E-E63DD57A0D94}"/>
          </ac:spMkLst>
        </pc:spChg>
        <pc:spChg chg="add mod">
          <ac:chgData name="James Williams" userId="c957a50b-491f-4d94-b4bc-52aca3e2340d" providerId="ADAL" clId="{F8FEAAA4-DF63-4789-A829-F02CF003AA4D}" dt="2024-02-06T18:16:35.142" v="9255" actId="1076"/>
          <ac:spMkLst>
            <pc:docMk/>
            <pc:sldMk cId="1924540898" sldId="801"/>
            <ac:spMk id="7" creationId="{2D2C0C73-5AB4-6076-9D47-CA01F5DA4CFA}"/>
          </ac:spMkLst>
        </pc:spChg>
        <pc:spChg chg="add mod ord">
          <ac:chgData name="James Williams" userId="c957a50b-491f-4d94-b4bc-52aca3e2340d" providerId="ADAL" clId="{F8FEAAA4-DF63-4789-A829-F02CF003AA4D}" dt="2024-02-06T18:44:05.688" v="10129" actId="1076"/>
          <ac:spMkLst>
            <pc:docMk/>
            <pc:sldMk cId="1924540898" sldId="801"/>
            <ac:spMk id="10" creationId="{AC6DB7A4-F9DE-FBE6-8B21-0BBF374E6893}"/>
          </ac:spMkLst>
        </pc:spChg>
        <pc:picChg chg="add mod">
          <ac:chgData name="James Williams" userId="c957a50b-491f-4d94-b4bc-52aca3e2340d" providerId="ADAL" clId="{F8FEAAA4-DF63-4789-A829-F02CF003AA4D}" dt="2024-02-06T18:16:35.142" v="9255" actId="1076"/>
          <ac:picMkLst>
            <pc:docMk/>
            <pc:sldMk cId="1924540898" sldId="801"/>
            <ac:picMk id="9" creationId="{96C9A015-25DD-4EFD-EA78-D3A93F0DC8C5}"/>
          </ac:picMkLst>
        </pc:picChg>
        <pc:picChg chg="add mod">
          <ac:chgData name="James Williams" userId="c957a50b-491f-4d94-b4bc-52aca3e2340d" providerId="ADAL" clId="{F8FEAAA4-DF63-4789-A829-F02CF003AA4D}" dt="2024-02-06T18:16:35.142" v="9255" actId="1076"/>
          <ac:picMkLst>
            <pc:docMk/>
            <pc:sldMk cId="1924540898" sldId="801"/>
            <ac:picMk id="2050" creationId="{419B199F-4747-F3D6-67B7-0BC522D5DB18}"/>
          </ac:picMkLst>
        </pc:picChg>
      </pc:sldChg>
      <pc:sldChg chg="addSp modSp new del mod">
        <pc:chgData name="James Williams" userId="c957a50b-491f-4d94-b4bc-52aca3e2340d" providerId="ADAL" clId="{F8FEAAA4-DF63-4789-A829-F02CF003AA4D}" dt="2024-02-06T18:28:19.837" v="9343" actId="2696"/>
        <pc:sldMkLst>
          <pc:docMk/>
          <pc:sldMk cId="1339552271" sldId="802"/>
        </pc:sldMkLst>
        <pc:spChg chg="add mod">
          <ac:chgData name="James Williams" userId="c957a50b-491f-4d94-b4bc-52aca3e2340d" providerId="ADAL" clId="{F8FEAAA4-DF63-4789-A829-F02CF003AA4D}" dt="2024-02-06T18:27:16.812" v="9335" actId="1076"/>
          <ac:spMkLst>
            <pc:docMk/>
            <pc:sldMk cId="1339552271" sldId="802"/>
            <ac:spMk id="5" creationId="{A5E98F3A-75FF-E854-7A40-EEC9D6018100}"/>
          </ac:spMkLst>
        </pc:spChg>
      </pc:sldChg>
      <pc:sldChg chg="addSp modSp new mod">
        <pc:chgData name="James Williams" userId="c957a50b-491f-4d94-b4bc-52aca3e2340d" providerId="ADAL" clId="{F8FEAAA4-DF63-4789-A829-F02CF003AA4D}" dt="2024-02-07T17:09:21.695" v="14605" actId="167"/>
        <pc:sldMkLst>
          <pc:docMk/>
          <pc:sldMk cId="3160155682" sldId="803"/>
        </pc:sldMkLst>
        <pc:spChg chg="mod">
          <ac:chgData name="James Williams" userId="c957a50b-491f-4d94-b4bc-52aca3e2340d" providerId="ADAL" clId="{F8FEAAA4-DF63-4789-A829-F02CF003AA4D}" dt="2024-02-06T18:32:28.865" v="9539" actId="1076"/>
          <ac:spMkLst>
            <pc:docMk/>
            <pc:sldMk cId="3160155682" sldId="803"/>
            <ac:spMk id="2" creationId="{4B34EBC0-7A67-F453-5CEE-568036956410}"/>
          </ac:spMkLst>
        </pc:spChg>
        <pc:spChg chg="mod">
          <ac:chgData name="James Williams" userId="c957a50b-491f-4d94-b4bc-52aca3e2340d" providerId="ADAL" clId="{F8FEAAA4-DF63-4789-A829-F02CF003AA4D}" dt="2024-02-06T18:32:40.833" v="9543" actId="14100"/>
          <ac:spMkLst>
            <pc:docMk/>
            <pc:sldMk cId="3160155682" sldId="803"/>
            <ac:spMk id="3" creationId="{FB99AC77-08A8-9F39-757B-55CBD3F81932}"/>
          </ac:spMkLst>
        </pc:spChg>
        <pc:spChg chg="add mod">
          <ac:chgData name="James Williams" userId="c957a50b-491f-4d94-b4bc-52aca3e2340d" providerId="ADAL" clId="{F8FEAAA4-DF63-4789-A829-F02CF003AA4D}" dt="2024-02-06T18:34:10.973" v="9559" actId="1076"/>
          <ac:spMkLst>
            <pc:docMk/>
            <pc:sldMk cId="3160155682" sldId="803"/>
            <ac:spMk id="8" creationId="{1F586D00-723F-81E3-4D8B-4686481CEBAA}"/>
          </ac:spMkLst>
        </pc:spChg>
        <pc:picChg chg="add mod ord">
          <ac:chgData name="James Williams" userId="c957a50b-491f-4d94-b4bc-52aca3e2340d" providerId="ADAL" clId="{F8FEAAA4-DF63-4789-A829-F02CF003AA4D}" dt="2024-02-07T17:09:21.695" v="14605" actId="167"/>
          <ac:picMkLst>
            <pc:docMk/>
            <pc:sldMk cId="3160155682" sldId="803"/>
            <ac:picMk id="4" creationId="{7201460A-090B-4B72-2CA9-B1A61D80B2DC}"/>
          </ac:picMkLst>
        </pc:picChg>
        <pc:picChg chg="add mod modCrop">
          <ac:chgData name="James Williams" userId="c957a50b-491f-4d94-b4bc-52aca3e2340d" providerId="ADAL" clId="{F8FEAAA4-DF63-4789-A829-F02CF003AA4D}" dt="2024-02-06T18:33:47.703" v="9552" actId="1076"/>
          <ac:picMkLst>
            <pc:docMk/>
            <pc:sldMk cId="3160155682" sldId="803"/>
            <ac:picMk id="5" creationId="{3B6730F4-EADE-1C40-9B7E-3A871EF8DCA4}"/>
          </ac:picMkLst>
        </pc:picChg>
        <pc:cxnChg chg="add mod">
          <ac:chgData name="James Williams" userId="c957a50b-491f-4d94-b4bc-52aca3e2340d" providerId="ADAL" clId="{F8FEAAA4-DF63-4789-A829-F02CF003AA4D}" dt="2024-02-06T18:33:08.097" v="9547" actId="208"/>
          <ac:cxnSpMkLst>
            <pc:docMk/>
            <pc:sldMk cId="3160155682" sldId="803"/>
            <ac:cxnSpMk id="7" creationId="{D1D8A283-B05E-1076-5BA3-9E6575504A7B}"/>
          </ac:cxnSpMkLst>
        </pc:cxnChg>
      </pc:sldChg>
      <pc:sldChg chg="addSp delSp modSp add mod">
        <pc:chgData name="James Williams" userId="c957a50b-491f-4d94-b4bc-52aca3e2340d" providerId="ADAL" clId="{F8FEAAA4-DF63-4789-A829-F02CF003AA4D}" dt="2024-02-07T16:46:02.198" v="14303" actId="403"/>
        <pc:sldMkLst>
          <pc:docMk/>
          <pc:sldMk cId="3867047786" sldId="804"/>
        </pc:sldMkLst>
        <pc:spChg chg="mod">
          <ac:chgData name="James Williams" userId="c957a50b-491f-4d94-b4bc-52aca3e2340d" providerId="ADAL" clId="{F8FEAAA4-DF63-4789-A829-F02CF003AA4D}" dt="2024-02-07T16:46:02.198" v="14303" actId="403"/>
          <ac:spMkLst>
            <pc:docMk/>
            <pc:sldMk cId="3867047786" sldId="804"/>
            <ac:spMk id="2" creationId="{61365102-6F14-4FB7-8C3C-AB618E6179A2}"/>
          </ac:spMkLst>
        </pc:spChg>
        <pc:spChg chg="del">
          <ac:chgData name="James Williams" userId="c957a50b-491f-4d94-b4bc-52aca3e2340d" providerId="ADAL" clId="{F8FEAAA4-DF63-4789-A829-F02CF003AA4D}" dt="2024-02-06T18:57:12.211" v="10410" actId="26606"/>
          <ac:spMkLst>
            <pc:docMk/>
            <pc:sldMk cId="3867047786" sldId="804"/>
            <ac:spMk id="8" creationId="{1B15ED52-F352-441B-82BF-E0EA34836D08}"/>
          </ac:spMkLst>
        </pc:spChg>
        <pc:spChg chg="del">
          <ac:chgData name="James Williams" userId="c957a50b-491f-4d94-b4bc-52aca3e2340d" providerId="ADAL" clId="{F8FEAAA4-DF63-4789-A829-F02CF003AA4D}" dt="2024-02-06T18:57:12.211" v="10410" actId="26606"/>
          <ac:spMkLst>
            <pc:docMk/>
            <pc:sldMk cId="3867047786" sldId="804"/>
            <ac:spMk id="10" creationId="{3B2E3793-BFE6-45A2-9B7B-E18844431C99}"/>
          </ac:spMkLst>
        </pc:spChg>
        <pc:spChg chg="del">
          <ac:chgData name="James Williams" userId="c957a50b-491f-4d94-b4bc-52aca3e2340d" providerId="ADAL" clId="{F8FEAAA4-DF63-4789-A829-F02CF003AA4D}" dt="2024-02-06T18:57:12.211" v="10410" actId="26606"/>
          <ac:spMkLst>
            <pc:docMk/>
            <pc:sldMk cId="3867047786" sldId="804"/>
            <ac:spMk id="12" creationId="{BC4C4868-CB8F-4AF9-9CDB-8108F2C19B67}"/>
          </ac:spMkLst>
        </pc:spChg>
        <pc:spChg chg="del">
          <ac:chgData name="James Williams" userId="c957a50b-491f-4d94-b4bc-52aca3e2340d" providerId="ADAL" clId="{F8FEAAA4-DF63-4789-A829-F02CF003AA4D}" dt="2024-02-06T18:57:12.211" v="10410" actId="26606"/>
          <ac:spMkLst>
            <pc:docMk/>
            <pc:sldMk cId="3867047786" sldId="804"/>
            <ac:spMk id="14" creationId="{375E0459-6403-40CD-989D-56A4407CA12E}"/>
          </ac:spMkLst>
        </pc:spChg>
        <pc:spChg chg="mod">
          <ac:chgData name="James Williams" userId="c957a50b-491f-4d94-b4bc-52aca3e2340d" providerId="ADAL" clId="{F8FEAAA4-DF63-4789-A829-F02CF003AA4D}" dt="2024-02-06T19:00:37.320" v="10424" actId="13926"/>
          <ac:spMkLst>
            <pc:docMk/>
            <pc:sldMk cId="3867047786" sldId="804"/>
            <ac:spMk id="15" creationId="{005CED6A-A5A7-4341-8E5F-61ACE04CC2A1}"/>
          </ac:spMkLst>
        </pc:spChg>
        <pc:spChg chg="del">
          <ac:chgData name="James Williams" userId="c957a50b-491f-4d94-b4bc-52aca3e2340d" providerId="ADAL" clId="{F8FEAAA4-DF63-4789-A829-F02CF003AA4D}" dt="2024-02-06T18:57:12.211" v="10410" actId="26606"/>
          <ac:spMkLst>
            <pc:docMk/>
            <pc:sldMk cId="3867047786" sldId="804"/>
            <ac:spMk id="16" creationId="{53E5B1A8-3AC9-4BD1-9BBC-78CA94F2D1BA}"/>
          </ac:spMkLst>
        </pc:spChg>
        <pc:spChg chg="add">
          <ac:chgData name="James Williams" userId="c957a50b-491f-4d94-b4bc-52aca3e2340d" providerId="ADAL" clId="{F8FEAAA4-DF63-4789-A829-F02CF003AA4D}" dt="2024-02-06T18:57:12.211" v="10410" actId="26606"/>
          <ac:spMkLst>
            <pc:docMk/>
            <pc:sldMk cId="3867047786" sldId="804"/>
            <ac:spMk id="21" creationId="{9AA72BD9-2C5A-4EDC-931F-5AA08EACA0F3}"/>
          </ac:spMkLst>
        </pc:spChg>
        <pc:spChg chg="add">
          <ac:chgData name="James Williams" userId="c957a50b-491f-4d94-b4bc-52aca3e2340d" providerId="ADAL" clId="{F8FEAAA4-DF63-4789-A829-F02CF003AA4D}" dt="2024-02-06T18:57:12.211" v="10410" actId="26606"/>
          <ac:spMkLst>
            <pc:docMk/>
            <pc:sldMk cId="3867047786" sldId="804"/>
            <ac:spMk id="23" creationId="{DD3981AC-7B61-4947-BCF3-F7AA7FA385B9}"/>
          </ac:spMkLst>
        </pc:spChg>
        <pc:spChg chg="add">
          <ac:chgData name="James Williams" userId="c957a50b-491f-4d94-b4bc-52aca3e2340d" providerId="ADAL" clId="{F8FEAAA4-DF63-4789-A829-F02CF003AA4D}" dt="2024-02-06T18:57:12.211" v="10410" actId="26606"/>
          <ac:spMkLst>
            <pc:docMk/>
            <pc:sldMk cId="3867047786" sldId="804"/>
            <ac:spMk id="25" creationId="{55D4142C-5077-457F-A6AD-3FECFDB39685}"/>
          </ac:spMkLst>
        </pc:spChg>
        <pc:spChg chg="add">
          <ac:chgData name="James Williams" userId="c957a50b-491f-4d94-b4bc-52aca3e2340d" providerId="ADAL" clId="{F8FEAAA4-DF63-4789-A829-F02CF003AA4D}" dt="2024-02-06T18:57:12.211" v="10410" actId="26606"/>
          <ac:spMkLst>
            <pc:docMk/>
            <pc:sldMk cId="3867047786" sldId="804"/>
            <ac:spMk id="27" creationId="{7A5F0580-5EE9-419F-96EE-B6529EF6E7D0}"/>
          </ac:spMkLst>
        </pc:spChg>
        <pc:picChg chg="del">
          <ac:chgData name="James Williams" userId="c957a50b-491f-4d94-b4bc-52aca3e2340d" providerId="ADAL" clId="{F8FEAAA4-DF63-4789-A829-F02CF003AA4D}" dt="2024-02-06T18:53:27.810" v="10346" actId="478"/>
          <ac:picMkLst>
            <pc:docMk/>
            <pc:sldMk cId="3867047786" sldId="804"/>
            <ac:picMk id="3" creationId="{1A82010B-C310-A735-B6E6-43636CAC6BED}"/>
          </ac:picMkLst>
        </pc:picChg>
        <pc:picChg chg="add mod ord">
          <ac:chgData name="James Williams" userId="c957a50b-491f-4d94-b4bc-52aca3e2340d" providerId="ADAL" clId="{F8FEAAA4-DF63-4789-A829-F02CF003AA4D}" dt="2024-02-06T18:57:40.959" v="10411" actId="27614"/>
          <ac:picMkLst>
            <pc:docMk/>
            <pc:sldMk cId="3867047786" sldId="804"/>
            <ac:picMk id="5" creationId="{6446861A-1CF1-C66A-F8B3-0DA78E41AB40}"/>
          </ac:picMkLst>
        </pc:picChg>
      </pc:sldChg>
      <pc:sldChg chg="add del">
        <pc:chgData name="James Williams" userId="c957a50b-491f-4d94-b4bc-52aca3e2340d" providerId="ADAL" clId="{F8FEAAA4-DF63-4789-A829-F02CF003AA4D}" dt="2024-02-06T19:10:04.657" v="10845" actId="2696"/>
        <pc:sldMkLst>
          <pc:docMk/>
          <pc:sldMk cId="153700539" sldId="805"/>
        </pc:sldMkLst>
      </pc:sldChg>
      <pc:sldChg chg="modSp add del mod">
        <pc:chgData name="James Williams" userId="c957a50b-491f-4d94-b4bc-52aca3e2340d" providerId="ADAL" clId="{F8FEAAA4-DF63-4789-A829-F02CF003AA4D}" dt="2024-02-06T19:27:17.007" v="11607" actId="2696"/>
        <pc:sldMkLst>
          <pc:docMk/>
          <pc:sldMk cId="3423368237" sldId="805"/>
        </pc:sldMkLst>
        <pc:picChg chg="mod modCrop">
          <ac:chgData name="James Williams" userId="c957a50b-491f-4d94-b4bc-52aca3e2340d" providerId="ADAL" clId="{F8FEAAA4-DF63-4789-A829-F02CF003AA4D}" dt="2024-02-06T19:24:56.926" v="11531" actId="732"/>
          <ac:picMkLst>
            <pc:docMk/>
            <pc:sldMk cId="3423368237" sldId="805"/>
            <ac:picMk id="5" creationId="{961F79E6-8E71-CCAD-8763-5E15054C576D}"/>
          </ac:picMkLst>
        </pc:picChg>
      </pc:sldChg>
      <pc:sldChg chg="addSp delSp modSp add del mod">
        <pc:chgData name="James Williams" userId="c957a50b-491f-4d94-b4bc-52aca3e2340d" providerId="ADAL" clId="{F8FEAAA4-DF63-4789-A829-F02CF003AA4D}" dt="2024-02-06T19:01:41.553" v="10435" actId="2696"/>
        <pc:sldMkLst>
          <pc:docMk/>
          <pc:sldMk cId="3848922524" sldId="805"/>
        </pc:sldMkLst>
        <pc:spChg chg="add mod">
          <ac:chgData name="James Williams" userId="c957a50b-491f-4d94-b4bc-52aca3e2340d" providerId="ADAL" clId="{F8FEAAA4-DF63-4789-A829-F02CF003AA4D}" dt="2024-02-06T19:01:27.397" v="10434" actId="20577"/>
          <ac:spMkLst>
            <pc:docMk/>
            <pc:sldMk cId="3848922524" sldId="805"/>
            <ac:spMk id="3" creationId="{627F1EA0-7B34-F117-5EA0-45216CE8FF66}"/>
          </ac:spMkLst>
        </pc:spChg>
        <pc:spChg chg="del">
          <ac:chgData name="James Williams" userId="c957a50b-491f-4d94-b4bc-52aca3e2340d" providerId="ADAL" clId="{F8FEAAA4-DF63-4789-A829-F02CF003AA4D}" dt="2024-02-06T19:01:08.717" v="10427" actId="478"/>
          <ac:spMkLst>
            <pc:docMk/>
            <pc:sldMk cId="3848922524" sldId="805"/>
            <ac:spMk id="11" creationId="{C8CA5E32-0740-049A-0478-F4D01822C96D}"/>
          </ac:spMkLst>
        </pc:spChg>
        <pc:picChg chg="del">
          <ac:chgData name="James Williams" userId="c957a50b-491f-4d94-b4bc-52aca3e2340d" providerId="ADAL" clId="{F8FEAAA4-DF63-4789-A829-F02CF003AA4D}" dt="2024-02-06T19:01:07.003" v="10426" actId="478"/>
          <ac:picMkLst>
            <pc:docMk/>
            <pc:sldMk cId="3848922524" sldId="805"/>
            <ac:picMk id="10" creationId="{6C5A0797-0BC0-9855-DCCD-57082D15C30A}"/>
          </ac:picMkLst>
        </pc:picChg>
      </pc:sldChg>
      <pc:sldChg chg="addSp delSp modSp new mod setBg">
        <pc:chgData name="James Williams" userId="c957a50b-491f-4d94-b4bc-52aca3e2340d" providerId="ADAL" clId="{F8FEAAA4-DF63-4789-A829-F02CF003AA4D}" dt="2024-02-07T17:09:29.755" v="14608"/>
        <pc:sldMkLst>
          <pc:docMk/>
          <pc:sldMk cId="1938142906" sldId="806"/>
        </pc:sldMkLst>
        <pc:spChg chg="mod">
          <ac:chgData name="James Williams" userId="c957a50b-491f-4d94-b4bc-52aca3e2340d" providerId="ADAL" clId="{F8FEAAA4-DF63-4789-A829-F02CF003AA4D}" dt="2024-02-06T19:28:27.839" v="11638" actId="242"/>
          <ac:spMkLst>
            <pc:docMk/>
            <pc:sldMk cId="1938142906" sldId="806"/>
            <ac:spMk id="2" creationId="{719EB949-F44D-EFAF-98BB-7DE593958DBF}"/>
          </ac:spMkLst>
        </pc:spChg>
        <pc:spChg chg="mod">
          <ac:chgData name="James Williams" userId="c957a50b-491f-4d94-b4bc-52aca3e2340d" providerId="ADAL" clId="{F8FEAAA4-DF63-4789-A829-F02CF003AA4D}" dt="2024-02-06T19:29:57.496" v="11735" actId="20577"/>
          <ac:spMkLst>
            <pc:docMk/>
            <pc:sldMk cId="1938142906" sldId="806"/>
            <ac:spMk id="3" creationId="{571B8472-FA29-054B-AE8D-1BF37A69D55A}"/>
          </ac:spMkLst>
        </pc:spChg>
        <pc:spChg chg="add del">
          <ac:chgData name="James Williams" userId="c957a50b-491f-4d94-b4bc-52aca3e2340d" providerId="ADAL" clId="{F8FEAAA4-DF63-4789-A829-F02CF003AA4D}" dt="2024-02-06T19:20:46.554" v="11363"/>
          <ac:spMkLst>
            <pc:docMk/>
            <pc:sldMk cId="1938142906" sldId="806"/>
            <ac:spMk id="6" creationId="{EB594F24-67CA-5905-8170-9BC87520D6C2}"/>
          </ac:spMkLst>
        </pc:spChg>
        <pc:spChg chg="add">
          <ac:chgData name="James Williams" userId="c957a50b-491f-4d94-b4bc-52aca3e2340d" providerId="ADAL" clId="{F8FEAAA4-DF63-4789-A829-F02CF003AA4D}" dt="2024-02-06T19:28:11.985" v="11635" actId="26606"/>
          <ac:spMkLst>
            <pc:docMk/>
            <pc:sldMk cId="1938142906" sldId="806"/>
            <ac:spMk id="10" creationId="{E8A8EAB8-D2FF-444D-B34B-7D32F106AD0E}"/>
          </ac:spMkLst>
        </pc:spChg>
        <pc:picChg chg="add mod modCrop">
          <ac:chgData name="James Williams" userId="c957a50b-491f-4d94-b4bc-52aca3e2340d" providerId="ADAL" clId="{F8FEAAA4-DF63-4789-A829-F02CF003AA4D}" dt="2024-02-06T19:28:40.755" v="11640" actId="1076"/>
          <ac:picMkLst>
            <pc:docMk/>
            <pc:sldMk cId="1938142906" sldId="806"/>
            <ac:picMk id="5" creationId="{1A59FC0A-6BDB-4425-9EEA-8C8394EEE135}"/>
          </ac:picMkLst>
        </pc:picChg>
        <pc:picChg chg="add mod">
          <ac:chgData name="James Williams" userId="c957a50b-491f-4d94-b4bc-52aca3e2340d" providerId="ADAL" clId="{F8FEAAA4-DF63-4789-A829-F02CF003AA4D}" dt="2024-02-07T17:09:29.755" v="14608"/>
          <ac:picMkLst>
            <pc:docMk/>
            <pc:sldMk cId="1938142906" sldId="806"/>
            <ac:picMk id="6" creationId="{2287A0BD-AEE1-FA83-17C8-4F409222640C}"/>
          </ac:picMkLst>
        </pc:picChg>
        <pc:cxnChg chg="add mod">
          <ac:chgData name="James Williams" userId="c957a50b-491f-4d94-b4bc-52aca3e2340d" providerId="ADAL" clId="{F8FEAAA4-DF63-4789-A829-F02CF003AA4D}" dt="2024-02-07T12:26:17.258" v="11791" actId="14100"/>
          <ac:cxnSpMkLst>
            <pc:docMk/>
            <pc:sldMk cId="1938142906" sldId="806"/>
            <ac:cxnSpMk id="7" creationId="{E9D06305-3A85-9F35-70C2-7E22D19A66EB}"/>
          </ac:cxnSpMkLst>
        </pc:cxnChg>
        <pc:cxnChg chg="add">
          <ac:chgData name="James Williams" userId="c957a50b-491f-4d94-b4bc-52aca3e2340d" providerId="ADAL" clId="{F8FEAAA4-DF63-4789-A829-F02CF003AA4D}" dt="2024-02-06T19:28:11.985" v="11635" actId="26606"/>
          <ac:cxnSpMkLst>
            <pc:docMk/>
            <pc:sldMk cId="1938142906" sldId="806"/>
            <ac:cxnSpMk id="12" creationId="{EEA38897-7BA3-4408-8083-3235339C4A60}"/>
          </ac:cxnSpMkLst>
        </pc:cxnChg>
        <pc:cxnChg chg="add del mod">
          <ac:chgData name="James Williams" userId="c957a50b-491f-4d94-b4bc-52aca3e2340d" providerId="ADAL" clId="{F8FEAAA4-DF63-4789-A829-F02CF003AA4D}" dt="2024-02-06T19:29:01.905" v="11646" actId="478"/>
          <ac:cxnSpMkLst>
            <pc:docMk/>
            <pc:sldMk cId="1938142906" sldId="806"/>
            <ac:cxnSpMk id="13" creationId="{60960017-50B7-FA61-D8C6-4C6ADBC1D161}"/>
          </ac:cxnSpMkLst>
        </pc:cxnChg>
        <pc:cxnChg chg="add">
          <ac:chgData name="James Williams" userId="c957a50b-491f-4d94-b4bc-52aca3e2340d" providerId="ADAL" clId="{F8FEAAA4-DF63-4789-A829-F02CF003AA4D}" dt="2024-02-06T19:28:11.985" v="11635" actId="26606"/>
          <ac:cxnSpMkLst>
            <pc:docMk/>
            <pc:sldMk cId="1938142906" sldId="806"/>
            <ac:cxnSpMk id="14" creationId="{F11AD06B-AB20-4097-8606-5DA00DBACE88}"/>
          </ac:cxnSpMkLst>
        </pc:cxnChg>
      </pc:sldChg>
      <pc:sldChg chg="addSp delSp add del setBg delDesignElem">
        <pc:chgData name="James Williams" userId="c957a50b-491f-4d94-b4bc-52aca3e2340d" providerId="ADAL" clId="{F8FEAAA4-DF63-4789-A829-F02CF003AA4D}" dt="2024-02-06T19:01:23.059" v="10433"/>
        <pc:sldMkLst>
          <pc:docMk/>
          <pc:sldMk cId="4102163819" sldId="806"/>
        </pc:sldMkLst>
        <pc:spChg chg="add del">
          <ac:chgData name="James Williams" userId="c957a50b-491f-4d94-b4bc-52aca3e2340d" providerId="ADAL" clId="{F8FEAAA4-DF63-4789-A829-F02CF003AA4D}" dt="2024-02-06T19:01:23.059" v="10433"/>
          <ac:spMkLst>
            <pc:docMk/>
            <pc:sldMk cId="4102163819" sldId="806"/>
            <ac:spMk id="21" creationId="{9AA72BD9-2C5A-4EDC-931F-5AA08EACA0F3}"/>
          </ac:spMkLst>
        </pc:spChg>
        <pc:spChg chg="add del">
          <ac:chgData name="James Williams" userId="c957a50b-491f-4d94-b4bc-52aca3e2340d" providerId="ADAL" clId="{F8FEAAA4-DF63-4789-A829-F02CF003AA4D}" dt="2024-02-06T19:01:23.059" v="10433"/>
          <ac:spMkLst>
            <pc:docMk/>
            <pc:sldMk cId="4102163819" sldId="806"/>
            <ac:spMk id="23" creationId="{DD3981AC-7B61-4947-BCF3-F7AA7FA385B9}"/>
          </ac:spMkLst>
        </pc:spChg>
        <pc:spChg chg="add del">
          <ac:chgData name="James Williams" userId="c957a50b-491f-4d94-b4bc-52aca3e2340d" providerId="ADAL" clId="{F8FEAAA4-DF63-4789-A829-F02CF003AA4D}" dt="2024-02-06T19:01:23.059" v="10433"/>
          <ac:spMkLst>
            <pc:docMk/>
            <pc:sldMk cId="4102163819" sldId="806"/>
            <ac:spMk id="25" creationId="{55D4142C-5077-457F-A6AD-3FECFDB39685}"/>
          </ac:spMkLst>
        </pc:spChg>
        <pc:spChg chg="add del">
          <ac:chgData name="James Williams" userId="c957a50b-491f-4d94-b4bc-52aca3e2340d" providerId="ADAL" clId="{F8FEAAA4-DF63-4789-A829-F02CF003AA4D}" dt="2024-02-06T19:01:23.059" v="10433"/>
          <ac:spMkLst>
            <pc:docMk/>
            <pc:sldMk cId="4102163819" sldId="806"/>
            <ac:spMk id="27" creationId="{7A5F0580-5EE9-419F-96EE-B6529EF6E7D0}"/>
          </ac:spMkLst>
        </pc:spChg>
      </pc:sldChg>
      <pc:sldChg chg="addSp delSp modSp new mod setBg">
        <pc:chgData name="James Williams" userId="c957a50b-491f-4d94-b4bc-52aca3e2340d" providerId="ADAL" clId="{F8FEAAA4-DF63-4789-A829-F02CF003AA4D}" dt="2024-02-07T17:09:49.538" v="14612"/>
        <pc:sldMkLst>
          <pc:docMk/>
          <pc:sldMk cId="154550933" sldId="807"/>
        </pc:sldMkLst>
        <pc:spChg chg="mod">
          <ac:chgData name="James Williams" userId="c957a50b-491f-4d94-b4bc-52aca3e2340d" providerId="ADAL" clId="{F8FEAAA4-DF63-4789-A829-F02CF003AA4D}" dt="2024-02-06T19:36:54.812" v="11771" actId="113"/>
          <ac:spMkLst>
            <pc:docMk/>
            <pc:sldMk cId="154550933" sldId="807"/>
            <ac:spMk id="2" creationId="{B9655AE6-E004-D33D-1F29-E2CA4ABD77BA}"/>
          </ac:spMkLst>
        </pc:spChg>
        <pc:spChg chg="del">
          <ac:chgData name="James Williams" userId="c957a50b-491f-4d94-b4bc-52aca3e2340d" providerId="ADAL" clId="{F8FEAAA4-DF63-4789-A829-F02CF003AA4D}" dt="2024-02-06T19:35:53.136" v="11764" actId="478"/>
          <ac:spMkLst>
            <pc:docMk/>
            <pc:sldMk cId="154550933" sldId="807"/>
            <ac:spMk id="3" creationId="{996EA0D2-FA49-39DB-A165-03D10169DA25}"/>
          </ac:spMkLst>
        </pc:spChg>
        <pc:spChg chg="add mod">
          <ac:chgData name="James Williams" userId="c957a50b-491f-4d94-b4bc-52aca3e2340d" providerId="ADAL" clId="{F8FEAAA4-DF63-4789-A829-F02CF003AA4D}" dt="2024-02-06T19:38:24.619" v="11777" actId="1076"/>
          <ac:spMkLst>
            <pc:docMk/>
            <pc:sldMk cId="154550933" sldId="807"/>
            <ac:spMk id="8" creationId="{F00F42DC-23B8-7DE5-BB74-088BBEE1C38F}"/>
          </ac:spMkLst>
        </pc:spChg>
        <pc:spChg chg="add">
          <ac:chgData name="James Williams" userId="c957a50b-491f-4d94-b4bc-52aca3e2340d" providerId="ADAL" clId="{F8FEAAA4-DF63-4789-A829-F02CF003AA4D}" dt="2024-02-06T19:36:46.485" v="11767" actId="26606"/>
          <ac:spMkLst>
            <pc:docMk/>
            <pc:sldMk cId="154550933" sldId="807"/>
            <ac:spMk id="10" creationId="{D4771268-CB57-404A-9271-370EB28F6090}"/>
          </ac:spMkLst>
        </pc:spChg>
        <pc:picChg chg="add mod">
          <ac:chgData name="James Williams" userId="c957a50b-491f-4d94-b4bc-52aca3e2340d" providerId="ADAL" clId="{F8FEAAA4-DF63-4789-A829-F02CF003AA4D}" dt="2024-02-07T17:09:49.538" v="14612"/>
          <ac:picMkLst>
            <pc:docMk/>
            <pc:sldMk cId="154550933" sldId="807"/>
            <ac:picMk id="3" creationId="{33AD29F3-F17A-B78D-3B5A-CF92A5722A36}"/>
          </ac:picMkLst>
        </pc:picChg>
        <pc:picChg chg="add mod">
          <ac:chgData name="James Williams" userId="c957a50b-491f-4d94-b4bc-52aca3e2340d" providerId="ADAL" clId="{F8FEAAA4-DF63-4789-A829-F02CF003AA4D}" dt="2024-02-06T19:36:47.900" v="11768" actId="27614"/>
          <ac:picMkLst>
            <pc:docMk/>
            <pc:sldMk cId="154550933" sldId="807"/>
            <ac:picMk id="5" creationId="{9EA994AB-B7F4-080F-1074-1C5524140681}"/>
          </ac:picMkLst>
        </pc:picChg>
        <pc:picChg chg="add mod">
          <ac:chgData name="James Williams" userId="c957a50b-491f-4d94-b4bc-52aca3e2340d" providerId="ADAL" clId="{F8FEAAA4-DF63-4789-A829-F02CF003AA4D}" dt="2024-02-06T19:37:20.471" v="11774" actId="1076"/>
          <ac:picMkLst>
            <pc:docMk/>
            <pc:sldMk cId="154550933" sldId="807"/>
            <ac:picMk id="7" creationId="{987B2B06-8F86-F401-A1C0-3611372E2620}"/>
          </ac:picMkLst>
        </pc:picChg>
      </pc:sldChg>
      <pc:sldChg chg="new del">
        <pc:chgData name="James Williams" userId="c957a50b-491f-4d94-b4bc-52aca3e2340d" providerId="ADAL" clId="{F8FEAAA4-DF63-4789-A829-F02CF003AA4D}" dt="2024-02-06T19:30:06.251" v="11736" actId="2696"/>
        <pc:sldMkLst>
          <pc:docMk/>
          <pc:sldMk cId="1470053871" sldId="807"/>
        </pc:sldMkLst>
      </pc:sldChg>
      <pc:sldChg chg="addSp delSp modSp add mod ord setBg">
        <pc:chgData name="James Williams" userId="c957a50b-491f-4d94-b4bc-52aca3e2340d" providerId="ADAL" clId="{F8FEAAA4-DF63-4789-A829-F02CF003AA4D}" dt="2024-02-07T17:09:42.209" v="14611" actId="14100"/>
        <pc:sldMkLst>
          <pc:docMk/>
          <pc:sldMk cId="2055006160" sldId="808"/>
        </pc:sldMkLst>
        <pc:spChg chg="mod">
          <ac:chgData name="James Williams" userId="c957a50b-491f-4d94-b4bc-52aca3e2340d" providerId="ADAL" clId="{F8FEAAA4-DF63-4789-A829-F02CF003AA4D}" dt="2024-02-07T12:45:55.564" v="12714" actId="403"/>
          <ac:spMkLst>
            <pc:docMk/>
            <pc:sldMk cId="2055006160" sldId="808"/>
            <ac:spMk id="2" creationId="{4B34EBC0-7A67-F453-5CEE-568036956410}"/>
          </ac:spMkLst>
        </pc:spChg>
        <pc:spChg chg="mod">
          <ac:chgData name="James Williams" userId="c957a50b-491f-4d94-b4bc-52aca3e2340d" providerId="ADAL" clId="{F8FEAAA4-DF63-4789-A829-F02CF003AA4D}" dt="2024-02-07T12:45:42.422" v="12708" actId="14100"/>
          <ac:spMkLst>
            <pc:docMk/>
            <pc:sldMk cId="2055006160" sldId="808"/>
            <ac:spMk id="3" creationId="{FB99AC77-08A8-9F39-757B-55CBD3F81932}"/>
          </ac:spMkLst>
        </pc:spChg>
        <pc:spChg chg="del">
          <ac:chgData name="James Williams" userId="c957a50b-491f-4d94-b4bc-52aca3e2340d" providerId="ADAL" clId="{F8FEAAA4-DF63-4789-A829-F02CF003AA4D}" dt="2024-02-07T12:26:33.353" v="11798" actId="478"/>
          <ac:spMkLst>
            <pc:docMk/>
            <pc:sldMk cId="2055006160" sldId="808"/>
            <ac:spMk id="8" creationId="{1F586D00-723F-81E3-4D8B-4686481CEBAA}"/>
          </ac:spMkLst>
        </pc:spChg>
        <pc:spChg chg="add del">
          <ac:chgData name="James Williams" userId="c957a50b-491f-4d94-b4bc-52aca3e2340d" providerId="ADAL" clId="{F8FEAAA4-DF63-4789-A829-F02CF003AA4D}" dt="2024-02-07T12:43:56.274" v="12675" actId="26606"/>
          <ac:spMkLst>
            <pc:docMk/>
            <pc:sldMk cId="2055006160" sldId="808"/>
            <ac:spMk id="11" creationId="{3EAF38DC-B069-4F74-89ED-92C7579C3D26}"/>
          </ac:spMkLst>
        </pc:spChg>
        <pc:spChg chg="add del">
          <ac:chgData name="James Williams" userId="c957a50b-491f-4d94-b4bc-52aca3e2340d" providerId="ADAL" clId="{F8FEAAA4-DF63-4789-A829-F02CF003AA4D}" dt="2024-02-07T12:43:56.274" v="12675" actId="26606"/>
          <ac:spMkLst>
            <pc:docMk/>
            <pc:sldMk cId="2055006160" sldId="808"/>
            <ac:spMk id="13" creationId="{83549E37-C86B-4401-90BD-D8BF83859F14}"/>
          </ac:spMkLst>
        </pc:spChg>
        <pc:spChg chg="add del">
          <ac:chgData name="James Williams" userId="c957a50b-491f-4d94-b4bc-52aca3e2340d" providerId="ADAL" clId="{F8FEAAA4-DF63-4789-A829-F02CF003AA4D}" dt="2024-02-07T12:43:56.274" v="12675" actId="26606"/>
          <ac:spMkLst>
            <pc:docMk/>
            <pc:sldMk cId="2055006160" sldId="808"/>
            <ac:spMk id="15" creationId="{8A17784E-76D8-4521-A77D-0D2EBB923004}"/>
          </ac:spMkLst>
        </pc:spChg>
        <pc:spChg chg="add del">
          <ac:chgData name="James Williams" userId="c957a50b-491f-4d94-b4bc-52aca3e2340d" providerId="ADAL" clId="{F8FEAAA4-DF63-4789-A829-F02CF003AA4D}" dt="2024-02-07T12:43:56.274" v="12675" actId="26606"/>
          <ac:spMkLst>
            <pc:docMk/>
            <pc:sldMk cId="2055006160" sldId="808"/>
            <ac:spMk id="17" creationId="{7A0CBFF4-EA32-4FE2-BA6B-8F3A6E6ED144}"/>
          </ac:spMkLst>
        </pc:spChg>
        <pc:spChg chg="add del">
          <ac:chgData name="James Williams" userId="c957a50b-491f-4d94-b4bc-52aca3e2340d" providerId="ADAL" clId="{F8FEAAA4-DF63-4789-A829-F02CF003AA4D}" dt="2024-02-07T12:43:56.274" v="12675" actId="26606"/>
          <ac:spMkLst>
            <pc:docMk/>
            <pc:sldMk cId="2055006160" sldId="808"/>
            <ac:spMk id="19" creationId="{FC8D5885-2804-4D3C-BE31-902E4D3279B0}"/>
          </ac:spMkLst>
        </pc:spChg>
        <pc:picChg chg="del">
          <ac:chgData name="James Williams" userId="c957a50b-491f-4d94-b4bc-52aca3e2340d" providerId="ADAL" clId="{F8FEAAA4-DF63-4789-A829-F02CF003AA4D}" dt="2024-02-07T12:26:32.159" v="11797" actId="478"/>
          <ac:picMkLst>
            <pc:docMk/>
            <pc:sldMk cId="2055006160" sldId="808"/>
            <ac:picMk id="5" creationId="{3B6730F4-EADE-1C40-9B7E-3A871EF8DCA4}"/>
          </ac:picMkLst>
        </pc:picChg>
        <pc:picChg chg="add mod ord modCrop">
          <ac:chgData name="James Williams" userId="c957a50b-491f-4d94-b4bc-52aca3e2340d" providerId="ADAL" clId="{F8FEAAA4-DF63-4789-A829-F02CF003AA4D}" dt="2024-02-07T12:44:43.244" v="12691" actId="1076"/>
          <ac:picMkLst>
            <pc:docMk/>
            <pc:sldMk cId="2055006160" sldId="808"/>
            <ac:picMk id="6" creationId="{1FF62295-8EA9-F35D-00D3-1F716FF7D100}"/>
          </ac:picMkLst>
        </pc:picChg>
        <pc:picChg chg="add mod ord">
          <ac:chgData name="James Williams" userId="c957a50b-491f-4d94-b4bc-52aca3e2340d" providerId="ADAL" clId="{F8FEAAA4-DF63-4789-A829-F02CF003AA4D}" dt="2024-02-07T17:09:42.209" v="14611" actId="14100"/>
          <ac:picMkLst>
            <pc:docMk/>
            <pc:sldMk cId="2055006160" sldId="808"/>
            <ac:picMk id="9" creationId="{01C9D2E4-95BE-2000-D7BB-62E122A272DD}"/>
          </ac:picMkLst>
        </pc:picChg>
        <pc:cxnChg chg="del mod">
          <ac:chgData name="James Williams" userId="c957a50b-491f-4d94-b4bc-52aca3e2340d" providerId="ADAL" clId="{F8FEAAA4-DF63-4789-A829-F02CF003AA4D}" dt="2024-02-07T12:28:20.295" v="11936" actId="478"/>
          <ac:cxnSpMkLst>
            <pc:docMk/>
            <pc:sldMk cId="2055006160" sldId="808"/>
            <ac:cxnSpMk id="7" creationId="{D1D8A283-B05E-1076-5BA3-9E6575504A7B}"/>
          </ac:cxnSpMkLst>
        </pc:cxnChg>
      </pc:sldChg>
      <pc:sldChg chg="modSp add mod modNotesTx">
        <pc:chgData name="James Williams" userId="c957a50b-491f-4d94-b4bc-52aca3e2340d" providerId="ADAL" clId="{F8FEAAA4-DF63-4789-A829-F02CF003AA4D}" dt="2024-02-07T12:54:33.036" v="12819" actId="5793"/>
        <pc:sldMkLst>
          <pc:docMk/>
          <pc:sldMk cId="2497807" sldId="809"/>
        </pc:sldMkLst>
        <pc:spChg chg="mod">
          <ac:chgData name="James Williams" userId="c957a50b-491f-4d94-b4bc-52aca3e2340d" providerId="ADAL" clId="{F8FEAAA4-DF63-4789-A829-F02CF003AA4D}" dt="2024-02-07T12:54:33.036" v="12819" actId="5793"/>
          <ac:spMkLst>
            <pc:docMk/>
            <pc:sldMk cId="2497807" sldId="809"/>
            <ac:spMk id="15" creationId="{005CED6A-A5A7-4341-8E5F-61ACE04CC2A1}"/>
          </ac:spMkLst>
        </pc:spChg>
        <pc:picChg chg="mod modCrop">
          <ac:chgData name="James Williams" userId="c957a50b-491f-4d94-b4bc-52aca3e2340d" providerId="ADAL" clId="{F8FEAAA4-DF63-4789-A829-F02CF003AA4D}" dt="2024-02-07T12:54:17.010" v="12814" actId="1076"/>
          <ac:picMkLst>
            <pc:docMk/>
            <pc:sldMk cId="2497807" sldId="809"/>
            <ac:picMk id="7" creationId="{F60314C2-7451-F746-58BF-A8EF7D237DE5}"/>
          </ac:picMkLst>
        </pc:picChg>
      </pc:sldChg>
      <pc:sldChg chg="delSp modSp add del mod">
        <pc:chgData name="James Williams" userId="c957a50b-491f-4d94-b4bc-52aca3e2340d" providerId="ADAL" clId="{F8FEAAA4-DF63-4789-A829-F02CF003AA4D}" dt="2024-02-07T13:04:00.644" v="12922" actId="2696"/>
        <pc:sldMkLst>
          <pc:docMk/>
          <pc:sldMk cId="3397073463" sldId="810"/>
        </pc:sldMkLst>
        <pc:spChg chg="mod">
          <ac:chgData name="James Williams" userId="c957a50b-491f-4d94-b4bc-52aca3e2340d" providerId="ADAL" clId="{F8FEAAA4-DF63-4789-A829-F02CF003AA4D}" dt="2024-02-07T13:02:36.632" v="12889" actId="27636"/>
          <ac:spMkLst>
            <pc:docMk/>
            <pc:sldMk cId="3397073463" sldId="810"/>
            <ac:spMk id="15" creationId="{005CED6A-A5A7-4341-8E5F-61ACE04CC2A1}"/>
          </ac:spMkLst>
        </pc:spChg>
        <pc:picChg chg="del">
          <ac:chgData name="James Williams" userId="c957a50b-491f-4d94-b4bc-52aca3e2340d" providerId="ADAL" clId="{F8FEAAA4-DF63-4789-A829-F02CF003AA4D}" dt="2024-02-07T12:59:41.830" v="12821" actId="478"/>
          <ac:picMkLst>
            <pc:docMk/>
            <pc:sldMk cId="3397073463" sldId="810"/>
            <ac:picMk id="7" creationId="{F60314C2-7451-F746-58BF-A8EF7D237DE5}"/>
          </ac:picMkLst>
        </pc:picChg>
      </pc:sldChg>
      <pc:sldChg chg="addSp delSp modSp new mod">
        <pc:chgData name="James Williams" userId="c957a50b-491f-4d94-b4bc-52aca3e2340d" providerId="ADAL" clId="{F8FEAAA4-DF63-4789-A829-F02CF003AA4D}" dt="2024-02-07T13:03:52.788" v="12921" actId="403"/>
        <pc:sldMkLst>
          <pc:docMk/>
          <pc:sldMk cId="3616275294" sldId="811"/>
        </pc:sldMkLst>
        <pc:spChg chg="mod">
          <ac:chgData name="James Williams" userId="c957a50b-491f-4d94-b4bc-52aca3e2340d" providerId="ADAL" clId="{F8FEAAA4-DF63-4789-A829-F02CF003AA4D}" dt="2024-02-07T13:03:29.161" v="12914" actId="113"/>
          <ac:spMkLst>
            <pc:docMk/>
            <pc:sldMk cId="3616275294" sldId="811"/>
            <ac:spMk id="2" creationId="{08E471BA-DFDE-9EA6-E3E5-623226AC7819}"/>
          </ac:spMkLst>
        </pc:spChg>
        <pc:spChg chg="del">
          <ac:chgData name="James Williams" userId="c957a50b-491f-4d94-b4bc-52aca3e2340d" providerId="ADAL" clId="{F8FEAAA4-DF63-4789-A829-F02CF003AA4D}" dt="2024-02-07T13:02:47.637" v="12891" actId="478"/>
          <ac:spMkLst>
            <pc:docMk/>
            <pc:sldMk cId="3616275294" sldId="811"/>
            <ac:spMk id="3" creationId="{4D400AF7-FFCF-1BEA-4009-781786D6D657}"/>
          </ac:spMkLst>
        </pc:spChg>
        <pc:spChg chg="add mod">
          <ac:chgData name="James Williams" userId="c957a50b-491f-4d94-b4bc-52aca3e2340d" providerId="ADAL" clId="{F8FEAAA4-DF63-4789-A829-F02CF003AA4D}" dt="2024-02-07T13:03:52.788" v="12921" actId="403"/>
          <ac:spMkLst>
            <pc:docMk/>
            <pc:sldMk cId="3616275294" sldId="811"/>
            <ac:spMk id="4" creationId="{A3364A55-F28A-4830-136C-3218546AB6B0}"/>
          </ac:spMkLst>
        </pc:spChg>
      </pc:sldChg>
      <pc:sldChg chg="delSp modSp add mod">
        <pc:chgData name="James Williams" userId="c957a50b-491f-4d94-b4bc-52aca3e2340d" providerId="ADAL" clId="{F8FEAAA4-DF63-4789-A829-F02CF003AA4D}" dt="2024-02-08T18:53:45.611" v="19878" actId="113"/>
        <pc:sldMkLst>
          <pc:docMk/>
          <pc:sldMk cId="1029184042" sldId="812"/>
        </pc:sldMkLst>
        <pc:spChg chg="mod">
          <ac:chgData name="James Williams" userId="c957a50b-491f-4d94-b4bc-52aca3e2340d" providerId="ADAL" clId="{F8FEAAA4-DF63-4789-A829-F02CF003AA4D}" dt="2024-02-07T14:38:39.544" v="13082" actId="27636"/>
          <ac:spMkLst>
            <pc:docMk/>
            <pc:sldMk cId="1029184042" sldId="812"/>
            <ac:spMk id="2" creationId="{61365102-6F14-4FB7-8C3C-AB618E6179A2}"/>
          </ac:spMkLst>
        </pc:spChg>
        <pc:spChg chg="mod">
          <ac:chgData name="James Williams" userId="c957a50b-491f-4d94-b4bc-52aca3e2340d" providerId="ADAL" clId="{F8FEAAA4-DF63-4789-A829-F02CF003AA4D}" dt="2024-02-08T18:53:45.611" v="19878" actId="113"/>
          <ac:spMkLst>
            <pc:docMk/>
            <pc:sldMk cId="1029184042" sldId="812"/>
            <ac:spMk id="15" creationId="{005CED6A-A5A7-4341-8E5F-61ACE04CC2A1}"/>
          </ac:spMkLst>
        </pc:spChg>
        <pc:picChg chg="del">
          <ac:chgData name="James Williams" userId="c957a50b-491f-4d94-b4bc-52aca3e2340d" providerId="ADAL" clId="{F8FEAAA4-DF63-4789-A829-F02CF003AA4D}" dt="2024-02-07T14:38:17.947" v="13046" actId="478"/>
          <ac:picMkLst>
            <pc:docMk/>
            <pc:sldMk cId="1029184042" sldId="812"/>
            <ac:picMk id="5" creationId="{90BF912C-CF47-C5D1-0D6B-72FD63C941DE}"/>
          </ac:picMkLst>
        </pc:picChg>
      </pc:sldChg>
      <pc:sldChg chg="addSp delSp modSp add del mod">
        <pc:chgData name="James Williams" userId="c957a50b-491f-4d94-b4bc-52aca3e2340d" providerId="ADAL" clId="{F8FEAAA4-DF63-4789-A829-F02CF003AA4D}" dt="2024-02-07T16:25:53.715" v="13636" actId="2696"/>
        <pc:sldMkLst>
          <pc:docMk/>
          <pc:sldMk cId="2277567466" sldId="813"/>
        </pc:sldMkLst>
        <pc:spChg chg="mod">
          <ac:chgData name="James Williams" userId="c957a50b-491f-4d94-b4bc-52aca3e2340d" providerId="ADAL" clId="{F8FEAAA4-DF63-4789-A829-F02CF003AA4D}" dt="2024-02-07T15:38:18.997" v="13347" actId="20577"/>
          <ac:spMkLst>
            <pc:docMk/>
            <pc:sldMk cId="2277567466" sldId="813"/>
            <ac:spMk id="2" creationId="{61365102-6F14-4FB7-8C3C-AB618E6179A2}"/>
          </ac:spMkLst>
        </pc:spChg>
        <pc:spChg chg="mod">
          <ac:chgData name="James Williams" userId="c957a50b-491f-4d94-b4bc-52aca3e2340d" providerId="ADAL" clId="{F8FEAAA4-DF63-4789-A829-F02CF003AA4D}" dt="2024-02-07T16:25:19.126" v="13622" actId="14100"/>
          <ac:spMkLst>
            <pc:docMk/>
            <pc:sldMk cId="2277567466" sldId="813"/>
            <ac:spMk id="15" creationId="{005CED6A-A5A7-4341-8E5F-61ACE04CC2A1}"/>
          </ac:spMkLst>
        </pc:spChg>
        <pc:picChg chg="add del mod">
          <ac:chgData name="James Williams" userId="c957a50b-491f-4d94-b4bc-52aca3e2340d" providerId="ADAL" clId="{F8FEAAA4-DF63-4789-A829-F02CF003AA4D}" dt="2024-02-07T15:28:33.372" v="13162" actId="478"/>
          <ac:picMkLst>
            <pc:docMk/>
            <pc:sldMk cId="2277567466" sldId="813"/>
            <ac:picMk id="4" creationId="{8E35478C-1880-5BFC-03B7-78E6444B4D65}"/>
          </ac:picMkLst>
        </pc:picChg>
        <pc:picChg chg="add del mod">
          <ac:chgData name="James Williams" userId="c957a50b-491f-4d94-b4bc-52aca3e2340d" providerId="ADAL" clId="{F8FEAAA4-DF63-4789-A829-F02CF003AA4D}" dt="2024-02-07T16:25:49.451" v="13634" actId="21"/>
          <ac:picMkLst>
            <pc:docMk/>
            <pc:sldMk cId="2277567466" sldId="813"/>
            <ac:picMk id="6" creationId="{8C87F056-AF85-ADA7-4A08-EA7CFE32E071}"/>
          </ac:picMkLst>
        </pc:picChg>
        <pc:picChg chg="add del mod">
          <ac:chgData name="James Williams" userId="c957a50b-491f-4d94-b4bc-52aca3e2340d" providerId="ADAL" clId="{F8FEAAA4-DF63-4789-A829-F02CF003AA4D}" dt="2024-02-07T16:25:49.451" v="13634" actId="21"/>
          <ac:picMkLst>
            <pc:docMk/>
            <pc:sldMk cId="2277567466" sldId="813"/>
            <ac:picMk id="9" creationId="{D471B851-0E3D-529F-450E-B295D54DCAF6}"/>
          </ac:picMkLst>
        </pc:picChg>
      </pc:sldChg>
      <pc:sldChg chg="addSp delSp modSp add mod ord">
        <pc:chgData name="James Williams" userId="c957a50b-491f-4d94-b4bc-52aca3e2340d" providerId="ADAL" clId="{F8FEAAA4-DF63-4789-A829-F02CF003AA4D}" dt="2024-02-07T16:29:38.959" v="13906" actId="20577"/>
        <pc:sldMkLst>
          <pc:docMk/>
          <pc:sldMk cId="3523800667" sldId="814"/>
        </pc:sldMkLst>
        <pc:spChg chg="mod">
          <ac:chgData name="James Williams" userId="c957a50b-491f-4d94-b4bc-52aca3e2340d" providerId="ADAL" clId="{F8FEAAA4-DF63-4789-A829-F02CF003AA4D}" dt="2024-02-07T16:22:30.888" v="13548" actId="27636"/>
          <ac:spMkLst>
            <pc:docMk/>
            <pc:sldMk cId="3523800667" sldId="814"/>
            <ac:spMk id="2" creationId="{61365102-6F14-4FB7-8C3C-AB618E6179A2}"/>
          </ac:spMkLst>
        </pc:spChg>
        <pc:spChg chg="del">
          <ac:chgData name="James Williams" userId="c957a50b-491f-4d94-b4bc-52aca3e2340d" providerId="ADAL" clId="{F8FEAAA4-DF63-4789-A829-F02CF003AA4D}" dt="2024-02-07T16:21:38.706" v="13528" actId="26606"/>
          <ac:spMkLst>
            <pc:docMk/>
            <pc:sldMk cId="3523800667" sldId="814"/>
            <ac:spMk id="8" creationId="{1B15ED52-F352-441B-82BF-E0EA34836D08}"/>
          </ac:spMkLst>
        </pc:spChg>
        <pc:spChg chg="del">
          <ac:chgData name="James Williams" userId="c957a50b-491f-4d94-b4bc-52aca3e2340d" providerId="ADAL" clId="{F8FEAAA4-DF63-4789-A829-F02CF003AA4D}" dt="2024-02-07T16:21:38.706" v="13528" actId="26606"/>
          <ac:spMkLst>
            <pc:docMk/>
            <pc:sldMk cId="3523800667" sldId="814"/>
            <ac:spMk id="10" creationId="{3B2E3793-BFE6-45A2-9B7B-E18844431C99}"/>
          </ac:spMkLst>
        </pc:spChg>
        <pc:spChg chg="del">
          <ac:chgData name="James Williams" userId="c957a50b-491f-4d94-b4bc-52aca3e2340d" providerId="ADAL" clId="{F8FEAAA4-DF63-4789-A829-F02CF003AA4D}" dt="2024-02-07T16:21:38.706" v="13528" actId="26606"/>
          <ac:spMkLst>
            <pc:docMk/>
            <pc:sldMk cId="3523800667" sldId="814"/>
            <ac:spMk id="12" creationId="{BC4C4868-CB8F-4AF9-9CDB-8108F2C19B67}"/>
          </ac:spMkLst>
        </pc:spChg>
        <pc:spChg chg="del">
          <ac:chgData name="James Williams" userId="c957a50b-491f-4d94-b4bc-52aca3e2340d" providerId="ADAL" clId="{F8FEAAA4-DF63-4789-A829-F02CF003AA4D}" dt="2024-02-07T16:21:38.706" v="13528" actId="26606"/>
          <ac:spMkLst>
            <pc:docMk/>
            <pc:sldMk cId="3523800667" sldId="814"/>
            <ac:spMk id="14" creationId="{375E0459-6403-40CD-989D-56A4407CA12E}"/>
          </ac:spMkLst>
        </pc:spChg>
        <pc:spChg chg="mod">
          <ac:chgData name="James Williams" userId="c957a50b-491f-4d94-b4bc-52aca3e2340d" providerId="ADAL" clId="{F8FEAAA4-DF63-4789-A829-F02CF003AA4D}" dt="2024-02-07T16:29:38.959" v="13906" actId="20577"/>
          <ac:spMkLst>
            <pc:docMk/>
            <pc:sldMk cId="3523800667" sldId="814"/>
            <ac:spMk id="15" creationId="{005CED6A-A5A7-4341-8E5F-61ACE04CC2A1}"/>
          </ac:spMkLst>
        </pc:spChg>
        <pc:spChg chg="del">
          <ac:chgData name="James Williams" userId="c957a50b-491f-4d94-b4bc-52aca3e2340d" providerId="ADAL" clId="{F8FEAAA4-DF63-4789-A829-F02CF003AA4D}" dt="2024-02-07T16:21:38.706" v="13528" actId="26606"/>
          <ac:spMkLst>
            <pc:docMk/>
            <pc:sldMk cId="3523800667" sldId="814"/>
            <ac:spMk id="16" creationId="{53E5B1A8-3AC9-4BD1-9BBC-78CA94F2D1BA}"/>
          </ac:spMkLst>
        </pc:spChg>
        <pc:spChg chg="add">
          <ac:chgData name="James Williams" userId="c957a50b-491f-4d94-b4bc-52aca3e2340d" providerId="ADAL" clId="{F8FEAAA4-DF63-4789-A829-F02CF003AA4D}" dt="2024-02-07T16:21:38.706" v="13528" actId="26606"/>
          <ac:spMkLst>
            <pc:docMk/>
            <pc:sldMk cId="3523800667" sldId="814"/>
            <ac:spMk id="21" creationId="{2CB962CF-61A3-4EF9-94F6-7C59B0329524}"/>
          </ac:spMkLst>
        </pc:spChg>
        <pc:picChg chg="add mod ord">
          <ac:chgData name="James Williams" userId="c957a50b-491f-4d94-b4bc-52aca3e2340d" providerId="ADAL" clId="{F8FEAAA4-DF63-4789-A829-F02CF003AA4D}" dt="2024-02-07T16:24:58.100" v="13621" actId="1076"/>
          <ac:picMkLst>
            <pc:docMk/>
            <pc:sldMk cId="3523800667" sldId="814"/>
            <ac:picMk id="4" creationId="{E3241689-FD41-5657-DBF3-A782B9249890}"/>
          </ac:picMkLst>
        </pc:picChg>
        <pc:picChg chg="del">
          <ac:chgData name="James Williams" userId="c957a50b-491f-4d94-b4bc-52aca3e2340d" providerId="ADAL" clId="{F8FEAAA4-DF63-4789-A829-F02CF003AA4D}" dt="2024-02-07T15:37:57.028" v="13305" actId="478"/>
          <ac:picMkLst>
            <pc:docMk/>
            <pc:sldMk cId="3523800667" sldId="814"/>
            <ac:picMk id="6" creationId="{8C87F056-AF85-ADA7-4A08-EA7CFE32E071}"/>
          </ac:picMkLst>
        </pc:picChg>
        <pc:picChg chg="add mod">
          <ac:chgData name="James Williams" userId="c957a50b-491f-4d94-b4bc-52aca3e2340d" providerId="ADAL" clId="{F8FEAAA4-DF63-4789-A829-F02CF003AA4D}" dt="2024-02-07T16:24:54.764" v="13620" actId="1076"/>
          <ac:picMkLst>
            <pc:docMk/>
            <pc:sldMk cId="3523800667" sldId="814"/>
            <ac:picMk id="7" creationId="{6EA9A9EB-7F2E-076C-5B96-1B855ED520F9}"/>
          </ac:picMkLst>
        </pc:picChg>
        <pc:picChg chg="del">
          <ac:chgData name="James Williams" userId="c957a50b-491f-4d94-b4bc-52aca3e2340d" providerId="ADAL" clId="{F8FEAAA4-DF63-4789-A829-F02CF003AA4D}" dt="2024-02-07T15:37:56.221" v="13304" actId="478"/>
          <ac:picMkLst>
            <pc:docMk/>
            <pc:sldMk cId="3523800667" sldId="814"/>
            <ac:picMk id="9" creationId="{D471B851-0E3D-529F-450E-B295D54DCAF6}"/>
          </ac:picMkLst>
        </pc:picChg>
        <pc:picChg chg="add mod">
          <ac:chgData name="James Williams" userId="c957a50b-491f-4d94-b4bc-52aca3e2340d" providerId="ADAL" clId="{F8FEAAA4-DF63-4789-A829-F02CF003AA4D}" dt="2024-02-07T16:22:20.293" v="13539" actId="1076"/>
          <ac:picMkLst>
            <pc:docMk/>
            <pc:sldMk cId="3523800667" sldId="814"/>
            <ac:picMk id="13" creationId="{9B538F27-3B4F-C4F5-4029-D13737F854D2}"/>
          </ac:picMkLst>
        </pc:picChg>
      </pc:sldChg>
      <pc:sldChg chg="addSp delSp modSp add mod">
        <pc:chgData name="James Williams" userId="c957a50b-491f-4d94-b4bc-52aca3e2340d" providerId="ADAL" clId="{F8FEAAA4-DF63-4789-A829-F02CF003AA4D}" dt="2024-02-07T16:15:15.286" v="13447" actId="113"/>
        <pc:sldMkLst>
          <pc:docMk/>
          <pc:sldMk cId="2688677408" sldId="815"/>
        </pc:sldMkLst>
        <pc:spChg chg="mod">
          <ac:chgData name="James Williams" userId="c957a50b-491f-4d94-b4bc-52aca3e2340d" providerId="ADAL" clId="{F8FEAAA4-DF63-4789-A829-F02CF003AA4D}" dt="2024-02-07T16:15:15.286" v="13447" actId="113"/>
          <ac:spMkLst>
            <pc:docMk/>
            <pc:sldMk cId="2688677408" sldId="815"/>
            <ac:spMk id="2" creationId="{61365102-6F14-4FB7-8C3C-AB618E6179A2}"/>
          </ac:spMkLst>
        </pc:spChg>
        <pc:spChg chg="add del mod">
          <ac:chgData name="James Williams" userId="c957a50b-491f-4d94-b4bc-52aca3e2340d" providerId="ADAL" clId="{F8FEAAA4-DF63-4789-A829-F02CF003AA4D}" dt="2024-02-07T16:13:43.708" v="13420" actId="478"/>
          <ac:spMkLst>
            <pc:docMk/>
            <pc:sldMk cId="2688677408" sldId="815"/>
            <ac:spMk id="5" creationId="{7CBEB1FE-5B1B-D1B0-E0DE-B7EB1E9B66C2}"/>
          </ac:spMkLst>
        </pc:spChg>
        <pc:spChg chg="del">
          <ac:chgData name="James Williams" userId="c957a50b-491f-4d94-b4bc-52aca3e2340d" providerId="ADAL" clId="{F8FEAAA4-DF63-4789-A829-F02CF003AA4D}" dt="2024-02-07T16:13:41.949" v="13419" actId="478"/>
          <ac:spMkLst>
            <pc:docMk/>
            <pc:sldMk cId="2688677408" sldId="815"/>
            <ac:spMk id="15" creationId="{005CED6A-A5A7-4341-8E5F-61ACE04CC2A1}"/>
          </ac:spMkLst>
        </pc:spChg>
        <pc:picChg chg="del mod">
          <ac:chgData name="James Williams" userId="c957a50b-491f-4d94-b4bc-52aca3e2340d" providerId="ADAL" clId="{F8FEAAA4-DF63-4789-A829-F02CF003AA4D}" dt="2024-02-07T16:13:39.107" v="13418" actId="478"/>
          <ac:picMkLst>
            <pc:docMk/>
            <pc:sldMk cId="2688677408" sldId="815"/>
            <ac:picMk id="4" creationId="{E3241689-FD41-5657-DBF3-A782B9249890}"/>
          </ac:picMkLst>
        </pc:picChg>
        <pc:picChg chg="del">
          <ac:chgData name="James Williams" userId="c957a50b-491f-4d94-b4bc-52aca3e2340d" providerId="ADAL" clId="{F8FEAAA4-DF63-4789-A829-F02CF003AA4D}" dt="2024-02-07T16:13:38.268" v="13416" actId="478"/>
          <ac:picMkLst>
            <pc:docMk/>
            <pc:sldMk cId="2688677408" sldId="815"/>
            <ac:picMk id="7" creationId="{6EA9A9EB-7F2E-076C-5B96-1B855ED520F9}"/>
          </ac:picMkLst>
        </pc:picChg>
        <pc:picChg chg="add mod">
          <ac:chgData name="James Williams" userId="c957a50b-491f-4d94-b4bc-52aca3e2340d" providerId="ADAL" clId="{F8FEAAA4-DF63-4789-A829-F02CF003AA4D}" dt="2024-02-07T16:15:08.128" v="13446"/>
          <ac:picMkLst>
            <pc:docMk/>
            <pc:sldMk cId="2688677408" sldId="815"/>
            <ac:picMk id="9" creationId="{3849AB03-D4E1-B298-4948-94EAED79299B}"/>
          </ac:picMkLst>
        </pc:picChg>
        <pc:picChg chg="add mod">
          <ac:chgData name="James Williams" userId="c957a50b-491f-4d94-b4bc-52aca3e2340d" providerId="ADAL" clId="{F8FEAAA4-DF63-4789-A829-F02CF003AA4D}" dt="2024-02-07T16:14:52.273" v="13445" actId="1076"/>
          <ac:picMkLst>
            <pc:docMk/>
            <pc:sldMk cId="2688677408" sldId="815"/>
            <ac:picMk id="13" creationId="{20EBD99D-7826-E4F0-5FF1-F1E9FEF3B56E}"/>
          </ac:picMkLst>
        </pc:picChg>
      </pc:sldChg>
      <pc:sldChg chg="addSp delSp modSp add mod ord">
        <pc:chgData name="James Williams" userId="c957a50b-491f-4d94-b4bc-52aca3e2340d" providerId="ADAL" clId="{F8FEAAA4-DF63-4789-A829-F02CF003AA4D}" dt="2024-02-07T16:28:57.543" v="13846" actId="20577"/>
        <pc:sldMkLst>
          <pc:docMk/>
          <pc:sldMk cId="3924253573" sldId="816"/>
        </pc:sldMkLst>
        <pc:spChg chg="mod">
          <ac:chgData name="James Williams" userId="c957a50b-491f-4d94-b4bc-52aca3e2340d" providerId="ADAL" clId="{F8FEAAA4-DF63-4789-A829-F02CF003AA4D}" dt="2024-02-07T16:25:34.711" v="13629" actId="13926"/>
          <ac:spMkLst>
            <pc:docMk/>
            <pc:sldMk cId="3924253573" sldId="816"/>
            <ac:spMk id="2" creationId="{61365102-6F14-4FB7-8C3C-AB618E6179A2}"/>
          </ac:spMkLst>
        </pc:spChg>
        <pc:spChg chg="mod">
          <ac:chgData name="James Williams" userId="c957a50b-491f-4d94-b4bc-52aca3e2340d" providerId="ADAL" clId="{F8FEAAA4-DF63-4789-A829-F02CF003AA4D}" dt="2024-02-07T16:28:57.543" v="13846" actId="20577"/>
          <ac:spMkLst>
            <pc:docMk/>
            <pc:sldMk cId="3924253573" sldId="816"/>
            <ac:spMk id="15" creationId="{005CED6A-A5A7-4341-8E5F-61ACE04CC2A1}"/>
          </ac:spMkLst>
        </pc:spChg>
        <pc:picChg chg="add mod">
          <ac:chgData name="James Williams" userId="c957a50b-491f-4d94-b4bc-52aca3e2340d" providerId="ADAL" clId="{F8FEAAA4-DF63-4789-A829-F02CF003AA4D}" dt="2024-02-07T16:26:39.688" v="13649" actId="1076"/>
          <ac:picMkLst>
            <pc:docMk/>
            <pc:sldMk cId="3924253573" sldId="816"/>
            <ac:picMk id="3" creationId="{1B53CA90-5E5D-8D47-39DB-6BF683B9A53F}"/>
          </ac:picMkLst>
        </pc:picChg>
        <pc:picChg chg="del">
          <ac:chgData name="James Williams" userId="c957a50b-491f-4d94-b4bc-52aca3e2340d" providerId="ADAL" clId="{F8FEAAA4-DF63-4789-A829-F02CF003AA4D}" dt="2024-02-07T16:25:46.152" v="13633" actId="478"/>
          <ac:picMkLst>
            <pc:docMk/>
            <pc:sldMk cId="3924253573" sldId="816"/>
            <ac:picMk id="4" creationId="{E3241689-FD41-5657-DBF3-A782B9249890}"/>
          </ac:picMkLst>
        </pc:picChg>
        <pc:picChg chg="add mod">
          <ac:chgData name="James Williams" userId="c957a50b-491f-4d94-b4bc-52aca3e2340d" providerId="ADAL" clId="{F8FEAAA4-DF63-4789-A829-F02CF003AA4D}" dt="2024-02-07T16:26:16.804" v="13643" actId="1076"/>
          <ac:picMkLst>
            <pc:docMk/>
            <pc:sldMk cId="3924253573" sldId="816"/>
            <ac:picMk id="5" creationId="{8880E985-2579-A593-42FB-8653F2C0977E}"/>
          </ac:picMkLst>
        </pc:picChg>
        <pc:picChg chg="del">
          <ac:chgData name="James Williams" userId="c957a50b-491f-4d94-b4bc-52aca3e2340d" providerId="ADAL" clId="{F8FEAAA4-DF63-4789-A829-F02CF003AA4D}" dt="2024-02-07T16:25:45.371" v="13632" actId="478"/>
          <ac:picMkLst>
            <pc:docMk/>
            <pc:sldMk cId="3924253573" sldId="816"/>
            <ac:picMk id="7" creationId="{6EA9A9EB-7F2E-076C-5B96-1B855ED520F9}"/>
          </ac:picMkLst>
        </pc:picChg>
      </pc:sldChg>
      <pc:sldChg chg="addSp delSp modSp add mod">
        <pc:chgData name="James Williams" userId="c957a50b-491f-4d94-b4bc-52aca3e2340d" providerId="ADAL" clId="{F8FEAAA4-DF63-4789-A829-F02CF003AA4D}" dt="2024-02-08T18:36:18.673" v="19497" actId="164"/>
        <pc:sldMkLst>
          <pc:docMk/>
          <pc:sldMk cId="1530946456" sldId="817"/>
        </pc:sldMkLst>
        <pc:spChg chg="mod">
          <ac:chgData name="James Williams" userId="c957a50b-491f-4d94-b4bc-52aca3e2340d" providerId="ADAL" clId="{F8FEAAA4-DF63-4789-A829-F02CF003AA4D}" dt="2024-02-08T10:48:07.088" v="18343" actId="14100"/>
          <ac:spMkLst>
            <pc:docMk/>
            <pc:sldMk cId="1530946456" sldId="817"/>
            <ac:spMk id="2" creationId="{61365102-6F14-4FB7-8C3C-AB618E6179A2}"/>
          </ac:spMkLst>
        </pc:spChg>
        <pc:spChg chg="add del mod">
          <ac:chgData name="James Williams" userId="c957a50b-491f-4d94-b4bc-52aca3e2340d" providerId="ADAL" clId="{F8FEAAA4-DF63-4789-A829-F02CF003AA4D}" dt="2024-02-07T16:52:47.180" v="14389" actId="478"/>
          <ac:spMkLst>
            <pc:docMk/>
            <pc:sldMk cId="1530946456" sldId="817"/>
            <ac:spMk id="17" creationId="{210B0331-2FB6-C765-924C-348949DCC461}"/>
          </ac:spMkLst>
        </pc:spChg>
        <pc:spChg chg="mod ord">
          <ac:chgData name="James Williams" userId="c957a50b-491f-4d94-b4bc-52aca3e2340d" providerId="ADAL" clId="{F8FEAAA4-DF63-4789-A829-F02CF003AA4D}" dt="2024-02-08T12:07:26.749" v="18796" actId="113"/>
          <ac:spMkLst>
            <pc:docMk/>
            <pc:sldMk cId="1530946456" sldId="817"/>
            <ac:spMk id="20" creationId="{B5572FF3-ECA0-C0C3-69A9-86E11F48B20B}"/>
          </ac:spMkLst>
        </pc:spChg>
        <pc:grpChg chg="add mod">
          <ac:chgData name="James Williams" userId="c957a50b-491f-4d94-b4bc-52aca3e2340d" providerId="ADAL" clId="{F8FEAAA4-DF63-4789-A829-F02CF003AA4D}" dt="2024-02-08T18:36:18.673" v="19497" actId="164"/>
          <ac:grpSpMkLst>
            <pc:docMk/>
            <pc:sldMk cId="1530946456" sldId="817"/>
            <ac:grpSpMk id="3" creationId="{EF40280C-A8FF-4248-3F7C-8150B421581F}"/>
          </ac:grpSpMkLst>
        </pc:grpChg>
        <pc:picChg chg="add del mod ord modCrop">
          <ac:chgData name="James Williams" userId="c957a50b-491f-4d94-b4bc-52aca3e2340d" providerId="ADAL" clId="{F8FEAAA4-DF63-4789-A829-F02CF003AA4D}" dt="2024-02-08T09:55:17.663" v="17154" actId="478"/>
          <ac:picMkLst>
            <pc:docMk/>
            <pc:sldMk cId="1530946456" sldId="817"/>
            <ac:picMk id="4" creationId="{CB47A31F-0ACD-515D-7493-5D26791B72C6}"/>
          </ac:picMkLst>
        </pc:picChg>
        <pc:picChg chg="add mod">
          <ac:chgData name="James Williams" userId="c957a50b-491f-4d94-b4bc-52aca3e2340d" providerId="ADAL" clId="{F8FEAAA4-DF63-4789-A829-F02CF003AA4D}" dt="2024-02-08T18:36:18.673" v="19497" actId="164"/>
          <ac:picMkLst>
            <pc:docMk/>
            <pc:sldMk cId="1530946456" sldId="817"/>
            <ac:picMk id="5" creationId="{8A36C1DC-2C70-0E99-A832-51FDDEEE6982}"/>
          </ac:picMkLst>
        </pc:picChg>
        <pc:picChg chg="add mod ord modCrop">
          <ac:chgData name="James Williams" userId="c957a50b-491f-4d94-b4bc-52aca3e2340d" providerId="ADAL" clId="{F8FEAAA4-DF63-4789-A829-F02CF003AA4D}" dt="2024-02-07T16:56:37.536" v="14429" actId="166"/>
          <ac:picMkLst>
            <pc:docMk/>
            <pc:sldMk cId="1530946456" sldId="817"/>
            <ac:picMk id="6" creationId="{76C75DDE-893B-1C78-7D9B-8B97DCA5CC8D}"/>
          </ac:picMkLst>
        </pc:picChg>
        <pc:picChg chg="del mod ord">
          <ac:chgData name="James Williams" userId="c957a50b-491f-4d94-b4bc-52aca3e2340d" providerId="ADAL" clId="{F8FEAAA4-DF63-4789-A829-F02CF003AA4D}" dt="2024-02-08T10:15:34.727" v="17646" actId="478"/>
          <ac:picMkLst>
            <pc:docMk/>
            <pc:sldMk cId="1530946456" sldId="817"/>
            <ac:picMk id="7" creationId="{96AEF148-E7AA-3D2F-FBB4-1DEF9555EF17}"/>
          </ac:picMkLst>
        </pc:picChg>
        <pc:picChg chg="add del">
          <ac:chgData name="James Williams" userId="c957a50b-491f-4d94-b4bc-52aca3e2340d" providerId="ADAL" clId="{F8FEAAA4-DF63-4789-A829-F02CF003AA4D}" dt="2024-02-07T16:56:17.607" v="14424" actId="478"/>
          <ac:picMkLst>
            <pc:docMk/>
            <pc:sldMk cId="1530946456" sldId="817"/>
            <ac:picMk id="11" creationId="{45A5A010-C499-43FF-D897-3343DA4C6B18}"/>
          </ac:picMkLst>
        </pc:picChg>
        <pc:picChg chg="add mod">
          <ac:chgData name="James Williams" userId="c957a50b-491f-4d94-b4bc-52aca3e2340d" providerId="ADAL" clId="{F8FEAAA4-DF63-4789-A829-F02CF003AA4D}" dt="2024-02-08T18:36:18.673" v="19497" actId="164"/>
          <ac:picMkLst>
            <pc:docMk/>
            <pc:sldMk cId="1530946456" sldId="817"/>
            <ac:picMk id="11" creationId="{FA787F54-A90D-28D9-1DF6-887393A0C460}"/>
          </ac:picMkLst>
        </pc:picChg>
        <pc:cxnChg chg="add del mod">
          <ac:chgData name="James Williams" userId="c957a50b-491f-4d94-b4bc-52aca3e2340d" providerId="ADAL" clId="{F8FEAAA4-DF63-4789-A829-F02CF003AA4D}" dt="2024-02-08T09:55:18.560" v="17155" actId="478"/>
          <ac:cxnSpMkLst>
            <pc:docMk/>
            <pc:sldMk cId="1530946456" sldId="817"/>
            <ac:cxnSpMk id="13" creationId="{1677B03D-9570-E848-AA60-C2D2894DBF1C}"/>
          </ac:cxnSpMkLst>
        </pc:cxnChg>
        <pc:cxnChg chg="add del mod">
          <ac:chgData name="James Williams" userId="c957a50b-491f-4d94-b4bc-52aca3e2340d" providerId="ADAL" clId="{F8FEAAA4-DF63-4789-A829-F02CF003AA4D}" dt="2024-02-08T09:55:19.788" v="17156" actId="478"/>
          <ac:cxnSpMkLst>
            <pc:docMk/>
            <pc:sldMk cId="1530946456" sldId="817"/>
            <ac:cxnSpMk id="15" creationId="{173BDD5C-B021-11ED-E84C-B4206691608A}"/>
          </ac:cxnSpMkLst>
        </pc:cxnChg>
      </pc:sldChg>
      <pc:sldChg chg="modSp add mod">
        <pc:chgData name="James Williams" userId="c957a50b-491f-4d94-b4bc-52aca3e2340d" providerId="ADAL" clId="{F8FEAAA4-DF63-4789-A829-F02CF003AA4D}" dt="2024-02-08T18:28:19.672" v="19316" actId="403"/>
        <pc:sldMkLst>
          <pc:docMk/>
          <pc:sldMk cId="1190477335" sldId="818"/>
        </pc:sldMkLst>
        <pc:spChg chg="mod">
          <ac:chgData name="James Williams" userId="c957a50b-491f-4d94-b4bc-52aca3e2340d" providerId="ADAL" clId="{F8FEAAA4-DF63-4789-A829-F02CF003AA4D}" dt="2024-02-08T18:28:19.672" v="19316" actId="403"/>
          <ac:spMkLst>
            <pc:docMk/>
            <pc:sldMk cId="1190477335" sldId="818"/>
            <ac:spMk id="2" creationId="{61365102-6F14-4FB7-8C3C-AB618E6179A2}"/>
          </ac:spMkLst>
        </pc:spChg>
      </pc:sldChg>
      <pc:sldChg chg="modSp add mod">
        <pc:chgData name="James Williams" userId="c957a50b-491f-4d94-b4bc-52aca3e2340d" providerId="ADAL" clId="{F8FEAAA4-DF63-4789-A829-F02CF003AA4D}" dt="2024-02-08T18:27:54.882" v="19309" actId="403"/>
        <pc:sldMkLst>
          <pc:docMk/>
          <pc:sldMk cId="1939520727" sldId="819"/>
        </pc:sldMkLst>
        <pc:spChg chg="mod">
          <ac:chgData name="James Williams" userId="c957a50b-491f-4d94-b4bc-52aca3e2340d" providerId="ADAL" clId="{F8FEAAA4-DF63-4789-A829-F02CF003AA4D}" dt="2024-02-08T18:27:54.882" v="19309" actId="403"/>
          <ac:spMkLst>
            <pc:docMk/>
            <pc:sldMk cId="1939520727" sldId="819"/>
            <ac:spMk id="2" creationId="{61365102-6F14-4FB7-8C3C-AB618E6179A2}"/>
          </ac:spMkLst>
        </pc:spChg>
      </pc:sldChg>
      <pc:sldChg chg="add del">
        <pc:chgData name="James Williams" userId="c957a50b-491f-4d94-b4bc-52aca3e2340d" providerId="ADAL" clId="{F8FEAAA4-DF63-4789-A829-F02CF003AA4D}" dt="2024-02-07T17:11:16.486" v="14631" actId="2696"/>
        <pc:sldMkLst>
          <pc:docMk/>
          <pc:sldMk cId="346606597" sldId="820"/>
        </pc:sldMkLst>
      </pc:sldChg>
      <pc:sldChg chg="modSp add mod">
        <pc:chgData name="James Williams" userId="c957a50b-491f-4d94-b4bc-52aca3e2340d" providerId="ADAL" clId="{F8FEAAA4-DF63-4789-A829-F02CF003AA4D}" dt="2024-02-08T18:28:00.605" v="19311" actId="403"/>
        <pc:sldMkLst>
          <pc:docMk/>
          <pc:sldMk cId="449809505" sldId="820"/>
        </pc:sldMkLst>
        <pc:spChg chg="mod">
          <ac:chgData name="James Williams" userId="c957a50b-491f-4d94-b4bc-52aca3e2340d" providerId="ADAL" clId="{F8FEAAA4-DF63-4789-A829-F02CF003AA4D}" dt="2024-02-08T18:28:00.605" v="19311" actId="403"/>
          <ac:spMkLst>
            <pc:docMk/>
            <pc:sldMk cId="449809505" sldId="820"/>
            <ac:spMk id="2" creationId="{61365102-6F14-4FB7-8C3C-AB618E6179A2}"/>
          </ac:spMkLst>
        </pc:spChg>
      </pc:sldChg>
      <pc:sldChg chg="addSp delSp modSp new del mod">
        <pc:chgData name="James Williams" userId="c957a50b-491f-4d94-b4bc-52aca3e2340d" providerId="ADAL" clId="{F8FEAAA4-DF63-4789-A829-F02CF003AA4D}" dt="2024-02-07T17:10:50.917" v="14629" actId="2696"/>
        <pc:sldMkLst>
          <pc:docMk/>
          <pc:sldMk cId="1552211838" sldId="820"/>
        </pc:sldMkLst>
        <pc:spChg chg="del">
          <ac:chgData name="James Williams" userId="c957a50b-491f-4d94-b4bc-52aca3e2340d" providerId="ADAL" clId="{F8FEAAA4-DF63-4789-A829-F02CF003AA4D}" dt="2024-02-07T17:07:01.926" v="14482"/>
          <ac:spMkLst>
            <pc:docMk/>
            <pc:sldMk cId="1552211838" sldId="820"/>
            <ac:spMk id="2" creationId="{6529C7BA-0476-B224-6C74-7852B8F93B2B}"/>
          </ac:spMkLst>
        </pc:spChg>
        <pc:spChg chg="mod">
          <ac:chgData name="James Williams" userId="c957a50b-491f-4d94-b4bc-52aca3e2340d" providerId="ADAL" clId="{F8FEAAA4-DF63-4789-A829-F02CF003AA4D}" dt="2024-02-07T17:07:58.953" v="14553" actId="20577"/>
          <ac:spMkLst>
            <pc:docMk/>
            <pc:sldMk cId="1552211838" sldId="820"/>
            <ac:spMk id="3" creationId="{FC3C31D3-C339-5BAE-B957-942EC6A0AC96}"/>
          </ac:spMkLst>
        </pc:spChg>
        <pc:spChg chg="add del mod">
          <ac:chgData name="James Williams" userId="c957a50b-491f-4d94-b4bc-52aca3e2340d" providerId="ADAL" clId="{F8FEAAA4-DF63-4789-A829-F02CF003AA4D}" dt="2024-02-07T17:07:03.917" v="14484" actId="478"/>
          <ac:spMkLst>
            <pc:docMk/>
            <pc:sldMk cId="1552211838" sldId="820"/>
            <ac:spMk id="4" creationId="{DD4D70CC-7B37-26A5-EDDC-B9FE1D32E09D}"/>
          </ac:spMkLst>
        </pc:spChg>
        <pc:spChg chg="add del mod">
          <ac:chgData name="James Williams" userId="c957a50b-491f-4d94-b4bc-52aca3e2340d" providerId="ADAL" clId="{F8FEAAA4-DF63-4789-A829-F02CF003AA4D}" dt="2024-02-07T17:07:06.488" v="14487" actId="478"/>
          <ac:spMkLst>
            <pc:docMk/>
            <pc:sldMk cId="1552211838" sldId="820"/>
            <ac:spMk id="6" creationId="{48923163-2E23-BB58-E281-A2FB8EDD5A07}"/>
          </ac:spMkLst>
        </pc:spChg>
        <pc:spChg chg="add mod">
          <ac:chgData name="James Williams" userId="c957a50b-491f-4d94-b4bc-52aca3e2340d" providerId="ADAL" clId="{F8FEAAA4-DF63-4789-A829-F02CF003AA4D}" dt="2024-02-07T17:10:28.729" v="14625" actId="1076"/>
          <ac:spMkLst>
            <pc:docMk/>
            <pc:sldMk cId="1552211838" sldId="820"/>
            <ac:spMk id="7" creationId="{0DAEF0FF-5DF0-F481-D1F9-43DA72109962}"/>
          </ac:spMkLst>
        </pc:spChg>
        <pc:picChg chg="add mod">
          <ac:chgData name="James Williams" userId="c957a50b-491f-4d94-b4bc-52aca3e2340d" providerId="ADAL" clId="{F8FEAAA4-DF63-4789-A829-F02CF003AA4D}" dt="2024-02-07T17:10:05.334" v="14614"/>
          <ac:picMkLst>
            <pc:docMk/>
            <pc:sldMk cId="1552211838" sldId="820"/>
            <ac:picMk id="8" creationId="{B1397747-2791-36D7-52AC-6E21B5816E81}"/>
          </ac:picMkLst>
        </pc:picChg>
      </pc:sldChg>
      <pc:sldChg chg="modSp add del mod ord">
        <pc:chgData name="James Williams" userId="c957a50b-491f-4d94-b4bc-52aca3e2340d" providerId="ADAL" clId="{F8FEAAA4-DF63-4789-A829-F02CF003AA4D}" dt="2024-02-07T18:24:38.520" v="15352" actId="2696"/>
        <pc:sldMkLst>
          <pc:docMk/>
          <pc:sldMk cId="517772087" sldId="821"/>
        </pc:sldMkLst>
        <pc:spChg chg="mod">
          <ac:chgData name="James Williams" userId="c957a50b-491f-4d94-b4bc-52aca3e2340d" providerId="ADAL" clId="{F8FEAAA4-DF63-4789-A829-F02CF003AA4D}" dt="2024-02-07T18:00:31.769" v="14748" actId="20577"/>
          <ac:spMkLst>
            <pc:docMk/>
            <pc:sldMk cId="517772087" sldId="821"/>
            <ac:spMk id="2" creationId="{61365102-6F14-4FB7-8C3C-AB618E6179A2}"/>
          </ac:spMkLst>
        </pc:spChg>
        <pc:spChg chg="mod">
          <ac:chgData name="James Williams" userId="c957a50b-491f-4d94-b4bc-52aca3e2340d" providerId="ADAL" clId="{F8FEAAA4-DF63-4789-A829-F02CF003AA4D}" dt="2024-02-07T18:21:41.520" v="15050" actId="13926"/>
          <ac:spMkLst>
            <pc:docMk/>
            <pc:sldMk cId="517772087" sldId="821"/>
            <ac:spMk id="15" creationId="{005CED6A-A5A7-4341-8E5F-61ACE04CC2A1}"/>
          </ac:spMkLst>
        </pc:spChg>
      </pc:sldChg>
      <pc:sldChg chg="modSp add del mod">
        <pc:chgData name="James Williams" userId="c957a50b-491f-4d94-b4bc-52aca3e2340d" providerId="ADAL" clId="{F8FEAAA4-DF63-4789-A829-F02CF003AA4D}" dt="2024-02-08T12:23:23.453" v="18821" actId="2696"/>
        <pc:sldMkLst>
          <pc:docMk/>
          <pc:sldMk cId="3553447560" sldId="822"/>
        </pc:sldMkLst>
        <pc:spChg chg="mod">
          <ac:chgData name="James Williams" userId="c957a50b-491f-4d94-b4bc-52aca3e2340d" providerId="ADAL" clId="{F8FEAAA4-DF63-4789-A829-F02CF003AA4D}" dt="2024-02-07T18:13:50.115" v="14860" actId="20577"/>
          <ac:spMkLst>
            <pc:docMk/>
            <pc:sldMk cId="3553447560" sldId="822"/>
            <ac:spMk id="2" creationId="{61365102-6F14-4FB7-8C3C-AB618E6179A2}"/>
          </ac:spMkLst>
        </pc:spChg>
        <pc:spChg chg="mod">
          <ac:chgData name="James Williams" userId="c957a50b-491f-4d94-b4bc-52aca3e2340d" providerId="ADAL" clId="{F8FEAAA4-DF63-4789-A829-F02CF003AA4D}" dt="2024-02-07T18:15:56.336" v="14888"/>
          <ac:spMkLst>
            <pc:docMk/>
            <pc:sldMk cId="3553447560" sldId="822"/>
            <ac:spMk id="15" creationId="{005CED6A-A5A7-4341-8E5F-61ACE04CC2A1}"/>
          </ac:spMkLst>
        </pc:spChg>
      </pc:sldChg>
      <pc:sldChg chg="addSp modSp add mod">
        <pc:chgData name="James Williams" userId="c957a50b-491f-4d94-b4bc-52aca3e2340d" providerId="ADAL" clId="{F8FEAAA4-DF63-4789-A829-F02CF003AA4D}" dt="2024-02-07T19:05:37.148" v="16764" actId="20577"/>
        <pc:sldMkLst>
          <pc:docMk/>
          <pc:sldMk cId="3432908212" sldId="823"/>
        </pc:sldMkLst>
        <pc:spChg chg="mod ord">
          <ac:chgData name="James Williams" userId="c957a50b-491f-4d94-b4bc-52aca3e2340d" providerId="ADAL" clId="{F8FEAAA4-DF63-4789-A829-F02CF003AA4D}" dt="2024-02-07T18:39:28.414" v="16102" actId="207"/>
          <ac:spMkLst>
            <pc:docMk/>
            <pc:sldMk cId="3432908212" sldId="823"/>
            <ac:spMk id="2" creationId="{61365102-6F14-4FB7-8C3C-AB618E6179A2}"/>
          </ac:spMkLst>
        </pc:spChg>
        <pc:spChg chg="mod">
          <ac:chgData name="James Williams" userId="c957a50b-491f-4d94-b4bc-52aca3e2340d" providerId="ADAL" clId="{F8FEAAA4-DF63-4789-A829-F02CF003AA4D}" dt="2024-02-07T19:05:37.148" v="16764" actId="20577"/>
          <ac:spMkLst>
            <pc:docMk/>
            <pc:sldMk cId="3432908212" sldId="823"/>
            <ac:spMk id="15" creationId="{005CED6A-A5A7-4341-8E5F-61ACE04CC2A1}"/>
          </ac:spMkLst>
        </pc:spChg>
        <pc:picChg chg="add mod">
          <ac:chgData name="James Williams" userId="c957a50b-491f-4d94-b4bc-52aca3e2340d" providerId="ADAL" clId="{F8FEAAA4-DF63-4789-A829-F02CF003AA4D}" dt="2024-02-07T18:24:52.598" v="15355" actId="1076"/>
          <ac:picMkLst>
            <pc:docMk/>
            <pc:sldMk cId="3432908212" sldId="823"/>
            <ac:picMk id="4" creationId="{75514B3D-10C0-7FBF-532B-AA41DCA251AB}"/>
          </ac:picMkLst>
        </pc:picChg>
      </pc:sldChg>
      <pc:sldChg chg="add del">
        <pc:chgData name="James Williams" userId="c957a50b-491f-4d94-b4bc-52aca3e2340d" providerId="ADAL" clId="{F8FEAAA4-DF63-4789-A829-F02CF003AA4D}" dt="2024-02-09T12:27:23.691" v="20847" actId="2696"/>
        <pc:sldMkLst>
          <pc:docMk/>
          <pc:sldMk cId="606829838" sldId="824"/>
        </pc:sldMkLst>
      </pc:sldChg>
      <pc:sldChg chg="modSp add del mod">
        <pc:chgData name="James Williams" userId="c957a50b-491f-4d94-b4bc-52aca3e2340d" providerId="ADAL" clId="{F8FEAAA4-DF63-4789-A829-F02CF003AA4D}" dt="2024-02-07T18:59:45.446" v="16621" actId="2696"/>
        <pc:sldMkLst>
          <pc:docMk/>
          <pc:sldMk cId="3658036219" sldId="824"/>
        </pc:sldMkLst>
        <pc:spChg chg="mod">
          <ac:chgData name="James Williams" userId="c957a50b-491f-4d94-b4bc-52aca3e2340d" providerId="ADAL" clId="{F8FEAAA4-DF63-4789-A829-F02CF003AA4D}" dt="2024-02-07T18:59:41.049" v="16620" actId="403"/>
          <ac:spMkLst>
            <pc:docMk/>
            <pc:sldMk cId="3658036219" sldId="824"/>
            <ac:spMk id="2" creationId="{61365102-6F14-4FB7-8C3C-AB618E6179A2}"/>
          </ac:spMkLst>
        </pc:spChg>
        <pc:spChg chg="mod">
          <ac:chgData name="James Williams" userId="c957a50b-491f-4d94-b4bc-52aca3e2340d" providerId="ADAL" clId="{F8FEAAA4-DF63-4789-A829-F02CF003AA4D}" dt="2024-02-07T18:59:26.491" v="16614" actId="13926"/>
          <ac:spMkLst>
            <pc:docMk/>
            <pc:sldMk cId="3658036219" sldId="824"/>
            <ac:spMk id="15" creationId="{005CED6A-A5A7-4341-8E5F-61ACE04CC2A1}"/>
          </ac:spMkLst>
        </pc:spChg>
      </pc:sldChg>
      <pc:sldChg chg="addSp delSp modSp add mod">
        <pc:chgData name="James Williams" userId="c957a50b-491f-4d94-b4bc-52aca3e2340d" providerId="ADAL" clId="{F8FEAAA4-DF63-4789-A829-F02CF003AA4D}" dt="2024-02-07T18:45:04.766" v="16332" actId="207"/>
        <pc:sldMkLst>
          <pc:docMk/>
          <pc:sldMk cId="830997817" sldId="825"/>
        </pc:sldMkLst>
        <pc:spChg chg="mod ord">
          <ac:chgData name="James Williams" userId="c957a50b-491f-4d94-b4bc-52aca3e2340d" providerId="ADAL" clId="{F8FEAAA4-DF63-4789-A829-F02CF003AA4D}" dt="2024-02-07T18:32:25.115" v="15788" actId="207"/>
          <ac:spMkLst>
            <pc:docMk/>
            <pc:sldMk cId="830997817" sldId="825"/>
            <ac:spMk id="2" creationId="{61365102-6F14-4FB7-8C3C-AB618E6179A2}"/>
          </ac:spMkLst>
        </pc:spChg>
        <pc:spChg chg="mod ord">
          <ac:chgData name="James Williams" userId="c957a50b-491f-4d94-b4bc-52aca3e2340d" providerId="ADAL" clId="{F8FEAAA4-DF63-4789-A829-F02CF003AA4D}" dt="2024-02-07T18:45:04.766" v="16332" actId="207"/>
          <ac:spMkLst>
            <pc:docMk/>
            <pc:sldMk cId="830997817" sldId="825"/>
            <ac:spMk id="15" creationId="{005CED6A-A5A7-4341-8E5F-61ACE04CC2A1}"/>
          </ac:spMkLst>
        </pc:spChg>
        <pc:picChg chg="del">
          <ac:chgData name="James Williams" userId="c957a50b-491f-4d94-b4bc-52aca3e2340d" providerId="ADAL" clId="{F8FEAAA4-DF63-4789-A829-F02CF003AA4D}" dt="2024-02-07T18:31:26.260" v="15770" actId="478"/>
          <ac:picMkLst>
            <pc:docMk/>
            <pc:sldMk cId="830997817" sldId="825"/>
            <ac:picMk id="4" creationId="{75514B3D-10C0-7FBF-532B-AA41DCA251AB}"/>
          </ac:picMkLst>
        </pc:picChg>
        <pc:picChg chg="add mod">
          <ac:chgData name="James Williams" userId="c957a50b-491f-4d94-b4bc-52aca3e2340d" providerId="ADAL" clId="{F8FEAAA4-DF63-4789-A829-F02CF003AA4D}" dt="2024-02-07T18:31:53.687" v="15780" actId="14100"/>
          <ac:picMkLst>
            <pc:docMk/>
            <pc:sldMk cId="830997817" sldId="825"/>
            <ac:picMk id="5" creationId="{853991EF-C430-D2CF-2FAE-E0948D8B46BB}"/>
          </ac:picMkLst>
        </pc:picChg>
      </pc:sldChg>
      <pc:sldChg chg="addSp modSp add mod ord modNotesTx">
        <pc:chgData name="James Williams" userId="c957a50b-491f-4d94-b4bc-52aca3e2340d" providerId="ADAL" clId="{F8FEAAA4-DF63-4789-A829-F02CF003AA4D}" dt="2024-02-08T12:17:46.658" v="18812" actId="207"/>
        <pc:sldMkLst>
          <pc:docMk/>
          <pc:sldMk cId="362108839" sldId="826"/>
        </pc:sldMkLst>
        <pc:spChg chg="mod">
          <ac:chgData name="James Williams" userId="c957a50b-491f-4d94-b4bc-52aca3e2340d" providerId="ADAL" clId="{F8FEAAA4-DF63-4789-A829-F02CF003AA4D}" dt="2024-02-07T18:58:21.576" v="16516" actId="1076"/>
          <ac:spMkLst>
            <pc:docMk/>
            <pc:sldMk cId="362108839" sldId="826"/>
            <ac:spMk id="2" creationId="{61365102-6F14-4FB7-8C3C-AB618E6179A2}"/>
          </ac:spMkLst>
        </pc:spChg>
        <pc:spChg chg="add mod">
          <ac:chgData name="James Williams" userId="c957a50b-491f-4d94-b4bc-52aca3e2340d" providerId="ADAL" clId="{F8FEAAA4-DF63-4789-A829-F02CF003AA4D}" dt="2024-02-08T11:27:10.760" v="18370" actId="164"/>
          <ac:spMkLst>
            <pc:docMk/>
            <pc:sldMk cId="362108839" sldId="826"/>
            <ac:spMk id="6" creationId="{25932FAD-8F44-BCE7-BE8B-6F4732FF331C}"/>
          </ac:spMkLst>
        </pc:spChg>
        <pc:spChg chg="mod ord">
          <ac:chgData name="James Williams" userId="c957a50b-491f-4d94-b4bc-52aca3e2340d" providerId="ADAL" clId="{F8FEAAA4-DF63-4789-A829-F02CF003AA4D}" dt="2024-02-08T12:17:46.658" v="18812" actId="207"/>
          <ac:spMkLst>
            <pc:docMk/>
            <pc:sldMk cId="362108839" sldId="826"/>
            <ac:spMk id="15" creationId="{005CED6A-A5A7-4341-8E5F-61ACE04CC2A1}"/>
          </ac:spMkLst>
        </pc:spChg>
        <pc:grpChg chg="add mod">
          <ac:chgData name="James Williams" userId="c957a50b-491f-4d94-b4bc-52aca3e2340d" providerId="ADAL" clId="{F8FEAAA4-DF63-4789-A829-F02CF003AA4D}" dt="2024-02-08T11:27:10.760" v="18370" actId="164"/>
          <ac:grpSpMkLst>
            <pc:docMk/>
            <pc:sldMk cId="362108839" sldId="826"/>
            <ac:grpSpMk id="7" creationId="{4F26E970-9FE5-6825-8BC0-A0B64903F6C3}"/>
          </ac:grpSpMkLst>
        </pc:grpChg>
        <pc:picChg chg="mod ord">
          <ac:chgData name="James Williams" userId="c957a50b-491f-4d94-b4bc-52aca3e2340d" providerId="ADAL" clId="{F8FEAAA4-DF63-4789-A829-F02CF003AA4D}" dt="2024-02-08T12:17:30.505" v="18806" actId="1076"/>
          <ac:picMkLst>
            <pc:docMk/>
            <pc:sldMk cId="362108839" sldId="826"/>
            <ac:picMk id="4" creationId="{9178C28B-3C8F-4B5E-815F-5C450EF5325E}"/>
          </ac:picMkLst>
        </pc:picChg>
        <pc:picChg chg="add mod">
          <ac:chgData name="James Williams" userId="c957a50b-491f-4d94-b4bc-52aca3e2340d" providerId="ADAL" clId="{F8FEAAA4-DF63-4789-A829-F02CF003AA4D}" dt="2024-02-08T11:27:10.760" v="18370" actId="164"/>
          <ac:picMkLst>
            <pc:docMk/>
            <pc:sldMk cId="362108839" sldId="826"/>
            <ac:picMk id="5" creationId="{1E7CFC7E-F2CA-CD03-5D9F-C69D1D14A299}"/>
          </ac:picMkLst>
        </pc:picChg>
      </pc:sldChg>
      <pc:sldChg chg="addSp delSp modSp add del mod">
        <pc:chgData name="James Williams" userId="c957a50b-491f-4d94-b4bc-52aca3e2340d" providerId="ADAL" clId="{F8FEAAA4-DF63-4789-A829-F02CF003AA4D}" dt="2024-02-09T12:27:23.691" v="20847" actId="2696"/>
        <pc:sldMkLst>
          <pc:docMk/>
          <pc:sldMk cId="1266030948" sldId="827"/>
        </pc:sldMkLst>
        <pc:spChg chg="mod">
          <ac:chgData name="James Williams" userId="c957a50b-491f-4d94-b4bc-52aca3e2340d" providerId="ADAL" clId="{F8FEAAA4-DF63-4789-A829-F02CF003AA4D}" dt="2024-02-07T19:12:17.926" v="16925" actId="26606"/>
          <ac:spMkLst>
            <pc:docMk/>
            <pc:sldMk cId="1266030948" sldId="827"/>
            <ac:spMk id="2" creationId="{61365102-6F14-4FB7-8C3C-AB618E6179A2}"/>
          </ac:spMkLst>
        </pc:spChg>
        <pc:spChg chg="del mod">
          <ac:chgData name="James Williams" userId="c957a50b-491f-4d94-b4bc-52aca3e2340d" providerId="ADAL" clId="{F8FEAAA4-DF63-4789-A829-F02CF003AA4D}" dt="2024-02-07T19:12:17.971" v="16926" actId="26606"/>
          <ac:spMkLst>
            <pc:docMk/>
            <pc:sldMk cId="1266030948" sldId="827"/>
            <ac:spMk id="5" creationId="{8CAAFA87-4A64-F13E-0F31-84A04147E2D6}"/>
          </ac:spMkLst>
        </pc:spChg>
        <pc:spChg chg="add del">
          <ac:chgData name="James Williams" userId="c957a50b-491f-4d94-b4bc-52aca3e2340d" providerId="ADAL" clId="{F8FEAAA4-DF63-4789-A829-F02CF003AA4D}" dt="2024-02-07T19:12:17.971" v="16926" actId="26606"/>
          <ac:spMkLst>
            <pc:docMk/>
            <pc:sldMk cId="1266030948" sldId="827"/>
            <ac:spMk id="8" creationId="{1B15ED52-F352-441B-82BF-E0EA34836D08}"/>
          </ac:spMkLst>
        </pc:spChg>
        <pc:spChg chg="add del">
          <ac:chgData name="James Williams" userId="c957a50b-491f-4d94-b4bc-52aca3e2340d" providerId="ADAL" clId="{F8FEAAA4-DF63-4789-A829-F02CF003AA4D}" dt="2024-02-07T19:12:17.971" v="16926" actId="26606"/>
          <ac:spMkLst>
            <pc:docMk/>
            <pc:sldMk cId="1266030948" sldId="827"/>
            <ac:spMk id="10" creationId="{3B2E3793-BFE6-45A2-9B7B-E18844431C99}"/>
          </ac:spMkLst>
        </pc:spChg>
        <pc:spChg chg="add del">
          <ac:chgData name="James Williams" userId="c957a50b-491f-4d94-b4bc-52aca3e2340d" providerId="ADAL" clId="{F8FEAAA4-DF63-4789-A829-F02CF003AA4D}" dt="2024-02-07T19:12:17.971" v="16926" actId="26606"/>
          <ac:spMkLst>
            <pc:docMk/>
            <pc:sldMk cId="1266030948" sldId="827"/>
            <ac:spMk id="12" creationId="{BC4C4868-CB8F-4AF9-9CDB-8108F2C19B67}"/>
          </ac:spMkLst>
        </pc:spChg>
        <pc:spChg chg="add del">
          <ac:chgData name="James Williams" userId="c957a50b-491f-4d94-b4bc-52aca3e2340d" providerId="ADAL" clId="{F8FEAAA4-DF63-4789-A829-F02CF003AA4D}" dt="2024-02-07T19:12:17.971" v="16926" actId="26606"/>
          <ac:spMkLst>
            <pc:docMk/>
            <pc:sldMk cId="1266030948" sldId="827"/>
            <ac:spMk id="14" creationId="{375E0459-6403-40CD-989D-56A4407CA12E}"/>
          </ac:spMkLst>
        </pc:spChg>
        <pc:spChg chg="add del">
          <ac:chgData name="James Williams" userId="c957a50b-491f-4d94-b4bc-52aca3e2340d" providerId="ADAL" clId="{F8FEAAA4-DF63-4789-A829-F02CF003AA4D}" dt="2024-02-07T19:12:17.971" v="16926" actId="26606"/>
          <ac:spMkLst>
            <pc:docMk/>
            <pc:sldMk cId="1266030948" sldId="827"/>
            <ac:spMk id="16" creationId="{53E5B1A8-3AC9-4BD1-9BBC-78CA94F2D1BA}"/>
          </ac:spMkLst>
        </pc:spChg>
        <pc:spChg chg="add del">
          <ac:chgData name="James Williams" userId="c957a50b-491f-4d94-b4bc-52aca3e2340d" providerId="ADAL" clId="{F8FEAAA4-DF63-4789-A829-F02CF003AA4D}" dt="2024-02-07T19:12:17.926" v="16925" actId="26606"/>
          <ac:spMkLst>
            <pc:docMk/>
            <pc:sldMk cId="1266030948" sldId="827"/>
            <ac:spMk id="22" creationId="{3ECBE1F1-D69B-4AFA-ABD5-8E41720EF6DE}"/>
          </ac:spMkLst>
        </pc:spChg>
        <pc:spChg chg="add del">
          <ac:chgData name="James Williams" userId="c957a50b-491f-4d94-b4bc-52aca3e2340d" providerId="ADAL" clId="{F8FEAAA4-DF63-4789-A829-F02CF003AA4D}" dt="2024-02-07T19:12:17.926" v="16925" actId="26606"/>
          <ac:spMkLst>
            <pc:docMk/>
            <pc:sldMk cId="1266030948" sldId="827"/>
            <ac:spMk id="24" creationId="{603A6265-E10C-4B85-9C20-E75FCAF9CC63}"/>
          </ac:spMkLst>
        </pc:spChg>
        <pc:spChg chg="add">
          <ac:chgData name="James Williams" userId="c957a50b-491f-4d94-b4bc-52aca3e2340d" providerId="ADAL" clId="{F8FEAAA4-DF63-4789-A829-F02CF003AA4D}" dt="2024-02-07T19:12:17.971" v="16926" actId="26606"/>
          <ac:spMkLst>
            <pc:docMk/>
            <pc:sldMk cId="1266030948" sldId="827"/>
            <ac:spMk id="26" creationId="{1B15ED52-F352-441B-82BF-E0EA34836D08}"/>
          </ac:spMkLst>
        </pc:spChg>
        <pc:spChg chg="add">
          <ac:chgData name="James Williams" userId="c957a50b-491f-4d94-b4bc-52aca3e2340d" providerId="ADAL" clId="{F8FEAAA4-DF63-4789-A829-F02CF003AA4D}" dt="2024-02-07T19:12:17.971" v="16926" actId="26606"/>
          <ac:spMkLst>
            <pc:docMk/>
            <pc:sldMk cId="1266030948" sldId="827"/>
            <ac:spMk id="27" creationId="{3B2E3793-BFE6-45A2-9B7B-E18844431C99}"/>
          </ac:spMkLst>
        </pc:spChg>
        <pc:spChg chg="add">
          <ac:chgData name="James Williams" userId="c957a50b-491f-4d94-b4bc-52aca3e2340d" providerId="ADAL" clId="{F8FEAAA4-DF63-4789-A829-F02CF003AA4D}" dt="2024-02-07T19:12:17.971" v="16926" actId="26606"/>
          <ac:spMkLst>
            <pc:docMk/>
            <pc:sldMk cId="1266030948" sldId="827"/>
            <ac:spMk id="28" creationId="{BC4C4868-CB8F-4AF9-9CDB-8108F2C19B67}"/>
          </ac:spMkLst>
        </pc:spChg>
        <pc:spChg chg="add">
          <ac:chgData name="James Williams" userId="c957a50b-491f-4d94-b4bc-52aca3e2340d" providerId="ADAL" clId="{F8FEAAA4-DF63-4789-A829-F02CF003AA4D}" dt="2024-02-07T19:12:17.971" v="16926" actId="26606"/>
          <ac:spMkLst>
            <pc:docMk/>
            <pc:sldMk cId="1266030948" sldId="827"/>
            <ac:spMk id="29" creationId="{375E0459-6403-40CD-989D-56A4407CA12E}"/>
          </ac:spMkLst>
        </pc:spChg>
        <pc:spChg chg="add">
          <ac:chgData name="James Williams" userId="c957a50b-491f-4d94-b4bc-52aca3e2340d" providerId="ADAL" clId="{F8FEAAA4-DF63-4789-A829-F02CF003AA4D}" dt="2024-02-07T19:12:17.971" v="16926" actId="26606"/>
          <ac:spMkLst>
            <pc:docMk/>
            <pc:sldMk cId="1266030948" sldId="827"/>
            <ac:spMk id="30" creationId="{53E5B1A8-3AC9-4BD1-9BBC-78CA94F2D1BA}"/>
          </ac:spMkLst>
        </pc:spChg>
        <pc:graphicFrameChg chg="add">
          <ac:chgData name="James Williams" userId="c957a50b-491f-4d94-b4bc-52aca3e2340d" providerId="ADAL" clId="{F8FEAAA4-DF63-4789-A829-F02CF003AA4D}" dt="2024-02-07T19:12:17.971" v="16926" actId="26606"/>
          <ac:graphicFrameMkLst>
            <pc:docMk/>
            <pc:sldMk cId="1266030948" sldId="827"/>
            <ac:graphicFrameMk id="31" creationId="{1F25547F-2562-6F35-C266-DE8836AE013A}"/>
          </ac:graphicFrameMkLst>
        </pc:graphicFrameChg>
        <pc:picChg chg="add del">
          <ac:chgData name="James Williams" userId="c957a50b-491f-4d94-b4bc-52aca3e2340d" providerId="ADAL" clId="{F8FEAAA4-DF63-4789-A829-F02CF003AA4D}" dt="2024-02-07T19:12:17.926" v="16925" actId="26606"/>
          <ac:picMkLst>
            <pc:docMk/>
            <pc:sldMk cId="1266030948" sldId="827"/>
            <ac:picMk id="18" creationId="{0A74E455-161D-EFC3-65C9-F0CCAB986F63}"/>
          </ac:picMkLst>
        </pc:picChg>
      </pc:sldChg>
      <pc:sldChg chg="add">
        <pc:chgData name="James Williams" userId="c957a50b-491f-4d94-b4bc-52aca3e2340d" providerId="ADAL" clId="{F8FEAAA4-DF63-4789-A829-F02CF003AA4D}" dt="2024-02-07T19:06:32.999" v="16765" actId="2890"/>
        <pc:sldMkLst>
          <pc:docMk/>
          <pc:sldMk cId="2997649361" sldId="828"/>
        </pc:sldMkLst>
      </pc:sldChg>
      <pc:sldChg chg="add">
        <pc:chgData name="James Williams" userId="c957a50b-491f-4d94-b4bc-52aca3e2340d" providerId="ADAL" clId="{F8FEAAA4-DF63-4789-A829-F02CF003AA4D}" dt="2024-02-08T09:50:32.796" v="17048" actId="2890"/>
        <pc:sldMkLst>
          <pc:docMk/>
          <pc:sldMk cId="243059195" sldId="829"/>
        </pc:sldMkLst>
      </pc:sldChg>
      <pc:sldChg chg="modSp add mod">
        <pc:chgData name="James Williams" userId="c957a50b-491f-4d94-b4bc-52aca3e2340d" providerId="ADAL" clId="{F8FEAAA4-DF63-4789-A829-F02CF003AA4D}" dt="2024-02-08T18:46:01.771" v="19807" actId="20577"/>
        <pc:sldMkLst>
          <pc:docMk/>
          <pc:sldMk cId="2124614934" sldId="830"/>
        </pc:sldMkLst>
        <pc:spChg chg="mod">
          <ac:chgData name="James Williams" userId="c957a50b-491f-4d94-b4bc-52aca3e2340d" providerId="ADAL" clId="{F8FEAAA4-DF63-4789-A829-F02CF003AA4D}" dt="2024-02-08T10:48:22.386" v="18353" actId="14100"/>
          <ac:spMkLst>
            <pc:docMk/>
            <pc:sldMk cId="2124614934" sldId="830"/>
            <ac:spMk id="2" creationId="{61365102-6F14-4FB7-8C3C-AB618E6179A2}"/>
          </ac:spMkLst>
        </pc:spChg>
        <pc:spChg chg="mod">
          <ac:chgData name="James Williams" userId="c957a50b-491f-4d94-b4bc-52aca3e2340d" providerId="ADAL" clId="{F8FEAAA4-DF63-4789-A829-F02CF003AA4D}" dt="2024-02-08T18:46:01.771" v="19807" actId="20577"/>
          <ac:spMkLst>
            <pc:docMk/>
            <pc:sldMk cId="2124614934" sldId="830"/>
            <ac:spMk id="20" creationId="{B5572FF3-ECA0-C0C3-69A9-86E11F48B20B}"/>
          </ac:spMkLst>
        </pc:spChg>
      </pc:sldChg>
      <pc:sldChg chg="addSp delSp modSp add mod">
        <pc:chgData name="James Williams" userId="c957a50b-491f-4d94-b4bc-52aca3e2340d" providerId="ADAL" clId="{F8FEAAA4-DF63-4789-A829-F02CF003AA4D}" dt="2024-02-08T12:02:07.624" v="18675" actId="1076"/>
        <pc:sldMkLst>
          <pc:docMk/>
          <pc:sldMk cId="3757001945" sldId="831"/>
        </pc:sldMkLst>
        <pc:spChg chg="mod">
          <ac:chgData name="James Williams" userId="c957a50b-491f-4d94-b4bc-52aca3e2340d" providerId="ADAL" clId="{F8FEAAA4-DF63-4789-A829-F02CF003AA4D}" dt="2024-02-08T12:01:11.379" v="18667" actId="1076"/>
          <ac:spMkLst>
            <pc:docMk/>
            <pc:sldMk cId="3757001945" sldId="831"/>
            <ac:spMk id="2" creationId="{61365102-6F14-4FB7-8C3C-AB618E6179A2}"/>
          </ac:spMkLst>
        </pc:spChg>
        <pc:spChg chg="add del mod">
          <ac:chgData name="James Williams" userId="c957a50b-491f-4d94-b4bc-52aca3e2340d" providerId="ADAL" clId="{F8FEAAA4-DF63-4789-A829-F02CF003AA4D}" dt="2024-02-08T12:00:41.886" v="18645" actId="478"/>
          <ac:spMkLst>
            <pc:docMk/>
            <pc:sldMk cId="3757001945" sldId="831"/>
            <ac:spMk id="5" creationId="{932DA793-47C8-D0F2-088D-FD297BA1BD83}"/>
          </ac:spMkLst>
        </pc:spChg>
        <pc:spChg chg="del">
          <ac:chgData name="James Williams" userId="c957a50b-491f-4d94-b4bc-52aca3e2340d" providerId="ADAL" clId="{F8FEAAA4-DF63-4789-A829-F02CF003AA4D}" dt="2024-02-08T12:00:40.382" v="18644" actId="478"/>
          <ac:spMkLst>
            <pc:docMk/>
            <pc:sldMk cId="3757001945" sldId="831"/>
            <ac:spMk id="15" creationId="{005CED6A-A5A7-4341-8E5F-61ACE04CC2A1}"/>
          </ac:spMkLst>
        </pc:spChg>
        <pc:picChg chg="del">
          <ac:chgData name="James Williams" userId="c957a50b-491f-4d94-b4bc-52aca3e2340d" providerId="ADAL" clId="{F8FEAAA4-DF63-4789-A829-F02CF003AA4D}" dt="2024-02-08T12:00:38.222" v="18643" actId="478"/>
          <ac:picMkLst>
            <pc:docMk/>
            <pc:sldMk cId="3757001945" sldId="831"/>
            <ac:picMk id="4" creationId="{9178C28B-3C8F-4B5E-815F-5C450EF5325E}"/>
          </ac:picMkLst>
        </pc:picChg>
        <pc:picChg chg="add mod">
          <ac:chgData name="James Williams" userId="c957a50b-491f-4d94-b4bc-52aca3e2340d" providerId="ADAL" clId="{F8FEAAA4-DF63-4789-A829-F02CF003AA4D}" dt="2024-02-08T12:01:26.359" v="18668"/>
          <ac:picMkLst>
            <pc:docMk/>
            <pc:sldMk cId="3757001945" sldId="831"/>
            <ac:picMk id="7" creationId="{2EBBC61A-7ACA-72E1-D4DB-5B766C37A5D4}"/>
          </ac:picMkLst>
        </pc:picChg>
        <pc:picChg chg="add mod">
          <ac:chgData name="James Williams" userId="c957a50b-491f-4d94-b4bc-52aca3e2340d" providerId="ADAL" clId="{F8FEAAA4-DF63-4789-A829-F02CF003AA4D}" dt="2024-02-08T12:02:07.624" v="18675" actId="1076"/>
          <ac:picMkLst>
            <pc:docMk/>
            <pc:sldMk cId="3757001945" sldId="831"/>
            <ac:picMk id="11" creationId="{96FE7FC9-AE53-4C70-178B-6B5DFF912CC7}"/>
          </ac:picMkLst>
        </pc:picChg>
      </pc:sldChg>
      <pc:sldChg chg="addSp delSp modSp add mod">
        <pc:chgData name="James Williams" userId="c957a50b-491f-4d94-b4bc-52aca3e2340d" providerId="ADAL" clId="{F8FEAAA4-DF63-4789-A829-F02CF003AA4D}" dt="2024-02-12T11:41:35.273" v="21608" actId="1076"/>
        <pc:sldMkLst>
          <pc:docMk/>
          <pc:sldMk cId="4184057014" sldId="832"/>
        </pc:sldMkLst>
        <pc:spChg chg="mod">
          <ac:chgData name="James Williams" userId="c957a50b-491f-4d94-b4bc-52aca3e2340d" providerId="ADAL" clId="{F8FEAAA4-DF63-4789-A829-F02CF003AA4D}" dt="2024-02-08T18:24:22.122" v="19288" actId="14100"/>
          <ac:spMkLst>
            <pc:docMk/>
            <pc:sldMk cId="4184057014" sldId="832"/>
            <ac:spMk id="2" creationId="{61365102-6F14-4FB7-8C3C-AB618E6179A2}"/>
          </ac:spMkLst>
        </pc:spChg>
        <pc:spChg chg="mod">
          <ac:chgData name="James Williams" userId="c957a50b-491f-4d94-b4bc-52aca3e2340d" providerId="ADAL" clId="{F8FEAAA4-DF63-4789-A829-F02CF003AA4D}" dt="2024-02-12T11:41:35.273" v="21608" actId="1076"/>
          <ac:spMkLst>
            <pc:docMk/>
            <pc:sldMk cId="4184057014" sldId="832"/>
            <ac:spMk id="20" creationId="{B5572FF3-ECA0-C0C3-69A9-86E11F48B20B}"/>
          </ac:spMkLst>
        </pc:spChg>
        <pc:grpChg chg="add mod">
          <ac:chgData name="James Williams" userId="c957a50b-491f-4d94-b4bc-52aca3e2340d" providerId="ADAL" clId="{F8FEAAA4-DF63-4789-A829-F02CF003AA4D}" dt="2024-02-08T18:17:21.212" v="18958" actId="1076"/>
          <ac:grpSpMkLst>
            <pc:docMk/>
            <pc:sldMk cId="4184057014" sldId="832"/>
            <ac:grpSpMk id="3" creationId="{084CEC20-19A9-E0CD-666C-112BD3FAB26F}"/>
          </ac:grpSpMkLst>
        </pc:grpChg>
        <pc:picChg chg="add del mod">
          <ac:chgData name="James Williams" userId="c957a50b-491f-4d94-b4bc-52aca3e2340d" providerId="ADAL" clId="{F8FEAAA4-DF63-4789-A829-F02CF003AA4D}" dt="2024-02-08T18:17:10.567" v="18955" actId="164"/>
          <ac:picMkLst>
            <pc:docMk/>
            <pc:sldMk cId="4184057014" sldId="832"/>
            <ac:picMk id="5" creationId="{8A36C1DC-2C70-0E99-A832-51FDDEEE6982}"/>
          </ac:picMkLst>
        </pc:picChg>
        <pc:picChg chg="add del">
          <ac:chgData name="James Williams" userId="c957a50b-491f-4d94-b4bc-52aca3e2340d" providerId="ADAL" clId="{F8FEAAA4-DF63-4789-A829-F02CF003AA4D}" dt="2024-02-08T18:19:34.517" v="19094" actId="478"/>
          <ac:picMkLst>
            <pc:docMk/>
            <pc:sldMk cId="4184057014" sldId="832"/>
            <ac:picMk id="6" creationId="{76C75DDE-893B-1C78-7D9B-8B97DCA5CC8D}"/>
          </ac:picMkLst>
        </pc:picChg>
        <pc:picChg chg="mod">
          <ac:chgData name="James Williams" userId="c957a50b-491f-4d94-b4bc-52aca3e2340d" providerId="ADAL" clId="{F8FEAAA4-DF63-4789-A829-F02CF003AA4D}" dt="2024-02-08T18:17:10.567" v="18955" actId="164"/>
          <ac:picMkLst>
            <pc:docMk/>
            <pc:sldMk cId="4184057014" sldId="832"/>
            <ac:picMk id="11" creationId="{FA787F54-A90D-28D9-1DF6-887393A0C460}"/>
          </ac:picMkLst>
        </pc:picChg>
      </pc:sldChg>
      <pc:sldChg chg="addSp delSp modSp new mod setBg">
        <pc:chgData name="James Williams" userId="c957a50b-491f-4d94-b4bc-52aca3e2340d" providerId="ADAL" clId="{F8FEAAA4-DF63-4789-A829-F02CF003AA4D}" dt="2024-02-08T18:37:27.975" v="19510" actId="1076"/>
        <pc:sldMkLst>
          <pc:docMk/>
          <pc:sldMk cId="972769056" sldId="833"/>
        </pc:sldMkLst>
        <pc:spChg chg="mod">
          <ac:chgData name="James Williams" userId="c957a50b-491f-4d94-b4bc-52aca3e2340d" providerId="ADAL" clId="{F8FEAAA4-DF63-4789-A829-F02CF003AA4D}" dt="2024-02-08T18:37:27.975" v="19510" actId="1076"/>
          <ac:spMkLst>
            <pc:docMk/>
            <pc:sldMk cId="972769056" sldId="833"/>
            <ac:spMk id="2" creationId="{C164DB49-01D2-5D5D-AEC8-721742C79B43}"/>
          </ac:spMkLst>
        </pc:spChg>
        <pc:spChg chg="mod">
          <ac:chgData name="James Williams" userId="c957a50b-491f-4d94-b4bc-52aca3e2340d" providerId="ADAL" clId="{F8FEAAA4-DF63-4789-A829-F02CF003AA4D}" dt="2024-02-08T18:37:15.951" v="19506" actId="1076"/>
          <ac:spMkLst>
            <pc:docMk/>
            <pc:sldMk cId="972769056" sldId="833"/>
            <ac:spMk id="3" creationId="{91F37426-9ABC-1F62-8225-88147BE48A92}"/>
          </ac:spMkLst>
        </pc:spChg>
        <pc:spChg chg="add del">
          <ac:chgData name="James Williams" userId="c957a50b-491f-4d94-b4bc-52aca3e2340d" providerId="ADAL" clId="{F8FEAAA4-DF63-4789-A829-F02CF003AA4D}" dt="2024-02-08T18:36:51.686" v="19500" actId="26606"/>
          <ac:spMkLst>
            <pc:docMk/>
            <pc:sldMk cId="972769056" sldId="833"/>
            <ac:spMk id="11" creationId="{C3420C89-0B09-4632-A4AF-3971D08BF7A8}"/>
          </ac:spMkLst>
        </pc:spChg>
        <pc:spChg chg="add del">
          <ac:chgData name="James Williams" userId="c957a50b-491f-4d94-b4bc-52aca3e2340d" providerId="ADAL" clId="{F8FEAAA4-DF63-4789-A829-F02CF003AA4D}" dt="2024-02-08T18:36:51.686" v="19500" actId="26606"/>
          <ac:spMkLst>
            <pc:docMk/>
            <pc:sldMk cId="972769056" sldId="833"/>
            <ac:spMk id="13" creationId="{4E5CBA61-BF74-40B4-A3A8-366BBA626CCF}"/>
          </ac:spMkLst>
        </pc:spChg>
        <pc:spChg chg="add del">
          <ac:chgData name="James Williams" userId="c957a50b-491f-4d94-b4bc-52aca3e2340d" providerId="ADAL" clId="{F8FEAAA4-DF63-4789-A829-F02CF003AA4D}" dt="2024-02-08T18:36:53.497" v="19502" actId="26606"/>
          <ac:spMkLst>
            <pc:docMk/>
            <pc:sldMk cId="972769056" sldId="833"/>
            <ac:spMk id="28" creationId="{913AE63C-D5B4-45D1-ACFC-648CFFCF9805}"/>
          </ac:spMkLst>
        </pc:spChg>
        <pc:spChg chg="add del">
          <ac:chgData name="James Williams" userId="c957a50b-491f-4d94-b4bc-52aca3e2340d" providerId="ADAL" clId="{F8FEAAA4-DF63-4789-A829-F02CF003AA4D}" dt="2024-02-08T18:36:53.497" v="19502" actId="26606"/>
          <ac:spMkLst>
            <pc:docMk/>
            <pc:sldMk cId="972769056" sldId="833"/>
            <ac:spMk id="29" creationId="{34DE9D20-D6C2-4834-9EE9-EC583F3FE571}"/>
          </ac:spMkLst>
        </pc:spChg>
        <pc:spChg chg="add">
          <ac:chgData name="James Williams" userId="c957a50b-491f-4d94-b4bc-52aca3e2340d" providerId="ADAL" clId="{F8FEAAA4-DF63-4789-A829-F02CF003AA4D}" dt="2024-02-08T18:36:53.654" v="19503" actId="26606"/>
          <ac:spMkLst>
            <pc:docMk/>
            <pc:sldMk cId="972769056" sldId="833"/>
            <ac:spMk id="42" creationId="{C3420C89-0B09-4632-A4AF-3971D08BF7A8}"/>
          </ac:spMkLst>
        </pc:spChg>
        <pc:spChg chg="add">
          <ac:chgData name="James Williams" userId="c957a50b-491f-4d94-b4bc-52aca3e2340d" providerId="ADAL" clId="{F8FEAAA4-DF63-4789-A829-F02CF003AA4D}" dt="2024-02-08T18:36:53.654" v="19503" actId="26606"/>
          <ac:spMkLst>
            <pc:docMk/>
            <pc:sldMk cId="972769056" sldId="833"/>
            <ac:spMk id="43" creationId="{4E5CBA61-BF74-40B4-A3A8-366BBA626CCF}"/>
          </ac:spMkLst>
        </pc:spChg>
        <pc:grpChg chg="add mod">
          <ac:chgData name="James Williams" userId="c957a50b-491f-4d94-b4bc-52aca3e2340d" providerId="ADAL" clId="{F8FEAAA4-DF63-4789-A829-F02CF003AA4D}" dt="2024-02-08T18:36:53.654" v="19503" actId="26606"/>
          <ac:grpSpMkLst>
            <pc:docMk/>
            <pc:sldMk cId="972769056" sldId="833"/>
            <ac:grpSpMk id="4" creationId="{132B2F3F-B8BA-4FFF-F8CE-D000363D394C}"/>
          </ac:grpSpMkLst>
        </pc:grpChg>
        <pc:grpChg chg="add del">
          <ac:chgData name="James Williams" userId="c957a50b-491f-4d94-b4bc-52aca3e2340d" providerId="ADAL" clId="{F8FEAAA4-DF63-4789-A829-F02CF003AA4D}" dt="2024-02-08T18:36:51.686" v="19500" actId="26606"/>
          <ac:grpSpMkLst>
            <pc:docMk/>
            <pc:sldMk cId="972769056" sldId="833"/>
            <ac:grpSpMk id="15" creationId="{AC27E70C-5470-4262-B9CE-AE52C51CF4C1}"/>
          </ac:grpSpMkLst>
        </pc:grpChg>
        <pc:grpChg chg="add del">
          <ac:chgData name="James Williams" userId="c957a50b-491f-4d94-b4bc-52aca3e2340d" providerId="ADAL" clId="{F8FEAAA4-DF63-4789-A829-F02CF003AA4D}" dt="2024-02-08T18:36:51.686" v="19500" actId="26606"/>
          <ac:grpSpMkLst>
            <pc:docMk/>
            <pc:sldMk cId="972769056" sldId="833"/>
            <ac:grpSpMk id="19" creationId="{E27AF472-EAE3-4572-AB69-B92BD10DBC6D}"/>
          </ac:grpSpMkLst>
        </pc:grpChg>
        <pc:grpChg chg="add del">
          <ac:chgData name="James Williams" userId="c957a50b-491f-4d94-b4bc-52aca3e2340d" providerId="ADAL" clId="{F8FEAAA4-DF63-4789-A829-F02CF003AA4D}" dt="2024-02-08T18:36:53.497" v="19502" actId="26606"/>
          <ac:grpSpMkLst>
            <pc:docMk/>
            <pc:sldMk cId="972769056" sldId="833"/>
            <ac:grpSpMk id="30" creationId="{6840C728-4E01-4237-82C8-9624DFA8554D}"/>
          </ac:grpSpMkLst>
        </pc:grpChg>
        <pc:grpChg chg="add del">
          <ac:chgData name="James Williams" userId="c957a50b-491f-4d94-b4bc-52aca3e2340d" providerId="ADAL" clId="{F8FEAAA4-DF63-4789-A829-F02CF003AA4D}" dt="2024-02-08T18:36:53.497" v="19502" actId="26606"/>
          <ac:grpSpMkLst>
            <pc:docMk/>
            <pc:sldMk cId="972769056" sldId="833"/>
            <ac:grpSpMk id="33" creationId="{E27AF472-EAE3-4572-AB69-B92BD10DBC6D}"/>
          </ac:grpSpMkLst>
        </pc:grpChg>
        <pc:grpChg chg="add">
          <ac:chgData name="James Williams" userId="c957a50b-491f-4d94-b4bc-52aca3e2340d" providerId="ADAL" clId="{F8FEAAA4-DF63-4789-A829-F02CF003AA4D}" dt="2024-02-08T18:36:53.654" v="19503" actId="26606"/>
          <ac:grpSpMkLst>
            <pc:docMk/>
            <pc:sldMk cId="972769056" sldId="833"/>
            <ac:grpSpMk id="44" creationId="{AC27E70C-5470-4262-B9CE-AE52C51CF4C1}"/>
          </ac:grpSpMkLst>
        </pc:grpChg>
        <pc:grpChg chg="add">
          <ac:chgData name="James Williams" userId="c957a50b-491f-4d94-b4bc-52aca3e2340d" providerId="ADAL" clId="{F8FEAAA4-DF63-4789-A829-F02CF003AA4D}" dt="2024-02-08T18:36:53.654" v="19503" actId="26606"/>
          <ac:grpSpMkLst>
            <pc:docMk/>
            <pc:sldMk cId="972769056" sldId="833"/>
            <ac:grpSpMk id="45" creationId="{E27AF472-EAE3-4572-AB69-B92BD10DBC6D}"/>
          </ac:grpSpMkLst>
        </pc:grpChg>
        <pc:picChg chg="mod">
          <ac:chgData name="James Williams" userId="c957a50b-491f-4d94-b4bc-52aca3e2340d" providerId="ADAL" clId="{F8FEAAA4-DF63-4789-A829-F02CF003AA4D}" dt="2024-02-08T18:36:25.739" v="19498"/>
          <ac:picMkLst>
            <pc:docMk/>
            <pc:sldMk cId="972769056" sldId="833"/>
            <ac:picMk id="5" creationId="{9470AD72-3290-D504-17E3-0307953FE7D3}"/>
          </ac:picMkLst>
        </pc:picChg>
        <pc:picChg chg="mod">
          <ac:chgData name="James Williams" userId="c957a50b-491f-4d94-b4bc-52aca3e2340d" providerId="ADAL" clId="{F8FEAAA4-DF63-4789-A829-F02CF003AA4D}" dt="2024-02-08T18:36:25.739" v="19498"/>
          <ac:picMkLst>
            <pc:docMk/>
            <pc:sldMk cId="972769056" sldId="833"/>
            <ac:picMk id="6" creationId="{C1397129-D734-5A3B-9215-05496F81CD32}"/>
          </ac:picMkLst>
        </pc:picChg>
      </pc:sldChg>
      <pc:sldChg chg="add del">
        <pc:chgData name="James Williams" userId="c957a50b-491f-4d94-b4bc-52aca3e2340d" providerId="ADAL" clId="{F8FEAAA4-DF63-4789-A829-F02CF003AA4D}" dt="2024-02-08T18:23:05.937" v="19264" actId="2696"/>
        <pc:sldMkLst>
          <pc:docMk/>
          <pc:sldMk cId="1006884411" sldId="833"/>
        </pc:sldMkLst>
      </pc:sldChg>
      <pc:sldChg chg="modSp add mod">
        <pc:chgData name="James Williams" userId="c957a50b-491f-4d94-b4bc-52aca3e2340d" providerId="ADAL" clId="{F8FEAAA4-DF63-4789-A829-F02CF003AA4D}" dt="2024-02-12T11:14:00.448" v="20970" actId="1076"/>
        <pc:sldMkLst>
          <pc:docMk/>
          <pc:sldMk cId="65451290" sldId="834"/>
        </pc:sldMkLst>
        <pc:spChg chg="mod">
          <ac:chgData name="James Williams" userId="c957a50b-491f-4d94-b4bc-52aca3e2340d" providerId="ADAL" clId="{F8FEAAA4-DF63-4789-A829-F02CF003AA4D}" dt="2024-02-12T11:13:54.444" v="20969" actId="27636"/>
          <ac:spMkLst>
            <pc:docMk/>
            <pc:sldMk cId="65451290" sldId="834"/>
            <ac:spMk id="2" creationId="{61365102-6F14-4FB7-8C3C-AB618E6179A2}"/>
          </ac:spMkLst>
        </pc:spChg>
        <pc:picChg chg="mod">
          <ac:chgData name="James Williams" userId="c957a50b-491f-4d94-b4bc-52aca3e2340d" providerId="ADAL" clId="{F8FEAAA4-DF63-4789-A829-F02CF003AA4D}" dt="2024-02-12T11:14:00.448" v="20970" actId="1076"/>
          <ac:picMkLst>
            <pc:docMk/>
            <pc:sldMk cId="65451290" sldId="834"/>
            <ac:picMk id="7" creationId="{96AEF148-E7AA-3D2F-FBB4-1DEF9555EF17}"/>
          </ac:picMkLst>
        </pc:picChg>
      </pc:sldChg>
      <pc:sldChg chg="add del">
        <pc:chgData name="James Williams" userId="c957a50b-491f-4d94-b4bc-52aca3e2340d" providerId="ADAL" clId="{F8FEAAA4-DF63-4789-A829-F02CF003AA4D}" dt="2024-02-08T18:23:03.682" v="19263" actId="2890"/>
        <pc:sldMkLst>
          <pc:docMk/>
          <pc:sldMk cId="3322349239" sldId="834"/>
        </pc:sldMkLst>
      </pc:sldChg>
      <pc:sldChg chg="modSp add mod">
        <pc:chgData name="James Williams" userId="c957a50b-491f-4d94-b4bc-52aca3e2340d" providerId="ADAL" clId="{F8FEAAA4-DF63-4789-A829-F02CF003AA4D}" dt="2024-02-12T13:56:00.106" v="21923" actId="20577"/>
        <pc:sldMkLst>
          <pc:docMk/>
          <pc:sldMk cId="940967901" sldId="835"/>
        </pc:sldMkLst>
        <pc:spChg chg="mod">
          <ac:chgData name="James Williams" userId="c957a50b-491f-4d94-b4bc-52aca3e2340d" providerId="ADAL" clId="{F8FEAAA4-DF63-4789-A829-F02CF003AA4D}" dt="2024-02-08T18:43:04.107" v="19749" actId="1076"/>
          <ac:spMkLst>
            <pc:docMk/>
            <pc:sldMk cId="940967901" sldId="835"/>
            <ac:spMk id="2" creationId="{329DAD66-B956-4335-BD2B-207680BD0158}"/>
          </ac:spMkLst>
        </pc:spChg>
        <pc:spChg chg="mod">
          <ac:chgData name="James Williams" userId="c957a50b-491f-4d94-b4bc-52aca3e2340d" providerId="ADAL" clId="{F8FEAAA4-DF63-4789-A829-F02CF003AA4D}" dt="2024-02-12T13:56:00.106" v="21923" actId="20577"/>
          <ac:spMkLst>
            <pc:docMk/>
            <pc:sldMk cId="940967901" sldId="835"/>
            <ac:spMk id="3" creationId="{2881C62B-3FA4-4DF6-9424-CE1D5C355D82}"/>
          </ac:spMkLst>
        </pc:spChg>
      </pc:sldChg>
      <pc:sldChg chg="add del">
        <pc:chgData name="James Williams" userId="c957a50b-491f-4d94-b4bc-52aca3e2340d" providerId="ADAL" clId="{F8FEAAA4-DF63-4789-A829-F02CF003AA4D}" dt="2024-02-08T19:27:46.334" v="20278"/>
        <pc:sldMkLst>
          <pc:docMk/>
          <pc:sldMk cId="817057012" sldId="836"/>
        </pc:sldMkLst>
      </pc:sldChg>
      <pc:sldChg chg="delSp modSp add mod ord">
        <pc:chgData name="James Williams" userId="c957a50b-491f-4d94-b4bc-52aca3e2340d" providerId="ADAL" clId="{F8FEAAA4-DF63-4789-A829-F02CF003AA4D}" dt="2024-02-12T11:48:04.111" v="21803" actId="20577"/>
        <pc:sldMkLst>
          <pc:docMk/>
          <pc:sldMk cId="4270157378" sldId="836"/>
        </pc:sldMkLst>
        <pc:spChg chg="mod">
          <ac:chgData name="James Williams" userId="c957a50b-491f-4d94-b4bc-52aca3e2340d" providerId="ADAL" clId="{F8FEAAA4-DF63-4789-A829-F02CF003AA4D}" dt="2024-02-12T11:48:04.111" v="21803" actId="20577"/>
          <ac:spMkLst>
            <pc:docMk/>
            <pc:sldMk cId="4270157378" sldId="836"/>
            <ac:spMk id="2" creationId="{61365102-6F14-4FB7-8C3C-AB618E6179A2}"/>
          </ac:spMkLst>
        </pc:spChg>
        <pc:spChg chg="del">
          <ac:chgData name="James Williams" userId="c957a50b-491f-4d94-b4bc-52aca3e2340d" providerId="ADAL" clId="{F8FEAAA4-DF63-4789-A829-F02CF003AA4D}" dt="2024-02-12T11:37:51.594" v="21422" actId="478"/>
          <ac:spMkLst>
            <pc:docMk/>
            <pc:sldMk cId="4270157378" sldId="836"/>
            <ac:spMk id="3" creationId="{FAD8905F-148E-481D-9D87-CB0B79C54084}"/>
          </ac:spMkLst>
        </pc:spChg>
        <pc:spChg chg="del mod">
          <ac:chgData name="James Williams" userId="c957a50b-491f-4d94-b4bc-52aca3e2340d" providerId="ADAL" clId="{F8FEAAA4-DF63-4789-A829-F02CF003AA4D}" dt="2024-02-12T11:40:06.537" v="21569" actId="478"/>
          <ac:spMkLst>
            <pc:docMk/>
            <pc:sldMk cId="4270157378" sldId="836"/>
            <ac:spMk id="6" creationId="{33D6107B-C0FD-4111-8FA4-42C94D87D37D}"/>
          </ac:spMkLst>
        </pc:spChg>
        <pc:spChg chg="mod">
          <ac:chgData name="James Williams" userId="c957a50b-491f-4d94-b4bc-52aca3e2340d" providerId="ADAL" clId="{F8FEAAA4-DF63-4789-A829-F02CF003AA4D}" dt="2024-02-12T11:40:35.148" v="21590" actId="20577"/>
          <ac:spMkLst>
            <pc:docMk/>
            <pc:sldMk cId="4270157378" sldId="836"/>
            <ac:spMk id="15" creationId="{005CED6A-A5A7-4341-8E5F-61ACE04CC2A1}"/>
          </ac:spMkLst>
        </pc:spChg>
        <pc:picChg chg="mod">
          <ac:chgData name="James Williams" userId="c957a50b-491f-4d94-b4bc-52aca3e2340d" providerId="ADAL" clId="{F8FEAAA4-DF63-4789-A829-F02CF003AA4D}" dt="2024-02-12T11:40:08.560" v="21570" actId="1076"/>
          <ac:picMkLst>
            <pc:docMk/>
            <pc:sldMk cId="4270157378" sldId="836"/>
            <ac:picMk id="5" creationId="{6FE62094-22BF-4834-9131-BE17BDD1C463}"/>
          </ac:picMkLst>
        </pc:picChg>
      </pc:sldChg>
      <pc:sldChg chg="add del">
        <pc:chgData name="James Williams" userId="c957a50b-491f-4d94-b4bc-52aca3e2340d" providerId="ADAL" clId="{F8FEAAA4-DF63-4789-A829-F02CF003AA4D}" dt="2024-02-08T19:27:46.334" v="20278"/>
        <pc:sldMkLst>
          <pc:docMk/>
          <pc:sldMk cId="2873648771" sldId="837"/>
        </pc:sldMkLst>
      </pc:sldChg>
      <pc:sldChg chg="modSp add mod">
        <pc:chgData name="James Williams" userId="c957a50b-491f-4d94-b4bc-52aca3e2340d" providerId="ADAL" clId="{F8FEAAA4-DF63-4789-A829-F02CF003AA4D}" dt="2024-02-12T16:43:12.893" v="22070" actId="1076"/>
        <pc:sldMkLst>
          <pc:docMk/>
          <pc:sldMk cId="3185528633" sldId="837"/>
        </pc:sldMkLst>
        <pc:spChg chg="mod">
          <ac:chgData name="James Williams" userId="c957a50b-491f-4d94-b4bc-52aca3e2340d" providerId="ADAL" clId="{F8FEAAA4-DF63-4789-A829-F02CF003AA4D}" dt="2024-02-08T19:35:44.029" v="20553"/>
          <ac:spMkLst>
            <pc:docMk/>
            <pc:sldMk cId="3185528633" sldId="837"/>
            <ac:spMk id="2" creationId="{61365102-6F14-4FB7-8C3C-AB618E6179A2}"/>
          </ac:spMkLst>
        </pc:spChg>
        <pc:spChg chg="mod">
          <ac:chgData name="James Williams" userId="c957a50b-491f-4d94-b4bc-52aca3e2340d" providerId="ADAL" clId="{F8FEAAA4-DF63-4789-A829-F02CF003AA4D}" dt="2024-02-12T16:43:12.893" v="22070" actId="1076"/>
          <ac:spMkLst>
            <pc:docMk/>
            <pc:sldMk cId="3185528633" sldId="837"/>
            <ac:spMk id="15" creationId="{005CED6A-A5A7-4341-8E5F-61ACE04CC2A1}"/>
          </ac:spMkLst>
        </pc:spChg>
      </pc:sldChg>
      <pc:sldChg chg="add del">
        <pc:chgData name="James Williams" userId="c957a50b-491f-4d94-b4bc-52aca3e2340d" providerId="ADAL" clId="{F8FEAAA4-DF63-4789-A829-F02CF003AA4D}" dt="2024-02-08T19:27:46.334" v="20278"/>
        <pc:sldMkLst>
          <pc:docMk/>
          <pc:sldMk cId="1977959452" sldId="838"/>
        </pc:sldMkLst>
      </pc:sldChg>
      <pc:sldChg chg="addSp modSp add mod">
        <pc:chgData name="James Williams" userId="c957a50b-491f-4d94-b4bc-52aca3e2340d" providerId="ADAL" clId="{F8FEAAA4-DF63-4789-A829-F02CF003AA4D}" dt="2024-02-08T19:35:47.969" v="20554"/>
        <pc:sldMkLst>
          <pc:docMk/>
          <pc:sldMk cId="3404694393" sldId="838"/>
        </pc:sldMkLst>
        <pc:spChg chg="mod">
          <ac:chgData name="James Williams" userId="c957a50b-491f-4d94-b4bc-52aca3e2340d" providerId="ADAL" clId="{F8FEAAA4-DF63-4789-A829-F02CF003AA4D}" dt="2024-02-08T19:35:47.969" v="20554"/>
          <ac:spMkLst>
            <pc:docMk/>
            <pc:sldMk cId="3404694393" sldId="838"/>
            <ac:spMk id="2" creationId="{61365102-6F14-4FB7-8C3C-AB618E6179A2}"/>
          </ac:spMkLst>
        </pc:spChg>
        <pc:spChg chg="mod">
          <ac:chgData name="James Williams" userId="c957a50b-491f-4d94-b4bc-52aca3e2340d" providerId="ADAL" clId="{F8FEAAA4-DF63-4789-A829-F02CF003AA4D}" dt="2024-02-08T19:30:01.266" v="20361"/>
          <ac:spMkLst>
            <pc:docMk/>
            <pc:sldMk cId="3404694393" sldId="838"/>
            <ac:spMk id="15" creationId="{005CED6A-A5A7-4341-8E5F-61ACE04CC2A1}"/>
          </ac:spMkLst>
        </pc:spChg>
        <pc:picChg chg="add mod">
          <ac:chgData name="James Williams" userId="c957a50b-491f-4d94-b4bc-52aca3e2340d" providerId="ADAL" clId="{F8FEAAA4-DF63-4789-A829-F02CF003AA4D}" dt="2024-02-08T19:29:55.103" v="20359" actId="1076"/>
          <ac:picMkLst>
            <pc:docMk/>
            <pc:sldMk cId="3404694393" sldId="838"/>
            <ac:picMk id="4" creationId="{424B9241-6F5A-5FA2-1123-B70347A3A3E1}"/>
          </ac:picMkLst>
        </pc:picChg>
      </pc:sldChg>
      <pc:sldChg chg="modSp add mod">
        <pc:chgData name="James Williams" userId="c957a50b-491f-4d94-b4bc-52aca3e2340d" providerId="ADAL" clId="{F8FEAAA4-DF63-4789-A829-F02CF003AA4D}" dt="2024-02-12T13:55:23.063" v="21898" actId="20577"/>
        <pc:sldMkLst>
          <pc:docMk/>
          <pc:sldMk cId="272527826" sldId="839"/>
        </pc:sldMkLst>
        <pc:spChg chg="mod">
          <ac:chgData name="James Williams" userId="c957a50b-491f-4d94-b4bc-52aca3e2340d" providerId="ADAL" clId="{F8FEAAA4-DF63-4789-A829-F02CF003AA4D}" dt="2024-02-12T13:53:31.884" v="21865" actId="20577"/>
          <ac:spMkLst>
            <pc:docMk/>
            <pc:sldMk cId="272527826" sldId="839"/>
            <ac:spMk id="2" creationId="{61365102-6F14-4FB7-8C3C-AB618E6179A2}"/>
          </ac:spMkLst>
        </pc:spChg>
        <pc:spChg chg="mod">
          <ac:chgData name="James Williams" userId="c957a50b-491f-4d94-b4bc-52aca3e2340d" providerId="ADAL" clId="{F8FEAAA4-DF63-4789-A829-F02CF003AA4D}" dt="2024-02-12T13:55:23.063" v="21898" actId="20577"/>
          <ac:spMkLst>
            <pc:docMk/>
            <pc:sldMk cId="272527826" sldId="839"/>
            <ac:spMk id="9" creationId="{1907F43D-0AA3-4886-AF0D-843268D6CDBB}"/>
          </ac:spMkLst>
        </pc:spChg>
      </pc:sldChg>
      <pc:sldChg chg="add del">
        <pc:chgData name="James Williams" userId="c957a50b-491f-4d94-b4bc-52aca3e2340d" providerId="ADAL" clId="{F8FEAAA4-DF63-4789-A829-F02CF003AA4D}" dt="2024-02-12T13:50:44.441" v="21814" actId="2696"/>
        <pc:sldMkLst>
          <pc:docMk/>
          <pc:sldMk cId="1264018596" sldId="839"/>
        </pc:sldMkLst>
      </pc:sldChg>
      <pc:sldChg chg="modSp add del mod">
        <pc:chgData name="James Williams" userId="c957a50b-491f-4d94-b4bc-52aca3e2340d" providerId="ADAL" clId="{F8FEAAA4-DF63-4789-A829-F02CF003AA4D}" dt="2024-02-12T11:47:28.284" v="21753" actId="2696"/>
        <pc:sldMkLst>
          <pc:docMk/>
          <pc:sldMk cId="3198780723" sldId="839"/>
        </pc:sldMkLst>
        <pc:spChg chg="mod">
          <ac:chgData name="James Williams" userId="c957a50b-491f-4d94-b4bc-52aca3e2340d" providerId="ADAL" clId="{F8FEAAA4-DF63-4789-A829-F02CF003AA4D}" dt="2024-02-08T19:45:59.079" v="20838" actId="20577"/>
          <ac:spMkLst>
            <pc:docMk/>
            <pc:sldMk cId="3198780723" sldId="839"/>
            <ac:spMk id="2" creationId="{61365102-6F14-4FB7-8C3C-AB618E6179A2}"/>
          </ac:spMkLst>
        </pc:spChg>
        <pc:spChg chg="mod">
          <ac:chgData name="James Williams" userId="c957a50b-491f-4d94-b4bc-52aca3e2340d" providerId="ADAL" clId="{F8FEAAA4-DF63-4789-A829-F02CF003AA4D}" dt="2024-02-08T19:46:24.525" v="20842" actId="20577"/>
          <ac:spMkLst>
            <pc:docMk/>
            <pc:sldMk cId="3198780723" sldId="839"/>
            <ac:spMk id="9" creationId="{1907F43D-0AA3-4886-AF0D-843268D6CDBB}"/>
          </ac:spMkLst>
        </pc:spChg>
      </pc:sldChg>
      <pc:sldChg chg="add">
        <pc:chgData name="James Williams" userId="c957a50b-491f-4d94-b4bc-52aca3e2340d" providerId="ADAL" clId="{F8FEAAA4-DF63-4789-A829-F02CF003AA4D}" dt="2024-02-12T11:47:22.673" v="21752"/>
        <pc:sldMkLst>
          <pc:docMk/>
          <pc:sldMk cId="282140871" sldId="840"/>
        </pc:sldMkLst>
      </pc:sldChg>
      <pc:sldChg chg="delSp modSp add del mod">
        <pc:chgData name="James Williams" userId="c957a50b-491f-4d94-b4bc-52aca3e2340d" providerId="ADAL" clId="{F8FEAAA4-DF63-4789-A829-F02CF003AA4D}" dt="2024-02-12T11:45:39.152" v="21696" actId="2696"/>
        <pc:sldMkLst>
          <pc:docMk/>
          <pc:sldMk cId="1941122763" sldId="840"/>
        </pc:sldMkLst>
        <pc:spChg chg="del">
          <ac:chgData name="James Williams" userId="c957a50b-491f-4d94-b4bc-52aca3e2340d" providerId="ADAL" clId="{F8FEAAA4-DF63-4789-A829-F02CF003AA4D}" dt="2024-02-12T11:19:17.830" v="20972" actId="478"/>
          <ac:spMkLst>
            <pc:docMk/>
            <pc:sldMk cId="1941122763" sldId="840"/>
            <ac:spMk id="3" creationId="{FAD8905F-148E-481D-9D87-CB0B79C54084}"/>
          </ac:spMkLst>
        </pc:spChg>
        <pc:spChg chg="mod">
          <ac:chgData name="James Williams" userId="c957a50b-491f-4d94-b4bc-52aca3e2340d" providerId="ADAL" clId="{F8FEAAA4-DF63-4789-A829-F02CF003AA4D}" dt="2024-02-12T11:44:11.347" v="21692" actId="13926"/>
          <ac:spMkLst>
            <pc:docMk/>
            <pc:sldMk cId="1941122763" sldId="840"/>
            <ac:spMk id="15" creationId="{005CED6A-A5A7-4341-8E5F-61ACE04CC2A1}"/>
          </ac:spMkLst>
        </pc:spChg>
      </pc:sldChg>
      <pc:sldChg chg="modSp add mod">
        <pc:chgData name="James Williams" userId="c957a50b-491f-4d94-b4bc-52aca3e2340d" providerId="ADAL" clId="{F8FEAAA4-DF63-4789-A829-F02CF003AA4D}" dt="2024-02-12T11:23:42.630" v="21105" actId="13926"/>
        <pc:sldMkLst>
          <pc:docMk/>
          <pc:sldMk cId="3557031871" sldId="841"/>
        </pc:sldMkLst>
        <pc:spChg chg="mod">
          <ac:chgData name="James Williams" userId="c957a50b-491f-4d94-b4bc-52aca3e2340d" providerId="ADAL" clId="{F8FEAAA4-DF63-4789-A829-F02CF003AA4D}" dt="2024-02-12T11:23:30.799" v="21103" actId="20577"/>
          <ac:spMkLst>
            <pc:docMk/>
            <pc:sldMk cId="3557031871" sldId="841"/>
            <ac:spMk id="2" creationId="{61365102-6F14-4FB7-8C3C-AB618E6179A2}"/>
          </ac:spMkLst>
        </pc:spChg>
        <pc:spChg chg="mod">
          <ac:chgData name="James Williams" userId="c957a50b-491f-4d94-b4bc-52aca3e2340d" providerId="ADAL" clId="{F8FEAAA4-DF63-4789-A829-F02CF003AA4D}" dt="2024-02-12T11:23:42.630" v="21105" actId="13926"/>
          <ac:spMkLst>
            <pc:docMk/>
            <pc:sldMk cId="3557031871" sldId="841"/>
            <ac:spMk id="15" creationId="{005CED6A-A5A7-4341-8E5F-61ACE04CC2A1}"/>
          </ac:spMkLst>
        </pc:spChg>
        <pc:picChg chg="mod">
          <ac:chgData name="James Williams" userId="c957a50b-491f-4d94-b4bc-52aca3e2340d" providerId="ADAL" clId="{F8FEAAA4-DF63-4789-A829-F02CF003AA4D}" dt="2024-02-12T11:23:05.601" v="21066" actId="1076"/>
          <ac:picMkLst>
            <pc:docMk/>
            <pc:sldMk cId="3557031871" sldId="841"/>
            <ac:picMk id="5" creationId="{6FE62094-22BF-4834-9131-BE17BDD1C463}"/>
          </ac:picMkLst>
        </pc:picChg>
      </pc:sldChg>
      <pc:sldChg chg="addSp delSp modSp add mod">
        <pc:chgData name="James Williams" userId="c957a50b-491f-4d94-b4bc-52aca3e2340d" providerId="ADAL" clId="{F8FEAAA4-DF63-4789-A829-F02CF003AA4D}" dt="2024-02-12T11:32:10.385" v="21293" actId="20577"/>
        <pc:sldMkLst>
          <pc:docMk/>
          <pc:sldMk cId="761729426" sldId="842"/>
        </pc:sldMkLst>
        <pc:spChg chg="mod">
          <ac:chgData name="James Williams" userId="c957a50b-491f-4d94-b4bc-52aca3e2340d" providerId="ADAL" clId="{F8FEAAA4-DF63-4789-A829-F02CF003AA4D}" dt="2024-02-12T11:30:56.916" v="21271" actId="113"/>
          <ac:spMkLst>
            <pc:docMk/>
            <pc:sldMk cId="761729426" sldId="842"/>
            <ac:spMk id="2" creationId="{61365102-6F14-4FB7-8C3C-AB618E6179A2}"/>
          </ac:spMkLst>
        </pc:spChg>
        <pc:spChg chg="mod">
          <ac:chgData name="James Williams" userId="c957a50b-491f-4d94-b4bc-52aca3e2340d" providerId="ADAL" clId="{F8FEAAA4-DF63-4789-A829-F02CF003AA4D}" dt="2024-02-12T11:32:10.385" v="21293" actId="20577"/>
          <ac:spMkLst>
            <pc:docMk/>
            <pc:sldMk cId="761729426" sldId="842"/>
            <ac:spMk id="15" creationId="{005CED6A-A5A7-4341-8E5F-61ACE04CC2A1}"/>
          </ac:spMkLst>
        </pc:spChg>
        <pc:picChg chg="del">
          <ac:chgData name="James Williams" userId="c957a50b-491f-4d94-b4bc-52aca3e2340d" providerId="ADAL" clId="{F8FEAAA4-DF63-4789-A829-F02CF003AA4D}" dt="2024-02-12T11:24:59.052" v="21107" actId="478"/>
          <ac:picMkLst>
            <pc:docMk/>
            <pc:sldMk cId="761729426" sldId="842"/>
            <ac:picMk id="4" creationId="{424B9241-6F5A-5FA2-1123-B70347A3A3E1}"/>
          </ac:picMkLst>
        </pc:picChg>
        <pc:picChg chg="add del mod">
          <ac:chgData name="James Williams" userId="c957a50b-491f-4d94-b4bc-52aca3e2340d" providerId="ADAL" clId="{F8FEAAA4-DF63-4789-A829-F02CF003AA4D}" dt="2024-02-12T11:30:17.686" v="21258" actId="478"/>
          <ac:picMkLst>
            <pc:docMk/>
            <pc:sldMk cId="761729426" sldId="842"/>
            <ac:picMk id="5" creationId="{CB401998-2197-014F-12B6-0F0E68029EEE}"/>
          </ac:picMkLst>
        </pc:picChg>
        <pc:picChg chg="add mod">
          <ac:chgData name="James Williams" userId="c957a50b-491f-4d94-b4bc-52aca3e2340d" providerId="ADAL" clId="{F8FEAAA4-DF63-4789-A829-F02CF003AA4D}" dt="2024-02-12T11:31:52.876" v="21291" actId="1076"/>
          <ac:picMkLst>
            <pc:docMk/>
            <pc:sldMk cId="761729426" sldId="842"/>
            <ac:picMk id="7" creationId="{C2469840-57E2-9A33-087A-44D62D648137}"/>
          </ac:picMkLst>
        </pc:picChg>
        <pc:picChg chg="add mod">
          <ac:chgData name="James Williams" userId="c957a50b-491f-4d94-b4bc-52aca3e2340d" providerId="ADAL" clId="{F8FEAAA4-DF63-4789-A829-F02CF003AA4D}" dt="2024-02-12T11:30:48.385" v="21267" actId="1076"/>
          <ac:picMkLst>
            <pc:docMk/>
            <pc:sldMk cId="761729426" sldId="842"/>
            <ac:picMk id="11" creationId="{5183CC75-1C03-5348-AE6A-EFB1E287F10C}"/>
          </ac:picMkLst>
        </pc:picChg>
        <pc:picChg chg="add mod">
          <ac:chgData name="James Williams" userId="c957a50b-491f-4d94-b4bc-52aca3e2340d" providerId="ADAL" clId="{F8FEAAA4-DF63-4789-A829-F02CF003AA4D}" dt="2024-02-12T11:31:41.821" v="21286" actId="1076"/>
          <ac:picMkLst>
            <pc:docMk/>
            <pc:sldMk cId="761729426" sldId="842"/>
            <ac:picMk id="17" creationId="{5B000E72-01DE-C99B-6508-6D819891B35F}"/>
          </ac:picMkLst>
        </pc:picChg>
        <pc:picChg chg="add mod">
          <ac:chgData name="James Williams" userId="c957a50b-491f-4d94-b4bc-52aca3e2340d" providerId="ADAL" clId="{F8FEAAA4-DF63-4789-A829-F02CF003AA4D}" dt="2024-02-12T11:31:06.588" v="21275" actId="1076"/>
          <ac:picMkLst>
            <pc:docMk/>
            <pc:sldMk cId="761729426" sldId="842"/>
            <ac:picMk id="19" creationId="{94C0099D-4F69-E61D-527B-079DD19D0D4F}"/>
          </ac:picMkLst>
        </pc:picChg>
        <pc:picChg chg="add mod">
          <ac:chgData name="James Williams" userId="c957a50b-491f-4d94-b4bc-52aca3e2340d" providerId="ADAL" clId="{F8FEAAA4-DF63-4789-A829-F02CF003AA4D}" dt="2024-02-12T11:31:39.124" v="21285" actId="1076"/>
          <ac:picMkLst>
            <pc:docMk/>
            <pc:sldMk cId="761729426" sldId="842"/>
            <ac:picMk id="21" creationId="{42E3FA93-E591-94A2-5C54-DAC31C51299F}"/>
          </ac:picMkLst>
        </pc:picChg>
        <pc:picChg chg="add mod">
          <ac:chgData name="James Williams" userId="c957a50b-491f-4d94-b4bc-52aca3e2340d" providerId="ADAL" clId="{F8FEAAA4-DF63-4789-A829-F02CF003AA4D}" dt="2024-02-12T11:30:22.633" v="21259" actId="1076"/>
          <ac:picMkLst>
            <pc:docMk/>
            <pc:sldMk cId="761729426" sldId="842"/>
            <ac:picMk id="23" creationId="{7056620A-3836-3147-6297-C561F148F792}"/>
          </ac:picMkLst>
        </pc:picChg>
      </pc:sldChg>
      <pc:sldChg chg="add">
        <pc:chgData name="James Williams" userId="c957a50b-491f-4d94-b4bc-52aca3e2340d" providerId="ADAL" clId="{F8FEAAA4-DF63-4789-A829-F02CF003AA4D}" dt="2024-02-12T11:47:22.673" v="21752"/>
        <pc:sldMkLst>
          <pc:docMk/>
          <pc:sldMk cId="94828729" sldId="843"/>
        </pc:sldMkLst>
      </pc:sldChg>
      <pc:sldChg chg="modSp add del mod">
        <pc:chgData name="James Williams" userId="c957a50b-491f-4d94-b4bc-52aca3e2340d" providerId="ADAL" clId="{F8FEAAA4-DF63-4789-A829-F02CF003AA4D}" dt="2024-02-12T11:45:39.152" v="21696" actId="2696"/>
        <pc:sldMkLst>
          <pc:docMk/>
          <pc:sldMk cId="3985542764" sldId="843"/>
        </pc:sldMkLst>
        <pc:spChg chg="mod">
          <ac:chgData name="James Williams" userId="c957a50b-491f-4d94-b4bc-52aca3e2340d" providerId="ADAL" clId="{F8FEAAA4-DF63-4789-A829-F02CF003AA4D}" dt="2024-02-12T11:33:13.463" v="21304" actId="13926"/>
          <ac:spMkLst>
            <pc:docMk/>
            <pc:sldMk cId="3985542764" sldId="843"/>
            <ac:spMk id="2" creationId="{61365102-6F14-4FB7-8C3C-AB618E6179A2}"/>
          </ac:spMkLst>
        </pc:spChg>
      </pc:sldChg>
      <pc:sldChg chg="delSp add mod">
        <pc:chgData name="James Williams" userId="c957a50b-491f-4d94-b4bc-52aca3e2340d" providerId="ADAL" clId="{F8FEAAA4-DF63-4789-A829-F02CF003AA4D}" dt="2024-02-12T11:35:19.294" v="21306" actId="478"/>
        <pc:sldMkLst>
          <pc:docMk/>
          <pc:sldMk cId="1596969815" sldId="844"/>
        </pc:sldMkLst>
        <pc:spChg chg="del">
          <ac:chgData name="James Williams" userId="c957a50b-491f-4d94-b4bc-52aca3e2340d" providerId="ADAL" clId="{F8FEAAA4-DF63-4789-A829-F02CF003AA4D}" dt="2024-02-12T11:35:19.294" v="21306" actId="478"/>
          <ac:spMkLst>
            <pc:docMk/>
            <pc:sldMk cId="1596969815" sldId="844"/>
            <ac:spMk id="3" creationId="{FAD8905F-148E-481D-9D87-CB0B79C54084}"/>
          </ac:spMkLst>
        </pc:spChg>
      </pc:sldChg>
      <pc:sldChg chg="modSp add mod">
        <pc:chgData name="James Williams" userId="c957a50b-491f-4d94-b4bc-52aca3e2340d" providerId="ADAL" clId="{F8FEAAA4-DF63-4789-A829-F02CF003AA4D}" dt="2024-02-12T11:42:18.712" v="21653" actId="403"/>
        <pc:sldMkLst>
          <pc:docMk/>
          <pc:sldMk cId="3942944714" sldId="845"/>
        </pc:sldMkLst>
        <pc:spChg chg="mod">
          <ac:chgData name="James Williams" userId="c957a50b-491f-4d94-b4bc-52aca3e2340d" providerId="ADAL" clId="{F8FEAAA4-DF63-4789-A829-F02CF003AA4D}" dt="2024-02-12T11:42:18.712" v="21653" actId="403"/>
          <ac:spMkLst>
            <pc:docMk/>
            <pc:sldMk cId="3942944714" sldId="845"/>
            <ac:spMk id="2" creationId="{61365102-6F14-4FB7-8C3C-AB618E6179A2}"/>
          </ac:spMkLst>
        </pc:spChg>
      </pc:sldChg>
      <pc:sldChg chg="add del">
        <pc:chgData name="James Williams" userId="c957a50b-491f-4d94-b4bc-52aca3e2340d" providerId="ADAL" clId="{F8FEAAA4-DF63-4789-A829-F02CF003AA4D}" dt="2024-02-15T12:46:50.789" v="22270" actId="2696"/>
        <pc:sldMkLst>
          <pc:docMk/>
          <pc:sldMk cId="1680686725" sldId="846"/>
        </pc:sldMkLst>
      </pc:sldChg>
      <pc:sldChg chg="modSp add del mod">
        <pc:chgData name="James Williams" userId="c957a50b-491f-4d94-b4bc-52aca3e2340d" providerId="ADAL" clId="{F8FEAAA4-DF63-4789-A829-F02CF003AA4D}" dt="2024-02-12T11:45:39.152" v="21696" actId="2696"/>
        <pc:sldMkLst>
          <pc:docMk/>
          <pc:sldMk cId="2096247872" sldId="846"/>
        </pc:sldMkLst>
        <pc:spChg chg="mod">
          <ac:chgData name="James Williams" userId="c957a50b-491f-4d94-b4bc-52aca3e2340d" providerId="ADAL" clId="{F8FEAAA4-DF63-4789-A829-F02CF003AA4D}" dt="2024-02-12T11:43:54.777" v="21687" actId="20577"/>
          <ac:spMkLst>
            <pc:docMk/>
            <pc:sldMk cId="2096247872" sldId="846"/>
            <ac:spMk id="2" creationId="{61365102-6F14-4FB7-8C3C-AB618E6179A2}"/>
          </ac:spMkLst>
        </pc:spChg>
      </pc:sldChg>
      <pc:sldChg chg="add">
        <pc:chgData name="James Williams" userId="c957a50b-491f-4d94-b4bc-52aca3e2340d" providerId="ADAL" clId="{F8FEAAA4-DF63-4789-A829-F02CF003AA4D}" dt="2024-02-15T12:46:58.795" v="22271"/>
        <pc:sldMkLst>
          <pc:docMk/>
          <pc:sldMk cId="2383065662" sldId="846"/>
        </pc:sldMkLst>
      </pc:sldChg>
      <pc:sldChg chg="modSp add mod">
        <pc:chgData name="James Williams" userId="c957a50b-491f-4d94-b4bc-52aca3e2340d" providerId="ADAL" clId="{F8FEAAA4-DF63-4789-A829-F02CF003AA4D}" dt="2024-02-22T18:08:06.454" v="22921" actId="13926"/>
        <pc:sldMkLst>
          <pc:docMk/>
          <pc:sldMk cId="1049904024" sldId="847"/>
        </pc:sldMkLst>
        <pc:spChg chg="mod">
          <ac:chgData name="James Williams" userId="c957a50b-491f-4d94-b4bc-52aca3e2340d" providerId="ADAL" clId="{F8FEAAA4-DF63-4789-A829-F02CF003AA4D}" dt="2024-02-22T18:08:06.454" v="22921" actId="13926"/>
          <ac:spMkLst>
            <pc:docMk/>
            <pc:sldMk cId="1049904024" sldId="847"/>
            <ac:spMk id="9" creationId="{1907F43D-0AA3-4886-AF0D-843268D6CDBB}"/>
          </ac:spMkLst>
        </pc:spChg>
      </pc:sldChg>
      <pc:sldChg chg="addSp delSp modSp add mod">
        <pc:chgData name="James Williams" userId="c957a50b-491f-4d94-b4bc-52aca3e2340d" providerId="ADAL" clId="{F8FEAAA4-DF63-4789-A829-F02CF003AA4D}" dt="2024-02-12T16:47:57.472" v="22226" actId="20577"/>
        <pc:sldMkLst>
          <pc:docMk/>
          <pc:sldMk cId="932949063" sldId="848"/>
        </pc:sldMkLst>
        <pc:spChg chg="mod">
          <ac:chgData name="James Williams" userId="c957a50b-491f-4d94-b4bc-52aca3e2340d" providerId="ADAL" clId="{F8FEAAA4-DF63-4789-A829-F02CF003AA4D}" dt="2024-02-12T16:47:57.472" v="22226" actId="20577"/>
          <ac:spMkLst>
            <pc:docMk/>
            <pc:sldMk cId="932949063" sldId="848"/>
            <ac:spMk id="2" creationId="{61365102-6F14-4FB7-8C3C-AB618E6179A2}"/>
          </ac:spMkLst>
        </pc:spChg>
        <pc:spChg chg="add del mod">
          <ac:chgData name="James Williams" userId="c957a50b-491f-4d94-b4bc-52aca3e2340d" providerId="ADAL" clId="{F8FEAAA4-DF63-4789-A829-F02CF003AA4D}" dt="2024-02-12T16:45:13.111" v="22076" actId="478"/>
          <ac:spMkLst>
            <pc:docMk/>
            <pc:sldMk cId="932949063" sldId="848"/>
            <ac:spMk id="4" creationId="{85546C32-AAFF-F6E7-9BAD-6ED3ECA688DC}"/>
          </ac:spMkLst>
        </pc:spChg>
        <pc:spChg chg="mod">
          <ac:chgData name="James Williams" userId="c957a50b-491f-4d94-b4bc-52aca3e2340d" providerId="ADAL" clId="{F8FEAAA4-DF63-4789-A829-F02CF003AA4D}" dt="2024-02-12T16:46:49.689" v="22208" actId="14100"/>
          <ac:spMkLst>
            <pc:docMk/>
            <pc:sldMk cId="932949063" sldId="848"/>
            <ac:spMk id="15" creationId="{005CED6A-A5A7-4341-8E5F-61ACE04CC2A1}"/>
          </ac:spMkLst>
        </pc:spChg>
        <pc:graphicFrameChg chg="add mod modGraphic">
          <ac:chgData name="James Williams" userId="c957a50b-491f-4d94-b4bc-52aca3e2340d" providerId="ADAL" clId="{F8FEAAA4-DF63-4789-A829-F02CF003AA4D}" dt="2024-02-12T16:47:48.278" v="22216" actId="1076"/>
          <ac:graphicFrameMkLst>
            <pc:docMk/>
            <pc:sldMk cId="932949063" sldId="848"/>
            <ac:graphicFrameMk id="3" creationId="{01E97311-9D57-C996-38A2-4C1B6050CC99}"/>
          </ac:graphicFrameMkLst>
        </pc:graphicFrameChg>
      </pc:sldChg>
      <pc:sldChg chg="modSp add mod">
        <pc:chgData name="James Williams" userId="c957a50b-491f-4d94-b4bc-52aca3e2340d" providerId="ADAL" clId="{F8FEAAA4-DF63-4789-A829-F02CF003AA4D}" dt="2024-02-12T16:48:27.301" v="22229"/>
        <pc:sldMkLst>
          <pc:docMk/>
          <pc:sldMk cId="1853695129" sldId="849"/>
        </pc:sldMkLst>
        <pc:spChg chg="mod">
          <ac:chgData name="James Williams" userId="c957a50b-491f-4d94-b4bc-52aca3e2340d" providerId="ADAL" clId="{F8FEAAA4-DF63-4789-A829-F02CF003AA4D}" dt="2024-02-12T16:48:27.301" v="22229"/>
          <ac:spMkLst>
            <pc:docMk/>
            <pc:sldMk cId="1853695129" sldId="849"/>
            <ac:spMk id="2" creationId="{61365102-6F14-4FB7-8C3C-AB618E6179A2}"/>
          </ac:spMkLst>
        </pc:spChg>
      </pc:sldChg>
      <pc:sldChg chg="modSp add mod">
        <pc:chgData name="James Williams" userId="c957a50b-491f-4d94-b4bc-52aca3e2340d" providerId="ADAL" clId="{F8FEAAA4-DF63-4789-A829-F02CF003AA4D}" dt="2024-02-12T16:48:30.677" v="22230"/>
        <pc:sldMkLst>
          <pc:docMk/>
          <pc:sldMk cId="214117349" sldId="850"/>
        </pc:sldMkLst>
        <pc:spChg chg="mod">
          <ac:chgData name="James Williams" userId="c957a50b-491f-4d94-b4bc-52aca3e2340d" providerId="ADAL" clId="{F8FEAAA4-DF63-4789-A829-F02CF003AA4D}" dt="2024-02-12T16:48:30.677" v="22230"/>
          <ac:spMkLst>
            <pc:docMk/>
            <pc:sldMk cId="214117349" sldId="850"/>
            <ac:spMk id="2" creationId="{61365102-6F14-4FB7-8C3C-AB618E6179A2}"/>
          </ac:spMkLst>
        </pc:spChg>
      </pc:sldChg>
      <pc:sldChg chg="addSp delSp modSp add mod">
        <pc:chgData name="James Williams" userId="c957a50b-491f-4d94-b4bc-52aca3e2340d" providerId="ADAL" clId="{F8FEAAA4-DF63-4789-A829-F02CF003AA4D}" dt="2024-02-15T15:35:40.123" v="22730" actId="113"/>
        <pc:sldMkLst>
          <pc:docMk/>
          <pc:sldMk cId="2786214990" sldId="851"/>
        </pc:sldMkLst>
        <pc:spChg chg="mod">
          <ac:chgData name="James Williams" userId="c957a50b-491f-4d94-b4bc-52aca3e2340d" providerId="ADAL" clId="{F8FEAAA4-DF63-4789-A829-F02CF003AA4D}" dt="2024-02-15T15:34:26.490" v="22706" actId="20577"/>
          <ac:spMkLst>
            <pc:docMk/>
            <pc:sldMk cId="2786214990" sldId="851"/>
            <ac:spMk id="2" creationId="{61365102-6F14-4FB7-8C3C-AB618E6179A2}"/>
          </ac:spMkLst>
        </pc:spChg>
        <pc:spChg chg="del">
          <ac:chgData name="James Williams" userId="c957a50b-491f-4d94-b4bc-52aca3e2340d" providerId="ADAL" clId="{F8FEAAA4-DF63-4789-A829-F02CF003AA4D}" dt="2024-02-15T13:58:40.516" v="22273" actId="478"/>
          <ac:spMkLst>
            <pc:docMk/>
            <pc:sldMk cId="2786214990" sldId="851"/>
            <ac:spMk id="3" creationId="{FAD8905F-148E-481D-9D87-CB0B79C54084}"/>
          </ac:spMkLst>
        </pc:spChg>
        <pc:spChg chg="add del">
          <ac:chgData name="James Williams" userId="c957a50b-491f-4d94-b4bc-52aca3e2340d" providerId="ADAL" clId="{F8FEAAA4-DF63-4789-A829-F02CF003AA4D}" dt="2024-02-15T14:00:08.878" v="22401" actId="478"/>
          <ac:spMkLst>
            <pc:docMk/>
            <pc:sldMk cId="2786214990" sldId="851"/>
            <ac:spMk id="4" creationId="{D3EE0727-232D-D393-B117-DECF97B5EED3}"/>
          </ac:spMkLst>
        </pc:spChg>
        <pc:spChg chg="del">
          <ac:chgData name="James Williams" userId="c957a50b-491f-4d94-b4bc-52aca3e2340d" providerId="ADAL" clId="{F8FEAAA4-DF63-4789-A829-F02CF003AA4D}" dt="2024-02-15T13:59:23.634" v="22340" actId="478"/>
          <ac:spMkLst>
            <pc:docMk/>
            <pc:sldMk cId="2786214990" sldId="851"/>
            <ac:spMk id="6" creationId="{33D6107B-C0FD-4111-8FA4-42C94D87D37D}"/>
          </ac:spMkLst>
        </pc:spChg>
        <pc:spChg chg="add del mod">
          <ac:chgData name="James Williams" userId="c957a50b-491f-4d94-b4bc-52aca3e2340d" providerId="ADAL" clId="{F8FEAAA4-DF63-4789-A829-F02CF003AA4D}" dt="2024-02-15T14:00:06.201" v="22400" actId="478"/>
          <ac:spMkLst>
            <pc:docMk/>
            <pc:sldMk cId="2786214990" sldId="851"/>
            <ac:spMk id="7" creationId="{A6C492B8-2C31-8F51-30C3-97894ECC66D5}"/>
          </ac:spMkLst>
        </pc:spChg>
        <pc:spChg chg="add del mod">
          <ac:chgData name="James Williams" userId="c957a50b-491f-4d94-b4bc-52aca3e2340d" providerId="ADAL" clId="{F8FEAAA4-DF63-4789-A829-F02CF003AA4D}" dt="2024-02-15T15:35:40.123" v="22730" actId="113"/>
          <ac:spMkLst>
            <pc:docMk/>
            <pc:sldMk cId="2786214990" sldId="851"/>
            <ac:spMk id="15" creationId="{005CED6A-A5A7-4341-8E5F-61ACE04CC2A1}"/>
          </ac:spMkLst>
        </pc:spChg>
        <pc:picChg chg="mod">
          <ac:chgData name="James Williams" userId="c957a50b-491f-4d94-b4bc-52aca3e2340d" providerId="ADAL" clId="{F8FEAAA4-DF63-4789-A829-F02CF003AA4D}" dt="2024-02-15T13:59:20.643" v="22339" actId="1076"/>
          <ac:picMkLst>
            <pc:docMk/>
            <pc:sldMk cId="2786214990" sldId="851"/>
            <ac:picMk id="5" creationId="{6FE62094-22BF-4834-9131-BE17BDD1C463}"/>
          </ac:picMkLst>
        </pc:picChg>
      </pc:sldChg>
      <pc:sldChg chg="addSp delSp modSp add mod">
        <pc:chgData name="James Williams" userId="c957a50b-491f-4d94-b4bc-52aca3e2340d" providerId="ADAL" clId="{F8FEAAA4-DF63-4789-A829-F02CF003AA4D}" dt="2024-02-18T18:24:01.957" v="22826" actId="13926"/>
        <pc:sldMkLst>
          <pc:docMk/>
          <pc:sldMk cId="3465099727" sldId="852"/>
        </pc:sldMkLst>
        <pc:spChg chg="mod ord">
          <ac:chgData name="James Williams" userId="c957a50b-491f-4d94-b4bc-52aca3e2340d" providerId="ADAL" clId="{F8FEAAA4-DF63-4789-A829-F02CF003AA4D}" dt="2024-02-18T18:23:42.922" v="22824" actId="403"/>
          <ac:spMkLst>
            <pc:docMk/>
            <pc:sldMk cId="3465099727" sldId="852"/>
            <ac:spMk id="2" creationId="{61365102-6F14-4FB7-8C3C-AB618E6179A2}"/>
          </ac:spMkLst>
        </pc:spChg>
        <pc:spChg chg="del">
          <ac:chgData name="James Williams" userId="c957a50b-491f-4d94-b4bc-52aca3e2340d" providerId="ADAL" clId="{F8FEAAA4-DF63-4789-A829-F02CF003AA4D}" dt="2024-02-18T18:19:39.895" v="22765" actId="478"/>
          <ac:spMkLst>
            <pc:docMk/>
            <pc:sldMk cId="3465099727" sldId="852"/>
            <ac:spMk id="5" creationId="{92D23381-AFF9-41E6-A124-0DF80A667646}"/>
          </ac:spMkLst>
        </pc:spChg>
        <pc:spChg chg="del">
          <ac:chgData name="James Williams" userId="c957a50b-491f-4d94-b4bc-52aca3e2340d" providerId="ADAL" clId="{F8FEAAA4-DF63-4789-A829-F02CF003AA4D}" dt="2024-02-18T18:18:06.804" v="22732" actId="478"/>
          <ac:spMkLst>
            <pc:docMk/>
            <pc:sldMk cId="3465099727" sldId="852"/>
            <ac:spMk id="6" creationId="{9CC0C7D9-DCFE-32DF-C379-FB110F81BA2F}"/>
          </ac:spMkLst>
        </pc:spChg>
        <pc:spChg chg="add del">
          <ac:chgData name="James Williams" userId="c957a50b-491f-4d94-b4bc-52aca3e2340d" providerId="ADAL" clId="{F8FEAAA4-DF63-4789-A829-F02CF003AA4D}" dt="2024-02-18T18:21:23.481" v="22791" actId="26606"/>
          <ac:spMkLst>
            <pc:docMk/>
            <pc:sldMk cId="3465099727" sldId="852"/>
            <ac:spMk id="8" creationId="{1B15ED52-F352-441B-82BF-E0EA34836D08}"/>
          </ac:spMkLst>
        </pc:spChg>
        <pc:spChg chg="add mod">
          <ac:chgData name="James Williams" userId="c957a50b-491f-4d94-b4bc-52aca3e2340d" providerId="ADAL" clId="{F8FEAAA4-DF63-4789-A829-F02CF003AA4D}" dt="2024-02-18T18:21:23.481" v="22791" actId="26606"/>
          <ac:spMkLst>
            <pc:docMk/>
            <pc:sldMk cId="3465099727" sldId="852"/>
            <ac:spMk id="9" creationId="{AEE53B07-90D0-FD31-0780-E14022E0B789}"/>
          </ac:spMkLst>
        </pc:spChg>
        <pc:spChg chg="add del">
          <ac:chgData name="James Williams" userId="c957a50b-491f-4d94-b4bc-52aca3e2340d" providerId="ADAL" clId="{F8FEAAA4-DF63-4789-A829-F02CF003AA4D}" dt="2024-02-18T18:21:23.481" v="22791" actId="26606"/>
          <ac:spMkLst>
            <pc:docMk/>
            <pc:sldMk cId="3465099727" sldId="852"/>
            <ac:spMk id="10" creationId="{3B2E3793-BFE6-45A2-9B7B-E18844431C99}"/>
          </ac:spMkLst>
        </pc:spChg>
        <pc:spChg chg="add del">
          <ac:chgData name="James Williams" userId="c957a50b-491f-4d94-b4bc-52aca3e2340d" providerId="ADAL" clId="{F8FEAAA4-DF63-4789-A829-F02CF003AA4D}" dt="2024-02-18T18:21:23.481" v="22791" actId="26606"/>
          <ac:spMkLst>
            <pc:docMk/>
            <pc:sldMk cId="3465099727" sldId="852"/>
            <ac:spMk id="12" creationId="{BC4C4868-CB8F-4AF9-9CDB-8108F2C19B67}"/>
          </ac:spMkLst>
        </pc:spChg>
        <pc:spChg chg="add del">
          <ac:chgData name="James Williams" userId="c957a50b-491f-4d94-b4bc-52aca3e2340d" providerId="ADAL" clId="{F8FEAAA4-DF63-4789-A829-F02CF003AA4D}" dt="2024-02-18T18:21:23.481" v="22791" actId="26606"/>
          <ac:spMkLst>
            <pc:docMk/>
            <pc:sldMk cId="3465099727" sldId="852"/>
            <ac:spMk id="14" creationId="{375E0459-6403-40CD-989D-56A4407CA12E}"/>
          </ac:spMkLst>
        </pc:spChg>
        <pc:spChg chg="mod">
          <ac:chgData name="James Williams" userId="c957a50b-491f-4d94-b4bc-52aca3e2340d" providerId="ADAL" clId="{F8FEAAA4-DF63-4789-A829-F02CF003AA4D}" dt="2024-02-18T18:24:01.957" v="22826" actId="13926"/>
          <ac:spMkLst>
            <pc:docMk/>
            <pc:sldMk cId="3465099727" sldId="852"/>
            <ac:spMk id="15" creationId="{005CED6A-A5A7-4341-8E5F-61ACE04CC2A1}"/>
          </ac:spMkLst>
        </pc:spChg>
        <pc:spChg chg="add del">
          <ac:chgData name="James Williams" userId="c957a50b-491f-4d94-b4bc-52aca3e2340d" providerId="ADAL" clId="{F8FEAAA4-DF63-4789-A829-F02CF003AA4D}" dt="2024-02-18T18:21:23.481" v="22791" actId="26606"/>
          <ac:spMkLst>
            <pc:docMk/>
            <pc:sldMk cId="3465099727" sldId="852"/>
            <ac:spMk id="16" creationId="{53E5B1A8-3AC9-4BD1-9BBC-78CA94F2D1BA}"/>
          </ac:spMkLst>
        </pc:spChg>
        <pc:spChg chg="add del">
          <ac:chgData name="James Williams" userId="c957a50b-491f-4d94-b4bc-52aca3e2340d" providerId="ADAL" clId="{F8FEAAA4-DF63-4789-A829-F02CF003AA4D}" dt="2024-02-18T18:21:05.737" v="22786" actId="26606"/>
          <ac:spMkLst>
            <pc:docMk/>
            <pc:sldMk cId="3465099727" sldId="852"/>
            <ac:spMk id="21" creationId="{231BF440-39FA-4087-84CC-2EEC0BBDAF29}"/>
          </ac:spMkLst>
        </pc:spChg>
        <pc:spChg chg="add del">
          <ac:chgData name="James Williams" userId="c957a50b-491f-4d94-b4bc-52aca3e2340d" providerId="ADAL" clId="{F8FEAAA4-DF63-4789-A829-F02CF003AA4D}" dt="2024-02-18T18:21:05.737" v="22786" actId="26606"/>
          <ac:spMkLst>
            <pc:docMk/>
            <pc:sldMk cId="3465099727" sldId="852"/>
            <ac:spMk id="23" creationId="{F04E4CBA-303B-48BD-8451-C2701CB0EEBF}"/>
          </ac:spMkLst>
        </pc:spChg>
        <pc:spChg chg="add del">
          <ac:chgData name="James Williams" userId="c957a50b-491f-4d94-b4bc-52aca3e2340d" providerId="ADAL" clId="{F8FEAAA4-DF63-4789-A829-F02CF003AA4D}" dt="2024-02-18T18:21:05.737" v="22786" actId="26606"/>
          <ac:spMkLst>
            <pc:docMk/>
            <pc:sldMk cId="3465099727" sldId="852"/>
            <ac:spMk id="25" creationId="{F6CA58B3-AFCC-4A40-9882-50D5080879B0}"/>
          </ac:spMkLst>
        </pc:spChg>
        <pc:spChg chg="add del">
          <ac:chgData name="James Williams" userId="c957a50b-491f-4d94-b4bc-52aca3e2340d" providerId="ADAL" clId="{F8FEAAA4-DF63-4789-A829-F02CF003AA4D}" dt="2024-02-18T18:21:05.737" v="22786" actId="26606"/>
          <ac:spMkLst>
            <pc:docMk/>
            <pc:sldMk cId="3465099727" sldId="852"/>
            <ac:spMk id="27" creationId="{75C56826-D4E5-42ED-8529-079651CB3005}"/>
          </ac:spMkLst>
        </pc:spChg>
        <pc:spChg chg="add del">
          <ac:chgData name="James Williams" userId="c957a50b-491f-4d94-b4bc-52aca3e2340d" providerId="ADAL" clId="{F8FEAAA4-DF63-4789-A829-F02CF003AA4D}" dt="2024-02-18T18:21:05.737" v="22786" actId="26606"/>
          <ac:spMkLst>
            <pc:docMk/>
            <pc:sldMk cId="3465099727" sldId="852"/>
            <ac:spMk id="29" creationId="{82095FCE-EF05-4443-B97A-85DEE3A5CA17}"/>
          </ac:spMkLst>
        </pc:spChg>
        <pc:spChg chg="add del">
          <ac:chgData name="James Williams" userId="c957a50b-491f-4d94-b4bc-52aca3e2340d" providerId="ADAL" clId="{F8FEAAA4-DF63-4789-A829-F02CF003AA4D}" dt="2024-02-18T18:21:05.737" v="22786" actId="26606"/>
          <ac:spMkLst>
            <pc:docMk/>
            <pc:sldMk cId="3465099727" sldId="852"/>
            <ac:spMk id="31" creationId="{CA00AE6B-AA30-4CF8-BA6F-339B780AD76C}"/>
          </ac:spMkLst>
        </pc:spChg>
        <pc:spChg chg="add del">
          <ac:chgData name="James Williams" userId="c957a50b-491f-4d94-b4bc-52aca3e2340d" providerId="ADAL" clId="{F8FEAAA4-DF63-4789-A829-F02CF003AA4D}" dt="2024-02-18T18:21:14.391" v="22788" actId="26606"/>
          <ac:spMkLst>
            <pc:docMk/>
            <pc:sldMk cId="3465099727" sldId="852"/>
            <ac:spMk id="33" creationId="{38468727-63BE-4191-B4A6-C30C82C0E986}"/>
          </ac:spMkLst>
        </pc:spChg>
        <pc:spChg chg="add del">
          <ac:chgData name="James Williams" userId="c957a50b-491f-4d94-b4bc-52aca3e2340d" providerId="ADAL" clId="{F8FEAAA4-DF63-4789-A829-F02CF003AA4D}" dt="2024-02-18T18:21:14.391" v="22788" actId="26606"/>
          <ac:spMkLst>
            <pc:docMk/>
            <pc:sldMk cId="3465099727" sldId="852"/>
            <ac:spMk id="34" creationId="{9D355BB6-1BB8-4828-B246-CFB31742D7B8}"/>
          </ac:spMkLst>
        </pc:spChg>
        <pc:spChg chg="add del">
          <ac:chgData name="James Williams" userId="c957a50b-491f-4d94-b4bc-52aca3e2340d" providerId="ADAL" clId="{F8FEAAA4-DF63-4789-A829-F02CF003AA4D}" dt="2024-02-18T18:21:14.391" v="22788" actId="26606"/>
          <ac:spMkLst>
            <pc:docMk/>
            <pc:sldMk cId="3465099727" sldId="852"/>
            <ac:spMk id="35" creationId="{CA52A9B9-B2B3-46F0-9D53-0EFF9905BF8F}"/>
          </ac:spMkLst>
        </pc:spChg>
        <pc:spChg chg="add del">
          <ac:chgData name="James Williams" userId="c957a50b-491f-4d94-b4bc-52aca3e2340d" providerId="ADAL" clId="{F8FEAAA4-DF63-4789-A829-F02CF003AA4D}" dt="2024-02-18T18:21:23.459" v="22790" actId="26606"/>
          <ac:spMkLst>
            <pc:docMk/>
            <pc:sldMk cId="3465099727" sldId="852"/>
            <ac:spMk id="37" creationId="{AAB8EDC3-1C0D-4505-A2C7-839A5161FB53}"/>
          </ac:spMkLst>
        </pc:spChg>
        <pc:spChg chg="add del">
          <ac:chgData name="James Williams" userId="c957a50b-491f-4d94-b4bc-52aca3e2340d" providerId="ADAL" clId="{F8FEAAA4-DF63-4789-A829-F02CF003AA4D}" dt="2024-02-18T18:21:23.459" v="22790" actId="26606"/>
          <ac:spMkLst>
            <pc:docMk/>
            <pc:sldMk cId="3465099727" sldId="852"/>
            <ac:spMk id="38" creationId="{2069E294-3813-4588-9E9C-AEA08F9C4DA1}"/>
          </ac:spMkLst>
        </pc:spChg>
        <pc:spChg chg="add">
          <ac:chgData name="James Williams" userId="c957a50b-491f-4d94-b4bc-52aca3e2340d" providerId="ADAL" clId="{F8FEAAA4-DF63-4789-A829-F02CF003AA4D}" dt="2024-02-18T18:21:23.481" v="22791" actId="26606"/>
          <ac:spMkLst>
            <pc:docMk/>
            <pc:sldMk cId="3465099727" sldId="852"/>
            <ac:spMk id="40" creationId="{2172A0AC-3DCE-4672-BCAF-28FEF91F6020}"/>
          </ac:spMkLst>
        </pc:spChg>
        <pc:spChg chg="add">
          <ac:chgData name="James Williams" userId="c957a50b-491f-4d94-b4bc-52aca3e2340d" providerId="ADAL" clId="{F8FEAAA4-DF63-4789-A829-F02CF003AA4D}" dt="2024-02-18T18:21:23.481" v="22791" actId="26606"/>
          <ac:spMkLst>
            <pc:docMk/>
            <pc:sldMk cId="3465099727" sldId="852"/>
            <ac:spMk id="41" creationId="{AE6F1C77-EDC9-4C5F-8C1C-62DD46BDA3C3}"/>
          </ac:spMkLst>
        </pc:spChg>
        <pc:picChg chg="mod ord">
          <ac:chgData name="James Williams" userId="c957a50b-491f-4d94-b4bc-52aca3e2340d" providerId="ADAL" clId="{F8FEAAA4-DF63-4789-A829-F02CF003AA4D}" dt="2024-02-18T18:23:38.487" v="22822" actId="1076"/>
          <ac:picMkLst>
            <pc:docMk/>
            <pc:sldMk cId="3465099727" sldId="852"/>
            <ac:picMk id="4" creationId="{368214CF-13D7-4E53-AACF-511460A38937}"/>
          </ac:picMkLst>
        </pc:picChg>
        <pc:picChg chg="add mod ord">
          <ac:chgData name="James Williams" userId="c957a50b-491f-4d94-b4bc-52aca3e2340d" providerId="ADAL" clId="{F8FEAAA4-DF63-4789-A829-F02CF003AA4D}" dt="2024-02-18T18:21:23.481" v="22791" actId="26606"/>
          <ac:picMkLst>
            <pc:docMk/>
            <pc:sldMk cId="3465099727" sldId="852"/>
            <ac:picMk id="7" creationId="{35C9D98B-6EDE-30C6-6331-943C96B2FF5C}"/>
          </ac:picMkLst>
        </pc:picChg>
      </pc:sldChg>
      <pc:sldChg chg="modSp add mod">
        <pc:chgData name="James Williams" userId="c957a50b-491f-4d94-b4bc-52aca3e2340d" providerId="ADAL" clId="{F8FEAAA4-DF63-4789-A829-F02CF003AA4D}" dt="2024-03-05T15:55:20.190" v="22950" actId="27636"/>
        <pc:sldMkLst>
          <pc:docMk/>
          <pc:sldMk cId="729501033" sldId="853"/>
        </pc:sldMkLst>
        <pc:spChg chg="mod">
          <ac:chgData name="James Williams" userId="c957a50b-491f-4d94-b4bc-52aca3e2340d" providerId="ADAL" clId="{F8FEAAA4-DF63-4789-A829-F02CF003AA4D}" dt="2024-03-05T15:55:13.730" v="22948" actId="20577"/>
          <ac:spMkLst>
            <pc:docMk/>
            <pc:sldMk cId="729501033" sldId="853"/>
            <ac:spMk id="2" creationId="{61365102-6F14-4FB7-8C3C-AB618E6179A2}"/>
          </ac:spMkLst>
        </pc:spChg>
        <pc:spChg chg="mod">
          <ac:chgData name="James Williams" userId="c957a50b-491f-4d94-b4bc-52aca3e2340d" providerId="ADAL" clId="{F8FEAAA4-DF63-4789-A829-F02CF003AA4D}" dt="2024-03-05T15:55:20.190" v="22950" actId="27636"/>
          <ac:spMkLst>
            <pc:docMk/>
            <pc:sldMk cId="729501033" sldId="853"/>
            <ac:spMk id="9" creationId="{1907F43D-0AA3-4886-AF0D-843268D6CDBB}"/>
          </ac:spMkLst>
        </pc:spChg>
      </pc:sldChg>
      <pc:sldChg chg="modSp add mod ord">
        <pc:chgData name="James Williams" userId="c957a50b-491f-4d94-b4bc-52aca3e2340d" providerId="ADAL" clId="{F8FEAAA4-DF63-4789-A829-F02CF003AA4D}" dt="2024-03-05T15:56:58.906" v="22995" actId="1076"/>
        <pc:sldMkLst>
          <pc:docMk/>
          <pc:sldMk cId="610233200" sldId="854"/>
        </pc:sldMkLst>
        <pc:spChg chg="mod">
          <ac:chgData name="James Williams" userId="c957a50b-491f-4d94-b4bc-52aca3e2340d" providerId="ADAL" clId="{F8FEAAA4-DF63-4789-A829-F02CF003AA4D}" dt="2024-03-05T15:56:58.906" v="22995" actId="1076"/>
          <ac:spMkLst>
            <pc:docMk/>
            <pc:sldMk cId="610233200" sldId="854"/>
            <ac:spMk id="2" creationId="{61365102-6F14-4FB7-8C3C-AB618E6179A2}"/>
          </ac:spMkLst>
        </pc:spChg>
        <pc:spChg chg="mod">
          <ac:chgData name="James Williams" userId="c957a50b-491f-4d94-b4bc-52aca3e2340d" providerId="ADAL" clId="{F8FEAAA4-DF63-4789-A829-F02CF003AA4D}" dt="2024-03-05T15:56:20.100" v="22966" actId="6549"/>
          <ac:spMkLst>
            <pc:docMk/>
            <pc:sldMk cId="610233200" sldId="854"/>
            <ac:spMk id="9" creationId="{1907F43D-0AA3-4886-AF0D-843268D6CDBB}"/>
          </ac:spMkLst>
        </pc:spChg>
      </pc:sldChg>
    </pc:docChg>
  </pc:docChgLst>
  <pc:docChgLst>
    <pc:chgData name="James Williams" userId="c957a50b-491f-4d94-b4bc-52aca3e2340d" providerId="ADAL" clId="{B974EB3F-A483-4937-A50B-5ED25567B96F}"/>
    <pc:docChg chg="undo redo custSel addSld delSld modSld sldOrd modSection">
      <pc:chgData name="James Williams" userId="c957a50b-491f-4d94-b4bc-52aca3e2340d" providerId="ADAL" clId="{B974EB3F-A483-4937-A50B-5ED25567B96F}" dt="2023-03-12T15:30:13.220" v="2184" actId="208"/>
      <pc:docMkLst>
        <pc:docMk/>
      </pc:docMkLst>
      <pc:sldChg chg="modSp mod">
        <pc:chgData name="James Williams" userId="c957a50b-491f-4d94-b4bc-52aca3e2340d" providerId="ADAL" clId="{B974EB3F-A483-4937-A50B-5ED25567B96F}" dt="2023-02-14T14:50:15.491" v="934" actId="113"/>
        <pc:sldMkLst>
          <pc:docMk/>
          <pc:sldMk cId="3591285556" sldId="261"/>
        </pc:sldMkLst>
        <pc:spChg chg="mod">
          <ac:chgData name="James Williams" userId="c957a50b-491f-4d94-b4bc-52aca3e2340d" providerId="ADAL" clId="{B974EB3F-A483-4937-A50B-5ED25567B96F}" dt="2023-02-14T14:50:15.491" v="934" actId="113"/>
          <ac:spMkLst>
            <pc:docMk/>
            <pc:sldMk cId="3591285556" sldId="261"/>
            <ac:spMk id="3" creationId="{2881C62B-3FA4-4DF6-9424-CE1D5C355D82}"/>
          </ac:spMkLst>
        </pc:spChg>
      </pc:sldChg>
      <pc:sldChg chg="add">
        <pc:chgData name="James Williams" userId="c957a50b-491f-4d94-b4bc-52aca3e2340d" providerId="ADAL" clId="{B974EB3F-A483-4937-A50B-5ED25567B96F}" dt="2023-02-14T14:22:25.999" v="713"/>
        <pc:sldMkLst>
          <pc:docMk/>
          <pc:sldMk cId="4062583420" sldId="381"/>
        </pc:sldMkLst>
      </pc:sldChg>
      <pc:sldChg chg="modSp mod">
        <pc:chgData name="James Williams" userId="c957a50b-491f-4d94-b4bc-52aca3e2340d" providerId="ADAL" clId="{B974EB3F-A483-4937-A50B-5ED25567B96F}" dt="2023-02-14T14:45:28.116" v="826" actId="113"/>
        <pc:sldMkLst>
          <pc:docMk/>
          <pc:sldMk cId="3334733230" sldId="401"/>
        </pc:sldMkLst>
        <pc:spChg chg="mod">
          <ac:chgData name="James Williams" userId="c957a50b-491f-4d94-b4bc-52aca3e2340d" providerId="ADAL" clId="{B974EB3F-A483-4937-A50B-5ED25567B96F}" dt="2023-02-14T14:45:28.116" v="826" actId="113"/>
          <ac:spMkLst>
            <pc:docMk/>
            <pc:sldMk cId="3334733230" sldId="401"/>
            <ac:spMk id="15" creationId="{005CED6A-A5A7-4341-8E5F-61ACE04CC2A1}"/>
          </ac:spMkLst>
        </pc:spChg>
      </pc:sldChg>
      <pc:sldChg chg="modSp mod">
        <pc:chgData name="James Williams" userId="c957a50b-491f-4d94-b4bc-52aca3e2340d" providerId="ADAL" clId="{B974EB3F-A483-4937-A50B-5ED25567B96F}" dt="2023-02-14T14:52:27.250" v="943" actId="20577"/>
        <pc:sldMkLst>
          <pc:docMk/>
          <pc:sldMk cId="3224502486" sldId="478"/>
        </pc:sldMkLst>
        <pc:spChg chg="mod">
          <ac:chgData name="James Williams" userId="c957a50b-491f-4d94-b4bc-52aca3e2340d" providerId="ADAL" clId="{B974EB3F-A483-4937-A50B-5ED25567B96F}" dt="2023-02-14T14:52:27.250" v="943" actId="20577"/>
          <ac:spMkLst>
            <pc:docMk/>
            <pc:sldMk cId="3224502486" sldId="478"/>
            <ac:spMk id="2" creationId="{61365102-6F14-4FB7-8C3C-AB618E6179A2}"/>
          </ac:spMkLst>
        </pc:spChg>
      </pc:sldChg>
      <pc:sldChg chg="modSp mod">
        <pc:chgData name="James Williams" userId="c957a50b-491f-4d94-b4bc-52aca3e2340d" providerId="ADAL" clId="{B974EB3F-A483-4937-A50B-5ED25567B96F}" dt="2023-02-14T14:52:37.334" v="947" actId="20577"/>
        <pc:sldMkLst>
          <pc:docMk/>
          <pc:sldMk cId="367652534" sldId="480"/>
        </pc:sldMkLst>
        <pc:spChg chg="mod">
          <ac:chgData name="James Williams" userId="c957a50b-491f-4d94-b4bc-52aca3e2340d" providerId="ADAL" clId="{B974EB3F-A483-4937-A50B-5ED25567B96F}" dt="2023-02-14T14:52:37.334" v="947" actId="20577"/>
          <ac:spMkLst>
            <pc:docMk/>
            <pc:sldMk cId="367652534" sldId="480"/>
            <ac:spMk id="2" creationId="{61365102-6F14-4FB7-8C3C-AB618E6179A2}"/>
          </ac:spMkLst>
        </pc:spChg>
        <pc:spChg chg="mod">
          <ac:chgData name="James Williams" userId="c957a50b-491f-4d94-b4bc-52aca3e2340d" providerId="ADAL" clId="{B974EB3F-A483-4937-A50B-5ED25567B96F}" dt="2023-02-14T14:39:32.639" v="776" actId="20577"/>
          <ac:spMkLst>
            <pc:docMk/>
            <pc:sldMk cId="367652534" sldId="480"/>
            <ac:spMk id="15" creationId="{005CED6A-A5A7-4341-8E5F-61ACE04CC2A1}"/>
          </ac:spMkLst>
        </pc:spChg>
      </pc:sldChg>
      <pc:sldChg chg="modSp mod">
        <pc:chgData name="James Williams" userId="c957a50b-491f-4d94-b4bc-52aca3e2340d" providerId="ADAL" clId="{B974EB3F-A483-4937-A50B-5ED25567B96F}" dt="2023-02-14T14:52:59.434" v="961" actId="20577"/>
        <pc:sldMkLst>
          <pc:docMk/>
          <pc:sldMk cId="3224977869" sldId="485"/>
        </pc:sldMkLst>
        <pc:spChg chg="mod">
          <ac:chgData name="James Williams" userId="c957a50b-491f-4d94-b4bc-52aca3e2340d" providerId="ADAL" clId="{B974EB3F-A483-4937-A50B-5ED25567B96F}" dt="2023-02-14T14:52:59.434" v="961" actId="20577"/>
          <ac:spMkLst>
            <pc:docMk/>
            <pc:sldMk cId="3224977869" sldId="485"/>
            <ac:spMk id="2" creationId="{61365102-6F14-4FB7-8C3C-AB618E6179A2}"/>
          </ac:spMkLst>
        </pc:spChg>
      </pc:sldChg>
      <pc:sldChg chg="modSp mod">
        <pc:chgData name="James Williams" userId="c957a50b-491f-4d94-b4bc-52aca3e2340d" providerId="ADAL" clId="{B974EB3F-A483-4937-A50B-5ED25567B96F}" dt="2023-02-14T14:53:02.615" v="963" actId="20577"/>
        <pc:sldMkLst>
          <pc:docMk/>
          <pc:sldMk cId="3965971327" sldId="487"/>
        </pc:sldMkLst>
        <pc:spChg chg="mod">
          <ac:chgData name="James Williams" userId="c957a50b-491f-4d94-b4bc-52aca3e2340d" providerId="ADAL" clId="{B974EB3F-A483-4937-A50B-5ED25567B96F}" dt="2023-02-14T14:53:02.615" v="963" actId="20577"/>
          <ac:spMkLst>
            <pc:docMk/>
            <pc:sldMk cId="3965971327" sldId="487"/>
            <ac:spMk id="2" creationId="{61365102-6F14-4FB7-8C3C-AB618E6179A2}"/>
          </ac:spMkLst>
        </pc:spChg>
      </pc:sldChg>
      <pc:sldChg chg="modSp mod">
        <pc:chgData name="James Williams" userId="c957a50b-491f-4d94-b4bc-52aca3e2340d" providerId="ADAL" clId="{B974EB3F-A483-4937-A50B-5ED25567B96F}" dt="2023-02-14T14:56:14.612" v="1012"/>
        <pc:sldMkLst>
          <pc:docMk/>
          <pc:sldMk cId="987861889" sldId="488"/>
        </pc:sldMkLst>
        <pc:spChg chg="mod">
          <ac:chgData name="James Williams" userId="c957a50b-491f-4d94-b4bc-52aca3e2340d" providerId="ADAL" clId="{B974EB3F-A483-4937-A50B-5ED25567B96F}" dt="2023-02-14T14:56:14.612" v="1012"/>
          <ac:spMkLst>
            <pc:docMk/>
            <pc:sldMk cId="987861889" sldId="488"/>
            <ac:spMk id="2" creationId="{61365102-6F14-4FB7-8C3C-AB618E6179A2}"/>
          </ac:spMkLst>
        </pc:spChg>
      </pc:sldChg>
      <pc:sldChg chg="modSp mod">
        <pc:chgData name="James Williams" userId="c957a50b-491f-4d94-b4bc-52aca3e2340d" providerId="ADAL" clId="{B974EB3F-A483-4937-A50B-5ED25567B96F}" dt="2023-02-14T14:52:45.632" v="951" actId="20577"/>
        <pc:sldMkLst>
          <pc:docMk/>
          <pc:sldMk cId="1414786332" sldId="489"/>
        </pc:sldMkLst>
        <pc:spChg chg="mod">
          <ac:chgData name="James Williams" userId="c957a50b-491f-4d94-b4bc-52aca3e2340d" providerId="ADAL" clId="{B974EB3F-A483-4937-A50B-5ED25567B96F}" dt="2023-02-14T14:52:45.632" v="951" actId="20577"/>
          <ac:spMkLst>
            <pc:docMk/>
            <pc:sldMk cId="1414786332" sldId="489"/>
            <ac:spMk id="2" creationId="{61365102-6F14-4FB7-8C3C-AB618E6179A2}"/>
          </ac:spMkLst>
        </pc:spChg>
      </pc:sldChg>
      <pc:sldChg chg="modSp mod">
        <pc:chgData name="James Williams" userId="c957a50b-491f-4d94-b4bc-52aca3e2340d" providerId="ADAL" clId="{B974EB3F-A483-4937-A50B-5ED25567B96F}" dt="2023-02-14T14:52:50.809" v="955" actId="20577"/>
        <pc:sldMkLst>
          <pc:docMk/>
          <pc:sldMk cId="246676278" sldId="492"/>
        </pc:sldMkLst>
        <pc:spChg chg="mod">
          <ac:chgData name="James Williams" userId="c957a50b-491f-4d94-b4bc-52aca3e2340d" providerId="ADAL" clId="{B974EB3F-A483-4937-A50B-5ED25567B96F}" dt="2023-02-14T14:52:50.809" v="955" actId="20577"/>
          <ac:spMkLst>
            <pc:docMk/>
            <pc:sldMk cId="246676278" sldId="492"/>
            <ac:spMk id="2" creationId="{61365102-6F14-4FB7-8C3C-AB618E6179A2}"/>
          </ac:spMkLst>
        </pc:spChg>
      </pc:sldChg>
      <pc:sldChg chg="modSp mod">
        <pc:chgData name="James Williams" userId="c957a50b-491f-4d94-b4bc-52aca3e2340d" providerId="ADAL" clId="{B974EB3F-A483-4937-A50B-5ED25567B96F}" dt="2023-02-14T14:42:04.818" v="804" actId="20577"/>
        <pc:sldMkLst>
          <pc:docMk/>
          <pc:sldMk cId="1708193891" sldId="493"/>
        </pc:sldMkLst>
        <pc:spChg chg="mod">
          <ac:chgData name="James Williams" userId="c957a50b-491f-4d94-b4bc-52aca3e2340d" providerId="ADAL" clId="{B974EB3F-A483-4937-A50B-5ED25567B96F}" dt="2023-02-14T14:42:04.818" v="804" actId="20577"/>
          <ac:spMkLst>
            <pc:docMk/>
            <pc:sldMk cId="1708193891" sldId="493"/>
            <ac:spMk id="15" creationId="{005CED6A-A5A7-4341-8E5F-61ACE04CC2A1}"/>
          </ac:spMkLst>
        </pc:spChg>
      </pc:sldChg>
      <pc:sldChg chg="modSp mod">
        <pc:chgData name="James Williams" userId="c957a50b-491f-4d94-b4bc-52aca3e2340d" providerId="ADAL" clId="{B974EB3F-A483-4937-A50B-5ED25567B96F}" dt="2023-02-14T14:52:54.339" v="957" actId="20577"/>
        <pc:sldMkLst>
          <pc:docMk/>
          <pc:sldMk cId="1038975482" sldId="494"/>
        </pc:sldMkLst>
        <pc:spChg chg="mod">
          <ac:chgData name="James Williams" userId="c957a50b-491f-4d94-b4bc-52aca3e2340d" providerId="ADAL" clId="{B974EB3F-A483-4937-A50B-5ED25567B96F}" dt="2023-02-14T14:52:54.339" v="957" actId="20577"/>
          <ac:spMkLst>
            <pc:docMk/>
            <pc:sldMk cId="1038975482" sldId="494"/>
            <ac:spMk id="2" creationId="{61365102-6F14-4FB7-8C3C-AB618E6179A2}"/>
          </ac:spMkLst>
        </pc:spChg>
      </pc:sldChg>
      <pc:sldChg chg="modSp mod">
        <pc:chgData name="James Williams" userId="c957a50b-491f-4d94-b4bc-52aca3e2340d" providerId="ADAL" clId="{B974EB3F-A483-4937-A50B-5ED25567B96F}" dt="2023-02-15T10:35:26.734" v="1015" actId="20577"/>
        <pc:sldMkLst>
          <pc:docMk/>
          <pc:sldMk cId="3545897051" sldId="498"/>
        </pc:sldMkLst>
        <pc:spChg chg="mod">
          <ac:chgData name="James Williams" userId="c957a50b-491f-4d94-b4bc-52aca3e2340d" providerId="ADAL" clId="{B974EB3F-A483-4937-A50B-5ED25567B96F}" dt="2023-02-14T14:52:57.138" v="959" actId="20577"/>
          <ac:spMkLst>
            <pc:docMk/>
            <pc:sldMk cId="3545897051" sldId="498"/>
            <ac:spMk id="2" creationId="{61365102-6F14-4FB7-8C3C-AB618E6179A2}"/>
          </ac:spMkLst>
        </pc:spChg>
        <pc:spChg chg="mod">
          <ac:chgData name="James Williams" userId="c957a50b-491f-4d94-b4bc-52aca3e2340d" providerId="ADAL" clId="{B974EB3F-A483-4937-A50B-5ED25567B96F}" dt="2023-02-15T10:35:26.734" v="1015" actId="20577"/>
          <ac:spMkLst>
            <pc:docMk/>
            <pc:sldMk cId="3545897051" sldId="498"/>
            <ac:spMk id="15" creationId="{005CED6A-A5A7-4341-8E5F-61ACE04CC2A1}"/>
          </ac:spMkLst>
        </pc:spChg>
      </pc:sldChg>
      <pc:sldChg chg="modSp mod">
        <pc:chgData name="James Williams" userId="c957a50b-491f-4d94-b4bc-52aca3e2340d" providerId="ADAL" clId="{B974EB3F-A483-4937-A50B-5ED25567B96F}" dt="2023-02-14T14:52:48.252" v="953" actId="20577"/>
        <pc:sldMkLst>
          <pc:docMk/>
          <pc:sldMk cId="1252560131" sldId="503"/>
        </pc:sldMkLst>
        <pc:spChg chg="mod">
          <ac:chgData name="James Williams" userId="c957a50b-491f-4d94-b4bc-52aca3e2340d" providerId="ADAL" clId="{B974EB3F-A483-4937-A50B-5ED25567B96F}" dt="2023-02-14T14:52:48.252" v="953" actId="20577"/>
          <ac:spMkLst>
            <pc:docMk/>
            <pc:sldMk cId="1252560131" sldId="503"/>
            <ac:spMk id="2" creationId="{61365102-6F14-4FB7-8C3C-AB618E6179A2}"/>
          </ac:spMkLst>
        </pc:spChg>
      </pc:sldChg>
      <pc:sldChg chg="modSp mod">
        <pc:chgData name="James Williams" userId="c957a50b-491f-4d94-b4bc-52aca3e2340d" providerId="ADAL" clId="{B974EB3F-A483-4937-A50B-5ED25567B96F}" dt="2023-02-14T14:54:05.504" v="975" actId="20577"/>
        <pc:sldMkLst>
          <pc:docMk/>
          <pc:sldMk cId="4010481293" sldId="509"/>
        </pc:sldMkLst>
        <pc:spChg chg="mod">
          <ac:chgData name="James Williams" userId="c957a50b-491f-4d94-b4bc-52aca3e2340d" providerId="ADAL" clId="{B974EB3F-A483-4937-A50B-5ED25567B96F}" dt="2023-02-14T14:54:05.504" v="975" actId="20577"/>
          <ac:spMkLst>
            <pc:docMk/>
            <pc:sldMk cId="4010481293" sldId="509"/>
            <ac:spMk id="2" creationId="{61365102-6F14-4FB7-8C3C-AB618E6179A2}"/>
          </ac:spMkLst>
        </pc:spChg>
      </pc:sldChg>
      <pc:sldChg chg="ord">
        <pc:chgData name="James Williams" userId="c957a50b-491f-4d94-b4bc-52aca3e2340d" providerId="ADAL" clId="{B974EB3F-A483-4937-A50B-5ED25567B96F}" dt="2023-02-14T14:43:44.328" v="819"/>
        <pc:sldMkLst>
          <pc:docMk/>
          <pc:sldMk cId="337435220" sldId="517"/>
        </pc:sldMkLst>
      </pc:sldChg>
      <pc:sldChg chg="modSp mod">
        <pc:chgData name="James Williams" userId="c957a50b-491f-4d94-b4bc-52aca3e2340d" providerId="ADAL" clId="{B974EB3F-A483-4937-A50B-5ED25567B96F}" dt="2023-02-14T14:54:08.009" v="977" actId="20577"/>
        <pc:sldMkLst>
          <pc:docMk/>
          <pc:sldMk cId="3323908772" sldId="519"/>
        </pc:sldMkLst>
        <pc:spChg chg="mod">
          <ac:chgData name="James Williams" userId="c957a50b-491f-4d94-b4bc-52aca3e2340d" providerId="ADAL" clId="{B974EB3F-A483-4937-A50B-5ED25567B96F}" dt="2023-02-14T14:54:08.009" v="977" actId="20577"/>
          <ac:spMkLst>
            <pc:docMk/>
            <pc:sldMk cId="3323908772" sldId="519"/>
            <ac:spMk id="2" creationId="{61365102-6F14-4FB7-8C3C-AB618E6179A2}"/>
          </ac:spMkLst>
        </pc:spChg>
      </pc:sldChg>
      <pc:sldChg chg="modSp mod">
        <pc:chgData name="James Williams" userId="c957a50b-491f-4d94-b4bc-52aca3e2340d" providerId="ADAL" clId="{B974EB3F-A483-4937-A50B-5ED25567B96F}" dt="2023-02-14T14:44:59.800" v="825" actId="113"/>
        <pc:sldMkLst>
          <pc:docMk/>
          <pc:sldMk cId="3398763707" sldId="522"/>
        </pc:sldMkLst>
        <pc:spChg chg="mod">
          <ac:chgData name="James Williams" userId="c957a50b-491f-4d94-b4bc-52aca3e2340d" providerId="ADAL" clId="{B974EB3F-A483-4937-A50B-5ED25567B96F}" dt="2023-02-14T14:44:59.800" v="825" actId="113"/>
          <ac:spMkLst>
            <pc:docMk/>
            <pc:sldMk cId="3398763707" sldId="522"/>
            <ac:spMk id="2" creationId="{61365102-6F14-4FB7-8C3C-AB618E6179A2}"/>
          </ac:spMkLst>
        </pc:spChg>
      </pc:sldChg>
      <pc:sldChg chg="modSp mod">
        <pc:chgData name="James Williams" userId="c957a50b-491f-4d94-b4bc-52aca3e2340d" providerId="ADAL" clId="{B974EB3F-A483-4937-A50B-5ED25567B96F}" dt="2023-02-09T10:14:01.806" v="7" actId="20577"/>
        <pc:sldMkLst>
          <pc:docMk/>
          <pc:sldMk cId="1312213081" sldId="545"/>
        </pc:sldMkLst>
        <pc:spChg chg="mod">
          <ac:chgData name="James Williams" userId="c957a50b-491f-4d94-b4bc-52aca3e2340d" providerId="ADAL" clId="{B974EB3F-A483-4937-A50B-5ED25567B96F}" dt="2023-02-09T10:14:01.806" v="7" actId="20577"/>
          <ac:spMkLst>
            <pc:docMk/>
            <pc:sldMk cId="1312213081" sldId="545"/>
            <ac:spMk id="20" creationId="{B5572FF3-ECA0-C0C3-69A9-86E11F48B20B}"/>
          </ac:spMkLst>
        </pc:spChg>
      </pc:sldChg>
      <pc:sldChg chg="modSp mod ord">
        <pc:chgData name="James Williams" userId="c957a50b-491f-4d94-b4bc-52aca3e2340d" providerId="ADAL" clId="{B974EB3F-A483-4937-A50B-5ED25567B96F}" dt="2023-02-14T14:52:31.284" v="945" actId="20577"/>
        <pc:sldMkLst>
          <pc:docMk/>
          <pc:sldMk cId="2353135462" sldId="549"/>
        </pc:sldMkLst>
        <pc:spChg chg="mod">
          <ac:chgData name="James Williams" userId="c957a50b-491f-4d94-b4bc-52aca3e2340d" providerId="ADAL" clId="{B974EB3F-A483-4937-A50B-5ED25567B96F}" dt="2023-02-14T14:52:31.284" v="945" actId="20577"/>
          <ac:spMkLst>
            <pc:docMk/>
            <pc:sldMk cId="2353135462" sldId="549"/>
            <ac:spMk id="2" creationId="{61365102-6F14-4FB7-8C3C-AB618E6179A2}"/>
          </ac:spMkLst>
        </pc:spChg>
        <pc:spChg chg="mod">
          <ac:chgData name="James Williams" userId="c957a50b-491f-4d94-b4bc-52aca3e2340d" providerId="ADAL" clId="{B974EB3F-A483-4937-A50B-5ED25567B96F}" dt="2023-02-14T14:38:55.219" v="752"/>
          <ac:spMkLst>
            <pc:docMk/>
            <pc:sldMk cId="2353135462" sldId="549"/>
            <ac:spMk id="15" creationId="{005CED6A-A5A7-4341-8E5F-61ACE04CC2A1}"/>
          </ac:spMkLst>
        </pc:spChg>
        <pc:picChg chg="mod">
          <ac:chgData name="James Williams" userId="c957a50b-491f-4d94-b4bc-52aca3e2340d" providerId="ADAL" clId="{B974EB3F-A483-4937-A50B-5ED25567B96F}" dt="2023-02-14T14:38:45.648" v="750" actId="14100"/>
          <ac:picMkLst>
            <pc:docMk/>
            <pc:sldMk cId="2353135462" sldId="549"/>
            <ac:picMk id="13" creationId="{9DBB91BA-E65A-4878-BA75-DBC9635E3EA7}"/>
          </ac:picMkLst>
        </pc:picChg>
      </pc:sldChg>
      <pc:sldChg chg="ord">
        <pc:chgData name="James Williams" userId="c957a50b-491f-4d94-b4bc-52aca3e2340d" providerId="ADAL" clId="{B974EB3F-A483-4937-A50B-5ED25567B96F}" dt="2023-02-14T14:40:55.288" v="793"/>
        <pc:sldMkLst>
          <pc:docMk/>
          <pc:sldMk cId="1343389151" sldId="550"/>
        </pc:sldMkLst>
      </pc:sldChg>
      <pc:sldChg chg="modSp mod">
        <pc:chgData name="James Williams" userId="c957a50b-491f-4d94-b4bc-52aca3e2340d" providerId="ADAL" clId="{B974EB3F-A483-4937-A50B-5ED25567B96F}" dt="2023-02-14T14:53:23.839" v="971" actId="403"/>
        <pc:sldMkLst>
          <pc:docMk/>
          <pc:sldMk cId="2131276149" sldId="551"/>
        </pc:sldMkLst>
        <pc:spChg chg="mod">
          <ac:chgData name="James Williams" userId="c957a50b-491f-4d94-b4bc-52aca3e2340d" providerId="ADAL" clId="{B974EB3F-A483-4937-A50B-5ED25567B96F}" dt="2023-02-14T14:53:23.839" v="971" actId="403"/>
          <ac:spMkLst>
            <pc:docMk/>
            <pc:sldMk cId="2131276149" sldId="551"/>
            <ac:spMk id="2" creationId="{61365102-6F14-4FB7-8C3C-AB618E6179A2}"/>
          </ac:spMkLst>
        </pc:spChg>
      </pc:sldChg>
      <pc:sldChg chg="modSp mod">
        <pc:chgData name="James Williams" userId="c957a50b-491f-4d94-b4bc-52aca3e2340d" providerId="ADAL" clId="{B974EB3F-A483-4937-A50B-5ED25567B96F}" dt="2023-02-15T10:35:39.219" v="1018" actId="20577"/>
        <pc:sldMkLst>
          <pc:docMk/>
          <pc:sldMk cId="1079215717" sldId="552"/>
        </pc:sldMkLst>
        <pc:spChg chg="mod">
          <ac:chgData name="James Williams" userId="c957a50b-491f-4d94-b4bc-52aca3e2340d" providerId="ADAL" clId="{B974EB3F-A483-4937-A50B-5ED25567B96F}" dt="2023-02-15T10:35:39.219" v="1018" actId="20577"/>
          <ac:spMkLst>
            <pc:docMk/>
            <pc:sldMk cId="1079215717" sldId="552"/>
            <ac:spMk id="2" creationId="{61365102-6F14-4FB7-8C3C-AB618E6179A2}"/>
          </ac:spMkLst>
        </pc:spChg>
      </pc:sldChg>
      <pc:sldChg chg="modSp mod">
        <pc:chgData name="James Williams" userId="c957a50b-491f-4d94-b4bc-52aca3e2340d" providerId="ADAL" clId="{B974EB3F-A483-4937-A50B-5ED25567B96F}" dt="2023-02-14T14:54:17.491" v="983" actId="20577"/>
        <pc:sldMkLst>
          <pc:docMk/>
          <pc:sldMk cId="2853389426" sldId="553"/>
        </pc:sldMkLst>
        <pc:spChg chg="mod">
          <ac:chgData name="James Williams" userId="c957a50b-491f-4d94-b4bc-52aca3e2340d" providerId="ADAL" clId="{B974EB3F-A483-4937-A50B-5ED25567B96F}" dt="2023-02-14T14:54:17.491" v="983" actId="20577"/>
          <ac:spMkLst>
            <pc:docMk/>
            <pc:sldMk cId="2853389426" sldId="553"/>
            <ac:spMk id="2" creationId="{61365102-6F14-4FB7-8C3C-AB618E6179A2}"/>
          </ac:spMkLst>
        </pc:spChg>
        <pc:spChg chg="mod">
          <ac:chgData name="James Williams" userId="c957a50b-491f-4d94-b4bc-52aca3e2340d" providerId="ADAL" clId="{B974EB3F-A483-4937-A50B-5ED25567B96F}" dt="2023-02-14T14:44:10.266" v="822" actId="20577"/>
          <ac:spMkLst>
            <pc:docMk/>
            <pc:sldMk cId="2853389426" sldId="553"/>
            <ac:spMk id="15" creationId="{005CED6A-A5A7-4341-8E5F-61ACE04CC2A1}"/>
          </ac:spMkLst>
        </pc:spChg>
      </pc:sldChg>
      <pc:sldChg chg="modSp mod">
        <pc:chgData name="James Williams" userId="c957a50b-491f-4d94-b4bc-52aca3e2340d" providerId="ADAL" clId="{B974EB3F-A483-4937-A50B-5ED25567B96F}" dt="2023-02-14T14:54:58.655" v="984"/>
        <pc:sldMkLst>
          <pc:docMk/>
          <pc:sldMk cId="2457643246" sldId="556"/>
        </pc:sldMkLst>
        <pc:spChg chg="mod">
          <ac:chgData name="James Williams" userId="c957a50b-491f-4d94-b4bc-52aca3e2340d" providerId="ADAL" clId="{B974EB3F-A483-4937-A50B-5ED25567B96F}" dt="2023-02-14T14:54:58.655" v="984"/>
          <ac:spMkLst>
            <pc:docMk/>
            <pc:sldMk cId="2457643246" sldId="556"/>
            <ac:spMk id="2" creationId="{61365102-6F14-4FB7-8C3C-AB618E6179A2}"/>
          </ac:spMkLst>
        </pc:spChg>
      </pc:sldChg>
      <pc:sldChg chg="modSp mod">
        <pc:chgData name="James Williams" userId="c957a50b-491f-4d94-b4bc-52aca3e2340d" providerId="ADAL" clId="{B974EB3F-A483-4937-A50B-5ED25567B96F}" dt="2023-02-14T14:55:02.322" v="985"/>
        <pc:sldMkLst>
          <pc:docMk/>
          <pc:sldMk cId="2716364090" sldId="557"/>
        </pc:sldMkLst>
        <pc:spChg chg="mod">
          <ac:chgData name="James Williams" userId="c957a50b-491f-4d94-b4bc-52aca3e2340d" providerId="ADAL" clId="{B974EB3F-A483-4937-A50B-5ED25567B96F}" dt="2023-02-14T14:55:02.322" v="985"/>
          <ac:spMkLst>
            <pc:docMk/>
            <pc:sldMk cId="2716364090" sldId="557"/>
            <ac:spMk id="2" creationId="{61365102-6F14-4FB7-8C3C-AB618E6179A2}"/>
          </ac:spMkLst>
        </pc:spChg>
      </pc:sldChg>
      <pc:sldChg chg="modSp mod">
        <pc:chgData name="James Williams" userId="c957a50b-491f-4d94-b4bc-52aca3e2340d" providerId="ADAL" clId="{B974EB3F-A483-4937-A50B-5ED25567B96F}" dt="2023-02-09T10:16:11.800" v="61" actId="20577"/>
        <pc:sldMkLst>
          <pc:docMk/>
          <pc:sldMk cId="4190871372" sldId="558"/>
        </pc:sldMkLst>
        <pc:spChg chg="mod">
          <ac:chgData name="James Williams" userId="c957a50b-491f-4d94-b4bc-52aca3e2340d" providerId="ADAL" clId="{B974EB3F-A483-4937-A50B-5ED25567B96F}" dt="2023-02-09T10:16:11.800" v="61" actId="20577"/>
          <ac:spMkLst>
            <pc:docMk/>
            <pc:sldMk cId="4190871372" sldId="558"/>
            <ac:spMk id="15" creationId="{005CED6A-A5A7-4341-8E5F-61ACE04CC2A1}"/>
          </ac:spMkLst>
        </pc:spChg>
      </pc:sldChg>
      <pc:sldChg chg="modSp mod">
        <pc:chgData name="James Williams" userId="c957a50b-491f-4d94-b4bc-52aca3e2340d" providerId="ADAL" clId="{B974EB3F-A483-4937-A50B-5ED25567B96F}" dt="2023-02-14T14:55:16.326" v="987"/>
        <pc:sldMkLst>
          <pc:docMk/>
          <pc:sldMk cId="848334321" sldId="559"/>
        </pc:sldMkLst>
        <pc:spChg chg="mod">
          <ac:chgData name="James Williams" userId="c957a50b-491f-4d94-b4bc-52aca3e2340d" providerId="ADAL" clId="{B974EB3F-A483-4937-A50B-5ED25567B96F}" dt="2023-02-14T14:55:16.326" v="987"/>
          <ac:spMkLst>
            <pc:docMk/>
            <pc:sldMk cId="848334321" sldId="559"/>
            <ac:spMk id="2" creationId="{61365102-6F14-4FB7-8C3C-AB618E6179A2}"/>
          </ac:spMkLst>
        </pc:spChg>
        <pc:spChg chg="mod">
          <ac:chgData name="James Williams" userId="c957a50b-491f-4d94-b4bc-52aca3e2340d" providerId="ADAL" clId="{B974EB3F-A483-4937-A50B-5ED25567B96F}" dt="2023-02-09T10:21:45.612" v="227" actId="403"/>
          <ac:spMkLst>
            <pc:docMk/>
            <pc:sldMk cId="848334321" sldId="559"/>
            <ac:spMk id="15" creationId="{005CED6A-A5A7-4341-8E5F-61ACE04CC2A1}"/>
          </ac:spMkLst>
        </pc:spChg>
      </pc:sldChg>
      <pc:sldChg chg="modSp mod">
        <pc:chgData name="James Williams" userId="c957a50b-491f-4d94-b4bc-52aca3e2340d" providerId="ADAL" clId="{B974EB3F-A483-4937-A50B-5ED25567B96F}" dt="2023-03-02T18:12:15.383" v="1884" actId="1076"/>
        <pc:sldMkLst>
          <pc:docMk/>
          <pc:sldMk cId="1016945050" sldId="565"/>
        </pc:sldMkLst>
        <pc:spChg chg="mod">
          <ac:chgData name="James Williams" userId="c957a50b-491f-4d94-b4bc-52aca3e2340d" providerId="ADAL" clId="{B974EB3F-A483-4937-A50B-5ED25567B96F}" dt="2023-03-02T18:12:15.383" v="1884" actId="1076"/>
          <ac:spMkLst>
            <pc:docMk/>
            <pc:sldMk cId="1016945050" sldId="565"/>
            <ac:spMk id="15" creationId="{005CED6A-A5A7-4341-8E5F-61ACE04CC2A1}"/>
          </ac:spMkLst>
        </pc:spChg>
      </pc:sldChg>
      <pc:sldChg chg="modSp mod">
        <pc:chgData name="James Williams" userId="c957a50b-491f-4d94-b4bc-52aca3e2340d" providerId="ADAL" clId="{B974EB3F-A483-4937-A50B-5ED25567B96F}" dt="2023-02-14T14:54:11.484" v="979" actId="20577"/>
        <pc:sldMkLst>
          <pc:docMk/>
          <pc:sldMk cId="4262001958" sldId="574"/>
        </pc:sldMkLst>
        <pc:spChg chg="mod">
          <ac:chgData name="James Williams" userId="c957a50b-491f-4d94-b4bc-52aca3e2340d" providerId="ADAL" clId="{B974EB3F-A483-4937-A50B-5ED25567B96F}" dt="2023-02-14T14:54:11.484" v="979" actId="20577"/>
          <ac:spMkLst>
            <pc:docMk/>
            <pc:sldMk cId="4262001958" sldId="574"/>
            <ac:spMk id="2" creationId="{61365102-6F14-4FB7-8C3C-AB618E6179A2}"/>
          </ac:spMkLst>
        </pc:spChg>
        <pc:spChg chg="mod">
          <ac:chgData name="James Williams" userId="c957a50b-491f-4d94-b4bc-52aca3e2340d" providerId="ADAL" clId="{B974EB3F-A483-4937-A50B-5ED25567B96F}" dt="2023-02-14T14:43:16.761" v="814" actId="5793"/>
          <ac:spMkLst>
            <pc:docMk/>
            <pc:sldMk cId="4262001958" sldId="574"/>
            <ac:spMk id="15" creationId="{005CED6A-A5A7-4341-8E5F-61ACE04CC2A1}"/>
          </ac:spMkLst>
        </pc:spChg>
      </pc:sldChg>
      <pc:sldChg chg="modSp mod">
        <pc:chgData name="James Williams" userId="c957a50b-491f-4d94-b4bc-52aca3e2340d" providerId="ADAL" clId="{B974EB3F-A483-4937-A50B-5ED25567B96F}" dt="2023-02-14T14:55:45.864" v="1011" actId="20577"/>
        <pc:sldMkLst>
          <pc:docMk/>
          <pc:sldMk cId="2667577634" sldId="575"/>
        </pc:sldMkLst>
        <pc:spChg chg="mod">
          <ac:chgData name="James Williams" userId="c957a50b-491f-4d94-b4bc-52aca3e2340d" providerId="ADAL" clId="{B974EB3F-A483-4937-A50B-5ED25567B96F}" dt="2023-02-14T14:55:45.864" v="1011" actId="20577"/>
          <ac:spMkLst>
            <pc:docMk/>
            <pc:sldMk cId="2667577634" sldId="575"/>
            <ac:spMk id="2" creationId="{61365102-6F14-4FB7-8C3C-AB618E6179A2}"/>
          </ac:spMkLst>
        </pc:spChg>
        <pc:spChg chg="mod">
          <ac:chgData name="James Williams" userId="c957a50b-491f-4d94-b4bc-52aca3e2340d" providerId="ADAL" clId="{B974EB3F-A483-4937-A50B-5ED25567B96F}" dt="2023-02-14T14:47:06.619" v="833" actId="113"/>
          <ac:spMkLst>
            <pc:docMk/>
            <pc:sldMk cId="2667577634" sldId="575"/>
            <ac:spMk id="15" creationId="{005CED6A-A5A7-4341-8E5F-61ACE04CC2A1}"/>
          </ac:spMkLst>
        </pc:spChg>
      </pc:sldChg>
      <pc:sldChg chg="modSp mod">
        <pc:chgData name="James Williams" userId="c957a50b-491f-4d94-b4bc-52aca3e2340d" providerId="ADAL" clId="{B974EB3F-A483-4937-A50B-5ED25567B96F}" dt="2023-02-14T14:55:29.797" v="1009" actId="20577"/>
        <pc:sldMkLst>
          <pc:docMk/>
          <pc:sldMk cId="806299357" sldId="576"/>
        </pc:sldMkLst>
        <pc:spChg chg="mod">
          <ac:chgData name="James Williams" userId="c957a50b-491f-4d94-b4bc-52aca3e2340d" providerId="ADAL" clId="{B974EB3F-A483-4937-A50B-5ED25567B96F}" dt="2023-02-14T14:55:29.797" v="1009" actId="20577"/>
          <ac:spMkLst>
            <pc:docMk/>
            <pc:sldMk cId="806299357" sldId="576"/>
            <ac:spMk id="2" creationId="{61365102-6F14-4FB7-8C3C-AB618E6179A2}"/>
          </ac:spMkLst>
        </pc:spChg>
        <pc:spChg chg="mod">
          <ac:chgData name="James Williams" userId="c957a50b-491f-4d94-b4bc-52aca3e2340d" providerId="ADAL" clId="{B974EB3F-A483-4937-A50B-5ED25567B96F}" dt="2023-02-09T10:22:36.952" v="234" actId="14100"/>
          <ac:spMkLst>
            <pc:docMk/>
            <pc:sldMk cId="806299357" sldId="576"/>
            <ac:spMk id="11" creationId="{EC0C702E-F73B-C567-36CB-C7FC2B3B9038}"/>
          </ac:spMkLst>
        </pc:spChg>
        <pc:spChg chg="mod">
          <ac:chgData name="James Williams" userId="c957a50b-491f-4d94-b4bc-52aca3e2340d" providerId="ADAL" clId="{B974EB3F-A483-4937-A50B-5ED25567B96F}" dt="2023-02-09T10:22:05.257" v="228" actId="14100"/>
          <ac:spMkLst>
            <pc:docMk/>
            <pc:sldMk cId="806299357" sldId="576"/>
            <ac:spMk id="15" creationId="{005CED6A-A5A7-4341-8E5F-61ACE04CC2A1}"/>
          </ac:spMkLst>
        </pc:spChg>
        <pc:spChg chg="mod">
          <ac:chgData name="James Williams" userId="c957a50b-491f-4d94-b4bc-52aca3e2340d" providerId="ADAL" clId="{B974EB3F-A483-4937-A50B-5ED25567B96F}" dt="2023-02-09T10:22:31.096" v="232" actId="1076"/>
          <ac:spMkLst>
            <pc:docMk/>
            <pc:sldMk cId="806299357" sldId="576"/>
            <ac:spMk id="19" creationId="{52FC4FDF-7DF8-7C64-1C0E-27C1BD8C84B1}"/>
          </ac:spMkLst>
        </pc:spChg>
        <pc:picChg chg="mod">
          <ac:chgData name="James Williams" userId="c957a50b-491f-4d94-b4bc-52aca3e2340d" providerId="ADAL" clId="{B974EB3F-A483-4937-A50B-5ED25567B96F}" dt="2023-02-09T10:22:41.189" v="235" actId="1076"/>
          <ac:picMkLst>
            <pc:docMk/>
            <pc:sldMk cId="806299357" sldId="576"/>
            <ac:picMk id="7" creationId="{5C638198-21C7-822F-95D6-7EBD58D1B26F}"/>
          </ac:picMkLst>
        </pc:picChg>
      </pc:sldChg>
      <pc:sldChg chg="modSp mod">
        <pc:chgData name="James Williams" userId="c957a50b-491f-4d94-b4bc-52aca3e2340d" providerId="ADAL" clId="{B974EB3F-A483-4937-A50B-5ED25567B96F}" dt="2023-02-14T14:50:36.536" v="941" actId="404"/>
        <pc:sldMkLst>
          <pc:docMk/>
          <pc:sldMk cId="3885368767" sldId="577"/>
        </pc:sldMkLst>
        <pc:spChg chg="mod">
          <ac:chgData name="James Williams" userId="c957a50b-491f-4d94-b4bc-52aca3e2340d" providerId="ADAL" clId="{B974EB3F-A483-4937-A50B-5ED25567B96F}" dt="2023-02-14T14:50:36.536" v="941" actId="404"/>
          <ac:spMkLst>
            <pc:docMk/>
            <pc:sldMk cId="3885368767" sldId="577"/>
            <ac:spMk id="3" creationId="{9F9D8E71-F3F4-1AD8-BC1B-10BC4222204E}"/>
          </ac:spMkLst>
        </pc:spChg>
      </pc:sldChg>
      <pc:sldChg chg="addSp delSp modSp mod">
        <pc:chgData name="James Williams" userId="c957a50b-491f-4d94-b4bc-52aca3e2340d" providerId="ADAL" clId="{B974EB3F-A483-4937-A50B-5ED25567B96F}" dt="2023-02-14T14:55:12.065" v="986"/>
        <pc:sldMkLst>
          <pc:docMk/>
          <pc:sldMk cId="426777395" sldId="584"/>
        </pc:sldMkLst>
        <pc:spChg chg="mod">
          <ac:chgData name="James Williams" userId="c957a50b-491f-4d94-b4bc-52aca3e2340d" providerId="ADAL" clId="{B974EB3F-A483-4937-A50B-5ED25567B96F}" dt="2023-02-14T14:55:12.065" v="986"/>
          <ac:spMkLst>
            <pc:docMk/>
            <pc:sldMk cId="426777395" sldId="584"/>
            <ac:spMk id="2" creationId="{61365102-6F14-4FB7-8C3C-AB618E6179A2}"/>
          </ac:spMkLst>
        </pc:spChg>
        <pc:spChg chg="del">
          <ac:chgData name="James Williams" userId="c957a50b-491f-4d94-b4bc-52aca3e2340d" providerId="ADAL" clId="{B974EB3F-A483-4937-A50B-5ED25567B96F}" dt="2023-02-09T10:18:54.693" v="77" actId="26606"/>
          <ac:spMkLst>
            <pc:docMk/>
            <pc:sldMk cId="426777395" sldId="584"/>
            <ac:spMk id="8" creationId="{1B15ED52-F352-441B-82BF-E0EA34836D08}"/>
          </ac:spMkLst>
        </pc:spChg>
        <pc:spChg chg="del">
          <ac:chgData name="James Williams" userId="c957a50b-491f-4d94-b4bc-52aca3e2340d" providerId="ADAL" clId="{B974EB3F-A483-4937-A50B-5ED25567B96F}" dt="2023-02-09T10:18:54.693" v="77" actId="26606"/>
          <ac:spMkLst>
            <pc:docMk/>
            <pc:sldMk cId="426777395" sldId="584"/>
            <ac:spMk id="10" creationId="{3B2E3793-BFE6-45A2-9B7B-E18844431C99}"/>
          </ac:spMkLst>
        </pc:spChg>
        <pc:spChg chg="del">
          <ac:chgData name="James Williams" userId="c957a50b-491f-4d94-b4bc-52aca3e2340d" providerId="ADAL" clId="{B974EB3F-A483-4937-A50B-5ED25567B96F}" dt="2023-02-09T10:18:54.693" v="77" actId="26606"/>
          <ac:spMkLst>
            <pc:docMk/>
            <pc:sldMk cId="426777395" sldId="584"/>
            <ac:spMk id="12" creationId="{BC4C4868-CB8F-4AF9-9CDB-8108F2C19B67}"/>
          </ac:spMkLst>
        </pc:spChg>
        <pc:spChg chg="del">
          <ac:chgData name="James Williams" userId="c957a50b-491f-4d94-b4bc-52aca3e2340d" providerId="ADAL" clId="{B974EB3F-A483-4937-A50B-5ED25567B96F}" dt="2023-02-09T10:18:54.693" v="77" actId="26606"/>
          <ac:spMkLst>
            <pc:docMk/>
            <pc:sldMk cId="426777395" sldId="584"/>
            <ac:spMk id="14" creationId="{375E0459-6403-40CD-989D-56A4407CA12E}"/>
          </ac:spMkLst>
        </pc:spChg>
        <pc:spChg chg="mod">
          <ac:chgData name="James Williams" userId="c957a50b-491f-4d94-b4bc-52aca3e2340d" providerId="ADAL" clId="{B974EB3F-A483-4937-A50B-5ED25567B96F}" dt="2023-02-09T10:19:17.917" v="86" actId="1076"/>
          <ac:spMkLst>
            <pc:docMk/>
            <pc:sldMk cId="426777395" sldId="584"/>
            <ac:spMk id="15" creationId="{005CED6A-A5A7-4341-8E5F-61ACE04CC2A1}"/>
          </ac:spMkLst>
        </pc:spChg>
        <pc:spChg chg="del">
          <ac:chgData name="James Williams" userId="c957a50b-491f-4d94-b4bc-52aca3e2340d" providerId="ADAL" clId="{B974EB3F-A483-4937-A50B-5ED25567B96F}" dt="2023-02-09T10:18:54.693" v="77" actId="26606"/>
          <ac:spMkLst>
            <pc:docMk/>
            <pc:sldMk cId="426777395" sldId="584"/>
            <ac:spMk id="16" creationId="{53E5B1A8-3AC9-4BD1-9BBC-78CA94F2D1BA}"/>
          </ac:spMkLst>
        </pc:spChg>
        <pc:spChg chg="add">
          <ac:chgData name="James Williams" userId="c957a50b-491f-4d94-b4bc-52aca3e2340d" providerId="ADAL" clId="{B974EB3F-A483-4937-A50B-5ED25567B96F}" dt="2023-02-09T10:18:54.693" v="77" actId="26606"/>
          <ac:spMkLst>
            <pc:docMk/>
            <pc:sldMk cId="426777395" sldId="584"/>
            <ac:spMk id="21" creationId="{C4285719-470E-454C-AF62-8323075F1F5B}"/>
          </ac:spMkLst>
        </pc:spChg>
        <pc:spChg chg="add">
          <ac:chgData name="James Williams" userId="c957a50b-491f-4d94-b4bc-52aca3e2340d" providerId="ADAL" clId="{B974EB3F-A483-4937-A50B-5ED25567B96F}" dt="2023-02-09T10:18:54.693" v="77" actId="26606"/>
          <ac:spMkLst>
            <pc:docMk/>
            <pc:sldMk cId="426777395" sldId="584"/>
            <ac:spMk id="23" creationId="{CD9FE4EF-C4D8-49A0-B2FF-81D8DB7D8A24}"/>
          </ac:spMkLst>
        </pc:spChg>
        <pc:spChg chg="add">
          <ac:chgData name="James Williams" userId="c957a50b-491f-4d94-b4bc-52aca3e2340d" providerId="ADAL" clId="{B974EB3F-A483-4937-A50B-5ED25567B96F}" dt="2023-02-09T10:18:54.693" v="77" actId="26606"/>
          <ac:spMkLst>
            <pc:docMk/>
            <pc:sldMk cId="426777395" sldId="584"/>
            <ac:spMk id="25" creationId="{4300840D-0A0B-4512-BACA-B439D5B9C57C}"/>
          </ac:spMkLst>
        </pc:spChg>
        <pc:spChg chg="add">
          <ac:chgData name="James Williams" userId="c957a50b-491f-4d94-b4bc-52aca3e2340d" providerId="ADAL" clId="{B974EB3F-A483-4937-A50B-5ED25567B96F}" dt="2023-02-09T10:18:54.693" v="77" actId="26606"/>
          <ac:spMkLst>
            <pc:docMk/>
            <pc:sldMk cId="426777395" sldId="584"/>
            <ac:spMk id="27" creationId="{D2B78728-A580-49A7-84F9-6EF6F583ADE0}"/>
          </ac:spMkLst>
        </pc:spChg>
        <pc:spChg chg="add">
          <ac:chgData name="James Williams" userId="c957a50b-491f-4d94-b4bc-52aca3e2340d" providerId="ADAL" clId="{B974EB3F-A483-4937-A50B-5ED25567B96F}" dt="2023-02-09T10:18:54.693" v="77" actId="26606"/>
          <ac:spMkLst>
            <pc:docMk/>
            <pc:sldMk cId="426777395" sldId="584"/>
            <ac:spMk id="29" creationId="{38FAA1A1-D861-433F-88FA-1E9D6FD31D11}"/>
          </ac:spMkLst>
        </pc:spChg>
        <pc:spChg chg="add">
          <ac:chgData name="James Williams" userId="c957a50b-491f-4d94-b4bc-52aca3e2340d" providerId="ADAL" clId="{B974EB3F-A483-4937-A50B-5ED25567B96F}" dt="2023-02-09T10:18:54.693" v="77" actId="26606"/>
          <ac:spMkLst>
            <pc:docMk/>
            <pc:sldMk cId="426777395" sldId="584"/>
            <ac:spMk id="31" creationId="{8D71EDA1-87BF-4D5D-AB79-F346FD19278A}"/>
          </ac:spMkLst>
        </pc:spChg>
        <pc:picChg chg="add mod ord">
          <ac:chgData name="James Williams" userId="c957a50b-491f-4d94-b4bc-52aca3e2340d" providerId="ADAL" clId="{B974EB3F-A483-4937-A50B-5ED25567B96F}" dt="2023-02-09T10:19:33.636" v="92" actId="1076"/>
          <ac:picMkLst>
            <pc:docMk/>
            <pc:sldMk cId="426777395" sldId="584"/>
            <ac:picMk id="4" creationId="{593751AC-0ADD-39BF-B12C-1CF5EAAB2955}"/>
          </ac:picMkLst>
        </pc:picChg>
      </pc:sldChg>
      <pc:sldChg chg="modSp mod">
        <pc:chgData name="James Williams" userId="c957a50b-491f-4d94-b4bc-52aca3e2340d" providerId="ADAL" clId="{B974EB3F-A483-4937-A50B-5ED25567B96F}" dt="2023-02-14T14:48:37.920" v="835" actId="113"/>
        <pc:sldMkLst>
          <pc:docMk/>
          <pc:sldMk cId="1430976284" sldId="585"/>
        </pc:sldMkLst>
        <pc:spChg chg="mod">
          <ac:chgData name="James Williams" userId="c957a50b-491f-4d94-b4bc-52aca3e2340d" providerId="ADAL" clId="{B974EB3F-A483-4937-A50B-5ED25567B96F}" dt="2023-02-14T14:48:37.920" v="835" actId="113"/>
          <ac:spMkLst>
            <pc:docMk/>
            <pc:sldMk cId="1430976284" sldId="585"/>
            <ac:spMk id="11" creationId="{5D64C150-CF1B-A757-1EBE-19D7FE4FA8FE}"/>
          </ac:spMkLst>
        </pc:spChg>
        <pc:spChg chg="mod">
          <ac:chgData name="James Williams" userId="c957a50b-491f-4d94-b4bc-52aca3e2340d" providerId="ADAL" clId="{B974EB3F-A483-4937-A50B-5ED25567B96F}" dt="2023-02-14T14:48:28.083" v="834" actId="113"/>
          <ac:spMkLst>
            <pc:docMk/>
            <pc:sldMk cId="1430976284" sldId="585"/>
            <ac:spMk id="15" creationId="{005CED6A-A5A7-4341-8E5F-61ACE04CC2A1}"/>
          </ac:spMkLst>
        </pc:spChg>
      </pc:sldChg>
      <pc:sldChg chg="new del">
        <pc:chgData name="James Williams" userId="c957a50b-491f-4d94-b4bc-52aca3e2340d" providerId="ADAL" clId="{B974EB3F-A483-4937-A50B-5ED25567B96F}" dt="2023-02-09T10:23:20.849" v="238" actId="2696"/>
        <pc:sldMkLst>
          <pc:docMk/>
          <pc:sldMk cId="2275175395" sldId="587"/>
        </pc:sldMkLst>
      </pc:sldChg>
      <pc:sldChg chg="addSp modSp add mod">
        <pc:chgData name="James Williams" userId="c957a50b-491f-4d94-b4bc-52aca3e2340d" providerId="ADAL" clId="{B974EB3F-A483-4937-A50B-5ED25567B96F}" dt="2023-02-09T10:26:34.892" v="712" actId="20577"/>
        <pc:sldMkLst>
          <pc:docMk/>
          <pc:sldMk cId="3548932091" sldId="588"/>
        </pc:sldMkLst>
        <pc:spChg chg="mod">
          <ac:chgData name="James Williams" userId="c957a50b-491f-4d94-b4bc-52aca3e2340d" providerId="ADAL" clId="{B974EB3F-A483-4937-A50B-5ED25567B96F}" dt="2023-02-09T10:26:34.892" v="712" actId="20577"/>
          <ac:spMkLst>
            <pc:docMk/>
            <pc:sldMk cId="3548932091" sldId="588"/>
            <ac:spMk id="2" creationId="{61365102-6F14-4FB7-8C3C-AB618E6179A2}"/>
          </ac:spMkLst>
        </pc:spChg>
        <pc:spChg chg="mod">
          <ac:chgData name="James Williams" userId="c957a50b-491f-4d94-b4bc-52aca3e2340d" providerId="ADAL" clId="{B974EB3F-A483-4937-A50B-5ED25567B96F}" dt="2023-02-09T10:26:23.793" v="703" actId="14100"/>
          <ac:spMkLst>
            <pc:docMk/>
            <pc:sldMk cId="3548932091" sldId="588"/>
            <ac:spMk id="15" creationId="{005CED6A-A5A7-4341-8E5F-61ACE04CC2A1}"/>
          </ac:spMkLst>
        </pc:spChg>
        <pc:picChg chg="add mod ord">
          <ac:chgData name="James Williams" userId="c957a50b-491f-4d94-b4bc-52aca3e2340d" providerId="ADAL" clId="{B974EB3F-A483-4937-A50B-5ED25567B96F}" dt="2023-02-09T10:26:21.139" v="702" actId="1076"/>
          <ac:picMkLst>
            <pc:docMk/>
            <pc:sldMk cId="3548932091" sldId="588"/>
            <ac:picMk id="3" creationId="{FC853D20-0C6E-57A7-2EE6-C4AAB2FEAA4E}"/>
          </ac:picMkLst>
        </pc:picChg>
      </pc:sldChg>
      <pc:sldChg chg="add">
        <pc:chgData name="James Williams" userId="c957a50b-491f-4d94-b4bc-52aca3e2340d" providerId="ADAL" clId="{B974EB3F-A483-4937-A50B-5ED25567B96F}" dt="2023-02-14T14:22:25.999" v="713"/>
        <pc:sldMkLst>
          <pc:docMk/>
          <pc:sldMk cId="699164645" sldId="589"/>
        </pc:sldMkLst>
      </pc:sldChg>
      <pc:sldChg chg="addSp delSp modSp add mod">
        <pc:chgData name="James Williams" userId="c957a50b-491f-4d94-b4bc-52aca3e2340d" providerId="ADAL" clId="{B974EB3F-A483-4937-A50B-5ED25567B96F}" dt="2023-03-06T11:05:28.863" v="2143" actId="20577"/>
        <pc:sldMkLst>
          <pc:docMk/>
          <pc:sldMk cId="296005238" sldId="590"/>
        </pc:sldMkLst>
        <pc:spChg chg="mod">
          <ac:chgData name="James Williams" userId="c957a50b-491f-4d94-b4bc-52aca3e2340d" providerId="ADAL" clId="{B974EB3F-A483-4937-A50B-5ED25567B96F}" dt="2023-03-02T18:13:24.966" v="1962" actId="20577"/>
          <ac:spMkLst>
            <pc:docMk/>
            <pc:sldMk cId="296005238" sldId="590"/>
            <ac:spMk id="2" creationId="{61365102-6F14-4FB7-8C3C-AB618E6179A2}"/>
          </ac:spMkLst>
        </pc:spChg>
        <pc:spChg chg="add del mod">
          <ac:chgData name="James Williams" userId="c957a50b-491f-4d94-b4bc-52aca3e2340d" providerId="ADAL" clId="{B974EB3F-A483-4937-A50B-5ED25567B96F}" dt="2023-03-06T11:05:26.539" v="2142" actId="478"/>
          <ac:spMkLst>
            <pc:docMk/>
            <pc:sldMk cId="296005238" sldId="590"/>
            <ac:spMk id="4" creationId="{034CCEEF-E0D5-8F25-AA30-27AE0D4BB7E5}"/>
          </ac:spMkLst>
        </pc:spChg>
        <pc:spChg chg="mod">
          <ac:chgData name="James Williams" userId="c957a50b-491f-4d94-b4bc-52aca3e2340d" providerId="ADAL" clId="{B974EB3F-A483-4937-A50B-5ED25567B96F}" dt="2023-03-06T11:05:28.863" v="2143" actId="20577"/>
          <ac:spMkLst>
            <pc:docMk/>
            <pc:sldMk cId="296005238" sldId="590"/>
            <ac:spMk id="15" creationId="{005CED6A-A5A7-4341-8E5F-61ACE04CC2A1}"/>
          </ac:spMkLst>
        </pc:spChg>
      </pc:sldChg>
      <pc:sldChg chg="new del">
        <pc:chgData name="James Williams" userId="c957a50b-491f-4d94-b4bc-52aca3e2340d" providerId="ADAL" clId="{B974EB3F-A483-4937-A50B-5ED25567B96F}" dt="2023-03-01T12:10:44.239" v="1020" actId="680"/>
        <pc:sldMkLst>
          <pc:docMk/>
          <pc:sldMk cId="2399938295" sldId="590"/>
        </pc:sldMkLst>
      </pc:sldChg>
      <pc:sldChg chg="addSp delSp modSp add mod">
        <pc:chgData name="James Williams" userId="c957a50b-491f-4d94-b4bc-52aca3e2340d" providerId="ADAL" clId="{B974EB3F-A483-4937-A50B-5ED25567B96F}" dt="2023-03-12T15:30:13.220" v="2184" actId="208"/>
        <pc:sldMkLst>
          <pc:docMk/>
          <pc:sldMk cId="1241223860" sldId="591"/>
        </pc:sldMkLst>
        <pc:spChg chg="mod">
          <ac:chgData name="James Williams" userId="c957a50b-491f-4d94-b4bc-52aca3e2340d" providerId="ADAL" clId="{B974EB3F-A483-4937-A50B-5ED25567B96F}" dt="2023-03-12T15:29:35.468" v="2174" actId="114"/>
          <ac:spMkLst>
            <pc:docMk/>
            <pc:sldMk cId="1241223860" sldId="591"/>
            <ac:spMk id="2" creationId="{61365102-6F14-4FB7-8C3C-AB618E6179A2}"/>
          </ac:spMkLst>
        </pc:spChg>
        <pc:spChg chg="add del mod">
          <ac:chgData name="James Williams" userId="c957a50b-491f-4d94-b4bc-52aca3e2340d" providerId="ADAL" clId="{B974EB3F-A483-4937-A50B-5ED25567B96F}" dt="2023-03-12T15:29:20.979" v="2170" actId="478"/>
          <ac:spMkLst>
            <pc:docMk/>
            <pc:sldMk cId="1241223860" sldId="591"/>
            <ac:spMk id="4" creationId="{EDA9E24B-0FDA-8F3B-EAA8-1421AB8A2830}"/>
          </ac:spMkLst>
        </pc:spChg>
        <pc:spChg chg="del">
          <ac:chgData name="James Williams" userId="c957a50b-491f-4d94-b4bc-52aca3e2340d" providerId="ADAL" clId="{B974EB3F-A483-4937-A50B-5ED25567B96F}" dt="2023-03-12T15:29:18.075" v="2169" actId="478"/>
          <ac:spMkLst>
            <pc:docMk/>
            <pc:sldMk cId="1241223860" sldId="591"/>
            <ac:spMk id="15" creationId="{005CED6A-A5A7-4341-8E5F-61ACE04CC2A1}"/>
          </ac:spMkLst>
        </pc:spChg>
        <pc:picChg chg="add mod">
          <ac:chgData name="James Williams" userId="c957a50b-491f-4d94-b4bc-52aca3e2340d" providerId="ADAL" clId="{B974EB3F-A483-4937-A50B-5ED25567B96F}" dt="2023-03-12T15:29:44.875" v="2175"/>
          <ac:picMkLst>
            <pc:docMk/>
            <pc:sldMk cId="1241223860" sldId="591"/>
            <ac:picMk id="6" creationId="{2ACA1CF4-1FC0-0EBD-7971-F5B00703EA54}"/>
          </ac:picMkLst>
        </pc:picChg>
        <pc:picChg chg="add mod">
          <ac:chgData name="James Williams" userId="c957a50b-491f-4d94-b4bc-52aca3e2340d" providerId="ADAL" clId="{B974EB3F-A483-4937-A50B-5ED25567B96F}" dt="2023-03-12T15:30:13.220" v="2184" actId="208"/>
          <ac:picMkLst>
            <pc:docMk/>
            <pc:sldMk cId="1241223860" sldId="591"/>
            <ac:picMk id="9" creationId="{4442A464-6240-4464-4A91-D5E97623390D}"/>
          </ac:picMkLst>
        </pc:picChg>
      </pc:sldChg>
    </pc:docChg>
  </pc:docChgLst>
  <pc:docChgLst>
    <pc:chgData name="James Williams" userId="c957a50b-491f-4d94-b4bc-52aca3e2340d" providerId="ADAL" clId="{AD4B5113-5431-4F42-83C1-BD05920AE7E7}"/>
    <pc:docChg chg="undo custSel addSld modSld sldOrd modSection">
      <pc:chgData name="James Williams" userId="c957a50b-491f-4d94-b4bc-52aca3e2340d" providerId="ADAL" clId="{AD4B5113-5431-4F42-83C1-BD05920AE7E7}" dt="2023-06-29T13:04:02.206" v="418" actId="404"/>
      <pc:docMkLst>
        <pc:docMk/>
      </pc:docMkLst>
      <pc:sldChg chg="modSp new mod ord">
        <pc:chgData name="James Williams" userId="c957a50b-491f-4d94-b4bc-52aca3e2340d" providerId="ADAL" clId="{AD4B5113-5431-4F42-83C1-BD05920AE7E7}" dt="2023-06-14T12:51:00.880" v="21" actId="115"/>
        <pc:sldMkLst>
          <pc:docMk/>
          <pc:sldMk cId="1187349231" sldId="592"/>
        </pc:sldMkLst>
        <pc:spChg chg="mod">
          <ac:chgData name="James Williams" userId="c957a50b-491f-4d94-b4bc-52aca3e2340d" providerId="ADAL" clId="{AD4B5113-5431-4F42-83C1-BD05920AE7E7}" dt="2023-06-14T12:51:00.880" v="21" actId="115"/>
          <ac:spMkLst>
            <pc:docMk/>
            <pc:sldMk cId="1187349231" sldId="592"/>
            <ac:spMk id="2" creationId="{D4022E90-4524-059D-4BD6-F5DC23E74473}"/>
          </ac:spMkLst>
        </pc:spChg>
        <pc:spChg chg="mod">
          <ac:chgData name="James Williams" userId="c957a50b-491f-4d94-b4bc-52aca3e2340d" providerId="ADAL" clId="{AD4B5113-5431-4F42-83C1-BD05920AE7E7}" dt="2023-06-14T12:50:54.376" v="7" actId="20577"/>
          <ac:spMkLst>
            <pc:docMk/>
            <pc:sldMk cId="1187349231" sldId="592"/>
            <ac:spMk id="3" creationId="{74B9994F-E1EC-5DA0-F03A-B3823B3DA3D3}"/>
          </ac:spMkLst>
        </pc:spChg>
      </pc:sldChg>
      <pc:sldChg chg="addSp delSp modSp add mod">
        <pc:chgData name="James Williams" userId="c957a50b-491f-4d94-b4bc-52aca3e2340d" providerId="ADAL" clId="{AD4B5113-5431-4F42-83C1-BD05920AE7E7}" dt="2023-06-29T13:04:02.206" v="418" actId="404"/>
        <pc:sldMkLst>
          <pc:docMk/>
          <pc:sldMk cId="1496720946" sldId="593"/>
        </pc:sldMkLst>
        <pc:spChg chg="mod">
          <ac:chgData name="James Williams" userId="c957a50b-491f-4d94-b4bc-52aca3e2340d" providerId="ADAL" clId="{AD4B5113-5431-4F42-83C1-BD05920AE7E7}" dt="2023-06-29T13:00:15.360" v="300" actId="113"/>
          <ac:spMkLst>
            <pc:docMk/>
            <pc:sldMk cId="1496720946" sldId="593"/>
            <ac:spMk id="2" creationId="{61365102-6F14-4FB7-8C3C-AB618E6179A2}"/>
          </ac:spMkLst>
        </pc:spChg>
        <pc:spChg chg="del">
          <ac:chgData name="James Williams" userId="c957a50b-491f-4d94-b4bc-52aca3e2340d" providerId="ADAL" clId="{AD4B5113-5431-4F42-83C1-BD05920AE7E7}" dt="2023-06-29T12:57:34.095" v="164" actId="26606"/>
          <ac:spMkLst>
            <pc:docMk/>
            <pc:sldMk cId="1496720946" sldId="593"/>
            <ac:spMk id="8" creationId="{1B15ED52-F352-441B-82BF-E0EA34836D08}"/>
          </ac:spMkLst>
        </pc:spChg>
        <pc:spChg chg="del">
          <ac:chgData name="James Williams" userId="c957a50b-491f-4d94-b4bc-52aca3e2340d" providerId="ADAL" clId="{AD4B5113-5431-4F42-83C1-BD05920AE7E7}" dt="2023-06-29T12:57:34.095" v="164" actId="26606"/>
          <ac:spMkLst>
            <pc:docMk/>
            <pc:sldMk cId="1496720946" sldId="593"/>
            <ac:spMk id="10" creationId="{3B2E3793-BFE6-45A2-9B7B-E18844431C99}"/>
          </ac:spMkLst>
        </pc:spChg>
        <pc:spChg chg="del">
          <ac:chgData name="James Williams" userId="c957a50b-491f-4d94-b4bc-52aca3e2340d" providerId="ADAL" clId="{AD4B5113-5431-4F42-83C1-BD05920AE7E7}" dt="2023-06-29T12:57:34.095" v="164" actId="26606"/>
          <ac:spMkLst>
            <pc:docMk/>
            <pc:sldMk cId="1496720946" sldId="593"/>
            <ac:spMk id="12" creationId="{BC4C4868-CB8F-4AF9-9CDB-8108F2C19B67}"/>
          </ac:spMkLst>
        </pc:spChg>
        <pc:spChg chg="del">
          <ac:chgData name="James Williams" userId="c957a50b-491f-4d94-b4bc-52aca3e2340d" providerId="ADAL" clId="{AD4B5113-5431-4F42-83C1-BD05920AE7E7}" dt="2023-06-29T12:57:34.095" v="164" actId="26606"/>
          <ac:spMkLst>
            <pc:docMk/>
            <pc:sldMk cId="1496720946" sldId="593"/>
            <ac:spMk id="14" creationId="{375E0459-6403-40CD-989D-56A4407CA12E}"/>
          </ac:spMkLst>
        </pc:spChg>
        <pc:spChg chg="mod">
          <ac:chgData name="James Williams" userId="c957a50b-491f-4d94-b4bc-52aca3e2340d" providerId="ADAL" clId="{AD4B5113-5431-4F42-83C1-BD05920AE7E7}" dt="2023-06-29T13:04:02.206" v="418" actId="404"/>
          <ac:spMkLst>
            <pc:docMk/>
            <pc:sldMk cId="1496720946" sldId="593"/>
            <ac:spMk id="15" creationId="{005CED6A-A5A7-4341-8E5F-61ACE04CC2A1}"/>
          </ac:spMkLst>
        </pc:spChg>
        <pc:spChg chg="del">
          <ac:chgData name="James Williams" userId="c957a50b-491f-4d94-b4bc-52aca3e2340d" providerId="ADAL" clId="{AD4B5113-5431-4F42-83C1-BD05920AE7E7}" dt="2023-06-29T12:57:34.095" v="164" actId="26606"/>
          <ac:spMkLst>
            <pc:docMk/>
            <pc:sldMk cId="1496720946" sldId="593"/>
            <ac:spMk id="16" creationId="{53E5B1A8-3AC9-4BD1-9BBC-78CA94F2D1BA}"/>
          </ac:spMkLst>
        </pc:spChg>
        <pc:spChg chg="add del">
          <ac:chgData name="James Williams" userId="c957a50b-491f-4d94-b4bc-52aca3e2340d" providerId="ADAL" clId="{AD4B5113-5431-4F42-83C1-BD05920AE7E7}" dt="2023-06-29T12:57:47.264" v="170" actId="26606"/>
          <ac:spMkLst>
            <pc:docMk/>
            <pc:sldMk cId="1496720946" sldId="593"/>
            <ac:spMk id="21" creationId="{E8A8EAB8-D2FF-444D-B34B-7D32F106AD0E}"/>
          </ac:spMkLst>
        </pc:spChg>
        <pc:spChg chg="add del">
          <ac:chgData name="James Williams" userId="c957a50b-491f-4d94-b4bc-52aca3e2340d" providerId="ADAL" clId="{AD4B5113-5431-4F42-83C1-BD05920AE7E7}" dt="2023-06-29T12:57:47.264" v="170" actId="26606"/>
          <ac:spMkLst>
            <pc:docMk/>
            <pc:sldMk cId="1496720946" sldId="593"/>
            <ac:spMk id="30" creationId="{AAAE94E3-A7DB-4868-B1E3-E49703488BBC}"/>
          </ac:spMkLst>
        </pc:spChg>
        <pc:spChg chg="add del">
          <ac:chgData name="James Williams" userId="c957a50b-491f-4d94-b4bc-52aca3e2340d" providerId="ADAL" clId="{AD4B5113-5431-4F42-83C1-BD05920AE7E7}" dt="2023-06-29T12:57:47.264" v="170" actId="26606"/>
          <ac:spMkLst>
            <pc:docMk/>
            <pc:sldMk cId="1496720946" sldId="593"/>
            <ac:spMk id="36" creationId="{3873B707-463F-40B0-8227-E8CC6C67EB25}"/>
          </ac:spMkLst>
        </pc:spChg>
        <pc:spChg chg="add del">
          <ac:chgData name="James Williams" userId="c957a50b-491f-4d94-b4bc-52aca3e2340d" providerId="ADAL" clId="{AD4B5113-5431-4F42-83C1-BD05920AE7E7}" dt="2023-06-29T12:57:47.264" v="170" actId="26606"/>
          <ac:spMkLst>
            <pc:docMk/>
            <pc:sldMk cId="1496720946" sldId="593"/>
            <ac:spMk id="38" creationId="{C13237C8-E62C-4F0D-A318-BD6FB6C2D138}"/>
          </ac:spMkLst>
        </pc:spChg>
        <pc:spChg chg="add del">
          <ac:chgData name="James Williams" userId="c957a50b-491f-4d94-b4bc-52aca3e2340d" providerId="ADAL" clId="{AD4B5113-5431-4F42-83C1-BD05920AE7E7}" dt="2023-06-29T12:57:47.264" v="170" actId="26606"/>
          <ac:spMkLst>
            <pc:docMk/>
            <pc:sldMk cId="1496720946" sldId="593"/>
            <ac:spMk id="40" creationId="{19C9EAEA-39D0-4B0E-A0EB-51E7B26740B1}"/>
          </ac:spMkLst>
        </pc:spChg>
        <pc:spChg chg="add del">
          <ac:chgData name="James Williams" userId="c957a50b-491f-4d94-b4bc-52aca3e2340d" providerId="ADAL" clId="{AD4B5113-5431-4F42-83C1-BD05920AE7E7}" dt="2023-06-29T12:57:47.264" v="170" actId="26606"/>
          <ac:spMkLst>
            <pc:docMk/>
            <pc:sldMk cId="1496720946" sldId="593"/>
            <ac:spMk id="42" creationId="{8CB5D2D7-DF65-4E86-BFBA-FFB9B5ACEB64}"/>
          </ac:spMkLst>
        </pc:spChg>
        <pc:grpChg chg="add del">
          <ac:chgData name="James Williams" userId="c957a50b-491f-4d94-b4bc-52aca3e2340d" providerId="ADAL" clId="{AD4B5113-5431-4F42-83C1-BD05920AE7E7}" dt="2023-06-29T12:57:47.264" v="170" actId="26606"/>
          <ac:grpSpMkLst>
            <pc:docMk/>
            <pc:sldMk cId="1496720946" sldId="593"/>
            <ac:grpSpMk id="32" creationId="{1DE889C7-FAD6-4397-98E2-05D503484459}"/>
          </ac:grpSpMkLst>
        </pc:grpChg>
        <pc:picChg chg="add mod modCrop">
          <ac:chgData name="James Williams" userId="c957a50b-491f-4d94-b4bc-52aca3e2340d" providerId="ADAL" clId="{AD4B5113-5431-4F42-83C1-BD05920AE7E7}" dt="2023-06-29T12:58:20.841" v="176" actId="1076"/>
          <ac:picMkLst>
            <pc:docMk/>
            <pc:sldMk cId="1496720946" sldId="593"/>
            <ac:picMk id="4" creationId="{2B113D21-C82B-463B-A8ED-D6F63568A00A}"/>
          </ac:picMkLst>
        </pc:picChg>
        <pc:picChg chg="add del mod">
          <ac:chgData name="James Williams" userId="c957a50b-491f-4d94-b4bc-52aca3e2340d" providerId="ADAL" clId="{AD4B5113-5431-4F42-83C1-BD05920AE7E7}" dt="2023-06-29T12:56:45.926" v="163" actId="21"/>
          <ac:picMkLst>
            <pc:docMk/>
            <pc:sldMk cId="1496720946" sldId="593"/>
            <ac:picMk id="6" creationId="{58E3DD91-D05D-DAAC-C191-5EE7CF93CA1A}"/>
          </ac:picMkLst>
        </pc:picChg>
        <pc:picChg chg="add mod">
          <ac:chgData name="James Williams" userId="c957a50b-491f-4d94-b4bc-52aca3e2340d" providerId="ADAL" clId="{AD4B5113-5431-4F42-83C1-BD05920AE7E7}" dt="2023-06-29T13:01:47.912" v="365" actId="1076"/>
          <ac:picMkLst>
            <pc:docMk/>
            <pc:sldMk cId="1496720946" sldId="593"/>
            <ac:picMk id="7" creationId="{FBD8D187-D2CD-9CEE-60AB-3E5FDE5D485B}"/>
          </ac:picMkLst>
        </pc:picChg>
        <pc:cxnChg chg="add del">
          <ac:chgData name="James Williams" userId="c957a50b-491f-4d94-b4bc-52aca3e2340d" providerId="ADAL" clId="{AD4B5113-5431-4F42-83C1-BD05920AE7E7}" dt="2023-06-29T12:57:47.264" v="170" actId="26606"/>
          <ac:cxnSpMkLst>
            <pc:docMk/>
            <pc:sldMk cId="1496720946" sldId="593"/>
            <ac:cxnSpMk id="23" creationId="{EEA38897-7BA3-4408-8083-3235339C4A60}"/>
          </ac:cxnSpMkLst>
        </pc:cxnChg>
        <pc:cxnChg chg="add del">
          <ac:chgData name="James Williams" userId="c957a50b-491f-4d94-b4bc-52aca3e2340d" providerId="ADAL" clId="{AD4B5113-5431-4F42-83C1-BD05920AE7E7}" dt="2023-06-29T12:57:47.264" v="170" actId="26606"/>
          <ac:cxnSpMkLst>
            <pc:docMk/>
            <pc:sldMk cId="1496720946" sldId="593"/>
            <ac:cxnSpMk id="25" creationId="{F11AD06B-AB20-4097-8606-5DA00DBACE88}"/>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446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9009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6377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721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(64) next to edge is the number of instances of IE/Edge running in memory including all Edge Windows and tabs.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1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A process/thread handle is a number that uniquely identifies a process/thread that is used by the  </a:t>
            </a:r>
            <a:r>
              <a:rPr lang="en-US" b="0" i="0" dirty="0" err="1">
                <a:solidFill>
                  <a:srgbClr val="040C28"/>
                </a:solidFill>
                <a:effectLst/>
                <a:latin typeface="Google Sans"/>
              </a:rPr>
              <a:t>kernal</a:t>
            </a:r>
            <a:r>
              <a:rPr lang="en-US" b="0" i="0" dirty="0">
                <a:solidFill>
                  <a:srgbClr val="040C28"/>
                </a:solidFill>
                <a:effectLst/>
                <a:latin typeface="Google Sans"/>
              </a:rPr>
              <a:t> to  manage the life-cycle of the thread/process. A process ID is a number that uniquely identifies a process.</a:t>
            </a:r>
          </a:p>
          <a:p>
            <a:pPr algn="l"/>
            <a:r>
              <a:rPr lang="en-US" b="0" i="0" dirty="0">
                <a:solidFill>
                  <a:srgbClr val="202124"/>
                </a:solidFill>
                <a:effectLst/>
                <a:latin typeface="Google Sans"/>
              </a:rPr>
              <a:t>2 cores and 4 logical processors: A</a:t>
            </a:r>
            <a:r>
              <a:rPr lang="en-US" b="0" i="0" dirty="0">
                <a:solidFill>
                  <a:srgbClr val="4D5156"/>
                </a:solidFill>
                <a:effectLst/>
                <a:latin typeface="Google Sans"/>
              </a:rPr>
              <a:t> processor (chip plugged onto the motherboard) might have two cores with four logical cores. To the OS this looks a lot like having 4 CPUs. </a:t>
            </a:r>
            <a:r>
              <a:rPr lang="en-US" b="0" i="0" dirty="0">
                <a:solidFill>
                  <a:srgbClr val="040C28"/>
                </a:solidFill>
                <a:effectLst/>
                <a:latin typeface="Google Sans"/>
              </a:rPr>
              <a:t>Electronically two CPU cores are each pretending to be two</a:t>
            </a:r>
            <a:r>
              <a:rPr lang="en-US" b="0" i="0" dirty="0">
                <a:solidFill>
                  <a:srgbClr val="4D5156"/>
                </a:solidFill>
                <a:effectLst/>
                <a:latin typeface="Google Sans"/>
              </a:rPr>
              <a:t>, to split the processing of threads/processes to enhance system performance. This is known as Simultaneous multi-threading or Hyper-Threading by Intel. It splits each physical core into two logical processors. </a:t>
            </a:r>
            <a:r>
              <a:rPr lang="en-US" b="0" i="0" dirty="0">
                <a:solidFill>
                  <a:srgbClr val="040C28"/>
                </a:solidFill>
                <a:effectLst/>
                <a:latin typeface="Google Sans"/>
              </a:rPr>
              <a:t>Each logical processor lets your operating system run two separate tasks</a:t>
            </a:r>
            <a:r>
              <a:rPr lang="en-US" b="0" i="0" dirty="0">
                <a:solidFill>
                  <a:srgbClr val="4D5156"/>
                </a:solidFill>
                <a:effectLst/>
                <a:latin typeface="Google Sans"/>
              </a:rPr>
              <a:t>. For example, an eight-core CPU appears as a single CPU with 8 cores and 16 logical processors.</a:t>
            </a: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5376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470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A process/thread handle is a number that uniquely identifies a process/thread that is used by the  </a:t>
            </a:r>
            <a:r>
              <a:rPr lang="en-US" b="0" i="0" dirty="0" err="1">
                <a:solidFill>
                  <a:srgbClr val="040C28"/>
                </a:solidFill>
                <a:effectLst/>
                <a:latin typeface="Google Sans"/>
              </a:rPr>
              <a:t>kernal</a:t>
            </a:r>
            <a:r>
              <a:rPr lang="en-US" b="0" i="0" dirty="0">
                <a:solidFill>
                  <a:srgbClr val="040C28"/>
                </a:solidFill>
                <a:effectLst/>
                <a:latin typeface="Google Sans"/>
              </a:rPr>
              <a:t> to  manage the life-cycle of the thread/process. A process ID is a number that uniquely identifies a process.</a:t>
            </a:r>
          </a:p>
          <a:p>
            <a:pPr algn="l"/>
            <a:r>
              <a:rPr lang="en-US" b="0" i="0" dirty="0">
                <a:solidFill>
                  <a:srgbClr val="202124"/>
                </a:solidFill>
                <a:effectLst/>
                <a:latin typeface="Google Sans"/>
              </a:rPr>
              <a:t>2 cores and 4 logical processors: A</a:t>
            </a:r>
            <a:r>
              <a:rPr lang="en-US" b="0" i="0" dirty="0">
                <a:solidFill>
                  <a:srgbClr val="4D5156"/>
                </a:solidFill>
                <a:effectLst/>
                <a:latin typeface="Google Sans"/>
              </a:rPr>
              <a:t> processor (chip plugged onto the motherboard) might have two cores with four logical cores. To the OS this looks a lot like having 4 CPUs. </a:t>
            </a:r>
            <a:r>
              <a:rPr lang="en-US" b="0" i="0" dirty="0">
                <a:solidFill>
                  <a:srgbClr val="040C28"/>
                </a:solidFill>
                <a:effectLst/>
                <a:latin typeface="Google Sans"/>
              </a:rPr>
              <a:t>Electronically two CPU cores are each pretending to be two</a:t>
            </a:r>
            <a:r>
              <a:rPr lang="en-US" b="0" i="0" dirty="0">
                <a:solidFill>
                  <a:srgbClr val="4D5156"/>
                </a:solidFill>
                <a:effectLst/>
                <a:latin typeface="Google Sans"/>
              </a:rPr>
              <a:t>, to split the processing of threads/processes to enhance system performance. This is known as Simultaneous multi-threading or Hyper-Threading by Intel. It splits each physical core into two logical processors. </a:t>
            </a:r>
            <a:r>
              <a:rPr lang="en-US" b="0" i="0" dirty="0">
                <a:solidFill>
                  <a:srgbClr val="040C28"/>
                </a:solidFill>
                <a:effectLst/>
                <a:latin typeface="Google Sans"/>
              </a:rPr>
              <a:t>Each logical processor lets your operating system run two separate tasks</a:t>
            </a:r>
            <a:r>
              <a:rPr lang="en-US" b="0" i="0" dirty="0">
                <a:solidFill>
                  <a:srgbClr val="4D5156"/>
                </a:solidFill>
                <a:effectLst/>
                <a:latin typeface="Google Sans"/>
              </a:rPr>
              <a:t>. For example, an eight-core CPU appears as a single CPU with 8 cores and 16 logical processors.</a:t>
            </a: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5136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5221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333333"/>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883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7924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027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123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696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388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6913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3817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405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0631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The ‘Event </a:t>
            </a:r>
            <a:r>
              <a:rPr lang="en-US" sz="1200" b="0" i="0" dirty="0" err="1">
                <a:effectLst/>
              </a:rPr>
              <a:t>Viewer’program</a:t>
            </a:r>
            <a:r>
              <a:rPr lang="en-US" sz="1200" b="0" i="0" dirty="0">
                <a:effectLst/>
              </a:rPr>
              <a:t> = </a:t>
            </a:r>
            <a:r>
              <a:rPr lang="en-US" sz="1200" dirty="0"/>
              <a:t>A</a:t>
            </a:r>
            <a:r>
              <a:rPr lang="en-US" sz="1200" b="0" i="0" dirty="0">
                <a:effectLst/>
              </a:rPr>
              <a:t> component of Microsoft's Windows NT OS (1993).</a:t>
            </a:r>
          </a:p>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99421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22756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1312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95782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00570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6535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63261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0620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16979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319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60211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5914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6710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6881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20629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90108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Google Sans"/>
              </a:rPr>
              <a:t>“Physical memory (also known as RAM - random access memory) is </a:t>
            </a:r>
            <a:r>
              <a:rPr lang="en-US" b="0" i="0" dirty="0">
                <a:solidFill>
                  <a:srgbClr val="040C28"/>
                </a:solidFill>
                <a:effectLst/>
                <a:latin typeface="Google Sans"/>
              </a:rPr>
              <a:t>a hardware component that provides temporary, high-speed storage for actively running processes, programs, and data</a:t>
            </a:r>
            <a:r>
              <a:rPr lang="en-US" b="0" i="0" dirty="0">
                <a:solidFill>
                  <a:srgbClr val="202124"/>
                </a:solidFill>
                <a:effectLst/>
                <a:latin typeface="Google Sans"/>
              </a:rPr>
              <a:t>. It allows the CPU to quickly access the data, significantly boosting a computer's performance.” [r]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7836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03509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59</a:t>
            </a:fld>
            <a:endParaRPr lang="en-GB"/>
          </a:p>
        </p:txBody>
      </p:sp>
    </p:spTree>
    <p:extLst>
      <p:ext uri="{BB962C8B-B14F-4D97-AF65-F5344CB8AC3E}">
        <p14:creationId xmlns:p14="http://schemas.microsoft.com/office/powerpoint/2010/main" val="12682341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60</a:t>
            </a:fld>
            <a:endParaRPr lang="en-GB"/>
          </a:p>
        </p:txBody>
      </p:sp>
    </p:spTree>
    <p:extLst>
      <p:ext uri="{BB962C8B-B14F-4D97-AF65-F5344CB8AC3E}">
        <p14:creationId xmlns:p14="http://schemas.microsoft.com/office/powerpoint/2010/main" val="23688798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61</a:t>
            </a:fld>
            <a:endParaRPr lang="en-GB"/>
          </a:p>
        </p:txBody>
      </p:sp>
    </p:spTree>
    <p:extLst>
      <p:ext uri="{BB962C8B-B14F-4D97-AF65-F5344CB8AC3E}">
        <p14:creationId xmlns:p14="http://schemas.microsoft.com/office/powerpoint/2010/main" val="26153427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62</a:t>
            </a:fld>
            <a:endParaRPr lang="en-GB"/>
          </a:p>
        </p:txBody>
      </p:sp>
    </p:spTree>
    <p:extLst>
      <p:ext uri="{BB962C8B-B14F-4D97-AF65-F5344CB8AC3E}">
        <p14:creationId xmlns:p14="http://schemas.microsoft.com/office/powerpoint/2010/main" val="3622403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17783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91848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1799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0226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08361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9742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60339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70</a:t>
            </a:fld>
            <a:endParaRPr lang="en-GB"/>
          </a:p>
        </p:txBody>
      </p:sp>
    </p:spTree>
    <p:extLst>
      <p:ext uri="{BB962C8B-B14F-4D97-AF65-F5344CB8AC3E}">
        <p14:creationId xmlns:p14="http://schemas.microsoft.com/office/powerpoint/2010/main" val="31293596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71</a:t>
            </a:fld>
            <a:endParaRPr lang="en-GB"/>
          </a:p>
        </p:txBody>
      </p:sp>
    </p:spTree>
    <p:extLst>
      <p:ext uri="{BB962C8B-B14F-4D97-AF65-F5344CB8AC3E}">
        <p14:creationId xmlns:p14="http://schemas.microsoft.com/office/powerpoint/2010/main" val="24551458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72</a:t>
            </a:fld>
            <a:endParaRPr lang="en-GB"/>
          </a:p>
        </p:txBody>
      </p:sp>
    </p:spTree>
    <p:extLst>
      <p:ext uri="{BB962C8B-B14F-4D97-AF65-F5344CB8AC3E}">
        <p14:creationId xmlns:p14="http://schemas.microsoft.com/office/powerpoint/2010/main" val="400364625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73</a:t>
            </a:fld>
            <a:endParaRPr lang="en-GB"/>
          </a:p>
        </p:txBody>
      </p:sp>
    </p:spTree>
    <p:extLst>
      <p:ext uri="{BB962C8B-B14F-4D97-AF65-F5344CB8AC3E}">
        <p14:creationId xmlns:p14="http://schemas.microsoft.com/office/powerpoint/2010/main" val="21444952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74</a:t>
            </a:fld>
            <a:endParaRPr lang="en-GB"/>
          </a:p>
        </p:txBody>
      </p:sp>
    </p:spTree>
    <p:extLst>
      <p:ext uri="{BB962C8B-B14F-4D97-AF65-F5344CB8AC3E}">
        <p14:creationId xmlns:p14="http://schemas.microsoft.com/office/powerpoint/2010/main" val="226036180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771018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225904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816794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419614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21614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50181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52873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787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275580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125772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45277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352815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741312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81716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20803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587917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768676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638498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9338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502746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27056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25675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480710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078378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648159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49928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462787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911990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763750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32592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398539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048479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229458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46276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280440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852891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918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05/03/2024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urplanetary.com/10-easy-tips-to-improve-computer-performance/"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tomshardware.com/uk/news/raspberry-pi-system-monitor-pc-hardware" TargetMode="Externa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1.png"/><Relationship Id="rId4" Type="http://schemas.openxmlformats.org/officeDocument/2006/relationships/hyperlink" Target="https://www.geeksvgs.com/id/183174"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learn.microsoft.com/en-us/sysinternals/downloads/process-explorer"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yQSHqt-wIkY"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pixabay.com/en/play-icon-free-wallpaper-vector-1173551/" TargetMode="External"/><Relationship Id="rId5" Type="http://schemas.openxmlformats.org/officeDocument/2006/relationships/image" Target="../media/image28.png"/><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hyperlink" Target="https://sourceforge.net/projects/processhacker/"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youtube.com/watch?v=gkAp9Ai0sdk"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3.xml.rels><?xml version="1.0" encoding="UTF-8" standalone="yes"?>
<Relationships xmlns="http://schemas.openxmlformats.org/package/2006/relationships"><Relationship Id="rId3" Type="http://schemas.openxmlformats.org/officeDocument/2006/relationships/hyperlink" Target="https://apps.microsoft.com/detail/9PGJGD53TN86?launch=true&amp;mode=full&amp;hl=en-us&amp;gl=gb&amp;ocid=bingwebsearch" TargetMode="External"/><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partitionwizard.com/clone-disk/system-detected-stack-based-buffer-overrun.html"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youtube.com/watch?v=wdHLuB4lkgg" TargetMode="Externa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43.svg"/><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3" Type="http://schemas.openxmlformats.org/officeDocument/2006/relationships/hyperlink" Target="https://www.loggly.com/ultimate-guide/windows-logging-basic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manageengine.com/products/eventlog/?utm_source=Comparitech&amp;utm_medium=Website-cpc&amp;utm_campaign=ELA-WinELMTools" TargetMode="External"/><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hyperlink" Target="https://www.netwrix.com/netwrix_event_log_manager.html"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43.svg"/><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youtube.com/watch?v=-fV7jZwZuGQ" TargetMode="External"/><Relationship Id="rId5" Type="http://schemas.openxmlformats.org/officeDocument/2006/relationships/hyperlink" Target="https://www.youtube.com/watch?v=_6fP8bV5Pb4" TargetMode="External"/><Relationship Id="rId4" Type="http://schemas.openxmlformats.org/officeDocument/2006/relationships/hyperlink" Target="https://www.youtube.com/watch?v=RSqM0RfRSjc"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eightforums.com/threads/system-health-report-generate-and-view-in-windows-8-1.52013/"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nextofwindows.com/10-important-windows-performance-counters-you-should-know-of"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56.svg"/><Relationship Id="rId4" Type="http://schemas.openxmlformats.org/officeDocument/2006/relationships/image" Target="../media/image55.png"/></Relationships>
</file>

<file path=ppt/slides/_rels/slide5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hL8eAzJz0cw"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png"/></Relationships>
</file>

<file path=ppt/slides/_rels/slide5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ex.stackexchange.com/questions/292031/custom-pstricks-directory-tree-to-tikz"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s://tex.stackexchange.com/questions/211726/draw-directory-tree-using-folder-icons"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64.png"/><Relationship Id="rId7" Type="http://schemas.openxmlformats.org/officeDocument/2006/relationships/hyperlink" Target="http://stackoverflow.com/questions/37862478/running-a-batch-file-through-command-prompt-system-cannot-find-the-path-specif"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hyperlink" Target="https://creativecommons.org/licenses/by/3.0/" TargetMode="External"/><Relationship Id="rId10" Type="http://schemas.openxmlformats.org/officeDocument/2006/relationships/hyperlink" Target="https://askubuntu.com/questions/119683/how-to-add-a-custom-shape-in-the-beginning-of-terminal-command-prompt" TargetMode="External"/><Relationship Id="rId4" Type="http://schemas.openxmlformats.org/officeDocument/2006/relationships/hyperlink" Target="http://angkabelia.blogspot.com/2013/07/open-source-file-manager-berbasis-web.html" TargetMode="External"/><Relationship Id="rId9" Type="http://schemas.openxmlformats.org/officeDocument/2006/relationships/image" Target="../media/image66.png"/></Relationships>
</file>

<file path=ppt/slides/_rels/slide62.xml.rels><?xml version="1.0" encoding="UTF-8" standalone="yes"?>
<Relationships xmlns="http://schemas.openxmlformats.org/package/2006/relationships"><Relationship Id="rId3" Type="http://schemas.openxmlformats.org/officeDocument/2006/relationships/hyperlink" Target="https://reactos.org/"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Path_(computing)" TargetMode="External"/><Relationship Id="rId4" Type="http://schemas.openxmlformats.org/officeDocument/2006/relationships/image" Target="../media/image67.png"/></Relationships>
</file>

<file path=ppt/slides/_rels/slide6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kencenerelli.wordpress.com/2012/10/"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kencenerelli.wordpress.com/2012/10/"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www./?????.com"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70.svg"/></Relationships>
</file>

<file path=ppt/slides/_rels/slide69.xml.rels><?xml version="1.0" encoding="UTF-8" standalone="yes"?>
<Relationships xmlns="http://schemas.openxmlformats.org/package/2006/relationships"><Relationship Id="rId8" Type="http://schemas.openxmlformats.org/officeDocument/2006/relationships/image" Target="../media/image76.svg"/><Relationship Id="rId13" Type="http://schemas.openxmlformats.org/officeDocument/2006/relationships/image" Target="../media/image81.png"/><Relationship Id="rId3" Type="http://schemas.openxmlformats.org/officeDocument/2006/relationships/image" Target="../media/image71.png"/><Relationship Id="rId7" Type="http://schemas.openxmlformats.org/officeDocument/2006/relationships/image" Target="../media/image75.png"/><Relationship Id="rId12" Type="http://schemas.openxmlformats.org/officeDocument/2006/relationships/image" Target="../media/image80.sv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74.svg"/><Relationship Id="rId11" Type="http://schemas.openxmlformats.org/officeDocument/2006/relationships/image" Target="../media/image79.pn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 Id="rId14" Type="http://schemas.openxmlformats.org/officeDocument/2006/relationships/image" Target="../media/image82.svg"/></Relationships>
</file>

<file path=ppt/slides/_rels/slide7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Path_(computing)"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hyperlink" Target="https://creativecommons.org/licenses/by/3.0/"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hyperlink" Target="https://edtechsr.com/2018/11/30/edtech-situation-room-episode-116/" TargetMode="External"/><Relationship Id="rId5" Type="http://schemas.openxmlformats.org/officeDocument/2006/relationships/image" Target="../media/image83.jpg"/><Relationship Id="rId4" Type="http://schemas.openxmlformats.org/officeDocument/2006/relationships/hyperlink" Target="https://en.wikipedia.org/wiki/Path_(computing)"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s://www.lifewire.com/list-of-command-prompt-commands-4092302"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Path_(computing)" TargetMode="External"/><Relationship Id="rId4" Type="http://schemas.openxmlformats.org/officeDocument/2006/relationships/image" Target="../media/image67.png"/></Relationships>
</file>

<file path=ppt/slides/_rels/slide73.xml.rels><?xml version="1.0" encoding="UTF-8" standalone="yes"?>
<Relationships xmlns="http://schemas.openxmlformats.org/package/2006/relationships"><Relationship Id="rId8" Type="http://schemas.openxmlformats.org/officeDocument/2006/relationships/hyperlink" Target="http://sqlsailor.com/2013/02/26/getdbinfo/" TargetMode="External"/><Relationship Id="rId3" Type="http://schemas.openxmlformats.org/officeDocument/2006/relationships/hyperlink" Target="https://www.quora.com/Why-are-so-many-people-still-using-Command-Prompt-if-PowerShell-is-better" TargetMode="External"/><Relationship Id="rId7" Type="http://schemas.openxmlformats.org/officeDocument/2006/relationships/image" Target="../media/image85.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PowerShell" TargetMode="External"/><Relationship Id="rId4" Type="http://schemas.openxmlformats.org/officeDocument/2006/relationships/image" Target="../media/image84.png"/><Relationship Id="rId9" Type="http://schemas.openxmlformats.org/officeDocument/2006/relationships/hyperlink" Target="https://creativecommons.org/licenses/by-nc-nd/3.0/" TargetMode="External"/></Relationships>
</file>

<file path=ppt/slides/_rels/slide74.xml.rels><?xml version="1.0" encoding="UTF-8" standalone="yes"?>
<Relationships xmlns="http://schemas.openxmlformats.org/package/2006/relationships"><Relationship Id="rId8" Type="http://schemas.openxmlformats.org/officeDocument/2006/relationships/hyperlink" Target="https://www.varonis.com/blog/windows-powershell-tutorials/" TargetMode="External"/><Relationship Id="rId13" Type="http://schemas.openxmlformats.org/officeDocument/2006/relationships/hyperlink" Target="http://sqlsailor.com/2013/02/26/getdbinfo/" TargetMode="External"/><Relationship Id="rId3" Type="http://schemas.openxmlformats.org/officeDocument/2006/relationships/hyperlink" Target="https://www.youtube.com/watch?v=5I_iDp5WLt8" TargetMode="External"/><Relationship Id="rId7" Type="http://schemas.openxmlformats.org/officeDocument/2006/relationships/hyperlink" Target="https://www.comparitech.com/net-admin/powershell-cheat-sheet/" TargetMode="External"/><Relationship Id="rId12" Type="http://schemas.openxmlformats.org/officeDocument/2006/relationships/image" Target="../media/image85.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hyperlink" Target="https://www.youtube.com/watch?v=VFuobJbbDtU" TargetMode="External"/><Relationship Id="rId11" Type="http://schemas.openxmlformats.org/officeDocument/2006/relationships/hyperlink" Target="https://en.wikipedia.org/wiki/PowerShell" TargetMode="External"/><Relationship Id="rId5" Type="http://schemas.openxmlformats.org/officeDocument/2006/relationships/hyperlink" Target="https://www.techrepublic.com/blog/10-things/10-powershell-commands-every-windows-admin-should-know/" TargetMode="External"/><Relationship Id="rId15" Type="http://schemas.openxmlformats.org/officeDocument/2006/relationships/hyperlink" Target="https://creativecommons.org/licenses/by-nc-nd/3.0/" TargetMode="External"/><Relationship Id="rId10" Type="http://schemas.openxmlformats.org/officeDocument/2006/relationships/image" Target="../media/image84.png"/><Relationship Id="rId4" Type="http://schemas.openxmlformats.org/officeDocument/2006/relationships/hyperlink" Target="https://devblogs.microsoft.com/scripting/table-of-basic-powershell-commands/" TargetMode="External"/><Relationship Id="rId9" Type="http://schemas.openxmlformats.org/officeDocument/2006/relationships/hyperlink" Target="https://www.guru99.com/powershell-tutorial.html" TargetMode="External"/><Relationship Id="rId14" Type="http://schemas.openxmlformats.org/officeDocument/2006/relationships/hyperlink" Target="https://creativecommons.org/licenses/by-sa/3.0/"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8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1.png"/><Relationship Id="rId4" Type="http://schemas.openxmlformats.org/officeDocument/2006/relationships/hyperlink" Target="https://www.geeksvgs.com/id/183174"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8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87.xml.rels><?xml version="1.0" encoding="UTF-8" standalone="yes"?>
<Relationships xmlns="http://schemas.openxmlformats.org/package/2006/relationships"><Relationship Id="rId3" Type="http://schemas.openxmlformats.org/officeDocument/2006/relationships/image" Target="../media/image92.jpg"/><Relationship Id="rId2" Type="http://schemas.openxmlformats.org/officeDocument/2006/relationships/notesSlide" Target="../notesSlides/notesSlide64.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tecnoplc.com/mac-no-reconoce-el-disco-duro/" TargetMode="Externa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MBBWVgE0ewk&amp;list=PL6gx4Cwl9DGDV6SnbINlVUd0o2xT4JbMu" TargetMode="External"/><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95.svg"/></Relationships>
</file>

<file path=ppt/slides/_rels/slide9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95.svg"/></Relationships>
</file>

<file path=ppt/slides/_rels/slide9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7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kencenerelli.wordpress.com/2012/10/" TargetMode="External"/></Relationships>
</file>

<file path=ppt/slides/_rels/slide9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9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7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kencenerelli.wordpress.com/2012/10/" TargetMode="External"/></Relationships>
</file>

<file path=ppt/slides/_rels/slide97.xml.rels><?xml version="1.0" encoding="UTF-8" standalone="yes"?>
<Relationships xmlns="http://schemas.openxmlformats.org/package/2006/relationships"><Relationship Id="rId3" Type="http://schemas.openxmlformats.org/officeDocument/2006/relationships/hyperlink" Target="http://www./?????.com" TargetMode="External"/><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8" Type="http://schemas.openxmlformats.org/officeDocument/2006/relationships/image" Target="../media/image76.svg"/><Relationship Id="rId13" Type="http://schemas.openxmlformats.org/officeDocument/2006/relationships/image" Target="../media/image81.png"/><Relationship Id="rId3" Type="http://schemas.openxmlformats.org/officeDocument/2006/relationships/image" Target="../media/image71.png"/><Relationship Id="rId7" Type="http://schemas.openxmlformats.org/officeDocument/2006/relationships/image" Target="../media/image75.png"/><Relationship Id="rId12" Type="http://schemas.openxmlformats.org/officeDocument/2006/relationships/image" Target="../media/image80.svg"/><Relationship Id="rId2" Type="http://schemas.openxmlformats.org/officeDocument/2006/relationships/notesSlide" Target="../notesSlides/notesSlide76.xml"/><Relationship Id="rId1" Type="http://schemas.openxmlformats.org/officeDocument/2006/relationships/slideLayout" Target="../slideLayouts/slideLayout2.xml"/><Relationship Id="rId6" Type="http://schemas.openxmlformats.org/officeDocument/2006/relationships/image" Target="../media/image74.svg"/><Relationship Id="rId11" Type="http://schemas.openxmlformats.org/officeDocument/2006/relationships/image" Target="../media/image79.pn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 Id="rId14" Type="http://schemas.openxmlformats.org/officeDocument/2006/relationships/image" Target="../media/image82.svg"/></Relationships>
</file>

<file path=ppt/slides/_rels/slide101.xml.rels><?xml version="1.0" encoding="UTF-8" standalone="yes"?>
<Relationships xmlns="http://schemas.openxmlformats.org/package/2006/relationships"><Relationship Id="rId3" Type="http://schemas.openxmlformats.org/officeDocument/2006/relationships/hyperlink" Target="https://www.youtube.com/watch?v=Jfvg3CS1X3A" TargetMode="External"/><Relationship Id="rId2" Type="http://schemas.openxmlformats.org/officeDocument/2006/relationships/notesSlide" Target="../notesSlides/notesSlide77.xml"/><Relationship Id="rId1" Type="http://schemas.openxmlformats.org/officeDocument/2006/relationships/slideLayout" Target="../slideLayouts/slideLayout2.xml"/><Relationship Id="rId6" Type="http://schemas.openxmlformats.org/officeDocument/2006/relationships/image" Target="../media/image98.svg"/><Relationship Id="rId5" Type="http://schemas.openxmlformats.org/officeDocument/2006/relationships/image" Target="../media/image97.png"/><Relationship Id="rId4" Type="http://schemas.openxmlformats.org/officeDocument/2006/relationships/image" Target="../media/image96.png"/></Relationships>
</file>

<file path=ppt/slides/_rels/slide102.xml.rels><?xml version="1.0" encoding="UTF-8" standalone="yes"?>
<Relationships xmlns="http://schemas.openxmlformats.org/package/2006/relationships"><Relationship Id="rId8" Type="http://schemas.openxmlformats.org/officeDocument/2006/relationships/hyperlink" Target="https://beebom.com/command-prompt-tricks-to-know/#20" TargetMode="External"/><Relationship Id="rId3" Type="http://schemas.openxmlformats.org/officeDocument/2006/relationships/hyperlink" Target="https://beebom.com/command-prompt-tricks-to-know/#1" TargetMode="External"/><Relationship Id="rId7" Type="http://schemas.openxmlformats.org/officeDocument/2006/relationships/hyperlink" Target="https://beebom.com/command-prompt-tricks-to-know/#5" TargetMode="External"/><Relationship Id="rId2" Type="http://schemas.openxmlformats.org/officeDocument/2006/relationships/notesSlide" Target="../notesSlides/notesSlide78.xml"/><Relationship Id="rId1" Type="http://schemas.openxmlformats.org/officeDocument/2006/relationships/slideLayout" Target="../slideLayouts/slideLayout2.xml"/><Relationship Id="rId6" Type="http://schemas.openxmlformats.org/officeDocument/2006/relationships/hyperlink" Target="https://beebom.com/command-prompt-tricks-to-know/#4" TargetMode="External"/><Relationship Id="rId11" Type="http://schemas.openxmlformats.org/officeDocument/2006/relationships/image" Target="../media/image43.svg"/><Relationship Id="rId5" Type="http://schemas.openxmlformats.org/officeDocument/2006/relationships/hyperlink" Target="https://beebom.com/command-prompt-tricks-to-know/#3" TargetMode="External"/><Relationship Id="rId10" Type="http://schemas.openxmlformats.org/officeDocument/2006/relationships/image" Target="../media/image42.png"/><Relationship Id="rId4" Type="http://schemas.openxmlformats.org/officeDocument/2006/relationships/hyperlink" Target="https://beebom.com/command-prompt-tricks-to-know/#2" TargetMode="External"/><Relationship Id="rId9" Type="http://schemas.openxmlformats.org/officeDocument/2006/relationships/hyperlink" Target="https://beebom.com/command-prompt-tricks-to-know/" TargetMode="External"/></Relationships>
</file>

<file path=ppt/slides/_rels/slide10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hyperlink" Target="https://helpdeskgeek.com/help-desk/21-cmd-commands-all-windows-users-should-know/" TargetMode="External"/><Relationship Id="rId7" Type="http://schemas.openxmlformats.org/officeDocument/2006/relationships/image" Target="../media/image42.png"/><Relationship Id="rId2" Type="http://schemas.openxmlformats.org/officeDocument/2006/relationships/notesSlide" Target="../notesSlides/notesSlide79.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kencenerelli.wordpress.com/2012/10/" TargetMode="External"/><Relationship Id="rId4" Type="http://schemas.openxmlformats.org/officeDocument/2006/relationships/image" Target="../media/image68.png"/></Relationships>
</file>

<file path=ppt/slides/_rels/slide104.xml.rels><?xml version="1.0" encoding="UTF-8" standalone="yes"?>
<Relationships xmlns="http://schemas.openxmlformats.org/package/2006/relationships"><Relationship Id="rId3" Type="http://schemas.openxmlformats.org/officeDocument/2006/relationships/hyperlink" Target="https://helpdeskgeek.com/how-to/save-a-list-of-running-processes-to-a-text-file-in-windows/" TargetMode="External"/><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8" Type="http://schemas.openxmlformats.org/officeDocument/2006/relationships/hyperlink" Target="https://youtu.be/3Arj5zlUPG4" TargetMode="External"/><Relationship Id="rId3" Type="http://schemas.openxmlformats.org/officeDocument/2006/relationships/hyperlink" Target="https://youtu.be/r0g5eaR7T_8" TargetMode="External"/><Relationship Id="rId7" Type="http://schemas.openxmlformats.org/officeDocument/2006/relationships/hyperlink" Target="https://youtu.be/If4g2vVaiYk" TargetMode="External"/><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hyperlink" Target="https://youtu.be/3PajXKKGNck" TargetMode="External"/><Relationship Id="rId5" Type="http://schemas.openxmlformats.org/officeDocument/2006/relationships/hyperlink" Target="https://youtu.be/8CGOARw6zsk" TargetMode="External"/><Relationship Id="rId4" Type="http://schemas.openxmlformats.org/officeDocument/2006/relationships/hyperlink" Target="https://youtu.be/9jQthJ2uvLI" TargetMode="External"/></Relationships>
</file>

<file path=ppt/slides/_rels/slide10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s://www.warp.dev/" TargetMode="External"/><Relationship Id="rId7" Type="http://schemas.openxmlformats.org/officeDocument/2006/relationships/image" Target="../media/image99.png"/><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hyperlink" Target="https://www.youtube.com/watch?v=AtE2fNimYMI" TargetMode="External"/><Relationship Id="rId5" Type="http://schemas.openxmlformats.org/officeDocument/2006/relationships/hyperlink" Target="https://www.fastcompany.com/90907013/warp-terminal-command-line" TargetMode="External"/><Relationship Id="rId4" Type="http://schemas.openxmlformats.org/officeDocument/2006/relationships/hyperlink" Target="https://github.com/warpdotdev/Warp" TargetMode="External"/><Relationship Id="rId9" Type="http://schemas.openxmlformats.org/officeDocument/2006/relationships/image" Target="../media/image22.sv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dir" TargetMode="External"/><Relationship Id="rId2" Type="http://schemas.openxmlformats.org/officeDocument/2006/relationships/notesSlide" Target="../notesSlides/notesSlide84.xml"/><Relationship Id="rId1" Type="http://schemas.openxmlformats.org/officeDocument/2006/relationships/slideLayout" Target="../slideLayouts/slideLayout2.xml"/><Relationship Id="rId5" Type="http://schemas.openxmlformats.org/officeDocument/2006/relationships/hyperlink" Target="https://learn.microsoft.com/en-us/windows-server/administration/windows-commands/windows-commands" TargetMode="External"/><Relationship Id="rId4" Type="http://schemas.openxmlformats.org/officeDocument/2006/relationships/hyperlink" Target="https://en.wikibooks.org/wiki/Windows_Batch_Scripting#Switches" TargetMode="External"/></Relationships>
</file>

<file path=ppt/slides/_rels/slide109.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notesSlide" Target="../notesSlides/notesSlide85.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110.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windows-commands" TargetMode="External"/><Relationship Id="rId2" Type="http://schemas.openxmlformats.org/officeDocument/2006/relationships/notesSlide" Target="../notesSlides/notesSlide86.xml"/><Relationship Id="rId1" Type="http://schemas.openxmlformats.org/officeDocument/2006/relationships/slideLayout" Target="../slideLayouts/slideLayout2.xml"/><Relationship Id="rId4" Type="http://schemas.openxmlformats.org/officeDocument/2006/relationships/hyperlink" Target="https://learn.microsoft.com/en-us/windows-server/" TargetMode="Externa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88.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113.xml.rels><?xml version="1.0" encoding="UTF-8" standalone="yes"?>
<Relationships xmlns="http://schemas.openxmlformats.org/package/2006/relationships"><Relationship Id="rId3" Type="http://schemas.openxmlformats.org/officeDocument/2006/relationships/image" Target="../media/image100.jpg"/><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notesSlide" Target="../notesSlides/notesSlide90.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br>
              <a:rPr lang="en-GB" sz="5200" dirty="0">
                <a:solidFill>
                  <a:srgbClr val="FFFFFF"/>
                </a:solidFill>
                <a:highlight>
                  <a:srgbClr val="000000"/>
                </a:highlight>
              </a:rPr>
            </a:br>
            <a:r>
              <a:rPr lang="en-GB" sz="4400" dirty="0">
                <a:solidFill>
                  <a:srgbClr val="FFFFFF"/>
                </a:solidFill>
                <a:highlight>
                  <a:srgbClr val="FF0000"/>
                </a:highlight>
              </a:rPr>
              <a:t>3: System Performance &amp; File Management</a:t>
            </a: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1684280" y="1269303"/>
            <a:ext cx="8814302" cy="3081242"/>
          </a:xfrm>
        </p:spPr>
        <p:txBody>
          <a:bodyPr anchor="ctr">
            <a:normAutofit/>
          </a:bodyPr>
          <a:lstStyle/>
          <a:p>
            <a:pPr algn="l"/>
            <a:r>
              <a:rPr lang="en-GB" sz="4800" b="1" u="sng" dirty="0">
                <a:solidFill>
                  <a:srgbClr val="FFFFFF"/>
                </a:solidFill>
              </a:rPr>
              <a:t>Deck structure:</a:t>
            </a:r>
            <a:br>
              <a:rPr lang="en-GB" sz="4800" b="1" dirty="0">
                <a:solidFill>
                  <a:srgbClr val="FFFFFF"/>
                </a:solidFill>
              </a:rPr>
            </a:br>
            <a:r>
              <a:rPr lang="en-GB" sz="4800" b="1" dirty="0">
                <a:solidFill>
                  <a:srgbClr val="FFFFFF"/>
                </a:solidFill>
              </a:rPr>
              <a:t>Section 1: </a:t>
            </a:r>
            <a:r>
              <a:rPr lang="en-GB" sz="4800" dirty="0">
                <a:solidFill>
                  <a:srgbClr val="FFFFFF"/>
                </a:solidFill>
              </a:rPr>
              <a:t>Lecture/Demo slides</a:t>
            </a:r>
            <a:br>
              <a:rPr lang="en-GB" sz="4800" dirty="0">
                <a:solidFill>
                  <a:srgbClr val="FFFFFF"/>
                </a:solidFill>
              </a:rPr>
            </a:br>
            <a:r>
              <a:rPr lang="en-GB" sz="4800" b="1" dirty="0">
                <a:solidFill>
                  <a:srgbClr val="FFFFFF"/>
                </a:solidFill>
              </a:rPr>
              <a:t>Section 2: </a:t>
            </a:r>
            <a:r>
              <a:rPr lang="en-GB" sz="4800" dirty="0">
                <a:solidFill>
                  <a:srgbClr val="FFFFFF"/>
                </a:solidFill>
              </a:rPr>
              <a:t>Tutorial slides</a:t>
            </a:r>
            <a:endParaRPr lang="en-GB" sz="4800" dirty="0">
              <a:solidFill>
                <a:schemeClr val="bg1">
                  <a:lumMod val="50000"/>
                </a:schemeClr>
              </a:solidFill>
            </a:endParaRPr>
          </a:p>
        </p:txBody>
      </p:sp>
    </p:spTree>
    <p:extLst>
      <p:ext uri="{BB962C8B-B14F-4D97-AF65-F5344CB8AC3E}">
        <p14:creationId xmlns:p14="http://schemas.microsoft.com/office/powerpoint/2010/main" val="113424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1: </a:t>
            </a:r>
            <a:br>
              <a:rPr lang="en-GB" sz="4800" b="1" dirty="0">
                <a:solidFill>
                  <a:srgbClr val="FFFFFF"/>
                </a:solidFill>
              </a:rPr>
            </a:br>
            <a:r>
              <a:rPr lang="en-GB" sz="4800" dirty="0">
                <a:solidFill>
                  <a:srgbClr val="FFFFFF"/>
                </a:solidFill>
              </a:rPr>
              <a:t>OS Lecture</a:t>
            </a:r>
          </a:p>
        </p:txBody>
      </p:sp>
    </p:spTree>
    <p:extLst>
      <p:ext uri="{BB962C8B-B14F-4D97-AF65-F5344CB8AC3E}">
        <p14:creationId xmlns:p14="http://schemas.microsoft.com/office/powerpoint/2010/main" val="134249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5400" u="sng" dirty="0"/>
              <a:t>Introduction</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14745" y="1274707"/>
            <a:ext cx="8164733" cy="5243539"/>
          </a:xfrm>
        </p:spPr>
        <p:txBody>
          <a:bodyPr>
            <a:normAutofit fontScale="85000" lnSpcReduction="20000"/>
          </a:bodyPr>
          <a:lstStyle/>
          <a:p>
            <a:pPr marL="0" indent="0">
              <a:lnSpc>
                <a:spcPct val="110000"/>
              </a:lnSpc>
              <a:spcBef>
                <a:spcPts val="600"/>
              </a:spcBef>
              <a:buNone/>
            </a:pPr>
            <a:r>
              <a:rPr lang="en-GB" sz="3400" dirty="0"/>
              <a:t>Part 1: </a:t>
            </a:r>
          </a:p>
          <a:p>
            <a:pPr>
              <a:lnSpc>
                <a:spcPct val="110000"/>
              </a:lnSpc>
              <a:spcBef>
                <a:spcPts val="600"/>
              </a:spcBef>
            </a:pPr>
            <a:r>
              <a:rPr lang="en-GB" sz="3400" dirty="0">
                <a:highlight>
                  <a:srgbClr val="FFFF00"/>
                </a:highlight>
              </a:rPr>
              <a:t>System Performance Monitoring (Win OS)</a:t>
            </a:r>
            <a:endParaRPr lang="en-GB" sz="3400" b="1" dirty="0">
              <a:highlight>
                <a:srgbClr val="FFFF00"/>
              </a:highlight>
            </a:endParaRPr>
          </a:p>
          <a:p>
            <a:pPr marL="0" indent="0">
              <a:lnSpc>
                <a:spcPct val="110000"/>
              </a:lnSpc>
              <a:spcBef>
                <a:spcPts val="600"/>
              </a:spcBef>
              <a:buNone/>
            </a:pPr>
            <a:r>
              <a:rPr lang="en-GB" sz="3400" dirty="0"/>
              <a:t>Part 2:</a:t>
            </a:r>
          </a:p>
          <a:p>
            <a:pPr>
              <a:lnSpc>
                <a:spcPct val="110000"/>
              </a:lnSpc>
              <a:spcBef>
                <a:spcPts val="600"/>
              </a:spcBef>
            </a:pPr>
            <a:r>
              <a:rPr lang="en-GB" sz="3400" dirty="0">
                <a:highlight>
                  <a:srgbClr val="FFFF00"/>
                </a:highlight>
              </a:rPr>
              <a:t>File Systems</a:t>
            </a:r>
          </a:p>
          <a:p>
            <a:pPr>
              <a:lnSpc>
                <a:spcPct val="110000"/>
              </a:lnSpc>
              <a:spcBef>
                <a:spcPts val="600"/>
              </a:spcBef>
            </a:pPr>
            <a:r>
              <a:rPr lang="en-GB" sz="3400" dirty="0">
                <a:highlight>
                  <a:srgbClr val="FFFF00"/>
                </a:highlight>
              </a:rPr>
              <a:t>Command Line Interfaces (CLIs)</a:t>
            </a:r>
          </a:p>
          <a:p>
            <a:pPr>
              <a:lnSpc>
                <a:spcPct val="110000"/>
              </a:lnSpc>
              <a:spcBef>
                <a:spcPts val="600"/>
              </a:spcBef>
            </a:pPr>
            <a:r>
              <a:rPr lang="en-GB" sz="3400" dirty="0">
                <a:highlight>
                  <a:srgbClr val="FFFF00"/>
                </a:highlight>
              </a:rPr>
              <a:t>Command Prompt (</a:t>
            </a:r>
            <a:r>
              <a:rPr lang="en-GB" sz="3400" dirty="0" err="1">
                <a:highlight>
                  <a:srgbClr val="FFFF00"/>
                </a:highlight>
              </a:rPr>
              <a:t>cmd</a:t>
            </a:r>
            <a:r>
              <a:rPr lang="en-GB" sz="3400" dirty="0">
                <a:highlight>
                  <a:srgbClr val="FFFF00"/>
                </a:highlight>
              </a:rPr>
              <a:t>)</a:t>
            </a:r>
          </a:p>
          <a:p>
            <a:pPr marL="0" indent="0">
              <a:lnSpc>
                <a:spcPct val="110000"/>
              </a:lnSpc>
              <a:spcBef>
                <a:spcPts val="600"/>
              </a:spcBef>
              <a:buNone/>
            </a:pPr>
            <a:endParaRPr lang="en-GB" sz="1400" dirty="0"/>
          </a:p>
          <a:p>
            <a:pPr marL="0" indent="0">
              <a:lnSpc>
                <a:spcPct val="110000"/>
              </a:lnSpc>
              <a:spcBef>
                <a:spcPts val="600"/>
              </a:spcBef>
              <a:buNone/>
            </a:pPr>
            <a:r>
              <a:rPr lang="en-GB" sz="2400" dirty="0"/>
              <a:t>Note: </a:t>
            </a:r>
            <a:br>
              <a:rPr lang="en-GB" sz="2400" dirty="0"/>
            </a:br>
            <a:r>
              <a:rPr lang="en-GB" sz="2400" dirty="0"/>
              <a:t>* The slide deck includes some </a:t>
            </a:r>
            <a:r>
              <a:rPr lang="en-GB" sz="2400" b="1" dirty="0"/>
              <a:t>Bg. slides </a:t>
            </a:r>
            <a:r>
              <a:rPr lang="en-GB" sz="2400" dirty="0"/>
              <a:t>that</a:t>
            </a:r>
            <a:r>
              <a:rPr lang="en-GB" sz="2400" b="1" dirty="0"/>
              <a:t> </a:t>
            </a:r>
            <a:r>
              <a:rPr lang="en-GB" sz="2400" dirty="0"/>
              <a:t>are optional further reading for outside the Lecture/tutorial sessions. They include some additional </a:t>
            </a:r>
            <a:r>
              <a:rPr lang="en-GB" sz="2400" b="1" dirty="0"/>
              <a:t>background</a:t>
            </a:r>
            <a:r>
              <a:rPr lang="en-GB" sz="2400" dirty="0"/>
              <a:t> information and further description that may be useful if interested in learning more about the topics covered.</a:t>
            </a:r>
            <a:br>
              <a:rPr lang="en-GB" sz="2400" dirty="0"/>
            </a:br>
            <a:r>
              <a:rPr lang="en-GB" sz="2400" dirty="0"/>
              <a:t>* </a:t>
            </a:r>
            <a:r>
              <a:rPr lang="en-GB" sz="2400" b="1" dirty="0"/>
              <a:t>Modules at L5 &amp; L6 </a:t>
            </a:r>
            <a:r>
              <a:rPr lang="en-GB" sz="2400" dirty="0"/>
              <a:t>will cover some of these areas in more depth relevant to the programme being studied.</a:t>
            </a:r>
          </a:p>
          <a:p>
            <a:pPr marL="0" indent="0">
              <a:lnSpc>
                <a:spcPct val="110000"/>
              </a:lnSpc>
              <a:spcBef>
                <a:spcPts val="600"/>
              </a:spcBef>
              <a:buNone/>
            </a:pPr>
            <a:endParaRPr lang="en-GB" sz="1600" dirty="0"/>
          </a:p>
        </p:txBody>
      </p:sp>
    </p:spTree>
    <p:extLst>
      <p:ext uri="{BB962C8B-B14F-4D97-AF65-F5344CB8AC3E}">
        <p14:creationId xmlns:p14="http://schemas.microsoft.com/office/powerpoint/2010/main" val="359128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with a speedometer on the screen&#10;&#10;Description automatically generated">
            <a:extLst>
              <a:ext uri="{FF2B5EF4-FFF2-40B4-BE49-F238E27FC236}">
                <a16:creationId xmlns:a16="http://schemas.microsoft.com/office/drawing/2014/main" id="{713C5878-E5E6-5C96-73B7-1CB99DA2ED3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30" b="15075"/>
          <a:stretch/>
        </p:blipFill>
        <p:spPr>
          <a:xfrm>
            <a:off x="4267201" y="10"/>
            <a:ext cx="7924800" cy="3383270"/>
          </a:xfrm>
          <a:prstGeom prst="rect">
            <a:avLst/>
          </a:prstGeom>
        </p:spPr>
      </p:pic>
      <p:pic>
        <p:nvPicPr>
          <p:cNvPr id="5" name="Picture 4" descr="A screen with numbers and symbols&#10;&#10;Description automatically generated">
            <a:extLst>
              <a:ext uri="{FF2B5EF4-FFF2-40B4-BE49-F238E27FC236}">
                <a16:creationId xmlns:a16="http://schemas.microsoft.com/office/drawing/2014/main" id="{537094CD-3E7E-9D6F-B28F-0CC5AE96CED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0396" r="2" b="2"/>
          <a:stretch/>
        </p:blipFill>
        <p:spPr>
          <a:xfrm>
            <a:off x="4650916" y="3474720"/>
            <a:ext cx="7555832" cy="3383280"/>
          </a:xfrm>
          <a:prstGeom prst="rect">
            <a:avLst/>
          </a:prstGeom>
        </p:spPr>
      </p:pic>
      <p:sp useBgFill="1">
        <p:nvSpPr>
          <p:cNvPr id="25" name="Freeform: Shape 2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175CBB-CB68-B302-1676-AFA73F1DF83E}"/>
              </a:ext>
            </a:extLst>
          </p:cNvPr>
          <p:cNvSpPr>
            <a:spLocks noGrp="1"/>
          </p:cNvSpPr>
          <p:nvPr>
            <p:ph type="title"/>
          </p:nvPr>
        </p:nvSpPr>
        <p:spPr>
          <a:xfrm>
            <a:off x="274352" y="1691645"/>
            <a:ext cx="3223857" cy="883640"/>
          </a:xfrm>
        </p:spPr>
        <p:txBody>
          <a:bodyPr vert="horz" lIns="91440" tIns="45720" rIns="91440" bIns="45720" rtlCol="0" anchor="ctr">
            <a:normAutofit/>
          </a:bodyPr>
          <a:lstStyle/>
          <a:p>
            <a:r>
              <a:rPr lang="en-US" sz="4800" b="1" kern="1200" dirty="0">
                <a:solidFill>
                  <a:schemeClr val="tx1"/>
                </a:solidFill>
                <a:latin typeface="+mj-lt"/>
                <a:ea typeface="+mj-ea"/>
                <a:cs typeface="+mj-cs"/>
              </a:rPr>
              <a:t>Part 1: </a:t>
            </a:r>
          </a:p>
        </p:txBody>
      </p:sp>
      <p:sp>
        <p:nvSpPr>
          <p:cNvPr id="3" name="Content Placeholder 2">
            <a:extLst>
              <a:ext uri="{FF2B5EF4-FFF2-40B4-BE49-F238E27FC236}">
                <a16:creationId xmlns:a16="http://schemas.microsoft.com/office/drawing/2014/main" id="{9F9D8E71-F3F4-1AD8-BC1B-10BC4222204E}"/>
              </a:ext>
            </a:extLst>
          </p:cNvPr>
          <p:cNvSpPr>
            <a:spLocks noGrp="1"/>
          </p:cNvSpPr>
          <p:nvPr>
            <p:ph idx="1"/>
          </p:nvPr>
        </p:nvSpPr>
        <p:spPr>
          <a:xfrm>
            <a:off x="475687" y="2574163"/>
            <a:ext cx="4175229" cy="1083437"/>
          </a:xfrm>
        </p:spPr>
        <p:txBody>
          <a:bodyPr vert="horz" lIns="91440" tIns="45720" rIns="91440" bIns="45720" rtlCol="0">
            <a:normAutofit/>
          </a:bodyPr>
          <a:lstStyle/>
          <a:p>
            <a:r>
              <a:rPr lang="en-US" sz="3200" kern="1200" dirty="0">
                <a:solidFill>
                  <a:schemeClr val="tx1"/>
                </a:solidFill>
                <a:latin typeface="+mn-lt"/>
                <a:ea typeface="+mn-ea"/>
                <a:cs typeface="+mn-cs"/>
              </a:rPr>
              <a:t>System Performance Monitoring.</a:t>
            </a:r>
          </a:p>
        </p:txBody>
      </p:sp>
    </p:spTree>
    <p:extLst>
      <p:ext uri="{BB962C8B-B14F-4D97-AF65-F5344CB8AC3E}">
        <p14:creationId xmlns:p14="http://schemas.microsoft.com/office/powerpoint/2010/main" val="1287827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43584" y="278535"/>
            <a:ext cx="6098097" cy="1033669"/>
          </a:xfrm>
        </p:spPr>
        <p:txBody>
          <a:bodyPr>
            <a:normAutofit fontScale="90000"/>
          </a:bodyPr>
          <a:lstStyle/>
          <a:p>
            <a:r>
              <a:rPr lang="en-GB" sz="4800" b="1" dirty="0">
                <a:solidFill>
                  <a:srgbClr val="FFFFFF"/>
                </a:solidFill>
              </a:rPr>
              <a:t>Demo: System Monitoring</a:t>
            </a:r>
          </a:p>
        </p:txBody>
      </p:sp>
      <p:pic>
        <p:nvPicPr>
          <p:cNvPr id="6" name="Picture 5">
            <a:extLst>
              <a:ext uri="{FF2B5EF4-FFF2-40B4-BE49-F238E27FC236}">
                <a16:creationId xmlns:a16="http://schemas.microsoft.com/office/drawing/2014/main" id="{76C75DDE-893B-1C78-7D9B-8B97DCA5CC8D}"/>
              </a:ext>
            </a:extLst>
          </p:cNvPr>
          <p:cNvPicPr>
            <a:picLocks noChangeAspect="1"/>
          </p:cNvPicPr>
          <p:nvPr/>
        </p:nvPicPr>
        <p:blipFill rotWithShape="1">
          <a:blip r:embed="rId3"/>
          <a:srcRect t="11587" r="71270"/>
          <a:stretch/>
        </p:blipFill>
        <p:spPr>
          <a:xfrm>
            <a:off x="9194644" y="613424"/>
            <a:ext cx="2955471" cy="6063343"/>
          </a:xfrm>
          <a:prstGeom prst="rect">
            <a:avLst/>
          </a:prstGeom>
        </p:spPr>
      </p:pic>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201640" y="1597432"/>
            <a:ext cx="9170960" cy="2999356"/>
          </a:xfrm>
          <a:solidFill>
            <a:schemeClr val="bg1">
              <a:alpha val="50000"/>
            </a:schemeClr>
          </a:solidFill>
        </p:spPr>
        <p:txBody>
          <a:bodyPr>
            <a:noAutofit/>
          </a:bodyPr>
          <a:lstStyle/>
          <a:p>
            <a:pPr marL="0" indent="0">
              <a:lnSpc>
                <a:spcPct val="100000"/>
              </a:lnSpc>
              <a:spcBef>
                <a:spcPts val="0"/>
              </a:spcBef>
              <a:buNone/>
            </a:pPr>
            <a:r>
              <a:rPr lang="en-GB" sz="2400" dirty="0"/>
              <a:t>The following tools allow us to </a:t>
            </a:r>
            <a:r>
              <a:rPr lang="en-GB" sz="2400" b="1" dirty="0"/>
              <a:t>monitor system activity &amp; performance </a:t>
            </a:r>
            <a:r>
              <a:rPr lang="en-GB" sz="2400" dirty="0"/>
              <a:t>and </a:t>
            </a:r>
            <a:r>
              <a:rPr lang="en-US" sz="2400" b="1" dirty="0"/>
              <a:t>troubleshoot</a:t>
            </a:r>
            <a:r>
              <a:rPr lang="en-US" sz="2400" dirty="0"/>
              <a:t> any performance issues.</a:t>
            </a:r>
            <a:endParaRPr lang="en-GB" sz="2400" dirty="0"/>
          </a:p>
          <a:p>
            <a:pPr marL="457200" indent="-457200">
              <a:lnSpc>
                <a:spcPct val="100000"/>
              </a:lnSpc>
              <a:spcBef>
                <a:spcPts val="0"/>
              </a:spcBef>
              <a:buFont typeface="+mj-lt"/>
              <a:buAutoNum type="arabicPeriod"/>
            </a:pPr>
            <a:r>
              <a:rPr lang="en-GB" b="1" dirty="0">
                <a:effectLst/>
                <a:highlight>
                  <a:srgbClr val="FFFF00"/>
                </a:highlight>
                <a:ea typeface="Calibri" panose="020F0502020204030204" pitchFamily="34" charset="0"/>
                <a:cs typeface="Times New Roman" panose="02020603050405020304" pitchFamily="18" charset="0"/>
              </a:rPr>
              <a:t>Power User menu &gt; </a:t>
            </a:r>
            <a:r>
              <a:rPr lang="en-GB" b="1" dirty="0">
                <a:highlight>
                  <a:srgbClr val="FFFF00"/>
                </a:highlight>
              </a:rPr>
              <a:t>Task Manager</a:t>
            </a:r>
          </a:p>
          <a:p>
            <a:pPr lvl="1">
              <a:lnSpc>
                <a:spcPct val="100000"/>
              </a:lnSpc>
              <a:spcBef>
                <a:spcPts val="0"/>
              </a:spcBef>
            </a:pPr>
            <a:r>
              <a:rPr lang="en-GB" b="1" dirty="0">
                <a:solidFill>
                  <a:prstClr val="black"/>
                </a:solidFill>
              </a:rPr>
              <a:t>+ Process Explorer </a:t>
            </a:r>
            <a:r>
              <a:rPr lang="en-GB" dirty="0">
                <a:solidFill>
                  <a:prstClr val="black"/>
                </a:solidFill>
              </a:rPr>
              <a:t>(MS – Free download)</a:t>
            </a:r>
          </a:p>
          <a:p>
            <a:pPr lvl="1">
              <a:lnSpc>
                <a:spcPct val="100000"/>
              </a:lnSpc>
              <a:spcBef>
                <a:spcPts val="0"/>
              </a:spcBef>
            </a:pPr>
            <a:r>
              <a:rPr lang="en-GB" b="1" dirty="0">
                <a:solidFill>
                  <a:prstClr val="black"/>
                </a:solidFill>
              </a:rPr>
              <a:t>+ Process Hacker </a:t>
            </a:r>
            <a:r>
              <a:rPr lang="en-GB" dirty="0">
                <a:solidFill>
                  <a:prstClr val="black"/>
                </a:solidFill>
              </a:rPr>
              <a:t>(</a:t>
            </a:r>
            <a:r>
              <a:rPr lang="en-GB" dirty="0" err="1">
                <a:solidFill>
                  <a:prstClr val="black"/>
                </a:solidFill>
              </a:rPr>
              <a:t>OSrce</a:t>
            </a:r>
            <a:r>
              <a:rPr lang="en-GB" dirty="0">
                <a:solidFill>
                  <a:prstClr val="black"/>
                </a:solidFill>
              </a:rPr>
              <a:t> – Free download)</a:t>
            </a:r>
          </a:p>
          <a:p>
            <a:pPr marL="457200" indent="-457200">
              <a:lnSpc>
                <a:spcPct val="100000"/>
              </a:lnSpc>
              <a:spcBef>
                <a:spcPts val="0"/>
              </a:spcBef>
              <a:buFont typeface="+mj-lt"/>
              <a:buAutoNum type="arabicPeriod"/>
            </a:pPr>
            <a:r>
              <a:rPr lang="en-GB" b="1" dirty="0">
                <a:solidFill>
                  <a:prstClr val="black"/>
                </a:solidFill>
                <a:highlight>
                  <a:srgbClr val="FFFF00"/>
                </a:highlight>
              </a:rPr>
              <a:t>Reliability Monitor</a:t>
            </a:r>
          </a:p>
          <a:p>
            <a:pPr lvl="1">
              <a:lnSpc>
                <a:spcPct val="100000"/>
              </a:lnSpc>
              <a:spcBef>
                <a:spcPts val="0"/>
              </a:spcBef>
            </a:pPr>
            <a:r>
              <a:rPr lang="en-GB" dirty="0">
                <a:solidFill>
                  <a:prstClr val="black"/>
                </a:solidFill>
              </a:rPr>
              <a:t>Show reliability index &amp; Errors (System Crash if available).</a:t>
            </a:r>
          </a:p>
          <a:p>
            <a:pPr marL="457200" indent="-457200">
              <a:lnSpc>
                <a:spcPct val="100000"/>
              </a:lnSpc>
              <a:spcBef>
                <a:spcPts val="0"/>
              </a:spcBef>
              <a:buFont typeface="+mj-lt"/>
              <a:buAutoNum type="arabicPeriod"/>
            </a:pPr>
            <a:r>
              <a:rPr lang="en-GB" b="1" dirty="0">
                <a:solidFill>
                  <a:prstClr val="black"/>
                </a:solidFill>
                <a:highlight>
                  <a:srgbClr val="FFFF00"/>
                </a:highlight>
              </a:rPr>
              <a:t>Windows Debug Tool </a:t>
            </a:r>
            <a:r>
              <a:rPr lang="en-GB" dirty="0">
                <a:solidFill>
                  <a:prstClr val="black"/>
                </a:solidFill>
              </a:rPr>
              <a:t>(</a:t>
            </a:r>
            <a:r>
              <a:rPr lang="en-GB" dirty="0" err="1">
                <a:solidFill>
                  <a:prstClr val="black"/>
                </a:solidFill>
              </a:rPr>
              <a:t>WinDbg</a:t>
            </a:r>
            <a:r>
              <a:rPr lang="en-GB" dirty="0">
                <a:solidFill>
                  <a:prstClr val="black"/>
                </a:solidFill>
              </a:rPr>
              <a:t> Tool) </a:t>
            </a:r>
          </a:p>
          <a:p>
            <a:pPr lvl="1">
              <a:lnSpc>
                <a:spcPct val="100000"/>
              </a:lnSpc>
              <a:spcBef>
                <a:spcPts val="0"/>
              </a:spcBef>
            </a:pPr>
            <a:r>
              <a:rPr lang="en-GB" dirty="0">
                <a:solidFill>
                  <a:prstClr val="black"/>
                </a:solidFill>
              </a:rPr>
              <a:t>Open system crash .</a:t>
            </a:r>
            <a:r>
              <a:rPr lang="en-GB" dirty="0" err="1">
                <a:solidFill>
                  <a:prstClr val="black"/>
                </a:solidFill>
              </a:rPr>
              <a:t>dmp</a:t>
            </a:r>
            <a:r>
              <a:rPr lang="en-GB" dirty="0">
                <a:solidFill>
                  <a:prstClr val="black"/>
                </a:solidFill>
              </a:rPr>
              <a:t> Dump file (OS folder)</a:t>
            </a:r>
          </a:p>
          <a:p>
            <a:pPr marL="457200" indent="-457200">
              <a:lnSpc>
                <a:spcPct val="100000"/>
              </a:lnSpc>
              <a:spcBef>
                <a:spcPts val="0"/>
              </a:spcBef>
              <a:buFont typeface="+mj-lt"/>
              <a:buAutoNum type="arabicPeriod"/>
            </a:pPr>
            <a:r>
              <a:rPr lang="en-GB" b="1" dirty="0">
                <a:solidFill>
                  <a:prstClr val="black"/>
                </a:solidFill>
                <a:highlight>
                  <a:srgbClr val="FFFF00"/>
                </a:highlight>
              </a:rPr>
              <a:t>Event Viewer</a:t>
            </a:r>
            <a:endParaRPr lang="en-GB" dirty="0">
              <a:solidFill>
                <a:prstClr val="black"/>
              </a:solidFill>
              <a:highlight>
                <a:srgbClr val="FFFF00"/>
              </a:highlight>
            </a:endParaRPr>
          </a:p>
          <a:p>
            <a:pPr lvl="1">
              <a:lnSpc>
                <a:spcPct val="100000"/>
              </a:lnSpc>
              <a:spcBef>
                <a:spcPts val="0"/>
              </a:spcBef>
            </a:pPr>
            <a:r>
              <a:rPr lang="en-GB" dirty="0">
                <a:solidFill>
                  <a:prstClr val="black"/>
                </a:solidFill>
              </a:rPr>
              <a:t>Left: Windows Logs. Then Right Action pane: Filter ‘Critical’ errors to find system crash on same date. Right-click to View properties and copy Table &amp; Details as Text for Word document for reporting.</a:t>
            </a:r>
          </a:p>
          <a:p>
            <a:pPr marL="0" indent="0">
              <a:lnSpc>
                <a:spcPct val="100000"/>
              </a:lnSpc>
              <a:spcBef>
                <a:spcPts val="0"/>
              </a:spcBef>
              <a:buNone/>
            </a:pPr>
            <a:endParaRPr lang="en-GB" dirty="0">
              <a:solidFill>
                <a:prstClr val="black"/>
              </a:solidFill>
            </a:endParaRPr>
          </a:p>
        </p:txBody>
      </p:sp>
      <p:grpSp>
        <p:nvGrpSpPr>
          <p:cNvPr id="3" name="Group 2">
            <a:extLst>
              <a:ext uri="{FF2B5EF4-FFF2-40B4-BE49-F238E27FC236}">
                <a16:creationId xmlns:a16="http://schemas.microsoft.com/office/drawing/2014/main" id="{EF40280C-A8FF-4248-3F7C-8150B421581F}"/>
              </a:ext>
            </a:extLst>
          </p:cNvPr>
          <p:cNvGrpSpPr/>
          <p:nvPr/>
        </p:nvGrpSpPr>
        <p:grpSpPr>
          <a:xfrm>
            <a:off x="201640" y="-154042"/>
            <a:ext cx="1898822" cy="1898822"/>
            <a:chOff x="201640" y="-154042"/>
            <a:chExt cx="1898822" cy="1898822"/>
          </a:xfrm>
        </p:grpSpPr>
        <p:pic>
          <p:nvPicPr>
            <p:cNvPr id="5" name="Graphic 4" descr="Computer with solid fill">
              <a:extLst>
                <a:ext uri="{FF2B5EF4-FFF2-40B4-BE49-F238E27FC236}">
                  <a16:creationId xmlns:a16="http://schemas.microsoft.com/office/drawing/2014/main" id="{8A36C1DC-2C70-0E99-A832-51FDDEEE698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FA787F54-A90D-28D9-1DF6-887393A0C46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1530946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43584" y="278535"/>
            <a:ext cx="5929429" cy="1033669"/>
          </a:xfrm>
        </p:spPr>
        <p:txBody>
          <a:bodyPr>
            <a:normAutofit fontScale="90000"/>
          </a:bodyPr>
          <a:lstStyle/>
          <a:p>
            <a:r>
              <a:rPr lang="en-GB" sz="4800" b="1" dirty="0">
                <a:solidFill>
                  <a:srgbClr val="FFFFFF"/>
                </a:solidFill>
              </a:rPr>
              <a:t>Demo: System Monitoring</a:t>
            </a:r>
          </a:p>
        </p:txBody>
      </p:sp>
      <p:pic>
        <p:nvPicPr>
          <p:cNvPr id="6" name="Picture 5">
            <a:extLst>
              <a:ext uri="{FF2B5EF4-FFF2-40B4-BE49-F238E27FC236}">
                <a16:creationId xmlns:a16="http://schemas.microsoft.com/office/drawing/2014/main" id="{76C75DDE-893B-1C78-7D9B-8B97DCA5CC8D}"/>
              </a:ext>
            </a:extLst>
          </p:cNvPr>
          <p:cNvPicPr>
            <a:picLocks noChangeAspect="1"/>
          </p:cNvPicPr>
          <p:nvPr/>
        </p:nvPicPr>
        <p:blipFill rotWithShape="1">
          <a:blip r:embed="rId3"/>
          <a:srcRect t="11587" r="71270"/>
          <a:stretch/>
        </p:blipFill>
        <p:spPr>
          <a:xfrm>
            <a:off x="9194644" y="613424"/>
            <a:ext cx="2955471" cy="6063343"/>
          </a:xfrm>
          <a:prstGeom prst="rect">
            <a:avLst/>
          </a:prstGeom>
        </p:spPr>
      </p:pic>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201640" y="1744780"/>
            <a:ext cx="9596385" cy="2999356"/>
          </a:xfrm>
          <a:solidFill>
            <a:schemeClr val="bg1">
              <a:alpha val="50000"/>
            </a:schemeClr>
          </a:solidFill>
        </p:spPr>
        <p:txBody>
          <a:bodyPr>
            <a:noAutofit/>
          </a:bodyPr>
          <a:lstStyle/>
          <a:p>
            <a:pPr marL="457200" indent="-457200">
              <a:lnSpc>
                <a:spcPct val="100000"/>
              </a:lnSpc>
              <a:spcBef>
                <a:spcPts val="0"/>
              </a:spcBef>
              <a:buFont typeface="+mj-lt"/>
              <a:buAutoNum type="arabicPeriod" startAt="6"/>
            </a:pPr>
            <a:r>
              <a:rPr lang="en-GB" b="1" dirty="0">
                <a:solidFill>
                  <a:prstClr val="black"/>
                </a:solidFill>
                <a:highlight>
                  <a:srgbClr val="FFFF00"/>
                </a:highlight>
              </a:rPr>
              <a:t>Performance Monitor</a:t>
            </a:r>
          </a:p>
          <a:p>
            <a:pPr lvl="1">
              <a:lnSpc>
                <a:spcPct val="100000"/>
              </a:lnSpc>
              <a:spcBef>
                <a:spcPts val="0"/>
              </a:spcBef>
            </a:pPr>
            <a:r>
              <a:rPr lang="en-GB" dirty="0">
                <a:solidFill>
                  <a:prstClr val="black"/>
                </a:solidFill>
              </a:rPr>
              <a:t>Run a System Diagnostic to check the status of all critical aspects of the system and to identify any issues. See ‘Diagnostic Results’ &gt; Warnings. Near the top.</a:t>
            </a:r>
          </a:p>
          <a:p>
            <a:pPr marL="914400" lvl="1" indent="-457200">
              <a:lnSpc>
                <a:spcPct val="100000"/>
              </a:lnSpc>
              <a:spcBef>
                <a:spcPts val="0"/>
              </a:spcBef>
              <a:buFont typeface="+mj-lt"/>
              <a:buAutoNum type="arabicPeriod"/>
            </a:pPr>
            <a:r>
              <a:rPr lang="en-GB" b="1" dirty="0">
                <a:solidFill>
                  <a:prstClr val="black"/>
                </a:solidFill>
              </a:rPr>
              <a:t>Data Collector sets </a:t>
            </a:r>
            <a:r>
              <a:rPr lang="en-GB" dirty="0">
                <a:solidFill>
                  <a:prstClr val="black"/>
                </a:solidFill>
              </a:rPr>
              <a:t>&gt; System Diagnosis START leave for a bit STOP.</a:t>
            </a:r>
          </a:p>
          <a:p>
            <a:pPr marL="914400" lvl="1" indent="-457200">
              <a:lnSpc>
                <a:spcPct val="100000"/>
              </a:lnSpc>
              <a:spcBef>
                <a:spcPts val="0"/>
              </a:spcBef>
              <a:buFont typeface="+mj-lt"/>
              <a:buAutoNum type="arabicPeriod"/>
            </a:pPr>
            <a:r>
              <a:rPr lang="en-GB" b="1" dirty="0">
                <a:solidFill>
                  <a:prstClr val="black"/>
                </a:solidFill>
              </a:rPr>
              <a:t>Reports</a:t>
            </a:r>
            <a:r>
              <a:rPr lang="en-GB" dirty="0">
                <a:solidFill>
                  <a:prstClr val="black"/>
                </a:solidFill>
              </a:rPr>
              <a:t> &gt; System &gt; System Diagnostics. Double click to open report.</a:t>
            </a:r>
          </a:p>
          <a:p>
            <a:pPr marL="914400" lvl="1" indent="-457200">
              <a:lnSpc>
                <a:spcPct val="100000"/>
              </a:lnSpc>
              <a:spcBef>
                <a:spcPts val="0"/>
              </a:spcBef>
              <a:buFont typeface="+mj-lt"/>
              <a:buAutoNum type="arabicPeriod"/>
            </a:pPr>
            <a:r>
              <a:rPr lang="en-GB" b="1" dirty="0">
                <a:solidFill>
                  <a:prstClr val="black"/>
                </a:solidFill>
              </a:rPr>
              <a:t>Power User Menu </a:t>
            </a:r>
            <a:r>
              <a:rPr lang="en-GB" dirty="0">
                <a:solidFill>
                  <a:prstClr val="black"/>
                </a:solidFill>
              </a:rPr>
              <a:t>&gt; </a:t>
            </a:r>
            <a:r>
              <a:rPr lang="en-GB" b="1" dirty="0">
                <a:solidFill>
                  <a:prstClr val="black"/>
                </a:solidFill>
              </a:rPr>
              <a:t>Computer Management </a:t>
            </a:r>
            <a:r>
              <a:rPr lang="en-GB" dirty="0">
                <a:solidFill>
                  <a:prstClr val="black"/>
                </a:solidFill>
              </a:rPr>
              <a:t>&gt; Navigate to report &gt; Use Actions on left to </a:t>
            </a:r>
            <a:r>
              <a:rPr lang="en-GB" b="1" dirty="0">
                <a:solidFill>
                  <a:prstClr val="black"/>
                </a:solidFill>
              </a:rPr>
              <a:t>print as pdf</a:t>
            </a:r>
            <a:r>
              <a:rPr lang="en-GB" dirty="0">
                <a:solidFill>
                  <a:prstClr val="black"/>
                </a:solidFill>
              </a:rPr>
              <a:t>.</a:t>
            </a:r>
          </a:p>
          <a:p>
            <a:pPr marL="457200" indent="-457200">
              <a:lnSpc>
                <a:spcPct val="100000"/>
              </a:lnSpc>
              <a:spcBef>
                <a:spcPts val="0"/>
              </a:spcBef>
              <a:buFont typeface="+mj-lt"/>
              <a:buAutoNum type="arabicPeriod" startAt="6"/>
            </a:pPr>
            <a:r>
              <a:rPr lang="en-GB" b="1" dirty="0">
                <a:solidFill>
                  <a:prstClr val="black"/>
                </a:solidFill>
                <a:highlight>
                  <a:srgbClr val="FFFF00"/>
                </a:highlight>
              </a:rPr>
              <a:t>Resource Monitor</a:t>
            </a:r>
          </a:p>
          <a:p>
            <a:pPr lvl="1">
              <a:lnSpc>
                <a:spcPct val="100000"/>
              </a:lnSpc>
              <a:spcBef>
                <a:spcPts val="0"/>
              </a:spcBef>
            </a:pPr>
            <a:r>
              <a:rPr lang="en-GB" dirty="0">
                <a:solidFill>
                  <a:prstClr val="black"/>
                </a:solidFill>
              </a:rPr>
              <a:t>Check which programs/processes are using the CPU, Disk, Network</a:t>
            </a:r>
            <a:br>
              <a:rPr lang="en-GB" dirty="0">
                <a:solidFill>
                  <a:prstClr val="black"/>
                </a:solidFill>
              </a:rPr>
            </a:br>
            <a:r>
              <a:rPr lang="en-GB" dirty="0">
                <a:solidFill>
                  <a:prstClr val="black"/>
                </a:solidFill>
              </a:rPr>
              <a:t> &amp; Memory.</a:t>
            </a:r>
          </a:p>
        </p:txBody>
      </p:sp>
      <p:pic>
        <p:nvPicPr>
          <p:cNvPr id="5" name="Graphic 4" descr="Computer with solid fill">
            <a:extLst>
              <a:ext uri="{FF2B5EF4-FFF2-40B4-BE49-F238E27FC236}">
                <a16:creationId xmlns:a16="http://schemas.microsoft.com/office/drawing/2014/main" id="{8A36C1DC-2C70-0E99-A832-51FDDEEE698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FA787F54-A90D-28D9-1DF6-887393A0C46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8018" y="272336"/>
            <a:ext cx="1472444" cy="1472444"/>
          </a:xfrm>
          <a:prstGeom prst="rect">
            <a:avLst/>
          </a:prstGeom>
        </p:spPr>
      </p:pic>
    </p:spTree>
    <p:extLst>
      <p:ext uri="{BB962C8B-B14F-4D97-AF65-F5344CB8AC3E}">
        <p14:creationId xmlns:p14="http://schemas.microsoft.com/office/powerpoint/2010/main" val="2124614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4" name="Group 4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64DB49-01D2-5D5D-AEC8-721742C79B43}"/>
              </a:ext>
            </a:extLst>
          </p:cNvPr>
          <p:cNvSpPr>
            <a:spLocks noGrp="1"/>
          </p:cNvSpPr>
          <p:nvPr>
            <p:ph type="title"/>
          </p:nvPr>
        </p:nvSpPr>
        <p:spPr>
          <a:xfrm>
            <a:off x="705654" y="2367236"/>
            <a:ext cx="6177283" cy="982781"/>
          </a:xfrm>
        </p:spPr>
        <p:txBody>
          <a:bodyPr anchor="ctr">
            <a:normAutofit/>
          </a:bodyPr>
          <a:lstStyle/>
          <a:p>
            <a:r>
              <a:rPr lang="en-GB" sz="4800" dirty="0">
                <a:solidFill>
                  <a:schemeClr val="bg1"/>
                </a:solidFill>
              </a:rPr>
              <a:t>Bg. Demo support slides</a:t>
            </a:r>
          </a:p>
        </p:txBody>
      </p:sp>
      <p:sp>
        <p:nvSpPr>
          <p:cNvPr id="3" name="Content Placeholder 2">
            <a:extLst>
              <a:ext uri="{FF2B5EF4-FFF2-40B4-BE49-F238E27FC236}">
                <a16:creationId xmlns:a16="http://schemas.microsoft.com/office/drawing/2014/main" id="{91F37426-9ABC-1F62-8225-88147BE48A92}"/>
              </a:ext>
            </a:extLst>
          </p:cNvPr>
          <p:cNvSpPr>
            <a:spLocks noGrp="1"/>
          </p:cNvSpPr>
          <p:nvPr>
            <p:ph idx="1"/>
          </p:nvPr>
        </p:nvSpPr>
        <p:spPr>
          <a:xfrm>
            <a:off x="786383" y="3636170"/>
            <a:ext cx="5692953" cy="1059999"/>
          </a:xfrm>
        </p:spPr>
        <p:txBody>
          <a:bodyPr anchor="t">
            <a:normAutofit/>
          </a:bodyPr>
          <a:lstStyle/>
          <a:p>
            <a:r>
              <a:rPr lang="en-GB" sz="1800" dirty="0">
                <a:solidFill>
                  <a:schemeClr val="tx2"/>
                </a:solidFill>
              </a:rPr>
              <a:t>For references purpose, please see the following slides to perform the system performance monitoring as demonstrated.</a:t>
            </a:r>
          </a:p>
        </p:txBody>
      </p:sp>
      <p:grpSp>
        <p:nvGrpSpPr>
          <p:cNvPr id="4" name="Group 3">
            <a:extLst>
              <a:ext uri="{FF2B5EF4-FFF2-40B4-BE49-F238E27FC236}">
                <a16:creationId xmlns:a16="http://schemas.microsoft.com/office/drawing/2014/main" id="{132B2F3F-B8BA-4FFF-F8CE-D000363D394C}"/>
              </a:ext>
            </a:extLst>
          </p:cNvPr>
          <p:cNvGrpSpPr/>
          <p:nvPr/>
        </p:nvGrpSpPr>
        <p:grpSpPr>
          <a:xfrm>
            <a:off x="6805030" y="1065276"/>
            <a:ext cx="4727448" cy="4727448"/>
            <a:chOff x="201640" y="-154042"/>
            <a:chExt cx="1898822" cy="1898822"/>
          </a:xfrm>
        </p:grpSpPr>
        <p:pic>
          <p:nvPicPr>
            <p:cNvPr id="5" name="Graphic 4" descr="Computer with solid fill">
              <a:extLst>
                <a:ext uri="{FF2B5EF4-FFF2-40B4-BE49-F238E27FC236}">
                  <a16:creationId xmlns:a16="http://schemas.microsoft.com/office/drawing/2014/main" id="{9470AD72-3290-D504-17E3-0307953FE7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1640" y="-154042"/>
              <a:ext cx="1898822" cy="1898822"/>
            </a:xfrm>
            <a:prstGeom prst="rect">
              <a:avLst/>
            </a:prstGeom>
          </p:spPr>
        </p:pic>
        <p:pic>
          <p:nvPicPr>
            <p:cNvPr id="6" name="Graphic 5" descr="Magnifying glass with solid fill">
              <a:extLst>
                <a:ext uri="{FF2B5EF4-FFF2-40B4-BE49-F238E27FC236}">
                  <a16:creationId xmlns:a16="http://schemas.microsoft.com/office/drawing/2014/main" id="{C1397129-D734-5A3B-9215-05496F81CD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972769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86703" y="379914"/>
            <a:ext cx="5328593" cy="1033669"/>
          </a:xfrm>
        </p:spPr>
        <p:txBody>
          <a:bodyPr>
            <a:normAutofit/>
          </a:bodyPr>
          <a:lstStyle/>
          <a:p>
            <a:r>
              <a:rPr lang="en-GB" sz="4800" b="1" dirty="0">
                <a:solidFill>
                  <a:srgbClr val="FFFFFF"/>
                </a:solidFill>
              </a:rPr>
              <a:t>Power User</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41885" y="1803850"/>
            <a:ext cx="8177903" cy="2999356"/>
          </a:xfrm>
        </p:spPr>
        <p:txBody>
          <a:bodyPr>
            <a:noAutofit/>
          </a:bodyPr>
          <a:lstStyle/>
          <a:p>
            <a:pPr>
              <a:lnSpc>
                <a:spcPct val="100000"/>
              </a:lnSpc>
              <a:spcBef>
                <a:spcPts val="0"/>
              </a:spcBef>
            </a:pPr>
            <a:r>
              <a:rPr lang="en-GB" sz="2400" dirty="0">
                <a:effectLst/>
                <a:ea typeface="Calibri" panose="020F0502020204030204" pitchFamily="34" charset="0"/>
                <a:cs typeface="Times New Roman" panose="02020603050405020304" pitchFamily="18" charset="0"/>
              </a:rPr>
              <a:t>To access the </a:t>
            </a:r>
            <a:r>
              <a:rPr lang="en-GB" sz="2400" b="1" dirty="0">
                <a:effectLst/>
                <a:ea typeface="Calibri" panose="020F0502020204030204" pitchFamily="34" charset="0"/>
                <a:cs typeface="Times New Roman" panose="02020603050405020304" pitchFamily="18" charset="0"/>
              </a:rPr>
              <a:t>Power User menu</a:t>
            </a:r>
            <a:r>
              <a:rPr lang="en-GB" sz="2400" dirty="0">
                <a:effectLst/>
                <a:ea typeface="Calibri" panose="020F0502020204030204" pitchFamily="34" charset="0"/>
                <a:cs typeface="Times New Roman" panose="02020603050405020304" pitchFamily="18" charset="0"/>
              </a:rPr>
              <a:t> in Windows 10/11: </a:t>
            </a:r>
            <a:r>
              <a:rPr lang="en-GB" sz="2400" b="1" dirty="0">
                <a:effectLst/>
                <a:highlight>
                  <a:srgbClr val="FFFF00"/>
                </a:highlight>
                <a:ea typeface="Calibri" panose="020F0502020204030204" pitchFamily="34" charset="0"/>
                <a:cs typeface="Times New Roman" panose="02020603050405020304" pitchFamily="18" charset="0"/>
              </a:rPr>
              <a:t>right-click on the Start button </a:t>
            </a:r>
            <a:r>
              <a:rPr lang="en-GB" sz="2400" dirty="0">
                <a:effectLst/>
                <a:ea typeface="Calibri" panose="020F0502020204030204" pitchFamily="34" charset="0"/>
                <a:cs typeface="Times New Roman" panose="02020603050405020304" pitchFamily="18" charset="0"/>
              </a:rPr>
              <a:t>or click on the ‘Windows + X’ buttons.</a:t>
            </a:r>
          </a:p>
          <a:p>
            <a:pPr>
              <a:lnSpc>
                <a:spcPct val="100000"/>
              </a:lnSpc>
              <a:spcBef>
                <a:spcPts val="0"/>
              </a:spcBef>
            </a:pPr>
            <a:r>
              <a:rPr lang="en-GB" sz="2400" dirty="0"/>
              <a:t>It includes commands for Power Options, </a:t>
            </a:r>
            <a:r>
              <a:rPr lang="en-GB" sz="2400" b="1" dirty="0"/>
              <a:t>Computer Management</a:t>
            </a:r>
            <a:r>
              <a:rPr lang="en-GB" sz="2400" dirty="0"/>
              <a:t>, Device Manager, </a:t>
            </a:r>
            <a:r>
              <a:rPr lang="en-GB" sz="2400" b="1" dirty="0"/>
              <a:t>Disk Management</a:t>
            </a:r>
            <a:r>
              <a:rPr lang="en-GB" sz="2400" dirty="0"/>
              <a:t>, Network Management, </a:t>
            </a:r>
            <a:r>
              <a:rPr lang="en-GB" sz="2400" b="1" dirty="0">
                <a:highlight>
                  <a:srgbClr val="FFFF00"/>
                </a:highlight>
              </a:rPr>
              <a:t>Task Manager</a:t>
            </a:r>
            <a:r>
              <a:rPr lang="en-GB" sz="2400" dirty="0"/>
              <a:t>, File Explorer, and PowerShell CLI. </a:t>
            </a:r>
          </a:p>
          <a:p>
            <a:pPr>
              <a:lnSpc>
                <a:spcPct val="100000"/>
              </a:lnSpc>
              <a:spcBef>
                <a:spcPts val="0"/>
              </a:spcBef>
            </a:pPr>
            <a:r>
              <a:rPr lang="en-GB" sz="2400" dirty="0"/>
              <a:t>It’s called the ’</a:t>
            </a:r>
            <a:r>
              <a:rPr lang="en-GB" sz="2400" b="1" dirty="0"/>
              <a:t>Power User Menu’ </a:t>
            </a:r>
            <a:r>
              <a:rPr lang="en-GB" sz="2400" dirty="0"/>
              <a:t>because it offers one-click access to more </a:t>
            </a:r>
            <a:r>
              <a:rPr lang="en-GB" sz="2400" b="1" dirty="0"/>
              <a:t>powerful system management features</a:t>
            </a:r>
            <a:r>
              <a:rPr lang="en-GB" sz="2400" dirty="0"/>
              <a:t> in Windows.</a:t>
            </a:r>
          </a:p>
          <a:p>
            <a:pPr>
              <a:lnSpc>
                <a:spcPct val="100000"/>
              </a:lnSpc>
              <a:spcBef>
                <a:spcPts val="0"/>
              </a:spcBef>
            </a:pPr>
            <a:r>
              <a:rPr kumimoji="0" lang="en-GB" sz="2400" b="0" i="0" u="none" strike="noStrike" kern="1200" cap="none" spc="0" normalizeH="0" baseline="0" noProof="0" dirty="0">
                <a:ln>
                  <a:noFill/>
                </a:ln>
                <a:solidFill>
                  <a:prstClr val="black"/>
                </a:solidFill>
                <a:effectLst/>
                <a:uLnTx/>
                <a:uFillTx/>
                <a:ea typeface="+mn-ea"/>
                <a:cs typeface="+mn-cs"/>
              </a:rPr>
              <a:t>These settings were traditionally accessed via the </a:t>
            </a:r>
            <a:r>
              <a:rPr kumimoji="0" lang="en-GB" sz="2400" b="1" i="0" u="none" strike="noStrike" kern="1200" cap="none" spc="0" normalizeH="0" baseline="0" noProof="0" dirty="0">
                <a:ln>
                  <a:noFill/>
                </a:ln>
                <a:solidFill>
                  <a:prstClr val="black"/>
                </a:solidFill>
                <a:effectLst/>
                <a:uLnTx/>
                <a:uFillTx/>
                <a:ea typeface="+mn-ea"/>
                <a:cs typeface="+mn-cs"/>
              </a:rPr>
              <a:t>SCP</a:t>
            </a:r>
            <a:r>
              <a:rPr kumimoji="0" lang="en-GB" sz="2400" b="0" i="0" u="none" strike="noStrike" kern="1200" cap="none" spc="0" normalizeH="0" baseline="0" noProof="0" dirty="0">
                <a:ln>
                  <a:noFill/>
                </a:ln>
                <a:solidFill>
                  <a:prstClr val="black"/>
                </a:solidFill>
                <a:effectLst/>
                <a:uLnTx/>
                <a:uFillTx/>
                <a:ea typeface="+mn-ea"/>
                <a:cs typeface="+mn-cs"/>
              </a:rPr>
              <a:t> / </a:t>
            </a:r>
            <a:r>
              <a:rPr kumimoji="0" lang="en-GB" sz="2400" b="1" i="0" u="none" strike="noStrike" kern="1200" cap="none" spc="0" normalizeH="0" baseline="0" noProof="0" dirty="0">
                <a:ln>
                  <a:noFill/>
                </a:ln>
                <a:solidFill>
                  <a:prstClr val="black"/>
                </a:solidFill>
                <a:effectLst/>
                <a:uLnTx/>
                <a:uFillTx/>
                <a:ea typeface="+mn-ea"/>
                <a:cs typeface="+mn-cs"/>
              </a:rPr>
              <a:t>System Control Panel</a:t>
            </a:r>
            <a:r>
              <a:rPr kumimoji="0" lang="en-GB" sz="2400" b="0" i="0" u="none" strike="noStrike" kern="1200" cap="none" spc="0" normalizeH="0" baseline="0" noProof="0" dirty="0">
                <a:ln>
                  <a:noFill/>
                </a:ln>
                <a:solidFill>
                  <a:prstClr val="black"/>
                </a:solidFill>
                <a:effectLst/>
                <a:uLnTx/>
                <a:uFillTx/>
                <a:ea typeface="+mn-ea"/>
                <a:cs typeface="+mn-cs"/>
              </a:rPr>
              <a:t>, commonly known as the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This has been replaced by ‘</a:t>
            </a:r>
            <a:r>
              <a:rPr kumimoji="0" lang="en-GB" sz="2400" b="1" i="0" u="none" strike="noStrike" kern="1200" cap="none" spc="0" normalizeH="0" baseline="0" noProof="0" dirty="0">
                <a:ln>
                  <a:noFill/>
                </a:ln>
                <a:solidFill>
                  <a:prstClr val="black"/>
                </a:solidFill>
                <a:effectLst/>
                <a:uLnTx/>
                <a:uFillTx/>
                <a:ea typeface="+mn-ea"/>
                <a:cs typeface="+mn-cs"/>
              </a:rPr>
              <a:t>Settings’</a:t>
            </a:r>
            <a:r>
              <a:rPr kumimoji="0" lang="en-GB" sz="2400" b="0" i="0" u="none" strike="noStrike" kern="1200" cap="none" spc="0" normalizeH="0" baseline="0" noProof="0" dirty="0">
                <a:ln>
                  <a:noFill/>
                </a:ln>
                <a:solidFill>
                  <a:prstClr val="black"/>
                </a:solidFill>
                <a:effectLst/>
                <a:uLnTx/>
                <a:uFillTx/>
                <a:ea typeface="+mn-ea"/>
                <a:cs typeface="+mn-cs"/>
              </a:rPr>
              <a:t> but can still be accessed by typing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in the search box.</a:t>
            </a:r>
          </a:p>
          <a:p>
            <a:pPr>
              <a:lnSpc>
                <a:spcPct val="100000"/>
              </a:lnSpc>
              <a:spcBef>
                <a:spcPts val="0"/>
              </a:spcBef>
            </a:pPr>
            <a:endParaRPr lang="en-GB" sz="2400" dirty="0"/>
          </a:p>
        </p:txBody>
      </p:sp>
      <p:pic>
        <p:nvPicPr>
          <p:cNvPr id="7" name="Picture 6" descr="Icon&#10;&#10;Description automatically generated">
            <a:extLst>
              <a:ext uri="{FF2B5EF4-FFF2-40B4-BE49-F238E27FC236}">
                <a16:creationId xmlns:a16="http://schemas.microsoft.com/office/drawing/2014/main" id="{96AEF148-E7AA-3D2F-FBB4-1DEF9555EF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8285" y="173496"/>
            <a:ext cx="2641987" cy="1756921"/>
          </a:xfrm>
          <a:prstGeom prst="rect">
            <a:avLst/>
          </a:prstGeom>
        </p:spPr>
      </p:pic>
      <p:pic>
        <p:nvPicPr>
          <p:cNvPr id="4" name="Picture 3">
            <a:extLst>
              <a:ext uri="{FF2B5EF4-FFF2-40B4-BE49-F238E27FC236}">
                <a16:creationId xmlns:a16="http://schemas.microsoft.com/office/drawing/2014/main" id="{CB47A31F-0ACD-515D-7493-5D26791B72C6}"/>
              </a:ext>
            </a:extLst>
          </p:cNvPr>
          <p:cNvPicPr>
            <a:picLocks noChangeAspect="1"/>
          </p:cNvPicPr>
          <p:nvPr/>
        </p:nvPicPr>
        <p:blipFill rotWithShape="1">
          <a:blip r:embed="rId5"/>
          <a:srcRect l="-1361" t="53208" r="76746" b="245"/>
          <a:stretch/>
        </p:blipFill>
        <p:spPr>
          <a:xfrm>
            <a:off x="7679208" y="3484605"/>
            <a:ext cx="2532105" cy="3192162"/>
          </a:xfrm>
          <a:prstGeom prst="rect">
            <a:avLst/>
          </a:prstGeom>
        </p:spPr>
      </p:pic>
      <p:pic>
        <p:nvPicPr>
          <p:cNvPr id="6" name="Picture 5">
            <a:extLst>
              <a:ext uri="{FF2B5EF4-FFF2-40B4-BE49-F238E27FC236}">
                <a16:creationId xmlns:a16="http://schemas.microsoft.com/office/drawing/2014/main" id="{76C75DDE-893B-1C78-7D9B-8B97DCA5CC8D}"/>
              </a:ext>
            </a:extLst>
          </p:cNvPr>
          <p:cNvPicPr>
            <a:picLocks noChangeAspect="1"/>
          </p:cNvPicPr>
          <p:nvPr/>
        </p:nvPicPr>
        <p:blipFill rotWithShape="1">
          <a:blip r:embed="rId6"/>
          <a:srcRect t="11587" r="71270"/>
          <a:stretch/>
        </p:blipFill>
        <p:spPr>
          <a:xfrm>
            <a:off x="9194644" y="613424"/>
            <a:ext cx="2955471" cy="6063343"/>
          </a:xfrm>
          <a:prstGeom prst="rect">
            <a:avLst/>
          </a:prstGeom>
        </p:spPr>
      </p:pic>
      <p:cxnSp>
        <p:nvCxnSpPr>
          <p:cNvPr id="13" name="Straight Arrow Connector 12">
            <a:extLst>
              <a:ext uri="{FF2B5EF4-FFF2-40B4-BE49-F238E27FC236}">
                <a16:creationId xmlns:a16="http://schemas.microsoft.com/office/drawing/2014/main" id="{1677B03D-9570-E848-AA60-C2D2894DBF1C}"/>
              </a:ext>
            </a:extLst>
          </p:cNvPr>
          <p:cNvCxnSpPr/>
          <p:nvPr/>
        </p:nvCxnSpPr>
        <p:spPr>
          <a:xfrm>
            <a:off x="7834184" y="2314832"/>
            <a:ext cx="1360460" cy="35422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73BDD5C-B021-11ED-E84C-B4206691608A}"/>
              </a:ext>
            </a:extLst>
          </p:cNvPr>
          <p:cNvCxnSpPr>
            <a:cxnSpLocks/>
          </p:cNvCxnSpPr>
          <p:nvPr/>
        </p:nvCxnSpPr>
        <p:spPr>
          <a:xfrm>
            <a:off x="5842304" y="5887993"/>
            <a:ext cx="199188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5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Windows: Task </a:t>
            </a:r>
            <a:r>
              <a:rPr lang="en-GB" b="1" dirty="0">
                <a:solidFill>
                  <a:srgbClr val="FFFFFF"/>
                </a:solidFill>
              </a:rPr>
              <a:t>Manager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6450" y="1661355"/>
            <a:ext cx="6502675" cy="5106175"/>
          </a:xfrm>
        </p:spPr>
        <p:txBody>
          <a:bodyPr>
            <a:normAutofit lnSpcReduction="10000"/>
          </a:bodyPr>
          <a:lstStyle/>
          <a:p>
            <a:pPr marL="0" indent="0">
              <a:lnSpc>
                <a:spcPct val="100000"/>
              </a:lnSpc>
              <a:spcBef>
                <a:spcPts val="600"/>
              </a:spcBef>
              <a:buNone/>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Windows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program</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is an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accessible,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user friendly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t>
            </a:r>
            <a:r>
              <a:rPr lang="en-GB"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System monitor</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application</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that gives us information about the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computer’s resources usage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and</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 performance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including:</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Programs that are running</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Name of running processes</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CPU usage</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GPU load / usage</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Disk / Storage utilization</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Network utilization</a:t>
            </a:r>
          </a:p>
          <a:p>
            <a:pPr marL="800100" lvl="1" indent="-342900">
              <a:lnSpc>
                <a:spcPct val="100000"/>
              </a:lnSpc>
              <a:spcBef>
                <a:spcPts val="600"/>
              </a:spcBef>
              <a:buFont typeface="Symbol" panose="05050102010706020507" pitchFamily="18" charset="2"/>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Power usage, I/O details, Users, and Windows services. </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35243"/>
          <a:stretch/>
        </p:blipFill>
        <p:spPr>
          <a:xfrm>
            <a:off x="6601529" y="1739102"/>
            <a:ext cx="5404021" cy="3947469"/>
          </a:xfrm>
          <a:prstGeom prst="rect">
            <a:avLst/>
          </a:prstGeom>
        </p:spPr>
      </p:pic>
    </p:spTree>
    <p:extLst>
      <p:ext uri="{BB962C8B-B14F-4D97-AF65-F5344CB8AC3E}">
        <p14:creationId xmlns:p14="http://schemas.microsoft.com/office/powerpoint/2010/main" val="2497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471BA-DFDE-9EA6-E3E5-623226AC7819}"/>
              </a:ext>
            </a:extLst>
          </p:cNvPr>
          <p:cNvSpPr>
            <a:spLocks noGrp="1"/>
          </p:cNvSpPr>
          <p:nvPr>
            <p:ph type="title"/>
          </p:nvPr>
        </p:nvSpPr>
        <p:spPr>
          <a:xfrm>
            <a:off x="96795" y="101515"/>
            <a:ext cx="10515600" cy="812886"/>
          </a:xfrm>
        </p:spPr>
        <p:txBody>
          <a:bodyPr>
            <a:normAutofit fontScale="90000"/>
          </a:bodyPr>
          <a:lstStyle/>
          <a:p>
            <a:r>
              <a:rPr lang="en-GB" sz="6000" b="1" dirty="0">
                <a:solidFill>
                  <a:schemeClr val="bg1"/>
                </a:solidFill>
                <a:highlight>
                  <a:srgbClr val="800080"/>
                </a:highlight>
              </a:rPr>
              <a:t>Bg. </a:t>
            </a:r>
            <a:r>
              <a:rPr lang="en-GB" dirty="0">
                <a:solidFill>
                  <a:schemeClr val="bg1"/>
                </a:solidFill>
                <a:highlight>
                  <a:srgbClr val="800080"/>
                </a:highlight>
              </a:rPr>
              <a:t>Windows: Task Manager</a:t>
            </a:r>
          </a:p>
        </p:txBody>
      </p:sp>
      <p:sp>
        <p:nvSpPr>
          <p:cNvPr id="4" name="Content Placeholder 2">
            <a:extLst>
              <a:ext uri="{FF2B5EF4-FFF2-40B4-BE49-F238E27FC236}">
                <a16:creationId xmlns:a16="http://schemas.microsoft.com/office/drawing/2014/main" id="{A3364A55-F28A-4830-136C-3218546AB6B0}"/>
              </a:ext>
            </a:extLst>
          </p:cNvPr>
          <p:cNvSpPr>
            <a:spLocks noGrp="1"/>
          </p:cNvSpPr>
          <p:nvPr>
            <p:ph idx="1"/>
          </p:nvPr>
        </p:nvSpPr>
        <p:spPr>
          <a:xfrm>
            <a:off x="96795" y="1002328"/>
            <a:ext cx="11697730" cy="5637367"/>
          </a:xfrm>
        </p:spPr>
        <p:txBody>
          <a:bodyPr>
            <a:normAutofit fontScale="92500" lnSpcReduction="10000"/>
          </a:bodyPr>
          <a:lstStyle/>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We / Administrators / Power users can use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to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quickly</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identify system bottlenecks</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that might </a:t>
            </a:r>
            <a:r>
              <a:rPr lang="en-GB" sz="2000" kern="100" dirty="0">
                <a:latin typeface="Calibri" panose="020F0502020204030204" pitchFamily="34" charset="0"/>
                <a:ea typeface="DengXian" panose="02010600030101010101" pitchFamily="2" charset="-122"/>
                <a:cs typeface="Times New Roman" panose="02020603050405020304" pitchFamily="18" charset="0"/>
              </a:rPr>
              <a:t>cause</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performance problems.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20000"/>
              </a:lnSpc>
              <a:spcBef>
                <a:spcPts val="0"/>
              </a:spcBef>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We can then use additional troubleshooting tools if needed.</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Task Manager has been included with the Windows OS since the release of Windows NT (1993). </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Microsoft has continued to update and improve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Task Manager</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over the years, allowing power users and administrators to do much more with the tool than we could with the original version.</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To open Task Manager:</a:t>
            </a:r>
          </a:p>
          <a:p>
            <a:pPr marL="800100" lvl="1" indent="-342900">
              <a:lnSpc>
                <a:spcPct val="120000"/>
              </a:lnSpc>
              <a:spcBef>
                <a:spcPts val="0"/>
              </a:spcBef>
              <a:buFont typeface="Symbol" panose="05050102010706020507" pitchFamily="18" charset="2"/>
              <a:buChar char=""/>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Press </a:t>
            </a:r>
            <a:r>
              <a:rPr lang="en-GB" sz="2600" b="1" kern="100" dirty="0" err="1">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Ctrl+Shift+Esc</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OR Press </a:t>
            </a:r>
            <a:r>
              <a:rPr lang="en-GB" sz="1900" kern="100" dirty="0" err="1">
                <a:effectLst/>
                <a:latin typeface="Calibri" panose="020F0502020204030204" pitchFamily="34" charset="0"/>
                <a:ea typeface="DengXian" panose="02010600030101010101" pitchFamily="2" charset="-122"/>
                <a:cs typeface="Times New Roman" panose="02020603050405020304" pitchFamily="18" charset="0"/>
              </a:rPr>
              <a:t>Ctrl+Alt+Del</a:t>
            </a: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 click Task Manager on the Windows Security screen.</a:t>
            </a:r>
          </a:p>
          <a:p>
            <a:pPr marL="800100" lvl="1" indent="-342900">
              <a:lnSpc>
                <a:spcPct val="120000"/>
              </a:lnSpc>
              <a:spcBef>
                <a:spcPts val="0"/>
              </a:spcBef>
              <a:buFont typeface="Symbol" panose="05050102010706020507" pitchFamily="18" charset="2"/>
              <a:buChar char=""/>
            </a:pPr>
            <a:r>
              <a:rPr lang="en-GB" sz="1900" kern="100" dirty="0">
                <a:effectLst/>
                <a:latin typeface="Calibri" panose="020F0502020204030204" pitchFamily="34" charset="0"/>
                <a:ea typeface="DengXian" panose="02010600030101010101" pitchFamily="2" charset="-122"/>
                <a:cs typeface="Times New Roman" panose="02020603050405020304" pitchFamily="18" charset="0"/>
              </a:rPr>
              <a:t>Right-click the Start button or App bar and then click Task Manager. Type ’Task manager’ in the search box and then click Task Manager.</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When we first launch Task Manager, we might be presented with a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compact 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that only lists current running applications. 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compact 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000" kern="100" dirty="0" err="1">
                <a:effectLst/>
                <a:latin typeface="Calibri" panose="020F0502020204030204" pitchFamily="34" charset="0"/>
                <a:ea typeface="DengXian" panose="02010600030101010101" pitchFamily="2" charset="-122"/>
                <a:cs typeface="Times New Roman" panose="02020603050405020304" pitchFamily="18" charset="0"/>
              </a:rPr>
              <a:t>version</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doesn't list any Windows or background processes. We can click the ‘More details’ option at the bottom of the window to expand the interface. Expanded view gives us access to the full functionality and features of Task Manager.</a:t>
            </a:r>
          </a:p>
          <a:p>
            <a:pPr>
              <a:lnSpc>
                <a:spcPct val="120000"/>
              </a:lnSpc>
              <a:spcBef>
                <a:spcPts val="0"/>
              </a:spcBef>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For each app in the list, we can perform operations such as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closing the app, going to the app's file location, opening its properties or searching online for information about the app</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To access these functions, the user right-clicks the app and chooses the appropriate option from the menu.</a:t>
            </a:r>
          </a:p>
          <a:p>
            <a:pPr marL="0" indent="0">
              <a:lnSpc>
                <a:spcPct val="120000"/>
              </a:lnSpc>
              <a:spcBef>
                <a:spcPts val="0"/>
              </a:spcBef>
              <a:buNone/>
            </a:pPr>
            <a:endParaRPr lang="en-GB" sz="32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16275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Windows: Task </a:t>
            </a:r>
            <a:r>
              <a:rPr lang="en-GB" b="1" dirty="0">
                <a:solidFill>
                  <a:srgbClr val="FFFFFF"/>
                </a:solidFill>
              </a:rPr>
              <a:t>Manager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20" y="1773602"/>
            <a:ext cx="5395682" cy="4819299"/>
          </a:xfrm>
        </p:spPr>
        <p:txBody>
          <a:bodyPr>
            <a:normAutofit/>
          </a:bodyPr>
          <a:lstStyle/>
          <a:p>
            <a:r>
              <a:rPr lang="en-GB" sz="2400" dirty="0"/>
              <a:t>Task Manager is a very useful </a:t>
            </a:r>
            <a:r>
              <a:rPr lang="en-GB" sz="2400" b="1" dirty="0"/>
              <a:t>system monitoring program</a:t>
            </a:r>
            <a:r>
              <a:rPr lang="en-GB" sz="2400" dirty="0"/>
              <a:t> that allows us to e.g. see which processes/programs are using up a lot of CPU time and Memory.</a:t>
            </a:r>
          </a:p>
          <a:p>
            <a:r>
              <a:rPr lang="en-GB" sz="2400" dirty="0"/>
              <a:t>If needed, we can </a:t>
            </a:r>
            <a:r>
              <a:rPr lang="en-GB" sz="2400" b="1" dirty="0"/>
              <a:t>End</a:t>
            </a:r>
            <a:r>
              <a:rPr lang="en-GB" sz="2400" dirty="0"/>
              <a:t> </a:t>
            </a:r>
            <a:r>
              <a:rPr lang="en-GB" sz="2400" b="1" dirty="0"/>
              <a:t>processes/programs </a:t>
            </a:r>
            <a:r>
              <a:rPr lang="en-GB" sz="2400" dirty="0"/>
              <a:t>that are putting a load on the system.</a:t>
            </a:r>
          </a:p>
          <a:p>
            <a:pPr lvl="1"/>
            <a:r>
              <a:rPr lang="en-GB" sz="2000" dirty="0"/>
              <a:t>Bg. We can identify processes/programs that are using up too much system resources, not performing correctly and may need to be re-installed.</a:t>
            </a:r>
          </a:p>
          <a:p>
            <a:r>
              <a:rPr lang="en-GB" sz="2400" dirty="0"/>
              <a:t>We can also identify spyware or other programs that shouldn’t be running and </a:t>
            </a:r>
            <a:r>
              <a:rPr lang="en-GB" sz="2400" b="1" dirty="0"/>
              <a:t>End them</a:t>
            </a:r>
            <a:r>
              <a:rPr lang="en-GB" sz="2400" dirty="0"/>
              <a:t>.</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24149"/>
          <a:stretch/>
        </p:blipFill>
        <p:spPr>
          <a:xfrm>
            <a:off x="5561902" y="1184704"/>
            <a:ext cx="6553736" cy="4076176"/>
          </a:xfrm>
          <a:prstGeom prst="rect">
            <a:avLst/>
          </a:prstGeom>
        </p:spPr>
      </p:pic>
    </p:spTree>
    <p:extLst>
      <p:ext uri="{BB962C8B-B14F-4D97-AF65-F5344CB8AC3E}">
        <p14:creationId xmlns:p14="http://schemas.microsoft.com/office/powerpoint/2010/main" val="146266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Task </a:t>
            </a:r>
            <a:r>
              <a:rPr lang="en-GB" b="1" dirty="0">
                <a:solidFill>
                  <a:srgbClr val="FFFFFF"/>
                </a:solidFill>
              </a:rPr>
              <a:t>Manager: Performance tab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5505271" cy="4819299"/>
          </a:xfrm>
        </p:spPr>
        <p:txBody>
          <a:bodyPr>
            <a:normAutofit/>
          </a:bodyPr>
          <a:lstStyle/>
          <a:p>
            <a:r>
              <a:rPr lang="en-GB" sz="2600" dirty="0"/>
              <a:t>To see a </a:t>
            </a:r>
            <a:r>
              <a:rPr lang="en-US" sz="2600" b="1" dirty="0"/>
              <a:t>second-by-second performance graph</a:t>
            </a:r>
            <a:r>
              <a:rPr lang="en-US" sz="2600" dirty="0"/>
              <a:t> for a computer click the </a:t>
            </a:r>
            <a:r>
              <a:rPr lang="en-US" sz="2600" b="1" dirty="0"/>
              <a:t>Performance tab</a:t>
            </a:r>
            <a:r>
              <a:rPr lang="en-US" sz="2600" dirty="0"/>
              <a:t>.</a:t>
            </a:r>
          </a:p>
          <a:p>
            <a:r>
              <a:rPr lang="en-GB" sz="2600" b="1" kern="100" dirty="0">
                <a:effectLst/>
                <a:ea typeface="DengXian" panose="02010600030101010101" pitchFamily="2" charset="-122"/>
                <a:cs typeface="Times New Roman" panose="02020603050405020304" pitchFamily="18" charset="0"/>
              </a:rPr>
              <a:t>The Performance tab</a:t>
            </a:r>
            <a:r>
              <a:rPr lang="en-GB" sz="2600" kern="100" dirty="0">
                <a:effectLst/>
                <a:ea typeface="DengXian" panose="02010600030101010101" pitchFamily="2" charset="-122"/>
                <a:cs typeface="Times New Roman" panose="02020603050405020304" pitchFamily="18" charset="0"/>
              </a:rPr>
              <a:t> </a:t>
            </a:r>
            <a:r>
              <a:rPr lang="en-GB" sz="2600" b="1" kern="100" dirty="0">
                <a:effectLst/>
                <a:ea typeface="DengXian" panose="02010600030101010101" pitchFamily="2" charset="-122"/>
                <a:cs typeface="Times New Roman" panose="02020603050405020304" pitchFamily="18" charset="0"/>
              </a:rPr>
              <a:t>displays performance data about each hardware resource</a:t>
            </a:r>
            <a:r>
              <a:rPr lang="en-GB" sz="2600" b="1" kern="100" dirty="0">
                <a:ea typeface="DengXian" panose="02010600030101010101" pitchFamily="2" charset="-122"/>
                <a:cs typeface="Times New Roman" panose="02020603050405020304" pitchFamily="18" charset="0"/>
              </a:rPr>
              <a:t> in real-time using a graphical output.</a:t>
            </a:r>
          </a:p>
          <a:p>
            <a:r>
              <a:rPr lang="en-US" sz="2600" dirty="0" err="1"/>
              <a:t>Eg.</a:t>
            </a:r>
            <a:r>
              <a:rPr lang="en-US" sz="2600" dirty="0"/>
              <a:t> Here we can see the real-time performance of the system’s </a:t>
            </a:r>
            <a:r>
              <a:rPr lang="en-US" sz="2600" b="1" dirty="0"/>
              <a:t>CPU</a:t>
            </a:r>
            <a:r>
              <a:rPr lang="en-US" sz="2600" dirty="0"/>
              <a:t>.</a:t>
            </a:r>
          </a:p>
          <a:p>
            <a:r>
              <a:rPr lang="en-US" sz="2600" dirty="0"/>
              <a:t>We can </a:t>
            </a:r>
            <a:r>
              <a:rPr lang="en-US" sz="2600" b="1" dirty="0"/>
              <a:t>switch graphs to view performance of </a:t>
            </a:r>
            <a:r>
              <a:rPr lang="en-US" sz="2600" dirty="0"/>
              <a:t>memory, disk usage, network connections, GPU </a:t>
            </a:r>
            <a:r>
              <a:rPr lang="en-US" sz="2600" dirty="0" err="1"/>
              <a:t>etc</a:t>
            </a:r>
            <a:r>
              <a:rPr lang="en-US" sz="2600" dirty="0"/>
              <a:t>…</a:t>
            </a:r>
            <a:endParaRPr lang="en-GB" sz="2600" dirty="0"/>
          </a:p>
        </p:txBody>
      </p:sp>
      <p:pic>
        <p:nvPicPr>
          <p:cNvPr id="4" name="Picture 3">
            <a:extLst>
              <a:ext uri="{FF2B5EF4-FFF2-40B4-BE49-F238E27FC236}">
                <a16:creationId xmlns:a16="http://schemas.microsoft.com/office/drawing/2014/main" id="{DC54E258-4638-4F37-417E-C94A29B0B979}"/>
              </a:ext>
            </a:extLst>
          </p:cNvPr>
          <p:cNvPicPr>
            <a:picLocks noChangeAspect="1"/>
          </p:cNvPicPr>
          <p:nvPr/>
        </p:nvPicPr>
        <p:blipFill>
          <a:blip r:embed="rId3"/>
          <a:stretch>
            <a:fillRect/>
          </a:stretch>
        </p:blipFill>
        <p:spPr>
          <a:xfrm>
            <a:off x="5577016" y="1347512"/>
            <a:ext cx="6522905" cy="4465113"/>
          </a:xfrm>
          <a:prstGeom prst="rect">
            <a:avLst/>
          </a:prstGeom>
        </p:spPr>
      </p:pic>
    </p:spTree>
    <p:extLst>
      <p:ext uri="{BB962C8B-B14F-4D97-AF65-F5344CB8AC3E}">
        <p14:creationId xmlns:p14="http://schemas.microsoft.com/office/powerpoint/2010/main" val="4172376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System: About &gt; Memory</a:t>
            </a:r>
          </a:p>
        </p:txBody>
      </p:sp>
      <p:pic>
        <p:nvPicPr>
          <p:cNvPr id="17" name="Picture 16">
            <a:extLst>
              <a:ext uri="{FF2B5EF4-FFF2-40B4-BE49-F238E27FC236}">
                <a16:creationId xmlns:a16="http://schemas.microsoft.com/office/drawing/2014/main" id="{6A8E97AF-9996-B60B-0162-E4D7907F45BC}"/>
              </a:ext>
            </a:extLst>
          </p:cNvPr>
          <p:cNvPicPr>
            <a:picLocks noChangeAspect="1"/>
          </p:cNvPicPr>
          <p:nvPr/>
        </p:nvPicPr>
        <p:blipFill>
          <a:blip r:embed="rId3"/>
          <a:stretch>
            <a:fillRect/>
          </a:stretch>
        </p:blipFill>
        <p:spPr>
          <a:xfrm>
            <a:off x="5776635" y="1112108"/>
            <a:ext cx="6139398" cy="4982805"/>
          </a:xfrm>
          <a:prstGeom prst="rect">
            <a:avLst/>
          </a:prstGeom>
        </p:spPr>
      </p:pic>
      <p:sp>
        <p:nvSpPr>
          <p:cNvPr id="19" name="TextBox 18">
            <a:extLst>
              <a:ext uri="{FF2B5EF4-FFF2-40B4-BE49-F238E27FC236}">
                <a16:creationId xmlns:a16="http://schemas.microsoft.com/office/drawing/2014/main" id="{08C2B257-77CB-92EF-87E9-F9123620010C}"/>
              </a:ext>
            </a:extLst>
          </p:cNvPr>
          <p:cNvSpPr txBox="1"/>
          <p:nvPr/>
        </p:nvSpPr>
        <p:spPr>
          <a:xfrm>
            <a:off x="275967" y="1687712"/>
            <a:ext cx="5292811" cy="4154984"/>
          </a:xfrm>
          <a:prstGeom prst="rect">
            <a:avLst/>
          </a:prstGeom>
          <a:noFill/>
        </p:spPr>
        <p:txBody>
          <a:bodyPr wrap="square">
            <a:spAutoFit/>
          </a:bodyPr>
          <a:lstStyle/>
          <a:p>
            <a:r>
              <a:rPr lang="en-US" sz="2400" dirty="0"/>
              <a:t>To view Computer system information including </a:t>
            </a:r>
            <a:r>
              <a:rPr lang="en-US" sz="2400" b="1" dirty="0"/>
              <a:t>Device &amp; OS specification </a:t>
            </a:r>
            <a:r>
              <a:rPr lang="en-US" sz="2400" dirty="0"/>
              <a:t>on a Windows OS including the </a:t>
            </a:r>
            <a:r>
              <a:rPr lang="en-US" sz="2400" b="1" dirty="0"/>
              <a:t>Device name, Processor, Installed RAM, OS Version</a:t>
            </a:r>
            <a:r>
              <a:rPr lang="en-US" sz="2400" dirty="0"/>
              <a:t> etc.. we can:</a:t>
            </a:r>
          </a:p>
          <a:p>
            <a:pPr marL="285750" indent="-285750">
              <a:buFont typeface="Arial" panose="020B0604020202020204" pitchFamily="34" charset="0"/>
              <a:buChar char="•"/>
            </a:pPr>
            <a:r>
              <a:rPr lang="en-US" sz="2400" b="1" dirty="0"/>
              <a:t>Right Click </a:t>
            </a:r>
            <a:r>
              <a:rPr lang="en-US" sz="2400" dirty="0"/>
              <a:t>on bottom right Windows icon </a:t>
            </a:r>
          </a:p>
          <a:p>
            <a:pPr marL="285750" indent="-285750">
              <a:buFont typeface="Arial" panose="020B0604020202020204" pitchFamily="34" charset="0"/>
              <a:buChar char="•"/>
            </a:pPr>
            <a:r>
              <a:rPr lang="en-US" sz="2400" dirty="0"/>
              <a:t>Click on </a:t>
            </a:r>
            <a:r>
              <a:rPr lang="en-US" sz="2400" b="1" dirty="0"/>
              <a:t>System</a:t>
            </a:r>
            <a:r>
              <a:rPr lang="en-US" sz="2400" dirty="0"/>
              <a:t> or </a:t>
            </a:r>
            <a:r>
              <a:rPr lang="en-US" sz="2400" b="1" dirty="0"/>
              <a:t>Settings</a:t>
            </a:r>
          </a:p>
          <a:p>
            <a:pPr marL="285750" indent="-285750">
              <a:buFont typeface="Arial" panose="020B0604020202020204" pitchFamily="34" charset="0"/>
              <a:buChar char="•"/>
            </a:pPr>
            <a:r>
              <a:rPr lang="en-US" sz="2400" dirty="0"/>
              <a:t>Click on </a:t>
            </a:r>
            <a:r>
              <a:rPr lang="en-US" sz="2400" b="1" dirty="0"/>
              <a:t>About</a:t>
            </a:r>
            <a:r>
              <a:rPr lang="en-US" sz="2400" dirty="0"/>
              <a:t>.</a:t>
            </a:r>
          </a:p>
          <a:p>
            <a:pPr marL="285750" indent="-285750">
              <a:buFont typeface="Arial" panose="020B0604020202020204" pitchFamily="34" charset="0"/>
              <a:buChar char="•"/>
            </a:pPr>
            <a:r>
              <a:rPr lang="en-US" sz="2400" dirty="0"/>
              <a:t>E.g. We can see a line named ‘</a:t>
            </a:r>
            <a:r>
              <a:rPr lang="en-US" sz="2400" b="1" dirty="0"/>
              <a:t>Installed RAM’,</a:t>
            </a:r>
            <a:r>
              <a:rPr lang="en-US" sz="2400" dirty="0"/>
              <a:t> in this case 8GM.</a:t>
            </a:r>
            <a:endParaRPr lang="en-GB" sz="2400" dirty="0"/>
          </a:p>
        </p:txBody>
      </p:sp>
    </p:spTree>
    <p:extLst>
      <p:ext uri="{BB962C8B-B14F-4D97-AF65-F5344CB8AC3E}">
        <p14:creationId xmlns:p14="http://schemas.microsoft.com/office/powerpoint/2010/main" val="4221559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Performance: Memory</a:t>
            </a:r>
          </a:p>
        </p:txBody>
      </p:sp>
      <p:pic>
        <p:nvPicPr>
          <p:cNvPr id="7" name="Picture 6">
            <a:extLst>
              <a:ext uri="{FF2B5EF4-FFF2-40B4-BE49-F238E27FC236}">
                <a16:creationId xmlns:a16="http://schemas.microsoft.com/office/drawing/2014/main" id="{B9AC69D6-379B-1E9D-0C12-30B7E633958C}"/>
              </a:ext>
            </a:extLst>
          </p:cNvPr>
          <p:cNvPicPr>
            <a:picLocks noChangeAspect="1"/>
          </p:cNvPicPr>
          <p:nvPr/>
        </p:nvPicPr>
        <p:blipFill>
          <a:blip r:embed="rId3"/>
          <a:stretch>
            <a:fillRect/>
          </a:stretch>
        </p:blipFill>
        <p:spPr>
          <a:xfrm>
            <a:off x="5667204" y="0"/>
            <a:ext cx="6121570" cy="6858000"/>
          </a:xfrm>
          <a:prstGeom prst="rect">
            <a:avLst/>
          </a:prstGeom>
        </p:spPr>
      </p:pic>
      <p:sp>
        <p:nvSpPr>
          <p:cNvPr id="3" name="TextBox 2">
            <a:extLst>
              <a:ext uri="{FF2B5EF4-FFF2-40B4-BE49-F238E27FC236}">
                <a16:creationId xmlns:a16="http://schemas.microsoft.com/office/drawing/2014/main" id="{A98BCA6E-AB0A-B54C-1075-A5D5640D474E}"/>
              </a:ext>
            </a:extLst>
          </p:cNvPr>
          <p:cNvSpPr txBox="1"/>
          <p:nvPr/>
        </p:nvSpPr>
        <p:spPr>
          <a:xfrm>
            <a:off x="148282" y="1590741"/>
            <a:ext cx="6367848" cy="5262979"/>
          </a:xfrm>
          <a:prstGeom prst="rect">
            <a:avLst/>
          </a:prstGeom>
          <a:solidFill>
            <a:schemeClr val="bg1">
              <a:alpha val="75000"/>
            </a:schemeClr>
          </a:solidFill>
        </p:spPr>
        <p:txBody>
          <a:bodyPr wrap="square" rtlCol="0">
            <a:spAutoFit/>
          </a:bodyPr>
          <a:lstStyle/>
          <a:p>
            <a:pPr marL="285750" indent="-285750">
              <a:buFont typeface="Arial" panose="020B0604020202020204" pitchFamily="34" charset="0"/>
              <a:buChar char="•"/>
            </a:pPr>
            <a:r>
              <a:rPr lang="en-GB" sz="2400" dirty="0"/>
              <a:t>In this image we can see that my system is using over ¾ of the </a:t>
            </a:r>
            <a:r>
              <a:rPr lang="en-GB" sz="2400" b="1" dirty="0"/>
              <a:t>systems RAM</a:t>
            </a:r>
            <a:r>
              <a:rPr lang="en-GB" sz="2400" dirty="0"/>
              <a:t>.</a:t>
            </a:r>
          </a:p>
          <a:p>
            <a:pPr marL="285750" indent="-285750">
              <a:buFont typeface="Arial" panose="020B0604020202020204" pitchFamily="34" charset="0"/>
              <a:buChar char="•"/>
            </a:pPr>
            <a:r>
              <a:rPr lang="en-GB" sz="2400" dirty="0"/>
              <a:t>The OS has </a:t>
            </a:r>
            <a:r>
              <a:rPr lang="en-GB" sz="2400" b="1" dirty="0"/>
              <a:t>paged</a:t>
            </a:r>
            <a:r>
              <a:rPr lang="en-GB" sz="2400" dirty="0"/>
              <a:t> 407 MB of process data to </a:t>
            </a:r>
            <a:r>
              <a:rPr lang="en-GB" sz="2400" b="1" dirty="0"/>
              <a:t>virtual memory (VM) </a:t>
            </a:r>
            <a:r>
              <a:rPr lang="en-GB" sz="2400" dirty="0"/>
              <a:t>/ secondary </a:t>
            </a:r>
            <a:r>
              <a:rPr lang="en-GB" sz="2400" b="1" dirty="0"/>
              <a:t>storage</a:t>
            </a:r>
            <a:r>
              <a:rPr lang="en-GB" sz="2400" dirty="0"/>
              <a:t> to improve system performance.</a:t>
            </a:r>
          </a:p>
          <a:p>
            <a:pPr marL="285750" indent="-285750">
              <a:buFont typeface="Arial" panose="020B0604020202020204" pitchFamily="34" charset="0"/>
              <a:buChar char="•"/>
            </a:pPr>
            <a:r>
              <a:rPr lang="en-GB" sz="2400" dirty="0"/>
              <a:t>The OS can </a:t>
            </a:r>
            <a:r>
              <a:rPr lang="en-GB" sz="2400" b="1" dirty="0"/>
              <a:t>page/swap </a:t>
            </a:r>
            <a:r>
              <a:rPr lang="en-GB" sz="2400" dirty="0"/>
              <a:t>this data back and forth between RAM and VM to enhance system performance.</a:t>
            </a:r>
          </a:p>
          <a:p>
            <a:pPr marL="285750" indent="-285750">
              <a:buFont typeface="Arial" panose="020B0604020202020204" pitchFamily="34" charset="0"/>
              <a:buChar char="•"/>
            </a:pPr>
            <a:r>
              <a:rPr lang="en-GB" sz="2400" dirty="0"/>
              <a:t>By using storage to manage running processes is also one way </a:t>
            </a:r>
            <a:r>
              <a:rPr lang="en-GB" sz="2400" b="1" dirty="0"/>
              <a:t>to prevent a system crash</a:t>
            </a:r>
            <a:r>
              <a:rPr lang="en-GB" sz="2400" dirty="0"/>
              <a:t>.</a:t>
            </a:r>
          </a:p>
          <a:p>
            <a:pPr marL="285750" indent="-285750">
              <a:buFont typeface="Arial" panose="020B0604020202020204" pitchFamily="34" charset="0"/>
              <a:buChar char="•"/>
            </a:pPr>
            <a:r>
              <a:rPr lang="en-GB" sz="2400" dirty="0"/>
              <a:t>If Memory in-use is consistently high, it is a good indicator that your system would benefit from more RAM to improve system performance.</a:t>
            </a:r>
          </a:p>
        </p:txBody>
      </p:sp>
    </p:spTree>
    <p:extLst>
      <p:ext uri="{BB962C8B-B14F-4D97-AF65-F5344CB8AC3E}">
        <p14:creationId xmlns:p14="http://schemas.microsoft.com/office/powerpoint/2010/main" val="25949279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Performance: App History</a:t>
            </a:r>
          </a:p>
        </p:txBody>
      </p:sp>
      <p:sp>
        <p:nvSpPr>
          <p:cNvPr id="3" name="TextBox 2">
            <a:extLst>
              <a:ext uri="{FF2B5EF4-FFF2-40B4-BE49-F238E27FC236}">
                <a16:creationId xmlns:a16="http://schemas.microsoft.com/office/drawing/2014/main" id="{A98BCA6E-AB0A-B54C-1075-A5D5640D474E}"/>
              </a:ext>
            </a:extLst>
          </p:cNvPr>
          <p:cNvSpPr txBox="1"/>
          <p:nvPr/>
        </p:nvSpPr>
        <p:spPr>
          <a:xfrm>
            <a:off x="148282" y="1680442"/>
            <a:ext cx="5353949" cy="4832092"/>
          </a:xfrm>
          <a:prstGeom prst="rect">
            <a:avLst/>
          </a:prstGeom>
          <a:solidFill>
            <a:schemeClr val="bg1">
              <a:alpha val="75000"/>
            </a:schemeClr>
          </a:solidFill>
        </p:spPr>
        <p:txBody>
          <a:bodyPr wrap="square" rtlCol="0">
            <a:spAutoFit/>
          </a:bodyPr>
          <a:lstStyle/>
          <a:p>
            <a:pPr marL="285750" indent="-285750">
              <a:buFont typeface="Arial" panose="020B0604020202020204" pitchFamily="34" charset="0"/>
              <a:buChar char="•"/>
            </a:pPr>
            <a:r>
              <a:rPr lang="en-GB" sz="2800" dirty="0"/>
              <a:t>The </a:t>
            </a:r>
            <a:r>
              <a:rPr lang="en-GB" sz="2800" b="1" dirty="0"/>
              <a:t>‘App History’ tab </a:t>
            </a:r>
            <a:r>
              <a:rPr lang="en-GB" sz="2800" dirty="0"/>
              <a:t>allows us to view which program has been using up system resources such as CPU time or Network bandwidth for a </a:t>
            </a:r>
            <a:r>
              <a:rPr lang="en-GB" sz="2800" b="1" dirty="0"/>
              <a:t>certain date range.</a:t>
            </a:r>
          </a:p>
          <a:p>
            <a:pPr marL="285750" indent="-285750">
              <a:buFont typeface="Arial" panose="020B0604020202020204" pitchFamily="34" charset="0"/>
              <a:buChar char="•"/>
            </a:pPr>
            <a:r>
              <a:rPr lang="en-GB" sz="2800" b="1" dirty="0"/>
              <a:t>This can be useful in identifying programs that could be using too much system resources or programs that shouldn’t be installed on the system.</a:t>
            </a:r>
          </a:p>
        </p:txBody>
      </p:sp>
      <p:pic>
        <p:nvPicPr>
          <p:cNvPr id="5" name="Picture 4">
            <a:extLst>
              <a:ext uri="{FF2B5EF4-FFF2-40B4-BE49-F238E27FC236}">
                <a16:creationId xmlns:a16="http://schemas.microsoft.com/office/drawing/2014/main" id="{56944F2D-517C-E83C-001B-0DDB5068A3CD}"/>
              </a:ext>
            </a:extLst>
          </p:cNvPr>
          <p:cNvPicPr>
            <a:picLocks noChangeAspect="1"/>
          </p:cNvPicPr>
          <p:nvPr/>
        </p:nvPicPr>
        <p:blipFill>
          <a:blip r:embed="rId3"/>
          <a:stretch>
            <a:fillRect/>
          </a:stretch>
        </p:blipFill>
        <p:spPr>
          <a:xfrm>
            <a:off x="5650513" y="1162374"/>
            <a:ext cx="6393205" cy="5695626"/>
          </a:xfrm>
          <a:prstGeom prst="rect">
            <a:avLst/>
          </a:prstGeom>
        </p:spPr>
      </p:pic>
    </p:spTree>
    <p:extLst>
      <p:ext uri="{BB962C8B-B14F-4D97-AF65-F5344CB8AC3E}">
        <p14:creationId xmlns:p14="http://schemas.microsoft.com/office/powerpoint/2010/main" val="3326942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rgbClr val="FFFFFF"/>
                </a:solidFill>
              </a:rPr>
              <a:t>Performance: Startup</a:t>
            </a:r>
          </a:p>
        </p:txBody>
      </p:sp>
      <p:sp>
        <p:nvSpPr>
          <p:cNvPr id="3" name="TextBox 2">
            <a:extLst>
              <a:ext uri="{FF2B5EF4-FFF2-40B4-BE49-F238E27FC236}">
                <a16:creationId xmlns:a16="http://schemas.microsoft.com/office/drawing/2014/main" id="{A98BCA6E-AB0A-B54C-1075-A5D5640D474E}"/>
              </a:ext>
            </a:extLst>
          </p:cNvPr>
          <p:cNvSpPr txBox="1"/>
          <p:nvPr/>
        </p:nvSpPr>
        <p:spPr>
          <a:xfrm>
            <a:off x="148282" y="1596225"/>
            <a:ext cx="6013621" cy="5262979"/>
          </a:xfrm>
          <a:prstGeom prst="rect">
            <a:avLst/>
          </a:prstGeom>
          <a:solidFill>
            <a:schemeClr val="bg1">
              <a:alpha val="75000"/>
            </a:schemeClr>
          </a:solidFill>
        </p:spPr>
        <p:txBody>
          <a:bodyPr wrap="square" rtlCol="0">
            <a:spAutoFit/>
          </a:bodyPr>
          <a:lstStyle/>
          <a:p>
            <a:r>
              <a:rPr lang="en-GB" sz="2400" dirty="0"/>
              <a:t>The ‘</a:t>
            </a:r>
            <a:r>
              <a:rPr lang="en-GB" sz="2400" b="1" dirty="0"/>
              <a:t>Startup’ tab </a:t>
            </a:r>
            <a:r>
              <a:rPr lang="en-GB" sz="2400" dirty="0"/>
              <a:t>allows us to view the programs that automatically start when we turn-on / boot-up the system</a:t>
            </a:r>
            <a:r>
              <a:rPr lang="en-GB" sz="2400" b="1" dirty="0"/>
              <a:t>. </a:t>
            </a:r>
            <a:r>
              <a:rPr lang="en-GB" sz="2400" dirty="0"/>
              <a:t>We can also right-click to </a:t>
            </a:r>
            <a:r>
              <a:rPr lang="en-GB" sz="2400" b="1" dirty="0"/>
              <a:t>add</a:t>
            </a:r>
            <a:r>
              <a:rPr lang="en-GB" sz="2400" dirty="0"/>
              <a:t> e.g. </a:t>
            </a:r>
          </a:p>
          <a:p>
            <a:pPr marL="285750" indent="-285750">
              <a:buFont typeface="Arial" panose="020B0604020202020204" pitchFamily="34" charset="0"/>
              <a:buChar char="•"/>
            </a:pPr>
            <a:r>
              <a:rPr lang="en-GB" sz="2400" b="1" dirty="0"/>
              <a:t>CPU at startup</a:t>
            </a:r>
            <a:r>
              <a:rPr lang="en-GB" sz="2400" dirty="0"/>
              <a:t> to see </a:t>
            </a:r>
            <a:r>
              <a:rPr lang="en-US" sz="2400" b="0" i="0" dirty="0">
                <a:solidFill>
                  <a:srgbClr val="333333"/>
                </a:solidFill>
                <a:effectLst/>
              </a:rPr>
              <a:t>much time it takes the CPU to process its startup, measured in milliseconds. And</a:t>
            </a:r>
          </a:p>
          <a:p>
            <a:pPr marL="285750" indent="-285750">
              <a:buFont typeface="Arial" panose="020B0604020202020204" pitchFamily="34" charset="0"/>
              <a:buChar char="•"/>
            </a:pPr>
            <a:r>
              <a:rPr lang="en-GB" sz="2400" b="1" dirty="0"/>
              <a:t>Disk I/O </a:t>
            </a:r>
            <a:r>
              <a:rPr lang="en-GB" sz="2400" dirty="0"/>
              <a:t>at startup</a:t>
            </a:r>
            <a:r>
              <a:rPr lang="en-US" sz="2400" dirty="0">
                <a:solidFill>
                  <a:srgbClr val="333333"/>
                </a:solidFill>
              </a:rPr>
              <a:t> to see </a:t>
            </a:r>
            <a:r>
              <a:rPr lang="en-US" sz="2400" b="0" i="0" dirty="0">
                <a:solidFill>
                  <a:srgbClr val="333333"/>
                </a:solidFill>
                <a:effectLst/>
              </a:rPr>
              <a:t>how much data is read and written from the disk when booting, which helps determine if your hard drive is overworked during the boot process.</a:t>
            </a:r>
          </a:p>
          <a:p>
            <a:pPr marL="285750" indent="-285750">
              <a:buFont typeface="Arial" panose="020B0604020202020204" pitchFamily="34" charset="0"/>
              <a:buChar char="•"/>
            </a:pPr>
            <a:r>
              <a:rPr lang="en-GB" sz="2400" b="1" dirty="0"/>
              <a:t>Again, this is another useful view to identify programs that may be grinding the system or shouldn’t be there.</a:t>
            </a:r>
          </a:p>
        </p:txBody>
      </p:sp>
      <p:pic>
        <p:nvPicPr>
          <p:cNvPr id="9" name="Picture 8">
            <a:extLst>
              <a:ext uri="{FF2B5EF4-FFF2-40B4-BE49-F238E27FC236}">
                <a16:creationId xmlns:a16="http://schemas.microsoft.com/office/drawing/2014/main" id="{BD5C5B04-07A6-8743-EC17-BE82FF3A12E3}"/>
              </a:ext>
            </a:extLst>
          </p:cNvPr>
          <p:cNvPicPr>
            <a:picLocks noChangeAspect="1"/>
          </p:cNvPicPr>
          <p:nvPr/>
        </p:nvPicPr>
        <p:blipFill rotWithShape="1">
          <a:blip r:embed="rId3"/>
          <a:srcRect l="17007" t="16937" r="32382" b="12553"/>
          <a:stretch/>
        </p:blipFill>
        <p:spPr>
          <a:xfrm>
            <a:off x="6274875" y="830677"/>
            <a:ext cx="5734867" cy="5326532"/>
          </a:xfrm>
          <a:prstGeom prst="rect">
            <a:avLst/>
          </a:prstGeom>
        </p:spPr>
      </p:pic>
    </p:spTree>
    <p:extLst>
      <p:ext uri="{BB962C8B-B14F-4D97-AF65-F5344CB8AC3E}">
        <p14:creationId xmlns:p14="http://schemas.microsoft.com/office/powerpoint/2010/main" val="1404287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134" y="622375"/>
            <a:ext cx="4967423" cy="516834"/>
          </a:xfrm>
          <a:solidFill>
            <a:srgbClr val="002060"/>
          </a:solidFill>
        </p:spPr>
        <p:txBody>
          <a:bodyPr>
            <a:noAutofit/>
          </a:bodyPr>
          <a:lstStyle/>
          <a:p>
            <a:r>
              <a:rPr lang="en-GB" b="1" dirty="0">
                <a:solidFill>
                  <a:srgbClr val="FFFFFF"/>
                </a:solidFill>
              </a:rPr>
              <a:t>Performance: Startup</a:t>
            </a:r>
          </a:p>
        </p:txBody>
      </p:sp>
      <p:pic>
        <p:nvPicPr>
          <p:cNvPr id="7" name="Picture 6">
            <a:extLst>
              <a:ext uri="{FF2B5EF4-FFF2-40B4-BE49-F238E27FC236}">
                <a16:creationId xmlns:a16="http://schemas.microsoft.com/office/drawing/2014/main" id="{000910C0-7EEC-F4C4-9B74-FB56909920D4}"/>
              </a:ext>
            </a:extLst>
          </p:cNvPr>
          <p:cNvPicPr>
            <a:picLocks noChangeAspect="1"/>
          </p:cNvPicPr>
          <p:nvPr/>
        </p:nvPicPr>
        <p:blipFill rotWithShape="1">
          <a:blip r:embed="rId3"/>
          <a:srcRect l="10920" t="28468" r="20615" b="13273"/>
          <a:stretch/>
        </p:blipFill>
        <p:spPr>
          <a:xfrm>
            <a:off x="3414449" y="1279254"/>
            <a:ext cx="8505419" cy="4824986"/>
          </a:xfrm>
          <a:prstGeom prst="rect">
            <a:avLst/>
          </a:prstGeom>
        </p:spPr>
      </p:pic>
      <p:sp>
        <p:nvSpPr>
          <p:cNvPr id="13" name="TextBox 12">
            <a:extLst>
              <a:ext uri="{FF2B5EF4-FFF2-40B4-BE49-F238E27FC236}">
                <a16:creationId xmlns:a16="http://schemas.microsoft.com/office/drawing/2014/main" id="{D72A5270-9CEE-B430-A543-43E78E362BB7}"/>
              </a:ext>
            </a:extLst>
          </p:cNvPr>
          <p:cNvSpPr txBox="1"/>
          <p:nvPr/>
        </p:nvSpPr>
        <p:spPr>
          <a:xfrm>
            <a:off x="80975" y="1631222"/>
            <a:ext cx="3333473" cy="4231928"/>
          </a:xfrm>
          <a:prstGeom prst="rect">
            <a:avLst/>
          </a:prstGeom>
          <a:solidFill>
            <a:schemeClr val="bg1">
              <a:alpha val="70000"/>
            </a:schemeClr>
          </a:solidFill>
        </p:spPr>
        <p:txBody>
          <a:bodyPr wrap="square">
            <a:spAutoFit/>
          </a:bodyPr>
          <a:lstStyle/>
          <a:p>
            <a:pPr marL="285750" indent="-285750">
              <a:spcAft>
                <a:spcPts val="600"/>
              </a:spcAft>
              <a:buFont typeface="Arial" panose="020B0604020202020204" pitchFamily="34" charset="0"/>
              <a:buChar char="•"/>
            </a:pPr>
            <a:r>
              <a:rPr lang="en-GB" sz="2400" dirty="0"/>
              <a:t>We can also ‘</a:t>
            </a:r>
            <a:r>
              <a:rPr lang="en-GB" sz="2400" b="1" dirty="0"/>
              <a:t>Disable</a:t>
            </a:r>
            <a:r>
              <a:rPr lang="en-GB" sz="2400" dirty="0"/>
              <a:t>’ any start-up program by using the bottom right ‘</a:t>
            </a:r>
            <a:r>
              <a:rPr lang="en-GB" sz="2400" b="1" dirty="0"/>
              <a:t>Disable’ button</a:t>
            </a:r>
            <a:r>
              <a:rPr lang="en-GB" sz="2400" dirty="0"/>
              <a:t>.</a:t>
            </a:r>
          </a:p>
          <a:p>
            <a:pPr marL="285750" indent="-285750">
              <a:spcAft>
                <a:spcPts val="600"/>
              </a:spcAft>
              <a:buFont typeface="Arial" panose="020B0604020202020204" pitchFamily="34" charset="0"/>
              <a:buChar char="•"/>
            </a:pPr>
            <a:r>
              <a:rPr lang="en-GB" sz="2400" dirty="0"/>
              <a:t>We can also </a:t>
            </a:r>
            <a:r>
              <a:rPr lang="en-GB" sz="2400" b="1" dirty="0"/>
              <a:t>right-click</a:t>
            </a:r>
            <a:r>
              <a:rPr lang="en-GB" sz="2400" dirty="0"/>
              <a:t> to ‘</a:t>
            </a:r>
            <a:r>
              <a:rPr lang="en-GB" sz="2400" b="1" dirty="0"/>
              <a:t>Enable</a:t>
            </a:r>
            <a:r>
              <a:rPr lang="en-GB" sz="2400" dirty="0"/>
              <a:t>’ or ‘</a:t>
            </a:r>
            <a:r>
              <a:rPr lang="en-GB" sz="2400" b="1" dirty="0"/>
              <a:t>Disable</a:t>
            </a:r>
            <a:r>
              <a:rPr lang="en-GB" sz="2400" dirty="0"/>
              <a:t>’ each program at start-up, ‘</a:t>
            </a:r>
            <a:r>
              <a:rPr lang="en-GB" sz="2400" b="1" dirty="0"/>
              <a:t>view properties’ </a:t>
            </a:r>
            <a:r>
              <a:rPr lang="en-GB" sz="2400" dirty="0"/>
              <a:t>and ‘</a:t>
            </a:r>
            <a:r>
              <a:rPr lang="en-GB" sz="2400" b="1" dirty="0"/>
              <a:t>open file location</a:t>
            </a:r>
            <a:r>
              <a:rPr lang="en-GB" sz="2400" dirty="0"/>
              <a:t>’ for further analysis.</a:t>
            </a:r>
          </a:p>
        </p:txBody>
      </p:sp>
    </p:spTree>
    <p:extLst>
      <p:ext uri="{BB962C8B-B14F-4D97-AF65-F5344CB8AC3E}">
        <p14:creationId xmlns:p14="http://schemas.microsoft.com/office/powerpoint/2010/main" val="2845811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Task </a:t>
            </a:r>
            <a:r>
              <a:rPr lang="en-GB" b="1" dirty="0">
                <a:solidFill>
                  <a:srgbClr val="FFFFFF"/>
                </a:solidFill>
              </a:rPr>
              <a:t>Manager: Users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10897197" cy="4819299"/>
          </a:xfrm>
        </p:spPr>
        <p:txBody>
          <a:bodyPr>
            <a:normAutofit/>
          </a:bodyPr>
          <a:lstStyle/>
          <a:p>
            <a:r>
              <a:rPr lang="en-GB" dirty="0"/>
              <a:t>Under ‘</a:t>
            </a:r>
            <a:r>
              <a:rPr lang="en-GB" b="1" dirty="0"/>
              <a:t>Users</a:t>
            </a:r>
            <a:r>
              <a:rPr lang="en-GB" dirty="0"/>
              <a:t>’ tab we can see the different </a:t>
            </a:r>
            <a:r>
              <a:rPr lang="en-GB" b="1" dirty="0"/>
              <a:t>users</a:t>
            </a:r>
            <a:r>
              <a:rPr lang="en-GB" dirty="0"/>
              <a:t> on the system.</a:t>
            </a:r>
          </a:p>
          <a:p>
            <a:r>
              <a:rPr lang="en-GB" dirty="0"/>
              <a:t>And how much </a:t>
            </a:r>
            <a:r>
              <a:rPr lang="en-GB" b="1" dirty="0"/>
              <a:t>system resources </a:t>
            </a:r>
            <a:r>
              <a:rPr lang="en-GB" dirty="0"/>
              <a:t>such as CPU time and Memory they are using up.</a:t>
            </a:r>
          </a:p>
          <a:p>
            <a:r>
              <a:rPr lang="en-GB" dirty="0"/>
              <a:t>If this system had multiple ‘User profiles’ we would see them listed here.</a:t>
            </a:r>
          </a:p>
        </p:txBody>
      </p:sp>
      <p:pic>
        <p:nvPicPr>
          <p:cNvPr id="5" name="Picture 4">
            <a:extLst>
              <a:ext uri="{FF2B5EF4-FFF2-40B4-BE49-F238E27FC236}">
                <a16:creationId xmlns:a16="http://schemas.microsoft.com/office/drawing/2014/main" id="{1B9EA76C-8469-4AF6-4C19-5070B9FBBB80}"/>
              </a:ext>
            </a:extLst>
          </p:cNvPr>
          <p:cNvPicPr>
            <a:picLocks noChangeAspect="1"/>
          </p:cNvPicPr>
          <p:nvPr/>
        </p:nvPicPr>
        <p:blipFill rotWithShape="1">
          <a:blip r:embed="rId3"/>
          <a:srcRect b="20839"/>
          <a:stretch/>
        </p:blipFill>
        <p:spPr>
          <a:xfrm>
            <a:off x="1058571" y="3756181"/>
            <a:ext cx="10074854" cy="2969269"/>
          </a:xfrm>
          <a:prstGeom prst="rect">
            <a:avLst/>
          </a:prstGeom>
        </p:spPr>
      </p:pic>
    </p:spTree>
    <p:extLst>
      <p:ext uri="{BB962C8B-B14F-4D97-AF65-F5344CB8AC3E}">
        <p14:creationId xmlns:p14="http://schemas.microsoft.com/office/powerpoint/2010/main" val="2385586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Task </a:t>
            </a:r>
            <a:r>
              <a:rPr lang="en-GB" b="1" dirty="0">
                <a:solidFill>
                  <a:srgbClr val="FFFFFF"/>
                </a:solidFill>
              </a:rPr>
              <a:t>Manager: Users</a:t>
            </a:r>
          </a:p>
        </p:txBody>
      </p:sp>
      <p:pic>
        <p:nvPicPr>
          <p:cNvPr id="4" name="Picture 3">
            <a:extLst>
              <a:ext uri="{FF2B5EF4-FFF2-40B4-BE49-F238E27FC236}">
                <a16:creationId xmlns:a16="http://schemas.microsoft.com/office/drawing/2014/main" id="{97840C97-6DA1-E8B2-39EA-E0BA65EB6326}"/>
              </a:ext>
            </a:extLst>
          </p:cNvPr>
          <p:cNvPicPr>
            <a:picLocks noChangeAspect="1"/>
          </p:cNvPicPr>
          <p:nvPr/>
        </p:nvPicPr>
        <p:blipFill rotWithShape="1">
          <a:blip r:embed="rId3"/>
          <a:srcRect l="12730" t="24225" r="24504" b="15435"/>
          <a:stretch/>
        </p:blipFill>
        <p:spPr>
          <a:xfrm>
            <a:off x="4441263" y="1347512"/>
            <a:ext cx="7750733" cy="4967416"/>
          </a:xfrm>
          <a:prstGeom prst="rect">
            <a:avLst/>
          </a:prstGeom>
        </p:spPr>
      </p:pic>
      <p:pic>
        <p:nvPicPr>
          <p:cNvPr id="11" name="Graphic 10" descr="Cursor with solid fill">
            <a:extLst>
              <a:ext uri="{FF2B5EF4-FFF2-40B4-BE49-F238E27FC236}">
                <a16:creationId xmlns:a16="http://schemas.microsoft.com/office/drawing/2014/main" id="{B714A540-54EF-4D86-7A8C-70BE5384E4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63394" y="2705321"/>
            <a:ext cx="914400" cy="914400"/>
          </a:xfrm>
          <a:prstGeom prst="rect">
            <a:avLst/>
          </a:prstGeom>
        </p:spPr>
      </p:pic>
      <p:pic>
        <p:nvPicPr>
          <p:cNvPr id="13" name="Graphic 12" descr="Cursor with solid fill">
            <a:extLst>
              <a:ext uri="{FF2B5EF4-FFF2-40B4-BE49-F238E27FC236}">
                <a16:creationId xmlns:a16="http://schemas.microsoft.com/office/drawing/2014/main" id="{1A50D99E-6FA7-0177-0782-D69B1F41BA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238662" y="6096768"/>
            <a:ext cx="914400" cy="914400"/>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744008"/>
            <a:ext cx="4565595" cy="4967416"/>
          </a:xfrm>
        </p:spPr>
        <p:txBody>
          <a:bodyPr>
            <a:normAutofit fontScale="92500" lnSpcReduction="10000"/>
          </a:bodyPr>
          <a:lstStyle/>
          <a:p>
            <a:r>
              <a:rPr lang="en-GB" sz="2400" dirty="0"/>
              <a:t>By </a:t>
            </a:r>
            <a:r>
              <a:rPr lang="en-GB" sz="2400" b="1" dirty="0"/>
              <a:t>clicking the small arrow </a:t>
            </a:r>
            <a:r>
              <a:rPr lang="en-GB" sz="2400" dirty="0"/>
              <a:t>on the left of the Users name we can </a:t>
            </a:r>
            <a:r>
              <a:rPr lang="en-GB" sz="2400" b="1" dirty="0"/>
              <a:t>view the programs </a:t>
            </a:r>
            <a:r>
              <a:rPr lang="en-GB" sz="2400" dirty="0"/>
              <a:t>that the user is using.</a:t>
            </a:r>
          </a:p>
          <a:p>
            <a:r>
              <a:rPr lang="en-GB" sz="2400" dirty="0"/>
              <a:t>Likewise, if we do this for other ‘</a:t>
            </a:r>
            <a:r>
              <a:rPr lang="en-GB" sz="2400" b="1" dirty="0"/>
              <a:t>User profiles</a:t>
            </a:r>
            <a:r>
              <a:rPr lang="en-GB" sz="2400" dirty="0"/>
              <a:t>’ that may have signed-out / logged-off we </a:t>
            </a:r>
            <a:r>
              <a:rPr lang="en-GB" sz="2400" b="1" dirty="0"/>
              <a:t>can see the programs they have been using</a:t>
            </a:r>
            <a:r>
              <a:rPr lang="en-GB" sz="2400" dirty="0"/>
              <a:t>.</a:t>
            </a:r>
          </a:p>
          <a:p>
            <a:r>
              <a:rPr lang="en-GB" sz="2400" dirty="0"/>
              <a:t>We can see the </a:t>
            </a:r>
            <a:r>
              <a:rPr lang="en-GB" sz="2400" b="1" dirty="0"/>
              <a:t>system load for the programs that each user is using </a:t>
            </a:r>
            <a:r>
              <a:rPr lang="en-GB" sz="2400" dirty="0"/>
              <a:t>to see if any if their programs are putting an excess load on the system when they are using it.</a:t>
            </a:r>
          </a:p>
          <a:p>
            <a:r>
              <a:rPr lang="en-GB" sz="2400" dirty="0"/>
              <a:t>We can also ‘</a:t>
            </a:r>
            <a:r>
              <a:rPr lang="en-GB" sz="2400" b="1" dirty="0"/>
              <a:t>disconnect</a:t>
            </a:r>
            <a:r>
              <a:rPr lang="en-GB" sz="2400" dirty="0"/>
              <a:t>’ a user from the system, by clicking the ‘disconnect’ button located bottom right. This will sign them out.</a:t>
            </a:r>
          </a:p>
        </p:txBody>
      </p:sp>
    </p:spTree>
    <p:extLst>
      <p:ext uri="{BB962C8B-B14F-4D97-AF65-F5344CB8AC3E}">
        <p14:creationId xmlns:p14="http://schemas.microsoft.com/office/powerpoint/2010/main" val="3983819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b="1" dirty="0">
                <a:solidFill>
                  <a:schemeClr val="bg1"/>
                </a:solidFill>
              </a:rPr>
              <a:t>Task </a:t>
            </a:r>
            <a:r>
              <a:rPr lang="en-GB" b="1" dirty="0">
                <a:solidFill>
                  <a:srgbClr val="FFFFFF"/>
                </a:solidFill>
              </a:rPr>
              <a:t>Manager: Users – Terminate programs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744008"/>
            <a:ext cx="4565595" cy="4967416"/>
          </a:xfrm>
        </p:spPr>
        <p:txBody>
          <a:bodyPr>
            <a:normAutofit/>
          </a:bodyPr>
          <a:lstStyle/>
          <a:p>
            <a:r>
              <a:rPr lang="en-GB" sz="2400" dirty="0"/>
              <a:t>We can also ‘right’-click’ on each program for any User and click ‘</a:t>
            </a:r>
            <a:r>
              <a:rPr lang="en-GB" sz="2400" b="1" dirty="0"/>
              <a:t>End task</a:t>
            </a:r>
            <a:r>
              <a:rPr lang="en-GB" sz="2400" dirty="0"/>
              <a:t>’ to </a:t>
            </a:r>
            <a:r>
              <a:rPr lang="en-GB" sz="2400" b="1" dirty="0"/>
              <a:t>terminate a program</a:t>
            </a:r>
            <a:r>
              <a:rPr lang="en-GB" sz="2400" dirty="0"/>
              <a:t> if it is using too much system resources.</a:t>
            </a:r>
          </a:p>
          <a:p>
            <a:r>
              <a:rPr lang="en-GB" sz="2400" dirty="0"/>
              <a:t>We could also </a:t>
            </a:r>
            <a:r>
              <a:rPr lang="en-GB" sz="2400" b="1" dirty="0"/>
              <a:t>uninstall</a:t>
            </a:r>
            <a:r>
              <a:rPr lang="en-GB" sz="2400" dirty="0"/>
              <a:t> the program if needed, particularly if it is malicious software.</a:t>
            </a:r>
          </a:p>
        </p:txBody>
      </p:sp>
      <p:pic>
        <p:nvPicPr>
          <p:cNvPr id="5" name="Picture 4">
            <a:extLst>
              <a:ext uri="{FF2B5EF4-FFF2-40B4-BE49-F238E27FC236}">
                <a16:creationId xmlns:a16="http://schemas.microsoft.com/office/drawing/2014/main" id="{90BF912C-CF47-C5D1-0D6B-72FD63C941DE}"/>
              </a:ext>
            </a:extLst>
          </p:cNvPr>
          <p:cNvPicPr>
            <a:picLocks noChangeAspect="1"/>
          </p:cNvPicPr>
          <p:nvPr/>
        </p:nvPicPr>
        <p:blipFill rotWithShape="1">
          <a:blip r:embed="rId3"/>
          <a:srcRect l="17086" t="15856" r="18929" b="19159"/>
          <a:stretch/>
        </p:blipFill>
        <p:spPr>
          <a:xfrm>
            <a:off x="5323896" y="1347512"/>
            <a:ext cx="6582033" cy="4456671"/>
          </a:xfrm>
          <a:prstGeom prst="rect">
            <a:avLst/>
          </a:prstGeom>
        </p:spPr>
      </p:pic>
    </p:spTree>
    <p:extLst>
      <p:ext uri="{BB962C8B-B14F-4D97-AF65-F5344CB8AC3E}">
        <p14:creationId xmlns:p14="http://schemas.microsoft.com/office/powerpoint/2010/main" val="1692562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10316793" cy="1033669"/>
          </a:xfrm>
        </p:spPr>
        <p:txBody>
          <a:bodyPr>
            <a:normAutofit/>
          </a:bodyPr>
          <a:lstStyle/>
          <a:p>
            <a:r>
              <a:rPr lang="en-GB" sz="4800" b="1" dirty="0">
                <a:solidFill>
                  <a:schemeClr val="bg1"/>
                </a:solidFill>
              </a:rPr>
              <a:t>Bg. </a:t>
            </a:r>
            <a:r>
              <a:rPr lang="en-GB" dirty="0">
                <a:solidFill>
                  <a:schemeClr val="bg1"/>
                </a:solidFill>
              </a:rPr>
              <a:t>Task </a:t>
            </a:r>
            <a:r>
              <a:rPr lang="en-GB" dirty="0">
                <a:solidFill>
                  <a:srgbClr val="FFFFFF"/>
                </a:solidFill>
              </a:rPr>
              <a:t>Manager: Details and Services tabs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5330" y="1661355"/>
            <a:ext cx="11096368" cy="4967416"/>
          </a:xfrm>
        </p:spPr>
        <p:txBody>
          <a:bodyPr>
            <a:normAutofit fontScale="92500"/>
          </a:bodyPr>
          <a:lstStyle/>
          <a:p>
            <a:pPr>
              <a:lnSpc>
                <a:spcPct val="110000"/>
              </a:lnSpc>
              <a:spcBef>
                <a:spcPts val="0"/>
              </a:spcBef>
              <a:spcAft>
                <a:spcPts val="6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Details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The ‘Details’ tab, similar to the Processes tab, displays all current processes, however, with a lot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more information about each process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such as session ID, CPU time, memory working set, base priority, handles, threads and I/O reads and writes.</a:t>
            </a:r>
          </a:p>
          <a:p>
            <a:pPr>
              <a:lnSpc>
                <a:spcPct val="110000"/>
              </a:lnSpc>
              <a:spcBef>
                <a:spcPts val="0"/>
              </a:spcBef>
              <a:spcAft>
                <a:spcPts val="6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Services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The ‘Services’ tab,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lists all actively running services</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We can start, stop or restart services and launch the ‘Services utility’ program from here.</a:t>
            </a:r>
          </a:p>
          <a:p>
            <a:pPr marL="457200">
              <a:lnSpc>
                <a:spcPct val="110000"/>
              </a:lnSpc>
              <a:spcBef>
                <a:spcPts val="0"/>
              </a:spcBef>
              <a:spcAft>
                <a:spcPts val="6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Bg. a Windows service is a small program that operates in the background aka a background process, that usually start when the Windows OS start-up. It is similar in concept to a Unix daemon. These programs/services are essential to the running of the OS. </a:t>
            </a:r>
          </a:p>
          <a:p>
            <a:pPr marL="457200">
              <a:lnSpc>
                <a:spcPct val="110000"/>
              </a:lnSpc>
              <a:spcBef>
                <a:spcPts val="0"/>
              </a:spcBef>
              <a:spcAft>
                <a:spcPts val="6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Users don't normally interact with services like we would do with normal programs because they run in the background, they don't have a usual window/interface for us to </a:t>
            </a:r>
            <a:r>
              <a:rPr lang="en-GB" sz="2400" kern="100" dirty="0" err="1">
                <a:effectLst/>
                <a:latin typeface="Calibri" panose="020F0502020204030204" pitchFamily="34" charset="0"/>
                <a:ea typeface="DengXian" panose="02010600030101010101" pitchFamily="2" charset="-122"/>
                <a:cs typeface="Times New Roman" panose="02020603050405020304" pitchFamily="18" charset="0"/>
              </a:rPr>
              <a:t>intereact</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with them. The ‘Services Utility’ program is a tool with a user interface that we can use to manage Windows services.</a:t>
            </a:r>
          </a:p>
        </p:txBody>
      </p:sp>
    </p:spTree>
    <p:extLst>
      <p:ext uri="{BB962C8B-B14F-4D97-AF65-F5344CB8AC3E}">
        <p14:creationId xmlns:p14="http://schemas.microsoft.com/office/powerpoint/2010/main" val="1029184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94503" y="231085"/>
            <a:ext cx="6196913" cy="897499"/>
          </a:xfrm>
        </p:spPr>
        <p:txBody>
          <a:bodyPr>
            <a:normAutofit/>
          </a:bodyPr>
          <a:lstStyle/>
          <a:p>
            <a:r>
              <a:rPr lang="en-GB" b="1" dirty="0">
                <a:solidFill>
                  <a:schemeClr val="bg1"/>
                </a:solidFill>
                <a:highlight>
                  <a:srgbClr val="800080"/>
                </a:highlight>
              </a:rPr>
              <a:t>Microsoft: Process Explorer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4992" y="1128583"/>
            <a:ext cx="7779515" cy="5082747"/>
          </a:xfrm>
        </p:spPr>
        <p:txBody>
          <a:bodyPr>
            <a:normAutofit fontScale="92500" lnSpcReduction="20000"/>
          </a:bodyPr>
          <a:lstStyle/>
          <a:p>
            <a:pPr>
              <a:spcBef>
                <a:spcPts val="600"/>
              </a:spcBef>
            </a:pPr>
            <a:r>
              <a:rPr lang="en-GB" sz="2400" b="1" dirty="0"/>
              <a:t>MS Process Explorer </a:t>
            </a:r>
            <a:r>
              <a:rPr lang="en-GB" sz="2400" dirty="0"/>
              <a:t>is a more </a:t>
            </a:r>
            <a:r>
              <a:rPr lang="en-GB" sz="2400" b="1" dirty="0"/>
              <a:t>advanced system monitor</a:t>
            </a:r>
            <a:r>
              <a:rPr lang="en-GB" sz="2400" dirty="0"/>
              <a:t>.</a:t>
            </a:r>
          </a:p>
          <a:p>
            <a:pPr>
              <a:spcBef>
                <a:spcPts val="600"/>
              </a:spcBef>
            </a:pPr>
            <a:r>
              <a:rPr lang="en-GB" sz="2400" dirty="0"/>
              <a:t>Task Manager is a great little System Monitoring and analysis tool. </a:t>
            </a:r>
          </a:p>
          <a:p>
            <a:pPr>
              <a:spcBef>
                <a:spcPts val="600"/>
              </a:spcBef>
            </a:pPr>
            <a:r>
              <a:rPr lang="en-GB" sz="2400" dirty="0"/>
              <a:t>However, for more Advanced monitoring and System management capabilities, such as alerting or comprehensive reporting, IT professionals also use more tools with more in-depth capabilities.</a:t>
            </a:r>
          </a:p>
          <a:p>
            <a:pPr>
              <a:spcBef>
                <a:spcPts val="600"/>
              </a:spcBef>
            </a:pPr>
            <a:r>
              <a:rPr lang="en-GB" sz="2400" dirty="0"/>
              <a:t>Process Explorer is </a:t>
            </a:r>
            <a:r>
              <a:rPr lang="en-GB" sz="2400" b="1" dirty="0"/>
              <a:t>similar to ‘Task Manager</a:t>
            </a:r>
            <a:r>
              <a:rPr lang="en-GB" sz="2400" dirty="0"/>
              <a:t>’, however </a:t>
            </a:r>
            <a:r>
              <a:rPr lang="en-GB" sz="2400" b="1" dirty="0"/>
              <a:t>it provides more detailed information</a:t>
            </a:r>
            <a:r>
              <a:rPr lang="en-GB" sz="2400" dirty="0"/>
              <a:t> about running processes and offers more comprehensive visualizations and in-depth reports, on each process.</a:t>
            </a:r>
          </a:p>
          <a:p>
            <a:pPr>
              <a:spcBef>
                <a:spcPts val="600"/>
              </a:spcBef>
            </a:pPr>
            <a:r>
              <a:rPr lang="en-US" sz="2400" dirty="0"/>
              <a:t>Like Task Manager, it can show which process is maxing out the CPU, but it can also show which thread (with the </a:t>
            </a:r>
            <a:r>
              <a:rPr lang="en-US" sz="2400" dirty="0" err="1"/>
              <a:t>callstack</a:t>
            </a:r>
            <a:r>
              <a:rPr lang="en-US" sz="2400" dirty="0"/>
              <a:t>) is using the CPU.</a:t>
            </a:r>
            <a:endParaRPr lang="en-GB" sz="2400" dirty="0"/>
          </a:p>
          <a:p>
            <a:pPr>
              <a:spcBef>
                <a:spcPts val="600"/>
              </a:spcBef>
            </a:pPr>
            <a:r>
              <a:rPr lang="en-US" sz="2400" dirty="0"/>
              <a:t>Originally created by SysInternals, which was been acquired by Microsoft in 2006.</a:t>
            </a:r>
            <a:endParaRPr lang="en-GB" sz="2400" dirty="0"/>
          </a:p>
          <a:p>
            <a:pPr>
              <a:spcBef>
                <a:spcPts val="600"/>
              </a:spcBef>
            </a:pPr>
            <a:r>
              <a:rPr lang="en-GB" sz="2400" dirty="0"/>
              <a:t>To download to test and use for free, </a:t>
            </a:r>
            <a:r>
              <a:rPr lang="en-GB" sz="2400" dirty="0" err="1"/>
              <a:t>goto</a:t>
            </a:r>
            <a:r>
              <a:rPr lang="en-GB" sz="2400" dirty="0"/>
              <a:t>:</a:t>
            </a:r>
            <a:br>
              <a:rPr lang="en-GB" sz="2400" dirty="0"/>
            </a:br>
            <a:r>
              <a:rPr lang="en-GB" sz="2400" dirty="0">
                <a:hlinkClick r:id="rId3"/>
              </a:rPr>
              <a:t>Download Process Explorer</a:t>
            </a:r>
            <a:r>
              <a:rPr lang="en-GB" sz="2400" dirty="0"/>
              <a:t>.</a:t>
            </a:r>
          </a:p>
        </p:txBody>
      </p:sp>
      <p:pic>
        <p:nvPicPr>
          <p:cNvPr id="7" name="Picture 6" descr="A screenshot of a computer&#10;&#10;Description automatically generated">
            <a:extLst>
              <a:ext uri="{FF2B5EF4-FFF2-40B4-BE49-F238E27FC236}">
                <a16:creationId xmlns:a16="http://schemas.microsoft.com/office/drawing/2014/main" id="{6EA9A9EB-7F2E-076C-5B96-1B855ED520F9}"/>
              </a:ext>
            </a:extLst>
          </p:cNvPr>
          <p:cNvPicPr>
            <a:picLocks noChangeAspect="1"/>
          </p:cNvPicPr>
          <p:nvPr/>
        </p:nvPicPr>
        <p:blipFill>
          <a:blip r:embed="rId4"/>
          <a:stretch>
            <a:fillRect/>
          </a:stretch>
        </p:blipFill>
        <p:spPr>
          <a:xfrm>
            <a:off x="7783372" y="231085"/>
            <a:ext cx="3995623" cy="2986728"/>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E3241689-FD41-5657-DBF3-A782B9249890}"/>
              </a:ext>
            </a:extLst>
          </p:cNvPr>
          <p:cNvPicPr>
            <a:picLocks noChangeAspect="1"/>
          </p:cNvPicPr>
          <p:nvPr/>
        </p:nvPicPr>
        <p:blipFill>
          <a:blip r:embed="rId5"/>
          <a:stretch>
            <a:fillRect/>
          </a:stretch>
        </p:blipFill>
        <p:spPr>
          <a:xfrm>
            <a:off x="7783372" y="3307606"/>
            <a:ext cx="3963281" cy="2813930"/>
          </a:xfrm>
          <a:prstGeom prst="rect">
            <a:avLst/>
          </a:prstGeom>
        </p:spPr>
      </p:pic>
      <p:pic>
        <p:nvPicPr>
          <p:cNvPr id="13" name="Picture 12">
            <a:extLst>
              <a:ext uri="{FF2B5EF4-FFF2-40B4-BE49-F238E27FC236}">
                <a16:creationId xmlns:a16="http://schemas.microsoft.com/office/drawing/2014/main" id="{9B538F27-3B4F-C4F5-4029-D13737F854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3523800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10316793" cy="1033669"/>
          </a:xfrm>
        </p:spPr>
        <p:txBody>
          <a:bodyPr>
            <a:normAutofit/>
          </a:bodyPr>
          <a:lstStyle/>
          <a:p>
            <a:r>
              <a:rPr lang="en-GB" sz="4800" b="1" dirty="0">
                <a:solidFill>
                  <a:srgbClr val="FFFFFF"/>
                </a:solidFill>
              </a:rPr>
              <a:t>Bg. </a:t>
            </a:r>
            <a:r>
              <a:rPr lang="en-GB" dirty="0">
                <a:solidFill>
                  <a:srgbClr val="FFFFFF"/>
                </a:solidFill>
              </a:rPr>
              <a:t>Video: MS Process Explorer</a:t>
            </a:r>
          </a:p>
        </p:txBody>
      </p:sp>
      <p:pic>
        <p:nvPicPr>
          <p:cNvPr id="9" name="Picture 8">
            <a:hlinkClick r:id="rId3"/>
            <a:extLst>
              <a:ext uri="{FF2B5EF4-FFF2-40B4-BE49-F238E27FC236}">
                <a16:creationId xmlns:a16="http://schemas.microsoft.com/office/drawing/2014/main" id="{3849AB03-D4E1-B298-4948-94EAED79299B}"/>
              </a:ext>
            </a:extLst>
          </p:cNvPr>
          <p:cNvPicPr>
            <a:picLocks noChangeAspect="1"/>
          </p:cNvPicPr>
          <p:nvPr/>
        </p:nvPicPr>
        <p:blipFill>
          <a:blip r:embed="rId4"/>
          <a:stretch>
            <a:fillRect/>
          </a:stretch>
        </p:blipFill>
        <p:spPr>
          <a:xfrm>
            <a:off x="2539959" y="1227438"/>
            <a:ext cx="6579325" cy="5558858"/>
          </a:xfrm>
          <a:prstGeom prst="rect">
            <a:avLst/>
          </a:prstGeom>
        </p:spPr>
      </p:pic>
      <p:pic>
        <p:nvPicPr>
          <p:cNvPr id="13" name="Picture 12" descr="A white play button in a red circle&#10;&#10;Description automatically generated">
            <a:extLst>
              <a:ext uri="{FF2B5EF4-FFF2-40B4-BE49-F238E27FC236}">
                <a16:creationId xmlns:a16="http://schemas.microsoft.com/office/drawing/2014/main" id="{20EBD99D-7826-E4F0-5FF1-F1E9FEF3B56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28031" y="2921430"/>
            <a:ext cx="1306286" cy="1306286"/>
          </a:xfrm>
          <a:prstGeom prst="rect">
            <a:avLst/>
          </a:prstGeom>
        </p:spPr>
      </p:pic>
    </p:spTree>
    <p:extLst>
      <p:ext uri="{BB962C8B-B14F-4D97-AF65-F5344CB8AC3E}">
        <p14:creationId xmlns:p14="http://schemas.microsoft.com/office/powerpoint/2010/main" val="2688677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94503" y="231085"/>
            <a:ext cx="6196913" cy="897499"/>
          </a:xfrm>
        </p:spPr>
        <p:txBody>
          <a:bodyPr>
            <a:normAutofit fontScale="90000"/>
          </a:bodyPr>
          <a:lstStyle/>
          <a:p>
            <a:r>
              <a:rPr lang="en-GB" b="1" dirty="0">
                <a:solidFill>
                  <a:schemeClr val="bg1"/>
                </a:solidFill>
                <a:highlight>
                  <a:srgbClr val="800080"/>
                </a:highlight>
              </a:rPr>
              <a:t>Open Source: Process Hacker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4992" y="1128583"/>
            <a:ext cx="5980821" cy="5082747"/>
          </a:xfrm>
        </p:spPr>
        <p:txBody>
          <a:bodyPr>
            <a:normAutofit fontScale="92500"/>
          </a:bodyPr>
          <a:lstStyle/>
          <a:p>
            <a:pPr>
              <a:lnSpc>
                <a:spcPct val="110000"/>
              </a:lnSpc>
              <a:spcBef>
                <a:spcPts val="0"/>
              </a:spcBef>
              <a:spcAft>
                <a:spcPts val="600"/>
              </a:spcAft>
            </a:pPr>
            <a:r>
              <a:rPr lang="en-US" sz="2400" b="1" i="0" dirty="0">
                <a:solidFill>
                  <a:srgbClr val="333333"/>
                </a:solidFill>
                <a:effectLst/>
                <a:latin typeface="Lato" panose="020F0502020204030203" pitchFamily="34" charset="0"/>
              </a:rPr>
              <a:t>Process Hacker </a:t>
            </a:r>
            <a:r>
              <a:rPr lang="en-US" sz="2400" b="0" i="0" dirty="0">
                <a:solidFill>
                  <a:srgbClr val="333333"/>
                </a:solidFill>
                <a:effectLst/>
                <a:latin typeface="Lato" panose="020F0502020204030203" pitchFamily="34" charset="0"/>
              </a:rPr>
              <a:t>is a free </a:t>
            </a:r>
            <a:r>
              <a:rPr lang="en-US" sz="2400" dirty="0">
                <a:solidFill>
                  <a:srgbClr val="333333"/>
                </a:solidFill>
                <a:latin typeface="Lato" panose="020F0502020204030203" pitchFamily="34" charset="0"/>
              </a:rPr>
              <a:t>O</a:t>
            </a:r>
            <a:r>
              <a:rPr lang="en-US" sz="2400" b="0" i="0" dirty="0">
                <a:solidFill>
                  <a:srgbClr val="333333"/>
                </a:solidFill>
                <a:effectLst/>
                <a:latin typeface="Lato" panose="020F0502020204030203" pitchFamily="34" charset="0"/>
              </a:rPr>
              <a:t>pen Source </a:t>
            </a:r>
            <a:r>
              <a:rPr lang="en-US" sz="2400" b="1" i="0" dirty="0">
                <a:solidFill>
                  <a:srgbClr val="333333"/>
                </a:solidFill>
                <a:effectLst/>
                <a:latin typeface="Lato" panose="020F0502020204030203" pitchFamily="34" charset="0"/>
              </a:rPr>
              <a:t>system monitor </a:t>
            </a:r>
            <a:r>
              <a:rPr lang="en-US" sz="2400" b="0" i="0" dirty="0">
                <a:solidFill>
                  <a:srgbClr val="333333"/>
                </a:solidFill>
                <a:effectLst/>
                <a:latin typeface="Lato" panose="020F0502020204030203" pitchFamily="34" charset="0"/>
              </a:rPr>
              <a:t>alternative to Process Hacker.</a:t>
            </a:r>
          </a:p>
          <a:p>
            <a:pPr>
              <a:lnSpc>
                <a:spcPct val="110000"/>
              </a:lnSpc>
              <a:spcBef>
                <a:spcPts val="0"/>
              </a:spcBef>
              <a:spcAft>
                <a:spcPts val="600"/>
              </a:spcAft>
            </a:pPr>
            <a:r>
              <a:rPr lang="en-US" sz="2400" b="0" i="0" dirty="0">
                <a:solidFill>
                  <a:srgbClr val="333333"/>
                </a:solidFill>
                <a:effectLst/>
                <a:latin typeface="Lato" panose="020F0502020204030203" pitchFamily="34" charset="0"/>
              </a:rPr>
              <a:t>Similar to Task Manager &amp; Process Explorer, </a:t>
            </a:r>
            <a:r>
              <a:rPr lang="en-US" sz="2400" b="1" i="0" dirty="0">
                <a:solidFill>
                  <a:srgbClr val="333333"/>
                </a:solidFill>
                <a:effectLst/>
                <a:latin typeface="Lato" panose="020F0502020204030203" pitchFamily="34" charset="0"/>
              </a:rPr>
              <a:t>Process Hacker </a:t>
            </a:r>
            <a:r>
              <a:rPr lang="en-US" sz="2400" b="0" i="0" dirty="0">
                <a:solidFill>
                  <a:srgbClr val="333333"/>
                </a:solidFill>
                <a:effectLst/>
                <a:latin typeface="Lato" panose="020F0502020204030203" pitchFamily="34" charset="0"/>
              </a:rPr>
              <a:t>allows for process viewing, debugging, malware detection and </a:t>
            </a:r>
            <a:r>
              <a:rPr lang="en-US" sz="2400" b="1" dirty="0">
                <a:solidFill>
                  <a:srgbClr val="333333"/>
                </a:solidFill>
                <a:latin typeface="Lato" panose="020F0502020204030203" pitchFamily="34" charset="0"/>
              </a:rPr>
              <a:t>general </a:t>
            </a:r>
            <a:r>
              <a:rPr lang="en-US" sz="2400" b="1" i="0" dirty="0">
                <a:solidFill>
                  <a:srgbClr val="333333"/>
                </a:solidFill>
                <a:effectLst/>
                <a:latin typeface="Lato" panose="020F0502020204030203" pitchFamily="34" charset="0"/>
              </a:rPr>
              <a:t>system monitoring</a:t>
            </a:r>
            <a:r>
              <a:rPr lang="en-US" sz="2400" b="0" i="0" dirty="0">
                <a:solidFill>
                  <a:srgbClr val="333333"/>
                </a:solidFill>
                <a:effectLst/>
                <a:latin typeface="Lato" panose="020F0502020204030203" pitchFamily="34" charset="0"/>
              </a:rPr>
              <a:t>.</a:t>
            </a:r>
          </a:p>
          <a:p>
            <a:pPr>
              <a:lnSpc>
                <a:spcPct val="110000"/>
              </a:lnSpc>
              <a:spcBef>
                <a:spcPts val="0"/>
              </a:spcBef>
              <a:spcAft>
                <a:spcPts val="600"/>
              </a:spcAft>
            </a:pPr>
            <a:r>
              <a:rPr lang="en-US" sz="2400" b="1" i="0" dirty="0">
                <a:solidFill>
                  <a:srgbClr val="333333"/>
                </a:solidFill>
                <a:effectLst/>
                <a:latin typeface="Lato" panose="020F0502020204030203" pitchFamily="34" charset="0"/>
              </a:rPr>
              <a:t>Process Hacker</a:t>
            </a:r>
            <a:r>
              <a:rPr lang="en-US" sz="2400" dirty="0">
                <a:solidFill>
                  <a:srgbClr val="333333"/>
                </a:solidFill>
                <a:latin typeface="Lato" panose="020F0502020204030203" pitchFamily="34" charset="0"/>
              </a:rPr>
              <a:t> also provides more in-depth detailed information than Task Manager. </a:t>
            </a:r>
          </a:p>
          <a:p>
            <a:pPr>
              <a:lnSpc>
                <a:spcPct val="110000"/>
              </a:lnSpc>
              <a:spcBef>
                <a:spcPts val="0"/>
              </a:spcBef>
              <a:spcAft>
                <a:spcPts val="600"/>
              </a:spcAft>
            </a:pPr>
            <a:r>
              <a:rPr lang="en-US" sz="2400" dirty="0">
                <a:solidFill>
                  <a:srgbClr val="333333"/>
                </a:solidFill>
                <a:latin typeface="Lato" panose="020F0502020204030203" pitchFamily="34" charset="0"/>
              </a:rPr>
              <a:t>But </a:t>
            </a:r>
            <a:r>
              <a:rPr lang="en-US" sz="2400" b="1" dirty="0">
                <a:solidFill>
                  <a:srgbClr val="333333"/>
                </a:solidFill>
                <a:latin typeface="Lato" panose="020F0502020204030203" pitchFamily="34" charset="0"/>
              </a:rPr>
              <a:t>not as much as Process Explorer</a:t>
            </a:r>
            <a:r>
              <a:rPr lang="en-US" sz="2400" dirty="0">
                <a:solidFill>
                  <a:srgbClr val="333333"/>
                </a:solidFill>
                <a:latin typeface="Lato" panose="020F0502020204030203" pitchFamily="34" charset="0"/>
              </a:rPr>
              <a:t>.</a:t>
            </a:r>
            <a:endParaRPr lang="en-US" sz="2400" b="0" i="0" dirty="0">
              <a:solidFill>
                <a:srgbClr val="333333"/>
              </a:solidFill>
              <a:effectLst/>
              <a:latin typeface="Lato" panose="020F0502020204030203" pitchFamily="34" charset="0"/>
            </a:endParaRPr>
          </a:p>
          <a:p>
            <a:pPr>
              <a:lnSpc>
                <a:spcPct val="110000"/>
              </a:lnSpc>
              <a:spcBef>
                <a:spcPts val="0"/>
              </a:spcBef>
              <a:spcAft>
                <a:spcPts val="600"/>
              </a:spcAft>
            </a:pPr>
            <a:r>
              <a:rPr lang="en-US" sz="2400" dirty="0">
                <a:solidFill>
                  <a:srgbClr val="333333"/>
                </a:solidFill>
                <a:latin typeface="Lato" panose="020F0502020204030203" pitchFamily="34" charset="0"/>
              </a:rPr>
              <a:t>To download and try, </a:t>
            </a:r>
            <a:r>
              <a:rPr lang="en-US" sz="2400" dirty="0" err="1">
                <a:solidFill>
                  <a:srgbClr val="333333"/>
                </a:solidFill>
                <a:latin typeface="Lato" panose="020F0502020204030203" pitchFamily="34" charset="0"/>
              </a:rPr>
              <a:t>goto</a:t>
            </a:r>
            <a:r>
              <a:rPr lang="en-US" sz="2400" dirty="0">
                <a:solidFill>
                  <a:srgbClr val="333333"/>
                </a:solidFill>
                <a:latin typeface="Lato" panose="020F0502020204030203" pitchFamily="34" charset="0"/>
              </a:rPr>
              <a:t>: </a:t>
            </a:r>
            <a:r>
              <a:rPr lang="en-US" sz="2400" dirty="0">
                <a:hlinkClick r:id="rId3"/>
              </a:rPr>
              <a:t>Process Hacker download | SourceForge.net</a:t>
            </a:r>
            <a:endParaRPr lang="en-GB" sz="36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13" name="Picture 12">
            <a:extLst>
              <a:ext uri="{FF2B5EF4-FFF2-40B4-BE49-F238E27FC236}">
                <a16:creationId xmlns:a16="http://schemas.microsoft.com/office/drawing/2014/main" id="{9B538F27-3B4F-C4F5-4029-D13737F854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pic>
        <p:nvPicPr>
          <p:cNvPr id="3" name="Picture 2">
            <a:extLst>
              <a:ext uri="{FF2B5EF4-FFF2-40B4-BE49-F238E27FC236}">
                <a16:creationId xmlns:a16="http://schemas.microsoft.com/office/drawing/2014/main" id="{1B53CA90-5E5D-8D47-39DB-6BF683B9A53F}"/>
              </a:ext>
            </a:extLst>
          </p:cNvPr>
          <p:cNvPicPr>
            <a:picLocks noChangeAspect="1"/>
          </p:cNvPicPr>
          <p:nvPr/>
        </p:nvPicPr>
        <p:blipFill>
          <a:blip r:embed="rId5"/>
          <a:stretch>
            <a:fillRect/>
          </a:stretch>
        </p:blipFill>
        <p:spPr>
          <a:xfrm>
            <a:off x="6407756" y="89961"/>
            <a:ext cx="5572301" cy="3719878"/>
          </a:xfrm>
          <a:prstGeom prst="rect">
            <a:avLst/>
          </a:prstGeom>
        </p:spPr>
      </p:pic>
      <p:pic>
        <p:nvPicPr>
          <p:cNvPr id="5" name="Picture 4">
            <a:extLst>
              <a:ext uri="{FF2B5EF4-FFF2-40B4-BE49-F238E27FC236}">
                <a16:creationId xmlns:a16="http://schemas.microsoft.com/office/drawing/2014/main" id="{8880E985-2579-A593-42FB-8653F2C0977E}"/>
              </a:ext>
            </a:extLst>
          </p:cNvPr>
          <p:cNvPicPr>
            <a:picLocks noChangeAspect="1"/>
          </p:cNvPicPr>
          <p:nvPr/>
        </p:nvPicPr>
        <p:blipFill>
          <a:blip r:embed="rId6"/>
          <a:stretch>
            <a:fillRect/>
          </a:stretch>
        </p:blipFill>
        <p:spPr>
          <a:xfrm>
            <a:off x="6407756" y="2721776"/>
            <a:ext cx="5569252" cy="4046263"/>
          </a:xfrm>
          <a:prstGeom prst="rect">
            <a:avLst/>
          </a:prstGeom>
        </p:spPr>
      </p:pic>
    </p:spTree>
    <p:extLst>
      <p:ext uri="{BB962C8B-B14F-4D97-AF65-F5344CB8AC3E}">
        <p14:creationId xmlns:p14="http://schemas.microsoft.com/office/powerpoint/2010/main" val="3924253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Reliability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4352598" cy="4967416"/>
          </a:xfrm>
        </p:spPr>
        <p:txBody>
          <a:bodyPr>
            <a:normAutofit/>
          </a:bodyPr>
          <a:lstStyle/>
          <a:p>
            <a:r>
              <a:rPr lang="en-US" sz="2400" b="0" i="0" dirty="0">
                <a:effectLst/>
              </a:rPr>
              <a:t>The ‘</a:t>
            </a:r>
            <a:r>
              <a:rPr lang="en-US" sz="2400" b="1" i="0" dirty="0">
                <a:effectLst/>
              </a:rPr>
              <a:t>Reliability Monitor</a:t>
            </a:r>
            <a:r>
              <a:rPr lang="en-US" sz="2400" b="0" i="0" dirty="0">
                <a:effectLst/>
              </a:rPr>
              <a:t>’ in Windows provides a graphical interface to show the system’s </a:t>
            </a:r>
            <a:r>
              <a:rPr lang="en-US" sz="2400" b="1" i="0" dirty="0">
                <a:effectLst/>
              </a:rPr>
              <a:t>stability &amp; reliability history</a:t>
            </a:r>
            <a:r>
              <a:rPr lang="en-US" sz="2400" b="0" i="0" dirty="0">
                <a:effectLst/>
              </a:rPr>
              <a:t>.</a:t>
            </a:r>
          </a:p>
          <a:p>
            <a:r>
              <a:rPr lang="en-US" sz="2400" dirty="0"/>
              <a:t>I</a:t>
            </a:r>
            <a:r>
              <a:rPr lang="en-US" sz="2400" b="0" i="0" dirty="0">
                <a:effectLst/>
              </a:rPr>
              <a:t>ncluding exactly when and what changed, including </a:t>
            </a:r>
            <a:r>
              <a:rPr lang="en-US" sz="2400" b="1" i="0" dirty="0">
                <a:effectLst/>
              </a:rPr>
              <a:t>any application or OS crashes</a:t>
            </a:r>
            <a:r>
              <a:rPr lang="en-US" sz="2400" b="0" i="0" dirty="0">
                <a:effectLst/>
              </a:rPr>
              <a:t>. </a:t>
            </a:r>
          </a:p>
          <a:p>
            <a:r>
              <a:rPr lang="en-US" sz="2400" b="0" i="0" dirty="0">
                <a:effectLst/>
              </a:rPr>
              <a:t>The Reliability Monitor also shows information related to </a:t>
            </a:r>
            <a:r>
              <a:rPr lang="en-US" sz="2400" b="1" i="0" dirty="0">
                <a:effectLst/>
              </a:rPr>
              <a:t>updates</a:t>
            </a:r>
            <a:r>
              <a:rPr lang="en-US" sz="2400" b="0" i="0" dirty="0">
                <a:effectLst/>
              </a:rPr>
              <a:t>, </a:t>
            </a:r>
            <a:r>
              <a:rPr lang="en-US" sz="2400" b="1" i="0" dirty="0">
                <a:effectLst/>
              </a:rPr>
              <a:t>software installations, uninstalls</a:t>
            </a:r>
            <a:r>
              <a:rPr lang="en-US" sz="2400" b="0" i="0" dirty="0">
                <a:effectLst/>
              </a:rPr>
              <a:t> and </a:t>
            </a:r>
            <a:r>
              <a:rPr lang="en-US" sz="2400" b="1" i="0" dirty="0">
                <a:effectLst/>
              </a:rPr>
              <a:t>hardware issues</a:t>
            </a:r>
            <a:r>
              <a:rPr lang="en-US" sz="2400" b="0" i="0" dirty="0">
                <a:effectLst/>
              </a:rPr>
              <a:t>.</a:t>
            </a:r>
            <a:endParaRPr lang="en-GB" sz="3600" dirty="0"/>
          </a:p>
        </p:txBody>
      </p:sp>
      <p:pic>
        <p:nvPicPr>
          <p:cNvPr id="3" name="Picture 2">
            <a:extLst>
              <a:ext uri="{FF2B5EF4-FFF2-40B4-BE49-F238E27FC236}">
                <a16:creationId xmlns:a16="http://schemas.microsoft.com/office/drawing/2014/main" id="{2F996487-26AD-B87C-1C9B-8A2287120727}"/>
              </a:ext>
            </a:extLst>
          </p:cNvPr>
          <p:cNvPicPr>
            <a:picLocks noChangeAspect="1"/>
          </p:cNvPicPr>
          <p:nvPr/>
        </p:nvPicPr>
        <p:blipFill rotWithShape="1">
          <a:blip r:embed="rId3"/>
          <a:srcRect l="10921" t="6487" r="17648" b="10991"/>
          <a:stretch/>
        </p:blipFill>
        <p:spPr>
          <a:xfrm>
            <a:off x="4728520" y="1124884"/>
            <a:ext cx="7348151" cy="5659396"/>
          </a:xfrm>
          <a:prstGeom prst="rect">
            <a:avLst/>
          </a:prstGeom>
        </p:spPr>
      </p:pic>
    </p:spTree>
    <p:extLst>
      <p:ext uri="{BB962C8B-B14F-4D97-AF65-F5344CB8AC3E}">
        <p14:creationId xmlns:p14="http://schemas.microsoft.com/office/powerpoint/2010/main" val="3305017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43929" y="119072"/>
            <a:ext cx="10515600" cy="1060021"/>
          </a:xfrm>
        </p:spPr>
        <p:txBody>
          <a:bodyPr/>
          <a:lstStyle/>
          <a:p>
            <a:r>
              <a:rPr lang="en-GB"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43929" y="996282"/>
            <a:ext cx="10978977" cy="4351338"/>
          </a:xfrm>
        </p:spPr>
        <p:txBody>
          <a:bodyPr>
            <a:normAutofit/>
          </a:bodyPr>
          <a:lstStyle/>
          <a:p>
            <a:r>
              <a:rPr lang="en-GB" sz="2400" dirty="0"/>
              <a:t>To access the ‘</a:t>
            </a:r>
            <a:r>
              <a:rPr lang="en-GB" sz="2400" b="1" dirty="0"/>
              <a:t>Reliability Monitor</a:t>
            </a:r>
            <a:r>
              <a:rPr lang="en-GB" sz="2400" dirty="0"/>
              <a:t>’ either type ‘Reliability’ in the </a:t>
            </a:r>
            <a:r>
              <a:rPr lang="en-GB" sz="2400" b="1" dirty="0"/>
              <a:t>search bar </a:t>
            </a:r>
            <a:r>
              <a:rPr lang="en-GB" sz="2400" dirty="0"/>
              <a:t>next to the lower left Window icon. </a:t>
            </a:r>
          </a:p>
          <a:p>
            <a:r>
              <a:rPr lang="en-GB" sz="2400" dirty="0"/>
              <a:t>Or Type: </a:t>
            </a:r>
            <a:r>
              <a:rPr lang="en-GB" sz="2400" b="1" dirty="0"/>
              <a:t>Control Panel: </a:t>
            </a:r>
            <a:r>
              <a:rPr lang="en-GB" sz="2400" dirty="0"/>
              <a:t>&gt; System and Security &gt; Security and Maintenance &gt; </a:t>
            </a:r>
            <a:r>
              <a:rPr lang="en-GB" sz="2400" b="1" dirty="0"/>
              <a:t>Maintenance</a:t>
            </a:r>
            <a:r>
              <a:rPr lang="en-GB" sz="2400" dirty="0"/>
              <a:t> &gt; </a:t>
            </a:r>
            <a:r>
              <a:rPr lang="en-GB" sz="2400" b="1" dirty="0">
                <a:highlight>
                  <a:srgbClr val="FFFF00"/>
                </a:highlight>
              </a:rPr>
              <a:t>View reliability history</a:t>
            </a:r>
          </a:p>
        </p:txBody>
      </p:sp>
      <p:pic>
        <p:nvPicPr>
          <p:cNvPr id="6" name="Picture 5">
            <a:extLst>
              <a:ext uri="{FF2B5EF4-FFF2-40B4-BE49-F238E27FC236}">
                <a16:creationId xmlns:a16="http://schemas.microsoft.com/office/drawing/2014/main" id="{6AE65FD5-6E22-841A-6094-B9FEE07F5CCA}"/>
              </a:ext>
            </a:extLst>
          </p:cNvPr>
          <p:cNvPicPr>
            <a:picLocks noChangeAspect="1"/>
          </p:cNvPicPr>
          <p:nvPr/>
        </p:nvPicPr>
        <p:blipFill rotWithShape="1">
          <a:blip r:embed="rId2"/>
          <a:srcRect l="4515" t="9931" r="26217" b="-1742"/>
          <a:stretch/>
        </p:blipFill>
        <p:spPr>
          <a:xfrm>
            <a:off x="677263" y="2506661"/>
            <a:ext cx="4924466" cy="4351339"/>
          </a:xfrm>
          <a:prstGeom prst="rect">
            <a:avLst/>
          </a:prstGeom>
        </p:spPr>
      </p:pic>
      <p:pic>
        <p:nvPicPr>
          <p:cNvPr id="8" name="Picture 7">
            <a:extLst>
              <a:ext uri="{FF2B5EF4-FFF2-40B4-BE49-F238E27FC236}">
                <a16:creationId xmlns:a16="http://schemas.microsoft.com/office/drawing/2014/main" id="{0BCCC3C5-B76C-9915-162E-817AEEF3FD8E}"/>
              </a:ext>
            </a:extLst>
          </p:cNvPr>
          <p:cNvPicPr>
            <a:picLocks noChangeAspect="1"/>
          </p:cNvPicPr>
          <p:nvPr/>
        </p:nvPicPr>
        <p:blipFill rotWithShape="1">
          <a:blip r:embed="rId3"/>
          <a:srcRect l="13563" t="9931" r="23253" b="39583"/>
          <a:stretch/>
        </p:blipFill>
        <p:spPr>
          <a:xfrm>
            <a:off x="3822356" y="2461010"/>
            <a:ext cx="8221361" cy="4379437"/>
          </a:xfrm>
          <a:prstGeom prst="rect">
            <a:avLst/>
          </a:prstGeom>
        </p:spPr>
      </p:pic>
      <p:pic>
        <p:nvPicPr>
          <p:cNvPr id="9" name="Graphic 8" descr="Cursor with solid fill">
            <a:extLst>
              <a:ext uri="{FF2B5EF4-FFF2-40B4-BE49-F238E27FC236}">
                <a16:creationId xmlns:a16="http://schemas.microsoft.com/office/drawing/2014/main" id="{BB87230D-A5D7-ECFB-C89D-7AC7179F55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73546" y="4974609"/>
            <a:ext cx="1198606" cy="1198606"/>
          </a:xfrm>
          <a:prstGeom prst="rect">
            <a:avLst/>
          </a:prstGeom>
        </p:spPr>
      </p:pic>
    </p:spTree>
    <p:extLst>
      <p:ext uri="{BB962C8B-B14F-4D97-AF65-F5344CB8AC3E}">
        <p14:creationId xmlns:p14="http://schemas.microsoft.com/office/powerpoint/2010/main" val="2170266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43929" y="119072"/>
            <a:ext cx="10515600" cy="1060021"/>
          </a:xfrm>
        </p:spPr>
        <p:txBody>
          <a:bodyPr/>
          <a:lstStyle/>
          <a:p>
            <a:r>
              <a:rPr lang="en-GB"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43929" y="996282"/>
            <a:ext cx="10978977" cy="4351338"/>
          </a:xfrm>
        </p:spPr>
        <p:txBody>
          <a:bodyPr>
            <a:normAutofit/>
          </a:bodyPr>
          <a:lstStyle/>
          <a:p>
            <a:r>
              <a:rPr lang="en-GB" sz="2400" dirty="0"/>
              <a:t>Or type the: </a:t>
            </a:r>
            <a:r>
              <a:rPr lang="en-GB" sz="2400" b="1" dirty="0" err="1">
                <a:highlight>
                  <a:srgbClr val="FFFF00"/>
                </a:highlight>
              </a:rPr>
              <a:t>perfmon</a:t>
            </a:r>
            <a:r>
              <a:rPr lang="en-GB" sz="2400" b="1" dirty="0">
                <a:highlight>
                  <a:srgbClr val="FFFF00"/>
                </a:highlight>
              </a:rPr>
              <a:t> /</a:t>
            </a:r>
            <a:r>
              <a:rPr lang="en-GB" sz="2400" b="1" dirty="0" err="1">
                <a:highlight>
                  <a:srgbClr val="FFFF00"/>
                </a:highlight>
              </a:rPr>
              <a:t>rel</a:t>
            </a:r>
            <a:r>
              <a:rPr lang="en-GB" sz="2400" b="1" dirty="0">
                <a:highlight>
                  <a:srgbClr val="FFFF00"/>
                </a:highlight>
              </a:rPr>
              <a:t> </a:t>
            </a:r>
            <a:r>
              <a:rPr lang="en-GB" sz="2400" dirty="0"/>
              <a:t>command in the windows search bar to open the ‘</a:t>
            </a:r>
            <a:r>
              <a:rPr lang="en-GB" sz="2400" b="1" dirty="0"/>
              <a:t>Reliability Monitor</a:t>
            </a:r>
            <a:r>
              <a:rPr lang="en-GB" sz="2400" dirty="0"/>
              <a:t>’ and generate a ‘</a:t>
            </a:r>
            <a:r>
              <a:rPr lang="en-GB" sz="2400" b="1" dirty="0"/>
              <a:t>Reliability report</a:t>
            </a:r>
            <a:r>
              <a:rPr lang="en-GB" sz="2400" dirty="0"/>
              <a:t>’.</a:t>
            </a:r>
          </a:p>
        </p:txBody>
      </p:sp>
      <p:pic>
        <p:nvPicPr>
          <p:cNvPr id="4" name="Picture 3">
            <a:extLst>
              <a:ext uri="{FF2B5EF4-FFF2-40B4-BE49-F238E27FC236}">
                <a16:creationId xmlns:a16="http://schemas.microsoft.com/office/drawing/2014/main" id="{6F0A65B7-CE27-340A-F51E-456770032431}"/>
              </a:ext>
            </a:extLst>
          </p:cNvPr>
          <p:cNvPicPr>
            <a:picLocks noChangeAspect="1"/>
          </p:cNvPicPr>
          <p:nvPr/>
        </p:nvPicPr>
        <p:blipFill rotWithShape="1">
          <a:blip r:embed="rId2"/>
          <a:srcRect l="10921" t="6487" r="17648" b="10991"/>
          <a:stretch/>
        </p:blipFill>
        <p:spPr>
          <a:xfrm>
            <a:off x="5420497" y="1744646"/>
            <a:ext cx="6590271" cy="5075692"/>
          </a:xfrm>
          <a:prstGeom prst="rect">
            <a:avLst/>
          </a:prstGeom>
        </p:spPr>
      </p:pic>
      <p:sp>
        <p:nvSpPr>
          <p:cNvPr id="5" name="TextBox 4">
            <a:extLst>
              <a:ext uri="{FF2B5EF4-FFF2-40B4-BE49-F238E27FC236}">
                <a16:creationId xmlns:a16="http://schemas.microsoft.com/office/drawing/2014/main" id="{7FBE13BE-7F23-19CF-8654-C6A34EE5ADB5}"/>
              </a:ext>
            </a:extLst>
          </p:cNvPr>
          <p:cNvSpPr txBox="1"/>
          <p:nvPr/>
        </p:nvSpPr>
        <p:spPr>
          <a:xfrm>
            <a:off x="452051" y="1928995"/>
            <a:ext cx="4860325"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Look for any </a:t>
            </a:r>
            <a:r>
              <a:rPr lang="en-GB" sz="2400" b="1" dirty="0"/>
              <a:t>dips</a:t>
            </a:r>
            <a:r>
              <a:rPr lang="en-GB" sz="2400" dirty="0"/>
              <a:t> in the ‘</a:t>
            </a:r>
            <a:r>
              <a:rPr lang="en-GB" sz="2400" b="1" dirty="0"/>
              <a:t>reliability line</a:t>
            </a:r>
            <a:r>
              <a:rPr lang="en-GB" sz="2400" dirty="0"/>
              <a:t>’ that show the ‘</a:t>
            </a:r>
            <a:r>
              <a:rPr lang="en-GB" sz="2400" b="1" dirty="0"/>
              <a:t>reliability index/rating</a:t>
            </a:r>
            <a:r>
              <a:rPr lang="en-GB" sz="2400" dirty="0"/>
              <a:t>’ (</a:t>
            </a:r>
            <a:r>
              <a:rPr lang="en-GB" sz="2400" b="1" dirty="0"/>
              <a:t>out of 10</a:t>
            </a:r>
            <a:r>
              <a:rPr lang="en-GB" sz="2400" dirty="0"/>
              <a:t>).</a:t>
            </a:r>
          </a:p>
          <a:p>
            <a:pPr marL="285750" indent="-285750">
              <a:buFont typeface="Arial" panose="020B0604020202020204" pitchFamily="34" charset="0"/>
              <a:buChar char="•"/>
            </a:pPr>
            <a:r>
              <a:rPr lang="en-GB" sz="2400" dirty="0"/>
              <a:t>There are </a:t>
            </a:r>
            <a:r>
              <a:rPr lang="en-GB" sz="2400" b="1" dirty="0"/>
              <a:t>5 rows </a:t>
            </a:r>
            <a:r>
              <a:rPr lang="en-GB" sz="2400" dirty="0"/>
              <a:t>underneath that represent:</a:t>
            </a:r>
          </a:p>
          <a:p>
            <a:pPr marL="285750" indent="-285750">
              <a:buFont typeface="Arial" panose="020B0604020202020204" pitchFamily="34" charset="0"/>
              <a:buChar char="•"/>
            </a:pPr>
            <a:r>
              <a:rPr lang="en-GB" sz="2400" b="1" dirty="0"/>
              <a:t>Application failures: </a:t>
            </a:r>
            <a:r>
              <a:rPr lang="en-GB" sz="2400" dirty="0"/>
              <a:t>a ‘</a:t>
            </a:r>
            <a:r>
              <a:rPr lang="en-GB" sz="2400" b="1" dirty="0"/>
              <a:t>red X</a:t>
            </a:r>
            <a:r>
              <a:rPr lang="en-GB" sz="2400" dirty="0"/>
              <a:t>’ symbol indicates an </a:t>
            </a:r>
            <a:r>
              <a:rPr lang="en-GB" sz="2400" b="1" dirty="0"/>
              <a:t>application failure</a:t>
            </a:r>
            <a:r>
              <a:rPr lang="en-GB" sz="2400" dirty="0"/>
              <a:t>.</a:t>
            </a:r>
          </a:p>
          <a:p>
            <a:pPr marL="285750" indent="-285750">
              <a:buFont typeface="Arial" panose="020B0604020202020204" pitchFamily="34" charset="0"/>
              <a:buChar char="•"/>
            </a:pPr>
            <a:r>
              <a:rPr lang="en-GB" sz="2400" dirty="0"/>
              <a:t>Next is </a:t>
            </a:r>
            <a:r>
              <a:rPr lang="en-GB" sz="2400" b="1" dirty="0"/>
              <a:t>Windows failures</a:t>
            </a:r>
            <a:r>
              <a:rPr lang="en-GB" sz="2400" dirty="0"/>
              <a:t>, Miscellaneous failures, Warnings and </a:t>
            </a:r>
            <a:r>
              <a:rPr lang="en-GB" sz="2400" b="1" dirty="0"/>
              <a:t>Information </a:t>
            </a:r>
            <a:r>
              <a:rPr lang="en-GB" sz="2400" dirty="0"/>
              <a:t>will usually show </a:t>
            </a:r>
            <a:r>
              <a:rPr lang="en-GB" sz="2400" b="1" dirty="0"/>
              <a:t>system updates.</a:t>
            </a:r>
            <a:endParaRPr lang="en-GB" sz="2400" dirty="0"/>
          </a:p>
        </p:txBody>
      </p:sp>
    </p:spTree>
    <p:extLst>
      <p:ext uri="{BB962C8B-B14F-4D97-AF65-F5344CB8AC3E}">
        <p14:creationId xmlns:p14="http://schemas.microsoft.com/office/powerpoint/2010/main" val="2524653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C6B16E-1AF2-04A7-DE1D-A6C29C8673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pic>
        <p:nvPicPr>
          <p:cNvPr id="4" name="Picture 3">
            <a:extLst>
              <a:ext uri="{FF2B5EF4-FFF2-40B4-BE49-F238E27FC236}">
                <a16:creationId xmlns:a16="http://schemas.microsoft.com/office/drawing/2014/main" id="{96BA340B-CB5E-3EA2-E5A1-AB7D7537398A}"/>
              </a:ext>
            </a:extLst>
          </p:cNvPr>
          <p:cNvPicPr>
            <a:picLocks noChangeAspect="1"/>
          </p:cNvPicPr>
          <p:nvPr/>
        </p:nvPicPr>
        <p:blipFill rotWithShape="1">
          <a:blip r:embed="rId3"/>
          <a:srcRect l="10921" t="6487" r="17648" b="10991"/>
          <a:stretch/>
        </p:blipFill>
        <p:spPr>
          <a:xfrm>
            <a:off x="1631090" y="0"/>
            <a:ext cx="8892918" cy="6849143"/>
          </a:xfrm>
          <a:prstGeom prst="rect">
            <a:avLst/>
          </a:prstGeom>
        </p:spPr>
      </p:pic>
    </p:spTree>
    <p:extLst>
      <p:ext uri="{BB962C8B-B14F-4D97-AF65-F5344CB8AC3E}">
        <p14:creationId xmlns:p14="http://schemas.microsoft.com/office/powerpoint/2010/main" val="4259315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319216" y="218585"/>
            <a:ext cx="6797405" cy="1091231"/>
          </a:xfrm>
        </p:spPr>
        <p:txBody>
          <a:bodyPr>
            <a:normAutofit/>
          </a:bodyPr>
          <a:lstStyle/>
          <a:p>
            <a:r>
              <a:rPr lang="en-GB" sz="4000" dirty="0">
                <a:solidFill>
                  <a:schemeClr val="bg1"/>
                </a:solidFill>
                <a:highlight>
                  <a:srgbClr val="800080"/>
                </a:highlight>
              </a:rPr>
              <a:t>Reliability Monitor</a:t>
            </a: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319215" y="1404551"/>
            <a:ext cx="5999207" cy="4955059"/>
          </a:xfrm>
        </p:spPr>
        <p:txBody>
          <a:bodyPr>
            <a:normAutofit/>
          </a:bodyPr>
          <a:lstStyle/>
          <a:p>
            <a:r>
              <a:rPr lang="en-US" sz="2400" dirty="0"/>
              <a:t>If we </a:t>
            </a:r>
            <a:r>
              <a:rPr lang="en-US" sz="2400" b="1" dirty="0"/>
              <a:t>click on a day in the graph</a:t>
            </a:r>
            <a:r>
              <a:rPr lang="en-US" sz="2400" dirty="0"/>
              <a:t>, we will be able to </a:t>
            </a:r>
            <a:r>
              <a:rPr lang="en-US" sz="2400" b="1" dirty="0"/>
              <a:t>select an event </a:t>
            </a:r>
            <a:r>
              <a:rPr lang="en-US" sz="2400" dirty="0"/>
              <a:t>under ‘</a:t>
            </a:r>
            <a:r>
              <a:rPr lang="en-US" sz="2400" b="1" dirty="0"/>
              <a:t>Reliability details</a:t>
            </a:r>
            <a:r>
              <a:rPr lang="en-US" sz="2400" dirty="0"/>
              <a:t>’ section located at the bottom half of the Reliability Monitor window.</a:t>
            </a:r>
          </a:p>
          <a:p>
            <a:r>
              <a:rPr lang="en-US" sz="2400" dirty="0"/>
              <a:t>We can then either double click or right-click and select ‘</a:t>
            </a:r>
            <a:r>
              <a:rPr lang="en-US" sz="2400" b="1" dirty="0"/>
              <a:t>View technical details</a:t>
            </a:r>
            <a:r>
              <a:rPr lang="en-US" sz="2400" dirty="0"/>
              <a:t>; to </a:t>
            </a:r>
            <a:r>
              <a:rPr lang="en-US" sz="2400" b="1" dirty="0">
                <a:highlight>
                  <a:srgbClr val="FFFF00"/>
                </a:highlight>
              </a:rPr>
              <a:t>view specific information about the error</a:t>
            </a:r>
            <a:r>
              <a:rPr lang="en-US" sz="2400" dirty="0"/>
              <a:t>.</a:t>
            </a:r>
          </a:p>
          <a:p>
            <a:r>
              <a:rPr lang="en-US" sz="2400" dirty="0"/>
              <a:t>We can also investigate a problem identified in the ‘</a:t>
            </a:r>
            <a:r>
              <a:rPr lang="en-US" sz="2400" b="1" dirty="0"/>
              <a:t>Reliability Monitor</a:t>
            </a:r>
            <a:r>
              <a:rPr lang="en-US" sz="2400" dirty="0"/>
              <a:t>’ by noting the type of error </a:t>
            </a:r>
            <a:r>
              <a:rPr lang="en-US" sz="2400" dirty="0" err="1"/>
              <a:t>eg.</a:t>
            </a:r>
            <a:r>
              <a:rPr lang="en-US" sz="2400" dirty="0"/>
              <a:t> An </a:t>
            </a:r>
            <a:r>
              <a:rPr lang="en-US" sz="2400" b="1" dirty="0"/>
              <a:t>Application</a:t>
            </a:r>
            <a:r>
              <a:rPr lang="en-US" sz="2400" dirty="0"/>
              <a:t> or </a:t>
            </a:r>
            <a:r>
              <a:rPr lang="en-US" sz="2400" b="1" dirty="0"/>
              <a:t>System error</a:t>
            </a:r>
            <a:r>
              <a:rPr lang="en-US" sz="2400" dirty="0"/>
              <a:t>, and </a:t>
            </a:r>
            <a:r>
              <a:rPr lang="en-US" sz="2400" b="1" dirty="0"/>
              <a:t>date</a:t>
            </a:r>
            <a:r>
              <a:rPr lang="en-US" sz="2400" dirty="0"/>
              <a:t> and review it further in the ‘</a:t>
            </a:r>
            <a:r>
              <a:rPr lang="en-US" sz="2400" b="1" dirty="0"/>
              <a:t>Event </a:t>
            </a:r>
            <a:r>
              <a:rPr lang="en-US" sz="2400" b="1" dirty="0" err="1"/>
              <a:t>Viewer</a:t>
            </a:r>
            <a:r>
              <a:rPr lang="en-US" sz="2400" dirty="0" err="1"/>
              <a:t>’program</a:t>
            </a:r>
            <a:r>
              <a:rPr lang="en-US" sz="2400" dirty="0"/>
              <a:t>.</a:t>
            </a:r>
          </a:p>
        </p:txBody>
      </p:sp>
      <p:pic>
        <p:nvPicPr>
          <p:cNvPr id="7" name="Picture 6" descr="A screenshot of a computer&#10;&#10;Description automatically generated">
            <a:extLst>
              <a:ext uri="{FF2B5EF4-FFF2-40B4-BE49-F238E27FC236}">
                <a16:creationId xmlns:a16="http://schemas.microsoft.com/office/drawing/2014/main" id="{5C5D5AE6-2B17-902F-C0C1-B1CB77935400}"/>
              </a:ext>
            </a:extLst>
          </p:cNvPr>
          <p:cNvPicPr>
            <a:picLocks noChangeAspect="1"/>
          </p:cNvPicPr>
          <p:nvPr/>
        </p:nvPicPr>
        <p:blipFill rotWithShape="1">
          <a:blip r:embed="rId2"/>
          <a:srcRect l="8358" t="22023" r="20771" b="16396"/>
          <a:stretch/>
        </p:blipFill>
        <p:spPr>
          <a:xfrm>
            <a:off x="6227805" y="85073"/>
            <a:ext cx="5765374" cy="3343927"/>
          </a:xfrm>
          <a:prstGeom prst="rect">
            <a:avLst/>
          </a:prstGeom>
        </p:spPr>
      </p:pic>
      <p:pic>
        <p:nvPicPr>
          <p:cNvPr id="9" name="Picture 8" descr="A screenshot of a computer error message&#10;&#10;Description automatically generated">
            <a:extLst>
              <a:ext uri="{FF2B5EF4-FFF2-40B4-BE49-F238E27FC236}">
                <a16:creationId xmlns:a16="http://schemas.microsoft.com/office/drawing/2014/main" id="{4F0540DE-FE6B-D38F-A1DB-BF8DF64BEEC2}"/>
              </a:ext>
            </a:extLst>
          </p:cNvPr>
          <p:cNvPicPr>
            <a:picLocks noChangeAspect="1"/>
          </p:cNvPicPr>
          <p:nvPr/>
        </p:nvPicPr>
        <p:blipFill>
          <a:blip r:embed="rId3"/>
          <a:stretch>
            <a:fillRect/>
          </a:stretch>
        </p:blipFill>
        <p:spPr>
          <a:xfrm>
            <a:off x="6227805" y="3647585"/>
            <a:ext cx="5748135" cy="2371105"/>
          </a:xfrm>
          <a:prstGeom prst="rect">
            <a:avLst/>
          </a:prstGeom>
        </p:spPr>
      </p:pic>
      <p:pic>
        <p:nvPicPr>
          <p:cNvPr id="4" name="Picture 3">
            <a:extLst>
              <a:ext uri="{FF2B5EF4-FFF2-40B4-BE49-F238E27FC236}">
                <a16:creationId xmlns:a16="http://schemas.microsoft.com/office/drawing/2014/main" id="{BB3DD325-7359-8EAE-BC76-3A9589A9FB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29422705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01460A-090B-4B72-2CA9-B1A61D80B2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
        <p:nvSpPr>
          <p:cNvPr id="2" name="Title 1">
            <a:extLst>
              <a:ext uri="{FF2B5EF4-FFF2-40B4-BE49-F238E27FC236}">
                <a16:creationId xmlns:a16="http://schemas.microsoft.com/office/drawing/2014/main" id="{4B34EBC0-7A67-F453-5CEE-568036956410}"/>
              </a:ext>
            </a:extLst>
          </p:cNvPr>
          <p:cNvSpPr>
            <a:spLocks noGrp="1"/>
          </p:cNvSpPr>
          <p:nvPr>
            <p:ph type="title"/>
          </p:nvPr>
        </p:nvSpPr>
        <p:spPr>
          <a:xfrm>
            <a:off x="263434" y="173536"/>
            <a:ext cx="10515600" cy="1325563"/>
          </a:xfrm>
        </p:spPr>
        <p:txBody>
          <a:bodyPr/>
          <a:lstStyle/>
          <a:p>
            <a:r>
              <a:rPr lang="en-GB" sz="4400" dirty="0">
                <a:solidFill>
                  <a:schemeClr val="bg1"/>
                </a:solidFill>
                <a:highlight>
                  <a:srgbClr val="800080"/>
                </a:highlight>
              </a:rPr>
              <a:t>Reliability Monitor: Copy data for reporting</a:t>
            </a:r>
            <a:endParaRPr lang="en-GB" dirty="0"/>
          </a:p>
        </p:txBody>
      </p:sp>
      <p:sp>
        <p:nvSpPr>
          <p:cNvPr id="3" name="Content Placeholder 2">
            <a:extLst>
              <a:ext uri="{FF2B5EF4-FFF2-40B4-BE49-F238E27FC236}">
                <a16:creationId xmlns:a16="http://schemas.microsoft.com/office/drawing/2014/main" id="{FB99AC77-08A8-9F39-757B-55CBD3F81932}"/>
              </a:ext>
            </a:extLst>
          </p:cNvPr>
          <p:cNvSpPr>
            <a:spLocks noGrp="1"/>
          </p:cNvSpPr>
          <p:nvPr>
            <p:ph idx="1"/>
          </p:nvPr>
        </p:nvSpPr>
        <p:spPr>
          <a:xfrm>
            <a:off x="359227" y="1253331"/>
            <a:ext cx="11353801" cy="4351338"/>
          </a:xfrm>
        </p:spPr>
        <p:txBody>
          <a:bodyPr/>
          <a:lstStyle/>
          <a:p>
            <a:r>
              <a:rPr lang="en-US" sz="2800" dirty="0"/>
              <a:t>When we ‘</a:t>
            </a:r>
            <a:r>
              <a:rPr lang="en-US" sz="2800" b="1" dirty="0"/>
              <a:t>View technical details</a:t>
            </a:r>
            <a:r>
              <a:rPr lang="en-US" b="1" dirty="0"/>
              <a:t>’ </a:t>
            </a:r>
            <a:r>
              <a:rPr lang="en-US" dirty="0"/>
              <a:t>we can also click the </a:t>
            </a:r>
            <a:r>
              <a:rPr lang="en-US" b="1" dirty="0"/>
              <a:t>‘Copy to Clipboard’</a:t>
            </a:r>
            <a:r>
              <a:rPr lang="en-US" dirty="0"/>
              <a:t> link to copy and save the information for reporting and analysis purposes.</a:t>
            </a:r>
            <a:endParaRPr lang="en-GB" dirty="0"/>
          </a:p>
        </p:txBody>
      </p:sp>
      <p:pic>
        <p:nvPicPr>
          <p:cNvPr id="5" name="Picture 4">
            <a:extLst>
              <a:ext uri="{FF2B5EF4-FFF2-40B4-BE49-F238E27FC236}">
                <a16:creationId xmlns:a16="http://schemas.microsoft.com/office/drawing/2014/main" id="{3B6730F4-EADE-1C40-9B7E-3A871EF8DCA4}"/>
              </a:ext>
            </a:extLst>
          </p:cNvPr>
          <p:cNvPicPr>
            <a:picLocks noChangeAspect="1"/>
          </p:cNvPicPr>
          <p:nvPr/>
        </p:nvPicPr>
        <p:blipFill rotWithShape="1">
          <a:blip r:embed="rId3"/>
          <a:srcRect l="11562" t="7568" r="26217" b="22937"/>
          <a:stretch/>
        </p:blipFill>
        <p:spPr>
          <a:xfrm>
            <a:off x="4484916" y="2092059"/>
            <a:ext cx="6400800" cy="4765941"/>
          </a:xfrm>
          <a:prstGeom prst="rect">
            <a:avLst/>
          </a:prstGeom>
        </p:spPr>
      </p:pic>
      <p:cxnSp>
        <p:nvCxnSpPr>
          <p:cNvPr id="7" name="Straight Arrow Connector 6">
            <a:extLst>
              <a:ext uri="{FF2B5EF4-FFF2-40B4-BE49-F238E27FC236}">
                <a16:creationId xmlns:a16="http://schemas.microsoft.com/office/drawing/2014/main" id="{D1D8A283-B05E-1076-5BA3-9E6575504A7B}"/>
              </a:ext>
            </a:extLst>
          </p:cNvPr>
          <p:cNvCxnSpPr/>
          <p:nvPr/>
        </p:nvCxnSpPr>
        <p:spPr>
          <a:xfrm>
            <a:off x="2380735" y="2150076"/>
            <a:ext cx="2042984" cy="43907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1F586D00-723F-81E3-4D8B-4686481CEBAA}"/>
              </a:ext>
            </a:extLst>
          </p:cNvPr>
          <p:cNvSpPr/>
          <p:nvPr/>
        </p:nvSpPr>
        <p:spPr>
          <a:xfrm>
            <a:off x="4176584" y="6443397"/>
            <a:ext cx="1919416" cy="64443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0155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228600" y="168877"/>
            <a:ext cx="10515600" cy="1325563"/>
          </a:xfrm>
        </p:spPr>
        <p:txBody>
          <a:bodyPr/>
          <a:lstStyle/>
          <a:p>
            <a:r>
              <a:rPr lang="en-GB" sz="6000" dirty="0">
                <a:solidFill>
                  <a:schemeClr val="bg1"/>
                </a:solidFill>
                <a:highlight>
                  <a:srgbClr val="800080"/>
                </a:highlight>
              </a:rPr>
              <a:t>Bg. </a:t>
            </a:r>
            <a:r>
              <a:rPr lang="en-GB" dirty="0">
                <a:solidFill>
                  <a:schemeClr val="bg1"/>
                </a:solidFill>
                <a:highlight>
                  <a:srgbClr val="800080"/>
                </a:highlight>
              </a:rPr>
              <a:t>Video: Reliability Monitor</a:t>
            </a:r>
          </a:p>
        </p:txBody>
      </p:sp>
      <p:pic>
        <p:nvPicPr>
          <p:cNvPr id="10" name="Picture 9">
            <a:hlinkClick r:id="rId2"/>
            <a:extLst>
              <a:ext uri="{FF2B5EF4-FFF2-40B4-BE49-F238E27FC236}">
                <a16:creationId xmlns:a16="http://schemas.microsoft.com/office/drawing/2014/main" id="{6C5A0797-0BC0-9855-DCCD-57082D15C30A}"/>
              </a:ext>
            </a:extLst>
          </p:cNvPr>
          <p:cNvPicPr>
            <a:picLocks noChangeAspect="1"/>
          </p:cNvPicPr>
          <p:nvPr/>
        </p:nvPicPr>
        <p:blipFill>
          <a:blip r:embed="rId3"/>
          <a:stretch>
            <a:fillRect/>
          </a:stretch>
        </p:blipFill>
        <p:spPr>
          <a:xfrm>
            <a:off x="729049" y="1494440"/>
            <a:ext cx="10453816" cy="4805552"/>
          </a:xfrm>
          <a:prstGeom prst="rect">
            <a:avLst/>
          </a:prstGeom>
        </p:spPr>
      </p:pic>
      <p:sp>
        <p:nvSpPr>
          <p:cNvPr id="11" name="Action Button: Go Forward or Next 10">
            <a:hlinkClick r:id="rId2" highlightClick="1"/>
            <a:extLst>
              <a:ext uri="{FF2B5EF4-FFF2-40B4-BE49-F238E27FC236}">
                <a16:creationId xmlns:a16="http://schemas.microsoft.com/office/drawing/2014/main" id="{C8CA5E32-0740-049A-0478-F4D01822C96D}"/>
              </a:ext>
            </a:extLst>
          </p:cNvPr>
          <p:cNvSpPr/>
          <p:nvPr/>
        </p:nvSpPr>
        <p:spPr>
          <a:xfrm>
            <a:off x="4094206" y="2356741"/>
            <a:ext cx="1729946" cy="1540475"/>
          </a:xfrm>
          <a:prstGeom prst="actionButtonForwardNex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0C4388EC-67A6-6B3F-A851-DFE3651DB4D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0189003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creenshot of a computer&#10;&#10;Description automatically generated">
            <a:extLst>
              <a:ext uri="{FF2B5EF4-FFF2-40B4-BE49-F238E27FC236}">
                <a16:creationId xmlns:a16="http://schemas.microsoft.com/office/drawing/2014/main" id="{7C475B52-C76D-094E-6EC6-20435FB96E57}"/>
              </a:ext>
            </a:extLst>
          </p:cNvPr>
          <p:cNvPicPr>
            <a:picLocks noChangeAspect="1"/>
          </p:cNvPicPr>
          <p:nvPr/>
        </p:nvPicPr>
        <p:blipFill rotWithShape="1">
          <a:blip r:embed="rId2"/>
          <a:srcRect t="25249"/>
          <a:stretch/>
        </p:blipFill>
        <p:spPr>
          <a:xfrm>
            <a:off x="1375718" y="10"/>
            <a:ext cx="10816281" cy="6857990"/>
          </a:xfrm>
          <a:prstGeom prst="rect">
            <a:avLst/>
          </a:prstGeom>
        </p:spPr>
      </p:pic>
      <p:sp>
        <p:nvSpPr>
          <p:cNvPr id="18" name="Rectangle 17">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9CCCC-7E3D-57E5-9830-5D48999938EC}"/>
              </a:ext>
            </a:extLst>
          </p:cNvPr>
          <p:cNvSpPr>
            <a:spLocks noGrp="1"/>
          </p:cNvSpPr>
          <p:nvPr>
            <p:ph type="title"/>
          </p:nvPr>
        </p:nvSpPr>
        <p:spPr>
          <a:xfrm>
            <a:off x="289354" y="391447"/>
            <a:ext cx="5979642" cy="1124315"/>
          </a:xfrm>
        </p:spPr>
        <p:txBody>
          <a:bodyPr anchor="ctr">
            <a:normAutofit/>
          </a:bodyPr>
          <a:lstStyle/>
          <a:p>
            <a:r>
              <a:rPr lang="en-US" b="0" i="0" dirty="0">
                <a:solidFill>
                  <a:schemeClr val="bg1"/>
                </a:solidFill>
                <a:effectLst/>
                <a:highlight>
                  <a:srgbClr val="800080"/>
                </a:highlight>
                <a:latin typeface="Segoe UI" panose="020B0502040204020203" pitchFamily="34" charset="0"/>
              </a:rPr>
              <a:t>Windows: </a:t>
            </a:r>
            <a:r>
              <a:rPr lang="en-US" b="0" i="0" dirty="0" err="1">
                <a:solidFill>
                  <a:schemeClr val="bg1"/>
                </a:solidFill>
                <a:effectLst/>
                <a:highlight>
                  <a:srgbClr val="800080"/>
                </a:highlight>
                <a:latin typeface="Segoe UI" panose="020B0502040204020203" pitchFamily="34" charset="0"/>
              </a:rPr>
              <a:t>WinDbg</a:t>
            </a:r>
            <a:r>
              <a:rPr lang="en-US" b="0" i="0" dirty="0">
                <a:solidFill>
                  <a:schemeClr val="bg1"/>
                </a:solidFill>
                <a:effectLst/>
                <a:highlight>
                  <a:srgbClr val="800080"/>
                </a:highlight>
                <a:latin typeface="Segoe UI" panose="020B0502040204020203" pitchFamily="34" charset="0"/>
              </a:rPr>
              <a:t> tool</a:t>
            </a:r>
            <a:endParaRPr lang="en-GB" dirty="0">
              <a:solidFill>
                <a:schemeClr val="bg1"/>
              </a:solidFill>
              <a:highlight>
                <a:srgbClr val="800080"/>
              </a:highlight>
            </a:endParaRPr>
          </a:p>
        </p:txBody>
      </p:sp>
      <p:sp>
        <p:nvSpPr>
          <p:cNvPr id="3" name="Content Placeholder 2">
            <a:extLst>
              <a:ext uri="{FF2B5EF4-FFF2-40B4-BE49-F238E27FC236}">
                <a16:creationId xmlns:a16="http://schemas.microsoft.com/office/drawing/2014/main" id="{4288DB58-870D-BEF6-2035-1E41B122ADA0}"/>
              </a:ext>
            </a:extLst>
          </p:cNvPr>
          <p:cNvSpPr>
            <a:spLocks noGrp="1"/>
          </p:cNvSpPr>
          <p:nvPr>
            <p:ph idx="1"/>
          </p:nvPr>
        </p:nvSpPr>
        <p:spPr>
          <a:xfrm>
            <a:off x="528249" y="1388209"/>
            <a:ext cx="6910519" cy="5078343"/>
          </a:xfrm>
        </p:spPr>
        <p:txBody>
          <a:bodyPr>
            <a:normAutofit fontScale="92500" lnSpcReduction="10000"/>
          </a:bodyPr>
          <a:lstStyle/>
          <a:p>
            <a:pPr>
              <a:lnSpc>
                <a:spcPct val="110000"/>
              </a:lnSpc>
              <a:spcBef>
                <a:spcPts val="600"/>
              </a:spcBef>
            </a:pPr>
            <a:r>
              <a:rPr lang="en-US" sz="2400" b="0" i="0" dirty="0">
                <a:solidFill>
                  <a:schemeClr val="bg1"/>
                </a:solidFill>
                <a:effectLst/>
              </a:rPr>
              <a:t>When a System / OS crashes it creates a ‘</a:t>
            </a:r>
            <a:r>
              <a:rPr lang="en-US" sz="2400" b="1" i="0" dirty="0">
                <a:solidFill>
                  <a:schemeClr val="bg1"/>
                </a:solidFill>
                <a:effectLst/>
              </a:rPr>
              <a:t>dump file</a:t>
            </a:r>
            <a:r>
              <a:rPr lang="en-US" sz="2400" b="0" i="0" dirty="0">
                <a:solidFill>
                  <a:schemeClr val="bg1"/>
                </a:solidFill>
                <a:effectLst/>
              </a:rPr>
              <a:t>’ a .</a:t>
            </a:r>
            <a:r>
              <a:rPr lang="en-US" sz="2400" b="0" i="0" dirty="0" err="1">
                <a:solidFill>
                  <a:schemeClr val="bg1"/>
                </a:solidFill>
                <a:effectLst/>
              </a:rPr>
              <a:t>dmp</a:t>
            </a:r>
            <a:r>
              <a:rPr lang="en-US" sz="2400" b="0" i="0" dirty="0">
                <a:solidFill>
                  <a:schemeClr val="bg1"/>
                </a:solidFill>
                <a:effectLst/>
              </a:rPr>
              <a:t> file.</a:t>
            </a:r>
          </a:p>
          <a:p>
            <a:pPr>
              <a:lnSpc>
                <a:spcPct val="110000"/>
              </a:lnSpc>
              <a:spcBef>
                <a:spcPts val="600"/>
              </a:spcBef>
            </a:pPr>
            <a:r>
              <a:rPr lang="en-US" sz="2400" dirty="0">
                <a:solidFill>
                  <a:schemeClr val="bg1"/>
                </a:solidFill>
              </a:rPr>
              <a:t>We can download the file from the ‘</a:t>
            </a:r>
            <a:r>
              <a:rPr lang="en-US" sz="2400" b="1" dirty="0">
                <a:solidFill>
                  <a:schemeClr val="bg1"/>
                </a:solidFill>
              </a:rPr>
              <a:t>Reliability Monitor</a:t>
            </a:r>
            <a:r>
              <a:rPr lang="en-US" sz="2400" dirty="0">
                <a:solidFill>
                  <a:schemeClr val="bg1"/>
                </a:solidFill>
              </a:rPr>
              <a:t>’ event.</a:t>
            </a:r>
          </a:p>
          <a:p>
            <a:pPr>
              <a:lnSpc>
                <a:spcPct val="110000"/>
              </a:lnSpc>
              <a:spcBef>
                <a:spcPts val="600"/>
              </a:spcBef>
            </a:pPr>
            <a:r>
              <a:rPr lang="en-US" sz="2400" b="0" i="0" dirty="0">
                <a:solidFill>
                  <a:schemeClr val="bg1"/>
                </a:solidFill>
                <a:effectLst/>
              </a:rPr>
              <a:t>We can save </a:t>
            </a:r>
            <a:r>
              <a:rPr lang="en-US" sz="2400" dirty="0">
                <a:solidFill>
                  <a:schemeClr val="bg1"/>
                </a:solidFill>
              </a:rPr>
              <a:t>the file and open it in </a:t>
            </a:r>
            <a:r>
              <a:rPr lang="en-US" sz="2400" b="1" i="0" dirty="0" err="1">
                <a:solidFill>
                  <a:schemeClr val="bg1"/>
                </a:solidFill>
                <a:effectLst/>
              </a:rPr>
              <a:t>WinDbg</a:t>
            </a:r>
            <a:r>
              <a:rPr lang="en-US" sz="2400" b="0" i="0" dirty="0">
                <a:solidFill>
                  <a:schemeClr val="bg1"/>
                </a:solidFill>
                <a:effectLst/>
              </a:rPr>
              <a:t>.</a:t>
            </a:r>
          </a:p>
          <a:p>
            <a:pPr>
              <a:lnSpc>
                <a:spcPct val="110000"/>
              </a:lnSpc>
              <a:spcBef>
                <a:spcPts val="600"/>
              </a:spcBef>
            </a:pPr>
            <a:r>
              <a:rPr lang="en-US" sz="2400" b="1" i="0" dirty="0" err="1">
                <a:solidFill>
                  <a:schemeClr val="bg1"/>
                </a:solidFill>
                <a:effectLst/>
              </a:rPr>
              <a:t>WinDbg</a:t>
            </a:r>
            <a:r>
              <a:rPr lang="en-US" sz="2400" b="1" i="0" dirty="0">
                <a:solidFill>
                  <a:schemeClr val="bg1"/>
                </a:solidFill>
                <a:effectLst/>
              </a:rPr>
              <a:t> is a Windows OS debugger tool </a:t>
            </a:r>
            <a:r>
              <a:rPr lang="en-US" sz="2400" b="0" i="0" dirty="0">
                <a:solidFill>
                  <a:schemeClr val="bg1"/>
                </a:solidFill>
                <a:effectLst/>
              </a:rPr>
              <a:t>that is used to analyse crash dump files, to debug live user-mode and kernel-mode code, and examine CPU registers and memory.</a:t>
            </a:r>
          </a:p>
          <a:p>
            <a:pPr>
              <a:lnSpc>
                <a:spcPct val="110000"/>
              </a:lnSpc>
              <a:spcBef>
                <a:spcPts val="600"/>
              </a:spcBef>
            </a:pPr>
            <a:r>
              <a:rPr lang="en-US" sz="2400" b="0" i="0" dirty="0" err="1">
                <a:effectLst/>
                <a:highlight>
                  <a:srgbClr val="FFFF00"/>
                </a:highlight>
              </a:rPr>
              <a:t>WinDbg</a:t>
            </a:r>
            <a:r>
              <a:rPr lang="en-US" sz="2400" b="0" i="0" dirty="0">
                <a:effectLst/>
                <a:highlight>
                  <a:srgbClr val="FFFF00"/>
                </a:highlight>
              </a:rPr>
              <a:t> can be installed from the MS Store or you can </a:t>
            </a:r>
            <a:r>
              <a:rPr lang="en-US" sz="2400" dirty="0">
                <a:highlight>
                  <a:srgbClr val="FFFF00"/>
                </a:highlight>
              </a:rPr>
              <a:t>download and install it from MS online: </a:t>
            </a:r>
            <a:r>
              <a:rPr lang="en-GB" sz="2400" dirty="0">
                <a:highlight>
                  <a:srgbClr val="FFFF00"/>
                </a:highlight>
                <a:hlinkClick r:id="rId3">
                  <a:extLst>
                    <a:ext uri="{A12FA001-AC4F-418D-AE19-62706E023703}">
                      <ahyp:hlinkClr xmlns:ahyp="http://schemas.microsoft.com/office/drawing/2018/hyperlinkcolor" val="tx"/>
                    </a:ext>
                  </a:extLst>
                </a:hlinkClick>
              </a:rPr>
              <a:t>WinDbg</a:t>
            </a:r>
            <a:r>
              <a:rPr lang="en-GB" sz="2400" dirty="0">
                <a:highlight>
                  <a:srgbClr val="FFFF00"/>
                </a:highlight>
              </a:rPr>
              <a:t>.</a:t>
            </a:r>
          </a:p>
          <a:p>
            <a:pPr>
              <a:lnSpc>
                <a:spcPct val="110000"/>
              </a:lnSpc>
              <a:spcBef>
                <a:spcPts val="600"/>
              </a:spcBef>
            </a:pPr>
            <a:r>
              <a:rPr lang="en-GB" sz="2400" dirty="0">
                <a:solidFill>
                  <a:schemeClr val="bg1"/>
                </a:solidFill>
              </a:rPr>
              <a:t>The ‘</a:t>
            </a:r>
            <a:r>
              <a:rPr lang="en-GB" sz="2400" b="1" dirty="0">
                <a:solidFill>
                  <a:schemeClr val="bg1"/>
                </a:solidFill>
              </a:rPr>
              <a:t>dump file</a:t>
            </a:r>
            <a:r>
              <a:rPr lang="en-GB" sz="2400" dirty="0">
                <a:solidFill>
                  <a:schemeClr val="bg1"/>
                </a:solidFill>
              </a:rPr>
              <a:t>’ contains lots of useful information that we can use to identify the cause of the problem.</a:t>
            </a:r>
          </a:p>
        </p:txBody>
      </p:sp>
      <p:sp>
        <p:nvSpPr>
          <p:cNvPr id="19" name="Rectangle 18">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25D05A-B04F-8D30-3F50-C865B786AA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30162882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19EB949-F44D-EFAF-98BB-7DE593958DBF}"/>
              </a:ext>
            </a:extLst>
          </p:cNvPr>
          <p:cNvSpPr>
            <a:spLocks noGrp="1"/>
          </p:cNvSpPr>
          <p:nvPr>
            <p:ph type="title"/>
          </p:nvPr>
        </p:nvSpPr>
        <p:spPr>
          <a:xfrm>
            <a:off x="838200" y="448721"/>
            <a:ext cx="6237514" cy="1225650"/>
          </a:xfrm>
        </p:spPr>
        <p:txBody>
          <a:bodyPr anchor="ctr">
            <a:normAutofit/>
          </a:bodyPr>
          <a:lstStyle/>
          <a:p>
            <a:r>
              <a:rPr lang="en-GB" sz="3800" b="1" dirty="0">
                <a:solidFill>
                  <a:schemeClr val="bg1"/>
                </a:solidFill>
                <a:highlight>
                  <a:srgbClr val="800080"/>
                </a:highlight>
              </a:rPr>
              <a:t>WinDbg tool: Dump file analysis</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1B8472-FA29-054B-AE8D-1BF37A69D55A}"/>
              </a:ext>
            </a:extLst>
          </p:cNvPr>
          <p:cNvSpPr>
            <a:spLocks noGrp="1"/>
          </p:cNvSpPr>
          <p:nvPr>
            <p:ph idx="1"/>
          </p:nvPr>
        </p:nvSpPr>
        <p:spPr>
          <a:xfrm>
            <a:off x="897769" y="1909192"/>
            <a:ext cx="4586513" cy="3647710"/>
          </a:xfrm>
        </p:spPr>
        <p:txBody>
          <a:bodyPr>
            <a:normAutofit fontScale="92500" lnSpcReduction="20000"/>
          </a:bodyPr>
          <a:lstStyle/>
          <a:p>
            <a:r>
              <a:rPr lang="en-GB" sz="2400" dirty="0">
                <a:solidFill>
                  <a:schemeClr val="bg1"/>
                </a:solidFill>
              </a:rPr>
              <a:t>When we open the dump file from file explorer or from the WinDbg tool.</a:t>
            </a:r>
          </a:p>
          <a:p>
            <a:r>
              <a:rPr lang="en-GB" sz="2400" dirty="0">
                <a:solidFill>
                  <a:schemeClr val="bg1"/>
                </a:solidFill>
              </a:rPr>
              <a:t>We want to find and click on the ‘</a:t>
            </a:r>
            <a:r>
              <a:rPr lang="en-GB" sz="2400" u="sng" dirty="0">
                <a:solidFill>
                  <a:schemeClr val="bg1"/>
                </a:solidFill>
              </a:rPr>
              <a:t>!</a:t>
            </a:r>
            <a:r>
              <a:rPr lang="en-GB" sz="2400" u="sng" dirty="0" err="1">
                <a:solidFill>
                  <a:schemeClr val="bg1"/>
                </a:solidFill>
              </a:rPr>
              <a:t>analyze</a:t>
            </a:r>
            <a:r>
              <a:rPr lang="en-GB" sz="2400" u="sng" dirty="0">
                <a:solidFill>
                  <a:schemeClr val="bg1"/>
                </a:solidFill>
              </a:rPr>
              <a:t> –v</a:t>
            </a:r>
            <a:r>
              <a:rPr lang="en-GB" sz="2400" dirty="0">
                <a:solidFill>
                  <a:schemeClr val="bg1"/>
                </a:solidFill>
              </a:rPr>
              <a:t>’ link.</a:t>
            </a:r>
          </a:p>
          <a:p>
            <a:r>
              <a:rPr lang="en-GB" sz="2400" dirty="0">
                <a:solidFill>
                  <a:schemeClr val="bg1"/>
                </a:solidFill>
              </a:rPr>
              <a:t>It will analyse the dump file and output a formatted analysis including what failed and caused the system crash.</a:t>
            </a:r>
          </a:p>
          <a:p>
            <a:r>
              <a:rPr lang="en-GB" sz="2400" dirty="0">
                <a:solidFill>
                  <a:schemeClr val="bg1"/>
                </a:solidFill>
              </a:rPr>
              <a:t>Down to the ‘thread’ that caused the crash and Stack/Memory information.</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A59FC0A-6BDB-4425-9EEA-8C8394EEE135}"/>
              </a:ext>
            </a:extLst>
          </p:cNvPr>
          <p:cNvPicPr>
            <a:picLocks noChangeAspect="1"/>
          </p:cNvPicPr>
          <p:nvPr/>
        </p:nvPicPr>
        <p:blipFill rotWithShape="1">
          <a:blip r:embed="rId2"/>
          <a:srcRect l="936" t="15000" r="34285" b="33442"/>
          <a:stretch/>
        </p:blipFill>
        <p:spPr>
          <a:xfrm>
            <a:off x="5484282" y="1915560"/>
            <a:ext cx="6541975" cy="3475536"/>
          </a:xfrm>
          <a:prstGeom prst="rect">
            <a:avLst/>
          </a:prstGeom>
        </p:spPr>
      </p:pic>
      <p:cxnSp>
        <p:nvCxnSpPr>
          <p:cNvPr id="7" name="Straight Arrow Connector 6">
            <a:extLst>
              <a:ext uri="{FF2B5EF4-FFF2-40B4-BE49-F238E27FC236}">
                <a16:creationId xmlns:a16="http://schemas.microsoft.com/office/drawing/2014/main" id="{E9D06305-3A85-9F35-70C2-7E22D19A66EB}"/>
              </a:ext>
            </a:extLst>
          </p:cNvPr>
          <p:cNvCxnSpPr>
            <a:cxnSpLocks/>
          </p:cNvCxnSpPr>
          <p:nvPr/>
        </p:nvCxnSpPr>
        <p:spPr>
          <a:xfrm>
            <a:off x="4769708" y="3171568"/>
            <a:ext cx="3146854" cy="46131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2287A0BD-AEE1-FA83-17C8-4F40922264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938142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9D2E4-95BE-2000-D7BB-62E122A272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5" y="6672943"/>
            <a:ext cx="12185925" cy="185057"/>
          </a:xfrm>
          <a:prstGeom prst="rect">
            <a:avLst/>
          </a:prstGeom>
        </p:spPr>
      </p:pic>
      <p:sp>
        <p:nvSpPr>
          <p:cNvPr id="2" name="Title 1">
            <a:extLst>
              <a:ext uri="{FF2B5EF4-FFF2-40B4-BE49-F238E27FC236}">
                <a16:creationId xmlns:a16="http://schemas.microsoft.com/office/drawing/2014/main" id="{4B34EBC0-7A67-F453-5CEE-568036956410}"/>
              </a:ext>
            </a:extLst>
          </p:cNvPr>
          <p:cNvSpPr>
            <a:spLocks noGrp="1"/>
          </p:cNvSpPr>
          <p:nvPr>
            <p:ph type="title"/>
          </p:nvPr>
        </p:nvSpPr>
        <p:spPr>
          <a:xfrm>
            <a:off x="106915" y="57666"/>
            <a:ext cx="10515600" cy="914400"/>
          </a:xfrm>
        </p:spPr>
        <p:txBody>
          <a:bodyPr/>
          <a:lstStyle/>
          <a:p>
            <a:r>
              <a:rPr lang="en-GB" sz="4800" b="1" dirty="0"/>
              <a:t>Bg. </a:t>
            </a:r>
            <a:r>
              <a:rPr lang="en-GB" dirty="0"/>
              <a:t>Example: </a:t>
            </a:r>
            <a:r>
              <a:rPr lang="en-GB" sz="4400" b="1" dirty="0" err="1">
                <a:solidFill>
                  <a:schemeClr val="bg1"/>
                </a:solidFill>
                <a:highlight>
                  <a:srgbClr val="800080"/>
                </a:highlight>
              </a:rPr>
              <a:t>WinDbg</a:t>
            </a:r>
            <a:r>
              <a:rPr lang="en-GB" sz="4400" b="1" dirty="0">
                <a:solidFill>
                  <a:schemeClr val="bg1"/>
                </a:solidFill>
                <a:highlight>
                  <a:srgbClr val="800080"/>
                </a:highlight>
              </a:rPr>
              <a:t> Dump file analysis</a:t>
            </a:r>
            <a:endParaRPr lang="en-GB" dirty="0"/>
          </a:p>
        </p:txBody>
      </p:sp>
      <p:sp>
        <p:nvSpPr>
          <p:cNvPr id="3" name="Content Placeholder 2">
            <a:extLst>
              <a:ext uri="{FF2B5EF4-FFF2-40B4-BE49-F238E27FC236}">
                <a16:creationId xmlns:a16="http://schemas.microsoft.com/office/drawing/2014/main" id="{FB99AC77-08A8-9F39-757B-55CBD3F81932}"/>
              </a:ext>
            </a:extLst>
          </p:cNvPr>
          <p:cNvSpPr>
            <a:spLocks noGrp="1"/>
          </p:cNvSpPr>
          <p:nvPr>
            <p:ph idx="1"/>
          </p:nvPr>
        </p:nvSpPr>
        <p:spPr>
          <a:xfrm>
            <a:off x="106916" y="991088"/>
            <a:ext cx="6952912" cy="5866912"/>
          </a:xfrm>
        </p:spPr>
        <p:txBody>
          <a:bodyPr>
            <a:normAutofit/>
          </a:bodyPr>
          <a:lstStyle/>
          <a:p>
            <a:pPr>
              <a:lnSpc>
                <a:spcPct val="100000"/>
              </a:lnSpc>
              <a:spcBef>
                <a:spcPts val="0"/>
              </a:spcBef>
            </a:pPr>
            <a:r>
              <a:rPr lang="en-US" sz="2000" dirty="0"/>
              <a:t>After a Windows OS crash, </a:t>
            </a:r>
            <a:r>
              <a:rPr lang="en-US" sz="2000" dirty="0" err="1"/>
              <a:t>WinDbg</a:t>
            </a:r>
            <a:r>
              <a:rPr lang="en-US" sz="2000" dirty="0"/>
              <a:t> was used to analyse the .</a:t>
            </a:r>
            <a:r>
              <a:rPr lang="en-US" sz="2000" dirty="0" err="1"/>
              <a:t>dmp</a:t>
            </a:r>
            <a:r>
              <a:rPr lang="en-US" sz="2000" dirty="0"/>
              <a:t> file.</a:t>
            </a:r>
          </a:p>
          <a:p>
            <a:pPr>
              <a:lnSpc>
                <a:spcPct val="100000"/>
              </a:lnSpc>
              <a:spcBef>
                <a:spcPts val="0"/>
              </a:spcBef>
            </a:pPr>
            <a:r>
              <a:rPr lang="en-US" sz="2000" dirty="0"/>
              <a:t>It can been seen there was an error with the </a:t>
            </a:r>
            <a:r>
              <a:rPr lang="en-US" sz="2000" b="1" dirty="0"/>
              <a:t>svchost.exe process</a:t>
            </a:r>
            <a:r>
              <a:rPr lang="en-US" sz="2000" dirty="0"/>
              <a:t>.</a:t>
            </a:r>
          </a:p>
          <a:p>
            <a:pPr>
              <a:lnSpc>
                <a:spcPct val="100000"/>
              </a:lnSpc>
              <a:spcBef>
                <a:spcPts val="0"/>
              </a:spcBef>
            </a:pPr>
            <a:r>
              <a:rPr lang="en-GB" sz="2000" kern="100" dirty="0">
                <a:effectLst/>
                <a:ea typeface="DengXian" panose="02010600030101010101" pitchFamily="2" charset="-122"/>
                <a:cs typeface="Times New Roman" panose="02020603050405020304" pitchFamily="18" charset="0"/>
              </a:rPr>
              <a:t>The </a:t>
            </a:r>
            <a:r>
              <a:rPr lang="en-GB" sz="2000" b="1" kern="100" dirty="0">
                <a:effectLst/>
                <a:ea typeface="DengXian" panose="02010600030101010101" pitchFamily="2" charset="-122"/>
                <a:cs typeface="Times New Roman" panose="02020603050405020304" pitchFamily="18" charset="0"/>
              </a:rPr>
              <a:t>svchost.exe (Service Host) file</a:t>
            </a:r>
            <a:r>
              <a:rPr lang="en-GB" sz="2000" kern="100" dirty="0">
                <a:effectLst/>
                <a:ea typeface="DengXian" panose="02010600030101010101" pitchFamily="2" charset="-122"/>
                <a:cs typeface="Times New Roman" panose="02020603050405020304" pitchFamily="18" charset="0"/>
              </a:rPr>
              <a:t> is a critical system process of the Windows OS. The file is a crucial component to run many Windows services.</a:t>
            </a:r>
            <a:endParaRPr lang="en-US" sz="2000" dirty="0"/>
          </a:p>
          <a:p>
            <a:pPr>
              <a:lnSpc>
                <a:spcPct val="100000"/>
              </a:lnSpc>
              <a:spcBef>
                <a:spcPts val="0"/>
              </a:spcBef>
            </a:pPr>
            <a:r>
              <a:rPr lang="en-US" sz="2000" dirty="0" err="1"/>
              <a:t>WinDbg</a:t>
            </a:r>
            <a:r>
              <a:rPr lang="en-US" sz="2000" dirty="0"/>
              <a:t> reported there: was a ‘</a:t>
            </a:r>
            <a:r>
              <a:rPr lang="en-US" sz="2000" b="1" dirty="0"/>
              <a:t>stack buffer overflow</a:t>
            </a:r>
            <a:r>
              <a:rPr lang="en-US" sz="2000" dirty="0"/>
              <a:t>’ which is a type of memory buffer overflow error that occurs when a program tries to use more memory space in the call stack than has been allocated to that stack. As a result, </a:t>
            </a:r>
            <a:r>
              <a:rPr lang="en-US" sz="2000" dirty="0">
                <a:highlight>
                  <a:srgbClr val="FFFF00"/>
                </a:highlight>
              </a:rPr>
              <a:t>Windows crashed.</a:t>
            </a:r>
          </a:p>
          <a:p>
            <a:pPr lvl="1">
              <a:lnSpc>
                <a:spcPct val="100000"/>
              </a:lnSpc>
              <a:spcBef>
                <a:spcPts val="0"/>
              </a:spcBef>
            </a:pPr>
            <a:r>
              <a:rPr lang="en-US" sz="1600" dirty="0"/>
              <a:t>For information about stacks, see supplementary slides in OS deck 2.</a:t>
            </a:r>
          </a:p>
          <a:p>
            <a:pPr>
              <a:lnSpc>
                <a:spcPct val="100000"/>
              </a:lnSpc>
              <a:spcBef>
                <a:spcPts val="0"/>
              </a:spcBef>
            </a:pPr>
            <a:r>
              <a:rPr lang="en-US" sz="2000" dirty="0"/>
              <a:t>This can be related to the application that are running or could be a sign of malware on the system.</a:t>
            </a:r>
          </a:p>
          <a:p>
            <a:pPr>
              <a:lnSpc>
                <a:spcPct val="100000"/>
              </a:lnSpc>
              <a:spcBef>
                <a:spcPts val="0"/>
              </a:spcBef>
            </a:pPr>
            <a:r>
              <a:rPr lang="en-US" sz="2000" dirty="0"/>
              <a:t>A system restart usually clears an application issue, unless there is a problem with an application (how it’s been coded), therefore uninstalling it will resolve the issue.</a:t>
            </a:r>
          </a:p>
          <a:p>
            <a:pPr>
              <a:lnSpc>
                <a:spcPct val="100000"/>
              </a:lnSpc>
              <a:spcBef>
                <a:spcPts val="0"/>
              </a:spcBef>
            </a:pPr>
            <a:r>
              <a:rPr lang="en-US" sz="2000" dirty="0"/>
              <a:t>Also using Anti-virus software offline is recommended.</a:t>
            </a:r>
          </a:p>
          <a:p>
            <a:pPr lvl="1">
              <a:lnSpc>
                <a:spcPct val="100000"/>
              </a:lnSpc>
              <a:spcBef>
                <a:spcPts val="0"/>
              </a:spcBef>
            </a:pPr>
            <a:r>
              <a:rPr lang="en-US" sz="1600" dirty="0"/>
              <a:t>For more information </a:t>
            </a:r>
            <a:r>
              <a:rPr lang="en-US" sz="1600" dirty="0">
                <a:hlinkClick r:id="rId3"/>
              </a:rPr>
              <a:t>click-here</a:t>
            </a:r>
            <a:r>
              <a:rPr lang="en-US" sz="1600" dirty="0"/>
              <a:t>.</a:t>
            </a:r>
          </a:p>
        </p:txBody>
      </p:sp>
      <p:pic>
        <p:nvPicPr>
          <p:cNvPr id="6" name="Picture 5">
            <a:extLst>
              <a:ext uri="{FF2B5EF4-FFF2-40B4-BE49-F238E27FC236}">
                <a16:creationId xmlns:a16="http://schemas.microsoft.com/office/drawing/2014/main" id="{1FF62295-8EA9-F35D-00D3-1F716FF7D100}"/>
              </a:ext>
            </a:extLst>
          </p:cNvPr>
          <p:cNvPicPr>
            <a:picLocks noChangeAspect="1"/>
          </p:cNvPicPr>
          <p:nvPr/>
        </p:nvPicPr>
        <p:blipFill rotWithShape="1">
          <a:blip r:embed="rId4"/>
          <a:srcRect t="5611" b="6026"/>
          <a:stretch/>
        </p:blipFill>
        <p:spPr>
          <a:xfrm>
            <a:off x="6962260" y="1673555"/>
            <a:ext cx="5122825" cy="3510890"/>
          </a:xfrm>
          <a:prstGeom prst="rect">
            <a:avLst/>
          </a:prstGeom>
        </p:spPr>
      </p:pic>
    </p:spTree>
    <p:extLst>
      <p:ext uri="{BB962C8B-B14F-4D97-AF65-F5344CB8AC3E}">
        <p14:creationId xmlns:p14="http://schemas.microsoft.com/office/powerpoint/2010/main" val="20550061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55AE6-E004-D33D-1F29-E2CA4ABD77B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b="1" kern="1200" dirty="0">
                <a:solidFill>
                  <a:srgbClr val="FFFFFF"/>
                </a:solidFill>
                <a:latin typeface="+mj-lt"/>
                <a:ea typeface="+mj-ea"/>
                <a:cs typeface="+mj-cs"/>
              </a:rPr>
              <a:t>Bg. </a:t>
            </a:r>
            <a:r>
              <a:rPr lang="en-US" sz="3600" kern="1200" dirty="0">
                <a:solidFill>
                  <a:srgbClr val="FFFFFF"/>
                </a:solidFill>
                <a:latin typeface="+mj-lt"/>
                <a:ea typeface="+mj-ea"/>
                <a:cs typeface="+mj-cs"/>
              </a:rPr>
              <a:t>Video: </a:t>
            </a:r>
            <a:r>
              <a:rPr lang="en-US" sz="3600" kern="1200" dirty="0" err="1">
                <a:solidFill>
                  <a:srgbClr val="FFFFFF"/>
                </a:solidFill>
                <a:latin typeface="+mj-lt"/>
                <a:ea typeface="+mj-ea"/>
                <a:cs typeface="+mj-cs"/>
              </a:rPr>
              <a:t>WinDbg</a:t>
            </a:r>
            <a:r>
              <a:rPr lang="en-US" sz="3600" kern="1200" dirty="0">
                <a:solidFill>
                  <a:srgbClr val="FFFFFF"/>
                </a:solidFill>
                <a:latin typeface="+mj-lt"/>
                <a:ea typeface="+mj-ea"/>
                <a:cs typeface="+mj-cs"/>
              </a:rPr>
              <a:t> tool</a:t>
            </a:r>
          </a:p>
        </p:txBody>
      </p:sp>
      <p:pic>
        <p:nvPicPr>
          <p:cNvPr id="5" name="Picture 4" descr="A screenshot of a computer&#10;&#10;Description automatically generated">
            <a:hlinkClick r:id="rId2"/>
            <a:extLst>
              <a:ext uri="{FF2B5EF4-FFF2-40B4-BE49-F238E27FC236}">
                <a16:creationId xmlns:a16="http://schemas.microsoft.com/office/drawing/2014/main" id="{9EA994AB-B7F4-080F-1074-1C5524140681}"/>
              </a:ext>
            </a:extLst>
          </p:cNvPr>
          <p:cNvPicPr>
            <a:picLocks noChangeAspect="1"/>
          </p:cNvPicPr>
          <p:nvPr/>
        </p:nvPicPr>
        <p:blipFill>
          <a:blip r:embed="rId3"/>
          <a:stretch>
            <a:fillRect/>
          </a:stretch>
        </p:blipFill>
        <p:spPr>
          <a:xfrm>
            <a:off x="4777316" y="1063066"/>
            <a:ext cx="6780700" cy="4729538"/>
          </a:xfrm>
          <a:prstGeom prst="rect">
            <a:avLst/>
          </a:prstGeom>
        </p:spPr>
      </p:pic>
      <p:pic>
        <p:nvPicPr>
          <p:cNvPr id="7" name="Graphic 6" descr="Cursor with solid fill">
            <a:extLst>
              <a:ext uri="{FF2B5EF4-FFF2-40B4-BE49-F238E27FC236}">
                <a16:creationId xmlns:a16="http://schemas.microsoft.com/office/drawing/2014/main" id="{987B2B06-8F86-F401-A1C0-3611372E262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620932" y="2963562"/>
            <a:ext cx="1707292" cy="1707292"/>
          </a:xfrm>
          <a:prstGeom prst="rect">
            <a:avLst/>
          </a:prstGeom>
        </p:spPr>
      </p:pic>
      <p:sp>
        <p:nvSpPr>
          <p:cNvPr id="8" name="Action Button: Go Forward or Next 7">
            <a:hlinkClick r:id="rId2" highlightClick="1"/>
            <a:extLst>
              <a:ext uri="{FF2B5EF4-FFF2-40B4-BE49-F238E27FC236}">
                <a16:creationId xmlns:a16="http://schemas.microsoft.com/office/drawing/2014/main" id="{F00F42DC-23B8-7DE5-BB74-088BBEE1C38F}"/>
              </a:ext>
            </a:extLst>
          </p:cNvPr>
          <p:cNvSpPr/>
          <p:nvPr/>
        </p:nvSpPr>
        <p:spPr>
          <a:xfrm>
            <a:off x="7537621" y="2431192"/>
            <a:ext cx="1707292" cy="1441621"/>
          </a:xfrm>
          <a:prstGeom prst="actionButtonForwardNex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AD29F3-F17A-B78D-3B5A-CF92A5722A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545509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Windows: Event Viewer</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11025246" cy="4967416"/>
          </a:xfrm>
        </p:spPr>
        <p:txBody>
          <a:bodyPr>
            <a:normAutofit/>
          </a:bodyPr>
          <a:lstStyle/>
          <a:p>
            <a:r>
              <a:rPr lang="en-US" b="0" i="0" dirty="0">
                <a:effectLst/>
              </a:rPr>
              <a:t>The ‘</a:t>
            </a:r>
            <a:r>
              <a:rPr lang="en-US" b="1" i="0" dirty="0">
                <a:effectLst/>
              </a:rPr>
              <a:t>Event Viewer</a:t>
            </a:r>
            <a:r>
              <a:rPr lang="en-US" b="0" i="0" dirty="0">
                <a:effectLst/>
              </a:rPr>
              <a:t>’ program in Windows allows us </a:t>
            </a:r>
            <a:r>
              <a:rPr lang="en-US" b="1" i="0" dirty="0">
                <a:effectLst/>
              </a:rPr>
              <a:t>to view </a:t>
            </a:r>
            <a:r>
              <a:rPr lang="en-US" b="0" i="0" dirty="0">
                <a:effectLst/>
              </a:rPr>
              <a:t>the system’s ‘</a:t>
            </a:r>
            <a:r>
              <a:rPr lang="en-US" b="1" i="0" dirty="0">
                <a:effectLst/>
              </a:rPr>
              <a:t>event logs</a:t>
            </a:r>
            <a:r>
              <a:rPr lang="en-US" b="0" i="0" dirty="0">
                <a:effectLst/>
              </a:rPr>
              <a:t>’ on a local or remote machine.</a:t>
            </a:r>
          </a:p>
          <a:p>
            <a:r>
              <a:rPr lang="en-US" dirty="0"/>
              <a:t>The OS component programs and applications can use this centralized log service to report events that have taken place, such as a failure to start a component or to complete an action.</a:t>
            </a:r>
          </a:p>
          <a:p>
            <a:r>
              <a:rPr lang="en-US" b="0" i="0" dirty="0">
                <a:solidFill>
                  <a:srgbClr val="333333"/>
                </a:solidFill>
                <a:effectLst/>
              </a:rPr>
              <a:t>It's a useful tool for troubleshooting all kinds of different Windows OS and Application problems.</a:t>
            </a:r>
          </a:p>
          <a:p>
            <a:r>
              <a:rPr lang="en-US" b="0" i="0" dirty="0">
                <a:solidFill>
                  <a:srgbClr val="333333"/>
                </a:solidFill>
                <a:effectLst/>
              </a:rPr>
              <a:t>To find and run ‘</a:t>
            </a:r>
            <a:r>
              <a:rPr lang="en-US" b="1" i="0" dirty="0">
                <a:solidFill>
                  <a:srgbClr val="333333"/>
                </a:solidFill>
                <a:effectLst/>
              </a:rPr>
              <a:t>Event Viewer</a:t>
            </a:r>
            <a:r>
              <a:rPr lang="en-US" b="0" i="0" dirty="0">
                <a:solidFill>
                  <a:srgbClr val="333333"/>
                </a:solidFill>
                <a:effectLst/>
              </a:rPr>
              <a:t>’,, type "Event Viewer" into the search box.</a:t>
            </a:r>
            <a:endParaRPr lang="en-US" dirty="0"/>
          </a:p>
          <a:p>
            <a:r>
              <a:rPr lang="en-US" dirty="0"/>
              <a:t>For an overview of Windows ‘Event Viewer’ program, please </a:t>
            </a:r>
            <a:r>
              <a:rPr lang="en-US" dirty="0">
                <a:hlinkClick r:id="rId3"/>
              </a:rPr>
              <a:t>click-here</a:t>
            </a:r>
            <a:r>
              <a:rPr lang="en-US" dirty="0"/>
              <a:t>.</a:t>
            </a:r>
            <a:endParaRPr lang="en-GB" dirty="0"/>
          </a:p>
        </p:txBody>
      </p:sp>
      <p:pic>
        <p:nvPicPr>
          <p:cNvPr id="3" name="Picture 2">
            <a:extLst>
              <a:ext uri="{FF2B5EF4-FFF2-40B4-BE49-F238E27FC236}">
                <a16:creationId xmlns:a16="http://schemas.microsoft.com/office/drawing/2014/main" id="{139C4428-3F0D-1086-26E8-C21094B6F0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15234492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 Event properties</a:t>
            </a:r>
            <a:endParaRPr lang="en-GB" sz="4800" b="1" dirty="0">
              <a:solidFill>
                <a:schemeClr val="bg1"/>
              </a:solidFill>
            </a:endParaRPr>
          </a:p>
        </p:txBody>
      </p:sp>
      <p:pic>
        <p:nvPicPr>
          <p:cNvPr id="6" name="Picture 5">
            <a:extLst>
              <a:ext uri="{FF2B5EF4-FFF2-40B4-BE49-F238E27FC236}">
                <a16:creationId xmlns:a16="http://schemas.microsoft.com/office/drawing/2014/main" id="{209BD56E-6BEA-AB1E-532F-D8F9A40CE418}"/>
              </a:ext>
            </a:extLst>
          </p:cNvPr>
          <p:cNvPicPr>
            <a:picLocks noChangeAspect="1"/>
          </p:cNvPicPr>
          <p:nvPr/>
        </p:nvPicPr>
        <p:blipFill rotWithShape="1">
          <a:blip r:embed="rId3"/>
          <a:srcRect b="9800"/>
          <a:stretch/>
        </p:blipFill>
        <p:spPr>
          <a:xfrm>
            <a:off x="2725781" y="1165653"/>
            <a:ext cx="9466215" cy="5692347"/>
          </a:xfrm>
          <a:prstGeom prst="rect">
            <a:avLst/>
          </a:prstGeom>
        </p:spPr>
      </p:pic>
      <p:sp>
        <p:nvSpPr>
          <p:cNvPr id="7" name="TextBox 6">
            <a:extLst>
              <a:ext uri="{FF2B5EF4-FFF2-40B4-BE49-F238E27FC236}">
                <a16:creationId xmlns:a16="http://schemas.microsoft.com/office/drawing/2014/main" id="{7012A90B-F930-22B8-178F-C7FC3FD7BA27}"/>
              </a:ext>
            </a:extLst>
          </p:cNvPr>
          <p:cNvSpPr txBox="1"/>
          <p:nvPr/>
        </p:nvSpPr>
        <p:spPr>
          <a:xfrm>
            <a:off x="148281" y="1661355"/>
            <a:ext cx="2577496" cy="2677656"/>
          </a:xfrm>
          <a:prstGeom prst="rect">
            <a:avLst/>
          </a:prstGeom>
          <a:noFill/>
        </p:spPr>
        <p:txBody>
          <a:bodyPr wrap="square" rtlCol="0">
            <a:spAutoFit/>
          </a:bodyPr>
          <a:lstStyle/>
          <a:p>
            <a:r>
              <a:rPr lang="en-GB" sz="2400" dirty="0"/>
              <a:t>We can </a:t>
            </a:r>
            <a:r>
              <a:rPr lang="en-GB" sz="2400" b="1" dirty="0"/>
              <a:t>right-click</a:t>
            </a:r>
            <a:r>
              <a:rPr lang="en-GB" sz="2400" dirty="0"/>
              <a:t> on any event and click on ‘</a:t>
            </a:r>
            <a:r>
              <a:rPr lang="en-GB" sz="2400" b="1" dirty="0"/>
              <a:t>Event properties</a:t>
            </a:r>
            <a:r>
              <a:rPr lang="en-GB" sz="2400" dirty="0"/>
              <a:t>’ to view more specific information about the event.</a:t>
            </a:r>
          </a:p>
        </p:txBody>
      </p:sp>
      <p:cxnSp>
        <p:nvCxnSpPr>
          <p:cNvPr id="9" name="Straight Arrow Connector 8">
            <a:extLst>
              <a:ext uri="{FF2B5EF4-FFF2-40B4-BE49-F238E27FC236}">
                <a16:creationId xmlns:a16="http://schemas.microsoft.com/office/drawing/2014/main" id="{0706A48D-8F44-6D72-140E-7FCDE8780A5C}"/>
              </a:ext>
            </a:extLst>
          </p:cNvPr>
          <p:cNvCxnSpPr>
            <a:cxnSpLocks/>
          </p:cNvCxnSpPr>
          <p:nvPr/>
        </p:nvCxnSpPr>
        <p:spPr>
          <a:xfrm>
            <a:off x="2224216" y="2570205"/>
            <a:ext cx="3509319" cy="79083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885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 Event properties + Copy</a:t>
            </a:r>
            <a:endParaRPr lang="en-GB" sz="4800" b="1" dirty="0">
              <a:solidFill>
                <a:schemeClr val="bg1"/>
              </a:solidFill>
            </a:endParaRPr>
          </a:p>
        </p:txBody>
      </p:sp>
      <p:pic>
        <p:nvPicPr>
          <p:cNvPr id="7" name="Picture 6">
            <a:extLst>
              <a:ext uri="{FF2B5EF4-FFF2-40B4-BE49-F238E27FC236}">
                <a16:creationId xmlns:a16="http://schemas.microsoft.com/office/drawing/2014/main" id="{120A0E8F-34E2-46E1-D068-426597BF12FD}"/>
              </a:ext>
            </a:extLst>
          </p:cNvPr>
          <p:cNvPicPr>
            <a:picLocks noChangeAspect="1"/>
          </p:cNvPicPr>
          <p:nvPr/>
        </p:nvPicPr>
        <p:blipFill rotWithShape="1">
          <a:blip r:embed="rId3"/>
          <a:srcRect l="10529" t="13809" r="34868" b="27936"/>
          <a:stretch/>
        </p:blipFill>
        <p:spPr>
          <a:xfrm>
            <a:off x="4443525" y="1281609"/>
            <a:ext cx="7510414" cy="5341711"/>
          </a:xfrm>
          <a:prstGeom prst="rect">
            <a:avLst/>
          </a:prstGeom>
        </p:spPr>
      </p:pic>
      <p:sp>
        <p:nvSpPr>
          <p:cNvPr id="9" name="TextBox 8">
            <a:extLst>
              <a:ext uri="{FF2B5EF4-FFF2-40B4-BE49-F238E27FC236}">
                <a16:creationId xmlns:a16="http://schemas.microsoft.com/office/drawing/2014/main" id="{1F621A1D-8CC2-6C25-99C2-B14513DE9CD7}"/>
              </a:ext>
            </a:extLst>
          </p:cNvPr>
          <p:cNvSpPr txBox="1"/>
          <p:nvPr/>
        </p:nvSpPr>
        <p:spPr>
          <a:xfrm>
            <a:off x="-3" y="1661355"/>
            <a:ext cx="4443528" cy="4493538"/>
          </a:xfrm>
          <a:prstGeom prst="rect">
            <a:avLst/>
          </a:prstGeom>
          <a:solidFill>
            <a:schemeClr val="bg1">
              <a:alpha val="80000"/>
            </a:schemeClr>
          </a:solidFill>
        </p:spPr>
        <p:txBody>
          <a:bodyPr wrap="square" rtlCol="0">
            <a:spAutoFit/>
          </a:bodyPr>
          <a:lstStyle/>
          <a:p>
            <a:pPr marL="457200" indent="-457200">
              <a:buFont typeface="Arial" panose="020B0604020202020204" pitchFamily="34" charset="0"/>
              <a:buChar char="•"/>
            </a:pPr>
            <a:r>
              <a:rPr lang="en-GB" sz="2600" dirty="0"/>
              <a:t>One way to fix an error is to look at the ‘</a:t>
            </a:r>
            <a:r>
              <a:rPr lang="en-GB" sz="2600" b="1" dirty="0"/>
              <a:t>Event ID</a:t>
            </a:r>
            <a:r>
              <a:rPr lang="en-GB" sz="2600" dirty="0"/>
              <a:t>’. E.g. here it is ‘9’.</a:t>
            </a:r>
          </a:p>
          <a:p>
            <a:pPr marL="457200" indent="-457200">
              <a:buFont typeface="Arial" panose="020B0604020202020204" pitchFamily="34" charset="0"/>
              <a:buChar char="•"/>
            </a:pPr>
            <a:r>
              <a:rPr lang="en-GB" sz="2600" b="1" dirty="0"/>
              <a:t>Google</a:t>
            </a:r>
            <a:r>
              <a:rPr lang="en-GB" sz="2600" dirty="0"/>
              <a:t> ‘Event id 9’.</a:t>
            </a:r>
          </a:p>
          <a:p>
            <a:pPr marL="457200" indent="-457200">
              <a:buFont typeface="Arial" panose="020B0604020202020204" pitchFamily="34" charset="0"/>
              <a:buChar char="•"/>
            </a:pPr>
            <a:r>
              <a:rPr lang="en-GB" sz="2600" dirty="0"/>
              <a:t>And we will find specific information from Microsoft on how to fix the error.</a:t>
            </a:r>
          </a:p>
          <a:p>
            <a:pPr marL="457200" indent="-457200">
              <a:buFont typeface="Arial" panose="020B0604020202020204" pitchFamily="34" charset="0"/>
              <a:buChar char="•"/>
            </a:pPr>
            <a:r>
              <a:rPr lang="en-GB" sz="2600" dirty="0"/>
              <a:t>We can also click the ‘</a:t>
            </a:r>
            <a:r>
              <a:rPr lang="en-GB" sz="2600" b="1" dirty="0"/>
              <a:t>Copy</a:t>
            </a:r>
            <a:r>
              <a:rPr lang="en-GB" sz="2600" dirty="0"/>
              <a:t>’ button, to </a:t>
            </a:r>
            <a:r>
              <a:rPr lang="en-GB" sz="2600" b="1" dirty="0"/>
              <a:t>copy event information </a:t>
            </a:r>
            <a:r>
              <a:rPr lang="en-GB" sz="2600" dirty="0"/>
              <a:t>for reporting and analysis purposes.</a:t>
            </a:r>
          </a:p>
        </p:txBody>
      </p:sp>
      <p:cxnSp>
        <p:nvCxnSpPr>
          <p:cNvPr id="11" name="Straight Arrow Connector 10">
            <a:extLst>
              <a:ext uri="{FF2B5EF4-FFF2-40B4-BE49-F238E27FC236}">
                <a16:creationId xmlns:a16="http://schemas.microsoft.com/office/drawing/2014/main" id="{76D0AA6F-6785-3E0B-3AFA-1556C2EC991F}"/>
              </a:ext>
            </a:extLst>
          </p:cNvPr>
          <p:cNvCxnSpPr>
            <a:cxnSpLocks/>
          </p:cNvCxnSpPr>
          <p:nvPr/>
        </p:nvCxnSpPr>
        <p:spPr>
          <a:xfrm>
            <a:off x="3888259" y="5725297"/>
            <a:ext cx="766119" cy="50250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C485EA7-FC97-1C63-FAED-9EE95842FB92}"/>
              </a:ext>
            </a:extLst>
          </p:cNvPr>
          <p:cNvCxnSpPr>
            <a:cxnSpLocks/>
          </p:cNvCxnSpPr>
          <p:nvPr/>
        </p:nvCxnSpPr>
        <p:spPr>
          <a:xfrm>
            <a:off x="3385751" y="2537254"/>
            <a:ext cx="2438400" cy="18535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5577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5089-C292-24C5-ACEC-A9E8D693B3B8}"/>
              </a:ext>
            </a:extLst>
          </p:cNvPr>
          <p:cNvSpPr>
            <a:spLocks noGrp="1"/>
          </p:cNvSpPr>
          <p:nvPr>
            <p:ph type="title"/>
          </p:nvPr>
        </p:nvSpPr>
        <p:spPr>
          <a:xfrm>
            <a:off x="426308" y="85039"/>
            <a:ext cx="10515600" cy="919978"/>
          </a:xfrm>
        </p:spPr>
        <p:txBody>
          <a:bodyPr/>
          <a:lstStyle/>
          <a:p>
            <a:r>
              <a:rPr lang="en-GB" dirty="0">
                <a:solidFill>
                  <a:schemeClr val="bg1"/>
                </a:solidFill>
                <a:highlight>
                  <a:srgbClr val="800080"/>
                </a:highlight>
              </a:rPr>
              <a:t>Log info:</a:t>
            </a:r>
          </a:p>
        </p:txBody>
      </p:sp>
      <p:sp>
        <p:nvSpPr>
          <p:cNvPr id="4" name="TextBox 3">
            <a:extLst>
              <a:ext uri="{FF2B5EF4-FFF2-40B4-BE49-F238E27FC236}">
                <a16:creationId xmlns:a16="http://schemas.microsoft.com/office/drawing/2014/main" id="{C73EDE3A-4875-62BF-4932-D5C487A1E793}"/>
              </a:ext>
            </a:extLst>
          </p:cNvPr>
          <p:cNvSpPr txBox="1"/>
          <p:nvPr/>
        </p:nvSpPr>
        <p:spPr>
          <a:xfrm>
            <a:off x="228599" y="920578"/>
            <a:ext cx="4648201" cy="6001643"/>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event information we copy can be opened in any text editor </a:t>
            </a:r>
            <a:r>
              <a:rPr lang="en-GB" sz="2400" b="1" dirty="0"/>
              <a:t>to view overview text description at the top and also to view the xml data that provides further information.</a:t>
            </a:r>
            <a:endParaRPr lang="en-GB" sz="2400" dirty="0"/>
          </a:p>
          <a:p>
            <a:pPr marL="285750" indent="-285750">
              <a:buFont typeface="Arial" panose="020B0604020202020204" pitchFamily="34" charset="0"/>
              <a:buChar char="•"/>
            </a:pPr>
            <a:r>
              <a:rPr lang="en-GB" sz="2400" dirty="0"/>
              <a:t>We can also create a script using e.g. PowerShell, Python, </a:t>
            </a:r>
            <a:r>
              <a:rPr lang="en-GB" sz="2400" dirty="0" err="1"/>
              <a:t>Javascript</a:t>
            </a:r>
            <a:r>
              <a:rPr lang="en-GB" sz="2400" dirty="0"/>
              <a:t>/JSON to format and view it.</a:t>
            </a:r>
          </a:p>
          <a:p>
            <a:pPr marL="285750" indent="-285750">
              <a:buFont typeface="Arial" panose="020B0604020202020204" pitchFamily="34" charset="0"/>
              <a:buChar char="•"/>
            </a:pPr>
            <a:r>
              <a:rPr lang="en-GB" sz="2400" dirty="0"/>
              <a:t>Or we can use an Event Management tool (such as </a:t>
            </a:r>
            <a:r>
              <a:rPr lang="en-GB" sz="2400" dirty="0">
                <a:hlinkClick r:id="rId2"/>
              </a:rPr>
              <a:t>SolarWinds Log Analyzer</a:t>
            </a:r>
            <a:r>
              <a:rPr lang="en-GB" sz="2400" dirty="0"/>
              <a:t>, </a:t>
            </a:r>
            <a:r>
              <a:rPr lang="en-GB" sz="2400" dirty="0">
                <a:hlinkClick r:id="rId3"/>
              </a:rPr>
              <a:t>ManageEngine </a:t>
            </a:r>
            <a:r>
              <a:rPr lang="en-GB" sz="2400" dirty="0" err="1">
                <a:hlinkClick r:id="rId3"/>
              </a:rPr>
              <a:t>EventLog</a:t>
            </a:r>
            <a:r>
              <a:rPr lang="en-GB" sz="2400" dirty="0">
                <a:hlinkClick r:id="rId3"/>
              </a:rPr>
              <a:t> Analyzer</a:t>
            </a:r>
            <a:r>
              <a:rPr lang="en-GB" sz="2400" dirty="0"/>
              <a:t> or </a:t>
            </a:r>
            <a:r>
              <a:rPr lang="en-GB" sz="2400" dirty="0">
                <a:hlinkClick r:id="rId4"/>
              </a:rPr>
              <a:t>NetWrix</a:t>
            </a:r>
            <a:r>
              <a:rPr lang="en-GB" sz="2400" dirty="0"/>
              <a:t>) to open and view the xml file.</a:t>
            </a:r>
          </a:p>
        </p:txBody>
      </p:sp>
      <p:pic>
        <p:nvPicPr>
          <p:cNvPr id="8" name="Picture 7">
            <a:extLst>
              <a:ext uri="{FF2B5EF4-FFF2-40B4-BE49-F238E27FC236}">
                <a16:creationId xmlns:a16="http://schemas.microsoft.com/office/drawing/2014/main" id="{735D6985-7625-F0AF-B04D-CA964958B633}"/>
              </a:ext>
            </a:extLst>
          </p:cNvPr>
          <p:cNvPicPr>
            <a:picLocks noChangeAspect="1"/>
          </p:cNvPicPr>
          <p:nvPr/>
        </p:nvPicPr>
        <p:blipFill>
          <a:blip r:embed="rId5"/>
          <a:stretch>
            <a:fillRect/>
          </a:stretch>
        </p:blipFill>
        <p:spPr>
          <a:xfrm>
            <a:off x="4873151" y="297892"/>
            <a:ext cx="7318849" cy="5994715"/>
          </a:xfrm>
          <a:prstGeom prst="rect">
            <a:avLst/>
          </a:prstGeom>
        </p:spPr>
      </p:pic>
    </p:spTree>
    <p:extLst>
      <p:ext uri="{BB962C8B-B14F-4D97-AF65-F5344CB8AC3E}">
        <p14:creationId xmlns:p14="http://schemas.microsoft.com/office/powerpoint/2010/main" val="40033221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indows System Event Log Monitoring Software and Log Collector ...">
            <a:hlinkClick r:id="rId2"/>
            <a:extLst>
              <a:ext uri="{FF2B5EF4-FFF2-40B4-BE49-F238E27FC236}">
                <a16:creationId xmlns:a16="http://schemas.microsoft.com/office/drawing/2014/main" id="{419B199F-4747-F3D6-67B7-0BC522D5DB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0822" y="884110"/>
            <a:ext cx="9558224" cy="59738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2C0C73-5AB4-6076-9D47-CA01F5DA4CFA}"/>
              </a:ext>
            </a:extLst>
          </p:cNvPr>
          <p:cNvSpPr txBox="1"/>
          <p:nvPr/>
        </p:nvSpPr>
        <p:spPr>
          <a:xfrm>
            <a:off x="12100422" y="6545564"/>
            <a:ext cx="411892" cy="200055"/>
          </a:xfrm>
          <a:prstGeom prst="rect">
            <a:avLst/>
          </a:prstGeom>
          <a:noFill/>
        </p:spPr>
        <p:txBody>
          <a:bodyPr wrap="square" rtlCol="0">
            <a:spAutoFit/>
          </a:bodyPr>
          <a:lstStyle/>
          <a:p>
            <a:r>
              <a:rPr lang="en-GB" sz="700" dirty="0"/>
              <a:t>[</a:t>
            </a:r>
            <a:r>
              <a:rPr lang="en-GB" sz="700" dirty="0">
                <a:hlinkClick r:id="rId2"/>
              </a:rPr>
              <a:t>r</a:t>
            </a:r>
            <a:r>
              <a:rPr lang="en-GB" sz="700" dirty="0"/>
              <a:t>]</a:t>
            </a:r>
          </a:p>
        </p:txBody>
      </p:sp>
      <p:sp>
        <p:nvSpPr>
          <p:cNvPr id="2" name="Title 1">
            <a:extLst>
              <a:ext uri="{FF2B5EF4-FFF2-40B4-BE49-F238E27FC236}">
                <a16:creationId xmlns:a16="http://schemas.microsoft.com/office/drawing/2014/main" id="{E8D35089-C292-24C5-ACEC-A9E8D693B3B8}"/>
              </a:ext>
            </a:extLst>
          </p:cNvPr>
          <p:cNvSpPr>
            <a:spLocks noGrp="1"/>
          </p:cNvSpPr>
          <p:nvPr>
            <p:ph type="title"/>
          </p:nvPr>
        </p:nvSpPr>
        <p:spPr>
          <a:xfrm>
            <a:off x="0" y="68564"/>
            <a:ext cx="9531178" cy="919978"/>
          </a:xfrm>
        </p:spPr>
        <p:txBody>
          <a:bodyPr/>
          <a:lstStyle/>
          <a:p>
            <a:r>
              <a:rPr lang="en-GB" dirty="0">
                <a:solidFill>
                  <a:schemeClr val="bg1"/>
                </a:solidFill>
                <a:highlight>
                  <a:srgbClr val="800080"/>
                </a:highlight>
              </a:rPr>
              <a:t>Example: SolarWinds Event Log Analyzer</a:t>
            </a:r>
          </a:p>
        </p:txBody>
      </p:sp>
      <p:pic>
        <p:nvPicPr>
          <p:cNvPr id="9" name="Graphic 8" descr="Cursor with solid fill">
            <a:extLst>
              <a:ext uri="{FF2B5EF4-FFF2-40B4-BE49-F238E27FC236}">
                <a16:creationId xmlns:a16="http://schemas.microsoft.com/office/drawing/2014/main" id="{96C9A015-25DD-4EFD-EA78-D3A93F0DC8C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80810" y="5320294"/>
            <a:ext cx="1484870" cy="1484870"/>
          </a:xfrm>
          <a:prstGeom prst="rect">
            <a:avLst/>
          </a:prstGeom>
        </p:spPr>
      </p:pic>
      <p:sp>
        <p:nvSpPr>
          <p:cNvPr id="10" name="TextBox 9">
            <a:extLst>
              <a:ext uri="{FF2B5EF4-FFF2-40B4-BE49-F238E27FC236}">
                <a16:creationId xmlns:a16="http://schemas.microsoft.com/office/drawing/2014/main" id="{AC6DB7A4-F9DE-FBE6-8B21-0BBF374E6893}"/>
              </a:ext>
            </a:extLst>
          </p:cNvPr>
          <p:cNvSpPr txBox="1"/>
          <p:nvPr/>
        </p:nvSpPr>
        <p:spPr>
          <a:xfrm>
            <a:off x="0" y="1277951"/>
            <a:ext cx="3468130" cy="4154984"/>
          </a:xfrm>
          <a:prstGeom prst="rect">
            <a:avLst/>
          </a:prstGeom>
          <a:solidFill>
            <a:schemeClr val="bg1">
              <a:alpha val="80000"/>
            </a:schemeClr>
          </a:solidFill>
        </p:spPr>
        <p:txBody>
          <a:bodyPr wrap="square" rtlCol="0">
            <a:spAutoFit/>
          </a:bodyPr>
          <a:lstStyle/>
          <a:p>
            <a:r>
              <a:rPr lang="en-GB" sz="2400" dirty="0"/>
              <a:t>There are some very good ‘</a:t>
            </a:r>
            <a:r>
              <a:rPr lang="en-GB" sz="2400" b="1" dirty="0"/>
              <a:t>Event Management tools’ </a:t>
            </a:r>
            <a:r>
              <a:rPr lang="en-GB" sz="2400" dirty="0"/>
              <a:t>available today.</a:t>
            </a:r>
          </a:p>
          <a:p>
            <a:r>
              <a:rPr lang="en-GB" sz="2400" dirty="0"/>
              <a:t>There are incredibly helpful when monitoring </a:t>
            </a:r>
            <a:r>
              <a:rPr lang="en-GB" sz="2400" b="1" dirty="0"/>
              <a:t>WAN networks, Data </a:t>
            </a:r>
            <a:r>
              <a:rPr lang="en-GB" sz="2400" b="1" dirty="0" err="1"/>
              <a:t>Centers</a:t>
            </a:r>
            <a:r>
              <a:rPr lang="en-GB" sz="2400" b="1" dirty="0"/>
              <a:t> and Cloud architectures </a:t>
            </a:r>
            <a:r>
              <a:rPr lang="en-GB" sz="2400" dirty="0"/>
              <a:t>where there are </a:t>
            </a:r>
            <a:r>
              <a:rPr lang="en-GB" sz="2400" b="1" dirty="0"/>
              <a:t>many</a:t>
            </a:r>
            <a:r>
              <a:rPr lang="en-GB" sz="2400" dirty="0"/>
              <a:t> </a:t>
            </a:r>
            <a:r>
              <a:rPr lang="en-GB" sz="2400" b="1" dirty="0"/>
              <a:t>Computers/Devices and Users</a:t>
            </a:r>
            <a:r>
              <a:rPr lang="en-GB" sz="2400" dirty="0"/>
              <a:t>.</a:t>
            </a:r>
          </a:p>
        </p:txBody>
      </p:sp>
    </p:spTree>
    <p:extLst>
      <p:ext uri="{BB962C8B-B14F-4D97-AF65-F5344CB8AC3E}">
        <p14:creationId xmlns:p14="http://schemas.microsoft.com/office/powerpoint/2010/main" val="19245408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ED54-799B-1BC4-0C50-097964D024C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85BDFC-41EB-538C-A01C-07BAE1577E8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E0C5F2B-8990-8FB7-76DD-1485AC5A5F64}"/>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0741655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a:t>
            </a:r>
            <a:endParaRPr lang="en-GB" sz="4800" b="1" dirty="0">
              <a:solidFill>
                <a:schemeClr val="bg1"/>
              </a:solidFill>
            </a:endParaRPr>
          </a:p>
        </p:txBody>
      </p:sp>
      <p:pic>
        <p:nvPicPr>
          <p:cNvPr id="4" name="Picture 3">
            <a:extLst>
              <a:ext uri="{FF2B5EF4-FFF2-40B4-BE49-F238E27FC236}">
                <a16:creationId xmlns:a16="http://schemas.microsoft.com/office/drawing/2014/main" id="{D961FF7F-F4DF-0AFF-3A68-75329EEBEA90}"/>
              </a:ext>
            </a:extLst>
          </p:cNvPr>
          <p:cNvPicPr>
            <a:picLocks noChangeAspect="1"/>
          </p:cNvPicPr>
          <p:nvPr/>
        </p:nvPicPr>
        <p:blipFill rotWithShape="1">
          <a:blip r:embed="rId3"/>
          <a:srcRect t="-114" b="9909"/>
          <a:stretch/>
        </p:blipFill>
        <p:spPr>
          <a:xfrm>
            <a:off x="4349098" y="1597432"/>
            <a:ext cx="7926327" cy="47666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5624" y="1661355"/>
            <a:ext cx="4910181" cy="4967416"/>
          </a:xfrm>
          <a:solidFill>
            <a:schemeClr val="bg1">
              <a:alpha val="50000"/>
            </a:schemeClr>
          </a:solidFill>
        </p:spPr>
        <p:txBody>
          <a:bodyPr>
            <a:normAutofit/>
          </a:bodyPr>
          <a:lstStyle/>
          <a:p>
            <a:r>
              <a:rPr lang="en-GB" sz="2400" dirty="0"/>
              <a:t>We can look at and Create ‘</a:t>
            </a:r>
            <a:r>
              <a:rPr lang="en-GB" sz="2400" b="1" dirty="0"/>
              <a:t>Custom Views</a:t>
            </a:r>
            <a:r>
              <a:rPr lang="en-GB" sz="2400" dirty="0"/>
              <a:t>’, ‘</a:t>
            </a:r>
            <a:r>
              <a:rPr lang="en-GB" sz="2400" b="1" dirty="0"/>
              <a:t>Windows Logs</a:t>
            </a:r>
            <a:r>
              <a:rPr lang="en-GB" sz="2400" dirty="0"/>
              <a:t>’, ‘</a:t>
            </a:r>
            <a:r>
              <a:rPr lang="en-GB" sz="2400" b="1" dirty="0"/>
              <a:t>Application &amp; Services logs</a:t>
            </a:r>
            <a:r>
              <a:rPr lang="en-GB" sz="2400" dirty="0"/>
              <a:t>’ and ‘</a:t>
            </a:r>
            <a:r>
              <a:rPr lang="en-GB" sz="2400" b="1" dirty="0"/>
              <a:t>Subscriptions*</a:t>
            </a:r>
            <a:r>
              <a:rPr lang="en-GB" sz="2400" dirty="0"/>
              <a:t>’ (*receive logs from remote computers).</a:t>
            </a:r>
          </a:p>
          <a:p>
            <a:r>
              <a:rPr lang="en-GB" sz="2400" dirty="0"/>
              <a:t>We can access a lot of logs and information here. The most important log for this module is the ‘</a:t>
            </a:r>
            <a:r>
              <a:rPr lang="en-GB" sz="2400" b="1" dirty="0"/>
              <a:t>System</a:t>
            </a:r>
            <a:r>
              <a:rPr lang="en-GB" sz="2400" dirty="0"/>
              <a:t>’ log under ‘</a:t>
            </a:r>
            <a:r>
              <a:rPr lang="en-GB" sz="2400" b="1" dirty="0"/>
              <a:t>Windows Logs</a:t>
            </a:r>
            <a:r>
              <a:rPr lang="en-GB" sz="2400" dirty="0"/>
              <a:t>’.</a:t>
            </a:r>
          </a:p>
          <a:p>
            <a:r>
              <a:rPr lang="en-GB" sz="2400" dirty="0"/>
              <a:t>If we see a ‘</a:t>
            </a:r>
            <a:r>
              <a:rPr lang="en-GB" sz="2400" b="1" dirty="0"/>
              <a:t>Red</a:t>
            </a:r>
            <a:r>
              <a:rPr lang="en-GB" sz="2400" dirty="0"/>
              <a:t>’ and sometimes ‘</a:t>
            </a:r>
            <a:r>
              <a:rPr lang="en-GB" sz="2400" b="1" dirty="0"/>
              <a:t>Yellow</a:t>
            </a:r>
            <a:r>
              <a:rPr lang="en-GB" sz="2400" dirty="0"/>
              <a:t>’ warning icons indicate areas for us to review, to see is there is a problem with the Operating System.</a:t>
            </a:r>
          </a:p>
        </p:txBody>
      </p:sp>
    </p:spTree>
    <p:extLst>
      <p:ext uri="{BB962C8B-B14F-4D97-AF65-F5344CB8AC3E}">
        <p14:creationId xmlns:p14="http://schemas.microsoft.com/office/powerpoint/2010/main" val="164037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Bg. Event Viewer: Subscriptions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2" y="1737317"/>
            <a:ext cx="5635565" cy="4967416"/>
          </a:xfrm>
        </p:spPr>
        <p:txBody>
          <a:bodyPr>
            <a:normAutofit/>
          </a:bodyPr>
          <a:lstStyle/>
          <a:p>
            <a:r>
              <a:rPr lang="en-GB" dirty="0"/>
              <a:t>Event Viewer: Subscriptions allow us to </a:t>
            </a:r>
            <a:r>
              <a:rPr lang="en-US" b="1" dirty="0"/>
              <a:t>subscribe,</a:t>
            </a:r>
            <a:r>
              <a:rPr lang="en-US" dirty="0"/>
              <a:t> receive and store events on our </a:t>
            </a:r>
            <a:r>
              <a:rPr lang="en-US" b="1" dirty="0"/>
              <a:t>local computer </a:t>
            </a:r>
            <a:r>
              <a:rPr lang="en-US" dirty="0"/>
              <a:t>(event collector) that are forwarded from a </a:t>
            </a:r>
            <a:r>
              <a:rPr lang="en-US" b="1" dirty="0"/>
              <a:t>remote computer </a:t>
            </a:r>
            <a:r>
              <a:rPr lang="en-US" dirty="0"/>
              <a:t>(event source).</a:t>
            </a:r>
          </a:p>
          <a:p>
            <a:r>
              <a:rPr lang="en-US" dirty="0"/>
              <a:t>Event collection allow administrators to get events from </a:t>
            </a:r>
            <a:r>
              <a:rPr lang="en-US" b="1" dirty="0"/>
              <a:t>remote computers </a:t>
            </a:r>
            <a:r>
              <a:rPr lang="en-US" dirty="0"/>
              <a:t>and store them in a local event log on the collector computer, for analysis.</a:t>
            </a:r>
            <a:endParaRPr lang="en-GB" dirty="0"/>
          </a:p>
        </p:txBody>
      </p:sp>
      <p:pic>
        <p:nvPicPr>
          <p:cNvPr id="3" name="Picture 2">
            <a:extLst>
              <a:ext uri="{FF2B5EF4-FFF2-40B4-BE49-F238E27FC236}">
                <a16:creationId xmlns:a16="http://schemas.microsoft.com/office/drawing/2014/main" id="{1A82010B-C310-A735-B6E6-43636CAC6BED}"/>
              </a:ext>
            </a:extLst>
          </p:cNvPr>
          <p:cNvPicPr>
            <a:picLocks noChangeAspect="1"/>
          </p:cNvPicPr>
          <p:nvPr/>
        </p:nvPicPr>
        <p:blipFill>
          <a:blip r:embed="rId3"/>
          <a:stretch>
            <a:fillRect/>
          </a:stretch>
        </p:blipFill>
        <p:spPr>
          <a:xfrm>
            <a:off x="5939481" y="1737317"/>
            <a:ext cx="5876597" cy="3917731"/>
          </a:xfrm>
          <a:prstGeom prst="rect">
            <a:avLst/>
          </a:prstGeom>
        </p:spPr>
      </p:pic>
    </p:spTree>
    <p:extLst>
      <p:ext uri="{BB962C8B-B14F-4D97-AF65-F5344CB8AC3E}">
        <p14:creationId xmlns:p14="http://schemas.microsoft.com/office/powerpoint/2010/main" val="24748047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446861A-1CF1-C66A-F8B3-0DA78E41AB40}"/>
              </a:ext>
            </a:extLst>
          </p:cNvPr>
          <p:cNvPicPr>
            <a:picLocks noChangeAspect="1"/>
          </p:cNvPicPr>
          <p:nvPr/>
        </p:nvPicPr>
        <p:blipFill rotWithShape="1">
          <a:blip r:embed="rId3"/>
          <a:srcRect r="23289" b="9091"/>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1093" y="1161288"/>
            <a:ext cx="5807285" cy="1124712"/>
          </a:xfrm>
        </p:spPr>
        <p:txBody>
          <a:bodyPr anchor="b">
            <a:normAutofit/>
          </a:bodyPr>
          <a:lstStyle/>
          <a:p>
            <a:r>
              <a:rPr lang="en-GB" sz="5400" dirty="0">
                <a:solidFill>
                  <a:schemeClr val="bg1"/>
                </a:solidFill>
              </a:rPr>
              <a:t>Bg. </a:t>
            </a:r>
            <a:r>
              <a:rPr lang="en-GB" dirty="0">
                <a:solidFill>
                  <a:schemeClr val="bg1"/>
                </a:solidFill>
              </a:rPr>
              <a:t>Video: Event Viewer</a:t>
            </a:r>
            <a:endParaRPr lang="en-GB" b="1" dirty="0">
              <a:solidFill>
                <a:schemeClr val="bg1"/>
              </a:solidFill>
            </a:endParaRP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1093" y="2718053"/>
            <a:ext cx="5972041" cy="3880455"/>
          </a:xfrm>
        </p:spPr>
        <p:txBody>
          <a:bodyPr anchor="t">
            <a:normAutofit/>
          </a:bodyPr>
          <a:lstStyle/>
          <a:p>
            <a:r>
              <a:rPr lang="en-US" sz="2400" dirty="0">
                <a:solidFill>
                  <a:schemeClr val="bg1"/>
                </a:solidFill>
                <a:hlinkClick r:id="rId4"/>
              </a:rPr>
              <a:t>Brief Introduction to Windows Event Viewer</a:t>
            </a:r>
            <a:endParaRPr lang="en-US" sz="2400" dirty="0">
              <a:solidFill>
                <a:schemeClr val="bg1"/>
              </a:solidFill>
              <a:hlinkClick r:id="rId5"/>
            </a:endParaRPr>
          </a:p>
          <a:p>
            <a:r>
              <a:rPr lang="en-US" sz="2400" dirty="0">
                <a:solidFill>
                  <a:schemeClr val="bg1"/>
                </a:solidFill>
                <a:hlinkClick r:id="rId5"/>
              </a:rPr>
              <a:t>How to use Event Viewer to fix your Windows 10 computer</a:t>
            </a:r>
            <a:endParaRPr lang="en-US" sz="2400" dirty="0">
              <a:solidFill>
                <a:schemeClr val="bg1"/>
              </a:solidFill>
            </a:endParaRPr>
          </a:p>
          <a:p>
            <a:r>
              <a:rPr lang="en-US" sz="2400" dirty="0">
                <a:solidFill>
                  <a:schemeClr val="bg1"/>
                </a:solidFill>
                <a:hlinkClick r:id="rId6"/>
              </a:rPr>
              <a:t>How To Use The Windows Event Viewer For Cyber Security Audit</a:t>
            </a:r>
            <a:endParaRPr lang="en-GB" sz="2400" dirty="0">
              <a:solidFill>
                <a:schemeClr val="bg1"/>
              </a:solidFill>
            </a:endParaRPr>
          </a:p>
        </p:txBody>
      </p:sp>
    </p:spTree>
    <p:extLst>
      <p:ext uri="{BB962C8B-B14F-4D97-AF65-F5344CB8AC3E}">
        <p14:creationId xmlns:p14="http://schemas.microsoft.com/office/powerpoint/2010/main" val="38670477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b="1" dirty="0">
                <a:solidFill>
                  <a:schemeClr val="bg1"/>
                </a:solidFill>
              </a:rPr>
              <a:t>Logging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1" y="1737317"/>
            <a:ext cx="10802824" cy="4967416"/>
          </a:xfrm>
        </p:spPr>
        <p:txBody>
          <a:bodyPr>
            <a:normAutofit fontScale="85000" lnSpcReduction="20000"/>
          </a:bodyPr>
          <a:lstStyle/>
          <a:p>
            <a:r>
              <a:rPr lang="en-US" b="1" dirty="0"/>
              <a:t>Logging</a:t>
            </a:r>
            <a:r>
              <a:rPr lang="en-US" dirty="0"/>
              <a:t> is the act of keeping a </a:t>
            </a:r>
            <a:r>
              <a:rPr lang="en-US" b="1" dirty="0"/>
              <a:t>log of events that occur in a computer system</a:t>
            </a:r>
            <a:r>
              <a:rPr lang="en-US" dirty="0"/>
              <a:t>, such as problems, errors or just information on current operations. </a:t>
            </a:r>
          </a:p>
          <a:p>
            <a:r>
              <a:rPr lang="en-US" dirty="0"/>
              <a:t>A message or log entry is recorded for each event. These events may occur in the OS or in other software.</a:t>
            </a:r>
          </a:p>
          <a:p>
            <a:r>
              <a:rPr lang="en-US" dirty="0"/>
              <a:t>Messages are written to a file, these are a called a </a:t>
            </a:r>
            <a:r>
              <a:rPr lang="en-US" b="1" dirty="0"/>
              <a:t>log file</a:t>
            </a:r>
            <a:r>
              <a:rPr lang="en-US" dirty="0"/>
              <a:t>. </a:t>
            </a:r>
          </a:p>
          <a:p>
            <a:r>
              <a:rPr lang="en-US" dirty="0"/>
              <a:t>Alternatively, </a:t>
            </a:r>
            <a:r>
              <a:rPr lang="en-US" b="1" dirty="0"/>
              <a:t>the messages can</a:t>
            </a:r>
            <a:r>
              <a:rPr lang="en-US" dirty="0"/>
              <a:t> be written to a </a:t>
            </a:r>
            <a:r>
              <a:rPr lang="en-US" b="1" dirty="0"/>
              <a:t>dedicated logging system or Log management software.</a:t>
            </a:r>
          </a:p>
          <a:p>
            <a:r>
              <a:rPr lang="en-US" dirty="0"/>
              <a:t>We can look at these logs / log messages to understand what happened, to debug problems, or during a general audit to assess system performance. </a:t>
            </a:r>
          </a:p>
          <a:p>
            <a:r>
              <a:rPr lang="en-US" dirty="0"/>
              <a:t>Logging is particularly important in a multi-user environment, to have a </a:t>
            </a:r>
            <a:r>
              <a:rPr lang="en-US" b="1" dirty="0"/>
              <a:t>central overview </a:t>
            </a:r>
            <a:r>
              <a:rPr lang="en-US" dirty="0"/>
              <a:t>of the operation of the system.</a:t>
            </a:r>
          </a:p>
          <a:p>
            <a:r>
              <a:rPr lang="en-US" b="0" i="1" dirty="0">
                <a:solidFill>
                  <a:srgbClr val="202122"/>
                </a:solidFill>
                <a:effectLst/>
              </a:rPr>
              <a:t>Event logs</a:t>
            </a:r>
            <a:r>
              <a:rPr lang="en-US" b="0" i="0" dirty="0">
                <a:solidFill>
                  <a:srgbClr val="202122"/>
                </a:solidFill>
                <a:effectLst/>
              </a:rPr>
              <a:t> record events taking place in the execution of a system/program/update in order to provide an ’</a:t>
            </a:r>
            <a:r>
              <a:rPr lang="en-US" b="1" dirty="0"/>
              <a:t>audit trail’ </a:t>
            </a:r>
            <a:r>
              <a:rPr lang="en-US" b="0" i="0" dirty="0">
                <a:solidFill>
                  <a:srgbClr val="202122"/>
                </a:solidFill>
                <a:effectLst/>
              </a:rPr>
              <a:t>that can be used to understand the activity of the system and to diagnose problems. </a:t>
            </a:r>
          </a:p>
          <a:p>
            <a:r>
              <a:rPr lang="en-US" b="0" i="0" dirty="0">
                <a:solidFill>
                  <a:srgbClr val="202122"/>
                </a:solidFill>
                <a:effectLst/>
              </a:rPr>
              <a:t>They are essential to understand the activities of complex systems.</a:t>
            </a:r>
            <a:endParaRPr lang="en-GB" dirty="0"/>
          </a:p>
        </p:txBody>
      </p:sp>
    </p:spTree>
    <p:extLst>
      <p:ext uri="{BB962C8B-B14F-4D97-AF65-F5344CB8AC3E}">
        <p14:creationId xmlns:p14="http://schemas.microsoft.com/office/powerpoint/2010/main" val="4177084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dirty="0">
                <a:solidFill>
                  <a:schemeClr val="bg1"/>
                </a:solidFill>
              </a:rPr>
              <a:t>Windows Log files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21" y="1737317"/>
            <a:ext cx="10802824" cy="4548153"/>
          </a:xfrm>
        </p:spPr>
        <p:txBody>
          <a:bodyPr>
            <a:normAutofit/>
          </a:bodyPr>
          <a:lstStyle/>
          <a:p>
            <a:r>
              <a:rPr lang="en-US" b="1" dirty="0"/>
              <a:t>Logs are records of events </a:t>
            </a:r>
            <a:r>
              <a:rPr lang="en-US" dirty="0"/>
              <a:t>that happen on a computer e.g. by a person opening a program or from a software update. </a:t>
            </a:r>
          </a:p>
          <a:p>
            <a:r>
              <a:rPr lang="en-US" b="1" dirty="0"/>
              <a:t>They help us track what has happened and troubleshoot problems</a:t>
            </a:r>
            <a:r>
              <a:rPr lang="en-US" dirty="0"/>
              <a:t>.</a:t>
            </a:r>
          </a:p>
          <a:p>
            <a:r>
              <a:rPr lang="en-US" dirty="0"/>
              <a:t>The Windows event log, contains logs from the operating system and applications. </a:t>
            </a:r>
          </a:p>
          <a:p>
            <a:r>
              <a:rPr lang="en-US" dirty="0"/>
              <a:t>The logs use a structured data format, making them easy to search and analyze in a Log Management tool. </a:t>
            </a:r>
            <a:r>
              <a:rPr lang="en-US" b="1" dirty="0"/>
              <a:t>For example, Windows ‘Event Viewer’ displays the Windows event logs.</a:t>
            </a:r>
          </a:p>
          <a:p>
            <a:r>
              <a:rPr lang="en-US" dirty="0"/>
              <a:t>We can use this application to view and navigate the logs, search and filter particular types of logs and export logs for analysis.</a:t>
            </a:r>
            <a:endParaRPr lang="en-GB" dirty="0"/>
          </a:p>
        </p:txBody>
      </p:sp>
    </p:spTree>
    <p:extLst>
      <p:ext uri="{BB962C8B-B14F-4D97-AF65-F5344CB8AC3E}">
        <p14:creationId xmlns:p14="http://schemas.microsoft.com/office/powerpoint/2010/main" val="28888211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F19E224-2384-147D-0409-81604CFBF7DF}"/>
              </a:ext>
            </a:extLst>
          </p:cNvPr>
          <p:cNvPicPr>
            <a:picLocks noChangeAspect="1"/>
          </p:cNvPicPr>
          <p:nvPr/>
        </p:nvPicPr>
        <p:blipFill>
          <a:blip r:embed="rId3"/>
          <a:stretch>
            <a:fillRect/>
          </a:stretch>
        </p:blipFill>
        <p:spPr>
          <a:xfrm>
            <a:off x="6780564" y="0"/>
            <a:ext cx="5411432"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4311" y="314187"/>
            <a:ext cx="9895951" cy="1033669"/>
          </a:xfrm>
          <a:solidFill>
            <a:srgbClr val="002060">
              <a:alpha val="50000"/>
            </a:srgbClr>
          </a:solidFill>
        </p:spPr>
        <p:txBody>
          <a:bodyPr>
            <a:normAutofit/>
          </a:bodyPr>
          <a:lstStyle/>
          <a:p>
            <a:r>
              <a:rPr lang="en-US" b="1" dirty="0">
                <a:solidFill>
                  <a:schemeClr val="bg1"/>
                </a:solidFill>
              </a:rPr>
              <a:t>Windows: </a:t>
            </a:r>
            <a:r>
              <a:rPr lang="en-GB" sz="4000" b="1" dirty="0">
                <a:solidFill>
                  <a:srgbClr val="FFFFFF"/>
                </a:solidFill>
              </a:rPr>
              <a:t>Performance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5871" y="1781272"/>
            <a:ext cx="6892194" cy="4686394"/>
          </a:xfrm>
        </p:spPr>
        <p:txBody>
          <a:bodyPr>
            <a:noAutofit/>
          </a:bodyPr>
          <a:lstStyle/>
          <a:p>
            <a:r>
              <a:rPr lang="en-US" sz="2400" dirty="0"/>
              <a:t>Windows</a:t>
            </a:r>
            <a:r>
              <a:rPr lang="en-US" sz="2400" b="1" dirty="0"/>
              <a:t> ‘Performance Monitor</a:t>
            </a:r>
            <a:r>
              <a:rPr lang="en-US" sz="2400" dirty="0"/>
              <a:t>’ allows us to </a:t>
            </a:r>
            <a:r>
              <a:rPr lang="en-US" sz="2400" b="1" dirty="0"/>
              <a:t>collect and view </a:t>
            </a:r>
            <a:r>
              <a:rPr lang="en-US" sz="2400" b="1" dirty="0">
                <a:highlight>
                  <a:srgbClr val="FFFF00"/>
                </a:highlight>
              </a:rPr>
              <a:t>a lot more performance data </a:t>
            </a:r>
            <a:r>
              <a:rPr lang="en-US" sz="2400" dirty="0"/>
              <a:t>from system performance </a:t>
            </a:r>
            <a:r>
              <a:rPr lang="en-US" sz="2400" b="1" dirty="0">
                <a:highlight>
                  <a:srgbClr val="FFFF00"/>
                </a:highlight>
              </a:rPr>
              <a:t>counters</a:t>
            </a:r>
            <a:r>
              <a:rPr lang="en-US" sz="2400" dirty="0"/>
              <a:t>.</a:t>
            </a:r>
          </a:p>
          <a:p>
            <a:r>
              <a:rPr lang="en-US" sz="2400" b="1" dirty="0"/>
              <a:t>Performance Monitor </a:t>
            </a:r>
            <a:r>
              <a:rPr lang="en-US" sz="2400" dirty="0"/>
              <a:t>allows us to </a:t>
            </a:r>
            <a:r>
              <a:rPr lang="en-US" sz="2400" b="1" dirty="0"/>
              <a:t>monitor</a:t>
            </a:r>
            <a:r>
              <a:rPr lang="en-US" sz="2400" dirty="0"/>
              <a:t> a vast amount of </a:t>
            </a:r>
            <a:r>
              <a:rPr lang="en-US" sz="2400" b="1" dirty="0"/>
              <a:t>system counters </a:t>
            </a:r>
            <a:r>
              <a:rPr lang="en-US" sz="2400" dirty="0"/>
              <a:t>on a graph in real time, from a snapshot in time, from log files and to generate and print reports.</a:t>
            </a:r>
          </a:p>
          <a:p>
            <a:r>
              <a:rPr lang="en-US" sz="2400" b="1" dirty="0">
                <a:solidFill>
                  <a:srgbClr val="040C28"/>
                </a:solidFill>
              </a:rPr>
              <a:t>Counters</a:t>
            </a:r>
            <a:r>
              <a:rPr lang="en-US" sz="2400" dirty="0">
                <a:solidFill>
                  <a:srgbClr val="040C28"/>
                </a:solidFill>
              </a:rPr>
              <a:t> allow us to </a:t>
            </a:r>
            <a:r>
              <a:rPr lang="en-US" sz="2400" b="1" i="0" dirty="0">
                <a:solidFill>
                  <a:srgbClr val="040C28"/>
                </a:solidFill>
                <a:effectLst/>
              </a:rPr>
              <a:t>collect</a:t>
            </a:r>
            <a:r>
              <a:rPr lang="en-US" sz="2400" b="0" i="0" dirty="0">
                <a:solidFill>
                  <a:srgbClr val="040C28"/>
                </a:solidFill>
                <a:effectLst/>
              </a:rPr>
              <a:t> various kinds of system data such as processor, memory, and disk usage statistics</a:t>
            </a:r>
            <a:r>
              <a:rPr lang="en-US" sz="2400" b="0" i="0" dirty="0">
                <a:solidFill>
                  <a:srgbClr val="4D5156"/>
                </a:solidFill>
                <a:effectLst/>
              </a:rPr>
              <a:t>.</a:t>
            </a:r>
            <a:r>
              <a:rPr lang="en-US" sz="2400" dirty="0"/>
              <a:t> </a:t>
            </a:r>
          </a:p>
          <a:p>
            <a:r>
              <a:rPr lang="en-US" sz="2400" b="1" dirty="0"/>
              <a:t>Task Manager </a:t>
            </a:r>
            <a:r>
              <a:rPr lang="en-US" sz="2400" dirty="0"/>
              <a:t>displays a very useful but </a:t>
            </a:r>
            <a:r>
              <a:rPr lang="en-US" sz="2400" b="1" dirty="0"/>
              <a:t>limited amount </a:t>
            </a:r>
            <a:r>
              <a:rPr lang="en-US" sz="2400" dirty="0"/>
              <a:t>of counters / system performance data.</a:t>
            </a:r>
          </a:p>
          <a:p>
            <a:r>
              <a:rPr lang="en-US" sz="2400" dirty="0"/>
              <a:t>To open: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Type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perf</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in the Search box.</a:t>
            </a:r>
            <a:endParaRPr lang="en-GB" sz="2400" dirty="0"/>
          </a:p>
        </p:txBody>
      </p:sp>
    </p:spTree>
    <p:extLst>
      <p:ext uri="{BB962C8B-B14F-4D97-AF65-F5344CB8AC3E}">
        <p14:creationId xmlns:p14="http://schemas.microsoft.com/office/powerpoint/2010/main" val="40296540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6000" b="1" dirty="0">
                <a:solidFill>
                  <a:srgbClr val="FFFFFF"/>
                </a:solidFill>
              </a:rPr>
              <a:t>Bg. </a:t>
            </a:r>
            <a:r>
              <a:rPr lang="en-GB" sz="4000" b="1" dirty="0">
                <a:solidFill>
                  <a:srgbClr val="FFFFFF"/>
                </a:solidFill>
              </a:rPr>
              <a:t>Performance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0" y="1613021"/>
            <a:ext cx="11251921" cy="4905470"/>
          </a:xfrm>
        </p:spPr>
        <p:txBody>
          <a:bodyPr>
            <a:noAutofit/>
          </a:bodyPr>
          <a:lstStyle/>
          <a:p>
            <a:pPr>
              <a:lnSpc>
                <a:spcPct val="100000"/>
              </a:lnSpc>
              <a:spcBef>
                <a:spcPts val="0"/>
              </a:spcBef>
            </a:pPr>
            <a:r>
              <a:rPr lang="en-GB" dirty="0"/>
              <a:t>The ‘</a:t>
            </a:r>
            <a:r>
              <a:rPr lang="en-GB" b="1" dirty="0"/>
              <a:t>Performance Monitor</a:t>
            </a:r>
            <a:r>
              <a:rPr lang="en-GB" dirty="0"/>
              <a:t>’ tool in Windows aka the </a:t>
            </a:r>
            <a:r>
              <a:rPr lang="en-GB" b="1" dirty="0"/>
              <a:t>System Monitor</a:t>
            </a:r>
            <a:r>
              <a:rPr lang="en-GB" dirty="0"/>
              <a:t>, is a </a:t>
            </a:r>
            <a:r>
              <a:rPr lang="en-GB" b="1" dirty="0"/>
              <a:t>system monitoring program </a:t>
            </a:r>
            <a:r>
              <a:rPr lang="en-GB" dirty="0"/>
              <a:t>(released in 1993 with Windows NT 3.1) and the ‘</a:t>
            </a:r>
            <a:r>
              <a:rPr lang="en-GB" b="1" dirty="0"/>
              <a:t>Resource Monitor</a:t>
            </a:r>
            <a:r>
              <a:rPr lang="en-GB" dirty="0"/>
              <a:t>’ tool (released in 2007 with Windows Vista) allow advanced users and system administrators to </a:t>
            </a:r>
            <a:r>
              <a:rPr lang="en-GB" b="1" dirty="0"/>
              <a:t>monitor system performance.</a:t>
            </a:r>
          </a:p>
          <a:p>
            <a:pPr>
              <a:lnSpc>
                <a:spcPct val="100000"/>
              </a:lnSpc>
              <a:spcBef>
                <a:spcPts val="0"/>
              </a:spcBef>
            </a:pPr>
            <a:r>
              <a:rPr lang="en-GB" dirty="0"/>
              <a:t>They allows us to determine how the system is performing, particularly how the system resources are being used by the hardware setup.</a:t>
            </a:r>
          </a:p>
          <a:p>
            <a:pPr>
              <a:lnSpc>
                <a:spcPct val="100000"/>
              </a:lnSpc>
              <a:spcBef>
                <a:spcPts val="0"/>
              </a:spcBef>
            </a:pPr>
            <a:r>
              <a:rPr lang="en-GB" dirty="0"/>
              <a:t>The </a:t>
            </a:r>
            <a:r>
              <a:rPr lang="en-GB" b="1" dirty="0"/>
              <a:t>Performance Monitor, </a:t>
            </a:r>
            <a:r>
              <a:rPr lang="en-GB" dirty="0"/>
              <a:t>monitors various activities on the computer system such as CPU usage, memory usage, device and storage usage. </a:t>
            </a:r>
          </a:p>
          <a:p>
            <a:pPr>
              <a:lnSpc>
                <a:spcPct val="100000"/>
              </a:lnSpc>
              <a:spcBef>
                <a:spcPts val="0"/>
              </a:spcBef>
            </a:pPr>
            <a:r>
              <a:rPr lang="en-GB" dirty="0"/>
              <a:t>It allows us to view how programs running on the computer are affecting the computer's performance.</a:t>
            </a:r>
          </a:p>
        </p:txBody>
      </p:sp>
    </p:spTree>
    <p:extLst>
      <p:ext uri="{BB962C8B-B14F-4D97-AF65-F5344CB8AC3E}">
        <p14:creationId xmlns:p14="http://schemas.microsoft.com/office/powerpoint/2010/main" val="36949563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45866"/>
            <a:ext cx="10884087" cy="1251232"/>
          </a:xfrm>
        </p:spPr>
        <p:txBody>
          <a:bodyPr>
            <a:normAutofit/>
          </a:bodyPr>
          <a:lstStyle/>
          <a:p>
            <a:r>
              <a:rPr lang="en-GB" b="1" dirty="0">
                <a:solidFill>
                  <a:srgbClr val="FFFFFF"/>
                </a:solidFill>
              </a:rPr>
              <a:t>Open: Performance Monitor &amp; Counters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1" y="1613021"/>
            <a:ext cx="11693688" cy="4905470"/>
          </a:xfrm>
        </p:spPr>
        <p:txBody>
          <a:bodyPr>
            <a:noAutofit/>
          </a:bodyPr>
          <a:lstStyle/>
          <a:p>
            <a:pPr marL="0" indent="0">
              <a:lnSpc>
                <a:spcPct val="100000"/>
              </a:lnSpc>
              <a:spcBef>
                <a:spcPts val="0"/>
              </a:spcBef>
              <a:buNone/>
            </a:pPr>
            <a:r>
              <a:rPr lang="en-GB" dirty="0"/>
              <a:t>In </a:t>
            </a:r>
            <a:r>
              <a:rPr lang="en-GB" b="1" dirty="0"/>
              <a:t>Performance Monitor </a:t>
            </a:r>
            <a:r>
              <a:rPr lang="en-GB" dirty="0"/>
              <a:t>we can use ‘</a:t>
            </a:r>
            <a:r>
              <a:rPr lang="en-GB" b="1" dirty="0"/>
              <a:t>Counters</a:t>
            </a:r>
            <a:r>
              <a:rPr lang="en-GB" dirty="0"/>
              <a:t>’, to add any aspect of the System to monitor it’s performance e.g.:</a:t>
            </a:r>
          </a:p>
        </p:txBody>
      </p:sp>
      <p:pic>
        <p:nvPicPr>
          <p:cNvPr id="7" name="Picture 6">
            <a:extLst>
              <a:ext uri="{FF2B5EF4-FFF2-40B4-BE49-F238E27FC236}">
                <a16:creationId xmlns:a16="http://schemas.microsoft.com/office/drawing/2014/main" id="{5C638198-21C7-822F-95D6-7EBD58D1B26F}"/>
              </a:ext>
            </a:extLst>
          </p:cNvPr>
          <p:cNvPicPr>
            <a:picLocks noChangeAspect="1"/>
          </p:cNvPicPr>
          <p:nvPr/>
        </p:nvPicPr>
        <p:blipFill>
          <a:blip r:embed="rId3"/>
          <a:stretch>
            <a:fillRect/>
          </a:stretch>
        </p:blipFill>
        <p:spPr>
          <a:xfrm>
            <a:off x="6426485" y="2646386"/>
            <a:ext cx="5553694" cy="3164219"/>
          </a:xfrm>
          <a:prstGeom prst="rect">
            <a:avLst/>
          </a:prstGeom>
        </p:spPr>
      </p:pic>
      <p:sp>
        <p:nvSpPr>
          <p:cNvPr id="11" name="TextBox 10">
            <a:extLst>
              <a:ext uri="{FF2B5EF4-FFF2-40B4-BE49-F238E27FC236}">
                <a16:creationId xmlns:a16="http://schemas.microsoft.com/office/drawing/2014/main" id="{EC0C702E-F73B-C567-36CB-C7FC2B3B9038}"/>
              </a:ext>
            </a:extLst>
          </p:cNvPr>
          <p:cNvSpPr txBox="1"/>
          <p:nvPr/>
        </p:nvSpPr>
        <p:spPr>
          <a:xfrm>
            <a:off x="344156" y="2581890"/>
            <a:ext cx="6340812" cy="329320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Right-click on the Start button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Power User menu</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Click on ‘</a:t>
            </a:r>
            <a:r>
              <a:rPr kumimoji="0" lang="en-GB" sz="2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Computer Management</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System Tools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Monitoring Tools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 Monitor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 ‘+’ icon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add system counters/components to monitor.</a:t>
            </a:r>
          </a:p>
        </p:txBody>
      </p:sp>
    </p:spTree>
    <p:extLst>
      <p:ext uri="{BB962C8B-B14F-4D97-AF65-F5344CB8AC3E}">
        <p14:creationId xmlns:p14="http://schemas.microsoft.com/office/powerpoint/2010/main" val="24052070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9291" y="1769540"/>
            <a:ext cx="5027640" cy="4375887"/>
          </a:xfrm>
        </p:spPr>
        <p:txBody>
          <a:bodyPr>
            <a:noAutofit/>
          </a:bodyPr>
          <a:lstStyle/>
          <a:p>
            <a:pPr>
              <a:lnSpc>
                <a:spcPct val="100000"/>
              </a:lnSpc>
              <a:spcBef>
                <a:spcPts val="0"/>
              </a:spcBef>
            </a:pPr>
            <a:r>
              <a:rPr lang="en-US" sz="2400" dirty="0"/>
              <a:t>We can use ‘</a:t>
            </a:r>
            <a:r>
              <a:rPr lang="en-US" sz="2400" b="1" dirty="0"/>
              <a:t>Performance Monitor</a:t>
            </a:r>
            <a:r>
              <a:rPr lang="en-US" sz="2400" dirty="0"/>
              <a:t>’ to start &amp; stop ‘</a:t>
            </a:r>
            <a:r>
              <a:rPr lang="en-US" sz="2400" b="1" dirty="0"/>
              <a:t>Data Collector Sets</a:t>
            </a:r>
            <a:r>
              <a:rPr lang="en-US" sz="2400" dirty="0"/>
              <a:t>’.</a:t>
            </a:r>
          </a:p>
          <a:p>
            <a:pPr>
              <a:lnSpc>
                <a:spcPct val="100000"/>
              </a:lnSpc>
              <a:spcBef>
                <a:spcPts val="0"/>
              </a:spcBef>
            </a:pPr>
            <a:r>
              <a:rPr lang="en-US" sz="2400" dirty="0"/>
              <a:t>These can be ‘User defined’ but the default built-in ‘</a:t>
            </a:r>
            <a:r>
              <a:rPr lang="en-US" sz="2400" b="1" dirty="0"/>
              <a:t>System Diagnostics</a:t>
            </a:r>
            <a:r>
              <a:rPr lang="en-US" sz="2400" dirty="0"/>
              <a:t> &amp; </a:t>
            </a:r>
            <a:r>
              <a:rPr lang="en-US" sz="2400" b="1" dirty="0"/>
              <a:t>System Performance</a:t>
            </a:r>
            <a:r>
              <a:rPr lang="en-US" sz="2400" dirty="0"/>
              <a:t>’ sets are a very useful and easy way to review system stability and performance.</a:t>
            </a:r>
          </a:p>
          <a:p>
            <a:pPr>
              <a:lnSpc>
                <a:spcPct val="100000"/>
              </a:lnSpc>
              <a:spcBef>
                <a:spcPts val="0"/>
              </a:spcBef>
            </a:pPr>
            <a:r>
              <a:rPr lang="en-GB" sz="2400" dirty="0"/>
              <a:t>After we </a:t>
            </a:r>
            <a:r>
              <a:rPr lang="en-GB" sz="2400" b="1" dirty="0"/>
              <a:t>start and stop </a:t>
            </a:r>
            <a:r>
              <a:rPr lang="en-GB" sz="2400" dirty="0"/>
              <a:t>a ‘</a:t>
            </a:r>
            <a:r>
              <a:rPr lang="en-GB" sz="2400" b="1" dirty="0"/>
              <a:t>Data Collector Set</a:t>
            </a:r>
            <a:r>
              <a:rPr lang="en-GB" sz="2400" dirty="0"/>
              <a:t>’ to gather the data we need.</a:t>
            </a:r>
          </a:p>
          <a:p>
            <a:pPr>
              <a:lnSpc>
                <a:spcPct val="100000"/>
              </a:lnSpc>
              <a:spcBef>
                <a:spcPts val="0"/>
              </a:spcBef>
            </a:pPr>
            <a:r>
              <a:rPr lang="en-GB" sz="2400" dirty="0"/>
              <a:t>We can view the corresponding data as a ‘</a:t>
            </a:r>
            <a:r>
              <a:rPr lang="en-GB" sz="2400" b="1" dirty="0"/>
              <a:t>Report</a:t>
            </a:r>
            <a:r>
              <a:rPr lang="en-GB" sz="2400" dirty="0"/>
              <a:t>’ to review and troubleshoot any problems.</a:t>
            </a:r>
          </a:p>
        </p:txBody>
      </p:sp>
      <p:pic>
        <p:nvPicPr>
          <p:cNvPr id="4" name="Picture 3">
            <a:extLst>
              <a:ext uri="{FF2B5EF4-FFF2-40B4-BE49-F238E27FC236}">
                <a16:creationId xmlns:a16="http://schemas.microsoft.com/office/drawing/2014/main" id="{75514B3D-10C0-7FBF-532B-AA41DCA251AB}"/>
              </a:ext>
            </a:extLst>
          </p:cNvPr>
          <p:cNvPicPr>
            <a:picLocks noChangeAspect="1"/>
          </p:cNvPicPr>
          <p:nvPr/>
        </p:nvPicPr>
        <p:blipFill>
          <a:blip r:embed="rId3"/>
          <a:stretch>
            <a:fillRect/>
          </a:stretch>
        </p:blipFill>
        <p:spPr>
          <a:xfrm>
            <a:off x="5207131" y="0"/>
            <a:ext cx="7066429"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a:solidFill>
            <a:srgbClr val="002060">
              <a:alpha val="70000"/>
            </a:srgbClr>
          </a:solidFill>
        </p:spPr>
        <p:txBody>
          <a:bodyPr>
            <a:normAutofit fontScale="90000"/>
          </a:bodyPr>
          <a:lstStyle/>
          <a:p>
            <a:r>
              <a:rPr lang="en-GB" sz="4000" b="1" dirty="0">
                <a:solidFill>
                  <a:srgbClr val="FFFFFF"/>
                </a:solidFill>
              </a:rPr>
              <a:t>Performance Monitor: </a:t>
            </a:r>
            <a:br>
              <a:rPr lang="en-GB" sz="4000" b="1" dirty="0">
                <a:solidFill>
                  <a:srgbClr val="FFFFFF"/>
                </a:solidFill>
              </a:rPr>
            </a:br>
            <a:r>
              <a:rPr lang="en-GB" sz="4000" b="1" dirty="0">
                <a:solidFill>
                  <a:srgbClr val="FFFFFF"/>
                </a:solidFill>
              </a:rPr>
              <a:t>System Diagnostic &amp; Performance Report</a:t>
            </a:r>
          </a:p>
        </p:txBody>
      </p:sp>
    </p:spTree>
    <p:extLst>
      <p:ext uri="{BB962C8B-B14F-4D97-AF65-F5344CB8AC3E}">
        <p14:creationId xmlns:p14="http://schemas.microsoft.com/office/powerpoint/2010/main" val="34329082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53991EF-C430-D2CF-2FAE-E0948D8B46BB}"/>
              </a:ext>
            </a:extLst>
          </p:cNvPr>
          <p:cNvPicPr>
            <a:picLocks noChangeAspect="1"/>
          </p:cNvPicPr>
          <p:nvPr/>
        </p:nvPicPr>
        <p:blipFill>
          <a:blip r:embed="rId3"/>
          <a:stretch>
            <a:fillRect/>
          </a:stretch>
        </p:blipFill>
        <p:spPr>
          <a:xfrm>
            <a:off x="3146853" y="0"/>
            <a:ext cx="9155327"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9260" y="23298"/>
            <a:ext cx="9895951" cy="1033669"/>
          </a:xfrm>
          <a:solidFill>
            <a:srgbClr val="002060">
              <a:alpha val="70000"/>
            </a:srgbClr>
          </a:solidFill>
        </p:spPr>
        <p:txBody>
          <a:bodyPr>
            <a:normAutofit/>
          </a:bodyPr>
          <a:lstStyle/>
          <a:p>
            <a:r>
              <a:rPr lang="en-GB" sz="4000" b="1" dirty="0">
                <a:solidFill>
                  <a:srgbClr val="FFFFFF"/>
                </a:solidFill>
              </a:rPr>
              <a:t>Performance Monitor: Reporting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6294" y="1620730"/>
            <a:ext cx="3371835" cy="4375887"/>
          </a:xfrm>
          <a:solidFill>
            <a:schemeClr val="bg1"/>
          </a:solidFill>
        </p:spPr>
        <p:txBody>
          <a:bodyPr>
            <a:noAutofit/>
          </a:bodyPr>
          <a:lstStyle/>
          <a:p>
            <a:pPr>
              <a:lnSpc>
                <a:spcPct val="100000"/>
              </a:lnSpc>
              <a:spcBef>
                <a:spcPts val="0"/>
              </a:spcBef>
            </a:pPr>
            <a:r>
              <a:rPr lang="en-GB" sz="2200" dirty="0"/>
              <a:t>We can also </a:t>
            </a:r>
            <a:r>
              <a:rPr lang="en-GB" sz="2200" dirty="0" err="1"/>
              <a:t>goto</a:t>
            </a:r>
            <a:r>
              <a:rPr lang="en-GB" sz="2200" dirty="0"/>
              <a:t> ‘</a:t>
            </a:r>
            <a:r>
              <a:rPr lang="en-GB" sz="2200" b="1" dirty="0"/>
              <a:t>Actions</a:t>
            </a:r>
            <a:r>
              <a:rPr lang="en-GB" sz="2200" dirty="0"/>
              <a:t>’ to print out the report as e.g. a </a:t>
            </a:r>
            <a:r>
              <a:rPr lang="en-GB" sz="2200" b="1" dirty="0"/>
              <a:t>pdf document </a:t>
            </a:r>
            <a:r>
              <a:rPr lang="en-GB" sz="2200" dirty="0"/>
              <a:t>for further reporting and analysis.</a:t>
            </a:r>
          </a:p>
          <a:p>
            <a:pPr>
              <a:lnSpc>
                <a:spcPct val="100000"/>
              </a:lnSpc>
              <a:spcBef>
                <a:spcPts val="0"/>
              </a:spcBef>
            </a:pPr>
            <a:r>
              <a:rPr lang="en-GB" sz="2200" dirty="0"/>
              <a:t>In this report we can see a Warning that states the ‘</a:t>
            </a:r>
            <a:r>
              <a:rPr lang="en-GB" sz="2200" b="1" dirty="0"/>
              <a:t>System is experiencing excessive paging’ </a:t>
            </a:r>
            <a:r>
              <a:rPr lang="en-GB" sz="2200" dirty="0"/>
              <a:t>and that </a:t>
            </a:r>
            <a:r>
              <a:rPr lang="en-GB" sz="2200" b="1" dirty="0"/>
              <a:t>available memory is low</a:t>
            </a:r>
            <a:r>
              <a:rPr lang="en-GB" sz="2200" dirty="0"/>
              <a:t>. </a:t>
            </a:r>
          </a:p>
          <a:p>
            <a:pPr>
              <a:lnSpc>
                <a:spcPct val="100000"/>
              </a:lnSpc>
              <a:spcBef>
                <a:spcPts val="0"/>
              </a:spcBef>
            </a:pPr>
            <a:r>
              <a:rPr lang="en-GB" sz="2200" dirty="0"/>
              <a:t>The resolution recommendation is to </a:t>
            </a:r>
            <a:r>
              <a:rPr lang="en-GB" sz="2200" b="1" dirty="0"/>
              <a:t>increase memory </a:t>
            </a:r>
            <a:r>
              <a:rPr lang="en-GB" sz="2200" dirty="0"/>
              <a:t>to reduce system load.</a:t>
            </a:r>
          </a:p>
        </p:txBody>
      </p:sp>
    </p:spTree>
    <p:extLst>
      <p:ext uri="{BB962C8B-B14F-4D97-AF65-F5344CB8AC3E}">
        <p14:creationId xmlns:p14="http://schemas.microsoft.com/office/powerpoint/2010/main" val="8309978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6600" b="1" dirty="0">
                <a:solidFill>
                  <a:srgbClr val="FFFFFF"/>
                </a:solidFill>
              </a:rPr>
              <a:t>Bg. </a:t>
            </a:r>
            <a:r>
              <a:rPr lang="en-US" sz="4000" i="0" dirty="0">
                <a:solidFill>
                  <a:schemeClr val="bg1"/>
                </a:solidFill>
                <a:effectLst/>
                <a:latin typeface="open sans" panose="020B0606030504020204" pitchFamily="34" charset="0"/>
              </a:rPr>
              <a:t>System Diagnostics Report</a:t>
            </a:r>
            <a:endParaRPr lang="en-GB" sz="4000" dirty="0">
              <a:solidFill>
                <a:schemeClr val="bg1"/>
              </a:solidFill>
            </a:endParaRPr>
          </a:p>
        </p:txBody>
      </p:sp>
      <p:sp>
        <p:nvSpPr>
          <p:cNvPr id="5" name="Content Placeholder 2">
            <a:extLst>
              <a:ext uri="{FF2B5EF4-FFF2-40B4-BE49-F238E27FC236}">
                <a16:creationId xmlns:a16="http://schemas.microsoft.com/office/drawing/2014/main" id="{8CAAFA87-4A64-F13E-0F31-84A04147E2D6}"/>
              </a:ext>
            </a:extLst>
          </p:cNvPr>
          <p:cNvSpPr>
            <a:spLocks noGrp="1"/>
          </p:cNvSpPr>
          <p:nvPr>
            <p:ph idx="1"/>
          </p:nvPr>
        </p:nvSpPr>
        <p:spPr>
          <a:xfrm>
            <a:off x="228690" y="1685581"/>
            <a:ext cx="11477278" cy="4883087"/>
          </a:xfrm>
        </p:spPr>
        <p:txBody>
          <a:bodyPr>
            <a:normAutofit/>
          </a:bodyPr>
          <a:lstStyle/>
          <a:p>
            <a:pPr>
              <a:lnSpc>
                <a:spcPct val="120000"/>
              </a:lnSpc>
              <a:spcBef>
                <a:spcPts val="0"/>
              </a:spcBef>
            </a:pPr>
            <a:r>
              <a:rPr lang="en-US" sz="2000" b="0" i="0" dirty="0">
                <a:solidFill>
                  <a:srgbClr val="141414"/>
                </a:solidFill>
                <a:effectLst/>
              </a:rPr>
              <a:t>“A </a:t>
            </a:r>
            <a:r>
              <a:rPr lang="en-US" sz="2000" b="1" i="0" dirty="0">
                <a:solidFill>
                  <a:srgbClr val="141414"/>
                </a:solidFill>
                <a:effectLst/>
              </a:rPr>
              <a:t>System Diagnostics Report</a:t>
            </a:r>
            <a:r>
              <a:rPr lang="en-US" sz="2000" b="0" i="0" dirty="0">
                <a:solidFill>
                  <a:srgbClr val="141414"/>
                </a:solidFill>
                <a:effectLst/>
              </a:rPr>
              <a:t>, also called a </a:t>
            </a:r>
            <a:r>
              <a:rPr lang="en-US" sz="2000" b="1" i="0" dirty="0">
                <a:solidFill>
                  <a:srgbClr val="141414"/>
                </a:solidFill>
                <a:effectLst/>
              </a:rPr>
              <a:t>System Health Report</a:t>
            </a:r>
            <a:r>
              <a:rPr lang="en-US" sz="2000" b="0" i="0" dirty="0">
                <a:solidFill>
                  <a:srgbClr val="141414"/>
                </a:solidFill>
                <a:effectLst/>
              </a:rPr>
              <a:t>, details the status of local hardware resources, system response times, and processes on the local computer along with system information and configuration data. This report includes suggestions for ways to maximize performance and streamline system operations. You can use this information to .</a:t>
            </a:r>
          </a:p>
          <a:p>
            <a:pPr>
              <a:lnSpc>
                <a:spcPct val="120000"/>
              </a:lnSpc>
              <a:spcBef>
                <a:spcPts val="0"/>
              </a:spcBef>
            </a:pPr>
            <a:r>
              <a:rPr lang="en-US" sz="1600" b="0" i="0" dirty="0">
                <a:solidFill>
                  <a:srgbClr val="141414"/>
                </a:solidFill>
                <a:effectLst/>
              </a:rPr>
              <a:t>Each category shown in the </a:t>
            </a:r>
            <a:r>
              <a:rPr lang="en-US" sz="1600" b="1" i="0" dirty="0">
                <a:solidFill>
                  <a:srgbClr val="141414"/>
                </a:solidFill>
                <a:effectLst/>
              </a:rPr>
              <a:t>System Diagnostics Report</a:t>
            </a:r>
            <a:r>
              <a:rPr lang="en-US" sz="1600" b="0" i="0" dirty="0">
                <a:solidFill>
                  <a:srgbClr val="141414"/>
                </a:solidFill>
                <a:effectLst/>
              </a:rPr>
              <a:t> can be expanded by clicking on the button on the far right. Categories include:</a:t>
            </a:r>
          </a:p>
          <a:p>
            <a:pPr lvl="1">
              <a:lnSpc>
                <a:spcPct val="120000"/>
              </a:lnSpc>
              <a:spcBef>
                <a:spcPts val="0"/>
              </a:spcBef>
            </a:pPr>
            <a:r>
              <a:rPr lang="en-US" sz="1600" b="1" i="0" dirty="0">
                <a:solidFill>
                  <a:srgbClr val="141414"/>
                </a:solidFill>
                <a:effectLst/>
              </a:rPr>
              <a:t>Diagnostic Results</a:t>
            </a:r>
            <a:r>
              <a:rPr lang="en-US" sz="1600" b="0" i="0" dirty="0">
                <a:solidFill>
                  <a:srgbClr val="141414"/>
                </a:solidFill>
                <a:effectLst/>
              </a:rPr>
              <a:t> - Shows you warnings for errors and basic system checks, and gives a resource overview of performance. </a:t>
            </a:r>
          </a:p>
          <a:p>
            <a:pPr lvl="1">
              <a:lnSpc>
                <a:spcPct val="120000"/>
              </a:lnSpc>
              <a:spcBef>
                <a:spcPts val="0"/>
              </a:spcBef>
            </a:pPr>
            <a:r>
              <a:rPr lang="en-US" sz="1600" b="1" i="0" dirty="0">
                <a:solidFill>
                  <a:srgbClr val="141414"/>
                </a:solidFill>
                <a:effectLst/>
              </a:rPr>
              <a:t>Software Configuration</a:t>
            </a:r>
            <a:r>
              <a:rPr lang="en-US" sz="1600" b="0" i="0" dirty="0">
                <a:solidFill>
                  <a:srgbClr val="141414"/>
                </a:solidFill>
                <a:effectLst/>
              </a:rPr>
              <a:t> - Checks on the OS, Security Center, system services and data on start-up programs.</a:t>
            </a:r>
          </a:p>
          <a:p>
            <a:pPr lvl="1">
              <a:lnSpc>
                <a:spcPct val="120000"/>
              </a:lnSpc>
              <a:spcBef>
                <a:spcPts val="0"/>
              </a:spcBef>
            </a:pPr>
            <a:r>
              <a:rPr lang="en-US" sz="1600" b="1" i="0" dirty="0">
                <a:solidFill>
                  <a:srgbClr val="141414"/>
                </a:solidFill>
                <a:effectLst/>
              </a:rPr>
              <a:t>Hardware Configuration</a:t>
            </a:r>
            <a:r>
              <a:rPr lang="en-US" sz="1600" b="0" i="0" dirty="0">
                <a:solidFill>
                  <a:srgbClr val="141414"/>
                </a:solidFill>
                <a:effectLst/>
              </a:rPr>
              <a:t> - Checks on the disks, system, desktop rating (Windows Experience Index), BIOS, devices, interactive session processes, logged on users and user accounts.</a:t>
            </a:r>
          </a:p>
          <a:p>
            <a:pPr lvl="1">
              <a:lnSpc>
                <a:spcPct val="120000"/>
              </a:lnSpc>
              <a:spcBef>
                <a:spcPts val="0"/>
              </a:spcBef>
            </a:pPr>
            <a:r>
              <a:rPr lang="en-US" sz="1600" b="1" i="0" dirty="0">
                <a:solidFill>
                  <a:srgbClr val="141414"/>
                </a:solidFill>
                <a:effectLst/>
              </a:rPr>
              <a:t>CPU</a:t>
            </a:r>
            <a:r>
              <a:rPr lang="en-US" sz="1600" b="0" i="0" dirty="0">
                <a:solidFill>
                  <a:srgbClr val="141414"/>
                </a:solidFill>
                <a:effectLst/>
              </a:rPr>
              <a:t> - Includes checks and information on processor, CPU unit type, CPU interrupts, services and system.</a:t>
            </a:r>
          </a:p>
          <a:p>
            <a:pPr lvl="1">
              <a:lnSpc>
                <a:spcPct val="120000"/>
              </a:lnSpc>
              <a:spcBef>
                <a:spcPts val="0"/>
              </a:spcBef>
            </a:pPr>
            <a:r>
              <a:rPr lang="en-US" sz="1600" b="1" i="0" dirty="0">
                <a:solidFill>
                  <a:srgbClr val="141414"/>
                </a:solidFill>
                <a:effectLst/>
              </a:rPr>
              <a:t>Network</a:t>
            </a:r>
            <a:r>
              <a:rPr lang="en-US" sz="1600" b="0" i="0" dirty="0">
                <a:solidFill>
                  <a:srgbClr val="141414"/>
                </a:solidFill>
                <a:effectLst/>
              </a:rPr>
              <a:t> - Includes checks and information on outbound and inbound traffic.</a:t>
            </a:r>
          </a:p>
          <a:p>
            <a:pPr lvl="1">
              <a:lnSpc>
                <a:spcPct val="120000"/>
              </a:lnSpc>
              <a:spcBef>
                <a:spcPts val="0"/>
              </a:spcBef>
            </a:pPr>
            <a:r>
              <a:rPr lang="en-US" sz="1600" b="1" i="0" dirty="0">
                <a:solidFill>
                  <a:srgbClr val="141414"/>
                </a:solidFill>
                <a:effectLst/>
              </a:rPr>
              <a:t>Disk</a:t>
            </a:r>
            <a:r>
              <a:rPr lang="en-US" sz="1600" b="0" i="0" dirty="0">
                <a:solidFill>
                  <a:srgbClr val="141414"/>
                </a:solidFill>
                <a:effectLst/>
              </a:rPr>
              <a:t> - Includes checks and information on hot files (those causing the most disk IOs), disk breakdown, physical disk and NTFS performance.</a:t>
            </a:r>
          </a:p>
          <a:p>
            <a:pPr lvl="1">
              <a:lnSpc>
                <a:spcPct val="120000"/>
              </a:lnSpc>
              <a:spcBef>
                <a:spcPts val="0"/>
              </a:spcBef>
            </a:pPr>
            <a:r>
              <a:rPr lang="en-US" sz="1600" b="1" i="0" dirty="0">
                <a:solidFill>
                  <a:srgbClr val="141414"/>
                </a:solidFill>
                <a:effectLst/>
              </a:rPr>
              <a:t>Memory</a:t>
            </a:r>
            <a:r>
              <a:rPr lang="en-US" sz="1600" b="0" i="0" dirty="0">
                <a:solidFill>
                  <a:srgbClr val="141414"/>
                </a:solidFill>
                <a:effectLst/>
              </a:rPr>
              <a:t> - Includes checks and information on process and counters.</a:t>
            </a:r>
          </a:p>
          <a:p>
            <a:pPr>
              <a:lnSpc>
                <a:spcPct val="120000"/>
              </a:lnSpc>
              <a:spcBef>
                <a:spcPts val="0"/>
              </a:spcBef>
            </a:pPr>
            <a:r>
              <a:rPr lang="en-US" sz="2000" dirty="0">
                <a:solidFill>
                  <a:srgbClr val="141414"/>
                </a:solidFill>
              </a:rPr>
              <a:t>The report can be used to </a:t>
            </a:r>
            <a:r>
              <a:rPr lang="en-US" sz="2000" b="0" i="0" dirty="0">
                <a:solidFill>
                  <a:srgbClr val="141414"/>
                </a:solidFill>
                <a:effectLst/>
              </a:rPr>
              <a:t>help track down any errors that may occur within your software or hardware.”</a:t>
            </a:r>
            <a:r>
              <a:rPr lang="en-US" sz="800" b="0" i="0" dirty="0">
                <a:solidFill>
                  <a:srgbClr val="141414"/>
                </a:solidFill>
                <a:effectLst/>
                <a:latin typeface="open sans" panose="020B0606030504020204" pitchFamily="34" charset="0"/>
              </a:rPr>
              <a:t> [</a:t>
            </a:r>
            <a:r>
              <a:rPr lang="en-US" sz="800" b="0" i="0" dirty="0">
                <a:solidFill>
                  <a:srgbClr val="141414"/>
                </a:solidFill>
                <a:effectLst/>
                <a:latin typeface="open sans" panose="020B0606030504020204" pitchFamily="34" charset="0"/>
                <a:hlinkClick r:id="rId3"/>
              </a:rPr>
              <a:t>r</a:t>
            </a:r>
            <a:r>
              <a:rPr lang="en-US" sz="800" b="0" i="0" dirty="0">
                <a:solidFill>
                  <a:srgbClr val="141414"/>
                </a:solidFill>
                <a:effectLst/>
                <a:latin typeface="open sans" panose="020B0606030504020204" pitchFamily="34" charset="0"/>
              </a:rPr>
              <a:t>]</a:t>
            </a:r>
            <a:endParaRPr lang="en-US" sz="2400" b="0" i="0" dirty="0">
              <a:effectLst/>
            </a:endParaRPr>
          </a:p>
        </p:txBody>
      </p:sp>
    </p:spTree>
    <p:extLst>
      <p:ext uri="{BB962C8B-B14F-4D97-AF65-F5344CB8AC3E}">
        <p14:creationId xmlns:p14="http://schemas.microsoft.com/office/powerpoint/2010/main" val="24871858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6600" b="1" dirty="0">
                <a:solidFill>
                  <a:srgbClr val="FFFFFF"/>
                </a:solidFill>
              </a:rPr>
              <a:t>Bg. </a:t>
            </a:r>
            <a:r>
              <a:rPr lang="en-US" sz="4000" b="0" i="0" dirty="0">
                <a:solidFill>
                  <a:schemeClr val="bg1"/>
                </a:solidFill>
                <a:effectLst/>
                <a:latin typeface="Segoe UI" panose="020B0502040204020203" pitchFamily="34" charset="0"/>
              </a:rPr>
              <a:t>Performance Counters</a:t>
            </a:r>
            <a:endParaRPr lang="en-GB" sz="4000" b="1" dirty="0">
              <a:solidFill>
                <a:schemeClr val="bg1"/>
              </a:solidFill>
            </a:endParaRPr>
          </a:p>
        </p:txBody>
      </p:sp>
      <p:sp>
        <p:nvSpPr>
          <p:cNvPr id="5" name="Content Placeholder 2">
            <a:extLst>
              <a:ext uri="{FF2B5EF4-FFF2-40B4-BE49-F238E27FC236}">
                <a16:creationId xmlns:a16="http://schemas.microsoft.com/office/drawing/2014/main" id="{8CAAFA87-4A64-F13E-0F31-84A04147E2D6}"/>
              </a:ext>
            </a:extLst>
          </p:cNvPr>
          <p:cNvSpPr>
            <a:spLocks noGrp="1"/>
          </p:cNvSpPr>
          <p:nvPr>
            <p:ph idx="1"/>
          </p:nvPr>
        </p:nvSpPr>
        <p:spPr>
          <a:xfrm>
            <a:off x="228690" y="1685581"/>
            <a:ext cx="11477278" cy="4883087"/>
          </a:xfrm>
        </p:spPr>
        <p:txBody>
          <a:bodyPr>
            <a:normAutofit lnSpcReduction="10000"/>
          </a:bodyPr>
          <a:lstStyle/>
          <a:p>
            <a:r>
              <a:rPr lang="en-US" sz="2400" b="0" i="0" dirty="0">
                <a:effectLst/>
              </a:rPr>
              <a:t>Windows Performance Counters provide an interface for collecting various kinds of system data such as CPU, memory, and disk usage. </a:t>
            </a:r>
          </a:p>
          <a:p>
            <a:r>
              <a:rPr lang="en-US" sz="2400" b="0" i="0" dirty="0">
                <a:effectLst/>
              </a:rPr>
              <a:t>System administrators use performance counters to monitor systems for performance or behavior problems. </a:t>
            </a:r>
          </a:p>
          <a:p>
            <a:r>
              <a:rPr lang="en-US" sz="2400" b="0" i="0" dirty="0">
                <a:effectLst/>
              </a:rPr>
              <a:t>Software developers use performance counters to examine the resource usage of their programs. </a:t>
            </a:r>
            <a:endParaRPr lang="en-US" sz="2400" dirty="0"/>
          </a:p>
          <a:p>
            <a:r>
              <a:rPr lang="en-US" sz="2400" dirty="0"/>
              <a:t>Performance counters are bits of code that monitor, count and measure events in the system, which allow us to see and assess System performance, from a high-level view. </a:t>
            </a:r>
          </a:p>
          <a:p>
            <a:r>
              <a:rPr lang="en-US" sz="2400" dirty="0"/>
              <a:t>They are registered with the operating system during installation of the software, allowing anyone with the proper permissions to view them. </a:t>
            </a:r>
          </a:p>
          <a:p>
            <a:r>
              <a:rPr lang="en-US" sz="2400" dirty="0"/>
              <a:t>Data Collector Sets are groups of performance counters, event logs, and system information that can be used to collect multiple data sets on-demand or over a period of time for system monitoring, assessment and troubleshooting purposes.</a:t>
            </a:r>
            <a:endParaRPr lang="en-GB" sz="2400" dirty="0"/>
          </a:p>
          <a:p>
            <a:endParaRPr lang="en-US" sz="2400" b="0" i="0" dirty="0">
              <a:effectLst/>
            </a:endParaRPr>
          </a:p>
        </p:txBody>
      </p:sp>
    </p:spTree>
    <p:extLst>
      <p:ext uri="{BB962C8B-B14F-4D97-AF65-F5344CB8AC3E}">
        <p14:creationId xmlns:p14="http://schemas.microsoft.com/office/powerpoint/2010/main" val="29976493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869" y="289332"/>
            <a:ext cx="10884087" cy="1251232"/>
          </a:xfrm>
        </p:spPr>
        <p:txBody>
          <a:bodyPr>
            <a:normAutofit/>
          </a:bodyPr>
          <a:lstStyle/>
          <a:p>
            <a:r>
              <a:rPr lang="en-GB" sz="5300" b="1" dirty="0">
                <a:solidFill>
                  <a:srgbClr val="FFFFFF"/>
                </a:solidFill>
              </a:rPr>
              <a:t>Bg. </a:t>
            </a:r>
            <a:r>
              <a:rPr lang="en-US" sz="4000" b="1" dirty="0">
                <a:solidFill>
                  <a:schemeClr val="bg1"/>
                </a:solidFill>
              </a:rPr>
              <a:t>10 Important Windows Performance Counters</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70277" y="2216258"/>
            <a:ext cx="8481269" cy="3354034"/>
          </a:xfrm>
        </p:spPr>
        <p:style>
          <a:lnRef idx="2">
            <a:schemeClr val="accent1"/>
          </a:lnRef>
          <a:fillRef idx="1">
            <a:schemeClr val="lt1"/>
          </a:fillRef>
          <a:effectRef idx="0">
            <a:schemeClr val="accent1"/>
          </a:effectRef>
          <a:fontRef idx="minor">
            <a:schemeClr val="dk1"/>
          </a:fontRef>
        </p:style>
        <p:txBody>
          <a:bodyPr>
            <a:noAutofit/>
          </a:bodyPr>
          <a:lstStyle/>
          <a:p>
            <a:pPr marL="0" indent="0" algn="ctr">
              <a:buNone/>
            </a:pPr>
            <a:r>
              <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hlinkClick r:id="rId3"/>
              </a:rPr>
              <a:t>10 Important Windows Performance Counters You Should Know of</a:t>
            </a:r>
            <a:endPar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marL="0" indent="0" algn="ctr">
              <a:lnSpc>
                <a:spcPct val="100000"/>
              </a:lnSpc>
              <a:spcBef>
                <a:spcPts val="0"/>
              </a:spcBef>
              <a:buNone/>
            </a:pPr>
            <a:endParaRPr lang="en-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7" name="Graphic 6" descr="Cursor with solid fill">
            <a:extLst>
              <a:ext uri="{FF2B5EF4-FFF2-40B4-BE49-F238E27FC236}">
                <a16:creationId xmlns:a16="http://schemas.microsoft.com/office/drawing/2014/main" id="{D0F8A7FE-2A19-B984-3E51-31ECF930A98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83274" y="4010527"/>
            <a:ext cx="2847474" cy="2847474"/>
          </a:xfrm>
          <a:prstGeom prst="rect">
            <a:avLst/>
          </a:prstGeom>
        </p:spPr>
      </p:pic>
    </p:spTree>
    <p:extLst>
      <p:ext uri="{BB962C8B-B14F-4D97-AF65-F5344CB8AC3E}">
        <p14:creationId xmlns:p14="http://schemas.microsoft.com/office/powerpoint/2010/main" val="7049017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47831"/>
            <a:ext cx="10884087" cy="1251232"/>
          </a:xfrm>
        </p:spPr>
        <p:txBody>
          <a:bodyPr>
            <a:normAutofit/>
          </a:bodyPr>
          <a:lstStyle/>
          <a:p>
            <a:r>
              <a:rPr lang="en-GB" sz="4000" b="1" dirty="0">
                <a:solidFill>
                  <a:srgbClr val="FFFFFF"/>
                </a:solidFill>
              </a:rPr>
              <a:t>Resource Monitor</a:t>
            </a:r>
          </a:p>
        </p:txBody>
      </p:sp>
      <p:grpSp>
        <p:nvGrpSpPr>
          <p:cNvPr id="7" name="Group 6">
            <a:extLst>
              <a:ext uri="{FF2B5EF4-FFF2-40B4-BE49-F238E27FC236}">
                <a16:creationId xmlns:a16="http://schemas.microsoft.com/office/drawing/2014/main" id="{4F26E970-9FE5-6825-8BC0-A0B64903F6C3}"/>
              </a:ext>
            </a:extLst>
          </p:cNvPr>
          <p:cNvGrpSpPr/>
          <p:nvPr/>
        </p:nvGrpSpPr>
        <p:grpSpPr>
          <a:xfrm>
            <a:off x="8039724" y="-6692"/>
            <a:ext cx="4152272" cy="6984435"/>
            <a:chOff x="8039724" y="-6692"/>
            <a:chExt cx="4152272" cy="6984435"/>
          </a:xfrm>
        </p:grpSpPr>
        <p:pic>
          <p:nvPicPr>
            <p:cNvPr id="5" name="Picture 4">
              <a:extLst>
                <a:ext uri="{FF2B5EF4-FFF2-40B4-BE49-F238E27FC236}">
                  <a16:creationId xmlns:a16="http://schemas.microsoft.com/office/drawing/2014/main" id="{1E7CFC7E-F2CA-CD03-5D9F-C69D1D14A299}"/>
                </a:ext>
              </a:extLst>
            </p:cNvPr>
            <p:cNvPicPr>
              <a:picLocks noChangeAspect="1"/>
            </p:cNvPicPr>
            <p:nvPr/>
          </p:nvPicPr>
          <p:blipFill>
            <a:blip r:embed="rId3"/>
            <a:stretch>
              <a:fillRect/>
            </a:stretch>
          </p:blipFill>
          <p:spPr>
            <a:xfrm>
              <a:off x="8039724" y="-6692"/>
              <a:ext cx="4110427" cy="6858000"/>
            </a:xfrm>
            <a:prstGeom prst="rect">
              <a:avLst/>
            </a:prstGeom>
          </p:spPr>
        </p:pic>
        <p:sp>
          <p:nvSpPr>
            <p:cNvPr id="6" name="Oval 5">
              <a:extLst>
                <a:ext uri="{FF2B5EF4-FFF2-40B4-BE49-F238E27FC236}">
                  <a16:creationId xmlns:a16="http://schemas.microsoft.com/office/drawing/2014/main" id="{25932FAD-8F44-BCE7-BE8B-6F4732FF331C}"/>
                </a:ext>
              </a:extLst>
            </p:cNvPr>
            <p:cNvSpPr/>
            <p:nvPr/>
          </p:nvSpPr>
          <p:spPr>
            <a:xfrm>
              <a:off x="9394371" y="6209851"/>
              <a:ext cx="2797625" cy="767892"/>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4"/>
          <a:stretch>
            <a:fillRect/>
          </a:stretch>
        </p:blipFill>
        <p:spPr>
          <a:xfrm>
            <a:off x="6040681" y="1199304"/>
            <a:ext cx="5921303" cy="4446007"/>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687749"/>
            <a:ext cx="7365669" cy="4905470"/>
          </a:xfrm>
          <a:solidFill>
            <a:schemeClr val="bg1">
              <a:alpha val="80000"/>
            </a:schemeClr>
          </a:solidFill>
        </p:spPr>
        <p:txBody>
          <a:bodyPr>
            <a:noAutofit/>
          </a:bodyPr>
          <a:lstStyle/>
          <a:p>
            <a:pPr>
              <a:lnSpc>
                <a:spcPct val="100000"/>
              </a:lnSpc>
              <a:spcBef>
                <a:spcPts val="600"/>
              </a:spcBef>
            </a:pPr>
            <a:r>
              <a:rPr lang="en-GB" sz="2400" kern="100" dirty="0">
                <a:solidFill>
                  <a:srgbClr val="333333"/>
                </a:solidFill>
                <a:effectLst/>
                <a:ea typeface="DengXian" panose="02010600030101010101" pitchFamily="2" charset="-122"/>
                <a:cs typeface="Times New Roman" panose="02020603050405020304" pitchFamily="18" charset="0"/>
              </a:rPr>
              <a:t>We can use the </a:t>
            </a:r>
            <a:r>
              <a:rPr lang="en-GB" sz="2400" b="1" kern="100" dirty="0">
                <a:solidFill>
                  <a:srgbClr val="333333"/>
                </a:solidFill>
                <a:effectLst/>
                <a:ea typeface="DengXian" panose="02010600030101010101" pitchFamily="2" charset="-122"/>
                <a:cs typeface="Times New Roman" panose="02020603050405020304" pitchFamily="18" charset="0"/>
              </a:rPr>
              <a:t>Resource Monitor tool</a:t>
            </a:r>
            <a:r>
              <a:rPr lang="en-GB" sz="2400" kern="100" dirty="0">
                <a:solidFill>
                  <a:srgbClr val="333333"/>
                </a:solidFill>
                <a:effectLst/>
                <a:ea typeface="DengXian" panose="02010600030101010101" pitchFamily="2" charset="-122"/>
                <a:cs typeface="Times New Roman" panose="02020603050405020304" pitchFamily="18" charset="0"/>
              </a:rPr>
              <a:t> to monitor system performance and troubleshoot any performance issues.</a:t>
            </a:r>
            <a:endParaRPr lang="en-GB" sz="2400" kern="100" dirty="0">
              <a:effectLst/>
              <a:ea typeface="DengXian" panose="02010600030101010101" pitchFamily="2" charset="-122"/>
              <a:cs typeface="Times New Roman" panose="02020603050405020304" pitchFamily="18" charset="0"/>
            </a:endParaRP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Resource Monitor (introduced in 2007) displays information about the use of the system’s hardware including CPU, Memory, Disk, and Network by software programs/processes running in real time.</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We can launch Resource Monitor by typing it’s name in the search box, from the performance tab of Task manager or by running resmon.exe.</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The Resource Monitor uses the </a:t>
            </a:r>
            <a:r>
              <a:rPr lang="en-GB" sz="2400" b="1" kern="100" dirty="0">
                <a:effectLst/>
                <a:ea typeface="DengXian" panose="02010600030101010101" pitchFamily="2" charset="-122"/>
                <a:cs typeface="Times New Roman" panose="02020603050405020304" pitchFamily="18" charset="0"/>
              </a:rPr>
              <a:t>Event Tracing for Windows (ETW)</a:t>
            </a:r>
            <a:r>
              <a:rPr lang="en-GB" sz="2400" kern="100" dirty="0">
                <a:effectLst/>
                <a:ea typeface="DengXian" panose="02010600030101010101" pitchFamily="2" charset="-122"/>
                <a:cs typeface="Times New Roman" panose="02020603050405020304" pitchFamily="18" charset="0"/>
              </a:rPr>
              <a:t> facilities introduced in Windows 7.</a:t>
            </a:r>
          </a:p>
        </p:txBody>
      </p:sp>
    </p:spTree>
    <p:extLst>
      <p:ext uri="{BB962C8B-B14F-4D97-AF65-F5344CB8AC3E}">
        <p14:creationId xmlns:p14="http://schemas.microsoft.com/office/powerpoint/2010/main" val="3621088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9357" y="169754"/>
            <a:ext cx="10884087" cy="1251232"/>
          </a:xfrm>
        </p:spPr>
        <p:txBody>
          <a:bodyPr>
            <a:normAutofit/>
          </a:bodyPr>
          <a:lstStyle/>
          <a:p>
            <a:r>
              <a:rPr lang="en-GB" sz="5400" b="1" dirty="0">
                <a:solidFill>
                  <a:srgbClr val="FFFFFF"/>
                </a:solidFill>
              </a:rPr>
              <a:t>Bg</a:t>
            </a:r>
            <a:r>
              <a:rPr lang="en-GB" sz="4000" b="1" dirty="0">
                <a:solidFill>
                  <a:srgbClr val="FFFFFF"/>
                </a:solidFill>
              </a:rPr>
              <a:t>. </a:t>
            </a:r>
            <a:r>
              <a:rPr lang="en-GB" sz="4000" dirty="0">
                <a:solidFill>
                  <a:srgbClr val="FFFFFF"/>
                </a:solidFill>
              </a:rPr>
              <a:t>Video: Resource Monitor</a:t>
            </a:r>
          </a:p>
        </p:txBody>
      </p:sp>
      <p:pic>
        <p:nvPicPr>
          <p:cNvPr id="7" name="Picture 6">
            <a:hlinkClick r:id="rId3"/>
            <a:extLst>
              <a:ext uri="{FF2B5EF4-FFF2-40B4-BE49-F238E27FC236}">
                <a16:creationId xmlns:a16="http://schemas.microsoft.com/office/drawing/2014/main" id="{2EBBC61A-7ACA-72E1-D4DB-5B766C37A5D4}"/>
              </a:ext>
            </a:extLst>
          </p:cNvPr>
          <p:cNvPicPr>
            <a:picLocks noChangeAspect="1"/>
          </p:cNvPicPr>
          <p:nvPr/>
        </p:nvPicPr>
        <p:blipFill>
          <a:blip r:embed="rId4"/>
          <a:stretch>
            <a:fillRect/>
          </a:stretch>
        </p:blipFill>
        <p:spPr>
          <a:xfrm>
            <a:off x="2078066" y="1629011"/>
            <a:ext cx="8035863" cy="4889480"/>
          </a:xfrm>
          <a:prstGeom prst="rect">
            <a:avLst/>
          </a:prstGeom>
        </p:spPr>
      </p:pic>
      <p:pic>
        <p:nvPicPr>
          <p:cNvPr id="11" name="Graphic 10" descr="Cursor with solid fill">
            <a:extLst>
              <a:ext uri="{FF2B5EF4-FFF2-40B4-BE49-F238E27FC236}">
                <a16:creationId xmlns:a16="http://schemas.microsoft.com/office/drawing/2014/main" id="{96FE7FC9-AE53-4C70-178B-6B5DFF912CC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72912" y="2752490"/>
            <a:ext cx="2476499" cy="2476499"/>
          </a:xfrm>
          <a:prstGeom prst="rect">
            <a:avLst/>
          </a:prstGeom>
        </p:spPr>
      </p:pic>
    </p:spTree>
    <p:extLst>
      <p:ext uri="{BB962C8B-B14F-4D97-AF65-F5344CB8AC3E}">
        <p14:creationId xmlns:p14="http://schemas.microsoft.com/office/powerpoint/2010/main" val="37570019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75CBB-CB68-B302-1676-AFA73F1DF83E}"/>
              </a:ext>
            </a:extLst>
          </p:cNvPr>
          <p:cNvSpPr>
            <a:spLocks noGrp="1"/>
          </p:cNvSpPr>
          <p:nvPr>
            <p:ph type="title"/>
          </p:nvPr>
        </p:nvSpPr>
        <p:spPr/>
        <p:txBody>
          <a:bodyPr/>
          <a:lstStyle/>
          <a:p>
            <a:r>
              <a:rPr lang="en-GB" dirty="0"/>
              <a:t>Part 2: </a:t>
            </a:r>
          </a:p>
        </p:txBody>
      </p:sp>
      <p:sp>
        <p:nvSpPr>
          <p:cNvPr id="3" name="Content Placeholder 2">
            <a:extLst>
              <a:ext uri="{FF2B5EF4-FFF2-40B4-BE49-F238E27FC236}">
                <a16:creationId xmlns:a16="http://schemas.microsoft.com/office/drawing/2014/main" id="{9F9D8E71-F3F4-1AD8-BC1B-10BC4222204E}"/>
              </a:ext>
            </a:extLst>
          </p:cNvPr>
          <p:cNvSpPr>
            <a:spLocks noGrp="1"/>
          </p:cNvSpPr>
          <p:nvPr>
            <p:ph idx="1"/>
          </p:nvPr>
        </p:nvSpPr>
        <p:spPr/>
        <p:txBody>
          <a:bodyPr>
            <a:normAutofit/>
          </a:bodyPr>
          <a:lstStyle/>
          <a:p>
            <a:r>
              <a:rPr lang="en-GB" sz="4000" dirty="0"/>
              <a:t>File Systems</a:t>
            </a:r>
          </a:p>
          <a:p>
            <a:r>
              <a:rPr lang="en-GB" sz="4000" b="1" dirty="0"/>
              <a:t>Introduction to CLIs</a:t>
            </a:r>
            <a:r>
              <a:rPr lang="en-GB" sz="4000" dirty="0"/>
              <a:t>: Command Line Interfaces</a:t>
            </a:r>
          </a:p>
          <a:p>
            <a:r>
              <a:rPr lang="en-GB" sz="4000" dirty="0"/>
              <a:t>And Windows ‘</a:t>
            </a:r>
            <a:r>
              <a:rPr lang="en-GB" sz="4000" b="1" dirty="0"/>
              <a:t>Command Prompt</a:t>
            </a:r>
            <a:r>
              <a:rPr lang="en-GB" sz="4000" dirty="0"/>
              <a:t>’.</a:t>
            </a:r>
          </a:p>
        </p:txBody>
      </p:sp>
      <p:pic>
        <p:nvPicPr>
          <p:cNvPr id="5" name="Picture 4">
            <a:extLst>
              <a:ext uri="{FF2B5EF4-FFF2-40B4-BE49-F238E27FC236}">
                <a16:creationId xmlns:a16="http://schemas.microsoft.com/office/drawing/2014/main" id="{C00959DF-FBE8-028A-C96A-B0F55A0FC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378489"/>
            <a:ext cx="12192000" cy="479511"/>
          </a:xfrm>
          <a:prstGeom prst="rect">
            <a:avLst/>
          </a:prstGeom>
        </p:spPr>
      </p:pic>
    </p:spTree>
    <p:extLst>
      <p:ext uri="{BB962C8B-B14F-4D97-AF65-F5344CB8AC3E}">
        <p14:creationId xmlns:p14="http://schemas.microsoft.com/office/powerpoint/2010/main" val="8484985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Introduction: File systems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9801418" cy="5034606"/>
          </a:xfrm>
        </p:spPr>
        <p:txBody>
          <a:bodyPr>
            <a:normAutofit lnSpcReduction="10000"/>
          </a:bodyPr>
          <a:lstStyle/>
          <a:p>
            <a:pPr>
              <a:lnSpc>
                <a:spcPct val="100000"/>
              </a:lnSpc>
              <a:spcBef>
                <a:spcPts val="0"/>
              </a:spcBef>
            </a:pPr>
            <a:r>
              <a:rPr lang="en-GB" dirty="0"/>
              <a:t>One key function of Operating Systems is </a:t>
            </a:r>
            <a:r>
              <a:rPr lang="en-GB" b="1" dirty="0"/>
              <a:t>File System Management</a:t>
            </a:r>
            <a:r>
              <a:rPr lang="en-GB" dirty="0"/>
              <a:t>.</a:t>
            </a:r>
          </a:p>
          <a:p>
            <a:pPr>
              <a:lnSpc>
                <a:spcPct val="100000"/>
              </a:lnSpc>
              <a:spcBef>
                <a:spcPts val="0"/>
              </a:spcBef>
            </a:pPr>
            <a:r>
              <a:rPr lang="en-GB" dirty="0"/>
              <a:t>Operating Systems allow us to save, store and organise our data to disks using </a:t>
            </a:r>
            <a:r>
              <a:rPr lang="en-GB" b="1" dirty="0"/>
              <a:t>File Systems</a:t>
            </a:r>
            <a:r>
              <a:rPr lang="en-GB" dirty="0"/>
              <a:t>.</a:t>
            </a:r>
          </a:p>
          <a:p>
            <a:pPr>
              <a:lnSpc>
                <a:spcPct val="100000"/>
              </a:lnSpc>
              <a:spcBef>
                <a:spcPts val="0"/>
              </a:spcBef>
            </a:pPr>
            <a:r>
              <a:rPr lang="en-GB" b="1" dirty="0"/>
              <a:t>File systems </a:t>
            </a:r>
            <a:r>
              <a:rPr lang="en-GB" dirty="0"/>
              <a:t>allow us to organise our files/documents and programs, using </a:t>
            </a:r>
            <a:r>
              <a:rPr lang="en-GB" b="1" dirty="0"/>
              <a:t>folders aka directories</a:t>
            </a:r>
            <a:r>
              <a:rPr lang="en-GB" dirty="0"/>
              <a:t>.</a:t>
            </a:r>
          </a:p>
          <a:p>
            <a:pPr>
              <a:lnSpc>
                <a:spcPct val="100000"/>
              </a:lnSpc>
              <a:spcBef>
                <a:spcPts val="0"/>
              </a:spcBef>
            </a:pPr>
            <a:r>
              <a:rPr lang="en-GB" dirty="0"/>
              <a:t>Every file has a </a:t>
            </a:r>
            <a:r>
              <a:rPr lang="en-GB" b="1" dirty="0"/>
              <a:t>directory path </a:t>
            </a:r>
            <a:r>
              <a:rPr lang="en-GB" dirty="0"/>
              <a:t>that leads to that specific file.</a:t>
            </a:r>
          </a:p>
          <a:p>
            <a:pPr>
              <a:lnSpc>
                <a:spcPct val="100000"/>
              </a:lnSpc>
              <a:spcBef>
                <a:spcPts val="0"/>
              </a:spcBef>
            </a:pPr>
            <a:r>
              <a:rPr lang="en-GB" dirty="0"/>
              <a:t>Our files are stored in a hierarchy of directories/folders called a </a:t>
            </a:r>
            <a:r>
              <a:rPr lang="en-GB" b="1" dirty="0"/>
              <a:t>directory tree</a:t>
            </a:r>
            <a:r>
              <a:rPr lang="en-GB" dirty="0"/>
              <a:t>.</a:t>
            </a:r>
          </a:p>
          <a:p>
            <a:pPr>
              <a:lnSpc>
                <a:spcPct val="100000"/>
              </a:lnSpc>
              <a:spcBef>
                <a:spcPts val="0"/>
              </a:spcBef>
            </a:pPr>
            <a:r>
              <a:rPr lang="en-GB" dirty="0"/>
              <a:t>File systems allow </a:t>
            </a:r>
            <a:r>
              <a:rPr lang="en-GB" b="1" dirty="0"/>
              <a:t>each file to have names and attributes</a:t>
            </a:r>
            <a:r>
              <a:rPr lang="en-GB" dirty="0"/>
              <a:t>. </a:t>
            </a:r>
          </a:p>
          <a:p>
            <a:pPr>
              <a:lnSpc>
                <a:spcPct val="100000"/>
              </a:lnSpc>
              <a:spcBef>
                <a:spcPts val="0"/>
              </a:spcBef>
            </a:pPr>
            <a:r>
              <a:rPr lang="en-GB" dirty="0"/>
              <a:t>We can use a </a:t>
            </a:r>
            <a:r>
              <a:rPr lang="en-GB" b="1" dirty="0"/>
              <a:t>GUI or a CLI to manage our file system</a:t>
            </a:r>
            <a:r>
              <a:rPr lang="en-GB" dirty="0"/>
              <a:t>. Today we will use some basic </a:t>
            </a:r>
            <a:r>
              <a:rPr lang="en-GB" b="1" dirty="0"/>
              <a:t>CLI commands</a:t>
            </a:r>
            <a:r>
              <a:rPr lang="en-GB" dirty="0"/>
              <a:t>.</a:t>
            </a:r>
          </a:p>
        </p:txBody>
      </p:sp>
      <p:pic>
        <p:nvPicPr>
          <p:cNvPr id="13" name="Picture 12" descr="A picture containing diagram&#10;&#10;Description automatically generated">
            <a:extLst>
              <a:ext uri="{FF2B5EF4-FFF2-40B4-BE49-F238E27FC236}">
                <a16:creationId xmlns:a16="http://schemas.microsoft.com/office/drawing/2014/main" id="{C10B8F8B-B5DA-4643-BAD4-E28E3680348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19406" y="1610027"/>
            <a:ext cx="2261868" cy="5184893"/>
          </a:xfrm>
          <a:prstGeom prst="rect">
            <a:avLst/>
          </a:prstGeom>
        </p:spPr>
      </p:pic>
      <p:sp>
        <p:nvSpPr>
          <p:cNvPr id="17" name="TextBox 16">
            <a:extLst>
              <a:ext uri="{FF2B5EF4-FFF2-40B4-BE49-F238E27FC236}">
                <a16:creationId xmlns:a16="http://schemas.microsoft.com/office/drawing/2014/main" id="{00997C52-185A-4450-85FB-3CCA48AA67BA}"/>
              </a:ext>
            </a:extLst>
          </p:cNvPr>
          <p:cNvSpPr txBox="1"/>
          <p:nvPr/>
        </p:nvSpPr>
        <p:spPr>
          <a:xfrm>
            <a:off x="10301890" y="6694129"/>
            <a:ext cx="1779384" cy="169277"/>
          </a:xfrm>
          <a:prstGeom prst="rect">
            <a:avLst/>
          </a:prstGeom>
          <a:noFill/>
        </p:spPr>
        <p:txBody>
          <a:bodyPr wrap="square" rtlCol="0">
            <a:spAutoFit/>
          </a:bodyPr>
          <a:lstStyle/>
          <a:p>
            <a:r>
              <a:rPr lang="en-GB" sz="500" dirty="0">
                <a:hlinkClick r:id="rId4" tooltip="https://tex.stackexchange.com/questions/292031/custom-pstricks-directory-tree-to-tikz"/>
              </a:rPr>
              <a:t>This Photo</a:t>
            </a:r>
            <a:r>
              <a:rPr lang="en-GB" sz="500" dirty="0"/>
              <a:t> by Unknown Author is licensed under </a:t>
            </a:r>
            <a:r>
              <a:rPr lang="en-GB" sz="500" dirty="0">
                <a:hlinkClick r:id="rId5" tooltip="https://creativecommons.org/licenses/by-sa/3.0/"/>
              </a:rPr>
              <a:t>CC BY-SA</a:t>
            </a:r>
            <a:endParaRPr lang="en-GB" sz="500" dirty="0"/>
          </a:p>
        </p:txBody>
      </p:sp>
    </p:spTree>
    <p:extLst>
      <p:ext uri="{BB962C8B-B14F-4D97-AF65-F5344CB8AC3E}">
        <p14:creationId xmlns:p14="http://schemas.microsoft.com/office/powerpoint/2010/main" val="42831533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18830"/>
            <a:ext cx="9895951" cy="1033669"/>
          </a:xfrm>
        </p:spPr>
        <p:txBody>
          <a:bodyPr>
            <a:normAutofit/>
          </a:bodyPr>
          <a:lstStyle/>
          <a:p>
            <a:r>
              <a:rPr lang="en-GB" b="1" dirty="0">
                <a:solidFill>
                  <a:schemeClr val="bg1"/>
                </a:solidFill>
              </a:rPr>
              <a:t>File Systems</a:t>
            </a:r>
          </a:p>
        </p:txBody>
      </p:sp>
      <p:pic>
        <p:nvPicPr>
          <p:cNvPr id="11" name="Picture 10" descr="Diagram&#10;&#10;Description automatically generated">
            <a:extLst>
              <a:ext uri="{FF2B5EF4-FFF2-40B4-BE49-F238E27FC236}">
                <a16:creationId xmlns:a16="http://schemas.microsoft.com/office/drawing/2014/main" id="{E30012D0-7EE1-4649-89CB-CB463C57E99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8592"/>
          <a:stretch/>
        </p:blipFill>
        <p:spPr>
          <a:xfrm>
            <a:off x="6690790" y="4007814"/>
            <a:ext cx="5501210" cy="2723848"/>
          </a:xfrm>
          <a:prstGeom prst="rect">
            <a:avLst/>
          </a:prstGeom>
        </p:spPr>
      </p:pic>
      <p:sp>
        <p:nvSpPr>
          <p:cNvPr id="9" name="Content Placeholder 2">
            <a:extLst>
              <a:ext uri="{FF2B5EF4-FFF2-40B4-BE49-F238E27FC236}">
                <a16:creationId xmlns:a16="http://schemas.microsoft.com/office/drawing/2014/main" id="{3A290D8E-19CA-45BB-905E-8DBF196D2EAC}"/>
              </a:ext>
            </a:extLst>
          </p:cNvPr>
          <p:cNvSpPr>
            <a:spLocks noGrp="1"/>
          </p:cNvSpPr>
          <p:nvPr>
            <p:ph idx="1"/>
          </p:nvPr>
        </p:nvSpPr>
        <p:spPr>
          <a:xfrm>
            <a:off x="594792" y="1869334"/>
            <a:ext cx="10008892" cy="4075320"/>
          </a:xfrm>
        </p:spPr>
        <p:txBody>
          <a:bodyPr anchor="t">
            <a:normAutofit/>
          </a:bodyPr>
          <a:lstStyle/>
          <a:p>
            <a:pPr marL="0" indent="0">
              <a:spcBef>
                <a:spcPts val="600"/>
              </a:spcBef>
              <a:buNone/>
            </a:pPr>
            <a:r>
              <a:rPr lang="en-GB" sz="3200" dirty="0"/>
              <a:t>Different Operating Systems use different file systems e.g., </a:t>
            </a:r>
          </a:p>
          <a:p>
            <a:pPr>
              <a:spcBef>
                <a:spcPts val="600"/>
              </a:spcBef>
            </a:pPr>
            <a:r>
              <a:rPr lang="en-GB" sz="3200" dirty="0"/>
              <a:t>Windows: </a:t>
            </a:r>
            <a:r>
              <a:rPr lang="en-GB" sz="3200" b="1" dirty="0"/>
              <a:t>New Technology File system </a:t>
            </a:r>
            <a:r>
              <a:rPr lang="en-GB" sz="3200" dirty="0"/>
              <a:t>(NTFS) </a:t>
            </a:r>
          </a:p>
          <a:p>
            <a:pPr>
              <a:spcBef>
                <a:spcPts val="600"/>
              </a:spcBef>
            </a:pPr>
            <a:r>
              <a:rPr lang="en-GB" sz="3200" dirty="0">
                <a:solidFill>
                  <a:srgbClr val="202122"/>
                </a:solidFill>
              </a:rPr>
              <a:t>Unix: </a:t>
            </a:r>
            <a:r>
              <a:rPr lang="en-GB" sz="3200" b="1" i="0" dirty="0">
                <a:solidFill>
                  <a:srgbClr val="202122"/>
                </a:solidFill>
                <a:effectLst/>
              </a:rPr>
              <a:t>Unix File System </a:t>
            </a:r>
            <a:r>
              <a:rPr lang="en-GB" sz="3200" i="0" dirty="0">
                <a:solidFill>
                  <a:srgbClr val="202122"/>
                </a:solidFill>
                <a:effectLst/>
              </a:rPr>
              <a:t>(UFS)</a:t>
            </a:r>
            <a:endParaRPr lang="en-GB" sz="3200" dirty="0"/>
          </a:p>
          <a:p>
            <a:pPr>
              <a:spcBef>
                <a:spcPts val="600"/>
              </a:spcBef>
            </a:pPr>
            <a:r>
              <a:rPr lang="en-GB" sz="3200" dirty="0"/>
              <a:t>Linux: </a:t>
            </a:r>
            <a:r>
              <a:rPr lang="en-GB" sz="3200" b="1" dirty="0"/>
              <a:t>Extended File System </a:t>
            </a:r>
            <a:r>
              <a:rPr lang="en-GB" sz="3200" dirty="0"/>
              <a:t>(The EXT family e.g. xt2, ext3,ext4 &amp; </a:t>
            </a:r>
            <a:r>
              <a:rPr lang="en-GB" sz="3200" dirty="0" err="1"/>
              <a:t>ReiserFS</a:t>
            </a:r>
            <a:r>
              <a:rPr lang="en-GB" sz="3200" dirty="0"/>
              <a:t>) </a:t>
            </a:r>
          </a:p>
          <a:p>
            <a:pPr>
              <a:spcBef>
                <a:spcPts val="600"/>
              </a:spcBef>
            </a:pPr>
            <a:r>
              <a:rPr lang="en-GB" sz="3200" dirty="0"/>
              <a:t>Macs: </a:t>
            </a:r>
            <a:r>
              <a:rPr lang="en-GB" sz="3200" b="1" dirty="0"/>
              <a:t>Apple File System </a:t>
            </a:r>
            <a:r>
              <a:rPr lang="en-GB" sz="3200" dirty="0"/>
              <a:t>(APFS).</a:t>
            </a:r>
          </a:p>
          <a:p>
            <a:pPr marL="0" indent="0">
              <a:spcBef>
                <a:spcPts val="600"/>
              </a:spcBef>
              <a:buNone/>
            </a:pPr>
            <a:endParaRPr lang="en-GB" sz="3200" dirty="0"/>
          </a:p>
        </p:txBody>
      </p:sp>
    </p:spTree>
    <p:extLst>
      <p:ext uri="{BB962C8B-B14F-4D97-AF65-F5344CB8AC3E}">
        <p14:creationId xmlns:p14="http://schemas.microsoft.com/office/powerpoint/2010/main" val="32245024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8628" y="347812"/>
            <a:ext cx="10497060" cy="1033669"/>
          </a:xfrm>
        </p:spPr>
        <p:txBody>
          <a:bodyPr>
            <a:normAutofit/>
          </a:bodyPr>
          <a:lstStyle/>
          <a:p>
            <a:r>
              <a:rPr lang="en-GB" b="1" dirty="0">
                <a:solidFill>
                  <a:schemeClr val="bg1"/>
                </a:solidFill>
              </a:rPr>
              <a:t>File System Management &amp; the CLI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8228" y="1771276"/>
            <a:ext cx="6756589" cy="4866936"/>
          </a:xfrm>
        </p:spPr>
        <p:txBody>
          <a:bodyPr>
            <a:normAutofit fontScale="92500" lnSpcReduction="20000"/>
          </a:bodyPr>
          <a:lstStyle/>
          <a:p>
            <a:r>
              <a:rPr lang="en-GB" dirty="0"/>
              <a:t>A Computer’s file system whether local or cloud based is organised into directories that contain files.</a:t>
            </a:r>
          </a:p>
          <a:p>
            <a:r>
              <a:rPr lang="en-GB" dirty="0"/>
              <a:t>To view and modify directories in an OS we can use the GUI (e.g. File explorer) or the </a:t>
            </a:r>
            <a:r>
              <a:rPr lang="en-GB" b="1" dirty="0"/>
              <a:t>CLI</a:t>
            </a:r>
            <a:r>
              <a:rPr lang="en-GB" dirty="0"/>
              <a:t>.</a:t>
            </a:r>
          </a:p>
          <a:p>
            <a:r>
              <a:rPr lang="en-GB" dirty="0"/>
              <a:t>To </a:t>
            </a:r>
            <a:r>
              <a:rPr lang="en-GB" b="1" dirty="0"/>
              <a:t>manage a system </a:t>
            </a:r>
            <a:r>
              <a:rPr lang="en-GB" dirty="0"/>
              <a:t>we use both GUI and </a:t>
            </a:r>
            <a:r>
              <a:rPr lang="en-GB" b="1" dirty="0"/>
              <a:t>CLI</a:t>
            </a:r>
            <a:r>
              <a:rPr lang="en-GB" dirty="0"/>
              <a:t> interfaces.</a:t>
            </a:r>
          </a:p>
          <a:p>
            <a:r>
              <a:rPr lang="en-GB" dirty="0">
                <a:highlight>
                  <a:srgbClr val="FFFF00"/>
                </a:highlight>
              </a:rPr>
              <a:t>We can manage more System functionality on more OSs/Devices when we learn how to use CLIs</a:t>
            </a:r>
            <a:r>
              <a:rPr lang="en-GB" dirty="0"/>
              <a:t>.</a:t>
            </a:r>
          </a:p>
          <a:p>
            <a:pPr lvl="1"/>
            <a:r>
              <a:rPr lang="en-GB" dirty="0"/>
              <a:t>Many OSs and Server management functions commonly involves the use of CLI interfaces, as they have more advanced capabilities.</a:t>
            </a:r>
          </a:p>
          <a:p>
            <a:r>
              <a:rPr lang="en-GB" sz="2800" b="1" dirty="0">
                <a:effectLst/>
                <a:highlight>
                  <a:srgbClr val="FFFF00"/>
                </a:highlight>
                <a:ea typeface="Calibri" panose="020F0502020204030204" pitchFamily="34" charset="0"/>
                <a:cs typeface="Arial" panose="020B0604020202020204" pitchFamily="34" charset="0"/>
              </a:rPr>
              <a:t>Command Prompt</a:t>
            </a:r>
            <a:r>
              <a:rPr lang="en-GB" b="1" dirty="0">
                <a:highlight>
                  <a:srgbClr val="FFFF00"/>
                </a:highlight>
                <a:ea typeface="Calibri" panose="020F0502020204030204" pitchFamily="34" charset="0"/>
                <a:cs typeface="Arial" panose="020B0604020202020204" pitchFamily="34" charset="0"/>
              </a:rPr>
              <a:t> </a:t>
            </a:r>
            <a:r>
              <a:rPr lang="en-GB" sz="2800" dirty="0">
                <a:effectLst/>
                <a:highlight>
                  <a:srgbClr val="FFFF00"/>
                </a:highlight>
                <a:ea typeface="Calibri" panose="020F0502020204030204" pitchFamily="34" charset="0"/>
                <a:cs typeface="Arial" panose="020B0604020202020204" pitchFamily="34" charset="0"/>
              </a:rPr>
              <a:t>is used in </a:t>
            </a:r>
            <a:r>
              <a:rPr lang="en-GB" sz="2800" b="1" dirty="0">
                <a:effectLst/>
                <a:highlight>
                  <a:srgbClr val="FFFF00"/>
                </a:highlight>
                <a:ea typeface="Calibri" panose="020F0502020204030204" pitchFamily="34" charset="0"/>
                <a:cs typeface="Arial" panose="020B0604020202020204" pitchFamily="34" charset="0"/>
              </a:rPr>
              <a:t>Windows</a:t>
            </a:r>
            <a:r>
              <a:rPr lang="en-GB" sz="2800" dirty="0">
                <a:effectLst/>
                <a:highlight>
                  <a:srgbClr val="FFFF00"/>
                </a:highlight>
                <a:ea typeface="Calibri" panose="020F0502020204030204" pitchFamily="34" charset="0"/>
                <a:cs typeface="Arial" panose="020B0604020202020204" pitchFamily="34" charset="0"/>
              </a:rPr>
              <a:t> OSs to execute </a:t>
            </a:r>
            <a:r>
              <a:rPr lang="en-GB" sz="2800" b="1" dirty="0">
                <a:effectLst/>
                <a:highlight>
                  <a:srgbClr val="FFFF00"/>
                </a:highlight>
                <a:ea typeface="Calibri" panose="020F0502020204030204" pitchFamily="34" charset="0"/>
                <a:cs typeface="Arial" panose="020B0604020202020204" pitchFamily="34" charset="0"/>
              </a:rPr>
              <a:t>user entered ‘BATCH’ commands</a:t>
            </a:r>
            <a:r>
              <a:rPr lang="en-GB" sz="2800" dirty="0">
                <a:effectLst/>
                <a:highlight>
                  <a:srgbClr val="FFFF00"/>
                </a:highlight>
                <a:ea typeface="Calibri" panose="020F0502020204030204" pitchFamily="34" charset="0"/>
                <a:cs typeface="Arial" panose="020B0604020202020204" pitchFamily="34" charset="0"/>
              </a:rPr>
              <a:t>.</a:t>
            </a:r>
          </a:p>
        </p:txBody>
      </p:sp>
      <p:pic>
        <p:nvPicPr>
          <p:cNvPr id="11" name="Picture 10" descr="Graphical user interface, table&#10;&#10;Description automatically generated">
            <a:extLst>
              <a:ext uri="{FF2B5EF4-FFF2-40B4-BE49-F238E27FC236}">
                <a16:creationId xmlns:a16="http://schemas.microsoft.com/office/drawing/2014/main" id="{074B2B4F-0B69-40F6-AACA-8A19731792F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667" r="30359"/>
          <a:stretch/>
        </p:blipFill>
        <p:spPr>
          <a:xfrm>
            <a:off x="6944817" y="1209912"/>
            <a:ext cx="3200567" cy="3166587"/>
          </a:xfrm>
          <a:prstGeom prst="rect">
            <a:avLst/>
          </a:prstGeom>
        </p:spPr>
      </p:pic>
      <p:sp>
        <p:nvSpPr>
          <p:cNvPr id="13" name="TextBox 12">
            <a:extLst>
              <a:ext uri="{FF2B5EF4-FFF2-40B4-BE49-F238E27FC236}">
                <a16:creationId xmlns:a16="http://schemas.microsoft.com/office/drawing/2014/main" id="{4D0BC1A0-0DB2-4D50-9AA8-31C2339878F9}"/>
              </a:ext>
            </a:extLst>
          </p:cNvPr>
          <p:cNvSpPr txBox="1"/>
          <p:nvPr/>
        </p:nvSpPr>
        <p:spPr>
          <a:xfrm>
            <a:off x="7772416" y="7473149"/>
            <a:ext cx="3243272" cy="153888"/>
          </a:xfrm>
          <a:prstGeom prst="rect">
            <a:avLst/>
          </a:prstGeom>
          <a:noFill/>
        </p:spPr>
        <p:txBody>
          <a:bodyPr wrap="square" rtlCol="0">
            <a:spAutoFit/>
          </a:bodyPr>
          <a:lstStyle/>
          <a:p>
            <a:r>
              <a:rPr lang="en-GB" sz="400" dirty="0">
                <a:hlinkClick r:id="rId4" tooltip="http://angkabelia.blogspot.com/2013/07/open-source-file-manager-berbasis-web.html"/>
              </a:rPr>
              <a:t>This Photo</a:t>
            </a:r>
            <a:r>
              <a:rPr lang="en-GB" sz="400" dirty="0"/>
              <a:t> by Unknown Author is licensed under </a:t>
            </a:r>
            <a:r>
              <a:rPr lang="en-GB" sz="400" dirty="0">
                <a:hlinkClick r:id="rId5" tooltip="https://creativecommons.org/licenses/by/3.0/"/>
              </a:rPr>
              <a:t>CC BY</a:t>
            </a:r>
            <a:endParaRPr lang="en-GB" sz="400" dirty="0"/>
          </a:p>
        </p:txBody>
      </p:sp>
      <p:pic>
        <p:nvPicPr>
          <p:cNvPr id="4" name="Picture 3" descr="Text&#10;&#10;Description automatically generated">
            <a:extLst>
              <a:ext uri="{FF2B5EF4-FFF2-40B4-BE49-F238E27FC236}">
                <a16:creationId xmlns:a16="http://schemas.microsoft.com/office/drawing/2014/main" id="{2C8672C7-105C-4251-9CC1-1405A363D0B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497240" y="2454578"/>
            <a:ext cx="4324674" cy="3398237"/>
          </a:xfrm>
          <a:prstGeom prst="rect">
            <a:avLst/>
          </a:prstGeom>
        </p:spPr>
      </p:pic>
      <p:sp>
        <p:nvSpPr>
          <p:cNvPr id="5" name="TextBox 4">
            <a:extLst>
              <a:ext uri="{FF2B5EF4-FFF2-40B4-BE49-F238E27FC236}">
                <a16:creationId xmlns:a16="http://schemas.microsoft.com/office/drawing/2014/main" id="{A6FB14C9-727B-4FBA-AD33-D0A11E2AE552}"/>
              </a:ext>
            </a:extLst>
          </p:cNvPr>
          <p:cNvSpPr txBox="1"/>
          <p:nvPr/>
        </p:nvSpPr>
        <p:spPr>
          <a:xfrm>
            <a:off x="6635467" y="7233848"/>
            <a:ext cx="2705557" cy="184666"/>
          </a:xfrm>
          <a:prstGeom prst="rect">
            <a:avLst/>
          </a:prstGeom>
          <a:noFill/>
        </p:spPr>
        <p:txBody>
          <a:bodyPr wrap="square" rtlCol="0">
            <a:spAutoFit/>
          </a:bodyPr>
          <a:lstStyle/>
          <a:p>
            <a:r>
              <a:rPr lang="en-GB" sz="600">
                <a:hlinkClick r:id="rId7" tooltip="http://stackoverflow.com/questions/37862478/running-a-batch-file-through-command-prompt-system-cannot-find-the-path-specif"/>
              </a:rPr>
              <a:t>This Photo</a:t>
            </a:r>
            <a:r>
              <a:rPr lang="en-GB" sz="600"/>
              <a:t> by Unknown Author is licensed under </a:t>
            </a:r>
            <a:r>
              <a:rPr lang="en-GB" sz="600">
                <a:hlinkClick r:id="rId8" tooltip="https://creativecommons.org/licenses/by-sa/3.0/"/>
              </a:rPr>
              <a:t>CC BY-SA</a:t>
            </a:r>
            <a:endParaRPr lang="en-GB" sz="600"/>
          </a:p>
        </p:txBody>
      </p:sp>
      <p:pic>
        <p:nvPicPr>
          <p:cNvPr id="7" name="Picture 6" descr="Text&#10;&#10;Description automatically generated">
            <a:extLst>
              <a:ext uri="{FF2B5EF4-FFF2-40B4-BE49-F238E27FC236}">
                <a16:creationId xmlns:a16="http://schemas.microsoft.com/office/drawing/2014/main" id="{0EDF25A9-73E1-44AE-966E-BDF4DF1DD72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534400" y="4065123"/>
            <a:ext cx="3581241" cy="2493480"/>
          </a:xfrm>
          <a:prstGeom prst="rect">
            <a:avLst/>
          </a:prstGeom>
        </p:spPr>
      </p:pic>
      <p:sp>
        <p:nvSpPr>
          <p:cNvPr id="9" name="TextBox 8">
            <a:extLst>
              <a:ext uri="{FF2B5EF4-FFF2-40B4-BE49-F238E27FC236}">
                <a16:creationId xmlns:a16="http://schemas.microsoft.com/office/drawing/2014/main" id="{8FF0B0C5-EDB0-465F-8B3F-0428F0821BD8}"/>
              </a:ext>
            </a:extLst>
          </p:cNvPr>
          <p:cNvSpPr txBox="1"/>
          <p:nvPr/>
        </p:nvSpPr>
        <p:spPr>
          <a:xfrm>
            <a:off x="6705569" y="7370144"/>
            <a:ext cx="2404871" cy="184666"/>
          </a:xfrm>
          <a:prstGeom prst="rect">
            <a:avLst/>
          </a:prstGeom>
          <a:noFill/>
        </p:spPr>
        <p:txBody>
          <a:bodyPr wrap="square" rtlCol="0">
            <a:spAutoFit/>
          </a:bodyPr>
          <a:lstStyle/>
          <a:p>
            <a:r>
              <a:rPr lang="en-GB" sz="600" dirty="0">
                <a:hlinkClick r:id="rId10" tooltip="https://askubuntu.com/questions/119683/how-to-add-a-custom-shape-in-the-beginning-of-terminal-command-prompt"/>
              </a:rPr>
              <a:t>This Photo</a:t>
            </a:r>
            <a:r>
              <a:rPr lang="en-GB" sz="600" dirty="0"/>
              <a:t> by Unknown Author is licensed under </a:t>
            </a:r>
            <a:r>
              <a:rPr lang="en-GB" sz="600" dirty="0">
                <a:hlinkClick r:id="rId8" tooltip="https://creativecommons.org/licenses/by-sa/3.0/"/>
              </a:rPr>
              <a:t>CC BY-SA</a:t>
            </a:r>
            <a:endParaRPr lang="en-GB" sz="600" dirty="0"/>
          </a:p>
        </p:txBody>
      </p:sp>
    </p:spTree>
    <p:extLst>
      <p:ext uri="{BB962C8B-B14F-4D97-AF65-F5344CB8AC3E}">
        <p14:creationId xmlns:p14="http://schemas.microsoft.com/office/powerpoint/2010/main" val="21029931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30463" y="404214"/>
            <a:ext cx="9895951" cy="1033669"/>
          </a:xfrm>
        </p:spPr>
        <p:txBody>
          <a:bodyPr>
            <a:normAutofit/>
          </a:bodyPr>
          <a:lstStyle/>
          <a:p>
            <a:r>
              <a:rPr lang="en-GB" sz="5400" b="1" dirty="0">
                <a:solidFill>
                  <a:srgbClr val="FFFFFF"/>
                </a:solidFill>
              </a:rPr>
              <a:t>Bg. </a:t>
            </a:r>
            <a:r>
              <a:rPr lang="en-GB" sz="4000" b="1" dirty="0">
                <a:solidFill>
                  <a:srgbClr val="FFFFFF"/>
                </a:solidFill>
              </a:rPr>
              <a:t>Command prompt &amp;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7547" y="1853450"/>
            <a:ext cx="8555073" cy="3505265"/>
          </a:xfrm>
        </p:spPr>
        <p:txBody>
          <a:bodyPr>
            <a:noAutofit/>
          </a:bodyPr>
          <a:lstStyle/>
          <a:p>
            <a:r>
              <a:rPr lang="en-GB" sz="2600" dirty="0"/>
              <a:t>The</a:t>
            </a:r>
            <a:r>
              <a:rPr lang="en-GB" sz="2600" b="1" dirty="0"/>
              <a:t> CLI</a:t>
            </a:r>
            <a:r>
              <a:rPr lang="en-GB" sz="2600" dirty="0"/>
              <a:t> in Windows is called the </a:t>
            </a:r>
            <a:r>
              <a:rPr lang="en-GB" sz="2600" b="1" dirty="0"/>
              <a:t>command prompt. </a:t>
            </a:r>
          </a:p>
          <a:p>
            <a:r>
              <a:rPr lang="en-GB" sz="2600" dirty="0"/>
              <a:t>It’s program file is </a:t>
            </a:r>
            <a:r>
              <a:rPr lang="en-GB" sz="2600" b="1" dirty="0">
                <a:effectLst/>
                <a:ea typeface="Calibri" panose="020F0502020204030204" pitchFamily="34" charset="0"/>
                <a:cs typeface="Arial" panose="020B0604020202020204" pitchFamily="34" charset="0"/>
              </a:rPr>
              <a:t>cmd.exe.</a:t>
            </a:r>
          </a:p>
          <a:p>
            <a:r>
              <a:rPr lang="en-GB" sz="2600" dirty="0">
                <a:ea typeface="Calibri" panose="020F0502020204030204" pitchFamily="34" charset="0"/>
                <a:cs typeface="Arial" panose="020B0604020202020204" pitchFamily="34" charset="0"/>
              </a:rPr>
              <a:t>It</a:t>
            </a:r>
            <a:r>
              <a:rPr lang="en-GB" sz="2600" b="1" dirty="0">
                <a:ea typeface="Calibri" panose="020F0502020204030204" pitchFamily="34" charset="0"/>
                <a:cs typeface="Arial" panose="020B0604020202020204" pitchFamily="34" charset="0"/>
              </a:rPr>
              <a:t>’</a:t>
            </a:r>
            <a:r>
              <a:rPr lang="en-GB" sz="2600" dirty="0">
                <a:effectLst/>
                <a:ea typeface="Calibri" panose="020F0502020204030204" pitchFamily="34" charset="0"/>
                <a:cs typeface="Arial" panose="020B0604020202020204" pitchFamily="34" charset="0"/>
              </a:rPr>
              <a:t>s a </a:t>
            </a:r>
            <a:r>
              <a:rPr lang="en-GB" sz="2600" b="1" dirty="0">
                <a:effectLst/>
                <a:ea typeface="Calibri" panose="020F0502020204030204" pitchFamily="34" charset="0"/>
                <a:cs typeface="Arial" panose="020B0604020202020204" pitchFamily="34" charset="0"/>
              </a:rPr>
              <a:t>command-line interpreter </a:t>
            </a:r>
            <a:r>
              <a:rPr lang="en-GB" sz="2600" dirty="0">
                <a:effectLst/>
                <a:ea typeface="Calibri" panose="020F0502020204030204" pitchFamily="34" charset="0"/>
                <a:cs typeface="Arial" panose="020B0604020202020204" pitchFamily="34" charset="0"/>
              </a:rPr>
              <a:t>for Windows and used in some other OSs (IBM OS/2 and derivatives e.g. </a:t>
            </a:r>
            <a:r>
              <a:rPr lang="en-GB" sz="2600" dirty="0" err="1">
                <a:effectLst/>
                <a:ea typeface="Calibri" panose="020F0502020204030204" pitchFamily="34" charset="0"/>
                <a:cs typeface="Arial" panose="020B0604020202020204" pitchFamily="34" charset="0"/>
              </a:rPr>
              <a:t>eComStation</a:t>
            </a:r>
            <a:r>
              <a:rPr lang="en-GB" sz="2600" dirty="0">
                <a:effectLst/>
                <a:ea typeface="Calibri" panose="020F0502020204030204" pitchFamily="34" charset="0"/>
                <a:cs typeface="Arial" panose="020B0604020202020204" pitchFamily="34" charset="0"/>
              </a:rPr>
              <a:t>, </a:t>
            </a:r>
            <a:r>
              <a:rPr lang="en-GB" sz="2600" dirty="0" err="1">
                <a:effectLst/>
                <a:ea typeface="Calibri" panose="020F0502020204030204" pitchFamily="34" charset="0"/>
                <a:cs typeface="Arial" panose="020B0604020202020204" pitchFamily="34" charset="0"/>
              </a:rPr>
              <a:t>ArcaOS</a:t>
            </a:r>
            <a:r>
              <a:rPr lang="en-GB" sz="2600" dirty="0">
                <a:effectLst/>
                <a:ea typeface="Calibri" panose="020F0502020204030204" pitchFamily="34" charset="0"/>
                <a:cs typeface="Arial" panose="020B0604020202020204" pitchFamily="34" charset="0"/>
              </a:rPr>
              <a:t>, and </a:t>
            </a:r>
            <a:r>
              <a:rPr lang="en-GB" sz="2600" dirty="0">
                <a:effectLst/>
                <a:ea typeface="Calibri" panose="020F0502020204030204" pitchFamily="34" charset="0"/>
                <a:cs typeface="Arial" panose="020B0604020202020204" pitchFamily="34" charset="0"/>
                <a:hlinkClick r:id="rId3"/>
              </a:rPr>
              <a:t>ReactOS</a:t>
            </a:r>
            <a:r>
              <a:rPr lang="en-GB" sz="2600" dirty="0">
                <a:effectLst/>
                <a:ea typeface="Calibri" panose="020F0502020204030204" pitchFamily="34" charset="0"/>
                <a:cs typeface="Arial" panose="020B0604020202020204" pitchFamily="34" charset="0"/>
              </a:rPr>
              <a:t> </a:t>
            </a:r>
            <a:r>
              <a:rPr lang="en-GB" sz="2600" dirty="0">
                <a:ea typeface="Calibri" panose="020F0502020204030204" pitchFamily="34" charset="0"/>
                <a:cs typeface="Arial" panose="020B0604020202020204" pitchFamily="34" charset="0"/>
              </a:rPr>
              <a:t>O</a:t>
            </a:r>
            <a:r>
              <a:rPr lang="en-GB" sz="2600" dirty="0">
                <a:effectLst/>
                <a:ea typeface="Calibri" panose="020F0502020204030204" pitchFamily="34" charset="0"/>
                <a:cs typeface="Arial" panose="020B0604020202020204" pitchFamily="34" charset="0"/>
              </a:rPr>
              <a:t>perating Systems (Open Source Windows OS – in development).</a:t>
            </a:r>
          </a:p>
          <a:p>
            <a:r>
              <a:rPr lang="en-GB" sz="2600" dirty="0"/>
              <a:t>On a Mac or Linux the </a:t>
            </a:r>
            <a:r>
              <a:rPr lang="en-GB" sz="2600" b="1" dirty="0"/>
              <a:t>CLI</a:t>
            </a:r>
            <a:r>
              <a:rPr lang="en-GB" sz="2600" dirty="0"/>
              <a:t> is known as the </a:t>
            </a:r>
            <a:r>
              <a:rPr lang="en-GB" sz="2600" b="1" dirty="0"/>
              <a:t>Terminal</a:t>
            </a:r>
            <a:r>
              <a:rPr lang="en-GB" sz="2600" dirty="0"/>
              <a:t> or </a:t>
            </a:r>
            <a:r>
              <a:rPr lang="en-GB" sz="2600" b="1" dirty="0"/>
              <a:t>Shell</a:t>
            </a:r>
            <a:r>
              <a:rPr lang="en-GB" sz="2600" dirty="0"/>
              <a:t>.</a:t>
            </a:r>
          </a:p>
        </p:txBody>
      </p:sp>
      <p:pic>
        <p:nvPicPr>
          <p:cNvPr id="3" name="Picture 2" descr="Text&#10;&#10;Description automatically generated">
            <a:extLst>
              <a:ext uri="{FF2B5EF4-FFF2-40B4-BE49-F238E27FC236}">
                <a16:creationId xmlns:a16="http://schemas.microsoft.com/office/drawing/2014/main" id="{6C7ED657-0AD4-A579-3F16-7EED53A5247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0946"/>
          <a:stretch/>
        </p:blipFill>
        <p:spPr>
          <a:xfrm>
            <a:off x="8339275" y="217141"/>
            <a:ext cx="3721608" cy="2844099"/>
          </a:xfrm>
          <a:prstGeom prst="rect">
            <a:avLst/>
          </a:prstGeom>
        </p:spPr>
      </p:pic>
      <p:sp>
        <p:nvSpPr>
          <p:cNvPr id="7" name="TextBox 6">
            <a:extLst>
              <a:ext uri="{FF2B5EF4-FFF2-40B4-BE49-F238E27FC236}">
                <a16:creationId xmlns:a16="http://schemas.microsoft.com/office/drawing/2014/main" id="{18CF7CCD-B9E4-6F39-1448-465892D4D68D}"/>
              </a:ext>
            </a:extLst>
          </p:cNvPr>
          <p:cNvSpPr txBox="1"/>
          <p:nvPr/>
        </p:nvSpPr>
        <p:spPr>
          <a:xfrm>
            <a:off x="8751765" y="3071654"/>
            <a:ext cx="3086343" cy="200055"/>
          </a:xfrm>
          <a:prstGeom prst="rect">
            <a:avLst/>
          </a:prstGeom>
          <a:noFill/>
        </p:spPr>
        <p:txBody>
          <a:bodyPr wrap="square" rtlCol="0">
            <a:spAutoFit/>
          </a:bodyPr>
          <a:lstStyle/>
          <a:p>
            <a:pPr algn="ctr"/>
            <a:r>
              <a:rPr lang="en-GB" sz="700" dirty="0">
                <a:hlinkClick r:id="rId5" tooltip="https://en.wikipedia.org/wiki/Path_(computing)"/>
              </a:rPr>
              <a:t>This Photo</a:t>
            </a:r>
            <a:r>
              <a:rPr lang="en-GB" sz="700" dirty="0"/>
              <a:t> by Unknown Author is licensed under </a:t>
            </a:r>
            <a:r>
              <a:rPr lang="en-GB" sz="700" dirty="0">
                <a:hlinkClick r:id="rId6" tooltip="https://creativecommons.org/licenses/by-sa/3.0/"/>
              </a:rPr>
              <a:t>CC BY-SA</a:t>
            </a:r>
            <a:endParaRPr lang="en-GB" sz="700" dirty="0"/>
          </a:p>
        </p:txBody>
      </p:sp>
      <p:sp>
        <p:nvSpPr>
          <p:cNvPr id="11" name="TextBox 10">
            <a:extLst>
              <a:ext uri="{FF2B5EF4-FFF2-40B4-BE49-F238E27FC236}">
                <a16:creationId xmlns:a16="http://schemas.microsoft.com/office/drawing/2014/main" id="{5D64C150-CF1B-A757-1EBE-19D7FE4FA8FE}"/>
              </a:ext>
            </a:extLst>
          </p:cNvPr>
          <p:cNvSpPr txBox="1"/>
          <p:nvPr/>
        </p:nvSpPr>
        <p:spPr>
          <a:xfrm>
            <a:off x="177547" y="4923753"/>
            <a:ext cx="11648813" cy="1692771"/>
          </a:xfrm>
          <a:prstGeom prst="rect">
            <a:avLst/>
          </a:prstGeom>
          <a:noFill/>
        </p:spPr>
        <p:txBody>
          <a:bodyPr wrap="square">
            <a:spAutoFit/>
          </a:bodyPr>
          <a:lstStyle/>
          <a:p>
            <a:pPr marL="285750" indent="-285750">
              <a:buFont typeface="Arial" panose="020B0604020202020204" pitchFamily="34" charset="0"/>
              <a:buChar char="•"/>
            </a:pPr>
            <a:r>
              <a:rPr lang="en-US" sz="2600" b="0" i="0" dirty="0">
                <a:solidFill>
                  <a:srgbClr val="3A3A3A"/>
                </a:solidFill>
                <a:effectLst/>
              </a:rPr>
              <a:t>CMD stands for </a:t>
            </a:r>
            <a:r>
              <a:rPr lang="en-US" sz="2600" b="1" i="0" dirty="0">
                <a:solidFill>
                  <a:srgbClr val="3A3A3A"/>
                </a:solidFill>
                <a:effectLst/>
              </a:rPr>
              <a:t>Command</a:t>
            </a:r>
            <a:r>
              <a:rPr lang="en-US" sz="2600" b="0" i="0" dirty="0">
                <a:solidFill>
                  <a:srgbClr val="3A3A3A"/>
                </a:solidFill>
                <a:effectLst/>
              </a:rPr>
              <a:t>. A command is an instruction given to the computer </a:t>
            </a:r>
            <a:r>
              <a:rPr lang="en-US" sz="2600" dirty="0">
                <a:solidFill>
                  <a:srgbClr val="3A3A3A"/>
                </a:solidFill>
              </a:rPr>
              <a:t>that</a:t>
            </a:r>
            <a:r>
              <a:rPr lang="en-US" sz="2600" b="0" i="0" dirty="0">
                <a:solidFill>
                  <a:srgbClr val="3A3A3A"/>
                </a:solidFill>
                <a:effectLst/>
              </a:rPr>
              <a:t> tells it to do something. </a:t>
            </a:r>
          </a:p>
          <a:p>
            <a:pPr marL="285750" indent="-285750">
              <a:buFont typeface="Arial" panose="020B0604020202020204" pitchFamily="34" charset="0"/>
              <a:buChar char="•"/>
            </a:pPr>
            <a:r>
              <a:rPr lang="en-US" sz="2600" dirty="0">
                <a:solidFill>
                  <a:srgbClr val="3A3A3A"/>
                </a:solidFill>
              </a:rPr>
              <a:t>The </a:t>
            </a:r>
            <a:r>
              <a:rPr lang="en-US" sz="2600" b="1" dirty="0">
                <a:solidFill>
                  <a:srgbClr val="3A3A3A"/>
                </a:solidFill>
              </a:rPr>
              <a:t>cmd.exe CLI </a:t>
            </a:r>
            <a:r>
              <a:rPr lang="en-US" sz="2600" dirty="0">
                <a:solidFill>
                  <a:srgbClr val="3A3A3A"/>
                </a:solidFill>
              </a:rPr>
              <a:t>executes the commands we enter.</a:t>
            </a:r>
          </a:p>
          <a:p>
            <a:pPr marL="285750" indent="-285750">
              <a:buFont typeface="Arial" panose="020B0604020202020204" pitchFamily="34" charset="0"/>
              <a:buChar char="•"/>
            </a:pPr>
            <a:r>
              <a:rPr lang="en-US" sz="2600" b="1" i="0" dirty="0">
                <a:solidFill>
                  <a:srgbClr val="3A3A3A"/>
                </a:solidFill>
                <a:effectLst/>
                <a:highlight>
                  <a:srgbClr val="FFFF00"/>
                </a:highlight>
              </a:rPr>
              <a:t>BATCH is a command script language </a:t>
            </a:r>
            <a:r>
              <a:rPr lang="en-US" sz="2600" b="0" i="0" dirty="0">
                <a:solidFill>
                  <a:srgbClr val="3A3A3A"/>
                </a:solidFill>
                <a:effectLst/>
                <a:highlight>
                  <a:srgbClr val="FFFF00"/>
                </a:highlight>
              </a:rPr>
              <a:t>used in the MS Windows CMD CLI.</a:t>
            </a:r>
          </a:p>
        </p:txBody>
      </p:sp>
    </p:spTree>
    <p:extLst>
      <p:ext uri="{BB962C8B-B14F-4D97-AF65-F5344CB8AC3E}">
        <p14:creationId xmlns:p14="http://schemas.microsoft.com/office/powerpoint/2010/main" val="14309762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a:bodyPr>
          <a:lstStyle/>
          <a:p>
            <a:r>
              <a:rPr lang="en-GB" sz="4000" b="1" dirty="0">
                <a:solidFill>
                  <a:srgbClr val="FFFFFF"/>
                </a:solidFill>
              </a:rPr>
              <a:t>Basic ‘BATCH’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45" y="1590741"/>
            <a:ext cx="11732645" cy="4905470"/>
          </a:xfrm>
        </p:spPr>
        <p:txBody>
          <a:bodyPr>
            <a:noAutofit/>
          </a:bodyPr>
          <a:lstStyle/>
          <a:p>
            <a:pPr>
              <a:lnSpc>
                <a:spcPct val="100000"/>
              </a:lnSpc>
              <a:spcBef>
                <a:spcPts val="0"/>
              </a:spcBef>
            </a:pPr>
            <a:r>
              <a:rPr lang="en-GB" b="1" i="0" dirty="0" err="1">
                <a:solidFill>
                  <a:srgbClr val="202124"/>
                </a:solidFill>
                <a:effectLst/>
              </a:rPr>
              <a:t>dir</a:t>
            </a:r>
            <a:r>
              <a:rPr lang="en-GB" dirty="0">
                <a:solidFill>
                  <a:srgbClr val="202124"/>
                </a:solidFill>
              </a:rPr>
              <a:t> -</a:t>
            </a:r>
            <a:r>
              <a:rPr lang="en-GB" b="0" i="0" dirty="0">
                <a:solidFill>
                  <a:srgbClr val="202124"/>
                </a:solidFill>
                <a:effectLst/>
              </a:rPr>
              <a:t> Display the list of contents in the current directory.</a:t>
            </a:r>
          </a:p>
          <a:p>
            <a:pPr>
              <a:lnSpc>
                <a:spcPct val="100000"/>
              </a:lnSpc>
              <a:spcBef>
                <a:spcPts val="0"/>
              </a:spcBef>
            </a:pPr>
            <a:r>
              <a:rPr lang="en-GB" b="1" dirty="0">
                <a:solidFill>
                  <a:srgbClr val="202124"/>
                </a:solidFill>
              </a:rPr>
              <a:t>c</a:t>
            </a:r>
            <a:r>
              <a:rPr lang="en-GB" b="1" i="0" dirty="0">
                <a:solidFill>
                  <a:srgbClr val="202124"/>
                </a:solidFill>
                <a:effectLst/>
              </a:rPr>
              <a:t>d</a:t>
            </a:r>
            <a:r>
              <a:rPr lang="en-GB" dirty="0">
                <a:solidFill>
                  <a:srgbClr val="202124"/>
                </a:solidFill>
              </a:rPr>
              <a:t> -</a:t>
            </a:r>
            <a:r>
              <a:rPr lang="en-GB" b="0" i="0" dirty="0">
                <a:solidFill>
                  <a:srgbClr val="202124"/>
                </a:solidFill>
                <a:effectLst/>
              </a:rPr>
              <a:t> cd followed by a directory/folder name to change directory.</a:t>
            </a:r>
          </a:p>
          <a:p>
            <a:pPr>
              <a:lnSpc>
                <a:spcPct val="100000"/>
              </a:lnSpc>
              <a:spcBef>
                <a:spcPts val="0"/>
              </a:spcBef>
            </a:pPr>
            <a:r>
              <a:rPr lang="en-GB" b="1" dirty="0">
                <a:solidFill>
                  <a:srgbClr val="202124"/>
                </a:solidFill>
              </a:rPr>
              <a:t>cd.. -</a:t>
            </a:r>
            <a:r>
              <a:rPr lang="en-GB" dirty="0">
                <a:solidFill>
                  <a:srgbClr val="202124"/>
                </a:solidFill>
              </a:rPr>
              <a:t> Takes you back up a directory. Or ../.. To go back up 2 directories.</a:t>
            </a:r>
          </a:p>
          <a:p>
            <a:pPr>
              <a:lnSpc>
                <a:spcPct val="100000"/>
              </a:lnSpc>
              <a:spcBef>
                <a:spcPts val="0"/>
              </a:spcBef>
            </a:pPr>
            <a:r>
              <a:rPr lang="en-GB" b="1" i="0" dirty="0" err="1">
                <a:solidFill>
                  <a:srgbClr val="202124"/>
                </a:solidFill>
                <a:effectLst/>
              </a:rPr>
              <a:t>mkdir</a:t>
            </a:r>
            <a:r>
              <a:rPr lang="en-GB" b="1" i="0" dirty="0">
                <a:solidFill>
                  <a:srgbClr val="202124"/>
                </a:solidFill>
                <a:effectLst/>
              </a:rPr>
              <a:t> test </a:t>
            </a:r>
            <a:r>
              <a:rPr lang="en-GB" b="0" i="0" dirty="0">
                <a:solidFill>
                  <a:srgbClr val="202124"/>
                </a:solidFill>
                <a:effectLst/>
              </a:rPr>
              <a:t>- creates a new folder with the name ‘test’. Check if it's there by using the ‘</a:t>
            </a:r>
            <a:r>
              <a:rPr lang="en-GB" b="0" i="0" dirty="0" err="1">
                <a:solidFill>
                  <a:srgbClr val="202124"/>
                </a:solidFill>
                <a:effectLst/>
              </a:rPr>
              <a:t>dir</a:t>
            </a:r>
            <a:r>
              <a:rPr lang="en-GB" b="0" i="0" dirty="0">
                <a:solidFill>
                  <a:srgbClr val="202124"/>
                </a:solidFill>
                <a:effectLst/>
              </a:rPr>
              <a:t>’ command. </a:t>
            </a:r>
          </a:p>
          <a:p>
            <a:pPr>
              <a:lnSpc>
                <a:spcPct val="100000"/>
              </a:lnSpc>
              <a:spcBef>
                <a:spcPts val="0"/>
              </a:spcBef>
            </a:pPr>
            <a:r>
              <a:rPr lang="en-GB" b="1" i="0" dirty="0" err="1">
                <a:solidFill>
                  <a:srgbClr val="202124"/>
                </a:solidFill>
                <a:effectLst/>
              </a:rPr>
              <a:t>rmdir</a:t>
            </a:r>
            <a:r>
              <a:rPr lang="en-GB" b="1" i="0" dirty="0">
                <a:solidFill>
                  <a:srgbClr val="202124"/>
                </a:solidFill>
                <a:effectLst/>
              </a:rPr>
              <a:t> test </a:t>
            </a:r>
            <a:r>
              <a:rPr lang="en-GB" b="0" i="0" dirty="0">
                <a:solidFill>
                  <a:srgbClr val="202124"/>
                </a:solidFill>
                <a:effectLst/>
              </a:rPr>
              <a:t>– deletes a folder.</a:t>
            </a:r>
          </a:p>
          <a:p>
            <a:pPr>
              <a:lnSpc>
                <a:spcPct val="100000"/>
              </a:lnSpc>
              <a:spcBef>
                <a:spcPts val="0"/>
              </a:spcBef>
            </a:pPr>
            <a:r>
              <a:rPr lang="en-GB" b="1" dirty="0">
                <a:solidFill>
                  <a:srgbClr val="202124"/>
                </a:solidFill>
              </a:rPr>
              <a:t>copy * University/ </a:t>
            </a:r>
            <a:r>
              <a:rPr lang="en-GB" dirty="0">
                <a:solidFill>
                  <a:srgbClr val="202124"/>
                </a:solidFill>
              </a:rPr>
              <a:t>- Copies all files in current folder to the ‘University’ folder.</a:t>
            </a:r>
          </a:p>
          <a:p>
            <a:pPr>
              <a:lnSpc>
                <a:spcPct val="100000"/>
              </a:lnSpc>
              <a:spcBef>
                <a:spcPts val="0"/>
              </a:spcBef>
            </a:pPr>
            <a:r>
              <a:rPr lang="en-GB" b="1" dirty="0">
                <a:solidFill>
                  <a:srgbClr val="202124"/>
                </a:solidFill>
              </a:rPr>
              <a:t>del Notes.txt </a:t>
            </a:r>
            <a:r>
              <a:rPr lang="en-GB" dirty="0">
                <a:solidFill>
                  <a:srgbClr val="202124"/>
                </a:solidFill>
              </a:rPr>
              <a:t>– removes a file or ‘</a:t>
            </a:r>
            <a:r>
              <a:rPr lang="en-GB" b="1" dirty="0">
                <a:solidFill>
                  <a:srgbClr val="202124"/>
                </a:solidFill>
              </a:rPr>
              <a:t>del *</a:t>
            </a:r>
            <a:r>
              <a:rPr lang="en-GB" dirty="0">
                <a:solidFill>
                  <a:srgbClr val="202124"/>
                </a:solidFill>
              </a:rPr>
              <a:t>’ removes all files in the current folder.</a:t>
            </a:r>
            <a:endParaRPr lang="en-GB" b="0" i="0" dirty="0">
              <a:solidFill>
                <a:srgbClr val="202124"/>
              </a:solidFill>
              <a:effectLst/>
            </a:endParaRPr>
          </a:p>
          <a:p>
            <a:pPr>
              <a:lnSpc>
                <a:spcPct val="100000"/>
              </a:lnSpc>
              <a:spcBef>
                <a:spcPts val="0"/>
              </a:spcBef>
            </a:pPr>
            <a:r>
              <a:rPr lang="en-GB" b="1" dirty="0" err="1">
                <a:solidFill>
                  <a:srgbClr val="202124"/>
                </a:solidFill>
              </a:rPr>
              <a:t>c</a:t>
            </a:r>
            <a:r>
              <a:rPr lang="en-GB" b="1" i="0" dirty="0" err="1">
                <a:solidFill>
                  <a:srgbClr val="202124"/>
                </a:solidFill>
                <a:effectLst/>
              </a:rPr>
              <a:t>ls</a:t>
            </a:r>
            <a:r>
              <a:rPr lang="en-GB" dirty="0">
                <a:solidFill>
                  <a:srgbClr val="202124"/>
                </a:solidFill>
              </a:rPr>
              <a:t> -</a:t>
            </a:r>
            <a:r>
              <a:rPr lang="en-GB" b="0" i="0" dirty="0">
                <a:solidFill>
                  <a:srgbClr val="202124"/>
                </a:solidFill>
                <a:effectLst/>
              </a:rPr>
              <a:t> Clear the window.</a:t>
            </a:r>
          </a:p>
          <a:p>
            <a:pPr>
              <a:lnSpc>
                <a:spcPct val="100000"/>
              </a:lnSpc>
              <a:spcBef>
                <a:spcPts val="0"/>
              </a:spcBef>
            </a:pPr>
            <a:r>
              <a:rPr lang="en-GB" b="1" dirty="0">
                <a:solidFill>
                  <a:srgbClr val="202124"/>
                </a:solidFill>
              </a:rPr>
              <a:t>h</a:t>
            </a:r>
            <a:r>
              <a:rPr lang="en-GB" b="1" i="0" dirty="0">
                <a:solidFill>
                  <a:srgbClr val="202124"/>
                </a:solidFill>
                <a:effectLst/>
              </a:rPr>
              <a:t>elp</a:t>
            </a:r>
            <a:r>
              <a:rPr lang="en-GB" dirty="0">
                <a:solidFill>
                  <a:srgbClr val="202124"/>
                </a:solidFill>
              </a:rPr>
              <a:t> -</a:t>
            </a:r>
            <a:r>
              <a:rPr lang="en-GB" b="0" i="0" dirty="0">
                <a:solidFill>
                  <a:srgbClr val="202124"/>
                </a:solidFill>
                <a:effectLst/>
              </a:rPr>
              <a:t> Display a list of </a:t>
            </a:r>
            <a:r>
              <a:rPr lang="en-GB" i="0" dirty="0">
                <a:solidFill>
                  <a:srgbClr val="202124"/>
                </a:solidFill>
                <a:effectLst/>
              </a:rPr>
              <a:t>commands or help about a specific command e.g. Try: help dir.</a:t>
            </a:r>
          </a:p>
          <a:p>
            <a:pPr>
              <a:lnSpc>
                <a:spcPct val="100000"/>
              </a:lnSpc>
              <a:spcBef>
                <a:spcPts val="0"/>
              </a:spcBef>
            </a:pPr>
            <a:r>
              <a:rPr lang="en-GB" b="1" dirty="0">
                <a:solidFill>
                  <a:srgbClr val="202124"/>
                </a:solidFill>
              </a:rPr>
              <a:t>echo -</a:t>
            </a:r>
            <a:r>
              <a:rPr lang="en-GB" dirty="0">
                <a:solidFill>
                  <a:srgbClr val="202124"/>
                </a:solidFill>
              </a:rPr>
              <a:t> Displays a message typed after the command.</a:t>
            </a:r>
            <a:endParaRPr lang="en-GB" b="0" i="0" dirty="0">
              <a:solidFill>
                <a:srgbClr val="202124"/>
              </a:solidFill>
              <a:effectLst/>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87971" y="574527"/>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33D6107B-C0FD-4111-8FA4-42C94D87D37D}"/>
              </a:ext>
            </a:extLst>
          </p:cNvPr>
          <p:cNvSpPr txBox="1"/>
          <p:nvPr/>
        </p:nvSpPr>
        <p:spPr>
          <a:xfrm rot="296077">
            <a:off x="9115174" y="2002682"/>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69698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9915"/>
            <a:ext cx="9895951" cy="1033669"/>
          </a:xfrm>
        </p:spPr>
        <p:txBody>
          <a:bodyPr>
            <a:normAutofit/>
          </a:bodyPr>
          <a:lstStyle/>
          <a:p>
            <a:r>
              <a:rPr lang="en-GB" sz="4000" b="1" dirty="0">
                <a:solidFill>
                  <a:srgbClr val="FFFFFF"/>
                </a:solidFill>
              </a:rPr>
              <a:t>More commands: more command ;)</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83743" y="2187578"/>
            <a:ext cx="10824509" cy="4211989"/>
          </a:xfrm>
        </p:spPr>
        <p:txBody>
          <a:bodyPr>
            <a:noAutofit/>
          </a:bodyPr>
          <a:lstStyle/>
          <a:p>
            <a:pPr>
              <a:lnSpc>
                <a:spcPct val="100000"/>
              </a:lnSpc>
              <a:spcBef>
                <a:spcPts val="0"/>
              </a:spcBef>
            </a:pPr>
            <a:r>
              <a:rPr lang="en-GB" sz="3200" b="1" i="0" dirty="0" err="1">
                <a:solidFill>
                  <a:srgbClr val="202124"/>
                </a:solidFill>
                <a:effectLst/>
              </a:rPr>
              <a:t>dir</a:t>
            </a:r>
            <a:r>
              <a:rPr lang="en-GB" sz="3200" dirty="0">
                <a:solidFill>
                  <a:srgbClr val="202124"/>
                </a:solidFill>
              </a:rPr>
              <a:t> -</a:t>
            </a:r>
            <a:r>
              <a:rPr lang="en-GB" sz="3200" b="0" i="0" dirty="0">
                <a:solidFill>
                  <a:srgbClr val="202124"/>
                </a:solidFill>
                <a:effectLst/>
              </a:rPr>
              <a:t> Display the list of contents in the current directory.</a:t>
            </a:r>
          </a:p>
          <a:p>
            <a:pPr lvl="1">
              <a:lnSpc>
                <a:spcPct val="100000"/>
              </a:lnSpc>
              <a:spcBef>
                <a:spcPts val="0"/>
              </a:spcBef>
            </a:pPr>
            <a:r>
              <a:rPr lang="en-US" sz="2800" b="1" i="0" dirty="0">
                <a:solidFill>
                  <a:srgbClr val="212529"/>
                </a:solidFill>
                <a:effectLst/>
              </a:rPr>
              <a:t>more</a:t>
            </a:r>
            <a:r>
              <a:rPr lang="en-US" sz="2800" b="0" i="0" dirty="0">
                <a:solidFill>
                  <a:srgbClr val="212529"/>
                </a:solidFill>
                <a:effectLst/>
              </a:rPr>
              <a:t> command - Used to output text to the screen, up to a screen at a time e.g.</a:t>
            </a:r>
          </a:p>
          <a:p>
            <a:pPr lvl="1">
              <a:lnSpc>
                <a:spcPct val="100000"/>
              </a:lnSpc>
              <a:spcBef>
                <a:spcPts val="0"/>
              </a:spcBef>
            </a:pPr>
            <a:r>
              <a:rPr lang="en-US" sz="2800" b="1" i="0" dirty="0">
                <a:solidFill>
                  <a:srgbClr val="212529"/>
                </a:solidFill>
                <a:effectLst/>
              </a:rPr>
              <a:t>more text.txt</a:t>
            </a:r>
          </a:p>
          <a:p>
            <a:pPr lvl="1">
              <a:lnSpc>
                <a:spcPct val="100000"/>
              </a:lnSpc>
              <a:spcBef>
                <a:spcPts val="0"/>
              </a:spcBef>
            </a:pPr>
            <a:r>
              <a:rPr lang="en-US" sz="2800" b="0" i="0" dirty="0">
                <a:solidFill>
                  <a:srgbClr val="212529"/>
                </a:solidFill>
                <a:effectLst/>
              </a:rPr>
              <a:t>This can be used with commands using a | (pipe) e.g. </a:t>
            </a:r>
          </a:p>
          <a:p>
            <a:pPr lvl="1">
              <a:lnSpc>
                <a:spcPct val="100000"/>
              </a:lnSpc>
              <a:spcBef>
                <a:spcPts val="0"/>
              </a:spcBef>
            </a:pPr>
            <a:r>
              <a:rPr lang="en-US" sz="2800" b="1" i="0" dirty="0" err="1">
                <a:solidFill>
                  <a:srgbClr val="212529"/>
                </a:solidFill>
                <a:effectLst/>
                <a:highlight>
                  <a:srgbClr val="FFFF00"/>
                </a:highlight>
              </a:rPr>
              <a:t>dir</a:t>
            </a:r>
            <a:r>
              <a:rPr lang="en-US" sz="2800" b="1" i="0" dirty="0">
                <a:solidFill>
                  <a:srgbClr val="212529"/>
                </a:solidFill>
                <a:effectLst/>
                <a:highlight>
                  <a:srgbClr val="FFFF00"/>
                </a:highlight>
              </a:rPr>
              <a:t> | more</a:t>
            </a: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7329" y="458433"/>
            <a:ext cx="3852641" cy="185359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33D6107B-C0FD-4111-8FA4-42C94D87D37D}"/>
              </a:ext>
            </a:extLst>
          </p:cNvPr>
          <p:cNvSpPr txBox="1"/>
          <p:nvPr/>
        </p:nvSpPr>
        <p:spPr>
          <a:xfrm rot="296077">
            <a:off x="9115174" y="2002682"/>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70318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a:bodyPr>
          <a:lstStyle/>
          <a:p>
            <a:r>
              <a:rPr lang="en-GB" sz="4000" b="1" dirty="0">
                <a:solidFill>
                  <a:srgbClr val="FFFFFF"/>
                </a:solidFill>
              </a:rPr>
              <a:t>Open System tools from the command prompt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675" y="1768290"/>
            <a:ext cx="8196484" cy="4905470"/>
          </a:xfrm>
        </p:spPr>
        <p:txBody>
          <a:bodyPr>
            <a:noAutofit/>
          </a:bodyPr>
          <a:lstStyle/>
          <a:p>
            <a:pPr marL="0" indent="0">
              <a:lnSpc>
                <a:spcPct val="100000"/>
              </a:lnSpc>
              <a:spcBef>
                <a:spcPts val="0"/>
              </a:spcBef>
              <a:buNone/>
            </a:pPr>
            <a:r>
              <a:rPr lang="en-GB" dirty="0">
                <a:solidFill>
                  <a:srgbClr val="202124"/>
                </a:solidFill>
              </a:rPr>
              <a:t>Windows performance monitoring and management tools can be opened directly from the command prompt e.g. Open the </a:t>
            </a:r>
            <a:r>
              <a:rPr lang="en-GB" b="1" dirty="0" err="1">
                <a:solidFill>
                  <a:srgbClr val="202124"/>
                </a:solidFill>
              </a:rPr>
              <a:t>cmd</a:t>
            </a:r>
            <a:r>
              <a:rPr lang="en-GB" dirty="0">
                <a:solidFill>
                  <a:srgbClr val="202124"/>
                </a:solidFill>
              </a:rPr>
              <a:t> cli and type:</a:t>
            </a:r>
          </a:p>
          <a:p>
            <a:pPr>
              <a:lnSpc>
                <a:spcPct val="100000"/>
              </a:lnSpc>
              <a:spcBef>
                <a:spcPts val="0"/>
              </a:spcBef>
            </a:pPr>
            <a:r>
              <a:rPr lang="en-GB" b="1" i="0" dirty="0" err="1">
                <a:solidFill>
                  <a:srgbClr val="040C28"/>
                </a:solidFill>
                <a:effectLst/>
                <a:latin typeface="Google Sans"/>
              </a:rPr>
              <a:t>Taskmgr</a:t>
            </a:r>
            <a:r>
              <a:rPr lang="en-GB" b="0" i="0" dirty="0">
                <a:solidFill>
                  <a:srgbClr val="040C28"/>
                </a:solidFill>
                <a:effectLst/>
                <a:latin typeface="Google Sans"/>
              </a:rPr>
              <a:t> – Task Manager</a:t>
            </a:r>
            <a:endParaRPr lang="en-GB" b="0" i="0" dirty="0">
              <a:solidFill>
                <a:srgbClr val="202124"/>
              </a:solidFill>
              <a:effectLst/>
              <a:latin typeface="Google Sans"/>
            </a:endParaRPr>
          </a:p>
          <a:p>
            <a:pPr>
              <a:lnSpc>
                <a:spcPct val="100000"/>
              </a:lnSpc>
              <a:spcBef>
                <a:spcPts val="0"/>
              </a:spcBef>
            </a:pPr>
            <a:r>
              <a:rPr lang="en-GB" b="1" i="0" dirty="0" err="1">
                <a:solidFill>
                  <a:srgbClr val="040C28"/>
                </a:solidFill>
                <a:effectLst/>
                <a:latin typeface="Google Sans"/>
              </a:rPr>
              <a:t>Perfmon</a:t>
            </a:r>
            <a:r>
              <a:rPr lang="en-GB" b="0" i="0" dirty="0">
                <a:solidFill>
                  <a:srgbClr val="040C28"/>
                </a:solidFill>
                <a:effectLst/>
                <a:latin typeface="Google Sans"/>
              </a:rPr>
              <a:t> - Performance monitor</a:t>
            </a:r>
          </a:p>
          <a:p>
            <a:pPr>
              <a:lnSpc>
                <a:spcPct val="100000"/>
              </a:lnSpc>
              <a:spcBef>
                <a:spcPts val="0"/>
              </a:spcBef>
            </a:pPr>
            <a:r>
              <a:rPr lang="en-GB" b="1" i="0" dirty="0" err="1">
                <a:solidFill>
                  <a:srgbClr val="202124"/>
                </a:solidFill>
                <a:effectLst/>
                <a:latin typeface="Google Sans"/>
              </a:rPr>
              <a:t>perfmon</a:t>
            </a:r>
            <a:r>
              <a:rPr lang="en-GB" b="1" i="0" dirty="0">
                <a:solidFill>
                  <a:srgbClr val="202124"/>
                </a:solidFill>
                <a:effectLst/>
                <a:latin typeface="Google Sans"/>
              </a:rPr>
              <a:t> /</a:t>
            </a:r>
            <a:r>
              <a:rPr lang="en-GB" b="1" i="0" dirty="0" err="1">
                <a:solidFill>
                  <a:srgbClr val="202124"/>
                </a:solidFill>
                <a:effectLst/>
                <a:latin typeface="Google Sans"/>
              </a:rPr>
              <a:t>rel</a:t>
            </a:r>
            <a:r>
              <a:rPr lang="en-GB" b="1" i="0" dirty="0">
                <a:solidFill>
                  <a:srgbClr val="202124"/>
                </a:solidFill>
                <a:effectLst/>
                <a:latin typeface="Google Sans"/>
              </a:rPr>
              <a:t> </a:t>
            </a:r>
            <a:r>
              <a:rPr lang="en-GB" b="0" i="0" dirty="0">
                <a:solidFill>
                  <a:srgbClr val="202124"/>
                </a:solidFill>
                <a:effectLst/>
                <a:latin typeface="Google Sans"/>
              </a:rPr>
              <a:t>– Reliability monitor</a:t>
            </a:r>
            <a:endParaRPr lang="en-GB" b="0" i="0" dirty="0">
              <a:solidFill>
                <a:srgbClr val="040C28"/>
              </a:solidFill>
              <a:effectLst/>
              <a:latin typeface="Google Sans"/>
            </a:endParaRPr>
          </a:p>
          <a:p>
            <a:pPr>
              <a:lnSpc>
                <a:spcPct val="100000"/>
              </a:lnSpc>
              <a:spcBef>
                <a:spcPts val="0"/>
              </a:spcBef>
            </a:pPr>
            <a:r>
              <a:rPr lang="en-GB" b="1" i="0" dirty="0" err="1">
                <a:solidFill>
                  <a:srgbClr val="040C28"/>
                </a:solidFill>
                <a:effectLst/>
                <a:latin typeface="Google Sans"/>
              </a:rPr>
              <a:t>Eventvwr</a:t>
            </a:r>
            <a:r>
              <a:rPr lang="en-GB" b="0" i="0" dirty="0">
                <a:solidFill>
                  <a:srgbClr val="040C28"/>
                </a:solidFill>
                <a:effectLst/>
                <a:latin typeface="Google Sans"/>
              </a:rPr>
              <a:t> – Event viewer</a:t>
            </a:r>
            <a:endParaRPr lang="en-GB" dirty="0">
              <a:solidFill>
                <a:srgbClr val="202124"/>
              </a:solidFill>
              <a:latin typeface="Google Sans"/>
            </a:endParaRPr>
          </a:p>
          <a:p>
            <a:pPr>
              <a:lnSpc>
                <a:spcPct val="100000"/>
              </a:lnSpc>
              <a:spcBef>
                <a:spcPts val="0"/>
              </a:spcBef>
            </a:pPr>
            <a:r>
              <a:rPr lang="en-GB" b="1" i="0" dirty="0" err="1">
                <a:solidFill>
                  <a:srgbClr val="040C28"/>
                </a:solidFill>
                <a:effectLst/>
                <a:latin typeface="Google Sans"/>
              </a:rPr>
              <a:t>Resmon</a:t>
            </a:r>
            <a:r>
              <a:rPr lang="en-GB" b="0" i="0" dirty="0">
                <a:solidFill>
                  <a:srgbClr val="040C28"/>
                </a:solidFill>
                <a:effectLst/>
                <a:latin typeface="Google Sans"/>
              </a:rPr>
              <a:t> – Resource Monitor</a:t>
            </a:r>
            <a:endParaRPr lang="en-GB" b="1" dirty="0">
              <a:solidFill>
                <a:srgbClr val="202124"/>
              </a:solidFill>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8089" y="2556326"/>
            <a:ext cx="4774174" cy="22969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701573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BATCH Commands </a:t>
            </a:r>
            <a:r>
              <a:rPr lang="en-GB" sz="4000" b="1" dirty="0" err="1">
                <a:solidFill>
                  <a:srgbClr val="FFFFFF"/>
                </a:solidFill>
              </a:rPr>
              <a:t>cont</a:t>
            </a:r>
            <a:r>
              <a:rPr lang="en-GB" sz="4000" b="1" dirty="0">
                <a:solidFill>
                  <a:srgbClr val="FFFFFF"/>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774981"/>
            <a:ext cx="11179730" cy="4905470"/>
          </a:xfrm>
        </p:spPr>
        <p:txBody>
          <a:bodyPr>
            <a:noAutofit/>
          </a:bodyPr>
          <a:lstStyle/>
          <a:p>
            <a:pPr>
              <a:lnSpc>
                <a:spcPct val="100000"/>
              </a:lnSpc>
              <a:spcBef>
                <a:spcPts val="0"/>
              </a:spcBef>
            </a:pPr>
            <a:r>
              <a:rPr lang="en-GB" b="1" i="0" dirty="0">
                <a:solidFill>
                  <a:srgbClr val="202124"/>
                </a:solidFill>
                <a:effectLst/>
              </a:rPr>
              <a:t>notepad</a:t>
            </a:r>
            <a:r>
              <a:rPr lang="en-GB" dirty="0">
                <a:solidFill>
                  <a:srgbClr val="202124"/>
                </a:solidFill>
              </a:rPr>
              <a:t> -</a:t>
            </a:r>
            <a:r>
              <a:rPr lang="en-GB" b="0" i="0" dirty="0">
                <a:solidFill>
                  <a:srgbClr val="202124"/>
                </a:solidFill>
                <a:effectLst/>
              </a:rPr>
              <a:t> </a:t>
            </a:r>
            <a:r>
              <a:rPr lang="en-GB" i="0" dirty="0">
                <a:solidFill>
                  <a:srgbClr val="202124"/>
                </a:solidFill>
                <a:effectLst/>
              </a:rPr>
              <a:t>Runs</a:t>
            </a:r>
            <a:r>
              <a:rPr lang="en-GB" b="0" i="0" dirty="0">
                <a:solidFill>
                  <a:srgbClr val="202124"/>
                </a:solidFill>
                <a:effectLst/>
              </a:rPr>
              <a:t> Windows Notepad.</a:t>
            </a:r>
          </a:p>
          <a:p>
            <a:pPr>
              <a:lnSpc>
                <a:spcPct val="100000"/>
              </a:lnSpc>
              <a:spcBef>
                <a:spcPts val="0"/>
              </a:spcBef>
            </a:pPr>
            <a:r>
              <a:rPr lang="en-GB" b="0" i="0" dirty="0">
                <a:solidFill>
                  <a:srgbClr val="202124"/>
                </a:solidFill>
                <a:effectLst/>
              </a:rPr>
              <a:t>: </a:t>
            </a:r>
            <a:r>
              <a:rPr lang="en-GB" b="1" i="0" dirty="0">
                <a:solidFill>
                  <a:srgbClr val="202124"/>
                </a:solidFill>
                <a:effectLst/>
              </a:rPr>
              <a:t>/? -</a:t>
            </a:r>
            <a:r>
              <a:rPr lang="en-GB" b="0" i="0" dirty="0">
                <a:solidFill>
                  <a:srgbClr val="202124"/>
                </a:solidFill>
                <a:effectLst/>
              </a:rPr>
              <a:t> Adding /? after you type a command will show the help page for the command including other associated commands.</a:t>
            </a:r>
            <a:endParaRPr lang="pt-BR" b="0" i="0" dirty="0">
              <a:solidFill>
                <a:srgbClr val="202124"/>
              </a:solidFill>
              <a:effectLst/>
            </a:endParaRPr>
          </a:p>
          <a:p>
            <a:pPr>
              <a:lnSpc>
                <a:spcPct val="100000"/>
              </a:lnSpc>
              <a:spcBef>
                <a:spcPts val="0"/>
              </a:spcBef>
            </a:pPr>
            <a:r>
              <a:rPr lang="en-GB" b="1" i="0" dirty="0">
                <a:solidFill>
                  <a:srgbClr val="202124"/>
                </a:solidFill>
                <a:effectLst/>
              </a:rPr>
              <a:t>type</a:t>
            </a:r>
            <a:r>
              <a:rPr lang="en-GB" dirty="0">
                <a:solidFill>
                  <a:srgbClr val="202124"/>
                </a:solidFill>
              </a:rPr>
              <a:t> -</a:t>
            </a:r>
            <a:r>
              <a:rPr lang="en-GB" b="0" i="0" dirty="0">
                <a:solidFill>
                  <a:srgbClr val="202124"/>
                </a:solidFill>
                <a:effectLst/>
              </a:rPr>
              <a:t> Displays the contents of a text file.</a:t>
            </a:r>
          </a:p>
          <a:p>
            <a:pPr>
              <a:lnSpc>
                <a:spcPct val="100000"/>
              </a:lnSpc>
              <a:spcBef>
                <a:spcPts val="0"/>
              </a:spcBef>
            </a:pPr>
            <a:r>
              <a:rPr lang="en-GB" b="1" dirty="0">
                <a:solidFill>
                  <a:srgbClr val="202124"/>
                </a:solidFill>
              </a:rPr>
              <a:t>D</a:t>
            </a:r>
            <a:r>
              <a:rPr lang="en-GB" b="1" i="0" dirty="0">
                <a:solidFill>
                  <a:srgbClr val="202124"/>
                </a:solidFill>
                <a:effectLst/>
              </a:rPr>
              <a:t>: </a:t>
            </a:r>
            <a:r>
              <a:rPr lang="en-GB" i="0" dirty="0">
                <a:solidFill>
                  <a:srgbClr val="202124"/>
                </a:solidFill>
                <a:effectLst/>
              </a:rPr>
              <a:t>-</a:t>
            </a:r>
            <a:r>
              <a:rPr lang="en-GB" b="1" i="0" dirty="0">
                <a:solidFill>
                  <a:srgbClr val="202124"/>
                </a:solidFill>
                <a:effectLst/>
              </a:rPr>
              <a:t> </a:t>
            </a:r>
            <a:r>
              <a:rPr lang="en-GB" i="0" dirty="0">
                <a:solidFill>
                  <a:srgbClr val="202124"/>
                </a:solidFill>
                <a:effectLst/>
              </a:rPr>
              <a:t>An existing drive letter e.g. D, E, F or T followed by : c</a:t>
            </a:r>
            <a:r>
              <a:rPr lang="en-GB" b="0" i="0" dirty="0">
                <a:solidFill>
                  <a:srgbClr val="202124"/>
                </a:solidFill>
                <a:effectLst/>
              </a:rPr>
              <a:t>hanges the storage drive</a:t>
            </a:r>
            <a:r>
              <a:rPr lang="en-GB" dirty="0">
                <a:solidFill>
                  <a:srgbClr val="202124"/>
                </a:solidFill>
              </a:rPr>
              <a:t> you are in.</a:t>
            </a:r>
          </a:p>
          <a:p>
            <a:pPr>
              <a:lnSpc>
                <a:spcPct val="100000"/>
              </a:lnSpc>
              <a:spcBef>
                <a:spcPts val="0"/>
              </a:spcBef>
            </a:pPr>
            <a:r>
              <a:rPr lang="en-GB" b="1" dirty="0">
                <a:solidFill>
                  <a:srgbClr val="202124"/>
                </a:solidFill>
              </a:rPr>
              <a:t>s</a:t>
            </a:r>
            <a:r>
              <a:rPr lang="en-GB" b="1" i="0" dirty="0">
                <a:solidFill>
                  <a:srgbClr val="202124"/>
                </a:solidFill>
                <a:effectLst/>
              </a:rPr>
              <a:t>tart: </a:t>
            </a:r>
            <a:r>
              <a:rPr lang="en-GB" b="0" i="0" dirty="0">
                <a:solidFill>
                  <a:srgbClr val="202124"/>
                </a:solidFill>
                <a:effectLst/>
              </a:rPr>
              <a:t> Used to start an application or webpage e.g. start chrome, start </a:t>
            </a:r>
            <a:r>
              <a:rPr lang="en-GB" b="0" i="0" dirty="0">
                <a:solidFill>
                  <a:srgbClr val="202124"/>
                </a:solidFill>
                <a:effectLst/>
                <a:hlinkClick r:id="rId3"/>
              </a:rPr>
              <a:t>www.?????.com</a:t>
            </a:r>
            <a:r>
              <a:rPr lang="en-GB" b="0" i="0" dirty="0">
                <a:solidFill>
                  <a:srgbClr val="202124"/>
                </a:solidFill>
                <a:effectLst/>
              </a:rPr>
              <a:t> or start batchfile.bat to run a batch script. More on this later.</a:t>
            </a:r>
          </a:p>
          <a:p>
            <a:pPr>
              <a:lnSpc>
                <a:spcPct val="100000"/>
              </a:lnSpc>
              <a:spcBef>
                <a:spcPts val="0"/>
              </a:spcBef>
            </a:pPr>
            <a:r>
              <a:rPr lang="en-GB" b="1" dirty="0">
                <a:solidFill>
                  <a:srgbClr val="202124"/>
                </a:solidFill>
              </a:rPr>
              <a:t>exit</a:t>
            </a:r>
            <a:r>
              <a:rPr lang="en-GB" dirty="0">
                <a:solidFill>
                  <a:srgbClr val="202124"/>
                </a:solidFill>
              </a:rPr>
              <a:t> – to close the CLI.</a:t>
            </a:r>
            <a:endParaRPr lang="en-GB" b="0" i="0" dirty="0">
              <a:solidFill>
                <a:srgbClr val="202124"/>
              </a:solidFill>
              <a:effectLst/>
            </a:endParaRPr>
          </a:p>
          <a:p>
            <a:pPr>
              <a:lnSpc>
                <a:spcPct val="100000"/>
              </a:lnSpc>
              <a:spcBef>
                <a:spcPts val="0"/>
              </a:spcBef>
            </a:pPr>
            <a:endParaRPr lang="en-GB" b="0" i="0" dirty="0">
              <a:solidFill>
                <a:srgbClr val="202124"/>
              </a:solidFill>
              <a:effectLst/>
            </a:endParaRPr>
          </a:p>
        </p:txBody>
      </p:sp>
    </p:spTree>
    <p:extLst>
      <p:ext uri="{BB962C8B-B14F-4D97-AF65-F5344CB8AC3E}">
        <p14:creationId xmlns:p14="http://schemas.microsoft.com/office/powerpoint/2010/main" val="31855286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80699"/>
            <a:ext cx="5523202" cy="1033669"/>
          </a:xfrm>
        </p:spPr>
        <p:txBody>
          <a:bodyPr>
            <a:normAutofit/>
          </a:bodyPr>
          <a:lstStyle/>
          <a:p>
            <a:r>
              <a:rPr lang="en-GB" sz="4000" b="1" dirty="0" err="1">
                <a:solidFill>
                  <a:srgbClr val="FFFFFF"/>
                </a:solidFill>
              </a:rPr>
              <a:t>Color</a:t>
            </a:r>
            <a:r>
              <a:rPr lang="en-GB" sz="4000" b="1" dirty="0">
                <a:solidFill>
                  <a:srgbClr val="FFFFFF"/>
                </a:solidFill>
              </a:rPr>
              <a:t>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5166" y="1712687"/>
            <a:ext cx="6674618" cy="4905470"/>
          </a:xfrm>
        </p:spPr>
        <p:txBody>
          <a:bodyPr>
            <a:noAutofit/>
          </a:bodyPr>
          <a:lstStyle/>
          <a:p>
            <a:pPr>
              <a:lnSpc>
                <a:spcPct val="100000"/>
              </a:lnSpc>
              <a:spcBef>
                <a:spcPts val="0"/>
              </a:spcBef>
            </a:pPr>
            <a:r>
              <a:rPr lang="en-GB" b="1" dirty="0" err="1">
                <a:solidFill>
                  <a:srgbClr val="202124"/>
                </a:solidFill>
              </a:rPr>
              <a:t>c</a:t>
            </a:r>
            <a:r>
              <a:rPr lang="en-GB" b="1" i="0" dirty="0" err="1">
                <a:solidFill>
                  <a:srgbClr val="202124"/>
                </a:solidFill>
                <a:effectLst/>
              </a:rPr>
              <a:t>olor</a:t>
            </a:r>
            <a:r>
              <a:rPr lang="en-GB" dirty="0">
                <a:solidFill>
                  <a:srgbClr val="202124"/>
                </a:solidFill>
              </a:rPr>
              <a:t> </a:t>
            </a:r>
            <a:r>
              <a:rPr lang="en-GB" b="1" dirty="0">
                <a:solidFill>
                  <a:srgbClr val="202124"/>
                </a:solidFill>
              </a:rPr>
              <a:t>bf:</a:t>
            </a:r>
            <a:r>
              <a:rPr lang="en-GB" b="0" i="0" dirty="0">
                <a:solidFill>
                  <a:srgbClr val="202124"/>
                </a:solidFill>
                <a:effectLst/>
              </a:rPr>
              <a:t> The </a:t>
            </a:r>
            <a:r>
              <a:rPr lang="en-GB" b="0" i="0" dirty="0" err="1">
                <a:solidFill>
                  <a:srgbClr val="202124"/>
                </a:solidFill>
                <a:effectLst/>
              </a:rPr>
              <a:t>color</a:t>
            </a:r>
            <a:r>
              <a:rPr lang="en-GB" b="0" i="0" dirty="0">
                <a:solidFill>
                  <a:srgbClr val="202124"/>
                </a:solidFill>
                <a:effectLst/>
              </a:rPr>
              <a:t> command changes th</a:t>
            </a:r>
            <a:r>
              <a:rPr lang="en-GB" dirty="0">
                <a:solidFill>
                  <a:srgbClr val="202124"/>
                </a:solidFill>
              </a:rPr>
              <a:t>e background and foreground </a:t>
            </a:r>
            <a:r>
              <a:rPr lang="en-GB" dirty="0" err="1">
                <a:solidFill>
                  <a:srgbClr val="202124"/>
                </a:solidFill>
              </a:rPr>
              <a:t>color</a:t>
            </a:r>
            <a:r>
              <a:rPr lang="en-GB" dirty="0">
                <a:solidFill>
                  <a:srgbClr val="202124"/>
                </a:solidFill>
              </a:rPr>
              <a:t> </a:t>
            </a:r>
            <a:r>
              <a:rPr lang="en-GB" b="0" i="0" dirty="0">
                <a:solidFill>
                  <a:srgbClr val="202124"/>
                </a:solidFill>
                <a:effectLst/>
              </a:rPr>
              <a:t>of the </a:t>
            </a:r>
            <a:r>
              <a:rPr lang="en-GB" b="0" i="0" dirty="0" err="1">
                <a:solidFill>
                  <a:srgbClr val="202124"/>
                </a:solidFill>
                <a:effectLst/>
              </a:rPr>
              <a:t>cmd</a:t>
            </a:r>
            <a:r>
              <a:rPr lang="en-GB" b="0" i="0" dirty="0">
                <a:solidFill>
                  <a:srgbClr val="202124"/>
                </a:solidFill>
                <a:effectLst/>
              </a:rPr>
              <a:t> window and text. </a:t>
            </a:r>
          </a:p>
          <a:p>
            <a:pPr>
              <a:lnSpc>
                <a:spcPct val="100000"/>
              </a:lnSpc>
              <a:spcBef>
                <a:spcPts val="0"/>
              </a:spcBef>
            </a:pPr>
            <a:r>
              <a:rPr lang="en-GB" b="0" i="0" dirty="0">
                <a:solidFill>
                  <a:srgbClr val="202124"/>
                </a:solidFill>
                <a:effectLst/>
              </a:rPr>
              <a:t>Type ‘</a:t>
            </a:r>
            <a:r>
              <a:rPr lang="en-GB" b="0" i="0" dirty="0" err="1">
                <a:solidFill>
                  <a:srgbClr val="202124"/>
                </a:solidFill>
                <a:effectLst/>
              </a:rPr>
              <a:t>color</a:t>
            </a:r>
            <a:r>
              <a:rPr lang="en-GB" b="0" i="0" dirty="0">
                <a:solidFill>
                  <a:srgbClr val="202124"/>
                </a:solidFill>
                <a:effectLst/>
              </a:rPr>
              <a:t> followed by a 2 digit Hex code (</a:t>
            </a:r>
            <a:r>
              <a:rPr lang="pt-BR" b="0" i="0" dirty="0">
                <a:solidFill>
                  <a:srgbClr val="202124"/>
                </a:solidFill>
                <a:effectLst/>
              </a:rPr>
              <a:t>0 1 2 3 4 5 6 7 8 9 A B C D E F). </a:t>
            </a:r>
          </a:p>
          <a:p>
            <a:pPr>
              <a:lnSpc>
                <a:spcPct val="100000"/>
              </a:lnSpc>
              <a:spcBef>
                <a:spcPts val="0"/>
              </a:spcBef>
            </a:pPr>
            <a:r>
              <a:rPr lang="pt-BR" b="0" i="0" dirty="0">
                <a:solidFill>
                  <a:srgbClr val="202124"/>
                </a:solidFill>
                <a:effectLst/>
              </a:rPr>
              <a:t>Mix it up</a:t>
            </a:r>
            <a:r>
              <a:rPr lang="en-GB" b="0" i="0" dirty="0">
                <a:solidFill>
                  <a:srgbClr val="202124"/>
                </a:solidFill>
                <a:effectLst/>
              </a:rPr>
              <a:t> </a:t>
            </a:r>
            <a:r>
              <a:rPr lang="pt-BR" b="0" i="0" dirty="0">
                <a:solidFill>
                  <a:srgbClr val="202124"/>
                </a:solidFill>
                <a:effectLst/>
              </a:rPr>
              <a:t>e.g. </a:t>
            </a:r>
            <a:r>
              <a:rPr lang="pt-BR" b="1" i="0" dirty="0">
                <a:solidFill>
                  <a:srgbClr val="202124"/>
                </a:solidFill>
                <a:effectLst/>
              </a:rPr>
              <a:t>color Fc </a:t>
            </a:r>
            <a:r>
              <a:rPr lang="pt-BR" b="0" i="0" dirty="0">
                <a:solidFill>
                  <a:srgbClr val="202124"/>
                </a:solidFill>
                <a:effectLst/>
              </a:rPr>
              <a:t>or </a:t>
            </a:r>
            <a:r>
              <a:rPr lang="pt-BR" b="1" i="0" dirty="0">
                <a:solidFill>
                  <a:srgbClr val="202124"/>
                </a:solidFill>
                <a:effectLst/>
              </a:rPr>
              <a:t>color 34 </a:t>
            </a:r>
            <a:r>
              <a:rPr lang="pt-BR" b="0" i="0" dirty="0">
                <a:solidFill>
                  <a:srgbClr val="202124"/>
                </a:solidFill>
                <a:effectLst/>
              </a:rPr>
              <a:t>etc.</a:t>
            </a:r>
          </a:p>
          <a:p>
            <a:pPr>
              <a:lnSpc>
                <a:spcPct val="100000"/>
              </a:lnSpc>
              <a:spcBef>
                <a:spcPts val="0"/>
              </a:spcBef>
            </a:pPr>
            <a:r>
              <a:rPr lang="pt-BR" dirty="0">
                <a:solidFill>
                  <a:srgbClr val="202124"/>
                </a:solidFill>
              </a:rPr>
              <a:t>The first digit refers to the b/</a:t>
            </a:r>
            <a:r>
              <a:rPr lang="pt-BR" b="1" dirty="0">
                <a:solidFill>
                  <a:srgbClr val="202124"/>
                </a:solidFill>
              </a:rPr>
              <a:t>background</a:t>
            </a:r>
            <a:r>
              <a:rPr lang="pt-BR" dirty="0">
                <a:solidFill>
                  <a:srgbClr val="202124"/>
                </a:solidFill>
              </a:rPr>
              <a:t> and 2nd digit the f/foreground.</a:t>
            </a:r>
          </a:p>
          <a:p>
            <a:pPr>
              <a:lnSpc>
                <a:spcPct val="100000"/>
              </a:lnSpc>
              <a:spcBef>
                <a:spcPts val="0"/>
              </a:spcBef>
            </a:pP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Enter </a:t>
            </a:r>
            <a:r>
              <a:rPr kumimoji="0" lang="en-GB" altLang="en-US" b="0" i="0" u="none" strike="noStrike" cap="none" normalizeH="0" baseline="0" dirty="0" err="1">
                <a:ln>
                  <a:noFill/>
                </a:ln>
                <a:solidFill>
                  <a:schemeClr val="tx1"/>
                </a:solidFill>
                <a:effectLs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 without any parameters to switch back to the default </a:t>
            </a:r>
            <a:r>
              <a:rPr kumimoji="0" lang="en-GB" altLang="en-US" b="0" i="0" u="none" strike="noStrike" cap="none" normalizeH="0" baseline="0" dirty="0" err="1">
                <a:ln>
                  <a:noFill/>
                </a:ln>
                <a:solidFill>
                  <a:schemeClr val="tx1"/>
                </a:solidFill>
                <a:effectLs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 settings.</a:t>
            </a:r>
          </a:p>
          <a:p>
            <a:pPr>
              <a:lnSpc>
                <a:spcPct val="100000"/>
              </a:lnSpc>
              <a:spcBef>
                <a:spcPts val="0"/>
              </a:spcBef>
            </a:pPr>
            <a:r>
              <a:rPr lang="pt-BR" dirty="0">
                <a:solidFill>
                  <a:srgbClr val="202124"/>
                </a:solidFill>
              </a:rPr>
              <a:t>Color values below.</a:t>
            </a:r>
            <a:endParaRPr lang="pt-BR" b="0" i="0" dirty="0">
              <a:solidFill>
                <a:srgbClr val="202124"/>
              </a:solidFill>
              <a:effectLst/>
            </a:endParaRPr>
          </a:p>
          <a:p>
            <a:pPr>
              <a:lnSpc>
                <a:spcPct val="100000"/>
              </a:lnSpc>
              <a:spcBef>
                <a:spcPts val="0"/>
              </a:spcBef>
            </a:pPr>
            <a:endParaRPr lang="en-GB" b="0" i="0" dirty="0">
              <a:solidFill>
                <a:srgbClr val="202124"/>
              </a:solidFill>
              <a:effectLst/>
            </a:endParaRPr>
          </a:p>
        </p:txBody>
      </p:sp>
      <p:graphicFrame>
        <p:nvGraphicFramePr>
          <p:cNvPr id="3" name="Table 2">
            <a:extLst>
              <a:ext uri="{FF2B5EF4-FFF2-40B4-BE49-F238E27FC236}">
                <a16:creationId xmlns:a16="http://schemas.microsoft.com/office/drawing/2014/main" id="{01E97311-9D57-C996-38A2-4C1B6050CC99}"/>
              </a:ext>
            </a:extLst>
          </p:cNvPr>
          <p:cNvGraphicFramePr>
            <a:graphicFrameLocks noGrp="1"/>
          </p:cNvGraphicFramePr>
          <p:nvPr>
            <p:extLst>
              <p:ext uri="{D42A27DB-BD31-4B8C-83A1-F6EECF244321}">
                <p14:modId xmlns:p14="http://schemas.microsoft.com/office/powerpoint/2010/main" val="3159429946"/>
              </p:ext>
            </p:extLst>
          </p:nvPr>
        </p:nvGraphicFramePr>
        <p:xfrm>
          <a:off x="6868572" y="1200184"/>
          <a:ext cx="4864078" cy="5219453"/>
        </p:xfrm>
        <a:graphic>
          <a:graphicData uri="http://schemas.openxmlformats.org/drawingml/2006/table">
            <a:tbl>
              <a:tblPr firstRow="1" firstCol="1" bandRow="1">
                <a:tableStyleId>{5C22544A-7EE6-4342-B048-85BDC9FD1C3A}</a:tableStyleId>
              </a:tblPr>
              <a:tblGrid>
                <a:gridCol w="2185484">
                  <a:extLst>
                    <a:ext uri="{9D8B030D-6E8A-4147-A177-3AD203B41FA5}">
                      <a16:colId xmlns:a16="http://schemas.microsoft.com/office/drawing/2014/main" val="2018099382"/>
                    </a:ext>
                  </a:extLst>
                </a:gridCol>
                <a:gridCol w="2678594">
                  <a:extLst>
                    <a:ext uri="{9D8B030D-6E8A-4147-A177-3AD203B41FA5}">
                      <a16:colId xmlns:a16="http://schemas.microsoft.com/office/drawing/2014/main" val="1237734820"/>
                    </a:ext>
                  </a:extLst>
                </a:gridCol>
              </a:tblGrid>
              <a:tr h="532229">
                <a:tc>
                  <a:txBody>
                    <a:bodyPr/>
                    <a:lstStyle/>
                    <a:p>
                      <a:pPr fontAlgn="base">
                        <a:lnSpc>
                          <a:spcPts val="1980"/>
                        </a:lnSpc>
                        <a:spcAft>
                          <a:spcPts val="800"/>
                        </a:spcAft>
                      </a:pPr>
                      <a:r>
                        <a:rPr lang="en-GB" sz="2400" kern="0">
                          <a:effectLst/>
                        </a:rPr>
                        <a:t>color values</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err="1">
                          <a:effectLst/>
                        </a:rPr>
                        <a:t>color</a:t>
                      </a:r>
                      <a:r>
                        <a:rPr lang="en-GB" sz="2400" kern="0" dirty="0">
                          <a:effectLst/>
                        </a:rPr>
                        <a:t> values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190055671"/>
                  </a:ext>
                </a:extLst>
              </a:tr>
              <a:tr h="532229">
                <a:tc>
                  <a:txBody>
                    <a:bodyPr/>
                    <a:lstStyle/>
                    <a:p>
                      <a:pPr fontAlgn="base">
                        <a:lnSpc>
                          <a:spcPts val="1980"/>
                        </a:lnSpc>
                        <a:spcAft>
                          <a:spcPts val="800"/>
                        </a:spcAft>
                      </a:pPr>
                      <a:r>
                        <a:rPr lang="en-GB" sz="2400" kern="0">
                          <a:effectLst/>
                        </a:rPr>
                        <a:t>0 = Black</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1 = Blue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7311164"/>
                  </a:ext>
                </a:extLst>
              </a:tr>
              <a:tr h="532229">
                <a:tc>
                  <a:txBody>
                    <a:bodyPr/>
                    <a:lstStyle/>
                    <a:p>
                      <a:pPr fontAlgn="base">
                        <a:lnSpc>
                          <a:spcPts val="1980"/>
                        </a:lnSpc>
                        <a:spcAft>
                          <a:spcPts val="800"/>
                        </a:spcAft>
                      </a:pPr>
                      <a:r>
                        <a:rPr lang="en-GB" sz="2400" kern="0">
                          <a:effectLst/>
                        </a:rPr>
                        <a:t>2 =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3 =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24241509"/>
                  </a:ext>
                </a:extLst>
              </a:tr>
              <a:tr h="532229">
                <a:tc>
                  <a:txBody>
                    <a:bodyPr/>
                    <a:lstStyle/>
                    <a:p>
                      <a:pPr fontAlgn="base">
                        <a:lnSpc>
                          <a:spcPts val="1980"/>
                        </a:lnSpc>
                        <a:spcAft>
                          <a:spcPts val="800"/>
                        </a:spcAft>
                      </a:pPr>
                      <a:r>
                        <a:rPr lang="en-GB" sz="2400" kern="0" dirty="0">
                          <a:effectLst/>
                        </a:rPr>
                        <a:t>4 = Red</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5 =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923015032"/>
                  </a:ext>
                </a:extLst>
              </a:tr>
              <a:tr h="532229">
                <a:tc>
                  <a:txBody>
                    <a:bodyPr/>
                    <a:lstStyle/>
                    <a:p>
                      <a:pPr fontAlgn="base">
                        <a:lnSpc>
                          <a:spcPts val="1980"/>
                        </a:lnSpc>
                        <a:spcAft>
                          <a:spcPts val="800"/>
                        </a:spcAft>
                      </a:pPr>
                      <a:r>
                        <a:rPr lang="en-GB" sz="2400" kern="0">
                          <a:effectLst/>
                        </a:rPr>
                        <a:t>6 =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7 = White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2879140856"/>
                  </a:ext>
                </a:extLst>
              </a:tr>
              <a:tr h="532229">
                <a:tc>
                  <a:txBody>
                    <a:bodyPr/>
                    <a:lstStyle/>
                    <a:p>
                      <a:pPr fontAlgn="base">
                        <a:lnSpc>
                          <a:spcPts val="1980"/>
                        </a:lnSpc>
                        <a:spcAft>
                          <a:spcPts val="800"/>
                        </a:spcAft>
                      </a:pPr>
                      <a:r>
                        <a:rPr lang="en-GB" sz="2400" kern="0">
                          <a:effectLst/>
                        </a:rPr>
                        <a:t>8 = Gray</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9 = Light Blue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709226439"/>
                  </a:ext>
                </a:extLst>
              </a:tr>
              <a:tr h="746925">
                <a:tc>
                  <a:txBody>
                    <a:bodyPr/>
                    <a:lstStyle/>
                    <a:p>
                      <a:pPr fontAlgn="base">
                        <a:lnSpc>
                          <a:spcPts val="1980"/>
                        </a:lnSpc>
                        <a:spcAft>
                          <a:spcPts val="800"/>
                        </a:spcAft>
                      </a:pPr>
                      <a:r>
                        <a:rPr lang="en-GB" sz="2400" kern="0">
                          <a:effectLst/>
                        </a:rPr>
                        <a:t>A = Light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B = Light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562180882"/>
                  </a:ext>
                </a:extLst>
              </a:tr>
              <a:tr h="532229">
                <a:tc>
                  <a:txBody>
                    <a:bodyPr/>
                    <a:lstStyle/>
                    <a:p>
                      <a:pPr fontAlgn="base">
                        <a:lnSpc>
                          <a:spcPts val="1980"/>
                        </a:lnSpc>
                        <a:spcAft>
                          <a:spcPts val="800"/>
                        </a:spcAft>
                      </a:pPr>
                      <a:r>
                        <a:rPr lang="en-GB" sz="2400" kern="0">
                          <a:effectLst/>
                        </a:rPr>
                        <a:t>C = Light Red</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D = Light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352703465"/>
                  </a:ext>
                </a:extLst>
              </a:tr>
              <a:tr h="746925">
                <a:tc>
                  <a:txBody>
                    <a:bodyPr/>
                    <a:lstStyle/>
                    <a:p>
                      <a:pPr fontAlgn="base">
                        <a:lnSpc>
                          <a:spcPts val="1980"/>
                        </a:lnSpc>
                        <a:spcAft>
                          <a:spcPts val="800"/>
                        </a:spcAft>
                      </a:pPr>
                      <a:r>
                        <a:rPr lang="en-GB" sz="2400" kern="0">
                          <a:effectLst/>
                        </a:rPr>
                        <a:t>E = Light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F = Bright White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4716204"/>
                  </a:ext>
                </a:extLst>
              </a:tr>
            </a:tbl>
          </a:graphicData>
        </a:graphic>
      </p:graphicFrame>
    </p:spTree>
    <p:extLst>
      <p:ext uri="{BB962C8B-B14F-4D97-AF65-F5344CB8AC3E}">
        <p14:creationId xmlns:p14="http://schemas.microsoft.com/office/powerpoint/2010/main" val="9329490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BATCH Commands </a:t>
            </a:r>
            <a:r>
              <a:rPr lang="en-GB" sz="4000" b="1" dirty="0" err="1">
                <a:solidFill>
                  <a:srgbClr val="FFFFFF"/>
                </a:solidFill>
              </a:rPr>
              <a:t>cont</a:t>
            </a:r>
            <a:r>
              <a:rPr lang="en-GB" sz="4000" b="1" dirty="0">
                <a:solidFill>
                  <a:srgbClr val="FFFFFF"/>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510" y="1774981"/>
            <a:ext cx="11502975" cy="4905470"/>
          </a:xfrm>
        </p:spPr>
        <p:txBody>
          <a:bodyPr>
            <a:noAutofit/>
          </a:bodyPr>
          <a:lstStyle/>
          <a:p>
            <a:r>
              <a:rPr lang="en-GB" b="1" dirty="0" err="1"/>
              <a:t>Tasklist</a:t>
            </a:r>
            <a:r>
              <a:rPr lang="en-GB" dirty="0"/>
              <a:t> - Displays a list of currently running tasks and their process IDs.</a:t>
            </a:r>
          </a:p>
          <a:p>
            <a:r>
              <a:rPr lang="en-GB" sz="2800" b="1" dirty="0"/>
              <a:t>ipconfig - </a:t>
            </a:r>
            <a:r>
              <a:rPr lang="en-GB" sz="2800" dirty="0"/>
              <a:t>shows your computer's IP address (IP address of your router's web interface).</a:t>
            </a:r>
            <a:endParaRPr lang="en-GB" b="1" dirty="0"/>
          </a:p>
          <a:p>
            <a:r>
              <a:rPr lang="en-GB" b="1" dirty="0" err="1"/>
              <a:t>Whoami</a:t>
            </a:r>
            <a:r>
              <a:rPr lang="en-GB" dirty="0"/>
              <a:t> - Displays your username.</a:t>
            </a:r>
          </a:p>
          <a:p>
            <a:r>
              <a:rPr lang="en-GB" b="1" dirty="0"/>
              <a:t>Ping</a:t>
            </a:r>
            <a:r>
              <a:rPr lang="en-GB" dirty="0"/>
              <a:t> - Tests the connectivity of a network by sending a ping to a specified host.</a:t>
            </a:r>
          </a:p>
          <a:p>
            <a:r>
              <a:rPr lang="en-GB" b="1" dirty="0"/>
              <a:t>Netstat</a:t>
            </a:r>
            <a:r>
              <a:rPr lang="en-GB" dirty="0"/>
              <a:t> - Displays network information such as TCP addresses, active connections and listening ports.</a:t>
            </a:r>
          </a:p>
        </p:txBody>
      </p:sp>
      <p:pic>
        <p:nvPicPr>
          <p:cNvPr id="4" name="Graphic 3" descr="Server with solid fill">
            <a:extLst>
              <a:ext uri="{FF2B5EF4-FFF2-40B4-BE49-F238E27FC236}">
                <a16:creationId xmlns:a16="http://schemas.microsoft.com/office/drawing/2014/main" id="{424B9241-6F5A-5FA2-1123-B70347A3A3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465804" y="5209996"/>
            <a:ext cx="1470455" cy="1470455"/>
          </a:xfrm>
          <a:prstGeom prst="rect">
            <a:avLst/>
          </a:prstGeom>
        </p:spPr>
      </p:pic>
    </p:spTree>
    <p:extLst>
      <p:ext uri="{BB962C8B-B14F-4D97-AF65-F5344CB8AC3E}">
        <p14:creationId xmlns:p14="http://schemas.microsoft.com/office/powerpoint/2010/main" val="34046943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25077" y="333029"/>
            <a:ext cx="5002946" cy="1033669"/>
          </a:xfrm>
        </p:spPr>
        <p:txBody>
          <a:bodyPr>
            <a:normAutofit/>
          </a:bodyPr>
          <a:lstStyle/>
          <a:p>
            <a:r>
              <a:rPr lang="en-US" b="1" dirty="0" err="1">
                <a:solidFill>
                  <a:schemeClr val="bg1"/>
                </a:solidFill>
              </a:rPr>
              <a:t>powercfg</a:t>
            </a:r>
            <a:r>
              <a:rPr lang="en-US" b="1" dirty="0">
                <a:solidFill>
                  <a:schemeClr val="bg1"/>
                </a:solidFill>
              </a:rPr>
              <a:t> command</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4469" y="1613021"/>
            <a:ext cx="9252569" cy="4905470"/>
          </a:xfrm>
        </p:spPr>
        <p:txBody>
          <a:bodyPr>
            <a:noAutofit/>
          </a:bodyPr>
          <a:lstStyle/>
          <a:p>
            <a:r>
              <a:rPr lang="en-US" sz="2500" b="1" i="0" dirty="0" err="1">
                <a:solidFill>
                  <a:srgbClr val="212529"/>
                </a:solidFill>
                <a:effectLst/>
                <a:latin typeface="-apple-system"/>
              </a:rPr>
              <a:t>powercfg</a:t>
            </a:r>
            <a:r>
              <a:rPr lang="en-US" sz="2500" b="0" i="0" dirty="0">
                <a:solidFill>
                  <a:srgbClr val="212529"/>
                </a:solidFill>
                <a:effectLst/>
                <a:latin typeface="-apple-system"/>
              </a:rPr>
              <a:t> command: “</a:t>
            </a:r>
            <a:r>
              <a:rPr lang="en-US" sz="2500" b="1" i="0" dirty="0" err="1">
                <a:solidFill>
                  <a:srgbClr val="212529"/>
                </a:solidFill>
                <a:effectLst/>
                <a:latin typeface="-apple-system"/>
              </a:rPr>
              <a:t>powercfg</a:t>
            </a:r>
            <a:r>
              <a:rPr lang="en-US" sz="2500" b="1" i="0" dirty="0">
                <a:solidFill>
                  <a:srgbClr val="212529"/>
                </a:solidFill>
                <a:effectLst/>
                <a:latin typeface="-apple-system"/>
              </a:rPr>
              <a:t> -energy</a:t>
            </a:r>
            <a:r>
              <a:rPr lang="en-US" sz="2500" b="0" i="0" dirty="0">
                <a:solidFill>
                  <a:srgbClr val="212529"/>
                </a:solidFill>
                <a:effectLst/>
                <a:latin typeface="-apple-system"/>
              </a:rPr>
              <a:t>” runs a diagnostic report on the devices power consumption and </a:t>
            </a:r>
            <a:r>
              <a:rPr lang="en-US" sz="2500" b="1" i="0" dirty="0">
                <a:solidFill>
                  <a:srgbClr val="212529"/>
                </a:solidFill>
                <a:effectLst/>
                <a:latin typeface="-apple-system"/>
              </a:rPr>
              <a:t>saves a report in html format </a:t>
            </a:r>
            <a:r>
              <a:rPr lang="en-US" sz="2500" b="0" i="0" dirty="0">
                <a:solidFill>
                  <a:srgbClr val="212529"/>
                </a:solidFill>
                <a:effectLst/>
                <a:latin typeface="-apple-system"/>
              </a:rPr>
              <a:t>in the current directory. </a:t>
            </a:r>
          </a:p>
          <a:p>
            <a:r>
              <a:rPr lang="en-US" sz="2500" b="0" i="0" dirty="0">
                <a:solidFill>
                  <a:srgbClr val="212529"/>
                </a:solidFill>
                <a:effectLst/>
                <a:latin typeface="-apple-system"/>
              </a:rPr>
              <a:t>The report can be opened by typing the name, in this case “</a:t>
            </a:r>
            <a:r>
              <a:rPr lang="en-US" sz="2500" b="1" i="0" dirty="0">
                <a:solidFill>
                  <a:srgbClr val="212529"/>
                </a:solidFill>
                <a:effectLst/>
                <a:latin typeface="-apple-system"/>
              </a:rPr>
              <a:t>energy-report.html</a:t>
            </a:r>
            <a:r>
              <a:rPr lang="en-US" sz="2500" b="0" i="0" dirty="0">
                <a:solidFill>
                  <a:srgbClr val="212529"/>
                </a:solidFill>
                <a:effectLst/>
                <a:latin typeface="-apple-system"/>
              </a:rPr>
              <a:t>”.  </a:t>
            </a:r>
          </a:p>
          <a:p>
            <a:r>
              <a:rPr lang="en-US" sz="2500" b="0" i="0" dirty="0">
                <a:solidFill>
                  <a:srgbClr val="212529"/>
                </a:solidFill>
                <a:effectLst/>
                <a:latin typeface="-apple-system"/>
              </a:rPr>
              <a:t>The report highlighted an issue with this devices battery when charging.</a:t>
            </a:r>
          </a:p>
          <a:p>
            <a:r>
              <a:rPr lang="en-US" sz="2500" b="1" i="0" dirty="0" err="1">
                <a:solidFill>
                  <a:srgbClr val="212529"/>
                </a:solidFill>
                <a:effectLst/>
                <a:latin typeface="-apple-system"/>
              </a:rPr>
              <a:t>powercfg</a:t>
            </a:r>
            <a:r>
              <a:rPr lang="en-US" sz="2500" b="1" i="0" dirty="0">
                <a:solidFill>
                  <a:srgbClr val="212529"/>
                </a:solidFill>
                <a:effectLst/>
                <a:latin typeface="-apple-system"/>
              </a:rPr>
              <a:t> –</a:t>
            </a:r>
            <a:r>
              <a:rPr lang="en-US" sz="2500" b="1" i="0" dirty="0" err="1">
                <a:solidFill>
                  <a:srgbClr val="212529"/>
                </a:solidFill>
                <a:effectLs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Adding the argument </a:t>
            </a:r>
            <a:r>
              <a:rPr lang="en-US" sz="2500" b="1" i="0" dirty="0">
                <a:solidFill>
                  <a:srgbClr val="212529"/>
                </a:solidFill>
                <a:effectLst/>
                <a:latin typeface="-apple-system"/>
              </a:rPr>
              <a:t>-</a:t>
            </a:r>
            <a:r>
              <a:rPr lang="en-US" sz="2500" b="1" i="0" dirty="0" err="1">
                <a:solidFill>
                  <a:srgbClr val="212529"/>
                </a:solidFill>
                <a:effectLs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to the </a:t>
            </a:r>
            <a:r>
              <a:rPr lang="en-US" sz="2500" b="0" i="0" dirty="0" err="1">
                <a:solidFill>
                  <a:srgbClr val="212529"/>
                </a:solidFill>
                <a:effectLst/>
                <a:latin typeface="-apple-system"/>
              </a:rPr>
              <a:t>powercfg</a:t>
            </a:r>
            <a:r>
              <a:rPr lang="en-US" sz="2500" b="0" i="0" dirty="0">
                <a:solidFill>
                  <a:srgbClr val="212529"/>
                </a:solidFill>
                <a:effectLst/>
                <a:latin typeface="-apple-system"/>
              </a:rPr>
              <a:t> command creates a html file detailing usage and history of the device’s battery.  </a:t>
            </a:r>
          </a:p>
          <a:p>
            <a:r>
              <a:rPr lang="en-US" sz="2500" b="0" i="0" dirty="0">
                <a:solidFill>
                  <a:srgbClr val="212529"/>
                </a:solidFill>
                <a:effectLst/>
                <a:latin typeface="-apple-system"/>
              </a:rPr>
              <a:t>The report showed that the battery can no longer charge to its maximum capacity and should therefore be replaced.</a:t>
            </a:r>
          </a:p>
          <a:p>
            <a:pPr marL="0" indent="0">
              <a:buNone/>
            </a:pPr>
            <a:r>
              <a:rPr lang="en-US" sz="2500" b="1" dirty="0">
                <a:solidFill>
                  <a:srgbClr val="212529"/>
                </a:solidFill>
                <a:highlight>
                  <a:srgbClr val="FFFF00"/>
                </a:highlight>
                <a:latin typeface="-apple-system"/>
              </a:rPr>
              <a:t>Note: </a:t>
            </a:r>
            <a:r>
              <a:rPr lang="en-US" sz="2500" dirty="0">
                <a:solidFill>
                  <a:srgbClr val="212529"/>
                </a:solidFill>
                <a:highlight>
                  <a:srgbClr val="FFFF00"/>
                </a:highlight>
                <a:latin typeface="-apple-system"/>
              </a:rPr>
              <a:t>Administrator privileges are required to run this command.</a:t>
            </a:r>
            <a:endParaRPr lang="en-GB" sz="2500" dirty="0">
              <a:highlight>
                <a:srgbClr val="FFFF00"/>
              </a:highlight>
            </a:endParaRPr>
          </a:p>
        </p:txBody>
      </p:sp>
      <p:pic>
        <p:nvPicPr>
          <p:cNvPr id="7" name="Graphic 6" descr="Full battery with solid fill">
            <a:extLst>
              <a:ext uri="{FF2B5EF4-FFF2-40B4-BE49-F238E27FC236}">
                <a16:creationId xmlns:a16="http://schemas.microsoft.com/office/drawing/2014/main" id="{C2469840-57E2-9A33-087A-44D62D6481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9524349" y="4854701"/>
            <a:ext cx="2537607" cy="2537607"/>
          </a:xfrm>
          <a:prstGeom prst="rect">
            <a:avLst/>
          </a:prstGeom>
        </p:spPr>
      </p:pic>
      <p:pic>
        <p:nvPicPr>
          <p:cNvPr id="11" name="Graphic 10" descr="Power with solid fill">
            <a:extLst>
              <a:ext uri="{FF2B5EF4-FFF2-40B4-BE49-F238E27FC236}">
                <a16:creationId xmlns:a16="http://schemas.microsoft.com/office/drawing/2014/main" id="{5183CC75-1C03-5348-AE6A-EFB1E287F10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91042" y="-60674"/>
            <a:ext cx="1834034" cy="1834034"/>
          </a:xfrm>
          <a:prstGeom prst="rect">
            <a:avLst/>
          </a:prstGeom>
        </p:spPr>
      </p:pic>
      <p:pic>
        <p:nvPicPr>
          <p:cNvPr id="17" name="Graphic 16" descr="Empty battery with solid fill">
            <a:extLst>
              <a:ext uri="{FF2B5EF4-FFF2-40B4-BE49-F238E27FC236}">
                <a16:creationId xmlns:a16="http://schemas.microsoft.com/office/drawing/2014/main" id="{5B000E72-01DE-C99B-6508-6D819891B3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523047" y="3465273"/>
            <a:ext cx="2537607" cy="2537607"/>
          </a:xfrm>
          <a:prstGeom prst="rect">
            <a:avLst/>
          </a:prstGeom>
        </p:spPr>
      </p:pic>
      <p:pic>
        <p:nvPicPr>
          <p:cNvPr id="19" name="Graphic 18" descr="Electrician female outline">
            <a:extLst>
              <a:ext uri="{FF2B5EF4-FFF2-40B4-BE49-F238E27FC236}">
                <a16:creationId xmlns:a16="http://schemas.microsoft.com/office/drawing/2014/main" id="{94C0099D-4F69-E61D-527B-079DD19D0D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8181312" y="-30776"/>
            <a:ext cx="1702784" cy="1702784"/>
          </a:xfrm>
          <a:prstGeom prst="rect">
            <a:avLst/>
          </a:prstGeom>
        </p:spPr>
      </p:pic>
      <p:pic>
        <p:nvPicPr>
          <p:cNvPr id="21" name="Graphic 20" descr="Battery charging outline">
            <a:extLst>
              <a:ext uri="{FF2B5EF4-FFF2-40B4-BE49-F238E27FC236}">
                <a16:creationId xmlns:a16="http://schemas.microsoft.com/office/drawing/2014/main" id="{42E3FA93-E591-94A2-5C54-DAC31C51299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9570465" y="2131740"/>
            <a:ext cx="2537608" cy="2537608"/>
          </a:xfrm>
          <a:prstGeom prst="rect">
            <a:avLst/>
          </a:prstGeom>
        </p:spPr>
      </p:pic>
      <p:pic>
        <p:nvPicPr>
          <p:cNvPr id="23" name="Graphic 22" descr="Electric Tower outline">
            <a:extLst>
              <a:ext uri="{FF2B5EF4-FFF2-40B4-BE49-F238E27FC236}">
                <a16:creationId xmlns:a16="http://schemas.microsoft.com/office/drawing/2014/main" id="{7056620A-3836-3147-6297-C561F148F79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flipH="1">
            <a:off x="9523047" y="-30774"/>
            <a:ext cx="2837578" cy="2837578"/>
          </a:xfrm>
          <a:prstGeom prst="rect">
            <a:avLst/>
          </a:prstGeom>
        </p:spPr>
      </p:pic>
    </p:spTree>
    <p:extLst>
      <p:ext uri="{BB962C8B-B14F-4D97-AF65-F5344CB8AC3E}">
        <p14:creationId xmlns:p14="http://schemas.microsoft.com/office/powerpoint/2010/main" val="76172942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95930"/>
            <a:ext cx="9895951" cy="1033669"/>
          </a:xfrm>
        </p:spPr>
        <p:txBody>
          <a:bodyPr>
            <a:normAutofit/>
          </a:bodyPr>
          <a:lstStyle/>
          <a:p>
            <a:r>
              <a:rPr lang="en-GB" sz="5400" b="1" dirty="0">
                <a:solidFill>
                  <a:srgbClr val="FFFFFF"/>
                </a:solidFill>
              </a:rPr>
              <a:t>Bg. </a:t>
            </a:r>
            <a:r>
              <a:rPr lang="en-GB" sz="4000" dirty="0">
                <a:solidFill>
                  <a:srgbClr val="FFFFFF"/>
                </a:solidFill>
              </a:rPr>
              <a:t>Command prompt (CMD)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2313" y="1581478"/>
            <a:ext cx="8103260" cy="1765729"/>
          </a:xfrm>
        </p:spPr>
        <p:txBody>
          <a:bodyPr>
            <a:noAutofit/>
          </a:bodyPr>
          <a:lstStyle/>
          <a:p>
            <a:pPr marL="342900" lvl="0" indent="-342900">
              <a:lnSpc>
                <a:spcPct val="100000"/>
              </a:lnSpc>
              <a:spcBef>
                <a:spcPts val="0"/>
              </a:spcBef>
              <a:spcAft>
                <a:spcPts val="600"/>
              </a:spcAft>
              <a:buClr>
                <a:srgbClr val="202124"/>
              </a:buClr>
              <a:buFont typeface="Symbol" panose="05050102010706020507" pitchFamily="18" charset="2"/>
              <a:buChar char=""/>
            </a:pPr>
            <a:r>
              <a:rPr lang="en-GB" sz="2400" dirty="0">
                <a:ea typeface="Calibri" panose="020F0502020204030204" pitchFamily="34" charset="0"/>
                <a:cs typeface="Arial" panose="020B0604020202020204" pitchFamily="34" charset="0"/>
              </a:rPr>
              <a:t>While working for IBM to create an OS, </a:t>
            </a:r>
            <a:r>
              <a:rPr lang="en-GB" sz="2400" b="1" dirty="0">
                <a:effectLst/>
                <a:ea typeface="Calibri" panose="020F0502020204030204" pitchFamily="34" charset="0"/>
                <a:cs typeface="Arial" panose="020B0604020202020204" pitchFamily="34" charset="0"/>
              </a:rPr>
              <a:t>Microsoft </a:t>
            </a:r>
            <a:r>
              <a:rPr lang="en-GB" sz="2400" dirty="0"/>
              <a:t>licensed </a:t>
            </a:r>
            <a:r>
              <a:rPr lang="en-GB" sz="2400" b="1" dirty="0">
                <a:effectLst/>
                <a:ea typeface="Calibri" panose="020F0502020204030204" pitchFamily="34" charset="0"/>
                <a:cs typeface="Arial" panose="020B0604020202020204" pitchFamily="34" charset="0"/>
              </a:rPr>
              <a:t>MS-DOS</a:t>
            </a:r>
            <a:r>
              <a:rPr lang="en-GB" sz="2400" dirty="0">
                <a:effectLst/>
                <a:ea typeface="Calibri" panose="020F0502020204030204" pitchFamily="34" charset="0"/>
                <a:cs typeface="Arial" panose="020B0604020202020204" pitchFamily="34" charset="0"/>
              </a:rPr>
              <a:t> (</a:t>
            </a:r>
            <a:r>
              <a:rPr lang="en-GB" sz="2400" b="1" dirty="0">
                <a:effectLst/>
                <a:ea typeface="Calibri" panose="020F0502020204030204" pitchFamily="34" charset="0"/>
                <a:cs typeface="Arial" panose="020B0604020202020204" pitchFamily="34" charset="0"/>
              </a:rPr>
              <a:t>Microsoft Disk Operating System)</a:t>
            </a:r>
            <a:r>
              <a:rPr lang="en-GB" sz="2400" dirty="0">
                <a:effectLst/>
                <a:ea typeface="Calibri" panose="020F0502020204030204" pitchFamily="34" charset="0"/>
                <a:cs typeface="Arial" panose="020B0604020202020204" pitchFamily="34" charset="0"/>
              </a:rPr>
              <a:t> to </a:t>
            </a:r>
            <a:r>
              <a:rPr lang="en-GB" sz="2400" b="1" dirty="0">
                <a:effectLst/>
                <a:ea typeface="Calibri" panose="020F0502020204030204" pitchFamily="34" charset="0"/>
                <a:cs typeface="Arial" panose="020B0604020202020204" pitchFamily="34" charset="0"/>
              </a:rPr>
              <a:t>IBM </a:t>
            </a:r>
            <a:r>
              <a:rPr lang="en-GB" sz="2400" dirty="0">
                <a:effectLst/>
                <a:ea typeface="Calibri" panose="020F0502020204030204" pitchFamily="34" charset="0"/>
                <a:cs typeface="Arial" panose="020B0604020202020204" pitchFamily="34" charset="0"/>
              </a:rPr>
              <a:t>in the early 80s.</a:t>
            </a:r>
          </a:p>
          <a:p>
            <a:pPr marL="800100" lvl="1" indent="-342900">
              <a:lnSpc>
                <a:spcPct val="100000"/>
              </a:lnSpc>
              <a:spcBef>
                <a:spcPts val="0"/>
              </a:spcBef>
              <a:spcAft>
                <a:spcPts val="600"/>
              </a:spcAft>
              <a:buClr>
                <a:srgbClr val="202124"/>
              </a:buClr>
              <a:buFont typeface="Symbol" panose="05050102010706020507" pitchFamily="18" charset="2"/>
              <a:buChar char=""/>
            </a:pPr>
            <a:r>
              <a:rPr lang="en-GB" sz="2000" dirty="0"/>
              <a:t>Microsoft bought </a:t>
            </a:r>
            <a:r>
              <a:rPr lang="en-GB" sz="2000" b="1" dirty="0"/>
              <a:t>86-DOS</a:t>
            </a:r>
            <a:r>
              <a:rPr lang="en-GB" sz="2000" dirty="0"/>
              <a:t> from </a:t>
            </a:r>
            <a:r>
              <a:rPr lang="en-GB" sz="2000" b="1" dirty="0"/>
              <a:t>Tim Paterson from Seattle Computer Products</a:t>
            </a:r>
            <a:r>
              <a:rPr lang="en-GB" sz="2000" dirty="0"/>
              <a:t>, which became </a:t>
            </a:r>
            <a:r>
              <a:rPr lang="en-GB" sz="2000" b="1" dirty="0"/>
              <a:t>MS-DOS</a:t>
            </a:r>
            <a:r>
              <a:rPr lang="en-GB" sz="2000" dirty="0"/>
              <a:t> and licensed to IBM.</a:t>
            </a:r>
          </a:p>
        </p:txBody>
      </p:sp>
      <p:pic>
        <p:nvPicPr>
          <p:cNvPr id="4" name="Picture 3" descr="Text&#10;&#10;Description automatically generated">
            <a:extLst>
              <a:ext uri="{FF2B5EF4-FFF2-40B4-BE49-F238E27FC236}">
                <a16:creationId xmlns:a16="http://schemas.microsoft.com/office/drawing/2014/main" id="{368214CF-13D7-4E53-AACF-511460A3893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0946"/>
          <a:stretch/>
        </p:blipFill>
        <p:spPr>
          <a:xfrm>
            <a:off x="8385573" y="316829"/>
            <a:ext cx="3721608" cy="2844099"/>
          </a:xfrm>
          <a:prstGeom prst="rect">
            <a:avLst/>
          </a:prstGeom>
        </p:spPr>
      </p:pic>
      <p:sp>
        <p:nvSpPr>
          <p:cNvPr id="5" name="TextBox 4">
            <a:extLst>
              <a:ext uri="{FF2B5EF4-FFF2-40B4-BE49-F238E27FC236}">
                <a16:creationId xmlns:a16="http://schemas.microsoft.com/office/drawing/2014/main" id="{92D23381-AFF9-41E6-A124-0DF80A667646}"/>
              </a:ext>
            </a:extLst>
          </p:cNvPr>
          <p:cNvSpPr txBox="1"/>
          <p:nvPr/>
        </p:nvSpPr>
        <p:spPr>
          <a:xfrm>
            <a:off x="8591132" y="3119244"/>
            <a:ext cx="4651599" cy="200055"/>
          </a:xfrm>
          <a:prstGeom prst="rect">
            <a:avLst/>
          </a:prstGeom>
          <a:noFill/>
        </p:spPr>
        <p:txBody>
          <a:bodyPr wrap="square" rtlCol="0">
            <a:spAutoFit/>
          </a:bodyPr>
          <a:lstStyle/>
          <a:p>
            <a:pPr algn="ctr"/>
            <a:r>
              <a:rPr lang="en-GB" sz="700" dirty="0">
                <a:hlinkClick r:id="rId4" tooltip="https://en.wikipedia.org/wiki/Path_(computing)"/>
              </a:rPr>
              <a:t>This Photo</a:t>
            </a:r>
            <a:r>
              <a:rPr lang="en-GB" sz="700" dirty="0"/>
              <a:t> by Unknown Author is licensed under </a:t>
            </a:r>
            <a:r>
              <a:rPr lang="en-GB" sz="700" dirty="0">
                <a:hlinkClick r:id="rId5" tooltip="https://creativecommons.org/licenses/by-sa/3.0/"/>
              </a:rPr>
              <a:t>CC BY-SA</a:t>
            </a:r>
            <a:endParaRPr lang="en-GB" sz="700" dirty="0"/>
          </a:p>
        </p:txBody>
      </p:sp>
      <p:sp>
        <p:nvSpPr>
          <p:cNvPr id="6" name="TextBox 5">
            <a:extLst>
              <a:ext uri="{FF2B5EF4-FFF2-40B4-BE49-F238E27FC236}">
                <a16:creationId xmlns:a16="http://schemas.microsoft.com/office/drawing/2014/main" id="{9CC0C7D9-DCFE-32DF-C379-FB110F81BA2F}"/>
              </a:ext>
            </a:extLst>
          </p:cNvPr>
          <p:cNvSpPr txBox="1"/>
          <p:nvPr/>
        </p:nvSpPr>
        <p:spPr>
          <a:xfrm>
            <a:off x="197140" y="3491445"/>
            <a:ext cx="11841061" cy="2970044"/>
          </a:xfrm>
          <a:prstGeom prst="rect">
            <a:avLst/>
          </a:prstGeom>
          <a:noFill/>
        </p:spPr>
        <p:txBody>
          <a:bodyPr wrap="square">
            <a:spAutoFit/>
          </a:bodyPr>
          <a:lstStyle/>
          <a:p>
            <a:pPr marL="342900" lvl="0" indent="-342900">
              <a:lnSpc>
                <a:spcPct val="100000"/>
              </a:lnSpc>
              <a:spcBef>
                <a:spcPts val="0"/>
              </a:spcBef>
              <a:spcAft>
                <a:spcPts val="600"/>
              </a:spcAft>
              <a:buClr>
                <a:srgbClr val="202124"/>
              </a:buClr>
              <a:buFont typeface="Symbol" panose="05050102010706020507" pitchFamily="18" charset="2"/>
              <a:buChar char=""/>
            </a:pPr>
            <a:r>
              <a:rPr lang="en-GB" sz="2400" b="1" dirty="0">
                <a:effectLst/>
                <a:highlight>
                  <a:srgbClr val="FFFF00"/>
                </a:highlight>
                <a:ea typeface="Calibri" panose="020F0502020204030204" pitchFamily="34" charset="0"/>
                <a:cs typeface="Arial" panose="020B0604020202020204" pitchFamily="34" charset="0"/>
              </a:rPr>
              <a:t>DOS was the Operating System </a:t>
            </a:r>
            <a:r>
              <a:rPr lang="en-GB" sz="2400" dirty="0">
                <a:effectLst/>
                <a:ea typeface="Calibri" panose="020F0502020204030204" pitchFamily="34" charset="0"/>
                <a:cs typeface="Arial" panose="020B0604020202020204" pitchFamily="34" charset="0"/>
              </a:rPr>
              <a:t>used for </a:t>
            </a:r>
            <a:r>
              <a:rPr lang="en-GB" sz="2400" b="1" dirty="0">
                <a:effectLst/>
                <a:ea typeface="Calibri" panose="020F0502020204030204" pitchFamily="34" charset="0"/>
                <a:cs typeface="Arial" panose="020B0604020202020204" pitchFamily="34" charset="0"/>
              </a:rPr>
              <a:t>IBM PCs &amp; IBM compatible PCs</a:t>
            </a:r>
            <a:r>
              <a:rPr lang="en-GB" sz="2400" dirty="0">
                <a:effectLst/>
                <a:ea typeface="Calibri" panose="020F0502020204030204" pitchFamily="34" charset="0"/>
                <a:cs typeface="Arial" panose="020B0604020202020204" pitchFamily="34" charset="0"/>
              </a:rPr>
              <a:t> all over the World in the 1980s. </a:t>
            </a:r>
            <a:r>
              <a:rPr lang="en-GB" sz="2400" b="1" dirty="0">
                <a:effectLst/>
                <a:ea typeface="Calibri" panose="020F0502020204030204" pitchFamily="34" charset="0"/>
                <a:cs typeface="Arial" panose="020B0604020202020204" pitchFamily="34" charset="0"/>
              </a:rPr>
              <a:t>Microsoft maintained ownership</a:t>
            </a:r>
            <a:r>
              <a:rPr lang="en-GB" sz="2400" dirty="0">
                <a:effectLst/>
                <a:ea typeface="Calibri" panose="020F0502020204030204" pitchFamily="34" charset="0"/>
                <a:cs typeface="Arial" panose="020B0604020202020204" pitchFamily="34" charset="0"/>
              </a:rPr>
              <a:t> and continued to use it for it’s PCs. </a:t>
            </a:r>
          </a:p>
          <a:p>
            <a:pPr marL="342900" lvl="0" indent="-342900">
              <a:lnSpc>
                <a:spcPct val="100000"/>
              </a:lnSpc>
              <a:spcBef>
                <a:spcPts val="0"/>
              </a:spcBef>
              <a:spcAft>
                <a:spcPts val="600"/>
              </a:spcAft>
              <a:buClr>
                <a:srgbClr val="202124"/>
              </a:buClr>
              <a:buFont typeface="Symbol" panose="05050102010706020507" pitchFamily="18" charset="2"/>
              <a:buChar char=""/>
            </a:pPr>
            <a:r>
              <a:rPr lang="en-GB" sz="2400" dirty="0">
                <a:effectLst/>
                <a:ea typeface="Calibri" panose="020F0502020204030204" pitchFamily="34" charset="0"/>
                <a:cs typeface="Arial" panose="020B0604020202020204" pitchFamily="34" charset="0"/>
              </a:rPr>
              <a:t>The </a:t>
            </a:r>
            <a:r>
              <a:rPr lang="en-GB" sz="2400" b="1" dirty="0">
                <a:effectLst/>
                <a:ea typeface="Calibri" panose="020F0502020204030204" pitchFamily="34" charset="0"/>
                <a:cs typeface="Arial" panose="020B0604020202020204" pitchFamily="34" charset="0"/>
              </a:rPr>
              <a:t>command shell</a:t>
            </a:r>
            <a:r>
              <a:rPr lang="en-GB" sz="2400" dirty="0">
                <a:effectLst/>
                <a:ea typeface="Calibri" panose="020F0502020204030204" pitchFamily="34" charset="0"/>
                <a:cs typeface="Arial" panose="020B0604020202020204" pitchFamily="34" charset="0"/>
              </a:rPr>
              <a:t> in DOS was</a:t>
            </a:r>
            <a:r>
              <a:rPr lang="en-GB" sz="2400" b="1" dirty="0">
                <a:effectLst/>
                <a:ea typeface="Calibri" panose="020F0502020204030204" pitchFamily="34" charset="0"/>
                <a:cs typeface="Arial" panose="020B0604020202020204" pitchFamily="34" charset="0"/>
              </a:rPr>
              <a:t> a CLI</a:t>
            </a:r>
            <a:r>
              <a:rPr lang="en-GB" sz="2400" dirty="0">
                <a:effectLst/>
                <a:ea typeface="Calibri" panose="020F0502020204030204" pitchFamily="34" charset="0"/>
                <a:cs typeface="Arial" panose="020B0604020202020204" pitchFamily="34" charset="0"/>
              </a:rPr>
              <a:t> and had many </a:t>
            </a:r>
            <a:r>
              <a:rPr lang="en-GB" sz="2400" b="1" dirty="0">
                <a:effectLst/>
                <a:ea typeface="Calibri" panose="020F0502020204030204" pitchFamily="34" charset="0"/>
                <a:cs typeface="Arial" panose="020B0604020202020204" pitchFamily="34" charset="0"/>
              </a:rPr>
              <a:t>abilities</a:t>
            </a:r>
            <a:r>
              <a:rPr lang="en-GB" sz="2400" dirty="0">
                <a:effectLst/>
                <a:ea typeface="Calibri" panose="020F0502020204030204" pitchFamily="34" charset="0"/>
                <a:cs typeface="Arial" panose="020B0604020202020204" pitchFamily="34" charset="0"/>
              </a:rPr>
              <a:t>.</a:t>
            </a:r>
          </a:p>
          <a:p>
            <a:pPr marL="342900" lvl="0" indent="-342900">
              <a:lnSpc>
                <a:spcPct val="100000"/>
              </a:lnSpc>
              <a:spcBef>
                <a:spcPts val="0"/>
              </a:spcBef>
              <a:spcAft>
                <a:spcPts val="600"/>
              </a:spcAft>
              <a:buClr>
                <a:srgbClr val="202124"/>
              </a:buClr>
              <a:buFont typeface="Symbol" panose="05050102010706020507" pitchFamily="18" charset="2"/>
              <a:buChar char=""/>
            </a:pPr>
            <a:r>
              <a:rPr lang="en-GB" sz="2800" b="1" dirty="0">
                <a:effectLst/>
                <a:highlight>
                  <a:srgbClr val="FFFF00"/>
                </a:highlight>
                <a:ea typeface="Calibri" panose="020F0502020204030204" pitchFamily="34" charset="0"/>
                <a:cs typeface="Arial" panose="020B0604020202020204" pitchFamily="34" charset="0"/>
              </a:rPr>
              <a:t>Command Prompt</a:t>
            </a:r>
            <a:r>
              <a:rPr lang="en-GB" sz="2800" dirty="0">
                <a:effectLst/>
                <a:highlight>
                  <a:srgbClr val="FFFF00"/>
                </a:highlight>
                <a:ea typeface="Calibri" panose="020F0502020204030204" pitchFamily="34" charset="0"/>
                <a:cs typeface="Arial" panose="020B0604020202020204" pitchFamily="34" charset="0"/>
              </a:rPr>
              <a:t> is a </a:t>
            </a:r>
            <a:r>
              <a:rPr lang="en-GB" sz="2800" b="1" dirty="0">
                <a:effectLst/>
                <a:highlight>
                  <a:srgbClr val="FFFF00"/>
                </a:highlight>
                <a:ea typeface="Calibri" panose="020F0502020204030204" pitchFamily="34" charset="0"/>
                <a:cs typeface="Arial" panose="020B0604020202020204" pitchFamily="34" charset="0"/>
              </a:rPr>
              <a:t>CLI</a:t>
            </a:r>
            <a:r>
              <a:rPr lang="en-GB" sz="2800" dirty="0">
                <a:effectLst/>
                <a:highlight>
                  <a:srgbClr val="FFFF00"/>
                </a:highlight>
                <a:ea typeface="Calibri" panose="020F0502020204030204" pitchFamily="34" charset="0"/>
                <a:cs typeface="Arial" panose="020B0604020202020204" pitchFamily="34" charset="0"/>
              </a:rPr>
              <a:t> </a:t>
            </a:r>
            <a:r>
              <a:rPr lang="en-GB" sz="2800" b="1" dirty="0">
                <a:effectLst/>
                <a:highlight>
                  <a:srgbClr val="FFFF00"/>
                </a:highlight>
                <a:ea typeface="Calibri" panose="020F0502020204030204" pitchFamily="34" charset="0"/>
                <a:cs typeface="Arial" panose="020B0604020202020204" pitchFamily="34" charset="0"/>
              </a:rPr>
              <a:t>Windows</a:t>
            </a:r>
            <a:r>
              <a:rPr lang="en-GB" sz="2800" dirty="0">
                <a:effectLst/>
                <a:highlight>
                  <a:srgbClr val="FFFF00"/>
                </a:highlight>
                <a:ea typeface="Calibri" panose="020F0502020204030204" pitchFamily="34" charset="0"/>
                <a:cs typeface="Arial" panose="020B0604020202020204" pitchFamily="34" charset="0"/>
              </a:rPr>
              <a:t> </a:t>
            </a:r>
            <a:r>
              <a:rPr lang="en-GB" sz="2800" b="1" dirty="0">
                <a:effectLst/>
                <a:highlight>
                  <a:srgbClr val="FFFF00"/>
                </a:highlight>
                <a:ea typeface="Calibri" panose="020F0502020204030204" pitchFamily="34" charset="0"/>
                <a:cs typeface="Arial" panose="020B0604020202020204" pitchFamily="34" charset="0"/>
              </a:rPr>
              <a:t>program</a:t>
            </a:r>
            <a:r>
              <a:rPr lang="en-GB" sz="2800" dirty="0">
                <a:effectLst/>
                <a:ea typeface="Calibri" panose="020F0502020204030204" pitchFamily="34" charset="0"/>
                <a:cs typeface="Arial" panose="020B0604020202020204" pitchFamily="34" charset="0"/>
              </a:rPr>
              <a:t> </a:t>
            </a:r>
            <a:r>
              <a:rPr lang="en-GB" sz="2400" dirty="0">
                <a:effectLst/>
                <a:ea typeface="Calibri" panose="020F0502020204030204" pitchFamily="34" charset="0"/>
                <a:cs typeface="Arial" panose="020B0604020202020204" pitchFamily="34" charset="0"/>
              </a:rPr>
              <a:t>that uses many of the </a:t>
            </a:r>
            <a:r>
              <a:rPr lang="en-GB" sz="2400" b="1" dirty="0">
                <a:effectLst/>
                <a:ea typeface="Calibri" panose="020F0502020204030204" pitchFamily="34" charset="0"/>
                <a:cs typeface="Arial" panose="020B0604020202020204" pitchFamily="34" charset="0"/>
              </a:rPr>
              <a:t>command</a:t>
            </a:r>
            <a:r>
              <a:rPr lang="en-GB" sz="2400" dirty="0">
                <a:effectLst/>
                <a:ea typeface="Calibri" panose="020F0502020204030204" pitchFamily="34" charset="0"/>
                <a:cs typeface="Arial" panose="020B0604020202020204" pitchFamily="34" charset="0"/>
              </a:rPr>
              <a:t> </a:t>
            </a:r>
            <a:r>
              <a:rPr lang="en-GB" sz="2400" b="1" dirty="0">
                <a:effectLst/>
                <a:ea typeface="Calibri" panose="020F0502020204030204" pitchFamily="34" charset="0"/>
                <a:cs typeface="Arial" panose="020B0604020202020204" pitchFamily="34" charset="0"/>
              </a:rPr>
              <a:t>line abilities</a:t>
            </a:r>
            <a:r>
              <a:rPr lang="en-GB" sz="2400" dirty="0">
                <a:effectLst/>
                <a:ea typeface="Calibri" panose="020F0502020204030204" pitchFamily="34" charset="0"/>
                <a:cs typeface="Arial" panose="020B0604020202020204" pitchFamily="34" charset="0"/>
              </a:rPr>
              <a:t> that were available in </a:t>
            </a:r>
            <a:r>
              <a:rPr lang="en-GB" sz="2400" b="1" dirty="0">
                <a:effectLst/>
                <a:ea typeface="Calibri" panose="020F0502020204030204" pitchFamily="34" charset="0"/>
                <a:cs typeface="Arial" panose="020B0604020202020204" pitchFamily="34" charset="0"/>
              </a:rPr>
              <a:t>MS-DOS</a:t>
            </a:r>
            <a:r>
              <a:rPr lang="en-GB" sz="2400" dirty="0">
                <a:effectLst/>
                <a:ea typeface="Calibri" panose="020F0502020204030204" pitchFamily="34" charset="0"/>
                <a:cs typeface="Arial" panose="020B0604020202020204" pitchFamily="34" charset="0"/>
              </a:rPr>
              <a:t> (Note: it is not MS-DOS by has the same functionality).</a:t>
            </a:r>
          </a:p>
          <a:p>
            <a:pPr marL="342900" lvl="0" indent="-342900">
              <a:lnSpc>
                <a:spcPct val="100000"/>
              </a:lnSpc>
              <a:spcBef>
                <a:spcPts val="0"/>
              </a:spcBef>
              <a:spcAft>
                <a:spcPts val="600"/>
              </a:spcAft>
              <a:buClr>
                <a:srgbClr val="202124"/>
              </a:buClr>
              <a:buFont typeface="Symbol" panose="05050102010706020507" pitchFamily="18" charset="2"/>
              <a:buChar char=""/>
            </a:pPr>
            <a:r>
              <a:rPr lang="en-GB" sz="2400" b="1" dirty="0">
                <a:effectLst/>
                <a:highlight>
                  <a:srgbClr val="FFFF00"/>
                </a:highlight>
                <a:ea typeface="Calibri" panose="020F0502020204030204" pitchFamily="34" charset="0"/>
                <a:cs typeface="Arial" panose="020B0604020202020204" pitchFamily="34" charset="0"/>
              </a:rPr>
              <a:t>Command Prompt</a:t>
            </a:r>
            <a:r>
              <a:rPr lang="en-GB" sz="2400" dirty="0">
                <a:effectLst/>
                <a:highlight>
                  <a:srgbClr val="FFFF00"/>
                </a:highlight>
                <a:ea typeface="Calibri" panose="020F0502020204030204" pitchFamily="34" charset="0"/>
                <a:cs typeface="Arial" panose="020B0604020202020204" pitchFamily="34" charset="0"/>
              </a:rPr>
              <a:t> is used in a </a:t>
            </a:r>
            <a:r>
              <a:rPr lang="en-GB" sz="2400" b="1" dirty="0">
                <a:effectLst/>
                <a:highlight>
                  <a:srgbClr val="FFFF00"/>
                </a:highlight>
                <a:ea typeface="Calibri" panose="020F0502020204030204" pitchFamily="34" charset="0"/>
                <a:cs typeface="Arial" panose="020B0604020202020204" pitchFamily="34" charset="0"/>
              </a:rPr>
              <a:t>Windows</a:t>
            </a:r>
            <a:r>
              <a:rPr lang="en-GB" sz="2400" dirty="0">
                <a:effectLst/>
                <a:highlight>
                  <a:srgbClr val="FFFF00"/>
                </a:highlight>
                <a:ea typeface="Calibri" panose="020F0502020204030204" pitchFamily="34" charset="0"/>
                <a:cs typeface="Arial" panose="020B0604020202020204" pitchFamily="34" charset="0"/>
              </a:rPr>
              <a:t> </a:t>
            </a:r>
            <a:r>
              <a:rPr lang="en-GB" sz="2400" b="1" dirty="0">
                <a:effectLst/>
                <a:highlight>
                  <a:srgbClr val="FFFF00"/>
                </a:highlight>
                <a:ea typeface="Calibri" panose="020F0502020204030204" pitchFamily="34" charset="0"/>
                <a:cs typeface="Arial" panose="020B0604020202020204" pitchFamily="34" charset="0"/>
              </a:rPr>
              <a:t>OS</a:t>
            </a:r>
            <a:r>
              <a:rPr lang="en-GB" sz="2400" dirty="0">
                <a:effectLst/>
                <a:highlight>
                  <a:srgbClr val="FFFF00"/>
                </a:highlight>
                <a:ea typeface="Calibri" panose="020F0502020204030204" pitchFamily="34" charset="0"/>
                <a:cs typeface="Arial" panose="020B0604020202020204" pitchFamily="34" charset="0"/>
              </a:rPr>
              <a:t> </a:t>
            </a:r>
            <a:r>
              <a:rPr lang="en-GB" sz="2400" b="1" dirty="0">
                <a:effectLst/>
                <a:highlight>
                  <a:srgbClr val="FFFF00"/>
                </a:highlight>
                <a:ea typeface="Calibri" panose="020F0502020204030204" pitchFamily="34" charset="0"/>
                <a:cs typeface="Arial" panose="020B0604020202020204" pitchFamily="34" charset="0"/>
              </a:rPr>
              <a:t>to execute user entered commands</a:t>
            </a:r>
            <a:r>
              <a:rPr lang="en-GB" sz="2400" dirty="0">
                <a:effectLst/>
                <a:highlight>
                  <a:srgbClr val="FFFF00"/>
                </a:highlight>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98947045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a:extLst>
              <a:ext uri="{FF2B5EF4-FFF2-40B4-BE49-F238E27FC236}">
                <a16:creationId xmlns:a16="http://schemas.microsoft.com/office/drawing/2014/main" id="{368214CF-13D7-4E53-AACF-511460A38937}"/>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98" r="28744" b="-1"/>
          <a:stretch/>
        </p:blipFill>
        <p:spPr>
          <a:xfrm>
            <a:off x="20" y="10"/>
            <a:ext cx="8450297" cy="6857990"/>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2124" y="2108886"/>
            <a:ext cx="6773562" cy="2937101"/>
          </a:xfrm>
          <a:solidFill>
            <a:schemeClr val="tx1">
              <a:alpha val="70000"/>
            </a:schemeClr>
          </a:solidFill>
        </p:spPr>
        <p:txBody>
          <a:bodyPr>
            <a:normAutofit/>
          </a:bodyPr>
          <a:lstStyle/>
          <a:p>
            <a:pPr marL="342900" lvl="0" indent="-342900">
              <a:spcBef>
                <a:spcPts val="0"/>
              </a:spcBef>
              <a:spcAft>
                <a:spcPts val="600"/>
              </a:spcAft>
              <a:buClr>
                <a:schemeClr val="bg1"/>
              </a:buClr>
              <a:buFont typeface="Symbol" panose="05050102010706020507" pitchFamily="18" charset="2"/>
              <a:buChar char=""/>
            </a:pPr>
            <a:r>
              <a:rPr lang="en-US" sz="3600" dirty="0">
                <a:solidFill>
                  <a:srgbClr val="FFFFFF"/>
                </a:solidFill>
              </a:rPr>
              <a:t>Microsoft bought DOS for $50,000 from Seattle Computer Company in 1981.</a:t>
            </a:r>
          </a:p>
          <a:p>
            <a:pPr marL="342900" lvl="0" indent="-342900">
              <a:spcBef>
                <a:spcPts val="0"/>
              </a:spcBef>
              <a:spcAft>
                <a:spcPts val="600"/>
              </a:spcAft>
              <a:buClr>
                <a:schemeClr val="bg1"/>
              </a:buClr>
              <a:buFont typeface="Symbol" panose="05050102010706020507" pitchFamily="18" charset="2"/>
              <a:buChar char=""/>
            </a:pPr>
            <a:r>
              <a:rPr lang="en-US" sz="3600" dirty="0">
                <a:solidFill>
                  <a:srgbClr val="FFFFFF"/>
                </a:solidFill>
              </a:rPr>
              <a:t>Microsoft is worth </a:t>
            </a:r>
            <a:r>
              <a:rPr lang="en-US" sz="3600" dirty="0">
                <a:highlight>
                  <a:srgbClr val="FFFF00"/>
                </a:highlight>
              </a:rPr>
              <a:t>$3 Trillion</a:t>
            </a:r>
            <a:r>
              <a:rPr lang="en-US" sz="3600" dirty="0">
                <a:solidFill>
                  <a:srgbClr val="FFFFFF"/>
                </a:solidFill>
              </a:rPr>
              <a:t> today (2024).</a:t>
            </a:r>
          </a:p>
          <a:p>
            <a:pPr marL="342900" lvl="0" indent="-342900">
              <a:spcBef>
                <a:spcPts val="0"/>
              </a:spcBef>
              <a:spcAft>
                <a:spcPts val="600"/>
              </a:spcAft>
              <a:buClr>
                <a:schemeClr val="bg1"/>
              </a:buClr>
              <a:buFont typeface="Symbol" panose="05050102010706020507" pitchFamily="18" charset="2"/>
              <a:buChar char=""/>
            </a:pPr>
            <a:endParaRPr lang="en-GB" sz="3600" dirty="0">
              <a:solidFill>
                <a:srgbClr val="FFFFFF"/>
              </a:solidFill>
            </a:endParaRPr>
          </a:p>
        </p:txBody>
      </p:sp>
      <p:pic>
        <p:nvPicPr>
          <p:cNvPr id="7" name="Picture 6" descr="A logo on a wall&#10;&#10;Description automatically generated">
            <a:extLst>
              <a:ext uri="{FF2B5EF4-FFF2-40B4-BE49-F238E27FC236}">
                <a16:creationId xmlns:a16="http://schemas.microsoft.com/office/drawing/2014/main" id="{35C9D98B-6EDE-30C6-6331-943C96B2FF5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836" r="24171"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AEE53B07-90D0-FD31-0780-E14022E0B789}"/>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dtechsr.com/2018/11/30/edtech-situation-room-episode-11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9076" y="939113"/>
            <a:ext cx="6493475" cy="1169773"/>
          </a:xfrm>
          <a:solidFill>
            <a:schemeClr val="tx1">
              <a:alpha val="70000"/>
            </a:schemeClr>
          </a:solidFill>
        </p:spPr>
        <p:txBody>
          <a:bodyPr>
            <a:normAutofit/>
          </a:bodyPr>
          <a:lstStyle/>
          <a:p>
            <a:r>
              <a:rPr lang="en-GB" sz="6000" b="1" dirty="0">
                <a:solidFill>
                  <a:srgbClr val="FFFFFF"/>
                </a:solidFill>
              </a:rPr>
              <a:t>Bg. DOS, CMD &amp; MS</a:t>
            </a:r>
            <a:endParaRPr lang="en-GB" sz="6000" dirty="0">
              <a:solidFill>
                <a:srgbClr val="FFFFFF"/>
              </a:solidFill>
            </a:endParaRPr>
          </a:p>
        </p:txBody>
      </p:sp>
    </p:spTree>
    <p:extLst>
      <p:ext uri="{BB962C8B-B14F-4D97-AF65-F5344CB8AC3E}">
        <p14:creationId xmlns:p14="http://schemas.microsoft.com/office/powerpoint/2010/main" val="34650997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spc="-300" dirty="0">
                <a:solidFill>
                  <a:srgbClr val="FFFFFF"/>
                </a:solidFill>
              </a:rPr>
              <a:t>Bg. </a:t>
            </a:r>
            <a:r>
              <a:rPr lang="en-GB" sz="4000" dirty="0">
                <a:solidFill>
                  <a:srgbClr val="FFFFFF"/>
                </a:solidFill>
              </a:rPr>
              <a:t>Command prompt / </a:t>
            </a:r>
            <a:r>
              <a:rPr lang="en-GB" sz="4000" dirty="0" err="1">
                <a:solidFill>
                  <a:srgbClr val="FFFFFF"/>
                </a:solidFill>
              </a:rPr>
              <a:t>cmd</a:t>
            </a:r>
            <a:endParaRPr lang="en-GB" sz="4000"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623" y="1712687"/>
            <a:ext cx="7985494" cy="3990732"/>
          </a:xfrm>
        </p:spPr>
        <p:txBody>
          <a:bodyPr>
            <a:noAutofit/>
          </a:bodyPr>
          <a:lstStyle/>
          <a:p>
            <a:pPr marL="342900" lvl="0" indent="-342900">
              <a:lnSpc>
                <a:spcPct val="100000"/>
              </a:lnSpc>
              <a:spcBef>
                <a:spcPts val="0"/>
              </a:spcBef>
              <a:spcAft>
                <a:spcPts val="600"/>
              </a:spcAft>
              <a:buClr>
                <a:srgbClr val="202124"/>
              </a:buClr>
              <a:buFont typeface="Symbol" panose="05050102010706020507" pitchFamily="18" charset="2"/>
              <a:buChar char=""/>
            </a:pPr>
            <a:r>
              <a:rPr lang="en-GB" sz="2600" dirty="0">
                <a:effectLst/>
                <a:ea typeface="Calibri" panose="020F0502020204030204" pitchFamily="34" charset="0"/>
                <a:cs typeface="Arial" panose="020B0604020202020204" pitchFamily="34" charset="0"/>
              </a:rPr>
              <a:t>The </a:t>
            </a:r>
            <a:r>
              <a:rPr lang="en-GB" sz="2600" b="1" dirty="0">
                <a:effectLst/>
                <a:ea typeface="Calibri" panose="020F0502020204030204" pitchFamily="34" charset="0"/>
                <a:cs typeface="Arial" panose="020B0604020202020204" pitchFamily="34" charset="0"/>
              </a:rPr>
              <a:t>commands</a:t>
            </a:r>
            <a:r>
              <a:rPr lang="en-GB" sz="2600" dirty="0">
                <a:effectLst/>
                <a:ea typeface="Calibri" panose="020F0502020204030204" pitchFamily="34" charset="0"/>
                <a:cs typeface="Arial" panose="020B0604020202020204" pitchFamily="34" charset="0"/>
              </a:rPr>
              <a:t> can be simple but they can </a:t>
            </a:r>
            <a:r>
              <a:rPr lang="en-GB" sz="2600" b="1" dirty="0">
                <a:effectLst/>
                <a:ea typeface="Calibri" panose="020F0502020204030204" pitchFamily="34" charset="0"/>
                <a:cs typeface="Arial" panose="020B0604020202020204" pitchFamily="34" charset="0"/>
              </a:rPr>
              <a:t>automate tasks via script and batch files</a:t>
            </a:r>
            <a:r>
              <a:rPr lang="en-GB" sz="2600" dirty="0">
                <a:effectLst/>
                <a:ea typeface="Calibri" panose="020F0502020204030204" pitchFamily="34" charset="0"/>
                <a:cs typeface="Arial" panose="020B0604020202020204" pitchFamily="34" charset="0"/>
              </a:rPr>
              <a:t>, and can perform advanced administrative functions, troubleshoot and solve system problems.</a:t>
            </a:r>
          </a:p>
          <a:p>
            <a:pPr marL="342900" lvl="0" indent="-342900">
              <a:lnSpc>
                <a:spcPct val="100000"/>
              </a:lnSpc>
              <a:spcBef>
                <a:spcPts val="0"/>
              </a:spcBef>
              <a:spcAft>
                <a:spcPts val="600"/>
              </a:spcAft>
              <a:buClr>
                <a:srgbClr val="202124"/>
              </a:buClr>
              <a:buFont typeface="Symbol" panose="05050102010706020507" pitchFamily="18" charset="2"/>
              <a:buChar char=""/>
            </a:pPr>
            <a:r>
              <a:rPr lang="en-GB" sz="2600" dirty="0">
                <a:effectLst/>
                <a:ea typeface="Calibri" panose="020F0502020204030204" pitchFamily="34" charset="0"/>
                <a:cs typeface="Arial" panose="020B0604020202020204" pitchFamily="34" charset="0"/>
              </a:rPr>
              <a:t>The </a:t>
            </a:r>
            <a:r>
              <a:rPr lang="en-GB" sz="2600" b="1" dirty="0">
                <a:effectLst/>
                <a:ea typeface="Calibri" panose="020F0502020204030204" pitchFamily="34" charset="0"/>
                <a:cs typeface="Arial" panose="020B0604020202020204" pitchFamily="34" charset="0"/>
              </a:rPr>
              <a:t>CLI</a:t>
            </a:r>
            <a:r>
              <a:rPr lang="en-GB" sz="2600" dirty="0">
                <a:effectLst/>
                <a:ea typeface="Calibri" panose="020F0502020204030204" pitchFamily="34" charset="0"/>
                <a:cs typeface="Arial" panose="020B0604020202020204" pitchFamily="34" charset="0"/>
              </a:rPr>
              <a:t> is used by </a:t>
            </a:r>
            <a:r>
              <a:rPr lang="en-GB" sz="2600" b="1" dirty="0">
                <a:effectLst/>
                <a:ea typeface="Calibri" panose="020F0502020204030204" pitchFamily="34" charset="0"/>
                <a:cs typeface="Arial" panose="020B0604020202020204" pitchFamily="34" charset="0"/>
              </a:rPr>
              <a:t>System Administrators and Software Developers</a:t>
            </a:r>
            <a:r>
              <a:rPr lang="en-GB" sz="2600" dirty="0">
                <a:effectLst/>
                <a:ea typeface="Calibri" panose="020F0502020204030204" pitchFamily="34" charset="0"/>
                <a:cs typeface="Arial" panose="020B0604020202020204" pitchFamily="34" charset="0"/>
              </a:rPr>
              <a:t> to set-up/configure, manage and maintain their systems.</a:t>
            </a:r>
          </a:p>
          <a:p>
            <a:pPr marL="342900" indent="-342900">
              <a:lnSpc>
                <a:spcPct val="100000"/>
              </a:lnSpc>
              <a:spcBef>
                <a:spcPts val="0"/>
              </a:spcBef>
              <a:buClr>
                <a:srgbClr val="202124"/>
              </a:buClr>
              <a:buFont typeface="Symbol" panose="05050102010706020507" pitchFamily="18" charset="2"/>
              <a:buChar char=""/>
            </a:pPr>
            <a:r>
              <a:rPr lang="en-GB" sz="2600" dirty="0"/>
              <a:t>The Command Prompt in Windows provides access to over </a:t>
            </a:r>
            <a:r>
              <a:rPr lang="en-GB" sz="2600" dirty="0">
                <a:hlinkClick r:id="rId3">
                  <a:extLst>
                    <a:ext uri="{A12FA001-AC4F-418D-AE19-62706E023703}">
                      <ahyp:hlinkClr xmlns:ahyp="http://schemas.microsoft.com/office/drawing/2018/hyperlinkcolor" val="tx"/>
                    </a:ext>
                  </a:extLst>
                </a:hlinkClick>
              </a:rPr>
              <a:t>280 commands</a:t>
            </a:r>
            <a:r>
              <a:rPr lang="en-GB" sz="2600" dirty="0"/>
              <a:t>.</a:t>
            </a:r>
          </a:p>
        </p:txBody>
      </p:sp>
      <p:pic>
        <p:nvPicPr>
          <p:cNvPr id="3" name="Picture 2" descr="Text&#10;&#10;Description automatically generated">
            <a:extLst>
              <a:ext uri="{FF2B5EF4-FFF2-40B4-BE49-F238E27FC236}">
                <a16:creationId xmlns:a16="http://schemas.microsoft.com/office/drawing/2014/main" id="{8D49485A-62F1-8017-F500-1D88251A2F5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0946"/>
          <a:stretch/>
        </p:blipFill>
        <p:spPr>
          <a:xfrm>
            <a:off x="8442935" y="1297740"/>
            <a:ext cx="3721608" cy="2844099"/>
          </a:xfrm>
          <a:prstGeom prst="rect">
            <a:avLst/>
          </a:prstGeom>
        </p:spPr>
      </p:pic>
      <p:sp>
        <p:nvSpPr>
          <p:cNvPr id="4" name="TextBox 3">
            <a:extLst>
              <a:ext uri="{FF2B5EF4-FFF2-40B4-BE49-F238E27FC236}">
                <a16:creationId xmlns:a16="http://schemas.microsoft.com/office/drawing/2014/main" id="{18C6296D-D3D2-91F3-EBA5-6E62C0737643}"/>
              </a:ext>
            </a:extLst>
          </p:cNvPr>
          <p:cNvSpPr txBox="1"/>
          <p:nvPr/>
        </p:nvSpPr>
        <p:spPr>
          <a:xfrm>
            <a:off x="8648494" y="4100155"/>
            <a:ext cx="4651599" cy="200055"/>
          </a:xfrm>
          <a:prstGeom prst="rect">
            <a:avLst/>
          </a:prstGeom>
          <a:noFill/>
        </p:spPr>
        <p:txBody>
          <a:bodyPr wrap="square" rtlCol="0">
            <a:spAutoFit/>
          </a:bodyPr>
          <a:lstStyle/>
          <a:p>
            <a:pPr algn="ctr"/>
            <a:r>
              <a:rPr lang="en-GB" sz="700" dirty="0">
                <a:hlinkClick r:id="rId5" tooltip="https://en.wikipedia.org/wiki/Path_(computing)"/>
              </a:rPr>
              <a:t>This Photo</a:t>
            </a:r>
            <a:r>
              <a:rPr lang="en-GB" sz="700" dirty="0"/>
              <a:t> by Unknown Author is licensed under </a:t>
            </a:r>
            <a:r>
              <a:rPr lang="en-GB" sz="700" dirty="0">
                <a:hlinkClick r:id="rId6" tooltip="https://creativecommons.org/licenses/by-sa/3.0/"/>
              </a:rPr>
              <a:t>CC BY-SA</a:t>
            </a:r>
            <a:endParaRPr lang="en-GB" sz="700" dirty="0"/>
          </a:p>
        </p:txBody>
      </p:sp>
    </p:spTree>
    <p:extLst>
      <p:ext uri="{BB962C8B-B14F-4D97-AF65-F5344CB8AC3E}">
        <p14:creationId xmlns:p14="http://schemas.microsoft.com/office/powerpoint/2010/main" val="298229510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Bg. </a:t>
            </a:r>
            <a:r>
              <a:rPr lang="en-GB" sz="4000" dirty="0">
                <a:solidFill>
                  <a:srgbClr val="FFFFFF"/>
                </a:solidFill>
              </a:rPr>
              <a:t>PowerShell (Later in the module)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774" y="1655060"/>
            <a:ext cx="7122045" cy="4708266"/>
          </a:xfrm>
        </p:spPr>
        <p:txBody>
          <a:bodyPr>
            <a:noAutofit/>
          </a:bodyPr>
          <a:lstStyle/>
          <a:p>
            <a:pPr>
              <a:lnSpc>
                <a:spcPct val="100000"/>
              </a:lnSpc>
              <a:spcBef>
                <a:spcPts val="0"/>
              </a:spcBef>
              <a:spcAft>
                <a:spcPts val="600"/>
              </a:spcAft>
            </a:pPr>
            <a:r>
              <a:rPr lang="en-GB" sz="2400" i="0" dirty="0">
                <a:effectLst/>
              </a:rPr>
              <a:t>Originally named </a:t>
            </a:r>
            <a:r>
              <a:rPr lang="en-GB" sz="2400" b="1" i="0" dirty="0">
                <a:effectLst/>
              </a:rPr>
              <a:t>Monad</a:t>
            </a:r>
            <a:r>
              <a:rPr lang="en-GB" sz="2400" i="0" dirty="0">
                <a:effectLst/>
              </a:rPr>
              <a:t>, in </a:t>
            </a:r>
            <a:r>
              <a:rPr lang="en-GB" sz="2400" b="1" i="0" dirty="0">
                <a:effectLst/>
              </a:rPr>
              <a:t>2006 Microsoft launched PowerShell</a:t>
            </a:r>
            <a:r>
              <a:rPr lang="en-GB" sz="2400" i="0" dirty="0">
                <a:effectLst/>
              </a:rPr>
              <a:t> a more powerful CLI.</a:t>
            </a:r>
          </a:p>
          <a:p>
            <a:pPr>
              <a:lnSpc>
                <a:spcPct val="100000"/>
              </a:lnSpc>
              <a:spcBef>
                <a:spcPts val="0"/>
              </a:spcBef>
              <a:spcAft>
                <a:spcPts val="600"/>
              </a:spcAft>
            </a:pPr>
            <a:r>
              <a:rPr lang="en-GB" sz="2400" b="1" i="0" dirty="0">
                <a:effectLst/>
                <a:ea typeface="Calibri" panose="020F0502020204030204" pitchFamily="34" charset="0"/>
                <a:cs typeface="Arial" panose="020B0604020202020204" pitchFamily="34" charset="0"/>
              </a:rPr>
              <a:t>PowerShell</a:t>
            </a:r>
            <a:r>
              <a:rPr lang="en-GB" sz="2400" dirty="0">
                <a:effectLst/>
                <a:ea typeface="Calibri" panose="020F0502020204030204" pitchFamily="34" charset="0"/>
                <a:cs typeface="Arial" panose="020B0604020202020204" pitchFamily="34" charset="0"/>
              </a:rPr>
              <a:t> is a powerful </a:t>
            </a:r>
            <a:r>
              <a:rPr lang="en-GB" sz="2400" b="1" dirty="0">
                <a:effectLst/>
                <a:ea typeface="Calibri" panose="020F0502020204030204" pitchFamily="34" charset="0"/>
                <a:cs typeface="Arial" panose="020B0604020202020204" pitchFamily="34" charset="0"/>
              </a:rPr>
              <a:t>CLI and scripting language </a:t>
            </a:r>
            <a:r>
              <a:rPr lang="en-GB" sz="2400" dirty="0">
                <a:effectLst/>
                <a:ea typeface="Calibri" panose="020F0502020204030204" pitchFamily="34" charset="0"/>
                <a:cs typeface="Arial" panose="020B0604020202020204" pitchFamily="34" charset="0"/>
              </a:rPr>
              <a:t>for System Administration. </a:t>
            </a:r>
          </a:p>
          <a:p>
            <a:pPr>
              <a:lnSpc>
                <a:spcPct val="100000"/>
              </a:lnSpc>
              <a:spcBef>
                <a:spcPts val="0"/>
              </a:spcBef>
              <a:spcAft>
                <a:spcPts val="600"/>
              </a:spcAft>
            </a:pPr>
            <a:r>
              <a:rPr lang="en-GB" sz="2400" b="1" dirty="0">
                <a:effectLst/>
                <a:ea typeface="Calibri" panose="020F0502020204030204" pitchFamily="34" charset="0"/>
                <a:cs typeface="Arial" panose="020B0604020202020204" pitchFamily="34" charset="0"/>
              </a:rPr>
              <a:t>PowerShell</a:t>
            </a:r>
            <a:r>
              <a:rPr lang="en-GB" sz="2400" dirty="0">
                <a:effectLst/>
                <a:ea typeface="Calibri" panose="020F0502020204030204" pitchFamily="34" charset="0"/>
                <a:cs typeface="Arial" panose="020B0604020202020204" pitchFamily="34" charset="0"/>
              </a:rPr>
              <a:t> is a more advanced version of </a:t>
            </a:r>
            <a:r>
              <a:rPr lang="en-GB" sz="2400" b="1" dirty="0" err="1">
                <a:effectLst/>
                <a:ea typeface="Calibri" panose="020F0502020204030204" pitchFamily="34" charset="0"/>
                <a:cs typeface="Arial" panose="020B0604020202020204" pitchFamily="34" charset="0"/>
              </a:rPr>
              <a:t>cmd</a:t>
            </a:r>
            <a:r>
              <a:rPr lang="en-GB" sz="2400" dirty="0">
                <a:effectLst/>
                <a:ea typeface="Calibri" panose="020F0502020204030204" pitchFamily="34" charset="0"/>
                <a:cs typeface="Arial" panose="020B0604020202020204" pitchFamily="34" charset="0"/>
              </a:rPr>
              <a:t>, </a:t>
            </a:r>
          </a:p>
          <a:p>
            <a:pPr>
              <a:lnSpc>
                <a:spcPct val="100000"/>
              </a:lnSpc>
              <a:spcBef>
                <a:spcPts val="0"/>
              </a:spcBef>
              <a:spcAft>
                <a:spcPts val="600"/>
              </a:spcAft>
            </a:pPr>
            <a:r>
              <a:rPr lang="en-GB" sz="2400" dirty="0">
                <a:ea typeface="Calibri" panose="020F0502020204030204" pitchFamily="34" charset="0"/>
                <a:cs typeface="Arial" panose="020B0604020202020204" pitchFamily="34" charset="0"/>
              </a:rPr>
              <a:t>M</a:t>
            </a:r>
            <a:r>
              <a:rPr lang="en-GB" sz="2400" dirty="0">
                <a:effectLst/>
                <a:ea typeface="Calibri" panose="020F0502020204030204" pitchFamily="34" charset="0"/>
                <a:cs typeface="Arial" panose="020B0604020202020204" pitchFamily="34" charset="0"/>
              </a:rPr>
              <a:t>any </a:t>
            </a:r>
            <a:r>
              <a:rPr lang="en-GB" sz="2400" b="1" dirty="0" err="1">
                <a:effectLst/>
                <a:ea typeface="Calibri" panose="020F0502020204030204" pitchFamily="34" charset="0"/>
                <a:cs typeface="Arial" panose="020B0604020202020204" pitchFamily="34" charset="0"/>
              </a:rPr>
              <a:t>cmd</a:t>
            </a:r>
            <a:r>
              <a:rPr lang="en-GB" sz="2400" b="1" dirty="0">
                <a:effectLst/>
                <a:ea typeface="Calibri" panose="020F0502020204030204" pitchFamily="34" charset="0"/>
                <a:cs typeface="Arial" panose="020B0604020202020204" pitchFamily="34" charset="0"/>
              </a:rPr>
              <a:t> commands work in PowerShell</a:t>
            </a:r>
            <a:r>
              <a:rPr lang="en-GB" sz="2400" dirty="0">
                <a:effectLst/>
                <a:ea typeface="Calibri" panose="020F0502020204030204" pitchFamily="34" charset="0"/>
                <a:cs typeface="Arial" panose="020B0604020202020204" pitchFamily="34" charset="0"/>
              </a:rPr>
              <a:t>. </a:t>
            </a:r>
          </a:p>
          <a:p>
            <a:pPr marL="0" indent="0">
              <a:lnSpc>
                <a:spcPct val="100000"/>
              </a:lnSpc>
              <a:spcBef>
                <a:spcPts val="0"/>
              </a:spcBef>
              <a:spcAft>
                <a:spcPts val="600"/>
              </a:spcAft>
              <a:buNone/>
            </a:pPr>
            <a:r>
              <a:rPr lang="en-GB" sz="2000" dirty="0">
                <a:ea typeface="Calibri" panose="020F0502020204030204" pitchFamily="34" charset="0"/>
                <a:cs typeface="Arial" panose="020B0604020202020204" pitchFamily="34" charset="0"/>
              </a:rPr>
              <a:t>Note: Many Industry Professionals / System administrators / Organisations continue to use Bat commands and Bat script files with command prompt and PowerShell terminals. The main reasons are for simplicity, experience and legacy. For more information please </a:t>
            </a:r>
            <a:r>
              <a:rPr lang="en-GB" sz="2000" dirty="0">
                <a:ea typeface="Calibri" panose="020F0502020204030204" pitchFamily="34" charset="0"/>
                <a:cs typeface="Arial" panose="020B0604020202020204" pitchFamily="34" charset="0"/>
                <a:hlinkClick r:id="rId3"/>
              </a:rPr>
              <a:t>click-here</a:t>
            </a:r>
            <a:r>
              <a:rPr lang="en-GB" sz="2000" dirty="0">
                <a:ea typeface="Calibri" panose="020F0502020204030204" pitchFamily="34" charset="0"/>
                <a:cs typeface="Arial" panose="020B0604020202020204" pitchFamily="34" charset="0"/>
              </a:rPr>
              <a:t>.</a:t>
            </a:r>
            <a:endParaRPr lang="en-GB" sz="2000" dirty="0">
              <a:effectLst/>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1813A5A-39DE-41DF-9BCD-035A7D707D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19155" y="1661749"/>
            <a:ext cx="4451206" cy="4708266"/>
          </a:xfrm>
          <a:prstGeom prst="rect">
            <a:avLst/>
          </a:prstGeom>
        </p:spPr>
      </p:pic>
      <p:sp>
        <p:nvSpPr>
          <p:cNvPr id="9" name="TextBox 8">
            <a:extLst>
              <a:ext uri="{FF2B5EF4-FFF2-40B4-BE49-F238E27FC236}">
                <a16:creationId xmlns:a16="http://schemas.microsoft.com/office/drawing/2014/main" id="{B494FF31-C6F7-483A-BC08-012A7A25545F}"/>
              </a:ext>
            </a:extLst>
          </p:cNvPr>
          <p:cNvSpPr txBox="1"/>
          <p:nvPr/>
        </p:nvSpPr>
        <p:spPr>
          <a:xfrm>
            <a:off x="7619155" y="6526665"/>
            <a:ext cx="2973830" cy="184666"/>
          </a:xfrm>
          <a:prstGeom prst="rect">
            <a:avLst/>
          </a:prstGeom>
          <a:noFill/>
        </p:spPr>
        <p:txBody>
          <a:bodyPr wrap="square" rtlCol="0">
            <a:spAutoFit/>
          </a:bodyPr>
          <a:lstStyle/>
          <a:p>
            <a:r>
              <a:rPr lang="en-GB" sz="600" dirty="0">
                <a:hlinkClick r:id="rId5" tooltip="https://en.wikipedia.org/wiki/PowerShell"/>
              </a:rPr>
              <a:t>This Photo</a:t>
            </a:r>
            <a:r>
              <a:rPr lang="en-GB" sz="600" dirty="0"/>
              <a:t> by Unknown Author is licensed under </a:t>
            </a:r>
            <a:r>
              <a:rPr lang="en-GB" sz="600" dirty="0">
                <a:hlinkClick r:id="rId6" tooltip="https://creativecommons.org/licenses/by-sa/3.0/"/>
              </a:rPr>
              <a:t>CC BY-SA</a:t>
            </a:r>
            <a:endParaRPr lang="en-GB" sz="600" dirty="0"/>
          </a:p>
        </p:txBody>
      </p:sp>
      <p:pic>
        <p:nvPicPr>
          <p:cNvPr id="13" name="Picture 12">
            <a:extLst>
              <a:ext uri="{FF2B5EF4-FFF2-40B4-BE49-F238E27FC236}">
                <a16:creationId xmlns:a16="http://schemas.microsoft.com/office/drawing/2014/main" id="{7D3D3FF5-304C-4AAF-971F-D0797CCEF16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07544" y="54055"/>
            <a:ext cx="2857500" cy="2857500"/>
          </a:xfrm>
          <a:prstGeom prst="rect">
            <a:avLst/>
          </a:prstGeom>
        </p:spPr>
      </p:pic>
      <p:sp>
        <p:nvSpPr>
          <p:cNvPr id="17" name="TextBox 16">
            <a:extLst>
              <a:ext uri="{FF2B5EF4-FFF2-40B4-BE49-F238E27FC236}">
                <a16:creationId xmlns:a16="http://schemas.microsoft.com/office/drawing/2014/main" id="{1C54BD1B-CFC2-436E-A5C3-034CD08D697B}"/>
              </a:ext>
            </a:extLst>
          </p:cNvPr>
          <p:cNvSpPr txBox="1"/>
          <p:nvPr/>
        </p:nvSpPr>
        <p:spPr>
          <a:xfrm>
            <a:off x="7588458" y="6341999"/>
            <a:ext cx="2857500" cy="184666"/>
          </a:xfrm>
          <a:prstGeom prst="rect">
            <a:avLst/>
          </a:prstGeom>
          <a:noFill/>
        </p:spPr>
        <p:txBody>
          <a:bodyPr wrap="square" rtlCol="0">
            <a:spAutoFit/>
          </a:bodyPr>
          <a:lstStyle/>
          <a:p>
            <a:r>
              <a:rPr lang="en-GB" sz="600" dirty="0">
                <a:hlinkClick r:id="rId8" tooltip="http://sqlsailor.com/2013/02/26/getdbinfo/"/>
              </a:rPr>
              <a:t>This Photo</a:t>
            </a:r>
            <a:r>
              <a:rPr lang="en-GB" sz="600" dirty="0"/>
              <a:t> by Unknown Author is licensed under </a:t>
            </a:r>
            <a:r>
              <a:rPr lang="en-GB" sz="600" dirty="0">
                <a:hlinkClick r:id="rId9" tooltip="https://creativecommons.org/licenses/by-nc-nd/3.0/"/>
              </a:rPr>
              <a:t>CC BY-NC-ND</a:t>
            </a:r>
            <a:endParaRPr lang="en-GB" sz="600" dirty="0"/>
          </a:p>
        </p:txBody>
      </p:sp>
    </p:spTree>
    <p:extLst>
      <p:ext uri="{BB962C8B-B14F-4D97-AF65-F5344CB8AC3E}">
        <p14:creationId xmlns:p14="http://schemas.microsoft.com/office/powerpoint/2010/main" val="27425679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8987" y="661771"/>
            <a:ext cx="7421006" cy="1631724"/>
          </a:xfrm>
        </p:spPr>
        <p:txBody>
          <a:bodyPr>
            <a:normAutofit/>
          </a:bodyPr>
          <a:lstStyle/>
          <a:p>
            <a:r>
              <a:rPr lang="en-GB" sz="6600" b="1" dirty="0">
                <a:solidFill>
                  <a:schemeClr val="tx1">
                    <a:lumMod val="85000"/>
                  </a:schemeClr>
                </a:solidFill>
              </a:rPr>
              <a:t>Bg. </a:t>
            </a:r>
            <a:r>
              <a:rPr lang="en-GB" b="1" dirty="0"/>
              <a:t>PowerShell – further information.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68062" y="2206341"/>
            <a:ext cx="7024259" cy="3344916"/>
          </a:xfrm>
        </p:spPr>
        <p:txBody>
          <a:bodyPr anchor="t">
            <a:normAutofit/>
          </a:bodyPr>
          <a:lstStyle/>
          <a:p>
            <a:pPr marL="0" indent="0">
              <a:spcBef>
                <a:spcPts val="0"/>
              </a:spcBef>
              <a:spcAft>
                <a:spcPts val="600"/>
              </a:spcAft>
              <a:buNone/>
            </a:pPr>
            <a:r>
              <a:rPr lang="en-GB" sz="1800" dirty="0">
                <a:effectLst/>
                <a:ea typeface="Calibri" panose="020F0502020204030204" pitchFamily="34" charset="0"/>
                <a:cs typeface="Times New Roman" panose="02020603050405020304" pitchFamily="18" charset="0"/>
              </a:rPr>
              <a:t>For more further information:</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Video intro: </a:t>
            </a:r>
            <a:r>
              <a:rPr lang="en-GB" sz="1800" u="sng" dirty="0">
                <a:effectLst/>
                <a:ea typeface="Calibri" panose="020F0502020204030204" pitchFamily="34" charset="0"/>
                <a:cs typeface="Arial" panose="020B0604020202020204" pitchFamily="34" charset="0"/>
                <a:hlinkClick r:id="rId3"/>
              </a:rPr>
              <a:t>Basic PowerShell Commands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Table of Basic PowerShell Commands </a:t>
            </a:r>
            <a:r>
              <a:rPr lang="en-GB" sz="1800" u="sng" dirty="0">
                <a:effectLst/>
                <a:ea typeface="Calibri" panose="020F0502020204030204" pitchFamily="34" charset="0"/>
                <a:cs typeface="Arial" panose="020B0604020202020204" pitchFamily="34" charset="0"/>
                <a:hlinkClick r:id="rId4"/>
              </a:rPr>
              <a:t>click-here</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5"/>
              </a:rPr>
              <a:t>10 basic PowerShell commands every Windows admin should know</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dirty="0">
                <a:effectLst/>
                <a:ea typeface="Calibri" panose="020F0502020204030204" pitchFamily="34" charset="0"/>
                <a:cs typeface="Arial" panose="020B0604020202020204" pitchFamily="34" charset="0"/>
              </a:rPr>
              <a:t>Video: </a:t>
            </a:r>
            <a:r>
              <a:rPr lang="en-GB" sz="1800" u="sng" dirty="0">
                <a:effectLst/>
                <a:ea typeface="Calibri" panose="020F0502020204030204" pitchFamily="34" charset="0"/>
                <a:cs typeface="Arial" panose="020B0604020202020204" pitchFamily="34" charset="0"/>
                <a:hlinkClick r:id="rId6"/>
              </a:rPr>
              <a:t>15 Useful PowerShell Commands for Beginners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7"/>
              </a:rPr>
              <a:t>Windows PowerShell Commands Cheat Sheet</a:t>
            </a:r>
            <a:r>
              <a:rPr lang="en-GB" sz="1800" dirty="0">
                <a:effectLst/>
                <a:ea typeface="Calibri" panose="020F0502020204030204" pitchFamily="34" charset="0"/>
                <a:cs typeface="Arial" panose="020B0604020202020204" pitchFamily="34" charset="0"/>
              </a:rPr>
              <a:t>.</a:t>
            </a:r>
          </a:p>
          <a:p>
            <a:pPr marL="0" indent="0">
              <a:spcBef>
                <a:spcPts val="0"/>
              </a:spcBef>
              <a:spcAft>
                <a:spcPts val="600"/>
              </a:spcAft>
              <a:buNone/>
            </a:pPr>
            <a:r>
              <a:rPr lang="en-GB" sz="1800" dirty="0">
                <a:effectLst/>
                <a:ea typeface="Calibri" panose="020F0502020204030204" pitchFamily="34" charset="0"/>
                <a:cs typeface="Times New Roman" panose="02020603050405020304" pitchFamily="18" charset="0"/>
              </a:rPr>
              <a:t>Further information purposes and a review of more advanced use:</a:t>
            </a:r>
          </a:p>
          <a:p>
            <a:pPr marL="342900" lvl="0" indent="-342900">
              <a:spcBef>
                <a:spcPts val="0"/>
              </a:spcBef>
              <a:spcAft>
                <a:spcPts val="600"/>
              </a:spcAft>
              <a:buClr>
                <a:srgbClr val="202124"/>
              </a:buClr>
              <a:buFont typeface="Symbol" panose="05050102010706020507" pitchFamily="18" charset="2"/>
              <a:buChar char=""/>
            </a:pPr>
            <a:r>
              <a:rPr lang="en-GB" sz="1800" u="sng" dirty="0">
                <a:effectLst/>
                <a:ea typeface="Calibri" panose="020F0502020204030204" pitchFamily="34" charset="0"/>
                <a:cs typeface="Arial" panose="020B0604020202020204" pitchFamily="34" charset="0"/>
                <a:hlinkClick r:id="rId8"/>
              </a:rPr>
              <a:t>Windows PowerShell Scripting Tutorial For Beginners</a:t>
            </a:r>
            <a:r>
              <a:rPr lang="en-GB" sz="1800" dirty="0">
                <a:effectLst/>
                <a:ea typeface="Calibri" panose="020F0502020204030204" pitchFamily="34" charset="0"/>
                <a:cs typeface="Arial" panose="020B0604020202020204" pitchFamily="34" charset="0"/>
              </a:rPr>
              <a:t>.</a:t>
            </a:r>
          </a:p>
          <a:p>
            <a:pPr marL="342900" lvl="0" indent="-342900">
              <a:spcBef>
                <a:spcPts val="0"/>
              </a:spcBef>
              <a:spcAft>
                <a:spcPts val="600"/>
              </a:spcAft>
              <a:buClr>
                <a:srgbClr val="202124"/>
              </a:buClr>
              <a:buFont typeface="Symbol" panose="05050102010706020507" pitchFamily="18" charset="2"/>
              <a:buChar char=""/>
            </a:pPr>
            <a:r>
              <a:rPr lang="en-GB" sz="1800" u="sng" dirty="0" err="1">
                <a:effectLst/>
                <a:ea typeface="Calibri" panose="020F0502020204030204" pitchFamily="34" charset="0"/>
                <a:cs typeface="Arial" panose="020B0604020202020204" pitchFamily="34" charset="0"/>
                <a:hlinkClick r:id="rId9"/>
              </a:rPr>
              <a:t>Powershell</a:t>
            </a:r>
            <a:r>
              <a:rPr lang="en-GB" sz="1800" u="sng" dirty="0">
                <a:effectLst/>
                <a:ea typeface="Calibri" panose="020F0502020204030204" pitchFamily="34" charset="0"/>
                <a:cs typeface="Arial" panose="020B0604020202020204" pitchFamily="34" charset="0"/>
                <a:hlinkClick r:id="rId9"/>
              </a:rPr>
              <a:t> Tutorial for Beginners: Learn </a:t>
            </a:r>
            <a:r>
              <a:rPr lang="en-GB" sz="1800" u="sng" dirty="0" err="1">
                <a:effectLst/>
                <a:ea typeface="Calibri" panose="020F0502020204030204" pitchFamily="34" charset="0"/>
                <a:cs typeface="Arial" panose="020B0604020202020204" pitchFamily="34" charset="0"/>
                <a:hlinkClick r:id="rId9"/>
              </a:rPr>
              <a:t>Powershell</a:t>
            </a:r>
            <a:r>
              <a:rPr lang="en-GB" sz="1800" u="sng" dirty="0">
                <a:effectLst/>
                <a:ea typeface="Calibri" panose="020F0502020204030204" pitchFamily="34" charset="0"/>
                <a:cs typeface="Arial" panose="020B0604020202020204" pitchFamily="34" charset="0"/>
                <a:hlinkClick r:id="rId9"/>
              </a:rPr>
              <a:t> Scripting</a:t>
            </a:r>
            <a:r>
              <a:rPr lang="en-GB" sz="1800" dirty="0">
                <a:effectLst/>
                <a:ea typeface="Calibri" panose="020F0502020204030204" pitchFamily="34" charset="0"/>
                <a:cs typeface="Arial" panose="020B0604020202020204" pitchFamily="34" charset="0"/>
              </a:rPr>
              <a:t>.</a:t>
            </a:r>
          </a:p>
          <a:p>
            <a:pPr>
              <a:spcBef>
                <a:spcPts val="0"/>
              </a:spcBef>
              <a:spcAft>
                <a:spcPts val="600"/>
              </a:spcAft>
            </a:pPr>
            <a:endParaRPr lang="en-GB" sz="1800" dirty="0">
              <a:effectLst/>
              <a:ea typeface="Calibri" panose="020F0502020204030204" pitchFamily="34" charset="0"/>
              <a:cs typeface="Arial" panose="020B0604020202020204" pitchFamily="34" charset="0"/>
            </a:endParaRPr>
          </a:p>
        </p:txBody>
      </p:sp>
      <p:sp>
        <p:nvSpPr>
          <p:cNvPr id="22" name="Freeform: Shape 21">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Graphical user interface, text&#10;&#10;Description automatically generated">
            <a:extLst>
              <a:ext uri="{FF2B5EF4-FFF2-40B4-BE49-F238E27FC236}">
                <a16:creationId xmlns:a16="http://schemas.microsoft.com/office/drawing/2014/main" id="{4922EE5D-8528-4146-9679-DA47DFE8F80C}"/>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12131" r="-3" b="15459"/>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4" name="Freeform: Shape 23">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Icon&#10;&#10;Description automatically generated">
            <a:extLst>
              <a:ext uri="{FF2B5EF4-FFF2-40B4-BE49-F238E27FC236}">
                <a16:creationId xmlns:a16="http://schemas.microsoft.com/office/drawing/2014/main" id="{E19FB7BC-7230-4D3D-871B-7931DAD61460}"/>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12654" r="4" b="6259"/>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11" name="TextBox 10">
            <a:extLst>
              <a:ext uri="{FF2B5EF4-FFF2-40B4-BE49-F238E27FC236}">
                <a16:creationId xmlns:a16="http://schemas.microsoft.com/office/drawing/2014/main" id="{669DAD1F-B2A6-4B74-BE30-8899EEAF2755}"/>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en.wikipedia.org/wiki/PowerShe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7" name="TextBox 16">
            <a:extLst>
              <a:ext uri="{FF2B5EF4-FFF2-40B4-BE49-F238E27FC236}">
                <a16:creationId xmlns:a16="http://schemas.microsoft.com/office/drawing/2014/main" id="{E65112D8-FF09-4359-B617-DA27D47C8A60}"/>
              </a:ext>
            </a:extLst>
          </p:cNvPr>
          <p:cNvSpPr txBox="1"/>
          <p:nvPr/>
        </p:nvSpPr>
        <p:spPr>
          <a:xfrm>
            <a:off x="741293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qlsailor.com/2013/02/26/getdbinf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136277560"/>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416716393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2: </a:t>
            </a:r>
            <a:br>
              <a:rPr lang="en-GB" sz="4800" b="1" dirty="0">
                <a:solidFill>
                  <a:srgbClr val="FFFFFF"/>
                </a:solidFill>
              </a:rPr>
            </a:br>
            <a:r>
              <a:rPr lang="en-GB" sz="4800" dirty="0">
                <a:solidFill>
                  <a:srgbClr val="FFFFFF"/>
                </a:solidFill>
              </a:rPr>
              <a:t>OS Tutorial</a:t>
            </a:r>
          </a:p>
        </p:txBody>
      </p:sp>
    </p:spTree>
    <p:extLst>
      <p:ext uri="{BB962C8B-B14F-4D97-AF65-F5344CB8AC3E}">
        <p14:creationId xmlns:p14="http://schemas.microsoft.com/office/powerpoint/2010/main" val="4110099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49867" y="572097"/>
            <a:ext cx="6798541" cy="1045973"/>
          </a:xfrm>
        </p:spPr>
        <p:txBody>
          <a:bodyPr anchor="b">
            <a:normAutofit/>
          </a:bodyPr>
          <a:lstStyle/>
          <a:p>
            <a:r>
              <a:rPr lang="en-GB" sz="5400" u="sng" dirty="0"/>
              <a:t>Tutorial Activities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14745" y="1812324"/>
            <a:ext cx="8164733" cy="2413687"/>
          </a:xfrm>
        </p:spPr>
        <p:txBody>
          <a:bodyPr>
            <a:normAutofit/>
          </a:bodyPr>
          <a:lstStyle/>
          <a:p>
            <a:pPr marL="514350" indent="-514350">
              <a:lnSpc>
                <a:spcPct val="110000"/>
              </a:lnSpc>
              <a:spcBef>
                <a:spcPts val="600"/>
              </a:spcBef>
              <a:buFont typeface="+mj-lt"/>
              <a:buAutoNum type="arabicPeriod"/>
            </a:pPr>
            <a:r>
              <a:rPr lang="en-GB" sz="3400" dirty="0">
                <a:highlight>
                  <a:srgbClr val="FFFF00"/>
                </a:highlight>
              </a:rPr>
              <a:t>System Performance Monitoring (Win OS)</a:t>
            </a:r>
            <a:endParaRPr lang="en-GB" sz="3400" b="1" dirty="0">
              <a:highlight>
                <a:srgbClr val="FFFF00"/>
              </a:highlight>
            </a:endParaRPr>
          </a:p>
          <a:p>
            <a:pPr marL="514350" indent="-514350">
              <a:lnSpc>
                <a:spcPct val="110000"/>
              </a:lnSpc>
              <a:spcBef>
                <a:spcPts val="600"/>
              </a:spcBef>
              <a:buFont typeface="+mj-lt"/>
              <a:buAutoNum type="arabicPeriod"/>
            </a:pPr>
            <a:r>
              <a:rPr lang="en-GB" sz="3400" dirty="0">
                <a:highlight>
                  <a:srgbClr val="FFFF00"/>
                </a:highlight>
              </a:rPr>
              <a:t>Command Prompt (</a:t>
            </a:r>
            <a:r>
              <a:rPr lang="en-GB" sz="3400" dirty="0" err="1">
                <a:highlight>
                  <a:srgbClr val="FFFF00"/>
                </a:highlight>
              </a:rPr>
              <a:t>cmd</a:t>
            </a:r>
            <a:r>
              <a:rPr lang="en-GB" sz="3400">
                <a:highlight>
                  <a:srgbClr val="FFFF00"/>
                </a:highlight>
              </a:rPr>
              <a:t>) </a:t>
            </a:r>
            <a:br>
              <a:rPr lang="en-GB" sz="3400">
                <a:highlight>
                  <a:srgbClr val="FFFF00"/>
                </a:highlight>
              </a:rPr>
            </a:br>
            <a:r>
              <a:rPr lang="en-GB" sz="3400">
                <a:highlight>
                  <a:srgbClr val="FFFF00"/>
                </a:highlight>
              </a:rPr>
              <a:t>&amp; Batch commands.</a:t>
            </a:r>
            <a:endParaRPr lang="en-GB" sz="3400" dirty="0">
              <a:highlight>
                <a:srgbClr val="FFFF00"/>
              </a:highlight>
            </a:endParaRPr>
          </a:p>
        </p:txBody>
      </p:sp>
    </p:spTree>
    <p:extLst>
      <p:ext uri="{BB962C8B-B14F-4D97-AF65-F5344CB8AC3E}">
        <p14:creationId xmlns:p14="http://schemas.microsoft.com/office/powerpoint/2010/main" val="9409679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1640" y="392694"/>
            <a:ext cx="6701668" cy="1033669"/>
          </a:xfrm>
        </p:spPr>
        <p:txBody>
          <a:bodyPr>
            <a:normAutofit fontScale="90000"/>
          </a:bodyPr>
          <a:lstStyle/>
          <a:p>
            <a:r>
              <a:rPr lang="en-GB" sz="4800" b="1" dirty="0">
                <a:solidFill>
                  <a:srgbClr val="FFFFFF"/>
                </a:solidFill>
              </a:rPr>
              <a:t>Activity 1: System Monitoring</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413855" y="1657665"/>
            <a:ext cx="10911203" cy="3820497"/>
          </a:xfrm>
          <a:solidFill>
            <a:schemeClr val="bg1">
              <a:alpha val="50000"/>
            </a:schemeClr>
          </a:solidFill>
        </p:spPr>
        <p:txBody>
          <a:bodyPr>
            <a:noAutofit/>
          </a:bodyPr>
          <a:lstStyle/>
          <a:p>
            <a:pPr marL="0" indent="0">
              <a:lnSpc>
                <a:spcPct val="100000"/>
              </a:lnSpc>
              <a:spcBef>
                <a:spcPts val="0"/>
              </a:spcBef>
              <a:spcAft>
                <a:spcPts val="600"/>
              </a:spcAft>
              <a:buNone/>
            </a:pPr>
            <a:r>
              <a:rPr lang="en-GB" dirty="0"/>
              <a:t>Try the following tools to </a:t>
            </a:r>
            <a:r>
              <a:rPr lang="en-GB" b="1" dirty="0"/>
              <a:t>monitor system activity &amp; performance </a:t>
            </a:r>
            <a:r>
              <a:rPr lang="en-GB" dirty="0"/>
              <a:t>and take some general screenshots </a:t>
            </a:r>
            <a:r>
              <a:rPr lang="en-GB" b="1" dirty="0"/>
              <a:t>for task 1. </a:t>
            </a:r>
            <a:r>
              <a:rPr lang="en-GB" dirty="0"/>
              <a:t>They can be accessed from either the ‘</a:t>
            </a:r>
            <a:r>
              <a:rPr lang="en-GB" b="1" dirty="0"/>
              <a:t>Power User</a:t>
            </a:r>
            <a:r>
              <a:rPr lang="en-GB" dirty="0"/>
              <a:t> </a:t>
            </a:r>
            <a:r>
              <a:rPr lang="en-GB" b="1" dirty="0"/>
              <a:t>Menu’</a:t>
            </a:r>
            <a:r>
              <a:rPr lang="en-GB" dirty="0"/>
              <a:t> or by typing their name in the ‘</a:t>
            </a:r>
            <a:r>
              <a:rPr lang="en-GB" b="1" dirty="0"/>
              <a:t>Search box</a:t>
            </a:r>
            <a:r>
              <a:rPr lang="en-GB" dirty="0"/>
              <a:t>’: </a:t>
            </a:r>
          </a:p>
          <a:p>
            <a:pPr marL="457200" indent="-457200">
              <a:lnSpc>
                <a:spcPct val="100000"/>
              </a:lnSpc>
              <a:spcBef>
                <a:spcPts val="0"/>
              </a:spcBef>
              <a:spcAft>
                <a:spcPts val="600"/>
              </a:spcAft>
              <a:buFont typeface="+mj-lt"/>
              <a:buAutoNum type="arabicPeriod"/>
            </a:pPr>
            <a:r>
              <a:rPr lang="en-GB" b="1" dirty="0">
                <a:highlight>
                  <a:srgbClr val="FFFF00"/>
                </a:highlight>
              </a:rPr>
              <a:t>Task Manager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Reliability Monitor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Event Viewer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Performance Monitor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Resource Monitor</a:t>
            </a:r>
          </a:p>
          <a:p>
            <a:pPr marL="0" indent="0">
              <a:lnSpc>
                <a:spcPct val="100000"/>
              </a:lnSpc>
              <a:spcBef>
                <a:spcPts val="0"/>
              </a:spcBef>
              <a:spcAft>
                <a:spcPts val="600"/>
              </a:spcAft>
              <a:buNone/>
            </a:pPr>
            <a:r>
              <a:rPr lang="en-GB" dirty="0">
                <a:solidFill>
                  <a:prstClr val="black"/>
                </a:solidFill>
              </a:rPr>
              <a:t>The following slides also provide steps on how to access the utility tools mentioned above.</a:t>
            </a:r>
          </a:p>
        </p:txBody>
      </p:sp>
      <p:grpSp>
        <p:nvGrpSpPr>
          <p:cNvPr id="3" name="Group 2">
            <a:extLst>
              <a:ext uri="{FF2B5EF4-FFF2-40B4-BE49-F238E27FC236}">
                <a16:creationId xmlns:a16="http://schemas.microsoft.com/office/drawing/2014/main" id="{084CEC20-19A9-E0CD-666C-112BD3FAB26F}"/>
              </a:ext>
            </a:extLst>
          </p:cNvPr>
          <p:cNvGrpSpPr/>
          <p:nvPr/>
        </p:nvGrpSpPr>
        <p:grpSpPr>
          <a:xfrm>
            <a:off x="7066147" y="-241157"/>
            <a:ext cx="1898822" cy="1898822"/>
            <a:chOff x="201640" y="-154042"/>
            <a:chExt cx="1898822" cy="1898822"/>
          </a:xfrm>
        </p:grpSpPr>
        <p:pic>
          <p:nvPicPr>
            <p:cNvPr id="5" name="Graphic 4" descr="Computer with solid fill">
              <a:extLst>
                <a:ext uri="{FF2B5EF4-FFF2-40B4-BE49-F238E27FC236}">
                  <a16:creationId xmlns:a16="http://schemas.microsoft.com/office/drawing/2014/main" id="{8A36C1DC-2C70-0E99-A832-51FDDEEE69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FA787F54-A90D-28D9-1DF6-887393A0C46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418405701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a:bodyPr>
          <a:lstStyle/>
          <a:p>
            <a:r>
              <a:rPr lang="en-GB" sz="4800" b="1" dirty="0">
                <a:solidFill>
                  <a:srgbClr val="FFFFFF"/>
                </a:solidFill>
              </a:rPr>
              <a:t>Bg. </a:t>
            </a:r>
            <a:r>
              <a:rPr lang="en-GB" sz="4000" b="1" dirty="0">
                <a:solidFill>
                  <a:srgbClr val="FFFFFF"/>
                </a:solidFill>
              </a:rPr>
              <a:t>Open tools from the command prompt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675" y="1768290"/>
            <a:ext cx="8196484" cy="4905470"/>
          </a:xfrm>
        </p:spPr>
        <p:txBody>
          <a:bodyPr>
            <a:noAutofit/>
          </a:bodyPr>
          <a:lstStyle/>
          <a:p>
            <a:pPr marL="0" indent="0">
              <a:lnSpc>
                <a:spcPct val="100000"/>
              </a:lnSpc>
              <a:spcBef>
                <a:spcPts val="0"/>
              </a:spcBef>
              <a:buNone/>
            </a:pPr>
            <a:r>
              <a:rPr lang="en-GB" dirty="0">
                <a:solidFill>
                  <a:srgbClr val="202124"/>
                </a:solidFill>
              </a:rPr>
              <a:t>Windows performance monitoring and management tools can be opened directly from the command prompt e.g. Open the </a:t>
            </a:r>
            <a:r>
              <a:rPr lang="en-GB" b="1" dirty="0" err="1">
                <a:solidFill>
                  <a:srgbClr val="202124"/>
                </a:solidFill>
              </a:rPr>
              <a:t>cmd</a:t>
            </a:r>
            <a:r>
              <a:rPr lang="en-GB" dirty="0">
                <a:solidFill>
                  <a:srgbClr val="202124"/>
                </a:solidFill>
              </a:rPr>
              <a:t> cli and type:</a:t>
            </a:r>
          </a:p>
          <a:p>
            <a:pPr>
              <a:lnSpc>
                <a:spcPct val="100000"/>
              </a:lnSpc>
              <a:spcBef>
                <a:spcPts val="0"/>
              </a:spcBef>
            </a:pPr>
            <a:r>
              <a:rPr lang="en-GB" b="1" i="0" dirty="0" err="1">
                <a:solidFill>
                  <a:srgbClr val="040C28"/>
                </a:solidFill>
                <a:effectLst/>
                <a:latin typeface="Google Sans"/>
              </a:rPr>
              <a:t>Taskmgr</a:t>
            </a:r>
            <a:r>
              <a:rPr lang="en-GB" b="0" i="0" dirty="0">
                <a:solidFill>
                  <a:srgbClr val="040C28"/>
                </a:solidFill>
                <a:effectLst/>
                <a:latin typeface="Google Sans"/>
              </a:rPr>
              <a:t> – Task Manager</a:t>
            </a:r>
            <a:endParaRPr lang="en-GB" b="0" i="0" dirty="0">
              <a:solidFill>
                <a:srgbClr val="202124"/>
              </a:solidFill>
              <a:effectLst/>
              <a:latin typeface="Google Sans"/>
            </a:endParaRPr>
          </a:p>
          <a:p>
            <a:pPr>
              <a:lnSpc>
                <a:spcPct val="100000"/>
              </a:lnSpc>
              <a:spcBef>
                <a:spcPts val="0"/>
              </a:spcBef>
            </a:pPr>
            <a:r>
              <a:rPr lang="en-GB" b="1" i="0" dirty="0" err="1">
                <a:solidFill>
                  <a:srgbClr val="040C28"/>
                </a:solidFill>
                <a:effectLst/>
                <a:latin typeface="Google Sans"/>
              </a:rPr>
              <a:t>Perfmon</a:t>
            </a:r>
            <a:r>
              <a:rPr lang="en-GB" b="0" i="0" dirty="0">
                <a:solidFill>
                  <a:srgbClr val="040C28"/>
                </a:solidFill>
                <a:effectLst/>
                <a:latin typeface="Google Sans"/>
              </a:rPr>
              <a:t> - Performance monitor</a:t>
            </a:r>
          </a:p>
          <a:p>
            <a:pPr>
              <a:lnSpc>
                <a:spcPct val="100000"/>
              </a:lnSpc>
              <a:spcBef>
                <a:spcPts val="0"/>
              </a:spcBef>
            </a:pPr>
            <a:r>
              <a:rPr lang="en-GB" b="1" i="0" dirty="0" err="1">
                <a:solidFill>
                  <a:srgbClr val="202124"/>
                </a:solidFill>
                <a:effectLst/>
                <a:latin typeface="Google Sans"/>
              </a:rPr>
              <a:t>perfmon</a:t>
            </a:r>
            <a:r>
              <a:rPr lang="en-GB" b="1" i="0" dirty="0">
                <a:solidFill>
                  <a:srgbClr val="202124"/>
                </a:solidFill>
                <a:effectLst/>
                <a:latin typeface="Google Sans"/>
              </a:rPr>
              <a:t> /</a:t>
            </a:r>
            <a:r>
              <a:rPr lang="en-GB" b="1" i="0" dirty="0" err="1">
                <a:solidFill>
                  <a:srgbClr val="202124"/>
                </a:solidFill>
                <a:effectLst/>
                <a:latin typeface="Google Sans"/>
              </a:rPr>
              <a:t>rel</a:t>
            </a:r>
            <a:r>
              <a:rPr lang="en-GB" b="1" i="0" dirty="0">
                <a:solidFill>
                  <a:srgbClr val="202124"/>
                </a:solidFill>
                <a:effectLst/>
                <a:latin typeface="Google Sans"/>
              </a:rPr>
              <a:t> </a:t>
            </a:r>
            <a:r>
              <a:rPr lang="en-GB" b="0" i="0" dirty="0">
                <a:solidFill>
                  <a:srgbClr val="202124"/>
                </a:solidFill>
                <a:effectLst/>
                <a:latin typeface="Google Sans"/>
              </a:rPr>
              <a:t>– Reliability monitor</a:t>
            </a:r>
            <a:endParaRPr lang="en-GB" b="0" i="0" dirty="0">
              <a:solidFill>
                <a:srgbClr val="040C28"/>
              </a:solidFill>
              <a:effectLst/>
              <a:latin typeface="Google Sans"/>
            </a:endParaRPr>
          </a:p>
          <a:p>
            <a:pPr>
              <a:lnSpc>
                <a:spcPct val="100000"/>
              </a:lnSpc>
              <a:spcBef>
                <a:spcPts val="0"/>
              </a:spcBef>
            </a:pPr>
            <a:r>
              <a:rPr lang="en-GB" b="1" i="0" dirty="0" err="1">
                <a:solidFill>
                  <a:srgbClr val="040C28"/>
                </a:solidFill>
                <a:effectLst/>
                <a:latin typeface="Google Sans"/>
              </a:rPr>
              <a:t>Eventvwr</a:t>
            </a:r>
            <a:r>
              <a:rPr lang="en-GB" b="0" i="0" dirty="0">
                <a:solidFill>
                  <a:srgbClr val="040C28"/>
                </a:solidFill>
                <a:effectLst/>
                <a:latin typeface="Google Sans"/>
              </a:rPr>
              <a:t> – Event viewer</a:t>
            </a:r>
            <a:endParaRPr lang="en-GB" dirty="0">
              <a:solidFill>
                <a:srgbClr val="202124"/>
              </a:solidFill>
              <a:latin typeface="Google Sans"/>
            </a:endParaRPr>
          </a:p>
          <a:p>
            <a:pPr>
              <a:lnSpc>
                <a:spcPct val="100000"/>
              </a:lnSpc>
              <a:spcBef>
                <a:spcPts val="0"/>
              </a:spcBef>
            </a:pPr>
            <a:r>
              <a:rPr lang="en-GB" b="1" i="0" dirty="0" err="1">
                <a:solidFill>
                  <a:srgbClr val="040C28"/>
                </a:solidFill>
                <a:effectLst/>
                <a:latin typeface="Google Sans"/>
              </a:rPr>
              <a:t>Resmon</a:t>
            </a:r>
            <a:r>
              <a:rPr lang="en-GB" b="0" i="0" dirty="0">
                <a:solidFill>
                  <a:srgbClr val="040C28"/>
                </a:solidFill>
                <a:effectLst/>
                <a:latin typeface="Google Sans"/>
              </a:rPr>
              <a:t> – Resource Monitor</a:t>
            </a:r>
            <a:endParaRPr lang="en-GB" b="1" dirty="0">
              <a:solidFill>
                <a:srgbClr val="202124"/>
              </a:solidFill>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8089" y="2556326"/>
            <a:ext cx="4774174" cy="22969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94294471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86703" y="379914"/>
            <a:ext cx="5328593" cy="1033669"/>
          </a:xfrm>
        </p:spPr>
        <p:txBody>
          <a:bodyPr>
            <a:normAutofit fontScale="90000"/>
          </a:bodyPr>
          <a:lstStyle/>
          <a:p>
            <a:r>
              <a:rPr lang="en-GB" sz="5400" b="1" dirty="0">
                <a:solidFill>
                  <a:srgbClr val="FFFFFF"/>
                </a:solidFill>
              </a:rPr>
              <a:t>Bg. </a:t>
            </a:r>
            <a:r>
              <a:rPr lang="en-GB" sz="4800" b="1" dirty="0">
                <a:solidFill>
                  <a:srgbClr val="FFFFFF"/>
                </a:solidFill>
              </a:rPr>
              <a:t>Power User Menu</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41885" y="1803850"/>
            <a:ext cx="8177903" cy="2999356"/>
          </a:xfrm>
        </p:spPr>
        <p:txBody>
          <a:bodyPr>
            <a:noAutofit/>
          </a:bodyPr>
          <a:lstStyle/>
          <a:p>
            <a:pPr>
              <a:lnSpc>
                <a:spcPct val="100000"/>
              </a:lnSpc>
              <a:spcBef>
                <a:spcPts val="0"/>
              </a:spcBef>
            </a:pPr>
            <a:r>
              <a:rPr lang="en-GB" sz="2400" dirty="0">
                <a:effectLst/>
                <a:ea typeface="Calibri" panose="020F0502020204030204" pitchFamily="34" charset="0"/>
                <a:cs typeface="Times New Roman" panose="02020603050405020304" pitchFamily="18" charset="0"/>
              </a:rPr>
              <a:t>To access the </a:t>
            </a:r>
            <a:r>
              <a:rPr lang="en-GB" sz="2400" b="1" dirty="0">
                <a:effectLst/>
                <a:ea typeface="Calibri" panose="020F0502020204030204" pitchFamily="34" charset="0"/>
                <a:cs typeface="Times New Roman" panose="02020603050405020304" pitchFamily="18" charset="0"/>
              </a:rPr>
              <a:t>Power User menu</a:t>
            </a:r>
            <a:r>
              <a:rPr lang="en-GB" sz="2400" dirty="0">
                <a:effectLst/>
                <a:ea typeface="Calibri" panose="020F0502020204030204" pitchFamily="34" charset="0"/>
                <a:cs typeface="Times New Roman" panose="02020603050405020304" pitchFamily="18" charset="0"/>
              </a:rPr>
              <a:t> in Windows 10/11: </a:t>
            </a:r>
            <a:r>
              <a:rPr lang="en-GB" sz="2400" b="1" dirty="0">
                <a:effectLst/>
                <a:highlight>
                  <a:srgbClr val="FFFF00"/>
                </a:highlight>
                <a:ea typeface="Calibri" panose="020F0502020204030204" pitchFamily="34" charset="0"/>
                <a:cs typeface="Times New Roman" panose="02020603050405020304" pitchFamily="18" charset="0"/>
              </a:rPr>
              <a:t>right-click on the Start button </a:t>
            </a:r>
            <a:r>
              <a:rPr lang="en-GB" sz="2400" dirty="0">
                <a:effectLst/>
                <a:ea typeface="Calibri" panose="020F0502020204030204" pitchFamily="34" charset="0"/>
                <a:cs typeface="Times New Roman" panose="02020603050405020304" pitchFamily="18" charset="0"/>
              </a:rPr>
              <a:t>or click on the ‘Windows + X’ buttons.</a:t>
            </a:r>
          </a:p>
          <a:p>
            <a:pPr>
              <a:lnSpc>
                <a:spcPct val="100000"/>
              </a:lnSpc>
              <a:spcBef>
                <a:spcPts val="0"/>
              </a:spcBef>
            </a:pPr>
            <a:r>
              <a:rPr lang="en-GB" sz="2400" dirty="0"/>
              <a:t>It includes commands for Power Options, </a:t>
            </a:r>
            <a:r>
              <a:rPr lang="en-GB" sz="2400" b="1" dirty="0"/>
              <a:t>Computer Management</a:t>
            </a:r>
            <a:r>
              <a:rPr lang="en-GB" sz="2400" dirty="0"/>
              <a:t>, Device Manager, </a:t>
            </a:r>
            <a:r>
              <a:rPr lang="en-GB" sz="2400" b="1" dirty="0"/>
              <a:t>Disk Management</a:t>
            </a:r>
            <a:r>
              <a:rPr lang="en-GB" sz="2400" dirty="0"/>
              <a:t>, Network Management, </a:t>
            </a:r>
            <a:r>
              <a:rPr lang="en-GB" sz="2400" b="1" dirty="0">
                <a:highlight>
                  <a:srgbClr val="FFFF00"/>
                </a:highlight>
              </a:rPr>
              <a:t>Task Manager</a:t>
            </a:r>
            <a:r>
              <a:rPr lang="en-GB" sz="2400" dirty="0"/>
              <a:t>, File Explorer, and PowerShell CLI. </a:t>
            </a:r>
          </a:p>
          <a:p>
            <a:pPr>
              <a:lnSpc>
                <a:spcPct val="100000"/>
              </a:lnSpc>
              <a:spcBef>
                <a:spcPts val="0"/>
              </a:spcBef>
            </a:pPr>
            <a:r>
              <a:rPr lang="en-GB" sz="2400" dirty="0"/>
              <a:t>It’s called the ’</a:t>
            </a:r>
            <a:r>
              <a:rPr lang="en-GB" sz="2400" b="1" dirty="0"/>
              <a:t>Power User Menu’ </a:t>
            </a:r>
            <a:r>
              <a:rPr lang="en-GB" sz="2400" dirty="0"/>
              <a:t>because it offers one-click access to more </a:t>
            </a:r>
            <a:r>
              <a:rPr lang="en-GB" sz="2400" b="1" dirty="0"/>
              <a:t>powerful system management features</a:t>
            </a:r>
            <a:r>
              <a:rPr lang="en-GB" sz="2400" dirty="0"/>
              <a:t> in Windows.</a:t>
            </a:r>
          </a:p>
          <a:p>
            <a:pPr>
              <a:lnSpc>
                <a:spcPct val="100000"/>
              </a:lnSpc>
              <a:spcBef>
                <a:spcPts val="0"/>
              </a:spcBef>
            </a:pPr>
            <a:r>
              <a:rPr kumimoji="0" lang="en-GB" sz="2400" b="0" i="0" u="none" strike="noStrike" kern="1200" cap="none" spc="0" normalizeH="0" baseline="0" noProof="0" dirty="0">
                <a:ln>
                  <a:noFill/>
                </a:ln>
                <a:solidFill>
                  <a:prstClr val="black"/>
                </a:solidFill>
                <a:effectLst/>
                <a:uLnTx/>
                <a:uFillTx/>
                <a:ea typeface="+mn-ea"/>
                <a:cs typeface="+mn-cs"/>
              </a:rPr>
              <a:t>These settings were traditionally accessed via the </a:t>
            </a:r>
            <a:r>
              <a:rPr kumimoji="0" lang="en-GB" sz="2400" b="1" i="0" u="none" strike="noStrike" kern="1200" cap="none" spc="0" normalizeH="0" baseline="0" noProof="0" dirty="0">
                <a:ln>
                  <a:noFill/>
                </a:ln>
                <a:solidFill>
                  <a:prstClr val="black"/>
                </a:solidFill>
                <a:effectLst/>
                <a:uLnTx/>
                <a:uFillTx/>
                <a:ea typeface="+mn-ea"/>
                <a:cs typeface="+mn-cs"/>
              </a:rPr>
              <a:t>SCP</a:t>
            </a:r>
            <a:r>
              <a:rPr kumimoji="0" lang="en-GB" sz="2400" b="0" i="0" u="none" strike="noStrike" kern="1200" cap="none" spc="0" normalizeH="0" baseline="0" noProof="0" dirty="0">
                <a:ln>
                  <a:noFill/>
                </a:ln>
                <a:solidFill>
                  <a:prstClr val="black"/>
                </a:solidFill>
                <a:effectLst/>
                <a:uLnTx/>
                <a:uFillTx/>
                <a:ea typeface="+mn-ea"/>
                <a:cs typeface="+mn-cs"/>
              </a:rPr>
              <a:t> / </a:t>
            </a:r>
            <a:r>
              <a:rPr kumimoji="0" lang="en-GB" sz="2400" b="1" i="0" u="none" strike="noStrike" kern="1200" cap="none" spc="0" normalizeH="0" baseline="0" noProof="0" dirty="0">
                <a:ln>
                  <a:noFill/>
                </a:ln>
                <a:solidFill>
                  <a:prstClr val="black"/>
                </a:solidFill>
                <a:effectLst/>
                <a:uLnTx/>
                <a:uFillTx/>
                <a:ea typeface="+mn-ea"/>
                <a:cs typeface="+mn-cs"/>
              </a:rPr>
              <a:t>System Control Panel</a:t>
            </a:r>
            <a:r>
              <a:rPr kumimoji="0" lang="en-GB" sz="2400" b="0" i="0" u="none" strike="noStrike" kern="1200" cap="none" spc="0" normalizeH="0" baseline="0" noProof="0" dirty="0">
                <a:ln>
                  <a:noFill/>
                </a:ln>
                <a:solidFill>
                  <a:prstClr val="black"/>
                </a:solidFill>
                <a:effectLst/>
                <a:uLnTx/>
                <a:uFillTx/>
                <a:ea typeface="+mn-ea"/>
                <a:cs typeface="+mn-cs"/>
              </a:rPr>
              <a:t>, commonly known as the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This has been replaced by ‘</a:t>
            </a:r>
            <a:r>
              <a:rPr kumimoji="0" lang="en-GB" sz="2400" b="1" i="0" u="none" strike="noStrike" kern="1200" cap="none" spc="0" normalizeH="0" baseline="0" noProof="0" dirty="0">
                <a:ln>
                  <a:noFill/>
                </a:ln>
                <a:solidFill>
                  <a:prstClr val="black"/>
                </a:solidFill>
                <a:effectLst/>
                <a:uLnTx/>
                <a:uFillTx/>
                <a:ea typeface="+mn-ea"/>
                <a:cs typeface="+mn-cs"/>
              </a:rPr>
              <a:t>Settings’</a:t>
            </a:r>
            <a:r>
              <a:rPr kumimoji="0" lang="en-GB" sz="2400" b="0" i="0" u="none" strike="noStrike" kern="1200" cap="none" spc="0" normalizeH="0" baseline="0" noProof="0" dirty="0">
                <a:ln>
                  <a:noFill/>
                </a:ln>
                <a:solidFill>
                  <a:prstClr val="black"/>
                </a:solidFill>
                <a:effectLst/>
                <a:uLnTx/>
                <a:uFillTx/>
                <a:ea typeface="+mn-ea"/>
                <a:cs typeface="+mn-cs"/>
              </a:rPr>
              <a:t> but can still be accessed by typing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in the search box.</a:t>
            </a:r>
          </a:p>
          <a:p>
            <a:pPr>
              <a:lnSpc>
                <a:spcPct val="100000"/>
              </a:lnSpc>
              <a:spcBef>
                <a:spcPts val="0"/>
              </a:spcBef>
            </a:pPr>
            <a:endParaRPr lang="en-GB" sz="2400" dirty="0"/>
          </a:p>
        </p:txBody>
      </p:sp>
      <p:pic>
        <p:nvPicPr>
          <p:cNvPr id="7" name="Picture 6" descr="Icon&#10;&#10;Description automatically generated">
            <a:extLst>
              <a:ext uri="{FF2B5EF4-FFF2-40B4-BE49-F238E27FC236}">
                <a16:creationId xmlns:a16="http://schemas.microsoft.com/office/drawing/2014/main" id="{96AEF148-E7AA-3D2F-FBB4-1DEF9555EF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4714" y="192520"/>
            <a:ext cx="2641987" cy="1756921"/>
          </a:xfrm>
          <a:prstGeom prst="rect">
            <a:avLst/>
          </a:prstGeom>
        </p:spPr>
      </p:pic>
      <p:pic>
        <p:nvPicPr>
          <p:cNvPr id="4" name="Picture 3">
            <a:extLst>
              <a:ext uri="{FF2B5EF4-FFF2-40B4-BE49-F238E27FC236}">
                <a16:creationId xmlns:a16="http://schemas.microsoft.com/office/drawing/2014/main" id="{CB47A31F-0ACD-515D-7493-5D26791B72C6}"/>
              </a:ext>
            </a:extLst>
          </p:cNvPr>
          <p:cNvPicPr>
            <a:picLocks noChangeAspect="1"/>
          </p:cNvPicPr>
          <p:nvPr/>
        </p:nvPicPr>
        <p:blipFill rotWithShape="1">
          <a:blip r:embed="rId5"/>
          <a:srcRect l="-1361" t="53208" r="76746" b="245"/>
          <a:stretch/>
        </p:blipFill>
        <p:spPr>
          <a:xfrm>
            <a:off x="7679208" y="3484605"/>
            <a:ext cx="2532105" cy="3192162"/>
          </a:xfrm>
          <a:prstGeom prst="rect">
            <a:avLst/>
          </a:prstGeom>
        </p:spPr>
      </p:pic>
      <p:pic>
        <p:nvPicPr>
          <p:cNvPr id="6" name="Picture 5">
            <a:extLst>
              <a:ext uri="{FF2B5EF4-FFF2-40B4-BE49-F238E27FC236}">
                <a16:creationId xmlns:a16="http://schemas.microsoft.com/office/drawing/2014/main" id="{76C75DDE-893B-1C78-7D9B-8B97DCA5CC8D}"/>
              </a:ext>
            </a:extLst>
          </p:cNvPr>
          <p:cNvPicPr>
            <a:picLocks noChangeAspect="1"/>
          </p:cNvPicPr>
          <p:nvPr/>
        </p:nvPicPr>
        <p:blipFill rotWithShape="1">
          <a:blip r:embed="rId6"/>
          <a:srcRect t="11587" r="71270"/>
          <a:stretch/>
        </p:blipFill>
        <p:spPr>
          <a:xfrm>
            <a:off x="9194644" y="613424"/>
            <a:ext cx="2955471" cy="6063343"/>
          </a:xfrm>
          <a:prstGeom prst="rect">
            <a:avLst/>
          </a:prstGeom>
        </p:spPr>
      </p:pic>
      <p:cxnSp>
        <p:nvCxnSpPr>
          <p:cNvPr id="13" name="Straight Arrow Connector 12">
            <a:extLst>
              <a:ext uri="{FF2B5EF4-FFF2-40B4-BE49-F238E27FC236}">
                <a16:creationId xmlns:a16="http://schemas.microsoft.com/office/drawing/2014/main" id="{1677B03D-9570-E848-AA60-C2D2894DBF1C}"/>
              </a:ext>
            </a:extLst>
          </p:cNvPr>
          <p:cNvCxnSpPr/>
          <p:nvPr/>
        </p:nvCxnSpPr>
        <p:spPr>
          <a:xfrm>
            <a:off x="7834184" y="2314832"/>
            <a:ext cx="1360460" cy="35422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73BDD5C-B021-11ED-E84C-B4206691608A}"/>
              </a:ext>
            </a:extLst>
          </p:cNvPr>
          <p:cNvCxnSpPr>
            <a:cxnSpLocks/>
          </p:cNvCxnSpPr>
          <p:nvPr/>
        </p:nvCxnSpPr>
        <p:spPr>
          <a:xfrm>
            <a:off x="5842304" y="5887993"/>
            <a:ext cx="199188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45129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66722" y="586855"/>
            <a:ext cx="3201366" cy="3387497"/>
          </a:xfrm>
        </p:spPr>
        <p:txBody>
          <a:bodyPr anchor="b">
            <a:normAutofit/>
          </a:bodyPr>
          <a:lstStyle/>
          <a:p>
            <a:r>
              <a:rPr lang="en-GB" sz="4800" b="1" dirty="0">
                <a:solidFill>
                  <a:srgbClr val="FFFFFF"/>
                </a:solidFill>
              </a:rPr>
              <a:t>Bg. </a:t>
            </a:r>
            <a:r>
              <a:rPr lang="en-GB" sz="4000" b="1" dirty="0">
                <a:solidFill>
                  <a:srgbClr val="FFFFFF"/>
                </a:solidFill>
              </a:rPr>
              <a:t>Open ‘Performance Monitor’</a:t>
            </a:r>
          </a:p>
        </p:txBody>
      </p:sp>
      <p:pic>
        <p:nvPicPr>
          <p:cNvPr id="4" name="Picture 3" descr="Graphical user interface, text, application&#10;&#10;Description automatically generated">
            <a:extLst>
              <a:ext uri="{FF2B5EF4-FFF2-40B4-BE49-F238E27FC236}">
                <a16:creationId xmlns:a16="http://schemas.microsoft.com/office/drawing/2014/main" id="{593751AC-0ADD-39BF-B12C-1CF5EAAB2955}"/>
              </a:ext>
            </a:extLst>
          </p:cNvPr>
          <p:cNvPicPr>
            <a:picLocks noChangeAspect="1"/>
          </p:cNvPicPr>
          <p:nvPr/>
        </p:nvPicPr>
        <p:blipFill>
          <a:blip r:embed="rId3"/>
          <a:stretch>
            <a:fillRect/>
          </a:stretch>
        </p:blipFill>
        <p:spPr>
          <a:xfrm>
            <a:off x="7462676" y="3212779"/>
            <a:ext cx="4484019" cy="3363014"/>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88112" y="439756"/>
            <a:ext cx="6349128" cy="5546047"/>
          </a:xfrm>
        </p:spPr>
        <p:txBody>
          <a:bodyPr anchor="t">
            <a:normAutofit/>
          </a:bodyPr>
          <a:lstStyle/>
          <a:p>
            <a:pPr marL="514350" indent="-514350">
              <a:spcBef>
                <a:spcPts val="0"/>
              </a:spcBef>
              <a:spcAft>
                <a:spcPts val="600"/>
              </a:spcAft>
              <a:buFont typeface="+mj-lt"/>
              <a:buAutoNum type="arabicPeriod"/>
            </a:pPr>
            <a:r>
              <a:rPr lang="en-GB" dirty="0"/>
              <a:t>Right click ‘</a:t>
            </a:r>
            <a:r>
              <a:rPr lang="en-GB" b="1" dirty="0"/>
              <a:t>Start/Windows</a:t>
            </a:r>
            <a:r>
              <a:rPr lang="en-GB" dirty="0"/>
              <a:t>’ icon </a:t>
            </a:r>
          </a:p>
          <a:p>
            <a:pPr marL="514350" indent="-514350">
              <a:spcBef>
                <a:spcPts val="0"/>
              </a:spcBef>
              <a:spcAft>
                <a:spcPts val="600"/>
              </a:spcAft>
              <a:buFont typeface="+mj-lt"/>
              <a:buAutoNum type="arabicPeriod"/>
            </a:pPr>
            <a:r>
              <a:rPr lang="en-GB" dirty="0"/>
              <a:t>Click: </a:t>
            </a:r>
            <a:r>
              <a:rPr lang="en-GB" b="1" dirty="0"/>
              <a:t>Computer Management</a:t>
            </a:r>
          </a:p>
          <a:p>
            <a:pPr marL="514350" indent="-514350">
              <a:spcBef>
                <a:spcPts val="0"/>
              </a:spcBef>
              <a:spcAft>
                <a:spcPts val="600"/>
              </a:spcAft>
              <a:buFont typeface="+mj-lt"/>
              <a:buAutoNum type="arabicPeriod"/>
            </a:pPr>
            <a:r>
              <a:rPr lang="en-GB" dirty="0"/>
              <a:t>&gt; </a:t>
            </a:r>
            <a:r>
              <a:rPr lang="en-GB" b="1" dirty="0"/>
              <a:t>System Tools</a:t>
            </a:r>
          </a:p>
          <a:p>
            <a:pPr marL="514350" indent="-514350">
              <a:spcBef>
                <a:spcPts val="0"/>
              </a:spcBef>
              <a:spcAft>
                <a:spcPts val="600"/>
              </a:spcAft>
              <a:buFont typeface="+mj-lt"/>
              <a:buAutoNum type="arabicPeriod"/>
            </a:pPr>
            <a:r>
              <a:rPr lang="en-GB" dirty="0"/>
              <a:t> &gt; </a:t>
            </a:r>
            <a:r>
              <a:rPr lang="en-GB" b="1" dirty="0"/>
              <a:t>Performance</a:t>
            </a:r>
          </a:p>
          <a:p>
            <a:pPr marL="0" indent="0">
              <a:spcBef>
                <a:spcPts val="0"/>
              </a:spcBef>
              <a:spcAft>
                <a:spcPts val="600"/>
              </a:spcAft>
              <a:buNone/>
            </a:pPr>
            <a:r>
              <a:rPr lang="en-GB" b="1" dirty="0"/>
              <a:t>Shortcuts: Or</a:t>
            </a:r>
          </a:p>
          <a:p>
            <a:pPr>
              <a:spcBef>
                <a:spcPts val="0"/>
              </a:spcBef>
              <a:spcAft>
                <a:spcPts val="600"/>
              </a:spcAft>
            </a:pPr>
            <a:r>
              <a:rPr lang="en-GB" dirty="0">
                <a:highlight>
                  <a:srgbClr val="FFFF00"/>
                </a:highlight>
              </a:rPr>
              <a:t>Type ‘</a:t>
            </a:r>
            <a:r>
              <a:rPr lang="en-GB" b="1" dirty="0">
                <a:highlight>
                  <a:srgbClr val="FFFF00"/>
                </a:highlight>
              </a:rPr>
              <a:t>perf</a:t>
            </a:r>
            <a:r>
              <a:rPr lang="en-GB" dirty="0">
                <a:highlight>
                  <a:srgbClr val="FFFF00"/>
                </a:highlight>
              </a:rPr>
              <a:t>’ in Search box next to Window/Start button.</a:t>
            </a:r>
          </a:p>
          <a:p>
            <a:pPr>
              <a:spcBef>
                <a:spcPts val="0"/>
              </a:spcBef>
              <a:spcAft>
                <a:spcPts val="600"/>
              </a:spcAft>
            </a:pPr>
            <a:r>
              <a:rPr lang="en-GB" b="0" i="0" dirty="0">
                <a:effectLst/>
                <a:highlight>
                  <a:srgbClr val="FFFF00"/>
                </a:highlight>
              </a:rPr>
              <a:t>P</a:t>
            </a:r>
            <a:r>
              <a:rPr lang="en-US" b="0" i="0" dirty="0" err="1">
                <a:effectLst/>
                <a:highlight>
                  <a:srgbClr val="FFFF00"/>
                </a:highlight>
              </a:rPr>
              <a:t>ress</a:t>
            </a:r>
            <a:r>
              <a:rPr lang="en-US" b="0" i="0" dirty="0">
                <a:effectLst/>
                <a:highlight>
                  <a:srgbClr val="FFFF00"/>
                </a:highlight>
              </a:rPr>
              <a:t> </a:t>
            </a:r>
            <a:r>
              <a:rPr lang="en-US" b="1" i="0" dirty="0" err="1">
                <a:effectLst/>
                <a:highlight>
                  <a:srgbClr val="FFFF00"/>
                </a:highlight>
              </a:rPr>
              <a:t>Win+R</a:t>
            </a:r>
            <a:r>
              <a:rPr lang="en-US" b="0" i="0" dirty="0">
                <a:effectLst/>
                <a:highlight>
                  <a:srgbClr val="FFFF00"/>
                </a:highlight>
              </a:rPr>
              <a:t>, type “</a:t>
            </a:r>
            <a:r>
              <a:rPr lang="en-US" b="1" i="0" dirty="0" err="1">
                <a:effectLst/>
                <a:highlight>
                  <a:srgbClr val="FFFF00"/>
                </a:highlight>
              </a:rPr>
              <a:t>perfmon</a:t>
            </a:r>
            <a:r>
              <a:rPr lang="en-US" b="0" i="0" dirty="0">
                <a:effectLst/>
                <a:highlight>
                  <a:srgbClr val="FFFF00"/>
                </a:highlight>
              </a:rPr>
              <a:t>“, Enter. &gt; </a:t>
            </a:r>
            <a:r>
              <a:rPr lang="en-US" b="1" i="0" dirty="0">
                <a:effectLst/>
                <a:highlight>
                  <a:srgbClr val="FFFF00"/>
                </a:highlight>
              </a:rPr>
              <a:t>Performance Monitor </a:t>
            </a:r>
            <a:r>
              <a:rPr lang="en-US" b="0" i="0" dirty="0">
                <a:effectLst/>
                <a:highlight>
                  <a:srgbClr val="FFFF00"/>
                </a:highlight>
              </a:rPr>
              <a:t>&gt; </a:t>
            </a:r>
            <a:r>
              <a:rPr lang="en-US" b="1" i="0" dirty="0">
                <a:effectLst/>
                <a:highlight>
                  <a:srgbClr val="FFFF00"/>
                </a:highlight>
              </a:rPr>
              <a:t>+</a:t>
            </a:r>
            <a:r>
              <a:rPr lang="en-US" b="0" i="0" dirty="0">
                <a:effectLst/>
                <a:highlight>
                  <a:srgbClr val="FFFF00"/>
                </a:highlight>
              </a:rPr>
              <a:t> icon.</a:t>
            </a:r>
            <a:endParaRPr lang="en-GB" dirty="0"/>
          </a:p>
        </p:txBody>
      </p:sp>
    </p:spTree>
    <p:extLst>
      <p:ext uri="{BB962C8B-B14F-4D97-AF65-F5344CB8AC3E}">
        <p14:creationId xmlns:p14="http://schemas.microsoft.com/office/powerpoint/2010/main" val="11904773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884087" cy="1251232"/>
          </a:xfrm>
        </p:spPr>
        <p:txBody>
          <a:bodyPr>
            <a:normAutofit/>
          </a:bodyPr>
          <a:lstStyle/>
          <a:p>
            <a:r>
              <a:rPr lang="en-GB" sz="4800" b="1" dirty="0">
                <a:solidFill>
                  <a:srgbClr val="FFFFFF"/>
                </a:solidFill>
              </a:rPr>
              <a:t>Bg. </a:t>
            </a:r>
            <a:r>
              <a:rPr lang="en-GB" b="1" dirty="0">
                <a:solidFill>
                  <a:srgbClr val="FFFFFF"/>
                </a:solidFill>
              </a:rPr>
              <a:t>Performance Monitor &amp; Counters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1" y="1613021"/>
            <a:ext cx="11693688" cy="4905470"/>
          </a:xfrm>
        </p:spPr>
        <p:txBody>
          <a:bodyPr>
            <a:noAutofit/>
          </a:bodyPr>
          <a:lstStyle/>
          <a:p>
            <a:pPr marL="0" indent="0">
              <a:lnSpc>
                <a:spcPct val="100000"/>
              </a:lnSpc>
              <a:spcBef>
                <a:spcPts val="0"/>
              </a:spcBef>
              <a:buNone/>
            </a:pPr>
            <a:r>
              <a:rPr lang="en-GB" dirty="0"/>
              <a:t>In </a:t>
            </a:r>
            <a:r>
              <a:rPr lang="en-GB" b="1" dirty="0"/>
              <a:t>Performance Monitor </a:t>
            </a:r>
            <a:r>
              <a:rPr lang="en-GB" dirty="0"/>
              <a:t>we can use ‘</a:t>
            </a:r>
            <a:r>
              <a:rPr lang="en-GB" b="1" dirty="0"/>
              <a:t>Counters</a:t>
            </a:r>
            <a:r>
              <a:rPr lang="en-GB" dirty="0"/>
              <a:t>’, to add any aspect of the System to Monitor it’s performance e.g. such as a Processor, Memory, Disk, Network, anything:</a:t>
            </a:r>
          </a:p>
        </p:txBody>
      </p:sp>
      <p:pic>
        <p:nvPicPr>
          <p:cNvPr id="7" name="Picture 6">
            <a:extLst>
              <a:ext uri="{FF2B5EF4-FFF2-40B4-BE49-F238E27FC236}">
                <a16:creationId xmlns:a16="http://schemas.microsoft.com/office/drawing/2014/main" id="{5C638198-21C7-822F-95D6-7EBD58D1B26F}"/>
              </a:ext>
            </a:extLst>
          </p:cNvPr>
          <p:cNvPicPr>
            <a:picLocks noChangeAspect="1"/>
          </p:cNvPicPr>
          <p:nvPr/>
        </p:nvPicPr>
        <p:blipFill>
          <a:blip r:embed="rId3"/>
          <a:stretch>
            <a:fillRect/>
          </a:stretch>
        </p:blipFill>
        <p:spPr>
          <a:xfrm>
            <a:off x="6426485" y="2646386"/>
            <a:ext cx="5553694" cy="3164219"/>
          </a:xfrm>
          <a:prstGeom prst="rect">
            <a:avLst/>
          </a:prstGeom>
        </p:spPr>
      </p:pic>
      <p:sp>
        <p:nvSpPr>
          <p:cNvPr id="11" name="TextBox 10">
            <a:extLst>
              <a:ext uri="{FF2B5EF4-FFF2-40B4-BE49-F238E27FC236}">
                <a16:creationId xmlns:a16="http://schemas.microsoft.com/office/drawing/2014/main" id="{EC0C702E-F73B-C567-36CB-C7FC2B3B9038}"/>
              </a:ext>
            </a:extLst>
          </p:cNvPr>
          <p:cNvSpPr txBox="1"/>
          <p:nvPr/>
        </p:nvSpPr>
        <p:spPr>
          <a:xfrm>
            <a:off x="286491" y="2878232"/>
            <a:ext cx="6340812" cy="329320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Right-click on the Start button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Power User menu;</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Click on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Computer Management</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System Tools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Monitoring Tools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 Monitor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 ‘+’ icon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add system counters/components to monitor.</a:t>
            </a:r>
          </a:p>
        </p:txBody>
      </p:sp>
      <p:sp>
        <p:nvSpPr>
          <p:cNvPr id="19" name="TextBox 18">
            <a:extLst>
              <a:ext uri="{FF2B5EF4-FFF2-40B4-BE49-F238E27FC236}">
                <a16:creationId xmlns:a16="http://schemas.microsoft.com/office/drawing/2014/main" id="{52FC4FDF-7DF8-7C64-1C0E-27C1BD8C84B1}"/>
              </a:ext>
            </a:extLst>
          </p:cNvPr>
          <p:cNvSpPr txBox="1"/>
          <p:nvPr/>
        </p:nvSpPr>
        <p:spPr>
          <a:xfrm>
            <a:off x="211821" y="6121000"/>
            <a:ext cx="1101462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Tip: Type ‘</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perf</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in Search box next to Window/Start button Or </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simply press </a:t>
            </a:r>
            <a:r>
              <a:rPr kumimoji="0" lang="en-US" sz="2000" b="1" i="0" u="none" strike="noStrike" kern="1200" cap="none" spc="0" normalizeH="0" baseline="0" noProof="0" dirty="0" err="1">
                <a:ln>
                  <a:noFill/>
                </a:ln>
                <a:solidFill>
                  <a:srgbClr val="222222"/>
                </a:solidFill>
                <a:effectLst/>
                <a:highlight>
                  <a:srgbClr val="FFFF00"/>
                </a:highlight>
                <a:uLnTx/>
                <a:uFillTx/>
                <a:latin typeface="Calibri" panose="020F0502020204030204"/>
                <a:ea typeface="+mn-ea"/>
                <a:cs typeface="+mn-cs"/>
              </a:rPr>
              <a:t>Win+R</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type “</a:t>
            </a:r>
            <a:r>
              <a:rPr kumimoji="0" lang="en-US" sz="2000" b="1" i="0" u="none" strike="noStrike" kern="1200" cap="none" spc="0" normalizeH="0" baseline="0" noProof="0" dirty="0" err="1">
                <a:ln>
                  <a:noFill/>
                </a:ln>
                <a:solidFill>
                  <a:srgbClr val="222222"/>
                </a:solidFill>
                <a:effectLst/>
                <a:highlight>
                  <a:srgbClr val="FFFF00"/>
                </a:highlight>
                <a:uLnTx/>
                <a:uFillTx/>
                <a:latin typeface="Calibri" panose="020F0502020204030204"/>
                <a:ea typeface="+mn-ea"/>
                <a:cs typeface="+mn-cs"/>
              </a:rPr>
              <a:t>perfmon</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Enter. &gt; </a:t>
            </a:r>
            <a:r>
              <a:rPr kumimoji="0" lang="en-US" sz="2000" b="1"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Performance Monitor </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&gt; </a:t>
            </a:r>
            <a:r>
              <a:rPr kumimoji="0" lang="en-US" sz="2000" b="1"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icon</a:t>
            </a:r>
          </a:p>
        </p:txBody>
      </p:sp>
    </p:spTree>
    <p:extLst>
      <p:ext uri="{BB962C8B-B14F-4D97-AF65-F5344CB8AC3E}">
        <p14:creationId xmlns:p14="http://schemas.microsoft.com/office/powerpoint/2010/main" val="193952072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884087" cy="1251232"/>
          </a:xfrm>
        </p:spPr>
        <p:txBody>
          <a:bodyPr>
            <a:normAutofit/>
          </a:bodyPr>
          <a:lstStyle/>
          <a:p>
            <a:r>
              <a:rPr lang="en-GB" b="1" dirty="0">
                <a:solidFill>
                  <a:srgbClr val="FFFFFF"/>
                </a:solidFill>
              </a:rPr>
              <a:t>Bg. </a:t>
            </a:r>
            <a:r>
              <a:rPr lang="en-GB" sz="4000" b="1" dirty="0">
                <a:solidFill>
                  <a:srgbClr val="FFFFFF"/>
                </a:solidFill>
              </a:rPr>
              <a:t>Resource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687749"/>
            <a:ext cx="7365669" cy="4905470"/>
          </a:xfrm>
        </p:spPr>
        <p:txBody>
          <a:bodyPr>
            <a:noAutofit/>
          </a:bodyPr>
          <a:lstStyle/>
          <a:p>
            <a:pPr>
              <a:lnSpc>
                <a:spcPct val="100000"/>
              </a:lnSpc>
              <a:spcBef>
                <a:spcPts val="0"/>
              </a:spcBef>
            </a:pPr>
            <a:r>
              <a:rPr lang="en-GB" dirty="0"/>
              <a:t>Administrators can use the ‘Resource Monitor’ to monitor the system performance in real time. </a:t>
            </a:r>
          </a:p>
          <a:p>
            <a:pPr>
              <a:lnSpc>
                <a:spcPct val="100000"/>
              </a:lnSpc>
              <a:spcBef>
                <a:spcPts val="0"/>
              </a:spcBef>
            </a:pPr>
            <a:r>
              <a:rPr lang="en-GB" dirty="0"/>
              <a:t>To view CPU, Disk, Network &amp; Memory performance, Open the Resource Monitor:</a:t>
            </a:r>
          </a:p>
          <a:p>
            <a:pPr marL="457200" indent="-457200">
              <a:lnSpc>
                <a:spcPct val="100000"/>
              </a:lnSpc>
              <a:spcBef>
                <a:spcPts val="0"/>
              </a:spcBef>
              <a:buFont typeface="+mj-lt"/>
              <a:buAutoNum type="arabicPeriod"/>
            </a:pPr>
            <a:r>
              <a:rPr lang="en-GB" b="1" dirty="0"/>
              <a:t>Right-click on the Start button </a:t>
            </a:r>
            <a:r>
              <a:rPr lang="en-GB" dirty="0"/>
              <a:t>to open the Power User menu;</a:t>
            </a:r>
          </a:p>
          <a:p>
            <a:pPr marL="457200" indent="-457200">
              <a:lnSpc>
                <a:spcPct val="100000"/>
              </a:lnSpc>
              <a:spcBef>
                <a:spcPts val="0"/>
              </a:spcBef>
              <a:buFont typeface="+mj-lt"/>
              <a:buAutoNum type="arabicPeriod"/>
            </a:pPr>
            <a:r>
              <a:rPr lang="en-GB" dirty="0"/>
              <a:t>Click on ‘</a:t>
            </a:r>
            <a:r>
              <a:rPr lang="en-GB" b="1" dirty="0"/>
              <a:t>Computer Management</a:t>
            </a:r>
            <a:r>
              <a:rPr lang="en-GB" dirty="0"/>
              <a:t>’;</a:t>
            </a:r>
          </a:p>
          <a:p>
            <a:pPr marL="457200" indent="-457200">
              <a:lnSpc>
                <a:spcPct val="100000"/>
              </a:lnSpc>
              <a:spcBef>
                <a:spcPts val="0"/>
              </a:spcBef>
              <a:buFont typeface="+mj-lt"/>
              <a:buAutoNum type="arabicPeriod"/>
            </a:pPr>
            <a:r>
              <a:rPr lang="en-GB" sz="2800" dirty="0"/>
              <a:t>&gt; </a:t>
            </a:r>
            <a:r>
              <a:rPr lang="en-GB" sz="2800" b="1" dirty="0"/>
              <a:t>System Tools </a:t>
            </a:r>
            <a:r>
              <a:rPr lang="en-GB" sz="2800" dirty="0"/>
              <a:t>&gt; ‘</a:t>
            </a:r>
            <a:r>
              <a:rPr lang="en-GB" sz="2800" b="1" dirty="0"/>
              <a:t>Performance</a:t>
            </a:r>
            <a:r>
              <a:rPr lang="en-GB" sz="2800" dirty="0"/>
              <a:t>’;</a:t>
            </a:r>
          </a:p>
          <a:p>
            <a:pPr marL="457200" indent="-457200">
              <a:lnSpc>
                <a:spcPct val="100000"/>
              </a:lnSpc>
              <a:spcBef>
                <a:spcPts val="0"/>
              </a:spcBef>
              <a:buFont typeface="+mj-lt"/>
              <a:buAutoNum type="arabicPeriod"/>
            </a:pPr>
            <a:r>
              <a:rPr lang="en-GB" dirty="0"/>
              <a:t>Click on ‘</a:t>
            </a:r>
            <a:r>
              <a:rPr lang="en-GB" b="1" dirty="0"/>
              <a:t>Open</a:t>
            </a:r>
            <a:r>
              <a:rPr lang="en-GB" dirty="0"/>
              <a:t> </a:t>
            </a:r>
            <a:r>
              <a:rPr lang="en-GB" b="1" dirty="0"/>
              <a:t>Resource Monitor</a:t>
            </a:r>
            <a:r>
              <a:rPr lang="en-GB" dirty="0"/>
              <a:t>’.</a:t>
            </a:r>
          </a:p>
          <a:p>
            <a:pPr marL="0" indent="0">
              <a:spcBef>
                <a:spcPts val="0"/>
              </a:spcBef>
              <a:spcAft>
                <a:spcPts val="600"/>
              </a:spcAft>
              <a:buNone/>
            </a:pPr>
            <a:r>
              <a:rPr lang="en-GB" sz="1800" b="1" dirty="0"/>
              <a:t>Shortcuts: </a:t>
            </a:r>
            <a:r>
              <a:rPr lang="en-GB" sz="1800" dirty="0">
                <a:highlight>
                  <a:srgbClr val="FFFF00"/>
                </a:highlight>
              </a:rPr>
              <a:t>Type ‘</a:t>
            </a:r>
            <a:r>
              <a:rPr lang="en-GB" sz="1800" b="1" dirty="0">
                <a:highlight>
                  <a:srgbClr val="FFFF00"/>
                </a:highlight>
              </a:rPr>
              <a:t>perf</a:t>
            </a:r>
            <a:r>
              <a:rPr lang="en-GB" sz="1800" dirty="0">
                <a:highlight>
                  <a:srgbClr val="FFFF00"/>
                </a:highlight>
              </a:rPr>
              <a:t>’ in Search box next to Window/Start button. Or </a:t>
            </a:r>
            <a:r>
              <a:rPr lang="en-GB" sz="1800" b="0" i="0" dirty="0">
                <a:effectLst/>
                <a:highlight>
                  <a:srgbClr val="FFFF00"/>
                </a:highlight>
              </a:rPr>
              <a:t>P</a:t>
            </a:r>
            <a:r>
              <a:rPr lang="en-US" sz="1800" b="0" i="0" dirty="0" err="1">
                <a:effectLst/>
                <a:highlight>
                  <a:srgbClr val="FFFF00"/>
                </a:highlight>
              </a:rPr>
              <a:t>ress</a:t>
            </a:r>
            <a:r>
              <a:rPr lang="en-US" sz="1800" b="0" i="0" dirty="0">
                <a:effectLst/>
                <a:highlight>
                  <a:srgbClr val="FFFF00"/>
                </a:highlight>
              </a:rPr>
              <a:t> </a:t>
            </a:r>
            <a:r>
              <a:rPr lang="en-US" sz="1800" b="1" i="0" dirty="0" err="1">
                <a:effectLst/>
                <a:highlight>
                  <a:srgbClr val="FFFF00"/>
                </a:highlight>
              </a:rPr>
              <a:t>Win+R</a:t>
            </a:r>
            <a:r>
              <a:rPr lang="en-US" sz="1800" b="0" i="0" dirty="0">
                <a:effectLst/>
                <a:highlight>
                  <a:srgbClr val="FFFF00"/>
                </a:highlight>
              </a:rPr>
              <a:t>, type “</a:t>
            </a:r>
            <a:r>
              <a:rPr lang="en-US" sz="1800" b="1" i="0" dirty="0" err="1">
                <a:effectLst/>
                <a:highlight>
                  <a:srgbClr val="FFFF00"/>
                </a:highlight>
              </a:rPr>
              <a:t>perfmon</a:t>
            </a:r>
            <a:r>
              <a:rPr lang="en-US" sz="1800" b="0" i="0" dirty="0">
                <a:effectLst/>
                <a:highlight>
                  <a:srgbClr val="FFFF00"/>
                </a:highlight>
              </a:rPr>
              <a:t>“, Enter. &gt; </a:t>
            </a:r>
            <a:r>
              <a:rPr lang="en-US" sz="1800" b="1" i="0" dirty="0">
                <a:effectLst/>
                <a:highlight>
                  <a:srgbClr val="FFFF00"/>
                </a:highlight>
              </a:rPr>
              <a:t>Performance Monitor </a:t>
            </a:r>
            <a:r>
              <a:rPr lang="en-US" sz="1800" b="0" i="0" dirty="0">
                <a:effectLst/>
                <a:highlight>
                  <a:srgbClr val="FFFF00"/>
                </a:highlight>
              </a:rPr>
              <a:t>&gt; Click: ‘ </a:t>
            </a:r>
            <a:r>
              <a:rPr lang="en-US" sz="1800" b="1" dirty="0">
                <a:highlight>
                  <a:srgbClr val="FFFF00"/>
                </a:highlight>
              </a:rPr>
              <a:t>Open ‘</a:t>
            </a:r>
            <a:r>
              <a:rPr lang="en-US" sz="1800" b="1" dirty="0" err="1">
                <a:highlight>
                  <a:srgbClr val="FFFF00"/>
                </a:highlight>
              </a:rPr>
              <a:t>Resoucre</a:t>
            </a:r>
            <a:r>
              <a:rPr lang="en-US" sz="1800" b="1" dirty="0">
                <a:highlight>
                  <a:srgbClr val="FFFF00"/>
                </a:highlight>
              </a:rPr>
              <a:t> Monitor’ </a:t>
            </a:r>
            <a:r>
              <a:rPr lang="en-US" sz="1800" dirty="0">
                <a:highlight>
                  <a:srgbClr val="FFFF00"/>
                </a:highlight>
              </a:rPr>
              <a:t>link.</a:t>
            </a:r>
            <a:endParaRPr lang="en-GB" sz="1800" dirty="0"/>
          </a:p>
        </p:txBody>
      </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3"/>
          <a:stretch>
            <a:fillRect/>
          </a:stretch>
        </p:blipFill>
        <p:spPr>
          <a:xfrm>
            <a:off x="7622772" y="2143247"/>
            <a:ext cx="4282736" cy="3215690"/>
          </a:xfrm>
          <a:prstGeom prst="rect">
            <a:avLst/>
          </a:prstGeom>
        </p:spPr>
      </p:pic>
    </p:spTree>
    <p:extLst>
      <p:ext uri="{BB962C8B-B14F-4D97-AF65-F5344CB8AC3E}">
        <p14:creationId xmlns:p14="http://schemas.microsoft.com/office/powerpoint/2010/main" val="4498095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rgbClr val="FFFFFF"/>
                </a:solidFill>
              </a:rPr>
              <a:t>Bg. </a:t>
            </a:r>
            <a:r>
              <a:rPr lang="en-GB" sz="4000" b="1" dirty="0">
                <a:solidFill>
                  <a:srgbClr val="FFFFFF"/>
                </a:solidFill>
              </a:rPr>
              <a:t>Disk / Storage Management &amp; File system </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4458" y="1712687"/>
            <a:ext cx="4842807" cy="4905470"/>
          </a:xfrm>
        </p:spPr>
        <p:txBody>
          <a:bodyPr>
            <a:noAutofit/>
          </a:bodyPr>
          <a:lstStyle/>
          <a:p>
            <a:pPr marL="0" indent="0">
              <a:lnSpc>
                <a:spcPct val="100000"/>
              </a:lnSpc>
              <a:spcBef>
                <a:spcPts val="0"/>
              </a:spcBef>
              <a:buNone/>
            </a:pPr>
            <a:r>
              <a:rPr lang="en-GB" dirty="0">
                <a:effectLst/>
                <a:ea typeface="Calibri" panose="020F0502020204030204" pitchFamily="34" charset="0"/>
                <a:cs typeface="Times New Roman" panose="02020603050405020304" pitchFamily="18" charset="0"/>
              </a:rPr>
              <a:t>To find out which </a:t>
            </a:r>
            <a:r>
              <a:rPr lang="en-GB" b="1" dirty="0">
                <a:effectLst/>
                <a:ea typeface="Calibri" panose="020F0502020204030204" pitchFamily="34" charset="0"/>
                <a:cs typeface="Times New Roman" panose="02020603050405020304" pitchFamily="18" charset="0"/>
              </a:rPr>
              <a:t>File System </a:t>
            </a:r>
            <a:r>
              <a:rPr lang="en-GB" dirty="0">
                <a:effectLst/>
                <a:ea typeface="Calibri" panose="020F0502020204030204" pitchFamily="34" charset="0"/>
                <a:cs typeface="Times New Roman" panose="02020603050405020304" pitchFamily="18" charset="0"/>
              </a:rPr>
              <a:t>you have, using the </a:t>
            </a:r>
            <a:r>
              <a:rPr lang="en-GB" b="1" dirty="0">
                <a:effectLst/>
                <a:ea typeface="Calibri" panose="020F0502020204030204" pitchFamily="34" charset="0"/>
                <a:cs typeface="Times New Roman" panose="02020603050405020304" pitchFamily="18" charset="0"/>
              </a:rPr>
              <a:t>Power User menu</a:t>
            </a:r>
            <a:r>
              <a:rPr lang="en-GB" dirty="0">
                <a:effectLst/>
                <a:ea typeface="Calibri" panose="020F0502020204030204" pitchFamily="34" charset="0"/>
                <a:cs typeface="Times New Roman" panose="02020603050405020304" pitchFamily="18" charset="0"/>
              </a:rPr>
              <a:t>: </a:t>
            </a:r>
          </a:p>
          <a:p>
            <a:pPr marL="457200" indent="-457200">
              <a:lnSpc>
                <a:spcPct val="100000"/>
              </a:lnSpc>
              <a:spcBef>
                <a:spcPts val="0"/>
              </a:spcBef>
              <a:buFont typeface="+mj-lt"/>
              <a:buAutoNum type="arabicPeriod"/>
            </a:pPr>
            <a:r>
              <a:rPr lang="en-GB" dirty="0">
                <a:effectLst/>
                <a:ea typeface="Calibri" panose="020F0502020204030204" pitchFamily="34" charset="0"/>
                <a:cs typeface="Times New Roman" panose="02020603050405020304" pitchFamily="18" charset="0"/>
              </a:rPr>
              <a:t>Right-click on the Start button to open the </a:t>
            </a:r>
            <a:r>
              <a:rPr lang="en-GB" b="1" dirty="0">
                <a:effectLst/>
                <a:ea typeface="Calibri" panose="020F0502020204030204" pitchFamily="34" charset="0"/>
                <a:cs typeface="Times New Roman" panose="02020603050405020304" pitchFamily="18" charset="0"/>
              </a:rPr>
              <a:t>Power User menu</a:t>
            </a:r>
            <a:r>
              <a:rPr lang="en-GB" dirty="0">
                <a:effectLst/>
                <a:ea typeface="Calibri" panose="020F0502020204030204" pitchFamily="34" charset="0"/>
                <a:cs typeface="Times New Roman" panose="02020603050405020304" pitchFamily="18" charset="0"/>
              </a:rPr>
              <a:t>;</a:t>
            </a:r>
          </a:p>
          <a:p>
            <a:pPr marL="457200" indent="-457200">
              <a:lnSpc>
                <a:spcPct val="100000"/>
              </a:lnSpc>
              <a:spcBef>
                <a:spcPts val="0"/>
              </a:spcBef>
              <a:buFont typeface="+mj-lt"/>
              <a:buAutoNum type="arabicPeriod"/>
            </a:pPr>
            <a:r>
              <a:rPr lang="en-GB" dirty="0">
                <a:ea typeface="Calibri" panose="020F0502020204030204" pitchFamily="34" charset="0"/>
                <a:cs typeface="Times New Roman" panose="02020603050405020304" pitchFamily="18" charset="0"/>
              </a:rPr>
              <a:t>C</a:t>
            </a:r>
            <a:r>
              <a:rPr lang="en-GB" dirty="0">
                <a:effectLst/>
                <a:ea typeface="Calibri" panose="020F0502020204030204" pitchFamily="34" charset="0"/>
                <a:cs typeface="Times New Roman" panose="02020603050405020304" pitchFamily="18" charset="0"/>
              </a:rPr>
              <a:t>lick on ‘</a:t>
            </a:r>
            <a:r>
              <a:rPr lang="en-GB" b="1" dirty="0">
                <a:effectLst/>
                <a:ea typeface="Calibri" panose="020F0502020204030204" pitchFamily="34" charset="0"/>
                <a:cs typeface="Times New Roman" panose="02020603050405020304" pitchFamily="18" charset="0"/>
              </a:rPr>
              <a:t>Disk Management</a:t>
            </a:r>
            <a:r>
              <a:rPr lang="en-GB" dirty="0">
                <a:effectLst/>
                <a:ea typeface="Calibri" panose="020F0502020204030204" pitchFamily="34" charset="0"/>
                <a:cs typeface="Times New Roman" panose="02020603050405020304" pitchFamily="18" charset="0"/>
              </a:rPr>
              <a:t>’.</a:t>
            </a:r>
          </a:p>
        </p:txBody>
      </p:sp>
      <p:pic>
        <p:nvPicPr>
          <p:cNvPr id="9" name="Picture 8" descr="Graphical user interface, application&#10;&#10;Description automatically generated with medium confidence">
            <a:extLst>
              <a:ext uri="{FF2B5EF4-FFF2-40B4-BE49-F238E27FC236}">
                <a16:creationId xmlns:a16="http://schemas.microsoft.com/office/drawing/2014/main" id="{08CC13CC-6027-4E60-A077-92A1D0E76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2356" y="1256683"/>
            <a:ext cx="2510643" cy="5601317"/>
          </a:xfrm>
          <a:prstGeom prst="rect">
            <a:avLst/>
          </a:prstGeom>
        </p:spPr>
      </p:pic>
      <p:pic>
        <p:nvPicPr>
          <p:cNvPr id="4" name="Picture 3">
            <a:extLst>
              <a:ext uri="{FF2B5EF4-FFF2-40B4-BE49-F238E27FC236}">
                <a16:creationId xmlns:a16="http://schemas.microsoft.com/office/drawing/2014/main" id="{8819CBB5-3179-4D73-AFF7-874F62A3CD75}"/>
              </a:ext>
            </a:extLst>
          </p:cNvPr>
          <p:cNvPicPr>
            <a:picLocks noChangeAspect="1"/>
          </p:cNvPicPr>
          <p:nvPr/>
        </p:nvPicPr>
        <p:blipFill>
          <a:blip r:embed="rId4"/>
          <a:stretch>
            <a:fillRect/>
          </a:stretch>
        </p:blipFill>
        <p:spPr>
          <a:xfrm>
            <a:off x="6950169" y="1495122"/>
            <a:ext cx="5059676" cy="34689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2368348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Bg. Computer Management tool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4457" y="1712687"/>
            <a:ext cx="7254593" cy="4905470"/>
          </a:xfrm>
        </p:spPr>
        <p:txBody>
          <a:bodyPr>
            <a:noAutofit/>
          </a:bodyPr>
          <a:lstStyle/>
          <a:p>
            <a:pPr>
              <a:lnSpc>
                <a:spcPct val="100000"/>
              </a:lnSpc>
              <a:spcBef>
                <a:spcPts val="0"/>
              </a:spcBef>
            </a:pPr>
            <a:r>
              <a:rPr lang="en-GB" sz="2400" dirty="0"/>
              <a:t>The </a:t>
            </a:r>
            <a:r>
              <a:rPr lang="en-GB" sz="2400" b="1" dirty="0">
                <a:effectLst/>
                <a:ea typeface="Calibri" panose="020F0502020204030204" pitchFamily="34" charset="0"/>
                <a:cs typeface="Times New Roman" panose="02020603050405020304" pitchFamily="18" charset="0"/>
              </a:rPr>
              <a:t>Power User menu</a:t>
            </a:r>
            <a:r>
              <a:rPr lang="en-GB" sz="2400" b="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gives you access to the </a:t>
            </a:r>
            <a:r>
              <a:rPr lang="en-GB" sz="2400" dirty="0"/>
              <a:t>‘</a:t>
            </a:r>
            <a:r>
              <a:rPr lang="en-GB" sz="2400" b="1" dirty="0"/>
              <a:t>Computer Management</a:t>
            </a:r>
            <a:r>
              <a:rPr lang="en-GB" sz="2400" dirty="0"/>
              <a:t>’ tool. </a:t>
            </a:r>
            <a:endParaRPr lang="en-GB" sz="2400" dirty="0">
              <a:cs typeface="Times New Roman" panose="02020603050405020304" pitchFamily="18" charset="0"/>
            </a:endParaRPr>
          </a:p>
          <a:p>
            <a:pPr>
              <a:lnSpc>
                <a:spcPct val="100000"/>
              </a:lnSpc>
              <a:spcBef>
                <a:spcPts val="0"/>
              </a:spcBef>
            </a:pPr>
            <a:r>
              <a:rPr lang="en-GB" sz="2400" dirty="0"/>
              <a:t>Windows ‘Computer</a:t>
            </a:r>
            <a:r>
              <a:rPr lang="en-GB" sz="2400" b="1" dirty="0"/>
              <a:t> Management</a:t>
            </a:r>
            <a:r>
              <a:rPr lang="en-GB" sz="2400" dirty="0"/>
              <a:t>’ contains a variety of </a:t>
            </a:r>
            <a:r>
              <a:rPr lang="en-GB" sz="2400" b="1" dirty="0"/>
              <a:t>administrative functions </a:t>
            </a:r>
            <a:r>
              <a:rPr lang="en-GB" sz="2400" dirty="0"/>
              <a:t>such as Disk Management, Device Manager, Services Manager, Event Viewer, Task Scheduler etc.. </a:t>
            </a:r>
          </a:p>
          <a:p>
            <a:pPr marL="0" indent="0">
              <a:lnSpc>
                <a:spcPct val="100000"/>
              </a:lnSpc>
              <a:spcBef>
                <a:spcPts val="0"/>
              </a:spcBef>
              <a:buNone/>
            </a:pPr>
            <a:r>
              <a:rPr lang="en-GB" sz="2400" dirty="0"/>
              <a:t>To find out which File System you have using the ‘Computer Management tool’:</a:t>
            </a:r>
          </a:p>
          <a:p>
            <a:pPr marL="457200" indent="-457200">
              <a:lnSpc>
                <a:spcPct val="100000"/>
              </a:lnSpc>
              <a:spcBef>
                <a:spcPts val="0"/>
              </a:spcBef>
              <a:buFont typeface="+mj-lt"/>
              <a:buAutoNum type="arabicPeriod"/>
            </a:pPr>
            <a:r>
              <a:rPr lang="en-GB" sz="2400" b="1" dirty="0"/>
              <a:t>Right-click on the Start button </a:t>
            </a:r>
            <a:r>
              <a:rPr lang="en-GB" sz="2400" dirty="0"/>
              <a:t>to open the Power User menu;</a:t>
            </a:r>
          </a:p>
          <a:p>
            <a:pPr marL="457200" indent="-457200">
              <a:lnSpc>
                <a:spcPct val="100000"/>
              </a:lnSpc>
              <a:spcBef>
                <a:spcPts val="0"/>
              </a:spcBef>
              <a:buFont typeface="+mj-lt"/>
              <a:buAutoNum type="arabicPeriod"/>
            </a:pPr>
            <a:r>
              <a:rPr lang="en-GB" sz="2400" dirty="0"/>
              <a:t>Click on ‘</a:t>
            </a:r>
            <a:r>
              <a:rPr lang="en-GB" sz="2400" b="1" dirty="0"/>
              <a:t>Computer Management</a:t>
            </a:r>
            <a:r>
              <a:rPr lang="en-GB" sz="2400" dirty="0"/>
              <a:t>’;</a:t>
            </a:r>
          </a:p>
          <a:p>
            <a:pPr marL="457200" indent="-457200">
              <a:lnSpc>
                <a:spcPct val="100000"/>
              </a:lnSpc>
              <a:spcBef>
                <a:spcPts val="0"/>
              </a:spcBef>
              <a:buFont typeface="+mj-lt"/>
              <a:buAutoNum type="arabicPeriod"/>
            </a:pPr>
            <a:r>
              <a:rPr lang="en-GB" sz="2400" dirty="0"/>
              <a:t>Select ‘</a:t>
            </a:r>
            <a:r>
              <a:rPr lang="en-GB" sz="2400" b="1" dirty="0"/>
              <a:t>Disk Management</a:t>
            </a:r>
            <a:r>
              <a:rPr lang="en-GB" sz="2400" dirty="0"/>
              <a:t>’ under Storage.</a:t>
            </a:r>
          </a:p>
          <a:p>
            <a:pPr marL="457200" indent="-457200">
              <a:lnSpc>
                <a:spcPct val="100000"/>
              </a:lnSpc>
              <a:spcBef>
                <a:spcPts val="0"/>
              </a:spcBef>
              <a:buFont typeface="+mj-lt"/>
              <a:buAutoNum type="arabicPeriod"/>
            </a:pPr>
            <a:endParaRPr lang="en-GB" sz="2400" dirty="0"/>
          </a:p>
        </p:txBody>
      </p:sp>
      <p:pic>
        <p:nvPicPr>
          <p:cNvPr id="13" name="Picture 12">
            <a:extLst>
              <a:ext uri="{FF2B5EF4-FFF2-40B4-BE49-F238E27FC236}">
                <a16:creationId xmlns:a16="http://schemas.microsoft.com/office/drawing/2014/main" id="{BDE6C0F9-982F-4077-B8D5-5C42CBAA3516}"/>
              </a:ext>
            </a:extLst>
          </p:cNvPr>
          <p:cNvPicPr>
            <a:picLocks noChangeAspect="1"/>
          </p:cNvPicPr>
          <p:nvPr/>
        </p:nvPicPr>
        <p:blipFill>
          <a:blip r:embed="rId3"/>
          <a:stretch>
            <a:fillRect/>
          </a:stretch>
        </p:blipFill>
        <p:spPr>
          <a:xfrm>
            <a:off x="8115296" y="85725"/>
            <a:ext cx="2838450" cy="6686550"/>
          </a:xfrm>
          <a:prstGeom prst="rect">
            <a:avLst/>
          </a:prstGeom>
        </p:spPr>
      </p:pic>
      <p:pic>
        <p:nvPicPr>
          <p:cNvPr id="7" name="Picture 6">
            <a:extLst>
              <a:ext uri="{FF2B5EF4-FFF2-40B4-BE49-F238E27FC236}">
                <a16:creationId xmlns:a16="http://schemas.microsoft.com/office/drawing/2014/main" id="{B97FE291-0305-4AC2-BB45-0A484F0D0C96}"/>
              </a:ext>
            </a:extLst>
          </p:cNvPr>
          <p:cNvPicPr>
            <a:picLocks noChangeAspect="1"/>
          </p:cNvPicPr>
          <p:nvPr/>
        </p:nvPicPr>
        <p:blipFill>
          <a:blip r:embed="rId4"/>
          <a:stretch>
            <a:fillRect/>
          </a:stretch>
        </p:blipFill>
        <p:spPr>
          <a:xfrm>
            <a:off x="7549050" y="3167148"/>
            <a:ext cx="4583968" cy="2685011"/>
          </a:xfrm>
          <a:prstGeom prst="rect">
            <a:avLst/>
          </a:prstGeom>
        </p:spPr>
      </p:pic>
    </p:spTree>
    <p:extLst>
      <p:ext uri="{BB962C8B-B14F-4D97-AF65-F5344CB8AC3E}">
        <p14:creationId xmlns:p14="http://schemas.microsoft.com/office/powerpoint/2010/main" val="138544217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Bg. </a:t>
            </a:r>
            <a:r>
              <a:rPr lang="en-GB" sz="4000" b="1" dirty="0">
                <a:solidFill>
                  <a:srgbClr val="FFFFFF"/>
                </a:solidFill>
              </a:rPr>
              <a:t>Windows File System: FAT, FAT32, NTFS.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10000"/>
              </a:lnSpc>
              <a:spcBef>
                <a:spcPts val="600"/>
              </a:spcBef>
            </a:pPr>
            <a:r>
              <a:rPr lang="en-GB" dirty="0"/>
              <a:t>Another way to find out which file system your Windows OS system is using:</a:t>
            </a:r>
          </a:p>
          <a:p>
            <a:pPr marL="914400" lvl="1" indent="-457200">
              <a:lnSpc>
                <a:spcPct val="110000"/>
              </a:lnSpc>
              <a:spcBef>
                <a:spcPts val="600"/>
              </a:spcBef>
              <a:buFont typeface="+mj-lt"/>
              <a:buAutoNum type="arabicPeriod"/>
            </a:pPr>
            <a:r>
              <a:rPr lang="en-GB" sz="2800" dirty="0"/>
              <a:t>Open </a:t>
            </a:r>
            <a:r>
              <a:rPr lang="en-GB" sz="2800" b="1" dirty="0"/>
              <a:t>File Explorer;</a:t>
            </a:r>
            <a:endParaRPr lang="en-GB" sz="2800" dirty="0"/>
          </a:p>
          <a:p>
            <a:pPr marL="914400" lvl="1" indent="-457200">
              <a:lnSpc>
                <a:spcPct val="110000"/>
              </a:lnSpc>
              <a:spcBef>
                <a:spcPts val="600"/>
              </a:spcBef>
              <a:buFont typeface="+mj-lt"/>
              <a:buAutoNum type="arabicPeriod"/>
            </a:pPr>
            <a:r>
              <a:rPr lang="en-GB" sz="2800" dirty="0"/>
              <a:t>Right click on the ‘</a:t>
            </a:r>
            <a:r>
              <a:rPr lang="en-GB" sz="2800" b="1" dirty="0" err="1"/>
              <a:t>C:Drive</a:t>
            </a:r>
            <a:r>
              <a:rPr lang="en-GB" sz="2800" dirty="0"/>
              <a:t>’;</a:t>
            </a:r>
          </a:p>
          <a:p>
            <a:pPr marL="914400" lvl="1" indent="-457200">
              <a:lnSpc>
                <a:spcPct val="110000"/>
              </a:lnSpc>
              <a:spcBef>
                <a:spcPts val="600"/>
              </a:spcBef>
              <a:buFont typeface="+mj-lt"/>
              <a:buAutoNum type="arabicPeriod"/>
            </a:pPr>
            <a:r>
              <a:rPr lang="en-GB" sz="2800" dirty="0"/>
              <a:t>Select </a:t>
            </a:r>
            <a:r>
              <a:rPr lang="en-GB" sz="2800" b="1" dirty="0"/>
              <a:t>Properties;</a:t>
            </a:r>
          </a:p>
          <a:p>
            <a:pPr marL="914400" lvl="1" indent="-457200">
              <a:lnSpc>
                <a:spcPct val="110000"/>
              </a:lnSpc>
              <a:spcBef>
                <a:spcPts val="600"/>
              </a:spcBef>
              <a:buFont typeface="+mj-lt"/>
              <a:buAutoNum type="arabicPeriod"/>
            </a:pPr>
            <a:r>
              <a:rPr lang="en-GB" sz="2800" dirty="0"/>
              <a:t>And you will see the </a:t>
            </a:r>
            <a:r>
              <a:rPr lang="en-GB" sz="2800" b="1" dirty="0"/>
              <a:t>File System: </a:t>
            </a:r>
            <a:r>
              <a:rPr lang="en-GB" sz="2800" dirty="0"/>
              <a:t>NTFS.</a:t>
            </a:r>
          </a:p>
          <a:p>
            <a:pPr marL="457200" lvl="1" indent="0">
              <a:lnSpc>
                <a:spcPct val="110000"/>
              </a:lnSpc>
              <a:spcBef>
                <a:spcPts val="600"/>
              </a:spcBef>
              <a:buNone/>
            </a:pPr>
            <a:r>
              <a:rPr lang="en-GB" sz="2800" dirty="0"/>
              <a:t>Note: </a:t>
            </a:r>
            <a:r>
              <a:rPr lang="en-GB" sz="1800" dirty="0">
                <a:effectLst/>
                <a:latin typeface="Calibri" panose="020F0502020204030204" pitchFamily="34" charset="0"/>
                <a:ea typeface="Calibri" panose="020F0502020204030204" pitchFamily="34" charset="0"/>
                <a:cs typeface="Times New Roman" panose="02020603050405020304" pitchFamily="18" charset="0"/>
              </a:rPr>
              <a:t>Windows uses a drive letter to distinguish one disk or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partition from another. C: drive is most commonly used for the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primary hard disk drive partition, where Windows is usually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installed and from where it boots. Why not A?, this goes back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to MS-DOS, Microsoft’s original Operating System, where the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letters A and B were reserved for floppy disk drives.</a:t>
            </a:r>
          </a:p>
          <a:p>
            <a:pPr marL="457200" lvl="1" indent="0">
              <a:lnSpc>
                <a:spcPct val="110000"/>
              </a:lnSpc>
              <a:spcBef>
                <a:spcPts val="600"/>
              </a:spcBef>
              <a:buNone/>
            </a:pPr>
            <a:endParaRPr lang="en-GB" sz="2800" dirty="0"/>
          </a:p>
        </p:txBody>
      </p:sp>
      <p:pic>
        <p:nvPicPr>
          <p:cNvPr id="13" name="Picture 12" descr="Graphical user interface, application&#10;&#10;Description automatically generated">
            <a:extLst>
              <a:ext uri="{FF2B5EF4-FFF2-40B4-BE49-F238E27FC236}">
                <a16:creationId xmlns:a16="http://schemas.microsoft.com/office/drawing/2014/main" id="{46BC56D1-B9E4-4C3C-836C-001FF0270B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20599" y="2410729"/>
            <a:ext cx="3065022" cy="4107762"/>
          </a:xfrm>
          <a:prstGeom prst="rect">
            <a:avLst/>
          </a:prstGeom>
        </p:spPr>
      </p:pic>
      <p:sp>
        <p:nvSpPr>
          <p:cNvPr id="17" name="TextBox 16">
            <a:extLst>
              <a:ext uri="{FF2B5EF4-FFF2-40B4-BE49-F238E27FC236}">
                <a16:creationId xmlns:a16="http://schemas.microsoft.com/office/drawing/2014/main" id="{CEAF2DB2-BD29-41C9-A3B9-1798706EEC0E}"/>
              </a:ext>
            </a:extLst>
          </p:cNvPr>
          <p:cNvSpPr txBox="1"/>
          <p:nvPr/>
        </p:nvSpPr>
        <p:spPr>
          <a:xfrm>
            <a:off x="7503045" y="6505310"/>
            <a:ext cx="2674054"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www.tecnoplc.com/mac-no-reconoce-el-disco-duro/"/>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Oval 2">
            <a:extLst>
              <a:ext uri="{FF2B5EF4-FFF2-40B4-BE49-F238E27FC236}">
                <a16:creationId xmlns:a16="http://schemas.microsoft.com/office/drawing/2014/main" id="{ACFA59FE-F30D-4788-958A-365A3DAB6C54}"/>
              </a:ext>
            </a:extLst>
          </p:cNvPr>
          <p:cNvSpPr/>
          <p:nvPr/>
        </p:nvSpPr>
        <p:spPr>
          <a:xfrm>
            <a:off x="8115299" y="3530009"/>
            <a:ext cx="560868" cy="43239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473900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Activity 2: Using Windows CLI commands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07000"/>
              </a:lnSpc>
              <a:spcAft>
                <a:spcPts val="800"/>
              </a:spcAft>
              <a:buNone/>
            </a:pPr>
            <a:r>
              <a:rPr lang="en-GB" sz="3200" b="1" dirty="0">
                <a:solidFill>
                  <a:srgbClr val="201F1E"/>
                </a:solidFill>
                <a:effectLst/>
                <a:ea typeface="Calibri" panose="020F0502020204030204" pitchFamily="34" charset="0"/>
                <a:cs typeface="Times New Roman" panose="02020603050405020304" pitchFamily="18" charset="0"/>
              </a:rPr>
              <a:t>Use some Windows OS Batch commands, </a:t>
            </a:r>
            <a:r>
              <a:rPr lang="en-GB" sz="3200" dirty="0"/>
              <a:t>save your work for task 2 of the Assignment.</a:t>
            </a:r>
            <a:endParaRPr lang="en-GB" sz="3200" dirty="0">
              <a:effectLst/>
              <a:ea typeface="Calibri" panose="020F0502020204030204" pitchFamily="34" charset="0"/>
              <a:cs typeface="Times New Roman" panose="02020603050405020304" pitchFamily="18" charset="0"/>
            </a:endParaRPr>
          </a:p>
          <a:p>
            <a:pPr marL="597535" indent="-514350">
              <a:lnSpc>
                <a:spcPct val="107000"/>
              </a:lnSpc>
              <a:spcAft>
                <a:spcPts val="800"/>
              </a:spcAft>
              <a:buFont typeface="+mj-lt"/>
              <a:buAutoNum type="arabicPeriod"/>
            </a:pPr>
            <a:r>
              <a:rPr lang="en-GB" sz="3200" dirty="0"/>
              <a:t>Document the use of </a:t>
            </a:r>
            <a:r>
              <a:rPr lang="en-GB" sz="3200" b="1" dirty="0"/>
              <a:t>approx. 10 Batch </a:t>
            </a:r>
            <a:r>
              <a:rPr lang="en-GB" sz="3200" dirty="0"/>
              <a:t>commands, with screenshots and accompanying narration. </a:t>
            </a:r>
          </a:p>
          <a:p>
            <a:pPr lvl="1">
              <a:lnSpc>
                <a:spcPct val="120000"/>
              </a:lnSpc>
              <a:spcBef>
                <a:spcPts val="0"/>
              </a:spcBef>
            </a:pPr>
            <a:r>
              <a:rPr lang="en-GB" dirty="0">
                <a:highlight>
                  <a:srgbClr val="FFFF00"/>
                </a:highlight>
              </a:rPr>
              <a:t>VM Guide on next 2 slides</a:t>
            </a:r>
            <a:r>
              <a:rPr lang="en-GB" dirty="0"/>
              <a:t>. + </a:t>
            </a:r>
            <a:r>
              <a:rPr lang="en-GB" dirty="0">
                <a:highlight>
                  <a:srgbClr val="FFFF00"/>
                </a:highlight>
              </a:rPr>
              <a:t>And Batch </a:t>
            </a:r>
            <a:r>
              <a:rPr lang="en-GB" dirty="0" err="1">
                <a:highlight>
                  <a:srgbClr val="FFFF00"/>
                </a:highlight>
              </a:rPr>
              <a:t>cmd</a:t>
            </a:r>
            <a:r>
              <a:rPr lang="en-GB" dirty="0">
                <a:highlight>
                  <a:srgbClr val="FFFF00"/>
                </a:highlight>
              </a:rPr>
              <a:t> command examples on next slides </a:t>
            </a:r>
            <a:r>
              <a:rPr lang="en-GB" dirty="0"/>
              <a:t>or Video: </a:t>
            </a:r>
            <a:r>
              <a:rPr lang="en-GB" dirty="0">
                <a:hlinkClick r:id="rId3"/>
              </a:rPr>
              <a:t>Windows Command Line Tutorial</a:t>
            </a:r>
            <a:r>
              <a:rPr lang="en-GB" dirty="0"/>
              <a:t>.</a:t>
            </a:r>
            <a:endParaRPr lang="en-GB" sz="2800" dirty="0"/>
          </a:p>
          <a:p>
            <a:pPr marL="311785">
              <a:lnSpc>
                <a:spcPct val="107000"/>
              </a:lnSpc>
              <a:spcAft>
                <a:spcPts val="800"/>
              </a:spcAft>
            </a:pPr>
            <a:r>
              <a:rPr lang="en-GB" sz="3200" dirty="0"/>
              <a:t>Approx. 350 words, cite several reference sources.</a:t>
            </a:r>
          </a:p>
        </p:txBody>
      </p:sp>
    </p:spTree>
    <p:extLst>
      <p:ext uri="{BB962C8B-B14F-4D97-AF65-F5344CB8AC3E}">
        <p14:creationId xmlns:p14="http://schemas.microsoft.com/office/powerpoint/2010/main" val="27252782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EB9A-5D80-426D-9086-3296B3C9A093}"/>
              </a:ext>
            </a:extLst>
          </p:cNvPr>
          <p:cNvSpPr>
            <a:spLocks noGrp="1"/>
          </p:cNvSpPr>
          <p:nvPr>
            <p:ph type="title"/>
          </p:nvPr>
        </p:nvSpPr>
        <p:spPr>
          <a:xfrm>
            <a:off x="269470" y="99118"/>
            <a:ext cx="10620951" cy="884898"/>
          </a:xfrm>
          <a:solidFill>
            <a:srgbClr val="002060"/>
          </a:solidFill>
        </p:spPr>
        <p:txBody>
          <a:bodyPr>
            <a:normAutofit fontScale="90000"/>
          </a:bodyPr>
          <a:lstStyle/>
          <a:p>
            <a:r>
              <a:rPr lang="en-GB" sz="6000" b="1" dirty="0">
                <a:highlight>
                  <a:srgbClr val="FFFF00"/>
                </a:highlight>
              </a:rPr>
              <a:t>Try:</a:t>
            </a:r>
            <a:r>
              <a:rPr lang="en-GB" sz="6000" b="1" dirty="0"/>
              <a:t> </a:t>
            </a:r>
            <a:r>
              <a:rPr lang="en-GB" sz="6000" dirty="0">
                <a:solidFill>
                  <a:schemeClr val="bg1">
                    <a:lumMod val="85000"/>
                  </a:schemeClr>
                </a:solidFill>
              </a:rPr>
              <a:t>Fun tip: </a:t>
            </a:r>
            <a:r>
              <a:rPr lang="en-GB" dirty="0" err="1">
                <a:solidFill>
                  <a:schemeClr val="bg1"/>
                </a:solidFill>
              </a:rPr>
              <a:t>Color</a:t>
            </a:r>
            <a:r>
              <a:rPr lang="en-GB" dirty="0">
                <a:solidFill>
                  <a:schemeClr val="bg1"/>
                </a:solidFill>
              </a:rPr>
              <a:t> command e.g. </a:t>
            </a:r>
            <a:r>
              <a:rPr lang="en-GB" dirty="0" err="1">
                <a:solidFill>
                  <a:schemeClr val="bg1"/>
                </a:solidFill>
              </a:rPr>
              <a:t>color</a:t>
            </a:r>
            <a:r>
              <a:rPr lang="en-GB" dirty="0">
                <a:solidFill>
                  <a:schemeClr val="bg1"/>
                </a:solidFill>
              </a:rPr>
              <a:t> 1f</a:t>
            </a:r>
          </a:p>
        </p:txBody>
      </p:sp>
      <p:pic>
        <p:nvPicPr>
          <p:cNvPr id="7" name="Picture 6">
            <a:extLst>
              <a:ext uri="{FF2B5EF4-FFF2-40B4-BE49-F238E27FC236}">
                <a16:creationId xmlns:a16="http://schemas.microsoft.com/office/drawing/2014/main" id="{B2AB192F-1995-496E-9CDB-FB4C0095A21E}"/>
              </a:ext>
            </a:extLst>
          </p:cNvPr>
          <p:cNvPicPr>
            <a:picLocks noChangeAspect="1"/>
          </p:cNvPicPr>
          <p:nvPr/>
        </p:nvPicPr>
        <p:blipFill>
          <a:blip r:embed="rId2"/>
          <a:stretch>
            <a:fillRect/>
          </a:stretch>
        </p:blipFill>
        <p:spPr>
          <a:xfrm>
            <a:off x="545850" y="868272"/>
            <a:ext cx="10344572" cy="5890610"/>
          </a:xfrm>
          <a:prstGeom prst="rect">
            <a:avLst/>
          </a:prstGeom>
        </p:spPr>
      </p:pic>
      <p:sp>
        <p:nvSpPr>
          <p:cNvPr id="8" name="Rectangle 7">
            <a:extLst>
              <a:ext uri="{FF2B5EF4-FFF2-40B4-BE49-F238E27FC236}">
                <a16:creationId xmlns:a16="http://schemas.microsoft.com/office/drawing/2014/main" id="{A1D4D042-5437-4225-B8F8-7A62717EA0F2}"/>
              </a:ext>
            </a:extLst>
          </p:cNvPr>
          <p:cNvSpPr/>
          <p:nvPr/>
        </p:nvSpPr>
        <p:spPr>
          <a:xfrm>
            <a:off x="3203499" y="3320526"/>
            <a:ext cx="5636029" cy="324197"/>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Arrow Connector 9">
            <a:extLst>
              <a:ext uri="{FF2B5EF4-FFF2-40B4-BE49-F238E27FC236}">
                <a16:creationId xmlns:a16="http://schemas.microsoft.com/office/drawing/2014/main" id="{26B8DEB3-1E15-40A3-9A01-8785AF854E37}"/>
              </a:ext>
            </a:extLst>
          </p:cNvPr>
          <p:cNvCxnSpPr>
            <a:cxnSpLocks/>
          </p:cNvCxnSpPr>
          <p:nvPr/>
        </p:nvCxnSpPr>
        <p:spPr>
          <a:xfrm flipH="1">
            <a:off x="2463666" y="3644723"/>
            <a:ext cx="864523" cy="523702"/>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13D7AC6-2883-402C-8711-39465FA94AB2}"/>
              </a:ext>
            </a:extLst>
          </p:cNvPr>
          <p:cNvCxnSpPr>
            <a:cxnSpLocks/>
          </p:cNvCxnSpPr>
          <p:nvPr/>
        </p:nvCxnSpPr>
        <p:spPr>
          <a:xfrm flipH="1">
            <a:off x="5788757" y="3644723"/>
            <a:ext cx="1720734" cy="698904"/>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F6DE674-5561-46BF-BE97-3EBCBABD6FC3}"/>
              </a:ext>
            </a:extLst>
          </p:cNvPr>
          <p:cNvSpPr txBox="1"/>
          <p:nvPr/>
        </p:nvSpPr>
        <p:spPr>
          <a:xfrm>
            <a:off x="2580193" y="1591479"/>
            <a:ext cx="7750055" cy="1200329"/>
          </a:xfrm>
          <a:prstGeom prst="rect">
            <a:avLst/>
          </a:prstGeom>
          <a:solidFill>
            <a:schemeClr val="bg1"/>
          </a:solidFill>
          <a:ln w="28575">
            <a:solidFill>
              <a:srgbClr val="FFFF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Open command prompt. </a:t>
            </a:r>
            <a:b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Use the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color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command followed by two Hex digits to set the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bg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of the console e.g. </a:t>
            </a:r>
            <a:r>
              <a:rPr kumimoji="0" lang="en-GB" sz="24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color</a:t>
            </a:r>
            <a:r>
              <a:rPr kumimoji="0" lang="en-GB" sz="24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1f </a:t>
            </a:r>
          </a:p>
        </p:txBody>
      </p:sp>
    </p:spTree>
    <p:extLst>
      <p:ext uri="{BB962C8B-B14F-4D97-AF65-F5344CB8AC3E}">
        <p14:creationId xmlns:p14="http://schemas.microsoft.com/office/powerpoint/2010/main" val="79729563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fontScale="90000"/>
          </a:bodyPr>
          <a:lstStyle/>
          <a:p>
            <a:r>
              <a:rPr lang="en-GB" sz="5300" b="1" dirty="0">
                <a:solidFill>
                  <a:srgbClr val="FFFFFF"/>
                </a:solidFill>
              </a:rPr>
              <a:t>Bg. </a:t>
            </a:r>
            <a:r>
              <a:rPr lang="en-GB" sz="4800" dirty="0">
                <a:solidFill>
                  <a:srgbClr val="FFFFFF"/>
                </a:solidFill>
              </a:rPr>
              <a:t>Azure Cloud VM: Win. (CMD &amp; PS) &amp; WSL Linux</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4" y="1758612"/>
            <a:ext cx="11287807" cy="5232202"/>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Azure Cloud VM with Windows (For CMD &amp; PS)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Linux Ubuntu 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The Windows login 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and for Ubuntu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009BC28-43DE-007D-A3FB-653A632E858B}"/>
              </a:ext>
            </a:extLst>
          </p:cNvPr>
          <p:cNvSpPr txBox="1"/>
          <p:nvPr/>
        </p:nvSpPr>
        <p:spPr>
          <a:xfrm>
            <a:off x="6745845" y="3966760"/>
            <a:ext cx="4812354" cy="1754326"/>
          </a:xfrm>
          <a:custGeom>
            <a:avLst/>
            <a:gdLst>
              <a:gd name="connsiteX0" fmla="*/ 0 w 4812354"/>
              <a:gd name="connsiteY0" fmla="*/ 0 h 1754326"/>
              <a:gd name="connsiteX1" fmla="*/ 639356 w 4812354"/>
              <a:gd name="connsiteY1" fmla="*/ 0 h 1754326"/>
              <a:gd name="connsiteX2" fmla="*/ 1230588 w 4812354"/>
              <a:gd name="connsiteY2" fmla="*/ 0 h 1754326"/>
              <a:gd name="connsiteX3" fmla="*/ 1966190 w 4812354"/>
              <a:gd name="connsiteY3" fmla="*/ 0 h 1754326"/>
              <a:gd name="connsiteX4" fmla="*/ 2653669 w 4812354"/>
              <a:gd name="connsiteY4" fmla="*/ 0 h 1754326"/>
              <a:gd name="connsiteX5" fmla="*/ 3341149 w 4812354"/>
              <a:gd name="connsiteY5" fmla="*/ 0 h 1754326"/>
              <a:gd name="connsiteX6" fmla="*/ 4124875 w 4812354"/>
              <a:gd name="connsiteY6" fmla="*/ 0 h 1754326"/>
              <a:gd name="connsiteX7" fmla="*/ 4812354 w 4812354"/>
              <a:gd name="connsiteY7" fmla="*/ 0 h 1754326"/>
              <a:gd name="connsiteX8" fmla="*/ 4812354 w 4812354"/>
              <a:gd name="connsiteY8" fmla="*/ 532146 h 1754326"/>
              <a:gd name="connsiteX9" fmla="*/ 4812354 w 4812354"/>
              <a:gd name="connsiteY9" fmla="*/ 1134464 h 1754326"/>
              <a:gd name="connsiteX10" fmla="*/ 4812354 w 4812354"/>
              <a:gd name="connsiteY10" fmla="*/ 1754326 h 1754326"/>
              <a:gd name="connsiteX11" fmla="*/ 4076751 w 4812354"/>
              <a:gd name="connsiteY11" fmla="*/ 1754326 h 1754326"/>
              <a:gd name="connsiteX12" fmla="*/ 3341149 w 4812354"/>
              <a:gd name="connsiteY12" fmla="*/ 1754326 h 1754326"/>
              <a:gd name="connsiteX13" fmla="*/ 2557422 w 4812354"/>
              <a:gd name="connsiteY13" fmla="*/ 1754326 h 1754326"/>
              <a:gd name="connsiteX14" fmla="*/ 1918067 w 4812354"/>
              <a:gd name="connsiteY14" fmla="*/ 1754326 h 1754326"/>
              <a:gd name="connsiteX15" fmla="*/ 1134341 w 4812354"/>
              <a:gd name="connsiteY15" fmla="*/ 1754326 h 1754326"/>
              <a:gd name="connsiteX16" fmla="*/ 0 w 4812354"/>
              <a:gd name="connsiteY16" fmla="*/ 1754326 h 1754326"/>
              <a:gd name="connsiteX17" fmla="*/ 0 w 4812354"/>
              <a:gd name="connsiteY17" fmla="*/ 1222180 h 1754326"/>
              <a:gd name="connsiteX18" fmla="*/ 0 w 4812354"/>
              <a:gd name="connsiteY18" fmla="*/ 619862 h 1754326"/>
              <a:gd name="connsiteX19" fmla="*/ 0 w 4812354"/>
              <a:gd name="connsiteY19" fmla="*/ 0 h 175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2354" h="1754326" fill="none" extrusionOk="0">
                <a:moveTo>
                  <a:pt x="0" y="0"/>
                </a:moveTo>
                <a:cubicBezTo>
                  <a:pt x="233879" y="8154"/>
                  <a:pt x="401289" y="-13262"/>
                  <a:pt x="639356" y="0"/>
                </a:cubicBezTo>
                <a:cubicBezTo>
                  <a:pt x="877423" y="13262"/>
                  <a:pt x="939238" y="10671"/>
                  <a:pt x="1230588" y="0"/>
                </a:cubicBezTo>
                <a:cubicBezTo>
                  <a:pt x="1521938" y="-10671"/>
                  <a:pt x="1645093" y="17908"/>
                  <a:pt x="1966190" y="0"/>
                </a:cubicBezTo>
                <a:cubicBezTo>
                  <a:pt x="2287287" y="-17908"/>
                  <a:pt x="2468835" y="32304"/>
                  <a:pt x="2653669" y="0"/>
                </a:cubicBezTo>
                <a:cubicBezTo>
                  <a:pt x="2838503" y="-32304"/>
                  <a:pt x="3032649" y="23769"/>
                  <a:pt x="3341149" y="0"/>
                </a:cubicBezTo>
                <a:cubicBezTo>
                  <a:pt x="3649649" y="-23769"/>
                  <a:pt x="3877132" y="35559"/>
                  <a:pt x="4124875" y="0"/>
                </a:cubicBezTo>
                <a:cubicBezTo>
                  <a:pt x="4372618" y="-35559"/>
                  <a:pt x="4655343" y="-16071"/>
                  <a:pt x="4812354" y="0"/>
                </a:cubicBezTo>
                <a:cubicBezTo>
                  <a:pt x="4834320" y="152469"/>
                  <a:pt x="4812798" y="360996"/>
                  <a:pt x="4812354" y="532146"/>
                </a:cubicBezTo>
                <a:cubicBezTo>
                  <a:pt x="4811910" y="703296"/>
                  <a:pt x="4803812" y="958037"/>
                  <a:pt x="4812354" y="1134464"/>
                </a:cubicBezTo>
                <a:cubicBezTo>
                  <a:pt x="4820896" y="1310891"/>
                  <a:pt x="4828596" y="1498872"/>
                  <a:pt x="4812354" y="1754326"/>
                </a:cubicBezTo>
                <a:cubicBezTo>
                  <a:pt x="4562301" y="1723045"/>
                  <a:pt x="4234784" y="1751351"/>
                  <a:pt x="4076751" y="1754326"/>
                </a:cubicBezTo>
                <a:cubicBezTo>
                  <a:pt x="3918718" y="1757301"/>
                  <a:pt x="3599158" y="1732979"/>
                  <a:pt x="3341149" y="1754326"/>
                </a:cubicBezTo>
                <a:cubicBezTo>
                  <a:pt x="3083140" y="1775673"/>
                  <a:pt x="2906488" y="1780877"/>
                  <a:pt x="2557422" y="1754326"/>
                </a:cubicBezTo>
                <a:cubicBezTo>
                  <a:pt x="2208356" y="1727775"/>
                  <a:pt x="2054193" y="1744032"/>
                  <a:pt x="1918067" y="1754326"/>
                </a:cubicBezTo>
                <a:cubicBezTo>
                  <a:pt x="1781942" y="1764620"/>
                  <a:pt x="1355377" y="1786415"/>
                  <a:pt x="1134341" y="1754326"/>
                </a:cubicBezTo>
                <a:cubicBezTo>
                  <a:pt x="913305" y="1722237"/>
                  <a:pt x="362142" y="1752204"/>
                  <a:pt x="0" y="1754326"/>
                </a:cubicBezTo>
                <a:cubicBezTo>
                  <a:pt x="9659" y="1498951"/>
                  <a:pt x="-12793" y="1357000"/>
                  <a:pt x="0" y="1222180"/>
                </a:cubicBezTo>
                <a:cubicBezTo>
                  <a:pt x="12793" y="1087360"/>
                  <a:pt x="-19981" y="745865"/>
                  <a:pt x="0" y="619862"/>
                </a:cubicBezTo>
                <a:cubicBezTo>
                  <a:pt x="19981" y="493859"/>
                  <a:pt x="-9683" y="149090"/>
                  <a:pt x="0" y="0"/>
                </a:cubicBezTo>
                <a:close/>
              </a:path>
              <a:path w="4812354" h="1754326"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8822" y="289278"/>
                  <a:pt x="4830925" y="493121"/>
                  <a:pt x="4812354" y="619862"/>
                </a:cubicBezTo>
                <a:cubicBezTo>
                  <a:pt x="4793783" y="746603"/>
                  <a:pt x="4808347" y="947534"/>
                  <a:pt x="4812354" y="1169551"/>
                </a:cubicBezTo>
                <a:cubicBezTo>
                  <a:pt x="4816361" y="1391568"/>
                  <a:pt x="4805590" y="1501780"/>
                  <a:pt x="4812354" y="1754326"/>
                </a:cubicBezTo>
                <a:cubicBezTo>
                  <a:pt x="4549731" y="1740412"/>
                  <a:pt x="4454426" y="1720909"/>
                  <a:pt x="4124875" y="1754326"/>
                </a:cubicBezTo>
                <a:cubicBezTo>
                  <a:pt x="3795324" y="1787743"/>
                  <a:pt x="3664981" y="1730294"/>
                  <a:pt x="3485519" y="1754326"/>
                </a:cubicBezTo>
                <a:cubicBezTo>
                  <a:pt x="3306057" y="1778358"/>
                  <a:pt x="2912821" y="1726188"/>
                  <a:pt x="2701793" y="1754326"/>
                </a:cubicBezTo>
                <a:cubicBezTo>
                  <a:pt x="2490765" y="1782464"/>
                  <a:pt x="2232673" y="1731514"/>
                  <a:pt x="1918067" y="1754326"/>
                </a:cubicBezTo>
                <a:cubicBezTo>
                  <a:pt x="1603461" y="1777138"/>
                  <a:pt x="1533700" y="1751395"/>
                  <a:pt x="1326835" y="1754326"/>
                </a:cubicBezTo>
                <a:cubicBezTo>
                  <a:pt x="1119970" y="1757257"/>
                  <a:pt x="962726" y="1783667"/>
                  <a:pt x="639356" y="1754326"/>
                </a:cubicBezTo>
                <a:cubicBezTo>
                  <a:pt x="315986" y="1724985"/>
                  <a:pt x="252590" y="1772593"/>
                  <a:pt x="0" y="1754326"/>
                </a:cubicBezTo>
                <a:cubicBezTo>
                  <a:pt x="28361" y="1614240"/>
                  <a:pt x="2680" y="1295683"/>
                  <a:pt x="0" y="1169551"/>
                </a:cubicBezTo>
                <a:cubicBezTo>
                  <a:pt x="-2680" y="1043419"/>
                  <a:pt x="-15279" y="759156"/>
                  <a:pt x="0" y="619862"/>
                </a:cubicBezTo>
                <a:cubicBezTo>
                  <a:pt x="15279" y="480568"/>
                  <a:pt x="-5633" y="299854"/>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is located on the next slide.</a:t>
            </a:r>
          </a:p>
        </p:txBody>
      </p:sp>
      <p:cxnSp>
        <p:nvCxnSpPr>
          <p:cNvPr id="5" name="Straight Arrow Connector 4">
            <a:extLst>
              <a:ext uri="{FF2B5EF4-FFF2-40B4-BE49-F238E27FC236}">
                <a16:creationId xmlns:a16="http://schemas.microsoft.com/office/drawing/2014/main" id="{3F26FD4B-7287-3ADC-388C-7DE24AD1F220}"/>
              </a:ext>
            </a:extLst>
          </p:cNvPr>
          <p:cNvCxnSpPr>
            <a:cxnSpLocks/>
          </p:cNvCxnSpPr>
          <p:nvPr/>
        </p:nvCxnSpPr>
        <p:spPr>
          <a:xfrm>
            <a:off x="5873578" y="3105665"/>
            <a:ext cx="872267" cy="947351"/>
          </a:xfrm>
          <a:prstGeom prst="straightConnector1">
            <a:avLst/>
          </a:prstGeom>
          <a:ln w="76200">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034722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0792510" cy="1033669"/>
          </a:xfrm>
        </p:spPr>
        <p:txBody>
          <a:bodyPr>
            <a:normAutofit/>
          </a:bodyPr>
          <a:lstStyle/>
          <a:p>
            <a:r>
              <a:rPr lang="en-GB" sz="4800" b="1" dirty="0">
                <a:solidFill>
                  <a:srgbClr val="FFFFFF"/>
                </a:solidFill>
              </a:rPr>
              <a:t>Bg. </a:t>
            </a:r>
            <a:r>
              <a:rPr lang="en-GB" dirty="0">
                <a:solidFill>
                  <a:srgbClr val="FFFFFF"/>
                </a:solidFill>
              </a:rPr>
              <a:t>Azure Cloud VM instructions</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174672" y="1681255"/>
            <a:ext cx="11732646" cy="5016758"/>
          </a:xfrm>
          <a:prstGeom prst="rect">
            <a:avLst/>
          </a:prstGeom>
          <a:solidFill>
            <a:schemeClr val="bg1">
              <a:alpha val="70000"/>
            </a:schemeClr>
          </a:solidFill>
        </p:spPr>
        <p:txBody>
          <a:bodyPr wrap="square" rtlCol="0">
            <a:spAutoFit/>
          </a:bodyPr>
          <a:lstStyle/>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receive an invitation to open your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Virtual Machine (VM)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via your student email from the UWTSD Computing technician ‘</a:t>
            </a:r>
            <a:r>
              <a:rPr kumimoji="0" lang="en-GB" sz="2000" b="0" i="0" u="sng"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Lee.Cobley@uwtsd.ac.uk</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from Microsoft 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Click the button/link to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Sign in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when you receive the email(you may need to enter your student email address and Moodle password).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see a splash screen with a PC, you'll notice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slider button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(bottom left) just next to a small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(which at first will be greyed out). Slide the button and give it 1-3 mins while the VM powers on. </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It should now show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blue PC icon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not, Refresh the webpage, and try again).</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you click on the</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little blue 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it should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download a RDP file</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If it doesn't work first time give it another go, it will put the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rdp</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file in the Downloads folder or, it may attempt to open it directly, at which point you'll be prompted for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logon details</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soac</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AzuR3L@85ErviCe5</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Linux Ubuntu (through WSL) is installed. And can be used via the CMD prompt. If it asks for the Ubuntu login, use: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l4soac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5o@cUser</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link to access the VM will work after initial sign-in: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My virtual machines - Azure Lab Services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Usage time: </a:t>
            </a:r>
            <a:r>
              <a:rPr kumimoji="0" lang="en-GB" sz="2000" i="0" u="none" strike="noStrike" kern="1200" cap="none" spc="0" normalizeH="0" baseline="0" noProof="0" dirty="0">
                <a:ln>
                  <a:noFill/>
                </a:ln>
                <a:solidFill>
                  <a:prstClr val="black"/>
                </a:solidFill>
                <a:effectLst/>
                <a:uLnTx/>
                <a:uFillTx/>
                <a:latin typeface="Calibri" panose="020F0502020204030204"/>
                <a:ea typeface="+mn-ea"/>
                <a:cs typeface="+mn-cs"/>
              </a:rPr>
              <a:t>VM</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i="0" u="none" strike="noStrike" kern="1200" cap="none" spc="0" normalizeH="0" baseline="0" noProof="0" dirty="0">
                <a:ln>
                  <a:noFill/>
                </a:ln>
                <a:solidFill>
                  <a:prstClr val="black"/>
                </a:solidFill>
                <a:effectLst/>
                <a:uLnTx/>
                <a:uFillTx/>
                <a:latin typeface="Calibri" panose="020F0502020204030204"/>
                <a:ea typeface="+mn-ea"/>
                <a:cs typeface="+mn-cs"/>
              </a:rPr>
              <a:t>time is limited. </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use.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Email Lee for more hours if needed.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468227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chemeClr val="bg1"/>
                </a:solidFill>
              </a:rPr>
              <a:t>Command use: on-campus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61552" y="1712686"/>
            <a:ext cx="11164922" cy="4460514"/>
          </a:xfrm>
        </p:spPr>
        <p:txBody>
          <a:bodyPr>
            <a:noAutofit/>
          </a:bodyPr>
          <a:lstStyle/>
          <a:p>
            <a:r>
              <a:rPr lang="en-GB" dirty="0"/>
              <a:t>Batch commands can be directly typed into the </a:t>
            </a:r>
            <a:r>
              <a:rPr lang="en-GB" dirty="0" err="1"/>
              <a:t>Cmd</a:t>
            </a:r>
            <a:r>
              <a:rPr lang="en-GB" dirty="0"/>
              <a:t> / Command prompt / Windows Terminal.</a:t>
            </a:r>
          </a:p>
          <a:p>
            <a:r>
              <a:rPr lang="en-GB" b="1" dirty="0">
                <a:highlight>
                  <a:srgbClr val="FFFF00"/>
                </a:highlight>
              </a:rPr>
              <a:t>Be careful when using CLI commands. </a:t>
            </a:r>
            <a:r>
              <a:rPr lang="en-GB" dirty="0"/>
              <a:t>If using your own device, be careful when using Batch commands. See next slide.</a:t>
            </a:r>
          </a:p>
          <a:p>
            <a:r>
              <a:rPr lang="en-GB" sz="2800" b="1" dirty="0">
                <a:effectLst/>
                <a:highlight>
                  <a:srgbClr val="FFFF00"/>
                </a:highlight>
                <a:ea typeface="Calibri" panose="020F0502020204030204" pitchFamily="34" charset="0"/>
                <a:cs typeface="Arial" panose="020B0604020202020204" pitchFamily="34" charset="0"/>
              </a:rPr>
              <a:t>To open </a:t>
            </a:r>
            <a:r>
              <a:rPr lang="en-GB" sz="2800" b="1" dirty="0" err="1">
                <a:effectLst/>
                <a:highlight>
                  <a:srgbClr val="FFFF00"/>
                </a:highlight>
                <a:ea typeface="Calibri" panose="020F0502020204030204" pitchFamily="34" charset="0"/>
                <a:cs typeface="Arial" panose="020B0604020202020204" pitchFamily="34" charset="0"/>
              </a:rPr>
              <a:t>Cmd</a:t>
            </a:r>
            <a:r>
              <a:rPr lang="en-GB" sz="2800" b="1" dirty="0">
                <a:effectLst/>
                <a:highlight>
                  <a:srgbClr val="FFFF00"/>
                </a:highlight>
                <a:ea typeface="Calibri" panose="020F0502020204030204" pitchFamily="34" charset="0"/>
                <a:cs typeface="Arial" panose="020B0604020202020204" pitchFamily="34" charset="0"/>
              </a:rPr>
              <a:t>: </a:t>
            </a:r>
            <a:r>
              <a:rPr lang="en-GB" sz="2800" dirty="0">
                <a:effectLst/>
                <a:highlight>
                  <a:srgbClr val="FFFF00"/>
                </a:highlight>
                <a:ea typeface="Calibri" panose="020F0502020204030204" pitchFamily="34" charset="0"/>
                <a:cs typeface="Arial" panose="020B0604020202020204" pitchFamily="34" charset="0"/>
              </a:rPr>
              <a:t>Press </a:t>
            </a:r>
            <a:r>
              <a:rPr lang="en-GB" sz="2800" b="1" dirty="0" err="1">
                <a:effectLst/>
                <a:highlight>
                  <a:srgbClr val="FFFF00"/>
                </a:highlight>
                <a:ea typeface="Calibri" panose="020F0502020204030204" pitchFamily="34" charset="0"/>
                <a:cs typeface="Arial" panose="020B0604020202020204" pitchFamily="34" charset="0"/>
              </a:rPr>
              <a:t>Windows</a:t>
            </a:r>
            <a:r>
              <a:rPr lang="en-GB" sz="2800" dirty="0" err="1">
                <a:effectLst/>
                <a:highlight>
                  <a:srgbClr val="FFFF00"/>
                </a:highlight>
                <a:ea typeface="Calibri" panose="020F0502020204030204" pitchFamily="34" charset="0"/>
                <a:cs typeface="Arial" panose="020B0604020202020204" pitchFamily="34" charset="0"/>
              </a:rPr>
              <a:t>+R</a:t>
            </a:r>
            <a:r>
              <a:rPr lang="en-GB" sz="2800" dirty="0">
                <a:effectLst/>
                <a:highlight>
                  <a:srgbClr val="FFFF00"/>
                </a:highlight>
                <a:ea typeface="Calibri" panose="020F0502020204030204" pitchFamily="34" charset="0"/>
                <a:cs typeface="Arial" panose="020B0604020202020204" pitchFamily="34" charset="0"/>
              </a:rPr>
              <a:t> to open</a:t>
            </a:r>
            <a:r>
              <a:rPr lang="en-GB" sz="2800" dirty="0">
                <a:effectLst/>
                <a:ea typeface="Calibri" panose="020F0502020204030204" pitchFamily="34" charset="0"/>
                <a:cs typeface="Arial" panose="020B0604020202020204" pitchFamily="34" charset="0"/>
              </a:rPr>
              <a:t> or </a:t>
            </a:r>
            <a:r>
              <a:rPr lang="en-GB" sz="2800" dirty="0">
                <a:effectLst/>
                <a:highlight>
                  <a:srgbClr val="FFFF00"/>
                </a:highlight>
                <a:ea typeface="Calibri" panose="020F0502020204030204" pitchFamily="34" charset="0"/>
                <a:cs typeface="Arial" panose="020B0604020202020204" pitchFamily="34" charset="0"/>
              </a:rPr>
              <a:t>in the taskbar </a:t>
            </a:r>
            <a:r>
              <a:rPr lang="en-GB" sz="2800" b="1" dirty="0">
                <a:effectLst/>
                <a:highlight>
                  <a:srgbClr val="FFFF00"/>
                </a:highlight>
                <a:ea typeface="Calibri" panose="020F0502020204030204" pitchFamily="34" charset="0"/>
                <a:cs typeface="Arial" panose="020B0604020202020204" pitchFamily="34" charset="0"/>
              </a:rPr>
              <a:t>Run</a:t>
            </a:r>
            <a:r>
              <a:rPr lang="en-GB" sz="2800" dirty="0">
                <a:effectLst/>
                <a:highlight>
                  <a:srgbClr val="FFFF00"/>
                </a:highlight>
                <a:ea typeface="Calibri" panose="020F0502020204030204" pitchFamily="34" charset="0"/>
                <a:cs typeface="Arial" panose="020B0604020202020204" pitchFamily="34" charset="0"/>
              </a:rPr>
              <a:t>/</a:t>
            </a:r>
            <a:r>
              <a:rPr lang="en-GB" sz="2800" b="1" dirty="0">
                <a:effectLst/>
                <a:highlight>
                  <a:srgbClr val="FFFF00"/>
                </a:highlight>
                <a:ea typeface="Calibri" panose="020F0502020204030204" pitchFamily="34" charset="0"/>
                <a:cs typeface="Arial" panose="020B0604020202020204" pitchFamily="34" charset="0"/>
              </a:rPr>
              <a:t>search box </a:t>
            </a:r>
            <a:r>
              <a:rPr lang="en-GB" sz="2800" dirty="0">
                <a:effectLst/>
                <a:highlight>
                  <a:srgbClr val="FFFF00"/>
                </a:highlight>
                <a:ea typeface="Calibri" panose="020F0502020204030204" pitchFamily="34" charset="0"/>
                <a:cs typeface="Arial" panose="020B0604020202020204" pitchFamily="34" charset="0"/>
              </a:rPr>
              <a:t>type “</a:t>
            </a:r>
            <a:r>
              <a:rPr lang="en-GB" sz="2800" b="1" dirty="0" err="1">
                <a:effectLst/>
                <a:highlight>
                  <a:srgbClr val="FFFF00"/>
                </a:highlight>
                <a:ea typeface="Calibri" panose="020F0502020204030204" pitchFamily="34" charset="0"/>
                <a:cs typeface="Arial" panose="020B0604020202020204" pitchFamily="34" charset="0"/>
              </a:rPr>
              <a:t>cmd</a:t>
            </a:r>
            <a:r>
              <a:rPr lang="en-GB" sz="2800" dirty="0">
                <a:effectLst/>
                <a:highlight>
                  <a:srgbClr val="FFFF00"/>
                </a:highlight>
                <a:ea typeface="Calibri" panose="020F0502020204030204" pitchFamily="34" charset="0"/>
                <a:cs typeface="Arial" panose="020B0604020202020204" pitchFamily="34" charset="0"/>
              </a:rPr>
              <a:t>”</a:t>
            </a:r>
            <a:r>
              <a:rPr lang="en-GB" sz="2800" b="1" dirty="0">
                <a:effectLst/>
                <a:highlight>
                  <a:srgbClr val="FFFF00"/>
                </a:highlight>
                <a:ea typeface="Calibri" panose="020F0502020204030204" pitchFamily="34" charset="0"/>
                <a:cs typeface="Arial" panose="020B0604020202020204" pitchFamily="34" charset="0"/>
              </a:rPr>
              <a:t>.</a:t>
            </a:r>
            <a:endParaRPr lang="en-GB" dirty="0"/>
          </a:p>
          <a:p>
            <a:r>
              <a:rPr lang="en-GB" dirty="0"/>
              <a:t>Command prompt (aka Windows Terminal) is not available for use on campus Computers.</a:t>
            </a:r>
          </a:p>
          <a:p>
            <a:r>
              <a:rPr lang="en-GB" sz="2800" dirty="0">
                <a:highlight>
                  <a:srgbClr val="FFFF00"/>
                </a:highlight>
              </a:rPr>
              <a:t>Please use the VM Virtual Machine provided when testing these commands on-campus.</a:t>
            </a:r>
            <a:endParaRPr lang="en-GB" dirty="0">
              <a:highlight>
                <a:srgbClr val="FFFF00"/>
              </a:highlight>
            </a:endParaRPr>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9540212" y="97722"/>
            <a:ext cx="1602071" cy="15172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028862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chemeClr val="bg1"/>
                </a:solidFill>
              </a:rPr>
              <a:t>Caution: Command use</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1217" y="1737261"/>
            <a:ext cx="11526555" cy="4460514"/>
          </a:xfrm>
        </p:spPr>
        <p:txBody>
          <a:bodyPr>
            <a:noAutofit/>
          </a:bodyPr>
          <a:lstStyle/>
          <a:p>
            <a:pPr>
              <a:lnSpc>
                <a:spcPct val="100000"/>
              </a:lnSpc>
              <a:spcBef>
                <a:spcPts val="600"/>
              </a:spcBef>
            </a:pPr>
            <a:r>
              <a:rPr lang="en-GB" b="1" dirty="0">
                <a:highlight>
                  <a:srgbClr val="FFFF00"/>
                </a:highlight>
              </a:rPr>
              <a:t>Be careful when using CLI commands.</a:t>
            </a:r>
            <a:endParaRPr lang="en-GB" sz="2000" dirty="0"/>
          </a:p>
          <a:p>
            <a:pPr>
              <a:lnSpc>
                <a:spcPct val="100000"/>
              </a:lnSpc>
              <a:spcBef>
                <a:spcPts val="600"/>
              </a:spcBef>
            </a:pPr>
            <a:r>
              <a:rPr lang="en-GB" sz="2400" dirty="0"/>
              <a:t>Bat/PS/Bash commands are simple but powerful. You could delete files or mis-configure your computer system to the point of it requiring a reformat and re-installation of the OS. </a:t>
            </a:r>
            <a:endParaRPr lang="en-US" sz="2400" dirty="0"/>
          </a:p>
          <a:p>
            <a:pPr lvl="0">
              <a:lnSpc>
                <a:spcPct val="100000"/>
              </a:lnSpc>
              <a:spcBef>
                <a:spcPts val="600"/>
              </a:spcBef>
            </a:pPr>
            <a:r>
              <a:rPr lang="en-GB" sz="2400" dirty="0"/>
              <a:t>For this reason and for this Assignment, the use of safe high-level basic commands and scripts is all that is required. Please use the VM Virtual Machine provided when testing these commands.</a:t>
            </a:r>
          </a:p>
          <a:p>
            <a:pPr lvl="0">
              <a:lnSpc>
                <a:spcPct val="100000"/>
              </a:lnSpc>
              <a:spcBef>
                <a:spcPts val="600"/>
              </a:spcBef>
            </a:pPr>
            <a:r>
              <a:rPr lang="en-GB" sz="2400" dirty="0"/>
              <a:t>For Linux commands, if you are using Windows, you can still use your existing OS and use </a:t>
            </a:r>
            <a:r>
              <a:rPr lang="en-GB" sz="2400" b="1" dirty="0"/>
              <a:t>Browser based CLIs </a:t>
            </a:r>
            <a:r>
              <a:rPr lang="en-GB" sz="2400" dirty="0"/>
              <a:t>or set up a </a:t>
            </a:r>
            <a:r>
              <a:rPr lang="en-GB" sz="2400" b="1" dirty="0"/>
              <a:t>Virtual Machine </a:t>
            </a:r>
            <a:r>
              <a:rPr lang="en-GB" sz="2400" dirty="0"/>
              <a:t>to experiment with a Linux OS and Bash. More on this later in the module.</a:t>
            </a:r>
          </a:p>
          <a:p>
            <a:pPr lvl="0">
              <a:lnSpc>
                <a:spcPct val="100000"/>
              </a:lnSpc>
              <a:spcBef>
                <a:spcPts val="600"/>
              </a:spcBef>
            </a:pPr>
            <a:r>
              <a:rPr lang="en-GB" sz="2400" dirty="0"/>
              <a:t>In class, Bash and PowerShell are taught using safe online sandboxed environments to protect the University's network and computer systems.</a:t>
            </a:r>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9540212" y="479338"/>
            <a:ext cx="1602071" cy="15172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89094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278536"/>
            <a:ext cx="9895951" cy="1033669"/>
          </a:xfrm>
        </p:spPr>
        <p:txBody>
          <a:bodyPr>
            <a:normAutofit/>
          </a:bodyPr>
          <a:lstStyle/>
          <a:p>
            <a:r>
              <a:rPr lang="en-GB" b="1" dirty="0">
                <a:solidFill>
                  <a:srgbClr val="7030A0"/>
                </a:solidFill>
                <a:highlight>
                  <a:srgbClr val="FFFF00"/>
                </a:highlight>
              </a:rPr>
              <a:t>Try:</a:t>
            </a:r>
            <a:r>
              <a:rPr lang="en-GB" sz="4000" b="1" dirty="0">
                <a:solidFill>
                  <a:srgbClr val="FFFFFF"/>
                </a:solidFill>
              </a:rPr>
              <a:t> Windows </a:t>
            </a:r>
            <a:r>
              <a:rPr lang="en-GB" sz="4000" b="1" dirty="0" err="1">
                <a:solidFill>
                  <a:srgbClr val="FFFFFF"/>
                </a:solidFill>
              </a:rPr>
              <a:t>cmd</a:t>
            </a:r>
            <a:r>
              <a:rPr lang="en-GB" sz="4000" b="1" dirty="0">
                <a:solidFill>
                  <a:srgbClr val="FFFFFF"/>
                </a:solidFill>
              </a:rPr>
              <a:t>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45" y="1590741"/>
            <a:ext cx="11732645" cy="4905470"/>
          </a:xfrm>
        </p:spPr>
        <p:txBody>
          <a:bodyPr>
            <a:noAutofit/>
          </a:bodyPr>
          <a:lstStyle/>
          <a:p>
            <a:pPr>
              <a:lnSpc>
                <a:spcPct val="100000"/>
              </a:lnSpc>
              <a:spcBef>
                <a:spcPts val="0"/>
              </a:spcBef>
            </a:pPr>
            <a:r>
              <a:rPr lang="en-GB" b="1" i="0" dirty="0" err="1">
                <a:solidFill>
                  <a:srgbClr val="202124"/>
                </a:solidFill>
                <a:effectLst/>
              </a:rPr>
              <a:t>dir</a:t>
            </a:r>
            <a:r>
              <a:rPr lang="en-GB" dirty="0">
                <a:solidFill>
                  <a:srgbClr val="202124"/>
                </a:solidFill>
              </a:rPr>
              <a:t> -</a:t>
            </a:r>
            <a:r>
              <a:rPr lang="en-GB" b="0" i="0" dirty="0">
                <a:solidFill>
                  <a:srgbClr val="202124"/>
                </a:solidFill>
                <a:effectLst/>
              </a:rPr>
              <a:t> Display the list of contents in the current directory.</a:t>
            </a:r>
          </a:p>
          <a:p>
            <a:pPr>
              <a:lnSpc>
                <a:spcPct val="100000"/>
              </a:lnSpc>
              <a:spcBef>
                <a:spcPts val="0"/>
              </a:spcBef>
            </a:pPr>
            <a:r>
              <a:rPr lang="en-GB" b="1" dirty="0">
                <a:solidFill>
                  <a:srgbClr val="202124"/>
                </a:solidFill>
              </a:rPr>
              <a:t>c</a:t>
            </a:r>
            <a:r>
              <a:rPr lang="en-GB" b="1" i="0" dirty="0">
                <a:solidFill>
                  <a:srgbClr val="202124"/>
                </a:solidFill>
                <a:effectLst/>
              </a:rPr>
              <a:t>d</a:t>
            </a:r>
            <a:r>
              <a:rPr lang="en-GB" dirty="0">
                <a:solidFill>
                  <a:srgbClr val="202124"/>
                </a:solidFill>
              </a:rPr>
              <a:t> -</a:t>
            </a:r>
            <a:r>
              <a:rPr lang="en-GB" b="0" i="0" dirty="0">
                <a:solidFill>
                  <a:srgbClr val="202124"/>
                </a:solidFill>
                <a:effectLst/>
              </a:rPr>
              <a:t> cd followed by a directory/folder name to change directory.</a:t>
            </a:r>
          </a:p>
          <a:p>
            <a:pPr>
              <a:lnSpc>
                <a:spcPct val="100000"/>
              </a:lnSpc>
              <a:spcBef>
                <a:spcPts val="0"/>
              </a:spcBef>
            </a:pPr>
            <a:r>
              <a:rPr lang="en-GB" b="1" dirty="0">
                <a:solidFill>
                  <a:srgbClr val="202124"/>
                </a:solidFill>
              </a:rPr>
              <a:t>cd.. -</a:t>
            </a:r>
            <a:r>
              <a:rPr lang="en-GB" dirty="0">
                <a:solidFill>
                  <a:srgbClr val="202124"/>
                </a:solidFill>
              </a:rPr>
              <a:t> Takes you back up a directory. Or ../.. To go back up 2 directories.</a:t>
            </a:r>
          </a:p>
          <a:p>
            <a:pPr>
              <a:lnSpc>
                <a:spcPct val="100000"/>
              </a:lnSpc>
              <a:spcBef>
                <a:spcPts val="0"/>
              </a:spcBef>
            </a:pPr>
            <a:r>
              <a:rPr lang="en-GB" b="1" i="0" dirty="0" err="1">
                <a:solidFill>
                  <a:srgbClr val="202124"/>
                </a:solidFill>
                <a:effectLst/>
              </a:rPr>
              <a:t>mkdir</a:t>
            </a:r>
            <a:r>
              <a:rPr lang="en-GB" b="1" i="0" dirty="0">
                <a:solidFill>
                  <a:srgbClr val="202124"/>
                </a:solidFill>
                <a:effectLst/>
              </a:rPr>
              <a:t> test </a:t>
            </a:r>
            <a:r>
              <a:rPr lang="en-GB" b="0" i="0" dirty="0">
                <a:solidFill>
                  <a:srgbClr val="202124"/>
                </a:solidFill>
                <a:effectLst/>
              </a:rPr>
              <a:t>- creates a new folder with the name ‘test’. Check if it's there by using the ‘</a:t>
            </a:r>
            <a:r>
              <a:rPr lang="en-GB" b="0" i="0" dirty="0" err="1">
                <a:solidFill>
                  <a:srgbClr val="202124"/>
                </a:solidFill>
                <a:effectLst/>
              </a:rPr>
              <a:t>dir</a:t>
            </a:r>
            <a:r>
              <a:rPr lang="en-GB" b="0" i="0" dirty="0">
                <a:solidFill>
                  <a:srgbClr val="202124"/>
                </a:solidFill>
                <a:effectLst/>
              </a:rPr>
              <a:t>’ command. </a:t>
            </a:r>
          </a:p>
          <a:p>
            <a:pPr>
              <a:lnSpc>
                <a:spcPct val="100000"/>
              </a:lnSpc>
              <a:spcBef>
                <a:spcPts val="0"/>
              </a:spcBef>
            </a:pPr>
            <a:r>
              <a:rPr lang="en-GB" b="1" i="0" dirty="0" err="1">
                <a:solidFill>
                  <a:srgbClr val="202124"/>
                </a:solidFill>
                <a:effectLst/>
              </a:rPr>
              <a:t>rmdir</a:t>
            </a:r>
            <a:r>
              <a:rPr lang="en-GB" b="1" i="0" dirty="0">
                <a:solidFill>
                  <a:srgbClr val="202124"/>
                </a:solidFill>
                <a:effectLst/>
              </a:rPr>
              <a:t> test </a:t>
            </a:r>
            <a:r>
              <a:rPr lang="en-GB" b="0" i="0" dirty="0">
                <a:solidFill>
                  <a:srgbClr val="202124"/>
                </a:solidFill>
                <a:effectLst/>
              </a:rPr>
              <a:t>– deletes a folder.</a:t>
            </a:r>
          </a:p>
          <a:p>
            <a:pPr>
              <a:lnSpc>
                <a:spcPct val="100000"/>
              </a:lnSpc>
              <a:spcBef>
                <a:spcPts val="0"/>
              </a:spcBef>
            </a:pPr>
            <a:r>
              <a:rPr lang="en-GB" b="1" dirty="0">
                <a:solidFill>
                  <a:srgbClr val="202124"/>
                </a:solidFill>
              </a:rPr>
              <a:t>copy * University/ </a:t>
            </a:r>
            <a:r>
              <a:rPr lang="en-GB" dirty="0">
                <a:solidFill>
                  <a:srgbClr val="202124"/>
                </a:solidFill>
              </a:rPr>
              <a:t>- Copies all files in current folder to the ‘University’ folder.</a:t>
            </a:r>
          </a:p>
          <a:p>
            <a:pPr>
              <a:lnSpc>
                <a:spcPct val="100000"/>
              </a:lnSpc>
              <a:spcBef>
                <a:spcPts val="0"/>
              </a:spcBef>
            </a:pPr>
            <a:r>
              <a:rPr lang="en-GB" b="1" dirty="0">
                <a:solidFill>
                  <a:srgbClr val="202124"/>
                </a:solidFill>
              </a:rPr>
              <a:t>del Notes.txt </a:t>
            </a:r>
            <a:r>
              <a:rPr lang="en-GB" dirty="0">
                <a:solidFill>
                  <a:srgbClr val="202124"/>
                </a:solidFill>
              </a:rPr>
              <a:t>– removes a file or ‘</a:t>
            </a:r>
            <a:r>
              <a:rPr lang="en-GB" b="1" dirty="0">
                <a:solidFill>
                  <a:srgbClr val="202124"/>
                </a:solidFill>
              </a:rPr>
              <a:t>del *</a:t>
            </a:r>
            <a:r>
              <a:rPr lang="en-GB" dirty="0">
                <a:solidFill>
                  <a:srgbClr val="202124"/>
                </a:solidFill>
              </a:rPr>
              <a:t>’ removes all files in the current folder.</a:t>
            </a:r>
            <a:endParaRPr lang="en-GB" b="0" i="0" dirty="0">
              <a:solidFill>
                <a:srgbClr val="202124"/>
              </a:solidFill>
              <a:effectLst/>
            </a:endParaRPr>
          </a:p>
          <a:p>
            <a:pPr>
              <a:lnSpc>
                <a:spcPct val="100000"/>
              </a:lnSpc>
              <a:spcBef>
                <a:spcPts val="0"/>
              </a:spcBef>
            </a:pPr>
            <a:r>
              <a:rPr lang="en-GB" b="1" dirty="0" err="1">
                <a:solidFill>
                  <a:srgbClr val="202124"/>
                </a:solidFill>
              </a:rPr>
              <a:t>c</a:t>
            </a:r>
            <a:r>
              <a:rPr lang="en-GB" b="1" i="0" dirty="0" err="1">
                <a:solidFill>
                  <a:srgbClr val="202124"/>
                </a:solidFill>
                <a:effectLst/>
              </a:rPr>
              <a:t>ls</a:t>
            </a:r>
            <a:r>
              <a:rPr lang="en-GB" dirty="0">
                <a:solidFill>
                  <a:srgbClr val="202124"/>
                </a:solidFill>
              </a:rPr>
              <a:t> -</a:t>
            </a:r>
            <a:r>
              <a:rPr lang="en-GB" b="0" i="0" dirty="0">
                <a:solidFill>
                  <a:srgbClr val="202124"/>
                </a:solidFill>
                <a:effectLst/>
              </a:rPr>
              <a:t> Clear the window.</a:t>
            </a:r>
          </a:p>
          <a:p>
            <a:pPr>
              <a:lnSpc>
                <a:spcPct val="100000"/>
              </a:lnSpc>
              <a:spcBef>
                <a:spcPts val="0"/>
              </a:spcBef>
            </a:pPr>
            <a:r>
              <a:rPr lang="en-GB" b="1" dirty="0">
                <a:solidFill>
                  <a:srgbClr val="202124"/>
                </a:solidFill>
              </a:rPr>
              <a:t>h</a:t>
            </a:r>
            <a:r>
              <a:rPr lang="en-GB" b="1" i="0" dirty="0">
                <a:solidFill>
                  <a:srgbClr val="202124"/>
                </a:solidFill>
                <a:effectLst/>
              </a:rPr>
              <a:t>elp</a:t>
            </a:r>
            <a:r>
              <a:rPr lang="en-GB" dirty="0">
                <a:solidFill>
                  <a:srgbClr val="202124"/>
                </a:solidFill>
              </a:rPr>
              <a:t> -</a:t>
            </a:r>
            <a:r>
              <a:rPr lang="en-GB" b="0" i="0" dirty="0">
                <a:solidFill>
                  <a:srgbClr val="202124"/>
                </a:solidFill>
                <a:effectLst/>
              </a:rPr>
              <a:t> Display a list of </a:t>
            </a:r>
            <a:r>
              <a:rPr lang="en-GB" i="0" dirty="0">
                <a:solidFill>
                  <a:srgbClr val="202124"/>
                </a:solidFill>
                <a:effectLst/>
              </a:rPr>
              <a:t>commands or help about a specific command e.g. Try: help dir.</a:t>
            </a:r>
          </a:p>
          <a:p>
            <a:pPr>
              <a:lnSpc>
                <a:spcPct val="100000"/>
              </a:lnSpc>
              <a:spcBef>
                <a:spcPts val="0"/>
              </a:spcBef>
            </a:pPr>
            <a:r>
              <a:rPr lang="en-GB" b="1" dirty="0">
                <a:solidFill>
                  <a:srgbClr val="202124"/>
                </a:solidFill>
              </a:rPr>
              <a:t>echo -</a:t>
            </a:r>
            <a:r>
              <a:rPr lang="en-GB" dirty="0">
                <a:solidFill>
                  <a:srgbClr val="202124"/>
                </a:solidFill>
              </a:rPr>
              <a:t> Displays a message typed after the command.</a:t>
            </a:r>
            <a:endParaRPr lang="en-GB" b="0" i="0" dirty="0">
              <a:solidFill>
                <a:srgbClr val="202124"/>
              </a:solidFill>
              <a:effectLst/>
            </a:endParaRPr>
          </a:p>
        </p:txBody>
      </p:sp>
      <p:sp>
        <p:nvSpPr>
          <p:cNvPr id="3" name="TextBox 2">
            <a:extLst>
              <a:ext uri="{FF2B5EF4-FFF2-40B4-BE49-F238E27FC236}">
                <a16:creationId xmlns:a16="http://schemas.microsoft.com/office/drawing/2014/main" id="{FAD8905F-148E-481D-9D87-CB0B79C54084}"/>
              </a:ext>
            </a:extLst>
          </p:cNvPr>
          <p:cNvSpPr txBox="1"/>
          <p:nvPr/>
        </p:nvSpPr>
        <p:spPr>
          <a:xfrm>
            <a:off x="8416775" y="5933192"/>
            <a:ext cx="3682936" cy="830997"/>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Tip: Pressing the up and down arrow on your keyboard to cycle through recently used commands.</a:t>
            </a: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87971" y="574527"/>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33D6107B-C0FD-4111-8FA4-42C94D87D37D}"/>
              </a:ext>
            </a:extLst>
          </p:cNvPr>
          <p:cNvSpPr txBox="1"/>
          <p:nvPr/>
        </p:nvSpPr>
        <p:spPr>
          <a:xfrm rot="296077">
            <a:off x="9115174" y="2002682"/>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772818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278536"/>
            <a:ext cx="9895951" cy="1033669"/>
          </a:xfrm>
        </p:spPr>
        <p:txBody>
          <a:bodyPr>
            <a:normAutofit/>
          </a:bodyPr>
          <a:lstStyle/>
          <a:p>
            <a:r>
              <a:rPr lang="en-GB" b="1" dirty="0">
                <a:solidFill>
                  <a:srgbClr val="7030A0"/>
                </a:solidFill>
                <a:highlight>
                  <a:srgbClr val="FFFF00"/>
                </a:highlight>
              </a:rPr>
              <a:t>Try:</a:t>
            </a:r>
            <a:r>
              <a:rPr lang="en-GB" sz="4000" b="1" dirty="0">
                <a:solidFill>
                  <a:srgbClr val="FFFFFF"/>
                </a:solidFill>
              </a:rPr>
              <a:t>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67066" y="1984626"/>
            <a:ext cx="11732645" cy="4486179"/>
          </a:xfrm>
        </p:spPr>
        <p:txBody>
          <a:bodyPr>
            <a:noAutofit/>
          </a:bodyPr>
          <a:lstStyle/>
          <a:p>
            <a:pPr>
              <a:lnSpc>
                <a:spcPct val="100000"/>
              </a:lnSpc>
              <a:spcBef>
                <a:spcPts val="0"/>
              </a:spcBef>
            </a:pPr>
            <a:r>
              <a:rPr lang="en-US" sz="3200" dirty="0"/>
              <a:t>A new file can be created by using </a:t>
            </a:r>
            <a:r>
              <a:rPr lang="en-US" sz="3200" b="1" dirty="0"/>
              <a:t>echo</a:t>
            </a:r>
            <a:r>
              <a:rPr lang="en-US" sz="3200" dirty="0"/>
              <a:t> and a redirection filter </a:t>
            </a:r>
            <a:r>
              <a:rPr lang="en-US" sz="3200" b="1" dirty="0"/>
              <a:t>&gt;</a:t>
            </a:r>
          </a:p>
          <a:p>
            <a:pPr>
              <a:lnSpc>
                <a:spcPct val="100000"/>
              </a:lnSpc>
              <a:spcBef>
                <a:spcPts val="0"/>
              </a:spcBef>
            </a:pPr>
            <a:r>
              <a:rPr lang="en-US" sz="3200" dirty="0"/>
              <a:t>It redirects any output to a file. OR creates a file if it doesn’t exist.</a:t>
            </a:r>
          </a:p>
          <a:p>
            <a:pPr lvl="1">
              <a:lnSpc>
                <a:spcPct val="100000"/>
              </a:lnSpc>
              <a:spcBef>
                <a:spcPts val="0"/>
              </a:spcBef>
            </a:pPr>
            <a:r>
              <a:rPr lang="es-ES" sz="3200" b="1" dirty="0"/>
              <a:t>echo </a:t>
            </a:r>
            <a:r>
              <a:rPr lang="es-ES" sz="3200" dirty="0"/>
              <a:t>"</a:t>
            </a:r>
            <a:r>
              <a:rPr lang="es-ES" sz="3200" dirty="0" err="1"/>
              <a:t>Hello</a:t>
            </a:r>
            <a:r>
              <a:rPr lang="es-ES" sz="3200" dirty="0"/>
              <a:t> </a:t>
            </a:r>
            <a:r>
              <a:rPr lang="es-ES" sz="3200" dirty="0" err="1"/>
              <a:t>World</a:t>
            </a:r>
            <a:r>
              <a:rPr lang="es-ES" sz="3200" dirty="0"/>
              <a:t>"</a:t>
            </a:r>
            <a:r>
              <a:rPr lang="es-ES" sz="3200" b="1" dirty="0"/>
              <a:t>&gt;</a:t>
            </a:r>
            <a:r>
              <a:rPr lang="es-ES" sz="3200" dirty="0"/>
              <a:t>newfile.txt</a:t>
            </a:r>
            <a:endParaRPr lang="en-US" sz="3200" dirty="0"/>
          </a:p>
          <a:p>
            <a:pPr lvl="1">
              <a:lnSpc>
                <a:spcPct val="100000"/>
              </a:lnSpc>
              <a:spcBef>
                <a:spcPts val="0"/>
              </a:spcBef>
            </a:pPr>
            <a:r>
              <a:rPr lang="es-ES" sz="3200" dirty="0" err="1"/>
              <a:t>Or</a:t>
            </a:r>
            <a:r>
              <a:rPr lang="es-ES" sz="3200" dirty="0"/>
              <a:t> echo "</a:t>
            </a:r>
            <a:r>
              <a:rPr lang="es-ES" sz="3200" dirty="0" err="1"/>
              <a:t>Hello</a:t>
            </a:r>
            <a:r>
              <a:rPr lang="es-ES" sz="3200" dirty="0"/>
              <a:t> </a:t>
            </a:r>
            <a:r>
              <a:rPr lang="es-ES" sz="3200" dirty="0" err="1"/>
              <a:t>World</a:t>
            </a:r>
            <a:r>
              <a:rPr lang="es-ES" sz="3200" dirty="0"/>
              <a:t>"&gt;C:\newfile.txt</a:t>
            </a:r>
          </a:p>
          <a:p>
            <a:pPr>
              <a:lnSpc>
                <a:spcPct val="100000"/>
              </a:lnSpc>
              <a:spcBef>
                <a:spcPts val="0"/>
              </a:spcBef>
            </a:pPr>
            <a:r>
              <a:rPr lang="en-US" sz="3200" dirty="0"/>
              <a:t>Use the </a:t>
            </a:r>
            <a:r>
              <a:rPr lang="en-US" sz="3200" b="1" dirty="0"/>
              <a:t>type</a:t>
            </a:r>
            <a:r>
              <a:rPr lang="en-US" sz="3200" dirty="0"/>
              <a:t> command to display the contents of a text file.</a:t>
            </a:r>
          </a:p>
          <a:p>
            <a:pPr lvl="1">
              <a:lnSpc>
                <a:spcPct val="100000"/>
              </a:lnSpc>
              <a:spcBef>
                <a:spcPts val="0"/>
              </a:spcBef>
            </a:pPr>
            <a:r>
              <a:rPr lang="en-US" sz="3200" b="1" dirty="0">
                <a:solidFill>
                  <a:srgbClr val="202124"/>
                </a:solidFill>
              </a:rPr>
              <a:t>type</a:t>
            </a:r>
            <a:r>
              <a:rPr lang="en-US" sz="3200" dirty="0">
                <a:solidFill>
                  <a:srgbClr val="202124"/>
                </a:solidFill>
              </a:rPr>
              <a:t> newfile.txt</a:t>
            </a:r>
            <a:endParaRPr lang="es-ES" sz="3200" dirty="0"/>
          </a:p>
          <a:p>
            <a:pPr>
              <a:lnSpc>
                <a:spcPct val="100000"/>
              </a:lnSpc>
              <a:spcBef>
                <a:spcPts val="0"/>
              </a:spcBef>
            </a:pPr>
            <a:r>
              <a:rPr lang="es-ES" sz="3200" dirty="0" err="1"/>
              <a:t>The</a:t>
            </a:r>
            <a:r>
              <a:rPr lang="es-ES" sz="3200" dirty="0"/>
              <a:t> del </a:t>
            </a:r>
            <a:r>
              <a:rPr lang="es-ES" sz="3200" dirty="0" err="1"/>
              <a:t>command</a:t>
            </a:r>
            <a:r>
              <a:rPr lang="es-ES" sz="3200" dirty="0"/>
              <a:t> can be </a:t>
            </a:r>
            <a:r>
              <a:rPr lang="es-ES" sz="3200" dirty="0" err="1"/>
              <a:t>used</a:t>
            </a:r>
            <a:r>
              <a:rPr lang="es-ES" sz="3200" dirty="0"/>
              <a:t> </a:t>
            </a:r>
            <a:r>
              <a:rPr lang="es-ES" sz="3200" dirty="0" err="1"/>
              <a:t>to</a:t>
            </a:r>
            <a:r>
              <a:rPr lang="es-ES" sz="3200" dirty="0"/>
              <a:t> </a:t>
            </a:r>
            <a:r>
              <a:rPr lang="es-ES" sz="3200" dirty="0" err="1"/>
              <a:t>delete</a:t>
            </a:r>
            <a:r>
              <a:rPr lang="es-ES" sz="3200" dirty="0"/>
              <a:t> a file:</a:t>
            </a:r>
          </a:p>
          <a:p>
            <a:pPr>
              <a:lnSpc>
                <a:spcPct val="100000"/>
              </a:lnSpc>
              <a:spcBef>
                <a:spcPts val="0"/>
              </a:spcBef>
            </a:pPr>
            <a:r>
              <a:rPr lang="es-ES" sz="3200" b="1" dirty="0"/>
              <a:t>del newfile.txt</a:t>
            </a:r>
          </a:p>
          <a:p>
            <a:pPr>
              <a:lnSpc>
                <a:spcPct val="100000"/>
              </a:lnSpc>
              <a:spcBef>
                <a:spcPts val="0"/>
              </a:spcBef>
            </a:pPr>
            <a:endParaRPr lang="en-US" sz="3200" b="1" dirty="0"/>
          </a:p>
          <a:p>
            <a:pPr>
              <a:lnSpc>
                <a:spcPct val="100000"/>
              </a:lnSpc>
              <a:spcBef>
                <a:spcPts val="0"/>
              </a:spcBef>
            </a:pPr>
            <a:endParaRPr lang="en-GB" sz="3200" dirty="0"/>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96394" y="239093"/>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78621499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278536"/>
            <a:ext cx="9895951" cy="1033669"/>
          </a:xfrm>
        </p:spPr>
        <p:txBody>
          <a:bodyPr>
            <a:normAutofit/>
          </a:bodyPr>
          <a:lstStyle/>
          <a:p>
            <a:r>
              <a:rPr lang="en-GB" b="1" dirty="0">
                <a:solidFill>
                  <a:srgbClr val="7030A0"/>
                </a:solidFill>
                <a:highlight>
                  <a:srgbClr val="FFFF00"/>
                </a:highlight>
              </a:rPr>
              <a:t>Try:</a:t>
            </a:r>
            <a:r>
              <a:rPr lang="en-GB" sz="4000" b="1" dirty="0">
                <a:solidFill>
                  <a:srgbClr val="FFFFFF"/>
                </a:solidFill>
              </a:rPr>
              <a:t> Windows </a:t>
            </a:r>
            <a:r>
              <a:rPr lang="en-GB" sz="4000" b="1" dirty="0" err="1">
                <a:solidFill>
                  <a:srgbClr val="FFFFFF"/>
                </a:solidFill>
              </a:rPr>
              <a:t>cmd</a:t>
            </a:r>
            <a:r>
              <a:rPr lang="en-GB" sz="4000" b="1" dirty="0">
                <a:solidFill>
                  <a:srgbClr val="FFFFFF"/>
                </a:solidFill>
              </a:rPr>
              <a:t>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05484" y="2119772"/>
            <a:ext cx="10981028" cy="4330943"/>
          </a:xfrm>
        </p:spPr>
        <p:txBody>
          <a:bodyPr>
            <a:noAutofit/>
          </a:bodyPr>
          <a:lstStyle/>
          <a:p>
            <a:pPr>
              <a:lnSpc>
                <a:spcPct val="100000"/>
              </a:lnSpc>
              <a:spcBef>
                <a:spcPts val="0"/>
              </a:spcBef>
            </a:pPr>
            <a:r>
              <a:rPr lang="en-GB" sz="3200" b="1" i="0" dirty="0" err="1">
                <a:solidFill>
                  <a:srgbClr val="202124"/>
                </a:solidFill>
                <a:effectLst/>
              </a:rPr>
              <a:t>dir</a:t>
            </a:r>
            <a:r>
              <a:rPr lang="en-GB" sz="3200" dirty="0">
                <a:solidFill>
                  <a:srgbClr val="202124"/>
                </a:solidFill>
              </a:rPr>
              <a:t> -</a:t>
            </a:r>
            <a:r>
              <a:rPr lang="en-GB" sz="3200" b="0" i="0" dirty="0">
                <a:solidFill>
                  <a:srgbClr val="202124"/>
                </a:solidFill>
                <a:effectLst/>
              </a:rPr>
              <a:t> Display the list of contents in the current directory.</a:t>
            </a:r>
          </a:p>
          <a:p>
            <a:pPr lvl="1">
              <a:lnSpc>
                <a:spcPct val="100000"/>
              </a:lnSpc>
              <a:spcBef>
                <a:spcPts val="0"/>
              </a:spcBef>
            </a:pPr>
            <a:r>
              <a:rPr lang="en-US" sz="2800" b="1" i="0" dirty="0">
                <a:solidFill>
                  <a:srgbClr val="212529"/>
                </a:solidFill>
                <a:effectLst/>
              </a:rPr>
              <a:t>more</a:t>
            </a:r>
            <a:r>
              <a:rPr lang="en-US" sz="2800" b="0" i="0" dirty="0">
                <a:solidFill>
                  <a:srgbClr val="212529"/>
                </a:solidFill>
                <a:effectLst/>
              </a:rPr>
              <a:t> command - Used to output text to the screen, up to a screen at a time e.g.</a:t>
            </a:r>
          </a:p>
          <a:p>
            <a:pPr lvl="1">
              <a:lnSpc>
                <a:spcPct val="100000"/>
              </a:lnSpc>
              <a:spcBef>
                <a:spcPts val="0"/>
              </a:spcBef>
            </a:pPr>
            <a:r>
              <a:rPr lang="en-US" sz="2800" b="1" i="0" dirty="0">
                <a:solidFill>
                  <a:srgbClr val="212529"/>
                </a:solidFill>
                <a:effectLst/>
              </a:rPr>
              <a:t>more text.txt</a:t>
            </a:r>
          </a:p>
          <a:p>
            <a:pPr lvl="1">
              <a:lnSpc>
                <a:spcPct val="100000"/>
              </a:lnSpc>
              <a:spcBef>
                <a:spcPts val="0"/>
              </a:spcBef>
            </a:pPr>
            <a:r>
              <a:rPr lang="en-US" sz="2800" b="0" i="0" dirty="0">
                <a:solidFill>
                  <a:srgbClr val="212529"/>
                </a:solidFill>
                <a:effectLst/>
              </a:rPr>
              <a:t>This can be used with commands using a | (pipe) e.g. </a:t>
            </a:r>
          </a:p>
          <a:p>
            <a:pPr lvl="1">
              <a:lnSpc>
                <a:spcPct val="100000"/>
              </a:lnSpc>
              <a:spcBef>
                <a:spcPts val="0"/>
              </a:spcBef>
            </a:pPr>
            <a:r>
              <a:rPr lang="en-US" sz="2800" b="1" i="0" dirty="0" err="1">
                <a:solidFill>
                  <a:srgbClr val="212529"/>
                </a:solidFill>
                <a:effectLst/>
                <a:highlight>
                  <a:srgbClr val="FFFF00"/>
                </a:highlight>
              </a:rPr>
              <a:t>dir</a:t>
            </a:r>
            <a:r>
              <a:rPr lang="en-US" sz="2800" b="1" i="0" dirty="0">
                <a:solidFill>
                  <a:srgbClr val="212529"/>
                </a:solidFill>
                <a:effectLst/>
                <a:highlight>
                  <a:srgbClr val="FFFF00"/>
                </a:highlight>
              </a:rPr>
              <a:t> | more</a:t>
            </a: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87971" y="574527"/>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33D6107B-C0FD-4111-8FA4-42C94D87D37D}"/>
              </a:ext>
            </a:extLst>
          </p:cNvPr>
          <p:cNvSpPr txBox="1"/>
          <p:nvPr/>
        </p:nvSpPr>
        <p:spPr>
          <a:xfrm rot="296077">
            <a:off x="9115174" y="2002682"/>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14087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7030A0"/>
                </a:solidFill>
                <a:highlight>
                  <a:srgbClr val="FFFF00"/>
                </a:highlight>
              </a:rPr>
              <a:t>Try:</a:t>
            </a:r>
            <a:r>
              <a:rPr lang="en-GB" sz="3600" b="1" dirty="0">
                <a:solidFill>
                  <a:srgbClr val="FFFFFF"/>
                </a:solidFill>
              </a:rPr>
              <a:t> </a:t>
            </a:r>
            <a:r>
              <a:rPr lang="en-GB" sz="4000" b="1" dirty="0">
                <a:solidFill>
                  <a:srgbClr val="FFFFFF"/>
                </a:solidFill>
              </a:rPr>
              <a:t>BATCH Commands </a:t>
            </a:r>
            <a:r>
              <a:rPr lang="en-GB" sz="4000" b="1" dirty="0" err="1">
                <a:solidFill>
                  <a:srgbClr val="FFFFFF"/>
                </a:solidFill>
              </a:rPr>
              <a:t>cont</a:t>
            </a:r>
            <a:r>
              <a:rPr lang="en-GB" sz="4000" b="1" dirty="0">
                <a:solidFill>
                  <a:srgbClr val="FFFFFF"/>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774981"/>
            <a:ext cx="11179730" cy="4905470"/>
          </a:xfrm>
        </p:spPr>
        <p:txBody>
          <a:bodyPr>
            <a:noAutofit/>
          </a:bodyPr>
          <a:lstStyle/>
          <a:p>
            <a:pPr>
              <a:lnSpc>
                <a:spcPct val="100000"/>
              </a:lnSpc>
              <a:spcBef>
                <a:spcPts val="0"/>
              </a:spcBef>
            </a:pPr>
            <a:r>
              <a:rPr lang="en-GB" b="1" i="0" dirty="0">
                <a:solidFill>
                  <a:srgbClr val="202124"/>
                </a:solidFill>
                <a:effectLst/>
              </a:rPr>
              <a:t>notepad</a:t>
            </a:r>
            <a:r>
              <a:rPr lang="en-GB" dirty="0">
                <a:solidFill>
                  <a:srgbClr val="202124"/>
                </a:solidFill>
              </a:rPr>
              <a:t> -</a:t>
            </a:r>
            <a:r>
              <a:rPr lang="en-GB" b="0" i="0" dirty="0">
                <a:solidFill>
                  <a:srgbClr val="202124"/>
                </a:solidFill>
                <a:effectLst/>
              </a:rPr>
              <a:t> </a:t>
            </a:r>
            <a:r>
              <a:rPr lang="en-GB" i="0" dirty="0">
                <a:solidFill>
                  <a:srgbClr val="202124"/>
                </a:solidFill>
                <a:effectLst/>
              </a:rPr>
              <a:t>Runs</a:t>
            </a:r>
            <a:r>
              <a:rPr lang="en-GB" b="0" i="0" dirty="0">
                <a:solidFill>
                  <a:srgbClr val="202124"/>
                </a:solidFill>
                <a:effectLst/>
              </a:rPr>
              <a:t> Windows Notepad.</a:t>
            </a:r>
          </a:p>
          <a:p>
            <a:pPr>
              <a:lnSpc>
                <a:spcPct val="100000"/>
              </a:lnSpc>
              <a:spcBef>
                <a:spcPts val="0"/>
              </a:spcBef>
            </a:pPr>
            <a:r>
              <a:rPr lang="en-GB" b="0" i="0" dirty="0">
                <a:solidFill>
                  <a:srgbClr val="202124"/>
                </a:solidFill>
                <a:effectLst/>
              </a:rPr>
              <a:t>: </a:t>
            </a:r>
            <a:r>
              <a:rPr lang="en-GB" b="1" i="0" dirty="0">
                <a:solidFill>
                  <a:srgbClr val="202124"/>
                </a:solidFill>
                <a:effectLst/>
              </a:rPr>
              <a:t>/? -</a:t>
            </a:r>
            <a:r>
              <a:rPr lang="en-GB" b="0" i="0" dirty="0">
                <a:solidFill>
                  <a:srgbClr val="202124"/>
                </a:solidFill>
                <a:effectLst/>
              </a:rPr>
              <a:t> Adding /? after you type a command will show the help page for the command including other associated commands.</a:t>
            </a:r>
            <a:endParaRPr lang="pt-BR" b="0" i="0" dirty="0">
              <a:solidFill>
                <a:srgbClr val="202124"/>
              </a:solidFill>
              <a:effectLst/>
            </a:endParaRPr>
          </a:p>
          <a:p>
            <a:pPr>
              <a:lnSpc>
                <a:spcPct val="100000"/>
              </a:lnSpc>
              <a:spcBef>
                <a:spcPts val="0"/>
              </a:spcBef>
            </a:pPr>
            <a:r>
              <a:rPr lang="en-GB" b="1" i="0" dirty="0">
                <a:solidFill>
                  <a:srgbClr val="202124"/>
                </a:solidFill>
                <a:effectLst/>
              </a:rPr>
              <a:t>type</a:t>
            </a:r>
            <a:r>
              <a:rPr lang="en-GB" dirty="0">
                <a:solidFill>
                  <a:srgbClr val="202124"/>
                </a:solidFill>
              </a:rPr>
              <a:t> -</a:t>
            </a:r>
            <a:r>
              <a:rPr lang="en-GB" b="0" i="0" dirty="0">
                <a:solidFill>
                  <a:srgbClr val="202124"/>
                </a:solidFill>
                <a:effectLst/>
              </a:rPr>
              <a:t> Displays the contents of a text file.</a:t>
            </a:r>
          </a:p>
          <a:p>
            <a:pPr>
              <a:lnSpc>
                <a:spcPct val="100000"/>
              </a:lnSpc>
              <a:spcBef>
                <a:spcPts val="0"/>
              </a:spcBef>
            </a:pPr>
            <a:r>
              <a:rPr lang="en-GB" b="1" dirty="0">
                <a:solidFill>
                  <a:srgbClr val="202124"/>
                </a:solidFill>
              </a:rPr>
              <a:t>D</a:t>
            </a:r>
            <a:r>
              <a:rPr lang="en-GB" b="1" i="0" dirty="0">
                <a:solidFill>
                  <a:srgbClr val="202124"/>
                </a:solidFill>
                <a:effectLst/>
              </a:rPr>
              <a:t>: </a:t>
            </a:r>
            <a:r>
              <a:rPr lang="en-GB" i="0" dirty="0">
                <a:solidFill>
                  <a:srgbClr val="202124"/>
                </a:solidFill>
                <a:effectLst/>
              </a:rPr>
              <a:t>-</a:t>
            </a:r>
            <a:r>
              <a:rPr lang="en-GB" b="1" i="0" dirty="0">
                <a:solidFill>
                  <a:srgbClr val="202124"/>
                </a:solidFill>
                <a:effectLst/>
              </a:rPr>
              <a:t> </a:t>
            </a:r>
            <a:r>
              <a:rPr lang="en-GB" i="0" dirty="0">
                <a:solidFill>
                  <a:srgbClr val="202124"/>
                </a:solidFill>
                <a:effectLst/>
              </a:rPr>
              <a:t>An existing drive letter e.g. D, E, F or T followed by : c</a:t>
            </a:r>
            <a:r>
              <a:rPr lang="en-GB" b="0" i="0" dirty="0">
                <a:solidFill>
                  <a:srgbClr val="202124"/>
                </a:solidFill>
                <a:effectLst/>
              </a:rPr>
              <a:t>hanges the storage drive</a:t>
            </a:r>
            <a:r>
              <a:rPr lang="en-GB" dirty="0">
                <a:solidFill>
                  <a:srgbClr val="202124"/>
                </a:solidFill>
              </a:rPr>
              <a:t> you are in.</a:t>
            </a:r>
          </a:p>
          <a:p>
            <a:pPr>
              <a:lnSpc>
                <a:spcPct val="100000"/>
              </a:lnSpc>
              <a:spcBef>
                <a:spcPts val="0"/>
              </a:spcBef>
            </a:pPr>
            <a:r>
              <a:rPr lang="en-GB" b="1" dirty="0">
                <a:solidFill>
                  <a:srgbClr val="202124"/>
                </a:solidFill>
              </a:rPr>
              <a:t>s</a:t>
            </a:r>
            <a:r>
              <a:rPr lang="en-GB" b="1" i="0" dirty="0">
                <a:solidFill>
                  <a:srgbClr val="202124"/>
                </a:solidFill>
                <a:effectLst/>
              </a:rPr>
              <a:t>tart: </a:t>
            </a:r>
            <a:r>
              <a:rPr lang="en-GB" b="0" i="0" dirty="0">
                <a:solidFill>
                  <a:srgbClr val="202124"/>
                </a:solidFill>
                <a:effectLst/>
              </a:rPr>
              <a:t> Used to start an application or webpage e.g. start chrome, start </a:t>
            </a:r>
            <a:r>
              <a:rPr lang="en-GB" b="0" i="0" dirty="0">
                <a:solidFill>
                  <a:srgbClr val="202124"/>
                </a:solidFill>
                <a:effectLst/>
                <a:hlinkClick r:id="rId3"/>
              </a:rPr>
              <a:t>www.?????.com</a:t>
            </a:r>
            <a:r>
              <a:rPr lang="en-GB" b="0" i="0" dirty="0">
                <a:solidFill>
                  <a:srgbClr val="202124"/>
                </a:solidFill>
                <a:effectLst/>
              </a:rPr>
              <a:t> or start batchfile.bat to run a batch script. More on this later.</a:t>
            </a:r>
          </a:p>
          <a:p>
            <a:pPr>
              <a:lnSpc>
                <a:spcPct val="100000"/>
              </a:lnSpc>
              <a:spcBef>
                <a:spcPts val="0"/>
              </a:spcBef>
            </a:pPr>
            <a:r>
              <a:rPr lang="en-GB" b="1" dirty="0">
                <a:solidFill>
                  <a:srgbClr val="202124"/>
                </a:solidFill>
              </a:rPr>
              <a:t>exit</a:t>
            </a:r>
            <a:r>
              <a:rPr lang="en-GB" dirty="0">
                <a:solidFill>
                  <a:srgbClr val="202124"/>
                </a:solidFill>
              </a:rPr>
              <a:t> – to close the CLI.</a:t>
            </a:r>
            <a:endParaRPr lang="en-GB" b="0" i="0" dirty="0">
              <a:solidFill>
                <a:srgbClr val="202124"/>
              </a:solidFill>
              <a:effectLst/>
            </a:endParaRPr>
          </a:p>
          <a:p>
            <a:pPr>
              <a:lnSpc>
                <a:spcPct val="100000"/>
              </a:lnSpc>
              <a:spcBef>
                <a:spcPts val="0"/>
              </a:spcBef>
            </a:pPr>
            <a:endParaRPr lang="en-GB" b="0" i="0" dirty="0">
              <a:solidFill>
                <a:srgbClr val="202124"/>
              </a:solidFill>
              <a:effectLst/>
            </a:endParaRPr>
          </a:p>
        </p:txBody>
      </p:sp>
    </p:spTree>
    <p:extLst>
      <p:ext uri="{BB962C8B-B14F-4D97-AF65-F5344CB8AC3E}">
        <p14:creationId xmlns:p14="http://schemas.microsoft.com/office/powerpoint/2010/main" val="185369512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80699"/>
            <a:ext cx="5523202" cy="1033669"/>
          </a:xfrm>
        </p:spPr>
        <p:txBody>
          <a:bodyPr>
            <a:normAutofit/>
          </a:bodyPr>
          <a:lstStyle/>
          <a:p>
            <a:r>
              <a:rPr lang="en-GB" sz="4000" b="1" dirty="0">
                <a:solidFill>
                  <a:srgbClr val="7030A0"/>
                </a:solidFill>
                <a:highlight>
                  <a:srgbClr val="FFFF00"/>
                </a:highlight>
              </a:rPr>
              <a:t>Try:</a:t>
            </a:r>
            <a:r>
              <a:rPr lang="en-GB" sz="3600" b="1" dirty="0">
                <a:solidFill>
                  <a:srgbClr val="FFFFFF"/>
                </a:solidFill>
              </a:rPr>
              <a:t> </a:t>
            </a:r>
            <a:r>
              <a:rPr lang="en-GB" sz="4000" b="1" dirty="0" err="1">
                <a:solidFill>
                  <a:srgbClr val="FFFFFF"/>
                </a:solidFill>
              </a:rPr>
              <a:t>Color</a:t>
            </a:r>
            <a:r>
              <a:rPr lang="en-GB" sz="4000" b="1" dirty="0">
                <a:solidFill>
                  <a:srgbClr val="FFFFFF"/>
                </a:solidFill>
              </a:rPr>
              <a:t>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5166" y="1712687"/>
            <a:ext cx="6674618" cy="4905470"/>
          </a:xfrm>
        </p:spPr>
        <p:txBody>
          <a:bodyPr>
            <a:noAutofit/>
          </a:bodyPr>
          <a:lstStyle/>
          <a:p>
            <a:pPr>
              <a:lnSpc>
                <a:spcPct val="100000"/>
              </a:lnSpc>
              <a:spcBef>
                <a:spcPts val="0"/>
              </a:spcBef>
            </a:pPr>
            <a:r>
              <a:rPr lang="en-GB" b="1" dirty="0" err="1">
                <a:solidFill>
                  <a:srgbClr val="202124"/>
                </a:solidFill>
              </a:rPr>
              <a:t>c</a:t>
            </a:r>
            <a:r>
              <a:rPr lang="en-GB" b="1" i="0" dirty="0" err="1">
                <a:solidFill>
                  <a:srgbClr val="202124"/>
                </a:solidFill>
                <a:effectLst/>
              </a:rPr>
              <a:t>olor</a:t>
            </a:r>
            <a:r>
              <a:rPr lang="en-GB" dirty="0">
                <a:solidFill>
                  <a:srgbClr val="202124"/>
                </a:solidFill>
              </a:rPr>
              <a:t> </a:t>
            </a:r>
            <a:r>
              <a:rPr lang="en-GB" b="1" dirty="0">
                <a:solidFill>
                  <a:srgbClr val="202124"/>
                </a:solidFill>
              </a:rPr>
              <a:t>bf:</a:t>
            </a:r>
            <a:r>
              <a:rPr lang="en-GB" b="0" i="0" dirty="0">
                <a:solidFill>
                  <a:srgbClr val="202124"/>
                </a:solidFill>
                <a:effectLst/>
              </a:rPr>
              <a:t> The </a:t>
            </a:r>
            <a:r>
              <a:rPr lang="en-GB" b="0" i="0" dirty="0" err="1">
                <a:solidFill>
                  <a:srgbClr val="202124"/>
                </a:solidFill>
                <a:effectLst/>
              </a:rPr>
              <a:t>color</a:t>
            </a:r>
            <a:r>
              <a:rPr lang="en-GB" b="0" i="0" dirty="0">
                <a:solidFill>
                  <a:srgbClr val="202124"/>
                </a:solidFill>
                <a:effectLst/>
              </a:rPr>
              <a:t> command changes th</a:t>
            </a:r>
            <a:r>
              <a:rPr lang="en-GB" dirty="0">
                <a:solidFill>
                  <a:srgbClr val="202124"/>
                </a:solidFill>
              </a:rPr>
              <a:t>e background and foreground </a:t>
            </a:r>
            <a:r>
              <a:rPr lang="en-GB" dirty="0" err="1">
                <a:solidFill>
                  <a:srgbClr val="202124"/>
                </a:solidFill>
              </a:rPr>
              <a:t>color</a:t>
            </a:r>
            <a:r>
              <a:rPr lang="en-GB" dirty="0">
                <a:solidFill>
                  <a:srgbClr val="202124"/>
                </a:solidFill>
              </a:rPr>
              <a:t> </a:t>
            </a:r>
            <a:r>
              <a:rPr lang="en-GB" b="0" i="0" dirty="0">
                <a:solidFill>
                  <a:srgbClr val="202124"/>
                </a:solidFill>
                <a:effectLst/>
              </a:rPr>
              <a:t>of the </a:t>
            </a:r>
            <a:r>
              <a:rPr lang="en-GB" b="0" i="0" dirty="0" err="1">
                <a:solidFill>
                  <a:srgbClr val="202124"/>
                </a:solidFill>
                <a:effectLst/>
              </a:rPr>
              <a:t>cmd</a:t>
            </a:r>
            <a:r>
              <a:rPr lang="en-GB" b="0" i="0" dirty="0">
                <a:solidFill>
                  <a:srgbClr val="202124"/>
                </a:solidFill>
                <a:effectLst/>
              </a:rPr>
              <a:t> window and text. </a:t>
            </a:r>
          </a:p>
          <a:p>
            <a:pPr>
              <a:lnSpc>
                <a:spcPct val="100000"/>
              </a:lnSpc>
              <a:spcBef>
                <a:spcPts val="0"/>
              </a:spcBef>
            </a:pPr>
            <a:r>
              <a:rPr lang="en-GB" b="0" i="0" dirty="0">
                <a:solidFill>
                  <a:srgbClr val="202124"/>
                </a:solidFill>
                <a:effectLst/>
              </a:rPr>
              <a:t>Type ‘</a:t>
            </a:r>
            <a:r>
              <a:rPr lang="en-GB" b="0" i="0" dirty="0" err="1">
                <a:solidFill>
                  <a:srgbClr val="202124"/>
                </a:solidFill>
                <a:effectLst/>
              </a:rPr>
              <a:t>color</a:t>
            </a:r>
            <a:r>
              <a:rPr lang="en-GB" b="0" i="0" dirty="0">
                <a:solidFill>
                  <a:srgbClr val="202124"/>
                </a:solidFill>
                <a:effectLst/>
              </a:rPr>
              <a:t> followed by a 2 digit Hex code (</a:t>
            </a:r>
            <a:r>
              <a:rPr lang="pt-BR" b="0" i="0" dirty="0">
                <a:solidFill>
                  <a:srgbClr val="202124"/>
                </a:solidFill>
                <a:effectLst/>
              </a:rPr>
              <a:t>0 1 2 3 4 5 6 7 8 9 A B C D E F). </a:t>
            </a:r>
          </a:p>
          <a:p>
            <a:pPr>
              <a:lnSpc>
                <a:spcPct val="100000"/>
              </a:lnSpc>
              <a:spcBef>
                <a:spcPts val="0"/>
              </a:spcBef>
            </a:pPr>
            <a:r>
              <a:rPr lang="pt-BR" b="0" i="0" dirty="0">
                <a:solidFill>
                  <a:srgbClr val="202124"/>
                </a:solidFill>
                <a:effectLst/>
              </a:rPr>
              <a:t>Mix it up</a:t>
            </a:r>
            <a:r>
              <a:rPr lang="en-GB" b="0" i="0" dirty="0">
                <a:solidFill>
                  <a:srgbClr val="202124"/>
                </a:solidFill>
                <a:effectLst/>
              </a:rPr>
              <a:t> </a:t>
            </a:r>
            <a:r>
              <a:rPr lang="pt-BR" b="0" i="0" dirty="0">
                <a:solidFill>
                  <a:srgbClr val="202124"/>
                </a:solidFill>
                <a:effectLst/>
              </a:rPr>
              <a:t>e.g. </a:t>
            </a:r>
            <a:r>
              <a:rPr lang="pt-BR" b="1" i="0" dirty="0">
                <a:solidFill>
                  <a:srgbClr val="202124"/>
                </a:solidFill>
                <a:effectLst/>
              </a:rPr>
              <a:t>color Fc </a:t>
            </a:r>
            <a:r>
              <a:rPr lang="pt-BR" b="0" i="0" dirty="0">
                <a:solidFill>
                  <a:srgbClr val="202124"/>
                </a:solidFill>
                <a:effectLst/>
              </a:rPr>
              <a:t>or </a:t>
            </a:r>
            <a:r>
              <a:rPr lang="pt-BR" b="1" i="0" dirty="0">
                <a:solidFill>
                  <a:srgbClr val="202124"/>
                </a:solidFill>
                <a:effectLst/>
              </a:rPr>
              <a:t>color 34 </a:t>
            </a:r>
            <a:r>
              <a:rPr lang="pt-BR" b="0" i="0" dirty="0">
                <a:solidFill>
                  <a:srgbClr val="202124"/>
                </a:solidFill>
                <a:effectLst/>
              </a:rPr>
              <a:t>etc.</a:t>
            </a:r>
          </a:p>
          <a:p>
            <a:pPr>
              <a:lnSpc>
                <a:spcPct val="100000"/>
              </a:lnSpc>
              <a:spcBef>
                <a:spcPts val="0"/>
              </a:spcBef>
            </a:pPr>
            <a:r>
              <a:rPr lang="pt-BR" dirty="0">
                <a:solidFill>
                  <a:srgbClr val="202124"/>
                </a:solidFill>
              </a:rPr>
              <a:t>The first digit refers to the b/</a:t>
            </a:r>
            <a:r>
              <a:rPr lang="pt-BR" b="1" dirty="0">
                <a:solidFill>
                  <a:srgbClr val="202124"/>
                </a:solidFill>
              </a:rPr>
              <a:t>background</a:t>
            </a:r>
            <a:r>
              <a:rPr lang="pt-BR" dirty="0">
                <a:solidFill>
                  <a:srgbClr val="202124"/>
                </a:solidFill>
              </a:rPr>
              <a:t> and 2nd digit the f/foreground.</a:t>
            </a:r>
          </a:p>
          <a:p>
            <a:pPr>
              <a:lnSpc>
                <a:spcPct val="100000"/>
              </a:lnSpc>
              <a:spcBef>
                <a:spcPts val="0"/>
              </a:spcBef>
            </a:pP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Enter </a:t>
            </a:r>
            <a:r>
              <a:rPr kumimoji="0" lang="en-GB" altLang="en-US" b="0" i="0" u="none" strike="noStrike" cap="none" normalizeH="0" baseline="0" dirty="0" err="1">
                <a:ln>
                  <a:noFill/>
                </a:ln>
                <a:solidFill>
                  <a:schemeClr val="tx1"/>
                </a:solidFill>
                <a:effectLs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 without any parameters to switch back to the default </a:t>
            </a:r>
            <a:r>
              <a:rPr kumimoji="0" lang="en-GB" altLang="en-US" b="0" i="0" u="none" strike="noStrike" cap="none" normalizeH="0" baseline="0" dirty="0" err="1">
                <a:ln>
                  <a:noFill/>
                </a:ln>
                <a:solidFill>
                  <a:schemeClr val="tx1"/>
                </a:solidFill>
                <a:effectLs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 settings.</a:t>
            </a:r>
          </a:p>
          <a:p>
            <a:pPr>
              <a:lnSpc>
                <a:spcPct val="100000"/>
              </a:lnSpc>
              <a:spcBef>
                <a:spcPts val="0"/>
              </a:spcBef>
            </a:pPr>
            <a:r>
              <a:rPr lang="pt-BR" dirty="0">
                <a:solidFill>
                  <a:srgbClr val="202124"/>
                </a:solidFill>
              </a:rPr>
              <a:t>Color values below.</a:t>
            </a:r>
            <a:endParaRPr lang="pt-BR" b="0" i="0" dirty="0">
              <a:solidFill>
                <a:srgbClr val="202124"/>
              </a:solidFill>
              <a:effectLst/>
            </a:endParaRPr>
          </a:p>
          <a:p>
            <a:pPr>
              <a:lnSpc>
                <a:spcPct val="100000"/>
              </a:lnSpc>
              <a:spcBef>
                <a:spcPts val="0"/>
              </a:spcBef>
            </a:pPr>
            <a:endParaRPr lang="en-GB" b="0" i="0" dirty="0">
              <a:solidFill>
                <a:srgbClr val="202124"/>
              </a:solidFill>
              <a:effectLst/>
            </a:endParaRPr>
          </a:p>
        </p:txBody>
      </p:sp>
      <p:graphicFrame>
        <p:nvGraphicFramePr>
          <p:cNvPr id="3" name="Table 2">
            <a:extLst>
              <a:ext uri="{FF2B5EF4-FFF2-40B4-BE49-F238E27FC236}">
                <a16:creationId xmlns:a16="http://schemas.microsoft.com/office/drawing/2014/main" id="{01E97311-9D57-C996-38A2-4C1B6050CC99}"/>
              </a:ext>
            </a:extLst>
          </p:cNvPr>
          <p:cNvGraphicFramePr>
            <a:graphicFrameLocks noGrp="1"/>
          </p:cNvGraphicFramePr>
          <p:nvPr/>
        </p:nvGraphicFramePr>
        <p:xfrm>
          <a:off x="6868572" y="1200184"/>
          <a:ext cx="4864078" cy="5219453"/>
        </p:xfrm>
        <a:graphic>
          <a:graphicData uri="http://schemas.openxmlformats.org/drawingml/2006/table">
            <a:tbl>
              <a:tblPr firstRow="1" firstCol="1" bandRow="1">
                <a:tableStyleId>{5C22544A-7EE6-4342-B048-85BDC9FD1C3A}</a:tableStyleId>
              </a:tblPr>
              <a:tblGrid>
                <a:gridCol w="2185484">
                  <a:extLst>
                    <a:ext uri="{9D8B030D-6E8A-4147-A177-3AD203B41FA5}">
                      <a16:colId xmlns:a16="http://schemas.microsoft.com/office/drawing/2014/main" val="2018099382"/>
                    </a:ext>
                  </a:extLst>
                </a:gridCol>
                <a:gridCol w="2678594">
                  <a:extLst>
                    <a:ext uri="{9D8B030D-6E8A-4147-A177-3AD203B41FA5}">
                      <a16:colId xmlns:a16="http://schemas.microsoft.com/office/drawing/2014/main" val="1237734820"/>
                    </a:ext>
                  </a:extLst>
                </a:gridCol>
              </a:tblGrid>
              <a:tr h="532229">
                <a:tc>
                  <a:txBody>
                    <a:bodyPr/>
                    <a:lstStyle/>
                    <a:p>
                      <a:pPr fontAlgn="base">
                        <a:lnSpc>
                          <a:spcPts val="1980"/>
                        </a:lnSpc>
                        <a:spcAft>
                          <a:spcPts val="800"/>
                        </a:spcAft>
                      </a:pPr>
                      <a:r>
                        <a:rPr lang="en-GB" sz="2400" kern="0">
                          <a:effectLst/>
                        </a:rPr>
                        <a:t>color values</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err="1">
                          <a:effectLst/>
                        </a:rPr>
                        <a:t>color</a:t>
                      </a:r>
                      <a:r>
                        <a:rPr lang="en-GB" sz="2400" kern="0" dirty="0">
                          <a:effectLst/>
                        </a:rPr>
                        <a:t> values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190055671"/>
                  </a:ext>
                </a:extLst>
              </a:tr>
              <a:tr h="532229">
                <a:tc>
                  <a:txBody>
                    <a:bodyPr/>
                    <a:lstStyle/>
                    <a:p>
                      <a:pPr fontAlgn="base">
                        <a:lnSpc>
                          <a:spcPts val="1980"/>
                        </a:lnSpc>
                        <a:spcAft>
                          <a:spcPts val="800"/>
                        </a:spcAft>
                      </a:pPr>
                      <a:r>
                        <a:rPr lang="en-GB" sz="2400" kern="0">
                          <a:effectLst/>
                        </a:rPr>
                        <a:t>0 = Black</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1 = Blue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7311164"/>
                  </a:ext>
                </a:extLst>
              </a:tr>
              <a:tr h="532229">
                <a:tc>
                  <a:txBody>
                    <a:bodyPr/>
                    <a:lstStyle/>
                    <a:p>
                      <a:pPr fontAlgn="base">
                        <a:lnSpc>
                          <a:spcPts val="1980"/>
                        </a:lnSpc>
                        <a:spcAft>
                          <a:spcPts val="800"/>
                        </a:spcAft>
                      </a:pPr>
                      <a:r>
                        <a:rPr lang="en-GB" sz="2400" kern="0">
                          <a:effectLst/>
                        </a:rPr>
                        <a:t>2 =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3 =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24241509"/>
                  </a:ext>
                </a:extLst>
              </a:tr>
              <a:tr h="532229">
                <a:tc>
                  <a:txBody>
                    <a:bodyPr/>
                    <a:lstStyle/>
                    <a:p>
                      <a:pPr fontAlgn="base">
                        <a:lnSpc>
                          <a:spcPts val="1980"/>
                        </a:lnSpc>
                        <a:spcAft>
                          <a:spcPts val="800"/>
                        </a:spcAft>
                      </a:pPr>
                      <a:r>
                        <a:rPr lang="en-GB" sz="2400" kern="0" dirty="0">
                          <a:effectLst/>
                        </a:rPr>
                        <a:t>4 = Red</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5 =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923015032"/>
                  </a:ext>
                </a:extLst>
              </a:tr>
              <a:tr h="532229">
                <a:tc>
                  <a:txBody>
                    <a:bodyPr/>
                    <a:lstStyle/>
                    <a:p>
                      <a:pPr fontAlgn="base">
                        <a:lnSpc>
                          <a:spcPts val="1980"/>
                        </a:lnSpc>
                        <a:spcAft>
                          <a:spcPts val="800"/>
                        </a:spcAft>
                      </a:pPr>
                      <a:r>
                        <a:rPr lang="en-GB" sz="2400" kern="0">
                          <a:effectLst/>
                        </a:rPr>
                        <a:t>6 =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7 = White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2879140856"/>
                  </a:ext>
                </a:extLst>
              </a:tr>
              <a:tr h="532229">
                <a:tc>
                  <a:txBody>
                    <a:bodyPr/>
                    <a:lstStyle/>
                    <a:p>
                      <a:pPr fontAlgn="base">
                        <a:lnSpc>
                          <a:spcPts val="1980"/>
                        </a:lnSpc>
                        <a:spcAft>
                          <a:spcPts val="800"/>
                        </a:spcAft>
                      </a:pPr>
                      <a:r>
                        <a:rPr lang="en-GB" sz="2400" kern="0">
                          <a:effectLst/>
                        </a:rPr>
                        <a:t>8 = Gray</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9 = Light Blue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709226439"/>
                  </a:ext>
                </a:extLst>
              </a:tr>
              <a:tr h="746925">
                <a:tc>
                  <a:txBody>
                    <a:bodyPr/>
                    <a:lstStyle/>
                    <a:p>
                      <a:pPr fontAlgn="base">
                        <a:lnSpc>
                          <a:spcPts val="1980"/>
                        </a:lnSpc>
                        <a:spcAft>
                          <a:spcPts val="800"/>
                        </a:spcAft>
                      </a:pPr>
                      <a:r>
                        <a:rPr lang="en-GB" sz="2400" kern="0">
                          <a:effectLst/>
                        </a:rPr>
                        <a:t>A = Light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B = Light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562180882"/>
                  </a:ext>
                </a:extLst>
              </a:tr>
              <a:tr h="532229">
                <a:tc>
                  <a:txBody>
                    <a:bodyPr/>
                    <a:lstStyle/>
                    <a:p>
                      <a:pPr fontAlgn="base">
                        <a:lnSpc>
                          <a:spcPts val="1980"/>
                        </a:lnSpc>
                        <a:spcAft>
                          <a:spcPts val="800"/>
                        </a:spcAft>
                      </a:pPr>
                      <a:r>
                        <a:rPr lang="en-GB" sz="2400" kern="0">
                          <a:effectLst/>
                        </a:rPr>
                        <a:t>C = Light Red</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D = Light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352703465"/>
                  </a:ext>
                </a:extLst>
              </a:tr>
              <a:tr h="746925">
                <a:tc>
                  <a:txBody>
                    <a:bodyPr/>
                    <a:lstStyle/>
                    <a:p>
                      <a:pPr fontAlgn="base">
                        <a:lnSpc>
                          <a:spcPts val="1980"/>
                        </a:lnSpc>
                        <a:spcAft>
                          <a:spcPts val="800"/>
                        </a:spcAft>
                      </a:pPr>
                      <a:r>
                        <a:rPr lang="en-GB" sz="2400" kern="0">
                          <a:effectLst/>
                        </a:rPr>
                        <a:t>E = Light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F = Bright White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4716204"/>
                  </a:ext>
                </a:extLst>
              </a:tr>
            </a:tbl>
          </a:graphicData>
        </a:graphic>
      </p:graphicFrame>
    </p:spTree>
    <p:extLst>
      <p:ext uri="{BB962C8B-B14F-4D97-AF65-F5344CB8AC3E}">
        <p14:creationId xmlns:p14="http://schemas.microsoft.com/office/powerpoint/2010/main" val="21411734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7030A0"/>
                </a:solidFill>
                <a:highlight>
                  <a:srgbClr val="FFFF00"/>
                </a:highlight>
              </a:rPr>
              <a:t>Try</a:t>
            </a:r>
            <a:r>
              <a:rPr lang="en-GB" sz="4000" b="1" dirty="0">
                <a:solidFill>
                  <a:srgbClr val="FFFFFF"/>
                </a:solidFill>
              </a:rPr>
              <a:t>: Commands </a:t>
            </a:r>
            <a:r>
              <a:rPr lang="en-GB" sz="4000" b="1" dirty="0" err="1">
                <a:solidFill>
                  <a:srgbClr val="FFFFFF"/>
                </a:solidFill>
              </a:rPr>
              <a:t>cont</a:t>
            </a:r>
            <a:r>
              <a:rPr lang="en-GB" sz="4000" b="1" dirty="0">
                <a:solidFill>
                  <a:srgbClr val="FFFFFF"/>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510" y="1774981"/>
            <a:ext cx="11502975" cy="4905470"/>
          </a:xfrm>
        </p:spPr>
        <p:txBody>
          <a:bodyPr>
            <a:noAutofit/>
          </a:bodyPr>
          <a:lstStyle/>
          <a:p>
            <a:r>
              <a:rPr lang="en-GB" b="1" dirty="0" err="1"/>
              <a:t>Tasklist</a:t>
            </a:r>
            <a:r>
              <a:rPr lang="en-GB" dirty="0"/>
              <a:t> - Displays a list of currently running tasks and their process IDs.</a:t>
            </a:r>
            <a:endParaRPr lang="en-GB" sz="2800" b="1" dirty="0"/>
          </a:p>
          <a:p>
            <a:r>
              <a:rPr lang="en-GB" sz="2800" b="1" dirty="0"/>
              <a:t>ipconfig - </a:t>
            </a:r>
            <a:r>
              <a:rPr lang="en-GB" sz="2800" dirty="0"/>
              <a:t>shows your computer's IP address (IP address of your router's web interface).</a:t>
            </a:r>
            <a:endParaRPr lang="en-GB" b="1" dirty="0"/>
          </a:p>
          <a:p>
            <a:r>
              <a:rPr lang="en-GB" b="1" dirty="0" err="1"/>
              <a:t>Whoami</a:t>
            </a:r>
            <a:r>
              <a:rPr lang="en-GB" dirty="0"/>
              <a:t> - Displays your username.</a:t>
            </a:r>
          </a:p>
          <a:p>
            <a:r>
              <a:rPr lang="en-GB" b="1" dirty="0"/>
              <a:t>Ping</a:t>
            </a:r>
            <a:r>
              <a:rPr lang="en-GB" dirty="0"/>
              <a:t> - Tests the connectivity of a network by sending a ping to a specified host.</a:t>
            </a:r>
          </a:p>
          <a:p>
            <a:r>
              <a:rPr lang="en-GB" b="1" dirty="0"/>
              <a:t>Netstat</a:t>
            </a:r>
            <a:r>
              <a:rPr lang="en-GB" dirty="0"/>
              <a:t> - Displays network information such as TCP addresses, active connections and listening ports.</a:t>
            </a:r>
          </a:p>
        </p:txBody>
      </p:sp>
    </p:spTree>
    <p:extLst>
      <p:ext uri="{BB962C8B-B14F-4D97-AF65-F5344CB8AC3E}">
        <p14:creationId xmlns:p14="http://schemas.microsoft.com/office/powerpoint/2010/main" val="294408704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25077" y="333029"/>
            <a:ext cx="5002946" cy="1033669"/>
          </a:xfrm>
        </p:spPr>
        <p:txBody>
          <a:bodyPr>
            <a:normAutofit fontScale="90000"/>
          </a:bodyPr>
          <a:lstStyle/>
          <a:p>
            <a:r>
              <a:rPr lang="en-US" b="1" dirty="0">
                <a:highlight>
                  <a:srgbClr val="FFFF00"/>
                </a:highlight>
              </a:rPr>
              <a:t>Try: </a:t>
            </a:r>
            <a:r>
              <a:rPr lang="en-US" b="1" dirty="0" err="1">
                <a:solidFill>
                  <a:schemeClr val="bg1"/>
                </a:solidFill>
              </a:rPr>
              <a:t>powercfg</a:t>
            </a:r>
            <a:r>
              <a:rPr lang="en-US" b="1" dirty="0">
                <a:solidFill>
                  <a:schemeClr val="bg1"/>
                </a:solidFill>
              </a:rPr>
              <a:t> command</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4469" y="1613021"/>
            <a:ext cx="9252569" cy="4905470"/>
          </a:xfrm>
        </p:spPr>
        <p:txBody>
          <a:bodyPr>
            <a:noAutofit/>
          </a:bodyPr>
          <a:lstStyle/>
          <a:p>
            <a:r>
              <a:rPr lang="en-US" sz="2500" b="1" i="0" dirty="0" err="1">
                <a:solidFill>
                  <a:srgbClr val="212529"/>
                </a:solidFill>
                <a:effectLst/>
                <a:latin typeface="-apple-system"/>
              </a:rPr>
              <a:t>powercfg</a:t>
            </a:r>
            <a:r>
              <a:rPr lang="en-US" sz="2500" b="0" i="0" dirty="0">
                <a:solidFill>
                  <a:srgbClr val="212529"/>
                </a:solidFill>
                <a:effectLst/>
                <a:latin typeface="-apple-system"/>
              </a:rPr>
              <a:t> command: “</a:t>
            </a:r>
            <a:r>
              <a:rPr lang="en-US" sz="2500" b="1" i="0" dirty="0" err="1">
                <a:solidFill>
                  <a:srgbClr val="212529"/>
                </a:solidFill>
                <a:effectLst/>
                <a:latin typeface="-apple-system"/>
              </a:rPr>
              <a:t>powercfg</a:t>
            </a:r>
            <a:r>
              <a:rPr lang="en-US" sz="2500" b="1" i="0" dirty="0">
                <a:solidFill>
                  <a:srgbClr val="212529"/>
                </a:solidFill>
                <a:effectLst/>
                <a:latin typeface="-apple-system"/>
              </a:rPr>
              <a:t> -energy</a:t>
            </a:r>
            <a:r>
              <a:rPr lang="en-US" sz="2500" b="0" i="0" dirty="0">
                <a:solidFill>
                  <a:srgbClr val="212529"/>
                </a:solidFill>
                <a:effectLst/>
                <a:latin typeface="-apple-system"/>
              </a:rPr>
              <a:t>” runs a diagnostic report on the devices power consumption and </a:t>
            </a:r>
            <a:r>
              <a:rPr lang="en-US" sz="2500" b="1" i="0" dirty="0">
                <a:solidFill>
                  <a:srgbClr val="212529"/>
                </a:solidFill>
                <a:effectLst/>
                <a:latin typeface="-apple-system"/>
              </a:rPr>
              <a:t>saves a report in html format </a:t>
            </a:r>
            <a:r>
              <a:rPr lang="en-US" sz="2500" b="0" i="0" dirty="0">
                <a:solidFill>
                  <a:srgbClr val="212529"/>
                </a:solidFill>
                <a:effectLst/>
                <a:latin typeface="-apple-system"/>
              </a:rPr>
              <a:t>in the current directory. </a:t>
            </a:r>
          </a:p>
          <a:p>
            <a:r>
              <a:rPr lang="en-US" sz="2500" b="0" i="0" dirty="0">
                <a:solidFill>
                  <a:srgbClr val="212529"/>
                </a:solidFill>
                <a:effectLst/>
                <a:latin typeface="-apple-system"/>
              </a:rPr>
              <a:t>The report can be opened by typing the name, in this case “</a:t>
            </a:r>
            <a:r>
              <a:rPr lang="en-US" sz="2500" b="1" i="0" dirty="0">
                <a:solidFill>
                  <a:srgbClr val="212529"/>
                </a:solidFill>
                <a:effectLst/>
                <a:latin typeface="-apple-system"/>
              </a:rPr>
              <a:t>energy-report.html</a:t>
            </a:r>
            <a:r>
              <a:rPr lang="en-US" sz="2500" b="0" i="0" dirty="0">
                <a:solidFill>
                  <a:srgbClr val="212529"/>
                </a:solidFill>
                <a:effectLst/>
                <a:latin typeface="-apple-system"/>
              </a:rPr>
              <a:t>”.  </a:t>
            </a:r>
          </a:p>
          <a:p>
            <a:r>
              <a:rPr lang="en-US" sz="2500" b="0" i="0" dirty="0">
                <a:solidFill>
                  <a:srgbClr val="212529"/>
                </a:solidFill>
                <a:effectLst/>
                <a:latin typeface="-apple-system"/>
              </a:rPr>
              <a:t>The report highlighted an issue with this devices battery when charging.</a:t>
            </a:r>
          </a:p>
          <a:p>
            <a:r>
              <a:rPr lang="en-US" sz="2500" b="1" i="0" dirty="0" err="1">
                <a:solidFill>
                  <a:srgbClr val="212529"/>
                </a:solidFill>
                <a:effectLst/>
                <a:latin typeface="-apple-system"/>
              </a:rPr>
              <a:t>powercfg</a:t>
            </a:r>
            <a:r>
              <a:rPr lang="en-US" sz="2500" b="1" i="0" dirty="0">
                <a:solidFill>
                  <a:srgbClr val="212529"/>
                </a:solidFill>
                <a:effectLst/>
                <a:latin typeface="-apple-system"/>
              </a:rPr>
              <a:t> –</a:t>
            </a:r>
            <a:r>
              <a:rPr lang="en-US" sz="2500" b="1" i="0" dirty="0" err="1">
                <a:solidFill>
                  <a:srgbClr val="212529"/>
                </a:solidFill>
                <a:effectLs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Adding the argument </a:t>
            </a:r>
            <a:r>
              <a:rPr lang="en-US" sz="2500" b="1" i="0" dirty="0">
                <a:solidFill>
                  <a:srgbClr val="212529"/>
                </a:solidFill>
                <a:effectLst/>
                <a:latin typeface="-apple-system"/>
              </a:rPr>
              <a:t>-</a:t>
            </a:r>
            <a:r>
              <a:rPr lang="en-US" sz="2500" b="1" i="0" dirty="0" err="1">
                <a:solidFill>
                  <a:srgbClr val="212529"/>
                </a:solidFill>
                <a:effectLs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to the </a:t>
            </a:r>
            <a:r>
              <a:rPr lang="en-US" sz="2500" b="0" i="0" dirty="0" err="1">
                <a:solidFill>
                  <a:srgbClr val="212529"/>
                </a:solidFill>
                <a:effectLst/>
                <a:latin typeface="-apple-system"/>
              </a:rPr>
              <a:t>powercfg</a:t>
            </a:r>
            <a:r>
              <a:rPr lang="en-US" sz="2500" b="0" i="0" dirty="0">
                <a:solidFill>
                  <a:srgbClr val="212529"/>
                </a:solidFill>
                <a:effectLst/>
                <a:latin typeface="-apple-system"/>
              </a:rPr>
              <a:t> command creates a html file detailing usage and history of the device’s battery.  </a:t>
            </a:r>
          </a:p>
          <a:p>
            <a:r>
              <a:rPr lang="en-US" sz="2500" b="0" i="0" dirty="0">
                <a:solidFill>
                  <a:srgbClr val="212529"/>
                </a:solidFill>
                <a:effectLst/>
                <a:latin typeface="-apple-system"/>
              </a:rPr>
              <a:t>The report showed that the battery can no longer charge to its maximum capacity and should therefore be replaced.</a:t>
            </a:r>
          </a:p>
          <a:p>
            <a:pPr marL="0" indent="0">
              <a:buNone/>
            </a:pPr>
            <a:r>
              <a:rPr lang="en-US" sz="2500" b="1" dirty="0">
                <a:solidFill>
                  <a:srgbClr val="212529"/>
                </a:solidFill>
                <a:highlight>
                  <a:srgbClr val="FFFF00"/>
                </a:highlight>
                <a:latin typeface="-apple-system"/>
              </a:rPr>
              <a:t>Note: </a:t>
            </a:r>
            <a:r>
              <a:rPr lang="en-US" sz="2500" dirty="0">
                <a:solidFill>
                  <a:srgbClr val="212529"/>
                </a:solidFill>
                <a:highlight>
                  <a:srgbClr val="FFFF00"/>
                </a:highlight>
                <a:latin typeface="-apple-system"/>
              </a:rPr>
              <a:t>Administrator privileges are required to run this command.</a:t>
            </a:r>
            <a:endParaRPr lang="en-GB" sz="2500" dirty="0">
              <a:highlight>
                <a:srgbClr val="FFFF00"/>
              </a:highlight>
            </a:endParaRPr>
          </a:p>
        </p:txBody>
      </p:sp>
      <p:pic>
        <p:nvPicPr>
          <p:cNvPr id="7" name="Graphic 6" descr="Full battery with solid fill">
            <a:extLst>
              <a:ext uri="{FF2B5EF4-FFF2-40B4-BE49-F238E27FC236}">
                <a16:creationId xmlns:a16="http://schemas.microsoft.com/office/drawing/2014/main" id="{C2469840-57E2-9A33-087A-44D62D6481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9524349" y="4854701"/>
            <a:ext cx="2537607" cy="2537607"/>
          </a:xfrm>
          <a:prstGeom prst="rect">
            <a:avLst/>
          </a:prstGeom>
        </p:spPr>
      </p:pic>
      <p:pic>
        <p:nvPicPr>
          <p:cNvPr id="11" name="Graphic 10" descr="Power with solid fill">
            <a:extLst>
              <a:ext uri="{FF2B5EF4-FFF2-40B4-BE49-F238E27FC236}">
                <a16:creationId xmlns:a16="http://schemas.microsoft.com/office/drawing/2014/main" id="{5183CC75-1C03-5348-AE6A-EFB1E287F10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91042" y="-60674"/>
            <a:ext cx="1834034" cy="1834034"/>
          </a:xfrm>
          <a:prstGeom prst="rect">
            <a:avLst/>
          </a:prstGeom>
        </p:spPr>
      </p:pic>
      <p:pic>
        <p:nvPicPr>
          <p:cNvPr id="17" name="Graphic 16" descr="Empty battery with solid fill">
            <a:extLst>
              <a:ext uri="{FF2B5EF4-FFF2-40B4-BE49-F238E27FC236}">
                <a16:creationId xmlns:a16="http://schemas.microsoft.com/office/drawing/2014/main" id="{5B000E72-01DE-C99B-6508-6D819891B3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523047" y="3465273"/>
            <a:ext cx="2537607" cy="2537607"/>
          </a:xfrm>
          <a:prstGeom prst="rect">
            <a:avLst/>
          </a:prstGeom>
        </p:spPr>
      </p:pic>
      <p:pic>
        <p:nvPicPr>
          <p:cNvPr id="19" name="Graphic 18" descr="Electrician female outline">
            <a:extLst>
              <a:ext uri="{FF2B5EF4-FFF2-40B4-BE49-F238E27FC236}">
                <a16:creationId xmlns:a16="http://schemas.microsoft.com/office/drawing/2014/main" id="{94C0099D-4F69-E61D-527B-079DD19D0D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8181312" y="-30776"/>
            <a:ext cx="1702784" cy="1702784"/>
          </a:xfrm>
          <a:prstGeom prst="rect">
            <a:avLst/>
          </a:prstGeom>
        </p:spPr>
      </p:pic>
      <p:pic>
        <p:nvPicPr>
          <p:cNvPr id="21" name="Graphic 20" descr="Battery charging outline">
            <a:extLst>
              <a:ext uri="{FF2B5EF4-FFF2-40B4-BE49-F238E27FC236}">
                <a16:creationId xmlns:a16="http://schemas.microsoft.com/office/drawing/2014/main" id="{42E3FA93-E591-94A2-5C54-DAC31C51299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9570465" y="2131740"/>
            <a:ext cx="2537608" cy="2537608"/>
          </a:xfrm>
          <a:prstGeom prst="rect">
            <a:avLst/>
          </a:prstGeom>
        </p:spPr>
      </p:pic>
      <p:pic>
        <p:nvPicPr>
          <p:cNvPr id="23" name="Graphic 22" descr="Electric Tower outline">
            <a:extLst>
              <a:ext uri="{FF2B5EF4-FFF2-40B4-BE49-F238E27FC236}">
                <a16:creationId xmlns:a16="http://schemas.microsoft.com/office/drawing/2014/main" id="{7056620A-3836-3147-6297-C561F148F79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flipH="1">
            <a:off x="9523047" y="-30774"/>
            <a:ext cx="2837578" cy="2837578"/>
          </a:xfrm>
          <a:prstGeom prst="rect">
            <a:avLst/>
          </a:prstGeom>
        </p:spPr>
      </p:pic>
    </p:spTree>
    <p:extLst>
      <p:ext uri="{BB962C8B-B14F-4D97-AF65-F5344CB8AC3E}">
        <p14:creationId xmlns:p14="http://schemas.microsoft.com/office/powerpoint/2010/main" val="9482872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700" dirty="0">
                <a:solidFill>
                  <a:schemeClr val="bg1"/>
                </a:solidFill>
              </a:rPr>
              <a:t>Bg. </a:t>
            </a:r>
            <a:r>
              <a:rPr lang="en-GB" sz="4000" b="1" dirty="0">
                <a:solidFill>
                  <a:srgbClr val="7030A0"/>
                </a:solidFill>
                <a:highlight>
                  <a:srgbClr val="FFFF00"/>
                </a:highlight>
              </a:rPr>
              <a:t>Video</a:t>
            </a:r>
            <a:r>
              <a:rPr lang="en-GB" sz="4000" b="1" dirty="0">
                <a:solidFill>
                  <a:srgbClr val="FFFFFF"/>
                </a:solidFill>
              </a:rPr>
              <a:t>: </a:t>
            </a:r>
            <a:r>
              <a:rPr lang="en-US" dirty="0">
                <a:solidFill>
                  <a:schemeClr val="bg1"/>
                </a:solidFill>
              </a:rPr>
              <a:t>Windows Commands in 10 Minutes</a:t>
            </a:r>
            <a:endParaRPr lang="en-GB" sz="4000" b="1" dirty="0">
              <a:solidFill>
                <a:schemeClr val="bg1"/>
              </a:solidFill>
            </a:endParaRPr>
          </a:p>
        </p:txBody>
      </p:sp>
      <p:pic>
        <p:nvPicPr>
          <p:cNvPr id="6" name="Picture 5">
            <a:hlinkClick r:id="rId3"/>
            <a:extLst>
              <a:ext uri="{FF2B5EF4-FFF2-40B4-BE49-F238E27FC236}">
                <a16:creationId xmlns:a16="http://schemas.microsoft.com/office/drawing/2014/main" id="{2ACA1CF4-1FC0-0EBD-7971-F5B00703EA54}"/>
              </a:ext>
            </a:extLst>
          </p:cNvPr>
          <p:cNvPicPr>
            <a:picLocks noChangeAspect="1"/>
          </p:cNvPicPr>
          <p:nvPr/>
        </p:nvPicPr>
        <p:blipFill>
          <a:blip r:embed="rId4"/>
          <a:stretch>
            <a:fillRect/>
          </a:stretch>
        </p:blipFill>
        <p:spPr>
          <a:xfrm>
            <a:off x="1887523" y="1677386"/>
            <a:ext cx="8998954" cy="5087278"/>
          </a:xfrm>
          <a:prstGeom prst="rect">
            <a:avLst/>
          </a:prstGeom>
        </p:spPr>
      </p:pic>
      <p:pic>
        <p:nvPicPr>
          <p:cNvPr id="9" name="Graphic 8" descr="Play outline">
            <a:extLst>
              <a:ext uri="{FF2B5EF4-FFF2-40B4-BE49-F238E27FC236}">
                <a16:creationId xmlns:a16="http://schemas.microsoft.com/office/drawing/2014/main" id="{4442A464-6240-4464-4A91-D5E97623390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2000" y="2502715"/>
            <a:ext cx="2590801" cy="2590801"/>
          </a:xfrm>
          <a:prstGeom prst="rect">
            <a:avLst/>
          </a:prstGeom>
        </p:spPr>
      </p:pic>
    </p:spTree>
    <p:extLst>
      <p:ext uri="{BB962C8B-B14F-4D97-AF65-F5344CB8AC3E}">
        <p14:creationId xmlns:p14="http://schemas.microsoft.com/office/powerpoint/2010/main" val="106017198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pPr algn="l"/>
            <a:r>
              <a:rPr lang="en-GB" sz="5400" b="1" dirty="0">
                <a:solidFill>
                  <a:schemeClr val="bg1"/>
                </a:solidFill>
              </a:rPr>
              <a:t>Bg. </a:t>
            </a:r>
            <a:r>
              <a:rPr lang="en-GB" dirty="0">
                <a:solidFill>
                  <a:schemeClr val="bg1"/>
                </a:solidFill>
              </a:rPr>
              <a:t>20 Command Prompt Tricks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510" y="1774981"/>
            <a:ext cx="11502975" cy="4905470"/>
          </a:xfrm>
        </p:spPr>
        <p:txBody>
          <a:bodyPr>
            <a:noAutofit/>
          </a:bodyPr>
          <a:lstStyle/>
          <a:p>
            <a:pPr marL="0" indent="0">
              <a:buNone/>
            </a:pPr>
            <a:r>
              <a:rPr lang="en-GB" dirty="0"/>
              <a:t>20 Command Prompt Tricks e.g.</a:t>
            </a: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3"/>
              </a:rPr>
              <a:t>Encrypt Files Using Command Prompt</a:t>
            </a:r>
            <a:endParaRPr lang="en-US" b="0" i="0" dirty="0">
              <a:effectLst/>
              <a:latin typeface="Georgia" panose="02040502050405020303" pitchFamily="18" charset="0"/>
            </a:endParaRP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4"/>
              </a:rPr>
              <a:t>Change the Color of the Command Prompt Window</a:t>
            </a:r>
            <a:endParaRPr lang="en-US" b="0" i="0" dirty="0">
              <a:effectLst/>
              <a:latin typeface="Georgia" panose="02040502050405020303" pitchFamily="18" charset="0"/>
            </a:endParaRP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5"/>
              </a:rPr>
              <a:t>Change the Prompt Text in Command Prompt</a:t>
            </a:r>
            <a:endParaRPr lang="en-US" b="0" i="0" dirty="0">
              <a:effectLst/>
              <a:latin typeface="Georgia" panose="02040502050405020303" pitchFamily="18" charset="0"/>
            </a:endParaRP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6"/>
              </a:rPr>
              <a:t>Change the Title of the Command Prompt Window</a:t>
            </a:r>
            <a:endParaRPr lang="en-US" b="0" i="0" dirty="0">
              <a:effectLst/>
              <a:latin typeface="Georgia" panose="02040502050405020303" pitchFamily="18" charset="0"/>
            </a:endParaRP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7"/>
              </a:rPr>
              <a:t>List Every Driver Installed on Your Windows 10 PC</a:t>
            </a:r>
            <a:endParaRPr lang="en-US" b="0" i="0" u="none" strike="noStrike" dirty="0">
              <a:solidFill>
                <a:srgbClr val="000000"/>
              </a:solidFill>
              <a:effectLst/>
              <a:latin typeface="Georgia" panose="02040502050405020303" pitchFamily="18" charset="0"/>
            </a:endParaRPr>
          </a:p>
          <a:p>
            <a:pPr algn="l">
              <a:buFont typeface="Arial" panose="020B0604020202020204" pitchFamily="34" charset="0"/>
              <a:buChar char="•"/>
            </a:pPr>
            <a:r>
              <a:rPr lang="en-US" b="0" i="0" u="none" strike="noStrike" dirty="0">
                <a:solidFill>
                  <a:srgbClr val="000000"/>
                </a:solidFill>
                <a:effectLst/>
                <a:latin typeface="Georgia" panose="02040502050405020303" pitchFamily="18" charset="0"/>
                <a:hlinkClick r:id="rId8"/>
              </a:rPr>
              <a:t>Play an RPG Game in Command Prompt</a:t>
            </a:r>
            <a:endParaRPr lang="en-US" b="0" i="0" u="none" strike="noStrike" dirty="0">
              <a:solidFill>
                <a:srgbClr val="000000"/>
              </a:solidFill>
              <a:effectLst/>
              <a:latin typeface="Georgia" panose="02040502050405020303" pitchFamily="18" charset="0"/>
            </a:endParaRPr>
          </a:p>
          <a:p>
            <a:pPr marL="0" indent="0" algn="l">
              <a:buNone/>
            </a:pPr>
            <a:r>
              <a:rPr lang="en-US" sz="1600" dirty="0">
                <a:solidFill>
                  <a:srgbClr val="000000"/>
                </a:solidFill>
                <a:latin typeface="Georgia" panose="02040502050405020303" pitchFamily="18" charset="0"/>
              </a:rPr>
              <a:t>Source: (</a:t>
            </a:r>
            <a:r>
              <a:rPr lang="en-US" sz="1600" dirty="0">
                <a:solidFill>
                  <a:srgbClr val="000000"/>
                </a:solidFill>
                <a:latin typeface="Georgia" panose="02040502050405020303" pitchFamily="18" charset="0"/>
                <a:hlinkClick r:id="rId9"/>
              </a:rPr>
              <a:t>r</a:t>
            </a:r>
            <a:r>
              <a:rPr lang="en-US" sz="1600" dirty="0">
                <a:solidFill>
                  <a:srgbClr val="000000"/>
                </a:solidFill>
                <a:latin typeface="Georgia" panose="02040502050405020303" pitchFamily="18" charset="0"/>
              </a:rPr>
              <a:t>: beebom.com)</a:t>
            </a:r>
            <a:endParaRPr lang="en-US" sz="1600" b="0" i="0" dirty="0">
              <a:effectLst/>
              <a:latin typeface="Georgia" panose="02040502050405020303" pitchFamily="18" charset="0"/>
            </a:endParaRPr>
          </a:p>
        </p:txBody>
      </p:sp>
      <p:pic>
        <p:nvPicPr>
          <p:cNvPr id="4" name="Graphic 3" descr="Cursor with solid fill">
            <a:extLst>
              <a:ext uri="{FF2B5EF4-FFF2-40B4-BE49-F238E27FC236}">
                <a16:creationId xmlns:a16="http://schemas.microsoft.com/office/drawing/2014/main" id="{11A78186-918B-9551-2861-2A7A30923A5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1317573">
            <a:off x="7904220" y="2564927"/>
            <a:ext cx="3959729" cy="3959729"/>
          </a:xfrm>
          <a:prstGeom prst="rect">
            <a:avLst/>
          </a:prstGeom>
        </p:spPr>
      </p:pic>
    </p:spTree>
    <p:extLst>
      <p:ext uri="{BB962C8B-B14F-4D97-AF65-F5344CB8AC3E}">
        <p14:creationId xmlns:p14="http://schemas.microsoft.com/office/powerpoint/2010/main" val="191172363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Autofit/>
          </a:bodyPr>
          <a:lstStyle/>
          <a:p>
            <a:r>
              <a:rPr lang="en-US" sz="5400" dirty="0">
                <a:solidFill>
                  <a:schemeClr val="bg1"/>
                </a:solidFill>
              </a:rPr>
              <a:t>Bg. </a:t>
            </a:r>
            <a:r>
              <a:rPr lang="en-US" dirty="0">
                <a:solidFill>
                  <a:schemeClr val="bg1"/>
                </a:solidFill>
              </a:rPr>
              <a:t>CLICK for Video &amp; article: </a:t>
            </a:r>
            <a:br>
              <a:rPr lang="en-US" dirty="0">
                <a:solidFill>
                  <a:schemeClr val="bg1"/>
                </a:solidFill>
              </a:rPr>
            </a:br>
            <a:r>
              <a:rPr lang="en-US" sz="4800" b="1" dirty="0">
                <a:solidFill>
                  <a:schemeClr val="bg1"/>
                </a:solidFill>
              </a:rPr>
              <a:t>21 Useful CMD Commands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45" y="1590741"/>
            <a:ext cx="11732645" cy="4905470"/>
          </a:xfrm>
        </p:spPr>
        <p:txBody>
          <a:bodyPr>
            <a:noAutofit/>
          </a:bodyPr>
          <a:lstStyle/>
          <a:p>
            <a:pPr algn="l">
              <a:buFont typeface="Arial" panose="020B0604020202020204" pitchFamily="34" charset="0"/>
              <a:buChar char="•"/>
            </a:pPr>
            <a:r>
              <a:rPr lang="en-GB" dirty="0">
                <a:hlinkClick r:id="rId3"/>
              </a:rPr>
              <a:t>1. </a:t>
            </a:r>
            <a:r>
              <a:rPr lang="en-GB" b="1" dirty="0">
                <a:hlinkClick r:id="rId3"/>
              </a:rPr>
              <a:t>ASSOC</a:t>
            </a:r>
            <a:r>
              <a:rPr lang="en-GB" dirty="0">
                <a:hlinkClick r:id="rId3"/>
              </a:rPr>
              <a:t>: Fix File Associations</a:t>
            </a:r>
          </a:p>
          <a:p>
            <a:pPr algn="l">
              <a:buFont typeface="Arial" panose="020B0604020202020204" pitchFamily="34" charset="0"/>
              <a:buChar char="•"/>
            </a:pPr>
            <a:r>
              <a:rPr lang="en-GB" dirty="0">
                <a:hlinkClick r:id="rId3"/>
              </a:rPr>
              <a:t>2. </a:t>
            </a:r>
            <a:r>
              <a:rPr lang="en-GB" b="1" dirty="0">
                <a:hlinkClick r:id="rId3"/>
              </a:rPr>
              <a:t>FC</a:t>
            </a:r>
            <a:r>
              <a:rPr lang="en-GB" dirty="0">
                <a:hlinkClick r:id="rId3"/>
              </a:rPr>
              <a:t>: File Compare</a:t>
            </a:r>
          </a:p>
          <a:p>
            <a:pPr algn="l">
              <a:buFont typeface="Arial" panose="020B0604020202020204" pitchFamily="34" charset="0"/>
              <a:buChar char="•"/>
            </a:pPr>
            <a:r>
              <a:rPr lang="en-GB" dirty="0">
                <a:hlinkClick r:id="rId3"/>
              </a:rPr>
              <a:t>3. </a:t>
            </a:r>
            <a:r>
              <a:rPr lang="en-GB" b="1" dirty="0">
                <a:hlinkClick r:id="rId3"/>
              </a:rPr>
              <a:t>IPCONFIG</a:t>
            </a:r>
            <a:r>
              <a:rPr lang="en-GB" dirty="0">
                <a:hlinkClick r:id="rId3"/>
              </a:rPr>
              <a:t>: IP Configuration</a:t>
            </a:r>
          </a:p>
          <a:p>
            <a:pPr algn="l">
              <a:buFont typeface="Arial" panose="020B0604020202020204" pitchFamily="34" charset="0"/>
              <a:buChar char="•"/>
            </a:pPr>
            <a:r>
              <a:rPr lang="en-GB" dirty="0">
                <a:hlinkClick r:id="rId3"/>
              </a:rPr>
              <a:t>4. </a:t>
            </a:r>
            <a:r>
              <a:rPr lang="en-GB" b="1" dirty="0">
                <a:hlinkClick r:id="rId3"/>
              </a:rPr>
              <a:t>NETSTAT</a:t>
            </a:r>
            <a:r>
              <a:rPr lang="en-GB" dirty="0">
                <a:hlinkClick r:id="rId3"/>
              </a:rPr>
              <a:t>: Network Statistics</a:t>
            </a:r>
          </a:p>
          <a:p>
            <a:pPr algn="l">
              <a:buFont typeface="Arial" panose="020B0604020202020204" pitchFamily="34" charset="0"/>
              <a:buChar char="•"/>
            </a:pPr>
            <a:r>
              <a:rPr lang="en-GB" dirty="0">
                <a:hlinkClick r:id="rId3"/>
              </a:rPr>
              <a:t>5. </a:t>
            </a:r>
            <a:r>
              <a:rPr lang="en-GB" b="1" dirty="0">
                <a:hlinkClick r:id="rId3"/>
              </a:rPr>
              <a:t>PING</a:t>
            </a:r>
            <a:r>
              <a:rPr lang="en-GB" dirty="0">
                <a:hlinkClick r:id="rId3"/>
              </a:rPr>
              <a:t>: Send Test Packets</a:t>
            </a:r>
          </a:p>
          <a:p>
            <a:pPr algn="l">
              <a:buFont typeface="Arial" panose="020B0604020202020204" pitchFamily="34" charset="0"/>
              <a:buChar char="•"/>
            </a:pPr>
            <a:r>
              <a:rPr lang="en-GB" dirty="0">
                <a:hlinkClick r:id="rId3"/>
              </a:rPr>
              <a:t>6. </a:t>
            </a:r>
            <a:r>
              <a:rPr lang="en-GB" b="1" dirty="0">
                <a:hlinkClick r:id="rId3"/>
              </a:rPr>
              <a:t>TRACERT</a:t>
            </a:r>
            <a:r>
              <a:rPr lang="en-GB" dirty="0">
                <a:hlinkClick r:id="rId3"/>
              </a:rPr>
              <a:t>: Trace Route</a:t>
            </a:r>
          </a:p>
          <a:p>
            <a:pPr algn="l">
              <a:buFont typeface="Arial" panose="020B0604020202020204" pitchFamily="34" charset="0"/>
              <a:buChar char="•"/>
            </a:pPr>
            <a:r>
              <a:rPr lang="en-GB" dirty="0">
                <a:hlinkClick r:id="rId3"/>
              </a:rPr>
              <a:t>7. </a:t>
            </a:r>
            <a:r>
              <a:rPr lang="en-GB" b="1" dirty="0">
                <a:hlinkClick r:id="rId3"/>
              </a:rPr>
              <a:t>POWERCFG</a:t>
            </a:r>
            <a:r>
              <a:rPr lang="en-GB" dirty="0">
                <a:hlinkClick r:id="rId3"/>
              </a:rPr>
              <a:t>: Power Configuration</a:t>
            </a:r>
          </a:p>
          <a:p>
            <a:pPr algn="l">
              <a:buFont typeface="Arial" panose="020B0604020202020204" pitchFamily="34" charset="0"/>
              <a:buChar char="•"/>
            </a:pPr>
            <a:r>
              <a:rPr lang="en-GB" dirty="0">
                <a:hlinkClick r:id="rId3"/>
              </a:rPr>
              <a:t>8. </a:t>
            </a:r>
            <a:r>
              <a:rPr lang="en-GB" b="1" dirty="0">
                <a:hlinkClick r:id="rId3"/>
              </a:rPr>
              <a:t>SHUTDOWN</a:t>
            </a:r>
            <a:r>
              <a:rPr lang="en-GB" dirty="0">
                <a:hlinkClick r:id="rId3"/>
              </a:rPr>
              <a:t>: Turn Off Computer</a:t>
            </a:r>
          </a:p>
          <a:p>
            <a:pPr algn="l">
              <a:buFont typeface="Arial" panose="020B0604020202020204" pitchFamily="34" charset="0"/>
              <a:buChar char="•"/>
            </a:pPr>
            <a:r>
              <a:rPr lang="en-GB" dirty="0">
                <a:hlinkClick r:id="rId3"/>
              </a:rPr>
              <a:t>9. </a:t>
            </a:r>
            <a:r>
              <a:rPr lang="en-GB" b="1" dirty="0">
                <a:hlinkClick r:id="rId3"/>
              </a:rPr>
              <a:t>SYSTEMINFO</a:t>
            </a:r>
            <a:r>
              <a:rPr lang="en-GB" dirty="0">
                <a:hlinkClick r:id="rId3"/>
              </a:rPr>
              <a:t>: System Information</a:t>
            </a:r>
          </a:p>
          <a:p>
            <a:pPr algn="l">
              <a:buFont typeface="Arial" panose="020B0604020202020204" pitchFamily="34" charset="0"/>
              <a:buChar char="•"/>
            </a:pPr>
            <a:r>
              <a:rPr lang="en-GB" dirty="0">
                <a:hlinkClick r:id="rId3"/>
              </a:rPr>
              <a:t>10. </a:t>
            </a:r>
            <a:r>
              <a:rPr lang="en-GB" b="1" dirty="0">
                <a:hlinkClick r:id="rId3"/>
              </a:rPr>
              <a:t>SFC</a:t>
            </a:r>
            <a:r>
              <a:rPr lang="en-GB" dirty="0">
                <a:hlinkClick r:id="rId3"/>
              </a:rPr>
              <a:t>: System File Checker</a:t>
            </a:r>
            <a:endParaRPr lang="en-GB" dirty="0"/>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63903" y="3600325"/>
            <a:ext cx="4877345" cy="234660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33D6107B-C0FD-4111-8FA4-42C94D87D37D}"/>
              </a:ext>
            </a:extLst>
          </p:cNvPr>
          <p:cNvSpPr txBox="1"/>
          <p:nvPr/>
        </p:nvSpPr>
        <p:spPr>
          <a:xfrm rot="258071">
            <a:off x="8179651" y="5897304"/>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A180CA9A-5683-9532-A58D-CDAD171DA957}"/>
              </a:ext>
            </a:extLst>
          </p:cNvPr>
          <p:cNvSpPr txBox="1">
            <a:spLocks/>
          </p:cNvSpPr>
          <p:nvPr/>
        </p:nvSpPr>
        <p:spPr>
          <a:xfrm>
            <a:off x="6207853" y="1743141"/>
            <a:ext cx="6136537" cy="490547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11.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hlinkClick r:id="rId3"/>
              </a:rPr>
              <a:t>NET USE</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Map drives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12.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CHKDSK</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Check Disk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13.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SCHTASKS</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Schedule Tasks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14.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ATTRIB</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Change File Attributes</a:t>
            </a:r>
            <a:endPar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202124"/>
              </a:solidFill>
              <a:effectLst/>
              <a:uLnTx/>
              <a:uFillTx/>
              <a:latin typeface="Calibri" panose="020F0502020204030204"/>
              <a:ea typeface="+mn-ea"/>
              <a:cs typeface="+mn-cs"/>
            </a:endParaRPr>
          </a:p>
        </p:txBody>
      </p:sp>
      <p:pic>
        <p:nvPicPr>
          <p:cNvPr id="18" name="Graphic 17" descr="Cursor with solid fill">
            <a:extLst>
              <a:ext uri="{FF2B5EF4-FFF2-40B4-BE49-F238E27FC236}">
                <a16:creationId xmlns:a16="http://schemas.microsoft.com/office/drawing/2014/main" id="{954FB157-0113-0B96-BE05-0DEB041CD3E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393988" y="2208401"/>
            <a:ext cx="3480486" cy="3480486"/>
          </a:xfrm>
          <a:prstGeom prst="rect">
            <a:avLst/>
          </a:prstGeom>
        </p:spPr>
      </p:pic>
    </p:spTree>
    <p:extLst>
      <p:ext uri="{BB962C8B-B14F-4D97-AF65-F5344CB8AC3E}">
        <p14:creationId xmlns:p14="http://schemas.microsoft.com/office/powerpoint/2010/main" val="352174007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000" b="1" dirty="0">
                <a:solidFill>
                  <a:srgbClr val="FFFFFF"/>
                </a:solidFill>
              </a:rPr>
              <a:t>Save a list of running 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6791" y="1712687"/>
            <a:ext cx="10698013" cy="4835226"/>
          </a:xfrm>
        </p:spPr>
        <p:txBody>
          <a:bodyPr>
            <a:noAutofit/>
          </a:bodyPr>
          <a:lstStyle/>
          <a:p>
            <a:pPr>
              <a:spcBef>
                <a:spcPts val="0"/>
              </a:spcBef>
            </a:pPr>
            <a:r>
              <a:rPr lang="en-US" b="1" dirty="0" err="1">
                <a:solidFill>
                  <a:srgbClr val="201F1E"/>
                </a:solidFill>
              </a:rPr>
              <a:t>tasklist</a:t>
            </a:r>
            <a:r>
              <a:rPr lang="en-US" dirty="0">
                <a:solidFill>
                  <a:srgbClr val="201F1E"/>
                </a:solidFill>
              </a:rPr>
              <a:t> – this Bat command allows us to view a list of </a:t>
            </a:r>
            <a:r>
              <a:rPr lang="en-US" b="0" i="0" u="none" strike="noStrike" dirty="0">
                <a:solidFill>
                  <a:srgbClr val="201F1E"/>
                </a:solidFill>
                <a:effectLst/>
              </a:rPr>
              <a:t>running ‘</a:t>
            </a:r>
            <a:r>
              <a:rPr lang="en-US" b="1" i="0" u="none" strike="noStrike" dirty="0">
                <a:solidFill>
                  <a:srgbClr val="201F1E"/>
                </a:solidFill>
                <a:effectLst/>
              </a:rPr>
              <a:t>processes</a:t>
            </a:r>
            <a:r>
              <a:rPr lang="en-US" b="0" i="0" u="none" strike="noStrike" dirty="0">
                <a:solidFill>
                  <a:srgbClr val="201F1E"/>
                </a:solidFill>
                <a:effectLst/>
              </a:rPr>
              <a:t>’ </a:t>
            </a:r>
            <a:r>
              <a:rPr lang="en-US" dirty="0">
                <a:solidFill>
                  <a:srgbClr val="201F1E"/>
                </a:solidFill>
              </a:rPr>
              <a:t>on the </a:t>
            </a:r>
            <a:r>
              <a:rPr lang="en-US" b="0" i="0" u="none" strike="noStrike" dirty="0">
                <a:solidFill>
                  <a:srgbClr val="201F1E"/>
                </a:solidFill>
                <a:effectLst/>
              </a:rPr>
              <a:t>Windows </a:t>
            </a:r>
            <a:r>
              <a:rPr lang="en-US" dirty="0">
                <a:solidFill>
                  <a:srgbClr val="201F1E"/>
                </a:solidFill>
              </a:rPr>
              <a:t>system</a:t>
            </a:r>
            <a:r>
              <a:rPr lang="en-US" b="0" i="0" u="none" strike="noStrike" dirty="0">
                <a:solidFill>
                  <a:srgbClr val="201F1E"/>
                </a:solidFill>
                <a:effectLst/>
              </a:rPr>
              <a:t>.</a:t>
            </a:r>
          </a:p>
          <a:p>
            <a:pPr rtl="0">
              <a:spcBef>
                <a:spcPts val="0"/>
              </a:spcBef>
              <a:spcAft>
                <a:spcPts val="0"/>
              </a:spcAft>
            </a:pPr>
            <a:r>
              <a:rPr lang="en-US" b="1" i="0" u="none" strike="noStrike" dirty="0" err="1">
                <a:solidFill>
                  <a:srgbClr val="201F1E"/>
                </a:solidFill>
                <a:effectLst/>
              </a:rPr>
              <a:t>tasklist</a:t>
            </a:r>
            <a:r>
              <a:rPr lang="en-US" b="1" i="0" u="none" strike="noStrike" dirty="0">
                <a:solidFill>
                  <a:srgbClr val="201F1E"/>
                </a:solidFill>
                <a:effectLst/>
              </a:rPr>
              <a:t> | clip</a:t>
            </a:r>
            <a:r>
              <a:rPr lang="en-US" b="0" i="0" u="none" strike="noStrike" dirty="0">
                <a:solidFill>
                  <a:srgbClr val="201F1E"/>
                </a:solidFill>
                <a:effectLst/>
              </a:rPr>
              <a:t> - all the processes running on the system are saved in memory, allowing us to use </a:t>
            </a:r>
            <a:r>
              <a:rPr lang="en-US" b="0" i="0" u="none" strike="noStrike" dirty="0" err="1">
                <a:solidFill>
                  <a:srgbClr val="201F1E"/>
                </a:solidFill>
                <a:effectLst/>
              </a:rPr>
              <a:t>Ctrl+V</a:t>
            </a:r>
            <a:r>
              <a:rPr lang="en-US" b="0" i="0" u="none" strike="noStrike" dirty="0">
                <a:solidFill>
                  <a:srgbClr val="201F1E"/>
                </a:solidFill>
                <a:effectLst/>
              </a:rPr>
              <a:t> to paste the output into a text file to save for analysis for review.</a:t>
            </a:r>
            <a:endParaRPr lang="en-US" b="0" dirty="0">
              <a:effectLst/>
            </a:endParaRPr>
          </a:p>
          <a:p>
            <a:pPr rtl="0">
              <a:spcBef>
                <a:spcPts val="0"/>
              </a:spcBef>
              <a:spcAft>
                <a:spcPts val="0"/>
              </a:spcAft>
            </a:pPr>
            <a:r>
              <a:rPr lang="en-US" b="1" i="0" u="none" strike="noStrike" dirty="0" err="1">
                <a:solidFill>
                  <a:srgbClr val="201F1E"/>
                </a:solidFill>
                <a:effectLst/>
              </a:rPr>
              <a:t>tasklist</a:t>
            </a:r>
            <a:r>
              <a:rPr lang="en-US" b="1" i="0" u="none" strike="noStrike" dirty="0">
                <a:solidFill>
                  <a:srgbClr val="201F1E"/>
                </a:solidFill>
                <a:effectLst/>
              </a:rPr>
              <a:t> /?</a:t>
            </a:r>
            <a:r>
              <a:rPr lang="en-US" b="0" i="0" u="none" strike="noStrike" dirty="0">
                <a:solidFill>
                  <a:srgbClr val="201F1E"/>
                </a:solidFill>
                <a:effectLst/>
              </a:rPr>
              <a:t> - adding /? at the end of any command allows us to find out more information about it and the parameters we can use with it.</a:t>
            </a:r>
            <a:endParaRPr lang="en-US" b="0" dirty="0">
              <a:effectLst/>
            </a:endParaRPr>
          </a:p>
          <a:p>
            <a:pPr marL="0" indent="0" rtl="0">
              <a:spcBef>
                <a:spcPts val="0"/>
              </a:spcBef>
              <a:spcAft>
                <a:spcPts val="0"/>
              </a:spcAft>
              <a:buNone/>
            </a:pPr>
            <a:r>
              <a:rPr lang="en-US" b="0" i="0" u="none" strike="noStrike" dirty="0">
                <a:solidFill>
                  <a:srgbClr val="201F1E"/>
                </a:solidFill>
                <a:effectLst/>
              </a:rPr>
              <a:t>-</a:t>
            </a:r>
          </a:p>
          <a:p>
            <a:pPr marL="0" indent="0" rtl="0">
              <a:spcBef>
                <a:spcPts val="0"/>
              </a:spcBef>
              <a:spcAft>
                <a:spcPts val="0"/>
              </a:spcAft>
              <a:buNone/>
            </a:pPr>
            <a:r>
              <a:rPr lang="en-US" sz="2000" b="0" i="0" u="none" strike="noStrike" dirty="0">
                <a:solidFill>
                  <a:srgbClr val="201F1E"/>
                </a:solidFill>
                <a:effectLst/>
              </a:rPr>
              <a:t>* In </a:t>
            </a:r>
            <a:r>
              <a:rPr lang="en-US" sz="2000" b="1" i="0" u="none" strike="noStrike" dirty="0">
                <a:solidFill>
                  <a:srgbClr val="201F1E"/>
                </a:solidFill>
                <a:effectLst/>
              </a:rPr>
              <a:t>PowerShell</a:t>
            </a:r>
            <a:r>
              <a:rPr lang="en-US" sz="2000" b="0" i="0" u="none" strike="noStrike" dirty="0">
                <a:solidFill>
                  <a:srgbClr val="201F1E"/>
                </a:solidFill>
                <a:effectLst/>
              </a:rPr>
              <a:t> we can use: </a:t>
            </a:r>
            <a:r>
              <a:rPr lang="en-US" sz="2000" b="1" i="0" u="none" strike="noStrike" dirty="0">
                <a:solidFill>
                  <a:srgbClr val="404040"/>
                </a:solidFill>
                <a:effectLst/>
              </a:rPr>
              <a:t>Get-Process | Out-File -</a:t>
            </a:r>
            <a:r>
              <a:rPr lang="en-US" sz="2000" b="1" i="0" u="none" strike="noStrike" dirty="0" err="1">
                <a:solidFill>
                  <a:srgbClr val="404040"/>
                </a:solidFill>
                <a:effectLst/>
              </a:rPr>
              <a:t>FilePath</a:t>
            </a:r>
            <a:r>
              <a:rPr lang="en-US" sz="2000" b="1" i="0" u="none" strike="noStrike" dirty="0">
                <a:solidFill>
                  <a:srgbClr val="404040"/>
                </a:solidFill>
                <a:effectLst/>
              </a:rPr>
              <a:t> .\Process_list.txt - </a:t>
            </a:r>
            <a:r>
              <a:rPr lang="en-US" sz="2000" b="0" i="0" u="none" strike="noStrike" dirty="0">
                <a:solidFill>
                  <a:srgbClr val="404040"/>
                </a:solidFill>
                <a:effectLst/>
              </a:rPr>
              <a:t>to find out what each header means </a:t>
            </a:r>
            <a:r>
              <a:rPr lang="en-US" sz="2000" b="0" i="0" u="sng" strike="noStrike" dirty="0">
                <a:solidFill>
                  <a:srgbClr val="1155CC"/>
                </a:solidFill>
                <a:effectLst/>
                <a:hlinkClick r:id="rId3"/>
              </a:rPr>
              <a:t>click here</a:t>
            </a:r>
            <a:r>
              <a:rPr lang="en-US" sz="2000" b="0" i="0" u="none" strike="noStrike" dirty="0">
                <a:solidFill>
                  <a:srgbClr val="201F1E"/>
                </a:solidFill>
                <a:effectLst/>
              </a:rPr>
              <a:t>.</a:t>
            </a:r>
          </a:p>
          <a:p>
            <a:pPr marL="0" indent="0">
              <a:spcBef>
                <a:spcPts val="0"/>
              </a:spcBef>
              <a:buNone/>
            </a:pPr>
            <a:r>
              <a:rPr lang="en-US" sz="2000" b="0" i="0" u="none" strike="noStrike" dirty="0">
                <a:solidFill>
                  <a:srgbClr val="201F1E"/>
                </a:solidFill>
                <a:effectLst/>
              </a:rPr>
              <a:t>* In </a:t>
            </a:r>
            <a:r>
              <a:rPr lang="en-US" sz="2000" b="1" i="0" u="none" strike="noStrike" dirty="0">
                <a:solidFill>
                  <a:srgbClr val="201F1E"/>
                </a:solidFill>
                <a:effectLst/>
              </a:rPr>
              <a:t>Bash</a:t>
            </a:r>
            <a:r>
              <a:rPr lang="en-US" sz="2000" b="0" i="0" u="none" strike="noStrike" dirty="0">
                <a:solidFill>
                  <a:srgbClr val="201F1E"/>
                </a:solidFill>
                <a:effectLst/>
              </a:rPr>
              <a:t> we can use: </a:t>
            </a:r>
            <a:r>
              <a:rPr lang="en-US" sz="2000" b="1" i="0" u="none" strike="noStrike" dirty="0" err="1">
                <a:solidFill>
                  <a:srgbClr val="201F1E"/>
                </a:solidFill>
                <a:effectLst/>
              </a:rPr>
              <a:t>ps</a:t>
            </a:r>
            <a:r>
              <a:rPr lang="en-US" sz="2000" b="1" i="0" u="none" strike="noStrike" dirty="0">
                <a:solidFill>
                  <a:srgbClr val="201F1E"/>
                </a:solidFill>
                <a:effectLst/>
              </a:rPr>
              <a:t> &gt; file.txt. </a:t>
            </a:r>
            <a:r>
              <a:rPr lang="en-US" sz="2000" i="0" u="none" strike="noStrike" dirty="0">
                <a:solidFill>
                  <a:srgbClr val="201F1E"/>
                </a:solidFill>
                <a:effectLst/>
              </a:rPr>
              <a:t>F</a:t>
            </a:r>
            <a:r>
              <a:rPr lang="en-US" sz="2000" b="0" i="0" u="none" strike="noStrike" dirty="0">
                <a:solidFill>
                  <a:srgbClr val="201F1E"/>
                </a:solidFill>
                <a:effectLst/>
              </a:rPr>
              <a:t>ollow any Bash command with ' </a:t>
            </a:r>
            <a:r>
              <a:rPr lang="en-US" sz="2000" b="1" i="0" u="none" strike="noStrike" dirty="0">
                <a:solidFill>
                  <a:srgbClr val="201F1E"/>
                </a:solidFill>
                <a:effectLst/>
              </a:rPr>
              <a:t>--help</a:t>
            </a:r>
            <a:r>
              <a:rPr lang="en-US" sz="2000" b="0" i="0" u="none" strike="noStrike" dirty="0">
                <a:solidFill>
                  <a:srgbClr val="201F1E"/>
                </a:solidFill>
                <a:effectLst/>
              </a:rPr>
              <a:t>', to find out about the command and the options we can use with the command.</a:t>
            </a:r>
            <a:endParaRPr lang="en-GB" sz="2000" b="0" i="0" dirty="0">
              <a:solidFill>
                <a:srgbClr val="202124"/>
              </a:solidFill>
              <a:effectLst/>
            </a:endParaRPr>
          </a:p>
        </p:txBody>
      </p:sp>
    </p:spTree>
    <p:extLst>
      <p:ext uri="{BB962C8B-B14F-4D97-AF65-F5344CB8AC3E}">
        <p14:creationId xmlns:p14="http://schemas.microsoft.com/office/powerpoint/2010/main" val="355444310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700" b="1" dirty="0">
                <a:solidFill>
                  <a:schemeClr val="bg1"/>
                </a:solidFill>
              </a:rPr>
              <a:t>Bg. </a:t>
            </a:r>
            <a:r>
              <a:rPr lang="en-US" sz="4000" b="1" i="0" u="none" strike="noStrike" dirty="0">
                <a:solidFill>
                  <a:schemeClr val="bg1"/>
                </a:solidFill>
                <a:effectLst/>
                <a:latin typeface="Roboto" panose="02000000000000000000" pitchFamily="2" charset="0"/>
              </a:rPr>
              <a:t>Windows Terminal </a:t>
            </a:r>
            <a:r>
              <a:rPr lang="en-US" sz="4000" b="0" i="0" u="none" strike="noStrike" dirty="0">
                <a:solidFill>
                  <a:schemeClr val="bg1"/>
                </a:solidFill>
                <a:effectLst/>
                <a:latin typeface="Roboto" panose="02000000000000000000" pitchFamily="2" charset="0"/>
              </a:rPr>
              <a:t>&amp; Azure Cloud Shell</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739187"/>
            <a:ext cx="10748347" cy="4050550"/>
          </a:xfrm>
        </p:spPr>
        <p:txBody>
          <a:bodyPr>
            <a:noAutofit/>
          </a:bodyPr>
          <a:lstStyle/>
          <a:p>
            <a:pPr marL="0" indent="0" rtl="0">
              <a:spcBef>
                <a:spcPts val="0"/>
              </a:spcBef>
              <a:spcAft>
                <a:spcPts val="0"/>
              </a:spcAft>
              <a:buNone/>
            </a:pPr>
            <a:r>
              <a:rPr lang="en-US" dirty="0"/>
              <a:t>The new </a:t>
            </a:r>
            <a:r>
              <a:rPr lang="en-US" b="1" dirty="0"/>
              <a:t>Windows Terminal </a:t>
            </a:r>
            <a:r>
              <a:rPr lang="en-US" dirty="0"/>
              <a:t>released in Windows 11 allows us to choose from </a:t>
            </a:r>
            <a:r>
              <a:rPr lang="en-US" b="1" dirty="0"/>
              <a:t>multiple CLIs </a:t>
            </a:r>
            <a:r>
              <a:rPr lang="en-US" dirty="0"/>
              <a:t>including </a:t>
            </a:r>
            <a:r>
              <a:rPr lang="en-US" b="1" dirty="0" err="1"/>
              <a:t>Cmd</a:t>
            </a:r>
            <a:r>
              <a:rPr lang="en-US" dirty="0"/>
              <a:t> prompt, </a:t>
            </a:r>
            <a:r>
              <a:rPr lang="en-US" b="1" dirty="0"/>
              <a:t>PowerShell</a:t>
            </a:r>
            <a:r>
              <a:rPr lang="en-US" dirty="0"/>
              <a:t>, </a:t>
            </a:r>
            <a:r>
              <a:rPr lang="en-US" b="1" dirty="0"/>
              <a:t>Bash CLI </a:t>
            </a:r>
            <a:r>
              <a:rPr lang="en-US" dirty="0"/>
              <a:t>and </a:t>
            </a:r>
            <a:r>
              <a:rPr lang="en-US" b="1" dirty="0"/>
              <a:t>Azure CLI</a:t>
            </a:r>
            <a:r>
              <a:rPr lang="en-US" dirty="0"/>
              <a:t>. Some introductory videos are located below:</a:t>
            </a:r>
          </a:p>
          <a:p>
            <a:pPr>
              <a:spcBef>
                <a:spcPts val="0"/>
              </a:spcBef>
            </a:pPr>
            <a:r>
              <a:rPr lang="en-US" dirty="0">
                <a:hlinkClick r:id="rId3"/>
              </a:rPr>
              <a:t>Windows 10 v Windows 11 New features</a:t>
            </a:r>
            <a:endParaRPr lang="en-US" dirty="0">
              <a:hlinkClick r:id="rId4"/>
            </a:endParaRPr>
          </a:p>
          <a:p>
            <a:pPr>
              <a:spcBef>
                <a:spcPts val="0"/>
              </a:spcBef>
            </a:pPr>
            <a:r>
              <a:rPr lang="en-US" dirty="0">
                <a:hlinkClick r:id="rId4"/>
              </a:rPr>
              <a:t>Windows Terminal (Windows 10/11+) </a:t>
            </a:r>
            <a:endParaRPr lang="en-US" dirty="0"/>
          </a:p>
          <a:p>
            <a:pPr>
              <a:spcBef>
                <a:spcPts val="0"/>
              </a:spcBef>
            </a:pPr>
            <a:r>
              <a:rPr lang="en-US" dirty="0">
                <a:hlinkClick r:id="rId5"/>
              </a:rPr>
              <a:t>Azure Cloud Shell in Windows Terminal </a:t>
            </a:r>
            <a:r>
              <a:rPr lang="en-US" dirty="0"/>
              <a:t>(Intro)</a:t>
            </a:r>
          </a:p>
          <a:p>
            <a:pPr>
              <a:spcBef>
                <a:spcPts val="0"/>
              </a:spcBef>
            </a:pPr>
            <a:r>
              <a:rPr lang="en-US" dirty="0">
                <a:hlinkClick r:id="rId6"/>
              </a:rPr>
              <a:t>Azure Cloud Shell &amp; Azure CLI</a:t>
            </a:r>
            <a:r>
              <a:rPr lang="en-US" dirty="0"/>
              <a:t> (Intro)</a:t>
            </a:r>
          </a:p>
          <a:p>
            <a:pPr rtl="0">
              <a:spcBef>
                <a:spcPts val="0"/>
              </a:spcBef>
              <a:spcAft>
                <a:spcPts val="0"/>
              </a:spcAft>
            </a:pPr>
            <a:r>
              <a:rPr lang="en-US" dirty="0">
                <a:hlinkClick r:id="rId7"/>
              </a:rPr>
              <a:t>Azure Cloud Shell </a:t>
            </a:r>
            <a:r>
              <a:rPr lang="en-US" dirty="0"/>
              <a:t>(Commands and example use) </a:t>
            </a:r>
          </a:p>
          <a:p>
            <a:pPr rtl="0">
              <a:spcBef>
                <a:spcPts val="0"/>
              </a:spcBef>
              <a:spcAft>
                <a:spcPts val="0"/>
              </a:spcAft>
            </a:pPr>
            <a:r>
              <a:rPr lang="en-US" dirty="0">
                <a:hlinkClick r:id="rId8"/>
              </a:rPr>
              <a:t>Azure Cloud platform </a:t>
            </a:r>
            <a:r>
              <a:rPr lang="en-US" dirty="0"/>
              <a:t>(Overview)</a:t>
            </a:r>
          </a:p>
        </p:txBody>
      </p:sp>
    </p:spTree>
    <p:extLst>
      <p:ext uri="{BB962C8B-B14F-4D97-AF65-F5344CB8AC3E}">
        <p14:creationId xmlns:p14="http://schemas.microsoft.com/office/powerpoint/2010/main" val="198425083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31873" y="323340"/>
            <a:ext cx="11007055" cy="1225650"/>
          </a:xfrm>
        </p:spPr>
        <p:txBody>
          <a:bodyPr anchor="b">
            <a:normAutofit/>
          </a:bodyPr>
          <a:lstStyle/>
          <a:p>
            <a:r>
              <a:rPr lang="en-GB" sz="4800" b="1" dirty="0">
                <a:solidFill>
                  <a:schemeClr val="bg1"/>
                </a:solidFill>
              </a:rPr>
              <a:t>Bg. </a:t>
            </a:r>
            <a:r>
              <a:rPr lang="en-GB" sz="4800" dirty="0">
                <a:solidFill>
                  <a:schemeClr val="bg1"/>
                </a:solidFill>
              </a:rPr>
              <a:t>The future of CLIs: </a:t>
            </a:r>
            <a:r>
              <a:rPr lang="en-GB" sz="4800" b="1" dirty="0">
                <a:solidFill>
                  <a:schemeClr val="bg1"/>
                </a:solidFill>
              </a:rPr>
              <a:t>WARP</a:t>
            </a:r>
            <a:r>
              <a:rPr lang="en-GB" sz="4800" dirty="0">
                <a:solidFill>
                  <a:schemeClr val="bg1"/>
                </a:solidFill>
              </a:rPr>
              <a:t> </a:t>
            </a:r>
            <a:r>
              <a:rPr lang="en-GB" sz="4800" b="1" dirty="0">
                <a:solidFill>
                  <a:schemeClr val="bg1"/>
                </a:solidFill>
              </a:rPr>
              <a:t>Terminal App </a:t>
            </a:r>
          </a:p>
        </p:txBody>
      </p:sp>
      <p:cxnSp>
        <p:nvCxnSpPr>
          <p:cNvPr id="23"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97769" y="1909192"/>
            <a:ext cx="4586513" cy="3647710"/>
          </a:xfrm>
        </p:spPr>
        <p:txBody>
          <a:bodyPr>
            <a:normAutofit/>
          </a:bodyPr>
          <a:lstStyle/>
          <a:p>
            <a:pPr>
              <a:spcBef>
                <a:spcPts val="600"/>
              </a:spcBef>
            </a:pPr>
            <a:r>
              <a:rPr lang="en-GB" sz="2400" kern="10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The</a:t>
            </a:r>
            <a:r>
              <a:rPr lang="en-GB" sz="2400" b="1" kern="10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WARP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Terminal App modernises the CLI with </a:t>
            </a:r>
            <a:r>
              <a:rPr lang="en-GB" sz="2400" kern="0" dirty="0" err="1">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intelisense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AI capabilities </a:t>
            </a:r>
            <a:b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b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and much more.</a:t>
            </a:r>
          </a:p>
          <a:p>
            <a:pPr>
              <a:spcBef>
                <a:spcPts val="600"/>
              </a:spcBef>
            </a:pP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Homepage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 </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hlinkClick r:id="rId3"/>
              </a:rPr>
              <a:t>here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a:t>
            </a:r>
          </a:p>
          <a:p>
            <a:pPr>
              <a:spcBef>
                <a:spcPts val="600"/>
              </a:spcBef>
            </a:pPr>
            <a:r>
              <a:rPr lang="en-GB" sz="2400" kern="0" dirty="0" err="1">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Github</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 page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hlinkClick r:id="rId4"/>
              </a:rPr>
              <a:t>here</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t>
            </a:r>
          </a:p>
          <a:p>
            <a:pPr>
              <a:spcBef>
                <a:spcPts val="600"/>
              </a:spcBef>
            </a:pP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Article overview </a:t>
            </a: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hlinkClick r:id="rId5"/>
              </a:rPr>
              <a:t>here</a:t>
            </a: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a:t>
            </a:r>
          </a:p>
          <a:p>
            <a:pPr>
              <a:spcBef>
                <a:spcPts val="600"/>
              </a:spcBef>
            </a:pPr>
            <a:r>
              <a:rPr lang="en-GB" sz="2400" b="1" kern="0" dirty="0">
                <a:solidFill>
                  <a:schemeClr val="bg1"/>
                </a:solidFill>
                <a:effectLst/>
                <a:latin typeface="Segoe UI" panose="020B0502040204020203" pitchFamily="34" charset="0"/>
                <a:ea typeface="DengXian" panose="02010600030101010101" pitchFamily="2" charset="-122"/>
                <a:cs typeface="Times New Roman" panose="02020603050405020304" pitchFamily="18" charset="0"/>
              </a:rPr>
              <a:t>Video overview </a:t>
            </a:r>
            <a:r>
              <a:rPr lang="en-GB" sz="2400" kern="0" dirty="0">
                <a:solidFill>
                  <a:schemeClr val="bg1"/>
                </a:solidFill>
                <a:effectLst/>
                <a:latin typeface="Segoe UI" panose="020B0502040204020203" pitchFamily="34" charset="0"/>
                <a:ea typeface="DengXian" panose="02010600030101010101" pitchFamily="2" charset="-122"/>
                <a:cs typeface="Times New Roman" panose="02020603050405020304" pitchFamily="18" charset="0"/>
              </a:rPr>
              <a:t>(4mins) here:</a:t>
            </a:r>
          </a:p>
          <a:p>
            <a:pPr marL="0" indent="0">
              <a:spcBef>
                <a:spcPts val="600"/>
              </a:spcBef>
              <a:buNone/>
            </a:pPr>
            <a:r>
              <a:rPr lang="en-GB" sz="16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Currently only available on Macs. Hopefully  Android next year.</a:t>
            </a:r>
            <a:endParaRPr lang="en-GB" sz="16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video game&#10;&#10;Description automatically generated with medium confidence">
            <a:hlinkClick r:id="rId6"/>
            <a:extLst>
              <a:ext uri="{FF2B5EF4-FFF2-40B4-BE49-F238E27FC236}">
                <a16:creationId xmlns:a16="http://schemas.microsoft.com/office/drawing/2014/main" id="{2B113D21-C82B-463B-A8ED-D6F63568A00A}"/>
              </a:ext>
            </a:extLst>
          </p:cNvPr>
          <p:cNvPicPr>
            <a:picLocks noChangeAspect="1"/>
          </p:cNvPicPr>
          <p:nvPr/>
        </p:nvPicPr>
        <p:blipFill rotWithShape="1">
          <a:blip r:embed="rId7"/>
          <a:srcRect t="2031"/>
          <a:stretch/>
        </p:blipFill>
        <p:spPr>
          <a:xfrm>
            <a:off x="5545871" y="1946054"/>
            <a:ext cx="6441124" cy="3565321"/>
          </a:xfrm>
          <a:prstGeom prst="rect">
            <a:avLst/>
          </a:prstGeom>
        </p:spPr>
      </p:pic>
      <p:pic>
        <p:nvPicPr>
          <p:cNvPr id="7" name="Graphic 6" descr="Cursor with solid fill">
            <a:extLst>
              <a:ext uri="{FF2B5EF4-FFF2-40B4-BE49-F238E27FC236}">
                <a16:creationId xmlns:a16="http://schemas.microsoft.com/office/drawing/2014/main" id="{FBD8D187-D2CD-9CEE-60AB-3E5FDE5D485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937382" y="4722762"/>
            <a:ext cx="2371353" cy="2371353"/>
          </a:xfrm>
          <a:prstGeom prst="rect">
            <a:avLst/>
          </a:prstGeom>
        </p:spPr>
      </p:pic>
    </p:spTree>
    <p:extLst>
      <p:ext uri="{BB962C8B-B14F-4D97-AF65-F5344CB8AC3E}">
        <p14:creationId xmlns:p14="http://schemas.microsoft.com/office/powerpoint/2010/main" val="51636619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Student Activity: Assignment Task 2</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07000"/>
              </a:lnSpc>
              <a:spcAft>
                <a:spcPts val="800"/>
              </a:spcAft>
              <a:buNone/>
            </a:pPr>
            <a:r>
              <a:rPr lang="en-GB" sz="3200" b="1" dirty="0">
                <a:solidFill>
                  <a:srgbClr val="201F1E"/>
                </a:solidFill>
                <a:effectLst/>
                <a:latin typeface="Arial" panose="020B0604020202020204" pitchFamily="34" charset="0"/>
                <a:ea typeface="Calibri" panose="020F0502020204030204" pitchFamily="34" charset="0"/>
                <a:cs typeface="Times New Roman" panose="02020603050405020304" pitchFamily="18" charset="0"/>
              </a:rPr>
              <a:t>Use of Windows OS CLI commands.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11785">
              <a:lnSpc>
                <a:spcPct val="107000"/>
              </a:lnSpc>
              <a:spcAft>
                <a:spcPts val="800"/>
              </a:spcAft>
            </a:pPr>
            <a:r>
              <a:rPr lang="en-GB" sz="3200" dirty="0"/>
              <a:t>Document the use of approx. 10 Batch or PowerShell commands, with screenshots and accompanying narration. </a:t>
            </a:r>
          </a:p>
          <a:p>
            <a:pPr marL="311785">
              <a:lnSpc>
                <a:spcPct val="107000"/>
              </a:lnSpc>
              <a:spcAft>
                <a:spcPts val="800"/>
              </a:spcAft>
            </a:pPr>
            <a:r>
              <a:rPr lang="en-GB" sz="3200" dirty="0"/>
              <a:t>No more than 350 words, cite several reference sources.</a:t>
            </a:r>
          </a:p>
          <a:p>
            <a:pPr marL="311785">
              <a:lnSpc>
                <a:spcPct val="107000"/>
              </a:lnSpc>
              <a:spcAft>
                <a:spcPts val="800"/>
              </a:spcAft>
            </a:pPr>
            <a:r>
              <a:rPr lang="en-GB" sz="3200" dirty="0"/>
              <a:t>Try Bat commands from the handout on Moodle: </a:t>
            </a:r>
            <a:br>
              <a:rPr lang="en-GB" sz="3200" dirty="0"/>
            </a:br>
            <a:r>
              <a:rPr lang="en-GB" sz="3200" b="1" dirty="0">
                <a:highlight>
                  <a:srgbClr val="FFFF00"/>
                </a:highlight>
              </a:rPr>
              <a:t>Cheat sheet: More advanced Bat commands</a:t>
            </a:r>
            <a:r>
              <a:rPr lang="en-GB" sz="3200" b="1" dirty="0"/>
              <a:t>.</a:t>
            </a:r>
          </a:p>
          <a:p>
            <a:pPr marL="311785">
              <a:lnSpc>
                <a:spcPct val="107000"/>
              </a:lnSpc>
              <a:spcAft>
                <a:spcPts val="800"/>
              </a:spcAft>
            </a:pPr>
            <a:endParaRPr lang="en-GB" sz="3200" dirty="0"/>
          </a:p>
          <a:p>
            <a:pPr marL="83185" indent="0">
              <a:lnSpc>
                <a:spcPct val="107000"/>
              </a:lnSpc>
              <a:spcAft>
                <a:spcPts val="800"/>
              </a:spcAft>
              <a:buNone/>
            </a:pPr>
            <a:endParaRPr lang="en-GB" sz="3200" dirty="0"/>
          </a:p>
        </p:txBody>
      </p:sp>
    </p:spTree>
    <p:extLst>
      <p:ext uri="{BB962C8B-B14F-4D97-AF65-F5344CB8AC3E}">
        <p14:creationId xmlns:p14="http://schemas.microsoft.com/office/powerpoint/2010/main" val="104990402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01257"/>
            <a:ext cx="10356528" cy="1033669"/>
          </a:xfrm>
        </p:spPr>
        <p:txBody>
          <a:bodyPr>
            <a:normAutofit/>
          </a:bodyPr>
          <a:lstStyle/>
          <a:p>
            <a:pPr>
              <a:lnSpc>
                <a:spcPct val="107000"/>
              </a:lnSpc>
              <a:spcAft>
                <a:spcPts val="800"/>
              </a:spcAft>
            </a:pPr>
            <a:r>
              <a:rPr lang="en-GB" b="1" dirty="0">
                <a:solidFill>
                  <a:schemeClr val="bg1"/>
                </a:solidFill>
              </a:rPr>
              <a:t>Tip: Extending Bat commands with switches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fontScale="92500"/>
          </a:bodyPr>
          <a:lstStyle/>
          <a:p>
            <a:pPr marL="342900" lvl="0" indent="-342900">
              <a:lnSpc>
                <a:spcPct val="107000"/>
              </a:lnSpc>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Options are used to alter batch commands and are sometimes known as options/switches/parameters.</a:t>
            </a:r>
            <a:endParaRPr lang="en-GB"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Basic commands are absolutely fine for the assignment. For the full set of marks available, try and use a </a:t>
            </a:r>
            <a:r>
              <a:rPr lang="en-GB"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few</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commands with an additional switch e.g. </a:t>
            </a:r>
            <a:r>
              <a:rPr lang="en-GB" b="1" kern="100"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dir</a:t>
            </a:r>
            <a:r>
              <a:rPr lang="en-GB"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 </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For other </a:t>
            </a:r>
            <a:r>
              <a:rPr lang="en-GB" kern="100"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dir</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switches see the list here: </a:t>
            </a:r>
            <a:r>
              <a:rPr lang="en-GB" u="sng" kern="100" dirty="0" err="1">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dir</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 | Microsoft Learn</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p>
          <a:p>
            <a:pPr marL="342900" lvl="0"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For some additional Batch switch examples, click here: </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4"/>
              </a:rPr>
              <a:t>Windows Batch Switch examples</a:t>
            </a:r>
            <a:r>
              <a:rPr lang="en-GB" kern="100" dirty="0">
                <a:effectLst/>
                <a:latin typeface="Calibri" panose="020F0502020204030204" pitchFamily="34" charset="0"/>
                <a:ea typeface="DengXian" panose="02010600030101010101" pitchFamily="2" charset="-122"/>
                <a:cs typeface="Calibri" panose="020F0502020204030204" pitchFamily="34" charset="0"/>
              </a:rPr>
              <a:t>.</a:t>
            </a:r>
          </a:p>
          <a:p>
            <a:pPr marL="342900" lvl="0"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Full list here: </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5"/>
              </a:rPr>
              <a:t>Windows commands | Microsoft Learn</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t>
            </a:r>
            <a:endParaRPr lang="en-GB" sz="4400" dirty="0"/>
          </a:p>
          <a:p>
            <a:pPr marL="83185" indent="0">
              <a:lnSpc>
                <a:spcPct val="107000"/>
              </a:lnSpc>
              <a:spcAft>
                <a:spcPts val="800"/>
              </a:spcAft>
              <a:buNone/>
            </a:pPr>
            <a:endParaRPr lang="en-GB" sz="4400" dirty="0"/>
          </a:p>
        </p:txBody>
      </p:sp>
    </p:spTree>
    <p:extLst>
      <p:ext uri="{BB962C8B-B14F-4D97-AF65-F5344CB8AC3E}">
        <p14:creationId xmlns:p14="http://schemas.microsoft.com/office/powerpoint/2010/main" val="72950103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92181320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1680" y="278535"/>
            <a:ext cx="11172481" cy="1033669"/>
          </a:xfrm>
        </p:spPr>
        <p:txBody>
          <a:bodyPr>
            <a:normAutofit fontScale="90000"/>
          </a:bodyPr>
          <a:lstStyle/>
          <a:p>
            <a:pPr>
              <a:lnSpc>
                <a:spcPct val="107000"/>
              </a:lnSpc>
              <a:spcAft>
                <a:spcPts val="800"/>
              </a:spcAft>
            </a:pPr>
            <a:r>
              <a:rPr lang="en-GB" sz="5300" dirty="0">
                <a:solidFill>
                  <a:schemeClr val="bg1"/>
                </a:solidFill>
              </a:rPr>
              <a:t>Bg. </a:t>
            </a:r>
            <a:r>
              <a:rPr lang="en-GB" dirty="0">
                <a:solidFill>
                  <a:schemeClr val="bg1"/>
                </a:solidFill>
              </a:rPr>
              <a:t>CMD &amp; Windows Server &amp; Network Management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342900" lvl="0" indent="-342900">
              <a:lnSpc>
                <a:spcPct val="107000"/>
              </a:lnSpc>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Whereas these more advanced commands are covered in other Network &amp; Server Management modules at L5 &amp; L6. Here is an example Server Management command: </a:t>
            </a:r>
          </a:p>
          <a:p>
            <a:pPr marL="800100" lvl="1" indent="-342900">
              <a:lnSpc>
                <a:spcPct val="107000"/>
              </a:lnSpc>
              <a:buFont typeface="Symbol" panose="05050102010706020507" pitchFamily="18" charset="2"/>
              <a:buChar char=""/>
            </a:pPr>
            <a:r>
              <a:rPr lang="en-GB" sz="2000" b="1" kern="100" dirty="0" err="1">
                <a:effectLst/>
                <a:latin typeface="Segoe UI" panose="020B0502040204020203" pitchFamily="34" charset="0"/>
                <a:ea typeface="DengXian" panose="02010600030101010101" pitchFamily="2" charset="-122"/>
                <a:cs typeface="Calibri" panose="020F0502020204030204" pitchFamily="34" charset="0"/>
              </a:rPr>
              <a:t>wbadmin</a:t>
            </a:r>
            <a:r>
              <a:rPr lang="en-GB" sz="2000" b="1" kern="100" dirty="0">
                <a:effectLst/>
                <a:latin typeface="Segoe UI" panose="020B0502040204020203" pitchFamily="34" charset="0"/>
                <a:ea typeface="DengXian" panose="02010600030101010101" pitchFamily="2" charset="-122"/>
                <a:cs typeface="Calibri" panose="020F0502020204030204" pitchFamily="34" charset="0"/>
              </a:rPr>
              <a:t> enable backup</a:t>
            </a:r>
            <a:r>
              <a:rPr lang="en-GB" sz="2000" kern="100" dirty="0">
                <a:effectLst/>
                <a:latin typeface="Calibri" panose="020F0502020204030204" pitchFamily="34" charset="0"/>
                <a:ea typeface="DengXian" panose="02010600030101010101" pitchFamily="2" charset="-122"/>
                <a:cs typeface="Calibri" panose="020F0502020204030204" pitchFamily="34" charset="0"/>
              </a:rPr>
              <a:t> - Creates and enables a daily backup schedule or modifies an existing backup schedule. With no parameters specified, it displays the currently scheduled backup settings.</a:t>
            </a:r>
          </a:p>
          <a:p>
            <a:pPr marL="342900" lvl="0" indent="-342900">
              <a:lnSpc>
                <a:spcPct val="107000"/>
              </a:lnSpc>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Windows Built-in CMD commands for Sever Management: </a:t>
            </a:r>
            <a:r>
              <a:rPr lang="en-GB" sz="2400"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Windows commands | Microsoft Learn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Windows Server Management: </a:t>
            </a:r>
            <a:r>
              <a:rPr lang="en-GB" sz="2400"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4"/>
              </a:rPr>
              <a:t>Windows Server documentation | Microsoft Learn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p:txBody>
      </p:sp>
    </p:spTree>
    <p:extLst>
      <p:ext uri="{BB962C8B-B14F-4D97-AF65-F5344CB8AC3E}">
        <p14:creationId xmlns:p14="http://schemas.microsoft.com/office/powerpoint/2010/main" val="61023320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94255415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fontScale="90000"/>
          </a:bodyPr>
          <a:lstStyle/>
          <a:p>
            <a:r>
              <a:rPr lang="en-GB" sz="4800" b="1" dirty="0">
                <a:solidFill>
                  <a:srgbClr val="7030A0"/>
                </a:solidFill>
                <a:highlight>
                  <a:srgbClr val="FFFF00"/>
                </a:highlight>
              </a:rPr>
              <a:t>Try:</a:t>
            </a:r>
            <a:r>
              <a:rPr lang="en-GB" sz="4400" b="1" dirty="0">
                <a:solidFill>
                  <a:srgbClr val="FFFFFF"/>
                </a:solidFill>
              </a:rPr>
              <a:t> </a:t>
            </a:r>
            <a:r>
              <a:rPr lang="en-GB" sz="4000" b="1" dirty="0">
                <a:solidFill>
                  <a:srgbClr val="FFFFFF"/>
                </a:solidFill>
              </a:rPr>
              <a:t>Open System tools from the command prompt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675" y="1768290"/>
            <a:ext cx="8196484" cy="4905470"/>
          </a:xfrm>
        </p:spPr>
        <p:txBody>
          <a:bodyPr>
            <a:noAutofit/>
          </a:bodyPr>
          <a:lstStyle/>
          <a:p>
            <a:pPr marL="0" indent="0">
              <a:lnSpc>
                <a:spcPct val="100000"/>
              </a:lnSpc>
              <a:spcBef>
                <a:spcPts val="0"/>
              </a:spcBef>
              <a:buNone/>
            </a:pPr>
            <a:r>
              <a:rPr lang="en-GB" dirty="0">
                <a:solidFill>
                  <a:srgbClr val="202124"/>
                </a:solidFill>
              </a:rPr>
              <a:t>Windows performance monitoring and management tools can be opened directly from the command prompt e.g. Open the </a:t>
            </a:r>
            <a:r>
              <a:rPr lang="en-GB" b="1" dirty="0" err="1">
                <a:solidFill>
                  <a:srgbClr val="202124"/>
                </a:solidFill>
              </a:rPr>
              <a:t>cmd</a:t>
            </a:r>
            <a:r>
              <a:rPr lang="en-GB" dirty="0">
                <a:solidFill>
                  <a:srgbClr val="202124"/>
                </a:solidFill>
              </a:rPr>
              <a:t> cli and type:</a:t>
            </a:r>
          </a:p>
          <a:p>
            <a:pPr>
              <a:lnSpc>
                <a:spcPct val="100000"/>
              </a:lnSpc>
              <a:spcBef>
                <a:spcPts val="0"/>
              </a:spcBef>
            </a:pPr>
            <a:r>
              <a:rPr lang="en-GB" b="1" i="0" dirty="0" err="1">
                <a:solidFill>
                  <a:srgbClr val="040C28"/>
                </a:solidFill>
                <a:effectLst/>
                <a:latin typeface="Google Sans"/>
              </a:rPr>
              <a:t>Taskmgr</a:t>
            </a:r>
            <a:r>
              <a:rPr lang="en-GB" b="0" i="0" dirty="0">
                <a:solidFill>
                  <a:srgbClr val="040C28"/>
                </a:solidFill>
                <a:effectLst/>
                <a:latin typeface="Google Sans"/>
              </a:rPr>
              <a:t> – Task Manager</a:t>
            </a:r>
            <a:endParaRPr lang="en-GB" b="0" i="0" dirty="0">
              <a:solidFill>
                <a:srgbClr val="202124"/>
              </a:solidFill>
              <a:effectLst/>
              <a:latin typeface="Google Sans"/>
            </a:endParaRPr>
          </a:p>
          <a:p>
            <a:pPr>
              <a:lnSpc>
                <a:spcPct val="100000"/>
              </a:lnSpc>
              <a:spcBef>
                <a:spcPts val="0"/>
              </a:spcBef>
            </a:pPr>
            <a:r>
              <a:rPr lang="en-GB" b="1" i="0" dirty="0" err="1">
                <a:solidFill>
                  <a:srgbClr val="040C28"/>
                </a:solidFill>
                <a:effectLst/>
                <a:latin typeface="Google Sans"/>
              </a:rPr>
              <a:t>Perfmon</a:t>
            </a:r>
            <a:r>
              <a:rPr lang="en-GB" b="0" i="0" dirty="0">
                <a:solidFill>
                  <a:srgbClr val="040C28"/>
                </a:solidFill>
                <a:effectLst/>
                <a:latin typeface="Google Sans"/>
              </a:rPr>
              <a:t> - Performance monitor</a:t>
            </a:r>
          </a:p>
          <a:p>
            <a:pPr>
              <a:lnSpc>
                <a:spcPct val="100000"/>
              </a:lnSpc>
              <a:spcBef>
                <a:spcPts val="0"/>
              </a:spcBef>
            </a:pPr>
            <a:r>
              <a:rPr lang="en-GB" b="1" i="0" dirty="0" err="1">
                <a:solidFill>
                  <a:srgbClr val="202124"/>
                </a:solidFill>
                <a:effectLst/>
                <a:latin typeface="Google Sans"/>
              </a:rPr>
              <a:t>perfmon</a:t>
            </a:r>
            <a:r>
              <a:rPr lang="en-GB" b="1" i="0" dirty="0">
                <a:solidFill>
                  <a:srgbClr val="202124"/>
                </a:solidFill>
                <a:effectLst/>
                <a:latin typeface="Google Sans"/>
              </a:rPr>
              <a:t> /</a:t>
            </a:r>
            <a:r>
              <a:rPr lang="en-GB" b="1" i="0" dirty="0" err="1">
                <a:solidFill>
                  <a:srgbClr val="202124"/>
                </a:solidFill>
                <a:effectLst/>
                <a:latin typeface="Google Sans"/>
              </a:rPr>
              <a:t>rel</a:t>
            </a:r>
            <a:r>
              <a:rPr lang="en-GB" b="1" i="0" dirty="0">
                <a:solidFill>
                  <a:srgbClr val="202124"/>
                </a:solidFill>
                <a:effectLst/>
                <a:latin typeface="Google Sans"/>
              </a:rPr>
              <a:t> </a:t>
            </a:r>
            <a:r>
              <a:rPr lang="en-GB" b="0" i="0" dirty="0">
                <a:solidFill>
                  <a:srgbClr val="202124"/>
                </a:solidFill>
                <a:effectLst/>
                <a:latin typeface="Google Sans"/>
              </a:rPr>
              <a:t>– Reliability monitor</a:t>
            </a:r>
            <a:endParaRPr lang="en-GB" b="0" i="0" dirty="0">
              <a:solidFill>
                <a:srgbClr val="040C28"/>
              </a:solidFill>
              <a:effectLst/>
              <a:latin typeface="Google Sans"/>
            </a:endParaRPr>
          </a:p>
          <a:p>
            <a:pPr>
              <a:lnSpc>
                <a:spcPct val="100000"/>
              </a:lnSpc>
              <a:spcBef>
                <a:spcPts val="0"/>
              </a:spcBef>
            </a:pPr>
            <a:r>
              <a:rPr lang="en-GB" b="1" i="0" dirty="0" err="1">
                <a:solidFill>
                  <a:srgbClr val="040C28"/>
                </a:solidFill>
                <a:effectLst/>
                <a:latin typeface="Google Sans"/>
              </a:rPr>
              <a:t>Eventvwr</a:t>
            </a:r>
            <a:r>
              <a:rPr lang="en-GB" b="0" i="0" dirty="0">
                <a:solidFill>
                  <a:srgbClr val="040C28"/>
                </a:solidFill>
                <a:effectLst/>
                <a:latin typeface="Google Sans"/>
              </a:rPr>
              <a:t> – Event viewer</a:t>
            </a:r>
            <a:endParaRPr lang="en-GB" dirty="0">
              <a:solidFill>
                <a:srgbClr val="202124"/>
              </a:solidFill>
              <a:latin typeface="Google Sans"/>
            </a:endParaRPr>
          </a:p>
          <a:p>
            <a:pPr>
              <a:lnSpc>
                <a:spcPct val="100000"/>
              </a:lnSpc>
              <a:spcBef>
                <a:spcPts val="0"/>
              </a:spcBef>
            </a:pPr>
            <a:r>
              <a:rPr lang="en-GB" b="1" i="0" dirty="0" err="1">
                <a:solidFill>
                  <a:srgbClr val="040C28"/>
                </a:solidFill>
                <a:effectLst/>
                <a:latin typeface="Google Sans"/>
              </a:rPr>
              <a:t>Resmon</a:t>
            </a:r>
            <a:r>
              <a:rPr lang="en-GB" b="0" i="0" dirty="0">
                <a:solidFill>
                  <a:srgbClr val="040C28"/>
                </a:solidFill>
                <a:effectLst/>
                <a:latin typeface="Google Sans"/>
              </a:rPr>
              <a:t> – Resource Monitor</a:t>
            </a:r>
            <a:endParaRPr lang="en-GB" b="1" dirty="0">
              <a:solidFill>
                <a:srgbClr val="202124"/>
              </a:solidFill>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8089" y="2556326"/>
            <a:ext cx="4774174" cy="22969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38306566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9310494" cy="1033669"/>
          </a:xfrm>
        </p:spPr>
        <p:txBody>
          <a:bodyPr>
            <a:normAutofit/>
          </a:bodyPr>
          <a:lstStyle/>
          <a:p>
            <a:r>
              <a:rPr lang="en-GB" b="1" dirty="0">
                <a:solidFill>
                  <a:schemeClr val="bg1"/>
                </a:solidFill>
              </a:rPr>
              <a:t>Task 2: Assignment tip.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7279" y="1771276"/>
            <a:ext cx="7704944" cy="4866936"/>
          </a:xfrm>
        </p:spPr>
        <p:txBody>
          <a:bodyPr>
            <a:normAutofit/>
          </a:bodyPr>
          <a:lstStyle/>
          <a:p>
            <a:r>
              <a:rPr lang="en-GB" sz="3200" dirty="0"/>
              <a:t>Include approx. 10 commands.</a:t>
            </a:r>
          </a:p>
          <a:p>
            <a:r>
              <a:rPr lang="en-GB" sz="3200" dirty="0"/>
              <a:t>Screenshot and brief description for each.</a:t>
            </a:r>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6076" y="1777965"/>
            <a:ext cx="3810000" cy="3848100"/>
          </a:xfrm>
          <a:prstGeom prst="rect">
            <a:avLst/>
          </a:prstGeom>
        </p:spPr>
      </p:pic>
      <p:sp>
        <p:nvSpPr>
          <p:cNvPr id="11" name="TextBox 10">
            <a:extLst>
              <a:ext uri="{FF2B5EF4-FFF2-40B4-BE49-F238E27FC236}">
                <a16:creationId xmlns:a16="http://schemas.microsoft.com/office/drawing/2014/main" id="{7612F63F-BDB8-49E7-85C3-442E3FAD9920}"/>
              </a:ext>
            </a:extLst>
          </p:cNvPr>
          <p:cNvSpPr txBox="1"/>
          <p:nvPr/>
        </p:nvSpPr>
        <p:spPr>
          <a:xfrm>
            <a:off x="8596858" y="5626065"/>
            <a:ext cx="3099217"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59844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EB9A-5D80-426D-9086-3296B3C9A093}"/>
              </a:ext>
            </a:extLst>
          </p:cNvPr>
          <p:cNvSpPr>
            <a:spLocks noGrp="1"/>
          </p:cNvSpPr>
          <p:nvPr>
            <p:ph type="title"/>
          </p:nvPr>
        </p:nvSpPr>
        <p:spPr>
          <a:solidFill>
            <a:srgbClr val="002060"/>
          </a:solidFill>
        </p:spPr>
        <p:txBody>
          <a:bodyPr/>
          <a:lstStyle/>
          <a:p>
            <a:r>
              <a:rPr lang="en-GB" sz="6000" dirty="0">
                <a:solidFill>
                  <a:schemeClr val="bg1"/>
                </a:solidFill>
              </a:rPr>
              <a:t>Bg. </a:t>
            </a:r>
            <a:r>
              <a:rPr lang="en-GB" dirty="0">
                <a:solidFill>
                  <a:schemeClr val="bg1"/>
                </a:solidFill>
              </a:rPr>
              <a:t>Bat switches</a:t>
            </a:r>
          </a:p>
        </p:txBody>
      </p:sp>
      <p:sp>
        <p:nvSpPr>
          <p:cNvPr id="3" name="Content Placeholder 2">
            <a:extLst>
              <a:ext uri="{FF2B5EF4-FFF2-40B4-BE49-F238E27FC236}">
                <a16:creationId xmlns:a16="http://schemas.microsoft.com/office/drawing/2014/main" id="{8FF636B2-AB4B-42A9-A9B2-CDA16BC73A83}"/>
              </a:ext>
            </a:extLst>
          </p:cNvPr>
          <p:cNvSpPr>
            <a:spLocks noGrp="1"/>
          </p:cNvSpPr>
          <p:nvPr>
            <p:ph idx="1"/>
          </p:nvPr>
        </p:nvSpPr>
        <p:spPr>
          <a:solidFill>
            <a:schemeClr val="bg1">
              <a:lumMod val="85000"/>
            </a:schemeClr>
          </a:solidFill>
        </p:spPr>
        <p:txBody>
          <a:bodyPr>
            <a:normAutofit/>
          </a:bodyPr>
          <a:lstStyle/>
          <a:p>
            <a:r>
              <a:rPr lang="en-GB" dirty="0"/>
              <a:t>Switches modify how a command runs.</a:t>
            </a:r>
          </a:p>
          <a:p>
            <a:r>
              <a:rPr lang="en-GB" dirty="0"/>
              <a:t>They start with a </a:t>
            </a:r>
            <a:r>
              <a:rPr lang="en-GB" b="1" dirty="0"/>
              <a:t>forward slash ‘</a:t>
            </a:r>
            <a:r>
              <a:rPr lang="en-GB" dirty="0"/>
              <a:t>/</a:t>
            </a:r>
            <a:r>
              <a:rPr lang="en-GB" b="1" dirty="0"/>
              <a:t>’</a:t>
            </a:r>
            <a:r>
              <a:rPr lang="en-GB" dirty="0"/>
              <a:t> followed by a letter or symbol.</a:t>
            </a:r>
          </a:p>
          <a:p>
            <a:r>
              <a:rPr lang="en-GB" dirty="0"/>
              <a:t>To find out the description of a command, why and how to use it, and the available switches to use with it, use the ‘</a:t>
            </a:r>
            <a:r>
              <a:rPr lang="en-GB" b="1" dirty="0"/>
              <a:t>help</a:t>
            </a:r>
            <a:r>
              <a:rPr lang="en-GB" dirty="0"/>
              <a:t>’ command followed by the command you want to use e.g. </a:t>
            </a:r>
            <a:r>
              <a:rPr lang="en-GB" b="1" dirty="0"/>
              <a:t>help dir</a:t>
            </a:r>
            <a:r>
              <a:rPr lang="en-GB" dirty="0"/>
              <a:t>. Or you can use the help switch ‘/?’ instead as follows: </a:t>
            </a:r>
            <a:r>
              <a:rPr lang="en-GB" b="1" dirty="0" err="1"/>
              <a:t>dir</a:t>
            </a:r>
            <a:r>
              <a:rPr lang="en-GB" b="1" dirty="0"/>
              <a:t> /?</a:t>
            </a:r>
            <a:endParaRPr lang="en-GB" dirty="0"/>
          </a:p>
          <a:p>
            <a:r>
              <a:rPr lang="en-GB" dirty="0"/>
              <a:t>E.g. The command ‘</a:t>
            </a:r>
            <a:r>
              <a:rPr lang="en-GB" dirty="0" err="1"/>
              <a:t>dir</a:t>
            </a:r>
            <a:r>
              <a:rPr lang="en-GB" dirty="0"/>
              <a:t>’, will generate a directory-list. Using the switch ‘/od’ after </a:t>
            </a:r>
            <a:r>
              <a:rPr lang="en-GB" dirty="0" err="1"/>
              <a:t>dir</a:t>
            </a:r>
            <a:r>
              <a:rPr lang="en-GB" dirty="0"/>
              <a:t>, will generate a directory-list in (o)</a:t>
            </a:r>
            <a:r>
              <a:rPr lang="en-GB" b="1" dirty="0"/>
              <a:t>order</a:t>
            </a:r>
            <a:r>
              <a:rPr lang="en-GB" dirty="0"/>
              <a:t> of the (d)</a:t>
            </a:r>
            <a:r>
              <a:rPr lang="en-GB" b="1" dirty="0"/>
              <a:t>dates</a:t>
            </a:r>
            <a:r>
              <a:rPr lang="en-GB" dirty="0"/>
              <a:t> that the files/directories were last modified.</a:t>
            </a:r>
          </a:p>
          <a:p>
            <a:pPr lvl="1"/>
            <a:r>
              <a:rPr lang="en-GB" b="1" dirty="0" err="1">
                <a:latin typeface="Courier New" panose="02070309020205020404" pitchFamily="49" charset="0"/>
                <a:cs typeface="Courier New" panose="02070309020205020404" pitchFamily="49" charset="0"/>
              </a:rPr>
              <a:t>dir</a:t>
            </a:r>
            <a:r>
              <a:rPr lang="en-GB" b="1" dirty="0">
                <a:latin typeface="Courier New" panose="02070309020205020404" pitchFamily="49" charset="0"/>
                <a:cs typeface="Courier New" panose="02070309020205020404" pitchFamily="49" charset="0"/>
              </a:rPr>
              <a:t> /od</a:t>
            </a:r>
          </a:p>
        </p:txBody>
      </p:sp>
    </p:spTree>
    <p:extLst>
      <p:ext uri="{BB962C8B-B14F-4D97-AF65-F5344CB8AC3E}">
        <p14:creationId xmlns:p14="http://schemas.microsoft.com/office/powerpoint/2010/main" val="41270986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t>
            </a:r>
            <a:r>
              <a:rPr lang="en-GB" dirty="0">
                <a:latin typeface="Calibri" panose="020F0502020204030204" pitchFamily="34" charset="0"/>
                <a:ea typeface="DengXian" panose="02010600030101010101" pitchFamily="2" charset="-122"/>
                <a:cs typeface="Times New Roman" panose="02020603050405020304" pitchFamily="18" charset="0"/>
              </a:rPr>
              <a:t>so that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everyone equally benefits from question </a:t>
            </a:r>
            <a:r>
              <a:rPr lang="en-GB" sz="2800" dirty="0">
                <a:ea typeface="DengXian" panose="02010600030101010101" pitchFamily="2" charset="-122"/>
                <a:cs typeface="Times New Roman" panose="02020603050405020304" pitchFamily="18" charset="0"/>
              </a:rPr>
              <a:t>answers and advice,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please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tutorial</a:t>
            </a:r>
            <a:r>
              <a:rPr lang="en-GB" sz="2800"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email a module tutor and they will get back to you asap. </a:t>
            </a:r>
            <a:r>
              <a:rPr lang="en-GB" dirty="0">
                <a:latin typeface="Calibri" panose="020F0502020204030204" pitchFamily="34" charset="0"/>
                <a:ea typeface="DengXian" panose="02010600030101010101" pitchFamily="2" charset="-122"/>
                <a:cs typeface="Times New Roman" panose="02020603050405020304" pitchFamily="18" charset="0"/>
              </a:rPr>
              <a:t>D</a:t>
            </a:r>
            <a:r>
              <a:rPr lang="en-GB" sz="2800" dirty="0">
                <a:effectLst/>
                <a:latin typeface="Calibri" panose="020F0502020204030204" pitchFamily="34" charset="0"/>
                <a:ea typeface="DengXian" panose="02010600030101010101" pitchFamily="2" charset="-122"/>
                <a:cs typeface="Times New Roman" panose="02020603050405020304" pitchFamily="18" charset="0"/>
              </a:rPr>
              <a:t>ue to the number of modules and students tutors teach, apologies in advance, it may take a little while to get back to you.</a:t>
            </a:r>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Tree>
    <p:extLst>
      <p:ext uri="{BB962C8B-B14F-4D97-AF65-F5344CB8AC3E}">
        <p14:creationId xmlns:p14="http://schemas.microsoft.com/office/powerpoint/2010/main" val="304822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2981</TotalTime>
  <Words>10469</Words>
  <Application>Microsoft Office PowerPoint</Application>
  <PresentationFormat>Widescreen</PresentationFormat>
  <Paragraphs>790</Paragraphs>
  <Slides>115</Slides>
  <Notes>90</Notes>
  <HiddenSlides>0</HiddenSlides>
  <MMClips>1</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115</vt:i4>
      </vt:variant>
    </vt:vector>
  </HeadingPairs>
  <TitlesOfParts>
    <vt:vector size="132" baseType="lpstr">
      <vt:lpstr>-apple-system</vt:lpstr>
      <vt:lpstr>DengXian</vt:lpstr>
      <vt:lpstr>Google Sans</vt:lpstr>
      <vt:lpstr>Aptos</vt:lpstr>
      <vt:lpstr>arial</vt:lpstr>
      <vt:lpstr>arial</vt:lpstr>
      <vt:lpstr>Calibri</vt:lpstr>
      <vt:lpstr>Calibri Light</vt:lpstr>
      <vt:lpstr>Courier New</vt:lpstr>
      <vt:lpstr>Georgia</vt:lpstr>
      <vt:lpstr>Lato</vt:lpstr>
      <vt:lpstr>open sans</vt:lpstr>
      <vt:lpstr>Roboto</vt:lpstr>
      <vt:lpstr>Segoe UI</vt:lpstr>
      <vt:lpstr>Symbol</vt:lpstr>
      <vt:lpstr>Times New Roman</vt:lpstr>
      <vt:lpstr>Office Theme</vt:lpstr>
      <vt:lpstr> 3: System Performance &amp; File Management</vt:lpstr>
      <vt:lpstr>Deck structure: Section 1: Lecture/Demo slides Section 2: Tutorial slides</vt:lpstr>
      <vt:lpstr>Section 1:  OS Lecture</vt:lpstr>
      <vt:lpstr>Introduction</vt:lpstr>
      <vt:lpstr>Part 1: </vt:lpstr>
      <vt:lpstr>Demo: System Monitoring</vt:lpstr>
      <vt:lpstr>Demo: System Monitoring</vt:lpstr>
      <vt:lpstr>Bg. Demo support slides</vt:lpstr>
      <vt:lpstr>Power User</vt:lpstr>
      <vt:lpstr>Windows: Task Manager</vt:lpstr>
      <vt:lpstr>Bg. Windows: Task Manager</vt:lpstr>
      <vt:lpstr>Windows: Task Manager</vt:lpstr>
      <vt:lpstr>Task Manager: Performance tab</vt:lpstr>
      <vt:lpstr>System: About &gt; Memory</vt:lpstr>
      <vt:lpstr>Performance: Memory</vt:lpstr>
      <vt:lpstr>Performance: App History</vt:lpstr>
      <vt:lpstr>Performance: Startup</vt:lpstr>
      <vt:lpstr>Performance: Startup</vt:lpstr>
      <vt:lpstr>Task Manager: Users</vt:lpstr>
      <vt:lpstr>Task Manager: Users</vt:lpstr>
      <vt:lpstr>Task Manager: Users – Terminate programs</vt:lpstr>
      <vt:lpstr>Bg. Task Manager: Details and Services tabs</vt:lpstr>
      <vt:lpstr>Microsoft: Process Explorer</vt:lpstr>
      <vt:lpstr>Bg. Video: MS Process Explorer</vt:lpstr>
      <vt:lpstr>Open Source: Process Hacker</vt:lpstr>
      <vt:lpstr>Reliability Monitor</vt:lpstr>
      <vt:lpstr>Reliability Monitor</vt:lpstr>
      <vt:lpstr>Reliability Monitor</vt:lpstr>
      <vt:lpstr>PowerPoint Presentation</vt:lpstr>
      <vt:lpstr>Reliability Monitor</vt:lpstr>
      <vt:lpstr>Reliability Monitor: Copy data for reporting</vt:lpstr>
      <vt:lpstr>Bg. Video: Reliability Monitor</vt:lpstr>
      <vt:lpstr>Windows: WinDbg tool</vt:lpstr>
      <vt:lpstr>WinDbg tool: Dump file analysis</vt:lpstr>
      <vt:lpstr>Bg. Example: WinDbg Dump file analysis</vt:lpstr>
      <vt:lpstr>Bg. Video: WinDbg tool</vt:lpstr>
      <vt:lpstr>Windows: Event Viewer</vt:lpstr>
      <vt:lpstr>Event Viewer: Event properties</vt:lpstr>
      <vt:lpstr>Event Viewer: Event properties + Copy</vt:lpstr>
      <vt:lpstr>Log info:</vt:lpstr>
      <vt:lpstr>Example: SolarWinds Event Log Analyzer</vt:lpstr>
      <vt:lpstr>PowerPoint Presentation</vt:lpstr>
      <vt:lpstr>Event Viewer</vt:lpstr>
      <vt:lpstr>Bg. Event Viewer: Subscriptions</vt:lpstr>
      <vt:lpstr>Bg. Video: Event Viewer</vt:lpstr>
      <vt:lpstr>Bg. Logging</vt:lpstr>
      <vt:lpstr>Bg. Windows Log files</vt:lpstr>
      <vt:lpstr>Windows: Performance Monitor</vt:lpstr>
      <vt:lpstr>Bg. Performance Monitor</vt:lpstr>
      <vt:lpstr>Open: Performance Monitor &amp; Counters</vt:lpstr>
      <vt:lpstr>Performance Monitor:  System Diagnostic &amp; Performance Report</vt:lpstr>
      <vt:lpstr>Performance Monitor: Reporting</vt:lpstr>
      <vt:lpstr>Bg. System Diagnostics Report</vt:lpstr>
      <vt:lpstr>Bg. Performance Counters</vt:lpstr>
      <vt:lpstr>Bg. 10 Important Windows Performance Counters</vt:lpstr>
      <vt:lpstr>Resource Monitor</vt:lpstr>
      <vt:lpstr>Bg. Video: Resource Monitor</vt:lpstr>
      <vt:lpstr>Part 2: </vt:lpstr>
      <vt:lpstr>Introduction: File systems</vt:lpstr>
      <vt:lpstr>File Systems</vt:lpstr>
      <vt:lpstr>File System Management &amp; the CLI</vt:lpstr>
      <vt:lpstr>Bg. Command prompt &amp; BATCH</vt:lpstr>
      <vt:lpstr>Basic ‘BATCH’ commands</vt:lpstr>
      <vt:lpstr>More commands: more command ;)</vt:lpstr>
      <vt:lpstr>Open System tools from the command prompt</vt:lpstr>
      <vt:lpstr>BATCH Commands cont…</vt:lpstr>
      <vt:lpstr>Color commands</vt:lpstr>
      <vt:lpstr>BATCH Commands cont…</vt:lpstr>
      <vt:lpstr>powercfg command</vt:lpstr>
      <vt:lpstr>Bg. Command prompt (CMD)</vt:lpstr>
      <vt:lpstr>Bg. DOS, CMD &amp; MS</vt:lpstr>
      <vt:lpstr>Bg. Command prompt / cmd</vt:lpstr>
      <vt:lpstr>Bg. PowerShell (Later in the module)</vt:lpstr>
      <vt:lpstr>Bg. PowerShell – further information.</vt:lpstr>
      <vt:lpstr>Register reminder.</vt:lpstr>
      <vt:lpstr>The End.</vt:lpstr>
      <vt:lpstr>Section 2:  OS Tutorial</vt:lpstr>
      <vt:lpstr>Tutorial Activities</vt:lpstr>
      <vt:lpstr>Activity 1: System Monitoring</vt:lpstr>
      <vt:lpstr>Bg. Open tools from the command prompt</vt:lpstr>
      <vt:lpstr>Bg. Power User Menu</vt:lpstr>
      <vt:lpstr>Bg. Open ‘Performance Monitor’</vt:lpstr>
      <vt:lpstr>Bg. Performance Monitor &amp; Counters</vt:lpstr>
      <vt:lpstr>Bg. Resource Monitor</vt:lpstr>
      <vt:lpstr>Bg. Disk / Storage Management &amp; File system </vt:lpstr>
      <vt:lpstr>Bg. Computer Management tool</vt:lpstr>
      <vt:lpstr>Bg. Windows File System: FAT, FAT32, NTFS.</vt:lpstr>
      <vt:lpstr>Activity 2: Using Windows CLI commands</vt:lpstr>
      <vt:lpstr>Try: Fun tip: Color command e.g. color 1f</vt:lpstr>
      <vt:lpstr>Bg. Azure Cloud VM: Win. (CMD &amp; PS) &amp; WSL Linux</vt:lpstr>
      <vt:lpstr>Bg. Azure Cloud VM instructions</vt:lpstr>
      <vt:lpstr>Command use: on-campus</vt:lpstr>
      <vt:lpstr>Caution: Command use</vt:lpstr>
      <vt:lpstr>Try: Windows cmd commands</vt:lpstr>
      <vt:lpstr>Try: File commands</vt:lpstr>
      <vt:lpstr>Try: Windows cmd commands</vt:lpstr>
      <vt:lpstr>Try: BATCH Commands cont…</vt:lpstr>
      <vt:lpstr>Try: Color commands</vt:lpstr>
      <vt:lpstr>Try: Commands cont…</vt:lpstr>
      <vt:lpstr>Try: powercfg command</vt:lpstr>
      <vt:lpstr>Bg. Video: Windows Commands in 10 Minutes</vt:lpstr>
      <vt:lpstr>Bg. 20 Command Prompt Tricks</vt:lpstr>
      <vt:lpstr>Bg. CLICK for Video &amp; article:  21 Useful CMD Commands</vt:lpstr>
      <vt:lpstr>Bg. Save a list of running processes</vt:lpstr>
      <vt:lpstr>Bg. Windows Terminal &amp; Azure Cloud Shell</vt:lpstr>
      <vt:lpstr>Bg. The future of CLIs: WARP Terminal App </vt:lpstr>
      <vt:lpstr>Student Activity: Assignment Task 2</vt:lpstr>
      <vt:lpstr>Tip: Extending Bat commands with switches</vt:lpstr>
      <vt:lpstr>Register reminder</vt:lpstr>
      <vt:lpstr>Bg. CMD &amp; Windows Server &amp; Network Management</vt:lpstr>
      <vt:lpstr>The End.</vt:lpstr>
      <vt:lpstr>Try: Open System tools from the command prompt</vt:lpstr>
      <vt:lpstr>Task 2: Assignment tip.</vt:lpstr>
      <vt:lpstr>Bg. Bat switches</vt:lpstr>
      <vt:lpstr>Q&amp;A Etiquette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3: File Systems &amp; CLI</dc:title>
  <dc:creator>James Williams</dc:creator>
  <cp:lastModifiedBy>James Williams</cp:lastModifiedBy>
  <cp:revision>124</cp:revision>
  <dcterms:created xsi:type="dcterms:W3CDTF">2021-02-14T16:58:30Z</dcterms:created>
  <dcterms:modified xsi:type="dcterms:W3CDTF">2024-03-05T15:56:59Z</dcterms:modified>
</cp:coreProperties>
</file>