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7" r:id="rId1"/>
  </p:sldMasterIdLst>
  <p:notesMasterIdLst>
    <p:notesMasterId r:id="rId15"/>
  </p:notesMasterIdLst>
  <p:sldIdLst>
    <p:sldId id="256" r:id="rId2"/>
    <p:sldId id="257" r:id="rId3"/>
    <p:sldId id="258" r:id="rId4"/>
    <p:sldId id="261" r:id="rId5"/>
    <p:sldId id="259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8E7D00B-BF0C-4D9C-8E2A-88D208D92B27}" v="82" dt="2026-06-21T13:49:06.79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fiya Barakat" userId="7c374de20bbf9fd5" providerId="LiveId" clId="{0ACD4AB3-6427-4B10-B7D2-D876B57823F3}"/>
    <pc:docChg chg="undo custSel addSld delSld modSld sldOrd">
      <pc:chgData name="Afiya Barakat" userId="7c374de20bbf9fd5" providerId="LiveId" clId="{0ACD4AB3-6427-4B10-B7D2-D876B57823F3}" dt="2026-06-21T14:31:35.154" v="3387"/>
      <pc:docMkLst>
        <pc:docMk/>
      </pc:docMkLst>
      <pc:sldChg chg="modSp mod">
        <pc:chgData name="Afiya Barakat" userId="7c374de20bbf9fd5" providerId="LiveId" clId="{0ACD4AB3-6427-4B10-B7D2-D876B57823F3}" dt="2026-06-21T14:29:51.268" v="3380" actId="20577"/>
        <pc:sldMkLst>
          <pc:docMk/>
          <pc:sldMk cId="1224681497" sldId="256"/>
        </pc:sldMkLst>
        <pc:spChg chg="mod">
          <ac:chgData name="Afiya Barakat" userId="7c374de20bbf9fd5" providerId="LiveId" clId="{0ACD4AB3-6427-4B10-B7D2-D876B57823F3}" dt="2026-06-21T14:29:51.268" v="3380" actId="20577"/>
          <ac:spMkLst>
            <pc:docMk/>
            <pc:sldMk cId="1224681497" sldId="256"/>
            <ac:spMk id="2" creationId="{041310D1-BF46-538B-9A61-3A2336F44878}"/>
          </ac:spMkLst>
        </pc:spChg>
        <pc:spChg chg="mod">
          <ac:chgData name="Afiya Barakat" userId="7c374de20bbf9fd5" providerId="LiveId" clId="{0ACD4AB3-6427-4B10-B7D2-D876B57823F3}" dt="2026-06-17T10:26:38.093" v="8" actId="14100"/>
          <ac:spMkLst>
            <pc:docMk/>
            <pc:sldMk cId="1224681497" sldId="256"/>
            <ac:spMk id="3" creationId="{C334C9D5-5B44-8142-A437-009A191F6CD7}"/>
          </ac:spMkLst>
        </pc:spChg>
      </pc:sldChg>
      <pc:sldChg chg="modSp new mod">
        <pc:chgData name="Afiya Barakat" userId="7c374de20bbf9fd5" providerId="LiveId" clId="{0ACD4AB3-6427-4B10-B7D2-D876B57823F3}" dt="2026-06-21T13:05:30.887" v="3281" actId="20577"/>
        <pc:sldMkLst>
          <pc:docMk/>
          <pc:sldMk cId="2741378191" sldId="257"/>
        </pc:sldMkLst>
        <pc:spChg chg="mod">
          <ac:chgData name="Afiya Barakat" userId="7c374de20bbf9fd5" providerId="LiveId" clId="{0ACD4AB3-6427-4B10-B7D2-D876B57823F3}" dt="2026-06-21T06:31:14.532" v="2561" actId="122"/>
          <ac:spMkLst>
            <pc:docMk/>
            <pc:sldMk cId="2741378191" sldId="257"/>
            <ac:spMk id="2" creationId="{65A1624E-8B1B-5D3B-11FE-65FF95EDE1A7}"/>
          </ac:spMkLst>
        </pc:spChg>
        <pc:spChg chg="mod">
          <ac:chgData name="Afiya Barakat" userId="7c374de20bbf9fd5" providerId="LiveId" clId="{0ACD4AB3-6427-4B10-B7D2-D876B57823F3}" dt="2026-06-21T13:05:30.887" v="3281" actId="20577"/>
          <ac:spMkLst>
            <pc:docMk/>
            <pc:sldMk cId="2741378191" sldId="257"/>
            <ac:spMk id="3" creationId="{EAF3DC90-BD90-874E-C4AE-601B08B28DB0}"/>
          </ac:spMkLst>
        </pc:spChg>
      </pc:sldChg>
      <pc:sldChg chg="addSp delSp modSp new mod setBg setClrOvrMap">
        <pc:chgData name="Afiya Barakat" userId="7c374de20bbf9fd5" providerId="LiveId" clId="{0ACD4AB3-6427-4B10-B7D2-D876B57823F3}" dt="2026-06-21T06:34:20.015" v="2581" actId="5793"/>
        <pc:sldMkLst>
          <pc:docMk/>
          <pc:sldMk cId="3500566808" sldId="258"/>
        </pc:sldMkLst>
        <pc:spChg chg="mod">
          <ac:chgData name="Afiya Barakat" userId="7c374de20bbf9fd5" providerId="LiveId" clId="{0ACD4AB3-6427-4B10-B7D2-D876B57823F3}" dt="2026-06-21T06:32:05.502" v="2566" actId="1076"/>
          <ac:spMkLst>
            <pc:docMk/>
            <pc:sldMk cId="3500566808" sldId="258"/>
            <ac:spMk id="2" creationId="{ABE88D92-0030-8D2F-7E90-C5BE74486D43}"/>
          </ac:spMkLst>
        </pc:spChg>
        <pc:spChg chg="mod">
          <ac:chgData name="Afiya Barakat" userId="7c374de20bbf9fd5" providerId="LiveId" clId="{0ACD4AB3-6427-4B10-B7D2-D876B57823F3}" dt="2026-06-21T06:34:20.015" v="2581" actId="5793"/>
          <ac:spMkLst>
            <pc:docMk/>
            <pc:sldMk cId="3500566808" sldId="258"/>
            <ac:spMk id="3" creationId="{72B121AF-507E-B519-F605-F48BD862C82E}"/>
          </ac:spMkLst>
        </pc:spChg>
        <pc:spChg chg="add">
          <ac:chgData name="Afiya Barakat" userId="7c374de20bbf9fd5" providerId="LiveId" clId="{0ACD4AB3-6427-4B10-B7D2-D876B57823F3}" dt="2026-06-18T11:15:03.621" v="35" actId="26606"/>
          <ac:spMkLst>
            <pc:docMk/>
            <pc:sldMk cId="3500566808" sldId="258"/>
            <ac:spMk id="39" creationId="{E7570099-A243-48DD-9EAE-36F4AC095B94}"/>
          </ac:spMkLst>
        </pc:spChg>
        <pc:spChg chg="add">
          <ac:chgData name="Afiya Barakat" userId="7c374de20bbf9fd5" providerId="LiveId" clId="{0ACD4AB3-6427-4B10-B7D2-D876B57823F3}" dt="2026-06-18T11:15:03.621" v="35" actId="26606"/>
          <ac:spMkLst>
            <pc:docMk/>
            <pc:sldMk cId="3500566808" sldId="258"/>
            <ac:spMk id="41" creationId="{45E4A74B-6514-424A-ADFA-C232FA6B9018}"/>
          </ac:spMkLst>
        </pc:spChg>
        <pc:spChg chg="add">
          <ac:chgData name="Afiya Barakat" userId="7c374de20bbf9fd5" providerId="LiveId" clId="{0ACD4AB3-6427-4B10-B7D2-D876B57823F3}" dt="2026-06-18T11:15:03.621" v="35" actId="26606"/>
          <ac:spMkLst>
            <pc:docMk/>
            <pc:sldMk cId="3500566808" sldId="258"/>
            <ac:spMk id="43" creationId="{F61C5C86-C785-4B92-9F2D-133B8B8C24F5}"/>
          </ac:spMkLst>
        </pc:spChg>
        <pc:spChg chg="add">
          <ac:chgData name="Afiya Barakat" userId="7c374de20bbf9fd5" providerId="LiveId" clId="{0ACD4AB3-6427-4B10-B7D2-D876B57823F3}" dt="2026-06-18T11:15:03.621" v="35" actId="26606"/>
          <ac:spMkLst>
            <pc:docMk/>
            <pc:sldMk cId="3500566808" sldId="258"/>
            <ac:spMk id="45" creationId="{954D0BF9-002C-4D3A-A222-C166094A5D1D}"/>
          </ac:spMkLst>
        </pc:spChg>
        <pc:spChg chg="add">
          <ac:chgData name="Afiya Barakat" userId="7c374de20bbf9fd5" providerId="LiveId" clId="{0ACD4AB3-6427-4B10-B7D2-D876B57823F3}" dt="2026-06-18T11:15:03.621" v="35" actId="26606"/>
          <ac:spMkLst>
            <pc:docMk/>
            <pc:sldMk cId="3500566808" sldId="258"/>
            <ac:spMk id="47" creationId="{6080EB6E-D69F-43B1-91EC-75C303342580}"/>
          </ac:spMkLst>
        </pc:spChg>
        <pc:spChg chg="add">
          <ac:chgData name="Afiya Barakat" userId="7c374de20bbf9fd5" providerId="LiveId" clId="{0ACD4AB3-6427-4B10-B7D2-D876B57823F3}" dt="2026-06-18T11:15:03.621" v="35" actId="26606"/>
          <ac:spMkLst>
            <pc:docMk/>
            <pc:sldMk cId="3500566808" sldId="258"/>
            <ac:spMk id="49" creationId="{21BA816A-EE68-4A96-BA05-73303B2F4FE7}"/>
          </ac:spMkLst>
        </pc:spChg>
        <pc:spChg chg="add">
          <ac:chgData name="Afiya Barakat" userId="7c374de20bbf9fd5" providerId="LiveId" clId="{0ACD4AB3-6427-4B10-B7D2-D876B57823F3}" dt="2026-06-18T11:15:03.621" v="35" actId="26606"/>
          <ac:spMkLst>
            <pc:docMk/>
            <pc:sldMk cId="3500566808" sldId="258"/>
            <ac:spMk id="51" creationId="{22A94CDB-5D63-4C75-9CB6-6C18CDF372F0}"/>
          </ac:spMkLst>
        </pc:spChg>
      </pc:sldChg>
      <pc:sldChg chg="addSp delSp modSp new mod setBg">
        <pc:chgData name="Afiya Barakat" userId="7c374de20bbf9fd5" providerId="LiveId" clId="{0ACD4AB3-6427-4B10-B7D2-D876B57823F3}" dt="2026-06-21T13:09:08.101" v="3314" actId="1076"/>
        <pc:sldMkLst>
          <pc:docMk/>
          <pc:sldMk cId="2276598789" sldId="259"/>
        </pc:sldMkLst>
        <pc:spChg chg="mod">
          <ac:chgData name="Afiya Barakat" userId="7c374de20bbf9fd5" providerId="LiveId" clId="{0ACD4AB3-6427-4B10-B7D2-D876B57823F3}" dt="2026-06-21T13:09:08.101" v="3314" actId="1076"/>
          <ac:spMkLst>
            <pc:docMk/>
            <pc:sldMk cId="2276598789" sldId="259"/>
            <ac:spMk id="2" creationId="{4D7D8628-72C9-458B-8A03-D1EE6E3468CC}"/>
          </ac:spMkLst>
        </pc:spChg>
        <pc:spChg chg="add mod">
          <ac:chgData name="Afiya Barakat" userId="7c374de20bbf9fd5" providerId="LiveId" clId="{0ACD4AB3-6427-4B10-B7D2-D876B57823F3}" dt="2026-06-21T13:08:22.903" v="3313" actId="20577"/>
          <ac:spMkLst>
            <pc:docMk/>
            <pc:sldMk cId="2276598789" sldId="259"/>
            <ac:spMk id="4" creationId="{D96356C0-8A0D-4669-3106-B360B091254C}"/>
          </ac:spMkLst>
        </pc:spChg>
        <pc:spChg chg="add">
          <ac:chgData name="Afiya Barakat" userId="7c374de20bbf9fd5" providerId="LiveId" clId="{0ACD4AB3-6427-4B10-B7D2-D876B57823F3}" dt="2026-06-18T11:26:06.064" v="115" actId="26606"/>
          <ac:spMkLst>
            <pc:docMk/>
            <pc:sldMk cId="2276598789" sldId="259"/>
            <ac:spMk id="38" creationId="{E58348C3-6249-4952-AA86-C63DB35EA9F2}"/>
          </ac:spMkLst>
        </pc:spChg>
        <pc:grpChg chg="add">
          <ac:chgData name="Afiya Barakat" userId="7c374de20bbf9fd5" providerId="LiveId" clId="{0ACD4AB3-6427-4B10-B7D2-D876B57823F3}" dt="2026-06-18T11:26:06.064" v="115" actId="26606"/>
          <ac:grpSpMkLst>
            <pc:docMk/>
            <pc:sldMk cId="2276598789" sldId="259"/>
            <ac:grpSpMk id="30" creationId="{08F94D66-27EC-4CB8-8226-D7F41C161863}"/>
          </ac:grpSpMkLst>
        </pc:grpChg>
        <pc:grpChg chg="add">
          <ac:chgData name="Afiya Barakat" userId="7c374de20bbf9fd5" providerId="LiveId" clId="{0ACD4AB3-6427-4B10-B7D2-D876B57823F3}" dt="2026-06-18T11:26:06.064" v="115" actId="26606"/>
          <ac:grpSpMkLst>
            <pc:docMk/>
            <pc:sldMk cId="2276598789" sldId="259"/>
            <ac:grpSpMk id="40" creationId="{DE6174AD-DBB0-43E6-98C2-738DB3A15244}"/>
          </ac:grpSpMkLst>
        </pc:grpChg>
        <pc:picChg chg="add">
          <ac:chgData name="Afiya Barakat" userId="7c374de20bbf9fd5" providerId="LiveId" clId="{0ACD4AB3-6427-4B10-B7D2-D876B57823F3}" dt="2026-06-18T11:26:06.064" v="115" actId="26606"/>
          <ac:picMkLst>
            <pc:docMk/>
            <pc:sldMk cId="2276598789" sldId="259"/>
            <ac:picMk id="26" creationId="{8246603C-1072-E285-6AC2-097E96A3C609}"/>
          </ac:picMkLst>
        </pc:picChg>
      </pc:sldChg>
      <pc:sldChg chg="addSp delSp modSp new mod setBg">
        <pc:chgData name="Afiya Barakat" userId="7c374de20bbf9fd5" providerId="LiveId" clId="{0ACD4AB3-6427-4B10-B7D2-D876B57823F3}" dt="2026-06-21T14:31:00.309" v="3385" actId="1076"/>
        <pc:sldMkLst>
          <pc:docMk/>
          <pc:sldMk cId="573823046" sldId="260"/>
        </pc:sldMkLst>
        <pc:spChg chg="mod">
          <ac:chgData name="Afiya Barakat" userId="7c374de20bbf9fd5" providerId="LiveId" clId="{0ACD4AB3-6427-4B10-B7D2-D876B57823F3}" dt="2026-06-21T12:44:52.024" v="2863" actId="1076"/>
          <ac:spMkLst>
            <pc:docMk/>
            <pc:sldMk cId="573823046" sldId="260"/>
            <ac:spMk id="2" creationId="{7F63D436-4D85-EC55-1A45-C3CADEE2C06D}"/>
          </ac:spMkLst>
        </pc:spChg>
        <pc:spChg chg="mod">
          <ac:chgData name="Afiya Barakat" userId="7c374de20bbf9fd5" providerId="LiveId" clId="{0ACD4AB3-6427-4B10-B7D2-D876B57823F3}" dt="2026-06-21T14:31:00.309" v="3385" actId="1076"/>
          <ac:spMkLst>
            <pc:docMk/>
            <pc:sldMk cId="573823046" sldId="260"/>
            <ac:spMk id="3" creationId="{C3364776-76E9-8273-EB32-165F60198C74}"/>
          </ac:spMkLst>
        </pc:spChg>
        <pc:spChg chg="add del mod">
          <ac:chgData name="Afiya Barakat" userId="7c374de20bbf9fd5" providerId="LiveId" clId="{0ACD4AB3-6427-4B10-B7D2-D876B57823F3}" dt="2026-06-21T05:09:37.525" v="2294"/>
          <ac:spMkLst>
            <pc:docMk/>
            <pc:sldMk cId="573823046" sldId="260"/>
            <ac:spMk id="4" creationId="{EC6E3506-C900-552E-2ECF-D0CD9EE09422}"/>
          </ac:spMkLst>
        </pc:spChg>
        <pc:spChg chg="add mod">
          <ac:chgData name="Afiya Barakat" userId="7c374de20bbf9fd5" providerId="LiveId" clId="{0ACD4AB3-6427-4B10-B7D2-D876B57823F3}" dt="2026-06-21T12:43:20.520" v="2857" actId="255"/>
          <ac:spMkLst>
            <pc:docMk/>
            <pc:sldMk cId="573823046" sldId="260"/>
            <ac:spMk id="4" creationId="{FC42B842-1739-77FA-4AFC-A64C9688FD0D}"/>
          </ac:spMkLst>
        </pc:spChg>
        <pc:spChg chg="add">
          <ac:chgData name="Afiya Barakat" userId="7c374de20bbf9fd5" providerId="LiveId" clId="{0ACD4AB3-6427-4B10-B7D2-D876B57823F3}" dt="2026-06-18T11:35:40.381" v="145" actId="26606"/>
          <ac:spMkLst>
            <pc:docMk/>
            <pc:sldMk cId="573823046" sldId="260"/>
            <ac:spMk id="16" creationId="{99CAC3B1-4879-424D-8F15-206277196159}"/>
          </ac:spMkLst>
        </pc:spChg>
        <pc:spChg chg="add">
          <ac:chgData name="Afiya Barakat" userId="7c374de20bbf9fd5" providerId="LiveId" clId="{0ACD4AB3-6427-4B10-B7D2-D876B57823F3}" dt="2026-06-18T11:35:40.381" v="145" actId="26606"/>
          <ac:spMkLst>
            <pc:docMk/>
            <pc:sldMk cId="573823046" sldId="260"/>
            <ac:spMk id="18" creationId="{E34CC1C8-EBDD-4AEA-83E6-B27575B62E2E}"/>
          </ac:spMkLst>
        </pc:spChg>
        <pc:spChg chg="add">
          <ac:chgData name="Afiya Barakat" userId="7c374de20bbf9fd5" providerId="LiveId" clId="{0ACD4AB3-6427-4B10-B7D2-D876B57823F3}" dt="2026-06-18T11:35:40.381" v="145" actId="26606"/>
          <ac:spMkLst>
            <pc:docMk/>
            <pc:sldMk cId="573823046" sldId="260"/>
            <ac:spMk id="20" creationId="{D6B38644-B85D-4211-9526-5B4C2A662BF7}"/>
          </ac:spMkLst>
        </pc:spChg>
        <pc:spChg chg="add">
          <ac:chgData name="Afiya Barakat" userId="7c374de20bbf9fd5" providerId="LiveId" clId="{0ACD4AB3-6427-4B10-B7D2-D876B57823F3}" dt="2026-06-18T11:35:40.381" v="145" actId="26606"/>
          <ac:spMkLst>
            <pc:docMk/>
            <pc:sldMk cId="573823046" sldId="260"/>
            <ac:spMk id="22" creationId="{8A8B2820-6B8F-4C19-BFC5-D28EE44E54CB}"/>
          </ac:spMkLst>
        </pc:spChg>
        <pc:spChg chg="add">
          <ac:chgData name="Afiya Barakat" userId="7c374de20bbf9fd5" providerId="LiveId" clId="{0ACD4AB3-6427-4B10-B7D2-D876B57823F3}" dt="2026-06-18T11:35:40.381" v="145" actId="26606"/>
          <ac:spMkLst>
            <pc:docMk/>
            <pc:sldMk cId="573823046" sldId="260"/>
            <ac:spMk id="24" creationId="{DCA45AB7-441E-40A8-A98B-557D68F48A48}"/>
          </ac:spMkLst>
        </pc:spChg>
        <pc:spChg chg="add">
          <ac:chgData name="Afiya Barakat" userId="7c374de20bbf9fd5" providerId="LiveId" clId="{0ACD4AB3-6427-4B10-B7D2-D876B57823F3}" dt="2026-06-18T11:35:40.381" v="145" actId="26606"/>
          <ac:spMkLst>
            <pc:docMk/>
            <pc:sldMk cId="573823046" sldId="260"/>
            <ac:spMk id="26" creationId="{5F516030-4F00-4C48-AD93-91EFA17A1AC3}"/>
          </ac:spMkLst>
        </pc:spChg>
        <pc:spChg chg="add">
          <ac:chgData name="Afiya Barakat" userId="7c374de20bbf9fd5" providerId="LiveId" clId="{0ACD4AB3-6427-4B10-B7D2-D876B57823F3}" dt="2026-06-18T11:35:40.381" v="145" actId="26606"/>
          <ac:spMkLst>
            <pc:docMk/>
            <pc:sldMk cId="573823046" sldId="260"/>
            <ac:spMk id="28" creationId="{5820085E-2582-4A95-98EE-45DFFD5C017C}"/>
          </ac:spMkLst>
        </pc:spChg>
        <pc:grpChg chg="add">
          <ac:chgData name="Afiya Barakat" userId="7c374de20bbf9fd5" providerId="LiveId" clId="{0ACD4AB3-6427-4B10-B7D2-D876B57823F3}" dt="2026-06-18T11:35:40.381" v="145" actId="26606"/>
          <ac:grpSpMkLst>
            <pc:docMk/>
            <pc:sldMk cId="573823046" sldId="260"/>
            <ac:grpSpMk id="8" creationId="{3F1527C3-06F4-4F4D-B364-8E97266450C5}"/>
          </ac:grpSpMkLst>
        </pc:grpChg>
        <pc:picChg chg="add mod">
          <ac:chgData name="Afiya Barakat" userId="7c374de20bbf9fd5" providerId="LiveId" clId="{0ACD4AB3-6427-4B10-B7D2-D876B57823F3}" dt="2026-06-21T05:09:35.487" v="2292" actId="14100"/>
          <ac:picMkLst>
            <pc:docMk/>
            <pc:sldMk cId="573823046" sldId="260"/>
            <ac:picMk id="6" creationId="{919360A5-51AA-F8C5-A552-DC28A0A13C1D}"/>
          </ac:picMkLst>
        </pc:picChg>
      </pc:sldChg>
      <pc:sldChg chg="addSp delSp modSp new mod ord">
        <pc:chgData name="Afiya Barakat" userId="7c374de20bbf9fd5" providerId="LiveId" clId="{0ACD4AB3-6427-4B10-B7D2-D876B57823F3}" dt="2026-06-21T12:37:58.498" v="2801" actId="20577"/>
        <pc:sldMkLst>
          <pc:docMk/>
          <pc:sldMk cId="1063925481" sldId="261"/>
        </pc:sldMkLst>
        <pc:spChg chg="mod">
          <ac:chgData name="Afiya Barakat" userId="7c374de20bbf9fd5" providerId="LiveId" clId="{0ACD4AB3-6427-4B10-B7D2-D876B57823F3}" dt="2026-06-21T06:07:48.369" v="2388" actId="1076"/>
          <ac:spMkLst>
            <pc:docMk/>
            <pc:sldMk cId="1063925481" sldId="261"/>
            <ac:spMk id="2" creationId="{B6FF668F-0E6C-E1CD-918A-14D93C0E9F91}"/>
          </ac:spMkLst>
        </pc:spChg>
        <pc:spChg chg="mod">
          <ac:chgData name="Afiya Barakat" userId="7c374de20bbf9fd5" providerId="LiveId" clId="{0ACD4AB3-6427-4B10-B7D2-D876B57823F3}" dt="2026-06-21T06:10:24.245" v="2403" actId="1076"/>
          <ac:spMkLst>
            <pc:docMk/>
            <pc:sldMk cId="1063925481" sldId="261"/>
            <ac:spMk id="3" creationId="{6942FE5F-75EF-6D6E-A13B-920BAFB0BB54}"/>
          </ac:spMkLst>
        </pc:spChg>
        <pc:spChg chg="mod">
          <ac:chgData name="Afiya Barakat" userId="7c374de20bbf9fd5" providerId="LiveId" clId="{0ACD4AB3-6427-4B10-B7D2-D876B57823F3}" dt="2026-06-21T06:10:40.648" v="2405" actId="1076"/>
          <ac:spMkLst>
            <pc:docMk/>
            <pc:sldMk cId="1063925481" sldId="261"/>
            <ac:spMk id="4" creationId="{78EF7F95-8CBC-AD0E-81D5-91DECCC17BBE}"/>
          </ac:spMkLst>
        </pc:spChg>
        <pc:spChg chg="mod">
          <ac:chgData name="Afiya Barakat" userId="7c374de20bbf9fd5" providerId="LiveId" clId="{0ACD4AB3-6427-4B10-B7D2-D876B57823F3}" dt="2026-06-21T06:10:32.759" v="2404" actId="1076"/>
          <ac:spMkLst>
            <pc:docMk/>
            <pc:sldMk cId="1063925481" sldId="261"/>
            <ac:spMk id="5" creationId="{911DB50E-2D81-F3BF-0544-D72B9EEA40A7}"/>
          </ac:spMkLst>
        </pc:spChg>
        <pc:spChg chg="mod">
          <ac:chgData name="Afiya Barakat" userId="7c374de20bbf9fd5" providerId="LiveId" clId="{0ACD4AB3-6427-4B10-B7D2-D876B57823F3}" dt="2026-06-21T06:10:50.418" v="2406" actId="1076"/>
          <ac:spMkLst>
            <pc:docMk/>
            <pc:sldMk cId="1063925481" sldId="261"/>
            <ac:spMk id="6" creationId="{58063911-0E3E-3B1A-F34A-13F18113D9F4}"/>
          </ac:spMkLst>
        </pc:spChg>
        <pc:spChg chg="add del mod">
          <ac:chgData name="Afiya Barakat" userId="7c374de20bbf9fd5" providerId="LiveId" clId="{0ACD4AB3-6427-4B10-B7D2-D876B57823F3}" dt="2026-06-21T06:10:15.643" v="2402"/>
          <ac:spMkLst>
            <pc:docMk/>
            <pc:sldMk cId="1063925481" sldId="261"/>
            <ac:spMk id="7" creationId="{4C0DEDDE-871B-5005-80D6-009B8034C4A9}"/>
          </ac:spMkLst>
        </pc:spChg>
        <pc:spChg chg="add mod">
          <ac:chgData name="Afiya Barakat" userId="7c374de20bbf9fd5" providerId="LiveId" clId="{0ACD4AB3-6427-4B10-B7D2-D876B57823F3}" dt="2026-06-21T12:37:58.498" v="2801" actId="20577"/>
          <ac:spMkLst>
            <pc:docMk/>
            <pc:sldMk cId="1063925481" sldId="261"/>
            <ac:spMk id="7" creationId="{683FD609-B2FD-9427-066A-5798FC0B8106}"/>
          </ac:spMkLst>
        </pc:spChg>
        <pc:spChg chg="add del mod">
          <ac:chgData name="Afiya Barakat" userId="7c374de20bbf9fd5" providerId="LiveId" clId="{0ACD4AB3-6427-4B10-B7D2-D876B57823F3}" dt="2026-06-21T06:14:18.142" v="2421"/>
          <ac:spMkLst>
            <pc:docMk/>
            <pc:sldMk cId="1063925481" sldId="261"/>
            <ac:spMk id="8" creationId="{DC440B01-496B-72D3-80BE-DF6E048E569A}"/>
          </ac:spMkLst>
        </pc:spChg>
        <pc:spChg chg="add del mod">
          <ac:chgData name="Afiya Barakat" userId="7c374de20bbf9fd5" providerId="LiveId" clId="{0ACD4AB3-6427-4B10-B7D2-D876B57823F3}" dt="2026-06-21T06:14:18.145" v="2423"/>
          <ac:spMkLst>
            <pc:docMk/>
            <pc:sldMk cId="1063925481" sldId="261"/>
            <ac:spMk id="9" creationId="{F65F97DA-ABDB-E3AD-7390-8CDDBF09CDDE}"/>
          </ac:spMkLst>
        </pc:spChg>
        <pc:spChg chg="add del mod">
          <ac:chgData name="Afiya Barakat" userId="7c374de20bbf9fd5" providerId="LiveId" clId="{0ACD4AB3-6427-4B10-B7D2-D876B57823F3}" dt="2026-06-21T06:14:18.145" v="2425"/>
          <ac:spMkLst>
            <pc:docMk/>
            <pc:sldMk cId="1063925481" sldId="261"/>
            <ac:spMk id="11" creationId="{6B389756-2DEF-0FB9-2BFC-1CBD0D9549C5}"/>
          </ac:spMkLst>
        </pc:spChg>
        <pc:picChg chg="add mod">
          <ac:chgData name="Afiya Barakat" userId="7c374de20bbf9fd5" providerId="LiveId" clId="{0ACD4AB3-6427-4B10-B7D2-D876B57823F3}" dt="2026-06-21T06:12:06.570" v="2413" actId="1076"/>
          <ac:picMkLst>
            <pc:docMk/>
            <pc:sldMk cId="1063925481" sldId="261"/>
            <ac:picMk id="10" creationId="{48A1FD14-A8C9-D9F0-A4AE-CCA94B30B90B}"/>
          </ac:picMkLst>
        </pc:picChg>
        <pc:picChg chg="add mod">
          <ac:chgData name="Afiya Barakat" userId="7c374de20bbf9fd5" providerId="LiveId" clId="{0ACD4AB3-6427-4B10-B7D2-D876B57823F3}" dt="2026-06-21T06:14:46.158" v="2429" actId="14100"/>
          <ac:picMkLst>
            <pc:docMk/>
            <pc:sldMk cId="1063925481" sldId="261"/>
            <ac:picMk id="12" creationId="{2D2658A5-C2DC-0AD0-6721-F86638F33826}"/>
          </ac:picMkLst>
        </pc:picChg>
      </pc:sldChg>
      <pc:sldChg chg="addSp delSp modSp new mod ord">
        <pc:chgData name="Afiya Barakat" userId="7c374de20bbf9fd5" providerId="LiveId" clId="{0ACD4AB3-6427-4B10-B7D2-D876B57823F3}" dt="2026-06-21T14:31:35.154" v="3387"/>
        <pc:sldMkLst>
          <pc:docMk/>
          <pc:sldMk cId="3395890323" sldId="262"/>
        </pc:sldMkLst>
        <pc:spChg chg="mod">
          <ac:chgData name="Afiya Barakat" userId="7c374de20bbf9fd5" providerId="LiveId" clId="{0ACD4AB3-6427-4B10-B7D2-D876B57823F3}" dt="2026-06-21T05:12:10.106" v="2302" actId="2711"/>
          <ac:spMkLst>
            <pc:docMk/>
            <pc:sldMk cId="3395890323" sldId="262"/>
            <ac:spMk id="2" creationId="{34529998-D0C0-FC2B-1AB5-E2B2C7DD0050}"/>
          </ac:spMkLst>
        </pc:spChg>
        <pc:spChg chg="del mod">
          <ac:chgData name="Afiya Barakat" userId="7c374de20bbf9fd5" providerId="LiveId" clId="{0ACD4AB3-6427-4B10-B7D2-D876B57823F3}" dt="2026-06-21T05:18:26.775" v="2306" actId="22"/>
          <ac:spMkLst>
            <pc:docMk/>
            <pc:sldMk cId="3395890323" sldId="262"/>
            <ac:spMk id="3" creationId="{0A349273-6DB0-B2A3-3219-ACE9519A6376}"/>
          </ac:spMkLst>
        </pc:spChg>
        <pc:spChg chg="mod">
          <ac:chgData name="Afiya Barakat" userId="7c374de20bbf9fd5" providerId="LiveId" clId="{0ACD4AB3-6427-4B10-B7D2-D876B57823F3}" dt="2026-06-21T12:47:03.552" v="3052" actId="20577"/>
          <ac:spMkLst>
            <pc:docMk/>
            <pc:sldMk cId="3395890323" sldId="262"/>
            <ac:spMk id="4" creationId="{AA8C137F-E1CA-5E02-B2C4-7C6099153C84}"/>
          </ac:spMkLst>
        </pc:spChg>
        <pc:spChg chg="add del mod">
          <ac:chgData name="Afiya Barakat" userId="7c374de20bbf9fd5" providerId="LiveId" clId="{0ACD4AB3-6427-4B10-B7D2-D876B57823F3}" dt="2026-06-21T05:29:22.839" v="2318" actId="22"/>
          <ac:spMkLst>
            <pc:docMk/>
            <pc:sldMk cId="3395890323" sldId="262"/>
            <ac:spMk id="8" creationId="{A8BFAD9F-BC92-BEE7-C8C5-CCFEC1A2C0FF}"/>
          </ac:spMkLst>
        </pc:spChg>
        <pc:spChg chg="add del mod">
          <ac:chgData name="Afiya Barakat" userId="7c374de20bbf9fd5" providerId="LiveId" clId="{0ACD4AB3-6427-4B10-B7D2-D876B57823F3}" dt="2026-06-21T05:30:02.168" v="2325" actId="22"/>
          <ac:spMkLst>
            <pc:docMk/>
            <pc:sldMk cId="3395890323" sldId="262"/>
            <ac:spMk id="12" creationId="{07A751FC-ECDD-FE86-1EB9-63C7BB0E8D9F}"/>
          </ac:spMkLst>
        </pc:spChg>
        <pc:spChg chg="add del mod">
          <ac:chgData name="Afiya Barakat" userId="7c374de20bbf9fd5" providerId="LiveId" clId="{0ACD4AB3-6427-4B10-B7D2-D876B57823F3}" dt="2026-06-21T05:30:41.925" v="2327" actId="22"/>
          <ac:spMkLst>
            <pc:docMk/>
            <pc:sldMk cId="3395890323" sldId="262"/>
            <ac:spMk id="16" creationId="{1CAEF2CC-1EAA-2ED7-D9FC-5D72D89BDA75}"/>
          </ac:spMkLst>
        </pc:spChg>
        <pc:spChg chg="add del mod">
          <ac:chgData name="Afiya Barakat" userId="7c374de20bbf9fd5" providerId="LiveId" clId="{0ACD4AB3-6427-4B10-B7D2-D876B57823F3}" dt="2026-06-21T05:32:59.580" v="2344" actId="478"/>
          <ac:spMkLst>
            <pc:docMk/>
            <pc:sldMk cId="3395890323" sldId="262"/>
            <ac:spMk id="20" creationId="{2D90DAE1-6A30-C00D-2774-CCB33013E62E}"/>
          </ac:spMkLst>
        </pc:spChg>
        <pc:picChg chg="add del mod ord">
          <ac:chgData name="Afiya Barakat" userId="7c374de20bbf9fd5" providerId="LiveId" clId="{0ACD4AB3-6427-4B10-B7D2-D876B57823F3}" dt="2026-06-21T05:29:00.581" v="2316" actId="478"/>
          <ac:picMkLst>
            <pc:docMk/>
            <pc:sldMk cId="3395890323" sldId="262"/>
            <ac:picMk id="6" creationId="{5E90D9F9-D343-8D76-3310-A06BE71ECEBB}"/>
          </ac:picMkLst>
        </pc:picChg>
        <pc:picChg chg="add del mod ord">
          <ac:chgData name="Afiya Barakat" userId="7c374de20bbf9fd5" providerId="LiveId" clId="{0ACD4AB3-6427-4B10-B7D2-D876B57823F3}" dt="2026-06-21T05:29:47.807" v="2323" actId="478"/>
          <ac:picMkLst>
            <pc:docMk/>
            <pc:sldMk cId="3395890323" sldId="262"/>
            <ac:picMk id="10" creationId="{478B2E2D-BB8D-5EC2-B6F9-27D98A639935}"/>
          </ac:picMkLst>
        </pc:picChg>
        <pc:picChg chg="add del mod ord">
          <ac:chgData name="Afiya Barakat" userId="7c374de20bbf9fd5" providerId="LiveId" clId="{0ACD4AB3-6427-4B10-B7D2-D876B57823F3}" dt="2026-06-21T05:30:05.709" v="2326" actId="478"/>
          <ac:picMkLst>
            <pc:docMk/>
            <pc:sldMk cId="3395890323" sldId="262"/>
            <ac:picMk id="14" creationId="{D5E66B78-D0AA-8E88-4EF2-024C67D0ED95}"/>
          </ac:picMkLst>
        </pc:picChg>
        <pc:picChg chg="add del mod ord">
          <ac:chgData name="Afiya Barakat" userId="7c374de20bbf9fd5" providerId="LiveId" clId="{0ACD4AB3-6427-4B10-B7D2-D876B57823F3}" dt="2026-06-21T05:30:59.626" v="2331" actId="478"/>
          <ac:picMkLst>
            <pc:docMk/>
            <pc:sldMk cId="3395890323" sldId="262"/>
            <ac:picMk id="18" creationId="{C05C98BE-66C8-EB3D-F999-307A31DC3F3B}"/>
          </ac:picMkLst>
        </pc:picChg>
        <pc:picChg chg="add mod">
          <ac:chgData name="Afiya Barakat" userId="7c374de20bbf9fd5" providerId="LiveId" clId="{0ACD4AB3-6427-4B10-B7D2-D876B57823F3}" dt="2026-06-21T05:33:08.699" v="2345" actId="1076"/>
          <ac:picMkLst>
            <pc:docMk/>
            <pc:sldMk cId="3395890323" sldId="262"/>
            <ac:picMk id="21" creationId="{710F5395-167E-73CB-B075-B4BD25E4C9B2}"/>
          </ac:picMkLst>
        </pc:picChg>
      </pc:sldChg>
      <pc:sldChg chg="addSp delSp modSp new mod">
        <pc:chgData name="Afiya Barakat" userId="7c374de20bbf9fd5" providerId="LiveId" clId="{0ACD4AB3-6427-4B10-B7D2-D876B57823F3}" dt="2026-06-21T12:52:22.932" v="3153" actId="113"/>
        <pc:sldMkLst>
          <pc:docMk/>
          <pc:sldMk cId="1474159210" sldId="263"/>
        </pc:sldMkLst>
        <pc:spChg chg="mod">
          <ac:chgData name="Afiya Barakat" userId="7c374de20bbf9fd5" providerId="LiveId" clId="{0ACD4AB3-6427-4B10-B7D2-D876B57823F3}" dt="2026-06-21T05:20:16.877" v="2313" actId="27636"/>
          <ac:spMkLst>
            <pc:docMk/>
            <pc:sldMk cId="1474159210" sldId="263"/>
            <ac:spMk id="2" creationId="{7ABE4B5A-955D-20E0-45F3-FD1CCF65ABF4}"/>
          </ac:spMkLst>
        </pc:spChg>
        <pc:spChg chg="del">
          <ac:chgData name="Afiya Barakat" userId="7c374de20bbf9fd5" providerId="LiveId" clId="{0ACD4AB3-6427-4B10-B7D2-D876B57823F3}" dt="2026-06-21T05:38:30.300" v="2348" actId="478"/>
          <ac:spMkLst>
            <pc:docMk/>
            <pc:sldMk cId="1474159210" sldId="263"/>
            <ac:spMk id="3" creationId="{0A0B5EF8-2640-725C-558B-E20B6AE71BA8}"/>
          </ac:spMkLst>
        </pc:spChg>
        <pc:spChg chg="add mod">
          <ac:chgData name="Afiya Barakat" userId="7c374de20bbf9fd5" providerId="LiveId" clId="{0ACD4AB3-6427-4B10-B7D2-D876B57823F3}" dt="2026-06-21T12:52:22.932" v="3153" actId="113"/>
          <ac:spMkLst>
            <pc:docMk/>
            <pc:sldMk cId="1474159210" sldId="263"/>
            <ac:spMk id="3" creationId="{E8390A84-0400-9AAE-5A91-18884ABBDAB1}"/>
          </ac:spMkLst>
        </pc:spChg>
        <pc:spChg chg="mod">
          <ac:chgData name="Afiya Barakat" userId="7c374de20bbf9fd5" providerId="LiveId" clId="{0ACD4AB3-6427-4B10-B7D2-D876B57823F3}" dt="2026-06-21T05:20:43.506" v="2315" actId="27636"/>
          <ac:spMkLst>
            <pc:docMk/>
            <pc:sldMk cId="1474159210" sldId="263"/>
            <ac:spMk id="4" creationId="{83D56446-BF59-B41D-C864-AD5E636EA81B}"/>
          </ac:spMkLst>
        </pc:spChg>
        <pc:picChg chg="add mod">
          <ac:chgData name="Afiya Barakat" userId="7c374de20bbf9fd5" providerId="LiveId" clId="{0ACD4AB3-6427-4B10-B7D2-D876B57823F3}" dt="2026-06-21T05:38:52.547" v="2350" actId="1076"/>
          <ac:picMkLst>
            <pc:docMk/>
            <pc:sldMk cId="1474159210" sldId="263"/>
            <ac:picMk id="5" creationId="{CD32D07C-7ED9-7901-D443-50ECFBC8FF35}"/>
          </ac:picMkLst>
        </pc:picChg>
      </pc:sldChg>
      <pc:sldChg chg="new del">
        <pc:chgData name="Afiya Barakat" userId="7c374de20bbf9fd5" providerId="LiveId" clId="{0ACD4AB3-6427-4B10-B7D2-D876B57823F3}" dt="2026-06-20T10:20:11.729" v="1748" actId="2696"/>
        <pc:sldMkLst>
          <pc:docMk/>
          <pc:sldMk cId="3181925394" sldId="264"/>
        </pc:sldMkLst>
      </pc:sldChg>
      <pc:sldChg chg="addSp delSp modSp new mod">
        <pc:chgData name="Afiya Barakat" userId="7c374de20bbf9fd5" providerId="LiveId" clId="{0ACD4AB3-6427-4B10-B7D2-D876B57823F3}" dt="2026-06-21T13:51:48.931" v="3341" actId="255"/>
        <pc:sldMkLst>
          <pc:docMk/>
          <pc:sldMk cId="3292770981" sldId="264"/>
        </pc:sldMkLst>
        <pc:spChg chg="mod">
          <ac:chgData name="Afiya Barakat" userId="7c374de20bbf9fd5" providerId="LiveId" clId="{0ACD4AB3-6427-4B10-B7D2-D876B57823F3}" dt="2026-06-21T05:47:58.406" v="2361" actId="255"/>
          <ac:spMkLst>
            <pc:docMk/>
            <pc:sldMk cId="3292770981" sldId="264"/>
            <ac:spMk id="2" creationId="{21DF87FA-604C-30EA-BAE1-FCC2AC9834EC}"/>
          </ac:spMkLst>
        </pc:spChg>
        <pc:spChg chg="mod">
          <ac:chgData name="Afiya Barakat" userId="7c374de20bbf9fd5" providerId="LiveId" clId="{0ACD4AB3-6427-4B10-B7D2-D876B57823F3}" dt="2026-06-21T13:50:31.718" v="3327" actId="20577"/>
          <ac:spMkLst>
            <pc:docMk/>
            <pc:sldMk cId="3292770981" sldId="264"/>
            <ac:spMk id="3" creationId="{C76AD7C6-C1A5-5C6B-2B88-9A4A82FF009D}"/>
          </ac:spMkLst>
        </pc:spChg>
        <pc:spChg chg="del mod">
          <ac:chgData name="Afiya Barakat" userId="7c374de20bbf9fd5" providerId="LiveId" clId="{0ACD4AB3-6427-4B10-B7D2-D876B57823F3}" dt="2026-06-21T05:47:03.456" v="2356" actId="478"/>
          <ac:spMkLst>
            <pc:docMk/>
            <pc:sldMk cId="3292770981" sldId="264"/>
            <ac:spMk id="4" creationId="{7723D6AF-51E0-3E6A-C33A-6D119F209667}"/>
          </ac:spMkLst>
        </pc:spChg>
        <pc:spChg chg="add mod">
          <ac:chgData name="Afiya Barakat" userId="7c374de20bbf9fd5" providerId="LiveId" clId="{0ACD4AB3-6427-4B10-B7D2-D876B57823F3}" dt="2026-06-21T13:51:48.931" v="3341" actId="255"/>
          <ac:spMkLst>
            <pc:docMk/>
            <pc:sldMk cId="3292770981" sldId="264"/>
            <ac:spMk id="4" creationId="{8053D0C5-ACDD-A435-8BA5-B5A38A8E03CB}"/>
          </ac:spMkLst>
        </pc:spChg>
        <pc:picChg chg="add mod">
          <ac:chgData name="Afiya Barakat" userId="7c374de20bbf9fd5" providerId="LiveId" clId="{0ACD4AB3-6427-4B10-B7D2-D876B57823F3}" dt="2026-06-21T05:48:28.677" v="2366" actId="1076"/>
          <ac:picMkLst>
            <pc:docMk/>
            <pc:sldMk cId="3292770981" sldId="264"/>
            <ac:picMk id="5" creationId="{BE0E282F-7A78-6B93-E90A-B07BA2E26D26}"/>
          </ac:picMkLst>
        </pc:picChg>
      </pc:sldChg>
      <pc:sldChg chg="new del">
        <pc:chgData name="Afiya Barakat" userId="7c374de20bbf9fd5" providerId="LiveId" clId="{0ACD4AB3-6427-4B10-B7D2-D876B57823F3}" dt="2026-06-20T10:20:04.058" v="1747" actId="2696"/>
        <pc:sldMkLst>
          <pc:docMk/>
          <pc:sldMk cId="3211779481" sldId="265"/>
        </pc:sldMkLst>
      </pc:sldChg>
      <pc:sldChg chg="new del">
        <pc:chgData name="Afiya Barakat" userId="7c374de20bbf9fd5" providerId="LiveId" clId="{0ACD4AB3-6427-4B10-B7D2-D876B57823F3}" dt="2026-06-20T11:18:24.671" v="2019" actId="2696"/>
        <pc:sldMkLst>
          <pc:docMk/>
          <pc:sldMk cId="3394466945" sldId="265"/>
        </pc:sldMkLst>
      </pc:sldChg>
      <pc:sldChg chg="addSp modSp new mod">
        <pc:chgData name="Afiya Barakat" userId="7c374de20bbf9fd5" providerId="LiveId" clId="{0ACD4AB3-6427-4B10-B7D2-D876B57823F3}" dt="2026-06-21T13:04:25.373" v="3278" actId="20577"/>
        <pc:sldMkLst>
          <pc:docMk/>
          <pc:sldMk cId="3925999702" sldId="265"/>
        </pc:sldMkLst>
        <pc:spChg chg="mod">
          <ac:chgData name="Afiya Barakat" userId="7c374de20bbf9fd5" providerId="LiveId" clId="{0ACD4AB3-6427-4B10-B7D2-D876B57823F3}" dt="2026-06-21T12:57:36.136" v="3188" actId="1076"/>
          <ac:spMkLst>
            <pc:docMk/>
            <pc:sldMk cId="3925999702" sldId="265"/>
            <ac:spMk id="2" creationId="{9978767D-178F-02DE-E06E-FA0D1947BAB9}"/>
          </ac:spMkLst>
        </pc:spChg>
        <pc:spChg chg="mod">
          <ac:chgData name="Afiya Barakat" userId="7c374de20bbf9fd5" providerId="LiveId" clId="{0ACD4AB3-6427-4B10-B7D2-D876B57823F3}" dt="2026-06-21T12:57:43.413" v="3189" actId="1076"/>
          <ac:spMkLst>
            <pc:docMk/>
            <pc:sldMk cId="3925999702" sldId="265"/>
            <ac:spMk id="3" creationId="{8C98706A-6540-41DD-FADB-182E4F803B17}"/>
          </ac:spMkLst>
        </pc:spChg>
        <pc:spChg chg="add mod">
          <ac:chgData name="Afiya Barakat" userId="7c374de20bbf9fd5" providerId="LiveId" clId="{0ACD4AB3-6427-4B10-B7D2-D876B57823F3}" dt="2026-06-21T13:04:25.373" v="3278" actId="20577"/>
          <ac:spMkLst>
            <pc:docMk/>
            <pc:sldMk cId="3925999702" sldId="265"/>
            <ac:spMk id="5" creationId="{75E01AFF-5F00-5912-92AA-E20B89A50AB7}"/>
          </ac:spMkLst>
        </pc:spChg>
        <pc:picChg chg="add mod">
          <ac:chgData name="Afiya Barakat" userId="7c374de20bbf9fd5" providerId="LiveId" clId="{0ACD4AB3-6427-4B10-B7D2-D876B57823F3}" dt="2026-06-21T12:58:14.740" v="3191" actId="1076"/>
          <ac:picMkLst>
            <pc:docMk/>
            <pc:sldMk cId="3925999702" sldId="265"/>
            <ac:picMk id="4" creationId="{C58FF35F-E359-A70D-417B-86ED8DEACAF9}"/>
          </ac:picMkLst>
        </pc:picChg>
      </pc:sldChg>
      <pc:sldChg chg="addSp modSp new mod">
        <pc:chgData name="Afiya Barakat" userId="7c374de20bbf9fd5" providerId="LiveId" clId="{0ACD4AB3-6427-4B10-B7D2-D876B57823F3}" dt="2026-06-21T06:45:35.081" v="2620" actId="2710"/>
        <pc:sldMkLst>
          <pc:docMk/>
          <pc:sldMk cId="2289361828" sldId="266"/>
        </pc:sldMkLst>
        <pc:spChg chg="add mod">
          <ac:chgData name="Afiya Barakat" userId="7c374de20bbf9fd5" providerId="LiveId" clId="{0ACD4AB3-6427-4B10-B7D2-D876B57823F3}" dt="2026-06-21T06:45:35.081" v="2620" actId="2710"/>
          <ac:spMkLst>
            <pc:docMk/>
            <pc:sldMk cId="2289361828" sldId="266"/>
            <ac:spMk id="2" creationId="{40C8EA63-73E3-7BA4-E18B-D26B748D165D}"/>
          </ac:spMkLst>
        </pc:spChg>
        <pc:spChg chg="add mod">
          <ac:chgData name="Afiya Barakat" userId="7c374de20bbf9fd5" providerId="LiveId" clId="{0ACD4AB3-6427-4B10-B7D2-D876B57823F3}" dt="2026-06-21T06:45:14.370" v="2619" actId="255"/>
          <ac:spMkLst>
            <pc:docMk/>
            <pc:sldMk cId="2289361828" sldId="266"/>
            <ac:spMk id="3" creationId="{BC1E73D6-14EC-3124-DDF3-83E69DE3D1EF}"/>
          </ac:spMkLst>
        </pc:spChg>
      </pc:sldChg>
      <pc:sldChg chg="addSp modSp new mod">
        <pc:chgData name="Afiya Barakat" userId="7c374de20bbf9fd5" providerId="LiveId" clId="{0ACD4AB3-6427-4B10-B7D2-D876B57823F3}" dt="2026-06-21T13:49:27.658" v="3326" actId="1076"/>
        <pc:sldMkLst>
          <pc:docMk/>
          <pc:sldMk cId="2723381337" sldId="267"/>
        </pc:sldMkLst>
        <pc:spChg chg="add mod">
          <ac:chgData name="Afiya Barakat" userId="7c374de20bbf9fd5" providerId="LiveId" clId="{0ACD4AB3-6427-4B10-B7D2-D876B57823F3}" dt="2026-06-21T13:49:27.658" v="3326" actId="1076"/>
          <ac:spMkLst>
            <pc:docMk/>
            <pc:sldMk cId="2723381337" sldId="267"/>
            <ac:spMk id="2" creationId="{30ABEC34-7C18-1D8D-8110-ABF7EEF42B3A}"/>
          </ac:spMkLst>
        </pc:spChg>
      </pc:sldChg>
      <pc:sldChg chg="addSp modSp new mod">
        <pc:chgData name="Afiya Barakat" userId="7c374de20bbf9fd5" providerId="LiveId" clId="{0ACD4AB3-6427-4B10-B7D2-D876B57823F3}" dt="2026-06-21T12:57:06.939" v="3187" actId="20577"/>
        <pc:sldMkLst>
          <pc:docMk/>
          <pc:sldMk cId="303227889" sldId="268"/>
        </pc:sldMkLst>
        <pc:spChg chg="add mod">
          <ac:chgData name="Afiya Barakat" userId="7c374de20bbf9fd5" providerId="LiveId" clId="{0ACD4AB3-6427-4B10-B7D2-D876B57823F3}" dt="2026-06-21T12:57:06.939" v="3187" actId="20577"/>
          <ac:spMkLst>
            <pc:docMk/>
            <pc:sldMk cId="303227889" sldId="268"/>
            <ac:spMk id="2" creationId="{EBABD70A-6AB4-6F95-C906-C526199CFC5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9E618-8A34-415E-B97F-2668DF656C56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241C9B-EB31-4E20-BD79-D37E7EE79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69141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241C9B-EB31-4E20-BD79-D37E7EE7939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4619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B0E51-4E1E-4BD9-8A49-9EF12CECA76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B738D-A78A-4794-90D3-A93DA43C15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643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B0E51-4E1E-4BD9-8A49-9EF12CECA76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CEFB738D-A78A-4794-90D3-A93DA43C15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9702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B0E51-4E1E-4BD9-8A49-9EF12CECA76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B738D-A78A-4794-90D3-A93DA43C15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00108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B0E51-4E1E-4BD9-8A49-9EF12CECA76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B738D-A78A-4794-90D3-A93DA43C15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1946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B0E51-4E1E-4BD9-8A49-9EF12CECA76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B738D-A78A-4794-90D3-A93DA43C15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3898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B0E51-4E1E-4BD9-8A49-9EF12CECA76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B738D-A78A-4794-90D3-A93DA43C15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38162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B0E51-4E1E-4BD9-8A49-9EF12CECA76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B738D-A78A-4794-90D3-A93DA43C15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68473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B0E51-4E1E-4BD9-8A49-9EF12CECA76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B738D-A78A-4794-90D3-A93DA43C15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58735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B0E51-4E1E-4BD9-8A49-9EF12CECA76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B738D-A78A-4794-90D3-A93DA43C15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17275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B0E51-4E1E-4BD9-8A49-9EF12CECA76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B738D-A78A-4794-90D3-A93DA43C15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46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B0E51-4E1E-4BD9-8A49-9EF12CECA76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B738D-A78A-4794-90D3-A93DA43C15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2613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B0E51-4E1E-4BD9-8A49-9EF12CECA76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B738D-A78A-4794-90D3-A93DA43C15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89482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B0E51-4E1E-4BD9-8A49-9EF12CECA76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B738D-A78A-4794-90D3-A93DA43C15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7587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B0E51-4E1E-4BD9-8A49-9EF12CECA76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B738D-A78A-4794-90D3-A93DA43C15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4881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B0E51-4E1E-4BD9-8A49-9EF12CECA76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B738D-A78A-4794-90D3-A93DA43C15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04229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B0E51-4E1E-4BD9-8A49-9EF12CECA76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B738D-A78A-4794-90D3-A93DA43C15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0903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B0E51-4E1E-4BD9-8A49-9EF12CECA76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B738D-A78A-4794-90D3-A93DA43C15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9281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12B0E51-4E1E-4BD9-8A49-9EF12CECA76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EFB738D-A78A-4794-90D3-A93DA43C15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38772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8" r:id="rId1"/>
    <p:sldLayoutId id="2147483739" r:id="rId2"/>
    <p:sldLayoutId id="2147483740" r:id="rId3"/>
    <p:sldLayoutId id="2147483741" r:id="rId4"/>
    <p:sldLayoutId id="2147483742" r:id="rId5"/>
    <p:sldLayoutId id="2147483743" r:id="rId6"/>
    <p:sldLayoutId id="2147483744" r:id="rId7"/>
    <p:sldLayoutId id="2147483745" r:id="rId8"/>
    <p:sldLayoutId id="2147483746" r:id="rId9"/>
    <p:sldLayoutId id="2147483747" r:id="rId10"/>
    <p:sldLayoutId id="2147483748" r:id="rId11"/>
    <p:sldLayoutId id="2147483749" r:id="rId12"/>
    <p:sldLayoutId id="2147483750" r:id="rId13"/>
    <p:sldLayoutId id="2147483751" r:id="rId14"/>
    <p:sldLayoutId id="2147483752" r:id="rId15"/>
    <p:sldLayoutId id="2147483753" r:id="rId16"/>
    <p:sldLayoutId id="2147483754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1310D1-BF46-538B-9A61-3A2336F448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276708"/>
          </a:xfrm>
        </p:spPr>
        <p:txBody>
          <a:bodyPr>
            <a:normAutofit fontScale="90000"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BMHP6030 – Health, Wellbeing and Sustainable Development</a:t>
            </a:r>
            <a:b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Lecturer: Parese Ahmed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34C9D5-5B44-8142-A437-009A191F6C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15377" y="3996266"/>
            <a:ext cx="6152623" cy="2030907"/>
          </a:xfrm>
        </p:spPr>
        <p:txBody>
          <a:bodyPr>
            <a:no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Afiya Barakat</a:t>
            </a: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2314493</a:t>
            </a: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Sunday 21</a:t>
            </a:r>
            <a:r>
              <a:rPr lang="en-GB" sz="3200" b="1" baseline="30000" dirty="0"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June 2026</a:t>
            </a:r>
          </a:p>
        </p:txBody>
      </p:sp>
    </p:spTree>
    <p:extLst>
      <p:ext uri="{BB962C8B-B14F-4D97-AF65-F5344CB8AC3E}">
        <p14:creationId xmlns:p14="http://schemas.microsoft.com/office/powerpoint/2010/main" val="12246814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A1624E-8B1B-5D3B-11FE-65FF95EDE1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1964" y="0"/>
            <a:ext cx="10018711" cy="67105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F3DC90-BD90-874E-C4AE-601B08B28D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07226" y="894735"/>
            <a:ext cx="8750709" cy="5810865"/>
          </a:xfrm>
        </p:spPr>
        <p:txBody>
          <a:bodyPr>
            <a:normAutofit/>
          </a:bodyPr>
          <a:lstStyle/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Effective health and social care delivery revolves around health and wellbeing.</a:t>
            </a:r>
          </a:p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Long-term health outcomes and fair service access are encouraged by sustainable development.</a:t>
            </a:r>
          </a:p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understanding and treatment of health needs are influenced by various theoretical models.</a:t>
            </a:r>
          </a:p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integration of health, wellbeing, and sustainable development within health and social care is critically examined in this presentation.</a:t>
            </a:r>
          </a:p>
          <a:p>
            <a:pPr algn="l">
              <a:lnSpc>
                <a:spcPct val="15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50000"/>
              </a:lnSpc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  Overview of the Presentation</a:t>
            </a:r>
          </a:p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Key Concepts</a:t>
            </a:r>
          </a:p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Models of Biomedical and Holistic Health</a:t>
            </a:r>
          </a:p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Goals for Sustainable Development</a:t>
            </a:r>
          </a:p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Governance and policy</a:t>
            </a:r>
          </a:p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Case study</a:t>
            </a:r>
          </a:p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Equity and Access</a:t>
            </a:r>
          </a:p>
        </p:txBody>
      </p:sp>
    </p:spTree>
    <p:extLst>
      <p:ext uri="{BB962C8B-B14F-4D97-AF65-F5344CB8AC3E}">
        <p14:creationId xmlns:p14="http://schemas.microsoft.com/office/powerpoint/2010/main" val="27413781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>
            <a:extLst>
              <a:ext uri="{FF2B5EF4-FFF2-40B4-BE49-F238E27FC236}">
                <a16:creationId xmlns:a16="http://schemas.microsoft.com/office/drawing/2014/main" id="{3F1527C3-06F4-4F4D-B364-8E97266450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30" name="Freeform 6">
              <a:extLst>
                <a:ext uri="{FF2B5EF4-FFF2-40B4-BE49-F238E27FC236}">
                  <a16:creationId xmlns:a16="http://schemas.microsoft.com/office/drawing/2014/main" id="{BF1C23D2-D74F-4456-AD7B-904A6E287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7">
              <a:extLst>
                <a:ext uri="{FF2B5EF4-FFF2-40B4-BE49-F238E27FC236}">
                  <a16:creationId xmlns:a16="http://schemas.microsoft.com/office/drawing/2014/main" id="{578577AD-563A-4936-9ACB-FDCF298412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8">
              <a:extLst>
                <a:ext uri="{FF2B5EF4-FFF2-40B4-BE49-F238E27FC236}">
                  <a16:creationId xmlns:a16="http://schemas.microsoft.com/office/drawing/2014/main" id="{1C9F3743-BFAB-4636-81C7-ACD99C694B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9">
              <a:extLst>
                <a:ext uri="{FF2B5EF4-FFF2-40B4-BE49-F238E27FC236}">
                  <a16:creationId xmlns:a16="http://schemas.microsoft.com/office/drawing/2014/main" id="{FC58029E-BC15-45E4-AA28-CC80C96A3F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10">
              <a:extLst>
                <a:ext uri="{FF2B5EF4-FFF2-40B4-BE49-F238E27FC236}">
                  <a16:creationId xmlns:a16="http://schemas.microsoft.com/office/drawing/2014/main" id="{41CBB721-7EDD-4FEA-9D6B-A3656D9F45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11">
              <a:extLst>
                <a:ext uri="{FF2B5EF4-FFF2-40B4-BE49-F238E27FC236}">
                  <a16:creationId xmlns:a16="http://schemas.microsoft.com/office/drawing/2014/main" id="{4C945CDA-4F14-4FA0-B272-B1E25B4FA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24DFAAE7-061D-4086-99EC-872CB3050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E88D92-0030-8D2F-7E90-C5BE74486D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64283" y="263015"/>
            <a:ext cx="7648573" cy="65138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Definitions and Key Concepts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E7570099-A243-48DD-9EAE-36F4AC095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41" name="Freeform 6">
            <a:extLst>
              <a:ext uri="{FF2B5EF4-FFF2-40B4-BE49-F238E27FC236}">
                <a16:creationId xmlns:a16="http://schemas.microsoft.com/office/drawing/2014/main" id="{45E4A74B-6514-424A-ADFA-C232FA6B90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95233" y="1"/>
            <a:ext cx="858884" cy="2780957"/>
          </a:xfrm>
          <a:custGeom>
            <a:avLst/>
            <a:gdLst/>
            <a:ahLst/>
            <a:cxnLst/>
            <a:rect l="0" t="0" r="r" b="b"/>
            <a:pathLst>
              <a:path w="670" h="1753">
                <a:moveTo>
                  <a:pt x="0" y="1696"/>
                </a:moveTo>
                <a:lnTo>
                  <a:pt x="225" y="1753"/>
                </a:lnTo>
                <a:lnTo>
                  <a:pt x="670" y="0"/>
                </a:lnTo>
                <a:lnTo>
                  <a:pt x="430" y="0"/>
                </a:lnTo>
                <a:lnTo>
                  <a:pt x="0" y="1696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3" name="Freeform 7">
            <a:extLst>
              <a:ext uri="{FF2B5EF4-FFF2-40B4-BE49-F238E27FC236}">
                <a16:creationId xmlns:a16="http://schemas.microsoft.com/office/drawing/2014/main" id="{F61C5C86-C785-4B92-9F2D-133B8B8C2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41424" y="1"/>
            <a:ext cx="835810" cy="2671495"/>
          </a:xfrm>
          <a:custGeom>
            <a:avLst/>
            <a:gdLst/>
            <a:ahLst/>
            <a:cxnLst/>
            <a:rect l="0" t="0" r="r" b="b"/>
            <a:pathLst>
              <a:path w="652" h="1684">
                <a:moveTo>
                  <a:pt x="225" y="1684"/>
                </a:moveTo>
                <a:lnTo>
                  <a:pt x="652" y="0"/>
                </a:lnTo>
                <a:lnTo>
                  <a:pt x="411" y="0"/>
                </a:lnTo>
                <a:lnTo>
                  <a:pt x="0" y="1627"/>
                </a:lnTo>
                <a:lnTo>
                  <a:pt x="219" y="1681"/>
                </a:lnTo>
                <a:lnTo>
                  <a:pt x="225" y="1684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5" name="Freeform 12">
            <a:extLst>
              <a:ext uri="{FF2B5EF4-FFF2-40B4-BE49-F238E27FC236}">
                <a16:creationId xmlns:a16="http://schemas.microsoft.com/office/drawing/2014/main" id="{954D0BF9-002C-4D3A-A222-C166094A5D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41424" y="2585830"/>
            <a:ext cx="2175413" cy="4272171"/>
          </a:xfrm>
          <a:custGeom>
            <a:avLst/>
            <a:gdLst/>
            <a:ahLst/>
            <a:cxnLst/>
            <a:rect l="0" t="0" r="r" b="b"/>
            <a:pathLst>
              <a:path w="1697" h="2693">
                <a:moveTo>
                  <a:pt x="0" y="0"/>
                </a:moveTo>
                <a:lnTo>
                  <a:pt x="1622" y="2693"/>
                </a:lnTo>
                <a:lnTo>
                  <a:pt x="1697" y="2693"/>
                </a:lnTo>
                <a:lnTo>
                  <a:pt x="0" y="0"/>
                </a:lnTo>
                <a:close/>
              </a:path>
            </a:pathLst>
          </a:custGeom>
          <a:solidFill>
            <a:srgbClr val="262626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7" name="Freeform 13">
            <a:extLst>
              <a:ext uri="{FF2B5EF4-FFF2-40B4-BE49-F238E27FC236}">
                <a16:creationId xmlns:a16="http://schemas.microsoft.com/office/drawing/2014/main" id="{6080EB6E-D69F-43B1-91EC-75C303342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99078" y="2695292"/>
            <a:ext cx="2690743" cy="4162709"/>
          </a:xfrm>
          <a:custGeom>
            <a:avLst/>
            <a:gdLst/>
            <a:ahLst/>
            <a:cxnLst/>
            <a:rect l="0" t="0" r="r" b="b"/>
            <a:pathLst>
              <a:path w="2099" h="2624">
                <a:moveTo>
                  <a:pt x="2099" y="2624"/>
                </a:moveTo>
                <a:lnTo>
                  <a:pt x="0" y="0"/>
                </a:lnTo>
                <a:lnTo>
                  <a:pt x="2021" y="2624"/>
                </a:lnTo>
                <a:lnTo>
                  <a:pt x="2099" y="262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21BA816A-EE68-4A96-BA05-73303B2F4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95233" y="2690532"/>
            <a:ext cx="2904320" cy="4167469"/>
          </a:xfrm>
          <a:custGeom>
            <a:avLst/>
            <a:gdLst>
              <a:gd name="connsiteX0" fmla="*/ 0 w 2904320"/>
              <a:gd name="connsiteY0" fmla="*/ 0 h 4167469"/>
              <a:gd name="connsiteX1" fmla="*/ 288431 w 2904320"/>
              <a:gd name="connsiteY1" fmla="*/ 90425 h 4167469"/>
              <a:gd name="connsiteX2" fmla="*/ 2904320 w 2904320"/>
              <a:gd name="connsiteY2" fmla="*/ 3220465 h 4167469"/>
              <a:gd name="connsiteX3" fmla="*/ 2904320 w 2904320"/>
              <a:gd name="connsiteY3" fmla="*/ 4167469 h 4167469"/>
              <a:gd name="connsiteX4" fmla="*/ 2694589 w 2904320"/>
              <a:gd name="connsiteY4" fmla="*/ 4167469 h 4167469"/>
              <a:gd name="connsiteX5" fmla="*/ 3846 w 2904320"/>
              <a:gd name="connsiteY5" fmla="*/ 4759 h 41674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904320" h="4167469">
                <a:moveTo>
                  <a:pt x="0" y="0"/>
                </a:moveTo>
                <a:lnTo>
                  <a:pt x="288431" y="90425"/>
                </a:lnTo>
                <a:lnTo>
                  <a:pt x="2904320" y="3220465"/>
                </a:lnTo>
                <a:lnTo>
                  <a:pt x="2904320" y="4167469"/>
                </a:lnTo>
                <a:lnTo>
                  <a:pt x="2694589" y="4167469"/>
                </a:lnTo>
                <a:lnTo>
                  <a:pt x="3846" y="4759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1" name="Freeform 15">
            <a:extLst>
              <a:ext uri="{FF2B5EF4-FFF2-40B4-BE49-F238E27FC236}">
                <a16:creationId xmlns:a16="http://schemas.microsoft.com/office/drawing/2014/main" id="{22A94CDB-5D63-4C75-9CB6-6C18CDF37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41424" y="2581071"/>
            <a:ext cx="2894568" cy="4276930"/>
          </a:xfrm>
          <a:custGeom>
            <a:avLst/>
            <a:gdLst/>
            <a:ahLst/>
            <a:cxnLst/>
            <a:rect l="0" t="0" r="r" b="b"/>
            <a:pathLst>
              <a:path w="2258" h="2696">
                <a:moveTo>
                  <a:pt x="2258" y="2696"/>
                </a:moveTo>
                <a:lnTo>
                  <a:pt x="264" y="111"/>
                </a:lnTo>
                <a:lnTo>
                  <a:pt x="228" y="60"/>
                </a:lnTo>
                <a:lnTo>
                  <a:pt x="225" y="57"/>
                </a:lnTo>
                <a:lnTo>
                  <a:pt x="0" y="0"/>
                </a:lnTo>
                <a:lnTo>
                  <a:pt x="0" y="3"/>
                </a:lnTo>
                <a:lnTo>
                  <a:pt x="1697" y="2696"/>
                </a:lnTo>
                <a:lnTo>
                  <a:pt x="2258" y="2696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B121AF-507E-B519-F605-F48BD862C8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978330" y="806246"/>
            <a:ext cx="7648572" cy="605175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50000"/>
              </a:lnSpc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Health</a:t>
            </a:r>
          </a:p>
          <a:p>
            <a:pPr algn="l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 state of complete physical, mental, and social well-being and not merely the absence of disease or infirmity" is how the World Health Organization (WHO) defines it (WHO, 1948).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50000"/>
              </a:lnSpc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Well-being</a:t>
            </a:r>
          </a:p>
          <a:p>
            <a:pPr algn="l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 multifaceted idea that includes social, mental, emotional, and physical functioning.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linked to resilience, life satisfaction, and quality of life (Dodge et al., 2012).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50000"/>
              </a:lnSpc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Development that is Sustainable</a:t>
            </a:r>
          </a:p>
          <a:p>
            <a:pPr algn="l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Development that satisfies current demands without jeopardising the capacity of future generations to satisfy their own (Brundtland Commission, 1987).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50000"/>
              </a:lnSpc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Combining Concepts</a:t>
            </a:r>
          </a:p>
          <a:p>
            <a:pPr algn="l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Sustainable communities are influenced by health and well-being.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Equal access to social and health care services is supported by sustainable development.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Together, they have an impact on health outcomes, policy, and service planning.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05668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FF668F-0E6C-E1CD-918A-14D93C0E9F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86032"/>
            <a:ext cx="10018713" cy="887361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Comparison of the Biomedical and Holistic Health Models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42FE5F-75EF-6D6E-A13B-920BAFB0BB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88812" y="955803"/>
            <a:ext cx="4607188" cy="576262"/>
          </a:xfrm>
        </p:spPr>
        <p:txBody>
          <a:bodyPr/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Biomedical Model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EF7F95-8CBC-AD0E-81D5-91DECCC17B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84311" y="1843164"/>
            <a:ext cx="4895056" cy="2455862"/>
          </a:xfrm>
        </p:spPr>
        <p:txBody>
          <a:bodyPr>
            <a:normAutofit/>
          </a:bodyPr>
          <a:lstStyle/>
          <a:p>
            <a:pPr algn="ctr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Focuses on illness and diagnosis.</a:t>
            </a:r>
          </a:p>
          <a:p>
            <a:pPr algn="ctr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Focuses on biological causes.</a:t>
            </a:r>
          </a:p>
          <a:p>
            <a:pPr algn="ctr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Treatment-focused.</a:t>
            </a:r>
          </a:p>
          <a:p>
            <a:pPr algn="ctr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Useful in cases of acute illness.</a:t>
            </a:r>
          </a:p>
          <a:p>
            <a:pPr algn="ctr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Depends on medical treatments.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11DB50E-2D81-F3BF-0544-D72B9EEA40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80486" y="955803"/>
            <a:ext cx="4622537" cy="576262"/>
          </a:xfrm>
        </p:spPr>
        <p:txBody>
          <a:bodyPr/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Holistic Health Model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063911-0E3E-3B1A-F34A-13F18113D9F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880486" y="1843164"/>
            <a:ext cx="4895056" cy="2455862"/>
          </a:xfrm>
        </p:spPr>
        <p:txBody>
          <a:bodyPr>
            <a:normAutofit/>
          </a:bodyPr>
          <a:lstStyle/>
          <a:p>
            <a:pPr algn="ctr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Emphasises general well-being.</a:t>
            </a:r>
          </a:p>
          <a:p>
            <a:pPr algn="ctr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Considers social, emotional, mental, and physical aspects.</a:t>
            </a:r>
          </a:p>
          <a:p>
            <a:pPr algn="ctr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Person-centred care and prevention.</a:t>
            </a:r>
          </a:p>
          <a:p>
            <a:pPr algn="ctr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Beneficial for long-term health.</a:t>
            </a:r>
          </a:p>
          <a:p>
            <a:pPr algn="ctr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Promotes interdisciplinary assistance.</a:t>
            </a:r>
          </a:p>
        </p:txBody>
      </p:sp>
      <p:pic>
        <p:nvPicPr>
          <p:cNvPr id="10" name="Picture 9" descr="What Is Biomedical Health Model at Thomas Castro blog">
            <a:extLst>
              <a:ext uri="{FF2B5EF4-FFF2-40B4-BE49-F238E27FC236}">
                <a16:creationId xmlns:a16="http://schemas.microsoft.com/office/drawing/2014/main" id="{48A1FD14-A8C9-D9F0-A4AE-CCA94B30B9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7749" y="3980071"/>
            <a:ext cx="3667433" cy="2300441"/>
          </a:xfrm>
          <a:prstGeom prst="rect">
            <a:avLst/>
          </a:prstGeom>
        </p:spPr>
      </p:pic>
      <p:pic>
        <p:nvPicPr>
          <p:cNvPr id="12" name="Picture 11" descr="Holistic Health framework infographic diagram chart illustration banner ...">
            <a:extLst>
              <a:ext uri="{FF2B5EF4-FFF2-40B4-BE49-F238E27FC236}">
                <a16:creationId xmlns:a16="http://schemas.microsoft.com/office/drawing/2014/main" id="{2D2658A5-C2DC-0AD0-6721-F86638F338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23355" y="3980070"/>
            <a:ext cx="4079668" cy="230044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83FD609-B2FD-9427-066A-5798FC0B8106}"/>
              </a:ext>
            </a:extLst>
          </p:cNvPr>
          <p:cNvSpPr txBox="1"/>
          <p:nvPr/>
        </p:nvSpPr>
        <p:spPr>
          <a:xfrm>
            <a:off x="7423355" y="6435932"/>
            <a:ext cx="455161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(Borello-Carrio,et al, 2022, WHO, 2023)</a:t>
            </a:r>
          </a:p>
        </p:txBody>
      </p:sp>
    </p:spTree>
    <p:extLst>
      <p:ext uri="{BB962C8B-B14F-4D97-AF65-F5344CB8AC3E}">
        <p14:creationId xmlns:p14="http://schemas.microsoft.com/office/powerpoint/2010/main" val="10639254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Group 29">
            <a:extLst>
              <a:ext uri="{FF2B5EF4-FFF2-40B4-BE49-F238E27FC236}">
                <a16:creationId xmlns:a16="http://schemas.microsoft.com/office/drawing/2014/main" id="{08F94D66-27EC-4CB8-8226-D7F41C1618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31" name="Freeform 6">
              <a:extLst>
                <a:ext uri="{FF2B5EF4-FFF2-40B4-BE49-F238E27FC236}">
                  <a16:creationId xmlns:a16="http://schemas.microsoft.com/office/drawing/2014/main" id="{1A53964C-7D93-4C48-A4A6-C4C2C393C5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7">
              <a:extLst>
                <a:ext uri="{FF2B5EF4-FFF2-40B4-BE49-F238E27FC236}">
                  <a16:creationId xmlns:a16="http://schemas.microsoft.com/office/drawing/2014/main" id="{9C944EEC-539E-4389-8785-58E65D04E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9">
              <a:extLst>
                <a:ext uri="{FF2B5EF4-FFF2-40B4-BE49-F238E27FC236}">
                  <a16:creationId xmlns:a16="http://schemas.microsoft.com/office/drawing/2014/main" id="{7836EB7E-895C-4D68-B92E-312B371CB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10">
              <a:extLst>
                <a:ext uri="{FF2B5EF4-FFF2-40B4-BE49-F238E27FC236}">
                  <a16:creationId xmlns:a16="http://schemas.microsoft.com/office/drawing/2014/main" id="{0F29242B-8CE7-4636-B326-4BEE42EB6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11">
              <a:extLst>
                <a:ext uri="{FF2B5EF4-FFF2-40B4-BE49-F238E27FC236}">
                  <a16:creationId xmlns:a16="http://schemas.microsoft.com/office/drawing/2014/main" id="{4D0B8E9A-7727-4AD9-974E-8815F0B20E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12">
              <a:extLst>
                <a:ext uri="{FF2B5EF4-FFF2-40B4-BE49-F238E27FC236}">
                  <a16:creationId xmlns:a16="http://schemas.microsoft.com/office/drawing/2014/main" id="{1CD6C65C-71BE-4549-926A-1C1135FD06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E58348C3-6249-4952-AA86-C63DB35EA9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DE6174AD-DBB0-43E6-98C2-738DB3A152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59100" y="-4763"/>
            <a:ext cx="5014912" cy="6862763"/>
            <a:chOff x="2928938" y="-4763"/>
            <a:chExt cx="5014912" cy="6862763"/>
          </a:xfrm>
        </p:grpSpPr>
        <p:sp>
          <p:nvSpPr>
            <p:cNvPr id="41" name="Freeform 6">
              <a:extLst>
                <a:ext uri="{FF2B5EF4-FFF2-40B4-BE49-F238E27FC236}">
                  <a16:creationId xmlns:a16="http://schemas.microsoft.com/office/drawing/2014/main" id="{50A59800-3661-4778-9D8A-F816C85C41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7">
              <a:extLst>
                <a:ext uri="{FF2B5EF4-FFF2-40B4-BE49-F238E27FC236}">
                  <a16:creationId xmlns:a16="http://schemas.microsoft.com/office/drawing/2014/main" id="{7A810977-C816-4698-B7E7-0E6BDED79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9">
              <a:extLst>
                <a:ext uri="{FF2B5EF4-FFF2-40B4-BE49-F238E27FC236}">
                  <a16:creationId xmlns:a16="http://schemas.microsoft.com/office/drawing/2014/main" id="{181E4B1B-2437-4A14-8927-817FC7AED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10">
              <a:extLst>
                <a:ext uri="{FF2B5EF4-FFF2-40B4-BE49-F238E27FC236}">
                  <a16:creationId xmlns:a16="http://schemas.microsoft.com/office/drawing/2014/main" id="{3F98AD26-9FF7-44EA-B876-9C857F8ED9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11">
              <a:extLst>
                <a:ext uri="{FF2B5EF4-FFF2-40B4-BE49-F238E27FC236}">
                  <a16:creationId xmlns:a16="http://schemas.microsoft.com/office/drawing/2014/main" id="{32EBB12A-A9CE-446F-9462-15DAC0D0FA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12">
              <a:extLst>
                <a:ext uri="{FF2B5EF4-FFF2-40B4-BE49-F238E27FC236}">
                  <a16:creationId xmlns:a16="http://schemas.microsoft.com/office/drawing/2014/main" id="{85925599-F99B-48E5-A384-76136C081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D7D8628-72C9-458B-8A03-D1EE6E3468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8300" y="50008"/>
            <a:ext cx="5448281" cy="32316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Biomedical Model</a:t>
            </a:r>
          </a:p>
        </p:txBody>
      </p:sp>
      <p:pic>
        <p:nvPicPr>
          <p:cNvPr id="26" name="Picture 25" descr="3D render of cells">
            <a:extLst>
              <a:ext uri="{FF2B5EF4-FFF2-40B4-BE49-F238E27FC236}">
                <a16:creationId xmlns:a16="http://schemas.microsoft.com/office/drawing/2014/main" id="{8246603C-1072-E285-6AC2-097E96A3C60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1725" r="23588"/>
          <a:stretch>
            <a:fillRect/>
          </a:stretch>
        </p:blipFill>
        <p:spPr>
          <a:xfrm>
            <a:off x="20" y="10"/>
            <a:ext cx="5448280" cy="6857990"/>
          </a:xfrm>
          <a:custGeom>
            <a:avLst/>
            <a:gdLst/>
            <a:ahLst/>
            <a:cxnLst/>
            <a:rect l="l" t="t" r="r" b="b"/>
            <a:pathLst>
              <a:path w="5448300" h="6858000">
                <a:moveTo>
                  <a:pt x="0" y="0"/>
                </a:moveTo>
                <a:lnTo>
                  <a:pt x="3513666" y="0"/>
                </a:lnTo>
                <a:lnTo>
                  <a:pt x="2861733" y="2548466"/>
                </a:lnTo>
                <a:lnTo>
                  <a:pt x="5448300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96356C0-8A0D-4669-3106-B360B091254C}"/>
              </a:ext>
            </a:extLst>
          </p:cNvPr>
          <p:cNvSpPr txBox="1"/>
          <p:nvPr/>
        </p:nvSpPr>
        <p:spPr>
          <a:xfrm>
            <a:off x="6091237" y="427940"/>
            <a:ext cx="5758324" cy="5546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Key Features</a:t>
            </a:r>
          </a:p>
          <a:p>
            <a:pPr>
              <a:lnSpc>
                <a:spcPct val="15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Focuses on illness, diagnosis, and therapy. One definition of health is the absence of disease.</a:t>
            </a:r>
          </a:p>
          <a:p>
            <a:pPr>
              <a:lnSpc>
                <a:spcPct val="15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Focuses on the biological causes of illness (etiology).Depends on technology, medical intervention, and scientific research.</a:t>
            </a:r>
          </a:p>
          <a:p>
            <a:pPr>
              <a:lnSpc>
                <a:spcPct val="150000"/>
              </a:lnSpc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  <a:p>
            <a:pPr>
              <a:lnSpc>
                <a:spcPct val="15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Scientifically rigorous and grounded in evidence. Promotes advancements in healthcare technology and medicine. </a:t>
            </a:r>
          </a:p>
          <a:p>
            <a:pPr>
              <a:lnSpc>
                <a:spcPct val="15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Effective in diagnosing and treating acute conditions.</a:t>
            </a:r>
          </a:p>
          <a:p>
            <a:pPr>
              <a:lnSpc>
                <a:spcPct val="150000"/>
              </a:lnSpc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 </a:t>
            </a:r>
          </a:p>
          <a:p>
            <a:pPr>
              <a:lnSpc>
                <a:spcPct val="15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Ignores environmental, psychological, and social factors prioritises treatment over prevention. May disregard wellbeing and patient-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care.</a:t>
            </a:r>
          </a:p>
          <a:p>
            <a:pPr>
              <a:lnSpc>
                <a:spcPct val="15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        </a:t>
            </a:r>
          </a:p>
          <a:p>
            <a:pPr>
              <a:lnSpc>
                <a:spcPct val="15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(Borrell-Carro, et al, 2022)</a:t>
            </a: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65987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3F1527C3-06F4-4F4D-B364-8E97266450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BF1C23D2-D74F-4456-AD7B-904A6E287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578577AD-563A-4936-9ACB-FDCF298412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1C9F3743-BFAB-4636-81C7-ACD99C694B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FC58029E-BC15-45E4-AA28-CC80C96A3F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41CBB721-7EDD-4FEA-9D6B-A3656D9F45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4C945CDA-4F14-4FA0-B272-B1E25B4FA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9CAC3B1-4879-424D-8F15-206277196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63D436-4D85-EC55-1A45-C3CADEE2C0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4860" y="82161"/>
            <a:ext cx="7257455" cy="4753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Holistic Health Model</a:t>
            </a:r>
          </a:p>
        </p:txBody>
      </p:sp>
      <p:sp>
        <p:nvSpPr>
          <p:cNvPr id="18" name="Freeform 6">
            <a:extLst>
              <a:ext uri="{FF2B5EF4-FFF2-40B4-BE49-F238E27FC236}">
                <a16:creationId xmlns:a16="http://schemas.microsoft.com/office/drawing/2014/main" id="{E34CC1C8-EBDD-4AEA-83E6-B27575B62E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1649700" y="0"/>
            <a:ext cx="1063625" cy="2782888"/>
          </a:xfrm>
          <a:custGeom>
            <a:avLst/>
            <a:gdLst/>
            <a:ahLst/>
            <a:cxnLst/>
            <a:rect l="0" t="0" r="r" b="b"/>
            <a:pathLst>
              <a:path w="670" h="1753">
                <a:moveTo>
                  <a:pt x="0" y="1696"/>
                </a:moveTo>
                <a:lnTo>
                  <a:pt x="225" y="1753"/>
                </a:lnTo>
                <a:lnTo>
                  <a:pt x="670" y="0"/>
                </a:lnTo>
                <a:lnTo>
                  <a:pt x="430" y="0"/>
                </a:lnTo>
                <a:lnTo>
                  <a:pt x="0" y="169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0" name="Freeform 7">
            <a:extLst>
              <a:ext uri="{FF2B5EF4-FFF2-40B4-BE49-F238E27FC236}">
                <a16:creationId xmlns:a16="http://schemas.microsoft.com/office/drawing/2014/main" id="{D6B38644-B85D-4211-9526-5B4C2A662B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2116425" y="0"/>
            <a:ext cx="1035050" cy="2673350"/>
          </a:xfrm>
          <a:custGeom>
            <a:avLst/>
            <a:gdLst/>
            <a:ahLst/>
            <a:cxnLst/>
            <a:rect l="0" t="0" r="r" b="b"/>
            <a:pathLst>
              <a:path w="652" h="1684">
                <a:moveTo>
                  <a:pt x="225" y="1684"/>
                </a:moveTo>
                <a:lnTo>
                  <a:pt x="652" y="0"/>
                </a:lnTo>
                <a:lnTo>
                  <a:pt x="411" y="0"/>
                </a:lnTo>
                <a:lnTo>
                  <a:pt x="0" y="1627"/>
                </a:lnTo>
                <a:lnTo>
                  <a:pt x="219" y="1681"/>
                </a:lnTo>
                <a:lnTo>
                  <a:pt x="225" y="1684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2" name="Freeform 12">
            <a:extLst>
              <a:ext uri="{FF2B5EF4-FFF2-40B4-BE49-F238E27FC236}">
                <a16:creationId xmlns:a16="http://schemas.microsoft.com/office/drawing/2014/main" id="{8A8B2820-6B8F-4C19-BFC5-D28EE44E54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457487" y="2587625"/>
            <a:ext cx="2693987" cy="4270375"/>
          </a:xfrm>
          <a:custGeom>
            <a:avLst/>
            <a:gdLst/>
            <a:ahLst/>
            <a:cxnLst/>
            <a:rect l="0" t="0" r="r" b="b"/>
            <a:pathLst>
              <a:path w="1697" h="2693">
                <a:moveTo>
                  <a:pt x="0" y="0"/>
                </a:moveTo>
                <a:lnTo>
                  <a:pt x="1622" y="2693"/>
                </a:lnTo>
                <a:lnTo>
                  <a:pt x="1697" y="2693"/>
                </a:lnTo>
                <a:lnTo>
                  <a:pt x="0" y="0"/>
                </a:lnTo>
                <a:close/>
              </a:path>
            </a:pathLst>
          </a:custGeom>
          <a:solidFill>
            <a:srgbClr val="262626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DCA45AB7-441E-40A8-A98B-557D68F48A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1" y="2692400"/>
            <a:ext cx="2713324" cy="3390788"/>
          </a:xfrm>
          <a:custGeom>
            <a:avLst/>
            <a:gdLst>
              <a:gd name="connsiteX0" fmla="*/ 0 w 2713324"/>
              <a:gd name="connsiteY0" fmla="*/ 0 h 3390788"/>
              <a:gd name="connsiteX1" fmla="*/ 4763 w 2713324"/>
              <a:gd name="connsiteY1" fmla="*/ 4763 h 3390788"/>
              <a:gd name="connsiteX2" fmla="*/ 2713324 w 2713324"/>
              <a:gd name="connsiteY2" fmla="*/ 3390788 h 3390788"/>
              <a:gd name="connsiteX3" fmla="*/ 2713324 w 2713324"/>
              <a:gd name="connsiteY3" fmla="*/ 2368619 h 3390788"/>
              <a:gd name="connsiteX4" fmla="*/ 357188 w 2713324"/>
              <a:gd name="connsiteY4" fmla="*/ 90488 h 33907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13324" h="3390788">
                <a:moveTo>
                  <a:pt x="0" y="0"/>
                </a:moveTo>
                <a:lnTo>
                  <a:pt x="4763" y="4763"/>
                </a:lnTo>
                <a:lnTo>
                  <a:pt x="2713324" y="3390788"/>
                </a:lnTo>
                <a:lnTo>
                  <a:pt x="2713324" y="2368619"/>
                </a:lnTo>
                <a:lnTo>
                  <a:pt x="357188" y="90488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5F516030-4F00-4C48-AD93-91EFA17A1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0" y="2582863"/>
            <a:ext cx="3151474" cy="4275137"/>
          </a:xfrm>
          <a:custGeom>
            <a:avLst/>
            <a:gdLst>
              <a:gd name="connsiteX0" fmla="*/ 0 w 3151474"/>
              <a:gd name="connsiteY0" fmla="*/ 0 h 4275137"/>
              <a:gd name="connsiteX1" fmla="*/ 0 w 3151474"/>
              <a:gd name="connsiteY1" fmla="*/ 4757 h 4275137"/>
              <a:gd name="connsiteX2" fmla="*/ 2693987 w 3151474"/>
              <a:gd name="connsiteY2" fmla="*/ 4275137 h 4275137"/>
              <a:gd name="connsiteX3" fmla="*/ 3151474 w 3151474"/>
              <a:gd name="connsiteY3" fmla="*/ 4275137 h 4275137"/>
              <a:gd name="connsiteX4" fmla="*/ 3151474 w 3151474"/>
              <a:gd name="connsiteY4" fmla="*/ 3714295 h 4275137"/>
              <a:gd name="connsiteX5" fmla="*/ 419100 w 3151474"/>
              <a:gd name="connsiteY5" fmla="*/ 176017 h 4275137"/>
              <a:gd name="connsiteX6" fmla="*/ 361950 w 3151474"/>
              <a:gd name="connsiteY6" fmla="*/ 95144 h 4275137"/>
              <a:gd name="connsiteX7" fmla="*/ 357188 w 3151474"/>
              <a:gd name="connsiteY7" fmla="*/ 90387 h 42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51474" h="4275137">
                <a:moveTo>
                  <a:pt x="0" y="0"/>
                </a:moveTo>
                <a:lnTo>
                  <a:pt x="0" y="4757"/>
                </a:lnTo>
                <a:lnTo>
                  <a:pt x="2693987" y="4275137"/>
                </a:lnTo>
                <a:lnTo>
                  <a:pt x="3151474" y="4275137"/>
                </a:lnTo>
                <a:lnTo>
                  <a:pt x="3151474" y="3714295"/>
                </a:lnTo>
                <a:lnTo>
                  <a:pt x="419100" y="176017"/>
                </a:lnTo>
                <a:lnTo>
                  <a:pt x="361950" y="95144"/>
                </a:lnTo>
                <a:lnTo>
                  <a:pt x="357188" y="90387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5820085E-2582-4A95-98EE-45DFFD5C01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0" y="2697164"/>
            <a:ext cx="2706398" cy="3513899"/>
          </a:xfrm>
          <a:custGeom>
            <a:avLst/>
            <a:gdLst>
              <a:gd name="connsiteX0" fmla="*/ 0 w 2706398"/>
              <a:gd name="connsiteY0" fmla="*/ 0 h 3513899"/>
              <a:gd name="connsiteX1" fmla="*/ 2706398 w 2706398"/>
              <a:gd name="connsiteY1" fmla="*/ 3513899 h 3513899"/>
              <a:gd name="connsiteX2" fmla="*/ 2706398 w 2706398"/>
              <a:gd name="connsiteY2" fmla="*/ 3383321 h 35138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6398" h="3513899">
                <a:moveTo>
                  <a:pt x="0" y="0"/>
                </a:moveTo>
                <a:lnTo>
                  <a:pt x="2706398" y="3513899"/>
                </a:lnTo>
                <a:lnTo>
                  <a:pt x="2706398" y="3383321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364776-76E9-8273-EB32-165F60198C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80050" y="459898"/>
            <a:ext cx="4902224" cy="5751165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l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Key Features</a:t>
            </a:r>
          </a:p>
          <a:p>
            <a:pPr algn="l">
              <a:lnSpc>
                <a:spcPct val="12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Considers the individual as a whole rather than just illness.</a:t>
            </a:r>
          </a:p>
          <a:p>
            <a:pPr algn="l">
              <a:lnSpc>
                <a:spcPct val="12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Acknowledges the aspects of health that are mental, emotional, social, spiritual, and physical.</a:t>
            </a:r>
          </a:p>
          <a:p>
            <a:pPr algn="l">
              <a:lnSpc>
                <a:spcPct val="12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Emphasises person-centred care, wellbeing, and prevention.</a:t>
            </a:r>
          </a:p>
          <a:p>
            <a:pPr algn="l">
              <a:lnSpc>
                <a:spcPct val="12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Supports Health and social care services that are integrated.</a:t>
            </a:r>
          </a:p>
          <a:p>
            <a:pPr algn="l">
              <a:lnSpc>
                <a:spcPct val="120000"/>
              </a:lnSpc>
            </a:pP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  <a:p>
            <a:pPr algn="l">
              <a:lnSpc>
                <a:spcPct val="12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Encourages prevention and long-term health outcomes</a:t>
            </a:r>
          </a:p>
          <a:p>
            <a:pPr algn="l">
              <a:lnSpc>
                <a:spcPct val="12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Addresses social determinants of health</a:t>
            </a:r>
          </a:p>
          <a:p>
            <a:pPr algn="l">
              <a:lnSpc>
                <a:spcPct val="12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Promotes person–centred care and wellbeing.</a:t>
            </a:r>
          </a:p>
          <a:p>
            <a:pPr algn="l">
              <a:lnSpc>
                <a:spcPct val="120000"/>
              </a:lnSpc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2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  <a:p>
            <a:pPr algn="l">
              <a:lnSpc>
                <a:spcPct val="12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It may be challenging to measure results reliably.</a:t>
            </a:r>
          </a:p>
          <a:p>
            <a:pPr algn="l">
              <a:lnSpc>
                <a:spcPct val="12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Needs more resources and interprofessional cooperation.</a:t>
            </a:r>
          </a:p>
          <a:p>
            <a:pPr algn="l">
              <a:lnSpc>
                <a:spcPct val="12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Implementing across dispersed services could be difficult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19360A5-51AA-F8C5-A552-DC28A0A13C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68928" y="1415056"/>
            <a:ext cx="3772259" cy="418933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C42B842-1739-77FA-4AFC-A64C9688FD0D}"/>
              </a:ext>
            </a:extLst>
          </p:cNvPr>
          <p:cNvSpPr txBox="1"/>
          <p:nvPr/>
        </p:nvSpPr>
        <p:spPr>
          <a:xfrm>
            <a:off x="8426245" y="6007510"/>
            <a:ext cx="341179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(DHSC,2022, The Kings Fund, 2022)</a:t>
            </a:r>
          </a:p>
        </p:txBody>
      </p:sp>
    </p:spTree>
    <p:extLst>
      <p:ext uri="{BB962C8B-B14F-4D97-AF65-F5344CB8AC3E}">
        <p14:creationId xmlns:p14="http://schemas.microsoft.com/office/powerpoint/2010/main" val="5738230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529998-D0C0-FC2B-1AB5-E2B2C7DD00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5955" y="231203"/>
            <a:ext cx="10018711" cy="566738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 Goal 3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8C137F-E1CA-5E02-B2C4-7C6099153C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84311" y="1032387"/>
            <a:ext cx="10018711" cy="5702710"/>
          </a:xfrm>
        </p:spPr>
        <p:txBody>
          <a:bodyPr>
            <a:norm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Key Priorities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Boost both mental and physical health outcomes.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Lessen disparities in health.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Encourage early intervention and prevention.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Bolster healthcare infrastructure.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Encourage resilient and sustainable services.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Relevance to  Health and social care.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Promotes person-centred and integrated care.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Encourages population well-being in the long run.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Promotes prevention instead of just treatment.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Complies with public health and NHS sustainability plans.</a:t>
            </a: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 Critical Viewpoint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 order to achieve SDG 3, social determinants of health, resource limitations, and disparities in access to care must be addressed.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(United Nations, 2015, WHO,2023)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21" name="Picture 20" descr="Issuance of a Visa">
            <a:extLst>
              <a:ext uri="{FF2B5EF4-FFF2-40B4-BE49-F238E27FC236}">
                <a16:creationId xmlns:a16="http://schemas.microsoft.com/office/drawing/2014/main" id="{710F5395-167E-73CB-B075-B4BD25E4C9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8864" y="797941"/>
            <a:ext cx="3126658" cy="37559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58903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BE4B5A-955D-20E0-45F3-FD1CCF65AB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2724" y="398206"/>
            <a:ext cx="5426158" cy="516194"/>
          </a:xfrm>
        </p:spPr>
        <p:txBody>
          <a:bodyPr>
            <a:norm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Key Frameworks and Policies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D56446-BF59-B41D-C864-AD5E636EA8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82724" y="1229033"/>
            <a:ext cx="5426158" cy="4916128"/>
          </a:xfrm>
        </p:spPr>
        <p:txBody>
          <a:bodyPr>
            <a:normAutofit/>
          </a:bodyPr>
          <a:lstStyle/>
          <a:p>
            <a: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  <a:t>NHS Long-Term Plan (2019)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Prioritise population health and prevention.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Increased health and social care integration.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A focus on wellbeing and individualised care.</a:t>
            </a:r>
          </a:p>
          <a:p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  <a:t>The Health and Care Act of 2022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Integrated Care Systems (ICSs) have been established.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Promotes cooperation between community services, local authorities, and NHS organisations.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Aims to lessen care fragmentation.</a:t>
            </a:r>
          </a:p>
          <a:p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  <a:t>Framework for WHO Health Promotion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Promotes health equity, wellbeing, and prevention.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Promotes action on broader health determinants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Nhs Job Planning Toolkit at netaddisynblog Blog">
            <a:extLst>
              <a:ext uri="{FF2B5EF4-FFF2-40B4-BE49-F238E27FC236}">
                <a16:creationId xmlns:a16="http://schemas.microsoft.com/office/drawing/2014/main" id="{CD32D07C-7ED9-7901-D443-50ECFBC8FF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69544" y="656303"/>
            <a:ext cx="5299519" cy="514718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8390A84-0400-9AAE-5A91-18884ABBDAB1}"/>
              </a:ext>
            </a:extLst>
          </p:cNvPr>
          <p:cNvSpPr txBox="1"/>
          <p:nvPr/>
        </p:nvSpPr>
        <p:spPr>
          <a:xfrm>
            <a:off x="7924800" y="6233652"/>
            <a:ext cx="386407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(NHS England,2019, Health Care Act, 2022, Alderwick,H,et al, 2021)</a:t>
            </a:r>
          </a:p>
        </p:txBody>
      </p:sp>
    </p:spTree>
    <p:extLst>
      <p:ext uri="{BB962C8B-B14F-4D97-AF65-F5344CB8AC3E}">
        <p14:creationId xmlns:p14="http://schemas.microsoft.com/office/powerpoint/2010/main" val="14741592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F87FA-604C-30EA-BAE1-FCC2AC9834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902110"/>
            <a:ext cx="3549121" cy="494071"/>
          </a:xfrm>
        </p:spPr>
        <p:txBody>
          <a:bodyPr>
            <a:norm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Every Mind Matters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6AD7C6-C1A5-5C6B-2B88-9A4A82FF00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01445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Offers resources for self-care and evidence-based guidance.</a:t>
            </a:r>
          </a:p>
          <a:p>
            <a:pPr marL="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Motivates people to take proactive measures to enhance their mental health.</a:t>
            </a:r>
          </a:p>
          <a:p>
            <a:pPr marL="0" indent="0">
              <a:buNone/>
            </a:pPr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Key Concepts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Encourages wellbeing and mental health.</a:t>
            </a:r>
          </a:p>
          <a:p>
            <a:pPr marL="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Encourages early intervention and prevention.</a:t>
            </a:r>
          </a:p>
          <a:p>
            <a:pPr marL="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Reflects health-related holistic approaches.</a:t>
            </a:r>
          </a:p>
          <a:p>
            <a:pPr marL="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Supports SDG 3: Health and Well-Being.</a:t>
            </a:r>
          </a:p>
          <a:p>
            <a:pPr marL="0" indent="0">
              <a:buNone/>
            </a:pPr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</a:p>
          <a:p>
            <a:pPr marL="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Access may be restricted by digital exclusion. </a:t>
            </a:r>
          </a:p>
          <a:p>
            <a:pPr marL="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Complex mental health needs may not be met by self-help methods.</a:t>
            </a:r>
          </a:p>
          <a:p>
            <a:pPr marL="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impact may differ depending on the population.</a:t>
            </a:r>
          </a:p>
        </p:txBody>
      </p:sp>
      <p:pic>
        <p:nvPicPr>
          <p:cNvPr id="5" name="Picture 4" descr="Every_Mind_Matters_LOGO">
            <a:extLst>
              <a:ext uri="{FF2B5EF4-FFF2-40B4-BE49-F238E27FC236}">
                <a16:creationId xmlns:a16="http://schemas.microsoft.com/office/drawing/2014/main" id="{BE0E282F-7A78-6B93-E90A-B07BA2E26D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1966" y="1592826"/>
            <a:ext cx="3549121" cy="410742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053D0C5-ACDD-A435-8BA5-B5A38A8E03CB}"/>
              </a:ext>
            </a:extLst>
          </p:cNvPr>
          <p:cNvSpPr txBox="1"/>
          <p:nvPr/>
        </p:nvSpPr>
        <p:spPr>
          <a:xfrm>
            <a:off x="8013291" y="6135329"/>
            <a:ext cx="35101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(NHS, 2021)</a:t>
            </a:r>
          </a:p>
        </p:txBody>
      </p:sp>
    </p:spTree>
    <p:extLst>
      <p:ext uri="{BB962C8B-B14F-4D97-AF65-F5344CB8AC3E}">
        <p14:creationId xmlns:p14="http://schemas.microsoft.com/office/powerpoint/2010/main" val="32927709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78767D-178F-02DE-E06E-FA0D1947BA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808" y="223685"/>
            <a:ext cx="10018713" cy="395747"/>
          </a:xfrm>
        </p:spPr>
        <p:txBody>
          <a:bodyPr>
            <a:no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Equity &amp; Access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8706A-6540-41DD-FADB-182E4F803B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39948" y="825910"/>
            <a:ext cx="10018713" cy="527008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Equity</a:t>
            </a:r>
          </a:p>
          <a:p>
            <a:pPr marL="0" indent="0"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 order to attain equitable health outcomes, equity entails allocating resources based on need.</a:t>
            </a:r>
          </a:p>
          <a:p>
            <a:pPr marL="0" indent="0"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Contrary to equality, which gives everyone access to the same resources.</a:t>
            </a:r>
          </a:p>
          <a:p>
            <a:pPr marL="0" indent="0"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Barriers to Access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Geographical disparities.</a:t>
            </a:r>
          </a:p>
          <a:p>
            <a:pPr marL="0" indent="0"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Digital marginalisation.</a:t>
            </a:r>
          </a:p>
          <a:p>
            <a:pPr marL="0" indent="0"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linguistic and cultural obstacles.</a:t>
            </a:r>
          </a:p>
          <a:p>
            <a:pPr marL="0" indent="0"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Mental health stigma.</a:t>
            </a:r>
          </a:p>
          <a:p>
            <a:pPr marL="0" indent="0"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Effects on Well-Being and Health</a:t>
            </a:r>
          </a:p>
          <a:p>
            <a:pPr marL="0" indent="0"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Reduced access may exacerbate disparities in health.</a:t>
            </a:r>
          </a:p>
          <a:p>
            <a:pPr marL="0" indent="0"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Impacts social, mental, and physical well-being.</a:t>
            </a:r>
          </a:p>
          <a:p>
            <a:pPr marL="0" indent="0"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 Goal 3 is undermined.</a:t>
            </a:r>
          </a:p>
          <a:p>
            <a:pPr marL="0" indent="0"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A Critical Viewpoint</a:t>
            </a:r>
          </a:p>
          <a:p>
            <a:pPr marL="0" indent="0"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Significant health disparities continue to exist throughout the United Kingdom despite policy commitments.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Public Health | Office on Mental Health">
            <a:extLst>
              <a:ext uri="{FF2B5EF4-FFF2-40B4-BE49-F238E27FC236}">
                <a16:creationId xmlns:a16="http://schemas.microsoft.com/office/drawing/2014/main" id="{C58FF35F-E359-A70D-417B-86ED8DEACA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49305" y="1789471"/>
            <a:ext cx="4713216" cy="375592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5E01AFF-5F00-5912-92AA-E20B89A50AB7}"/>
              </a:ext>
            </a:extLst>
          </p:cNvPr>
          <p:cNvSpPr txBox="1"/>
          <p:nvPr/>
        </p:nvSpPr>
        <p:spPr>
          <a:xfrm>
            <a:off x="7433187" y="6312310"/>
            <a:ext cx="402933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(Braveman, et al, 2014)</a:t>
            </a:r>
          </a:p>
        </p:txBody>
      </p:sp>
    </p:spTree>
    <p:extLst>
      <p:ext uri="{BB962C8B-B14F-4D97-AF65-F5344CB8AC3E}">
        <p14:creationId xmlns:p14="http://schemas.microsoft.com/office/powerpoint/2010/main" val="39259997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0C8EA63-73E3-7BA4-E18B-D26B748D165D}"/>
              </a:ext>
            </a:extLst>
          </p:cNvPr>
          <p:cNvSpPr txBox="1"/>
          <p:nvPr/>
        </p:nvSpPr>
        <p:spPr>
          <a:xfrm>
            <a:off x="1730478" y="1514169"/>
            <a:ext cx="9989574" cy="4576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development, well-being, and health are closely related.</a:t>
            </a:r>
          </a:p>
          <a:p>
            <a:pPr>
              <a:lnSpc>
                <a:spcPct val="150000"/>
              </a:lnSpc>
            </a:pP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biomedical model is still crucial for diagnosing and treating illnesses.</a:t>
            </a:r>
          </a:p>
          <a:p>
            <a:pPr>
              <a:lnSpc>
                <a:spcPct val="150000"/>
              </a:lnSpc>
            </a:pP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 more comprehensive understanding of health and wellbeing is offered by the Holistic Health Model.</a:t>
            </a:r>
          </a:p>
          <a:p>
            <a:pPr>
              <a:lnSpc>
                <a:spcPct val="150000"/>
              </a:lnSpc>
            </a:pP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Integrated approaches to care are supported by policies like the NHS Long Term Plan and Integrated Care Systems.</a:t>
            </a:r>
          </a:p>
          <a:p>
            <a:pPr>
              <a:lnSpc>
                <a:spcPct val="150000"/>
              </a:lnSpc>
            </a:pP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Public health programs support sustainable healthcare delivery and prevention.</a:t>
            </a:r>
          </a:p>
          <a:p>
            <a:pPr>
              <a:lnSpc>
                <a:spcPct val="150000"/>
              </a:lnSpc>
            </a:pP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Achieving equitable outcomes is still significantly hampered by health disparities.</a:t>
            </a:r>
          </a:p>
          <a:p>
            <a:pPr>
              <a:lnSpc>
                <a:spcPct val="15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Integrating biomedical knowledge, holistic care, and policies that support equity, wellbeing, and long-term population health is necessary for sustainable and effective health and social care.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C1E73D6-14EC-3124-DDF3-83E69DE3D1EF}"/>
              </a:ext>
            </a:extLst>
          </p:cNvPr>
          <p:cNvSpPr txBox="1"/>
          <p:nvPr/>
        </p:nvSpPr>
        <p:spPr>
          <a:xfrm>
            <a:off x="2241755" y="619432"/>
            <a:ext cx="81017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22893618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0ABEC34-7C18-1D8D-8110-ABF7EEF42B3A}"/>
              </a:ext>
            </a:extLst>
          </p:cNvPr>
          <p:cNvSpPr txBox="1"/>
          <p:nvPr/>
        </p:nvSpPr>
        <p:spPr>
          <a:xfrm>
            <a:off x="1582994" y="88489"/>
            <a:ext cx="10255045" cy="75713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References</a:t>
            </a:r>
          </a:p>
          <a:p>
            <a:pPr algn="ctr"/>
            <a:endParaRPr lang="en-GB" b="1" dirty="0"/>
          </a:p>
          <a:p>
            <a:r>
              <a:rPr lang="en-GB" dirty="0"/>
              <a:t>Alderwick, H, et al. (2021) 'Will Integrated Care Systems Improve the NHS', </a:t>
            </a:r>
            <a:r>
              <a:rPr lang="en-GB" i="1" dirty="0"/>
              <a:t>BMJ</a:t>
            </a:r>
            <a:r>
              <a:rPr lang="en-GB" dirty="0"/>
              <a:t>, 374, pp.1-9</a:t>
            </a:r>
          </a:p>
          <a:p>
            <a:r>
              <a:rPr lang="en-GB" dirty="0"/>
              <a:t>Bambra, C. et al. (2020) 'The Covid-19 pandemic and health inequalities ', </a:t>
            </a:r>
            <a:r>
              <a:rPr lang="en-GB" i="1" dirty="0"/>
              <a:t>Journal of Epidemiology and Community Health</a:t>
            </a:r>
            <a:r>
              <a:rPr lang="en-GB" dirty="0"/>
              <a:t>, 74(11), pp.964-968. </a:t>
            </a:r>
          </a:p>
          <a:p>
            <a:r>
              <a:rPr lang="en-GB" dirty="0"/>
              <a:t>Borrell-Carrio, F, et al. (2004) 'The Biopsychosocial Model 25 years later: Principles, practice, and scientific inquiry ', </a:t>
            </a:r>
            <a:r>
              <a:rPr lang="en-GB" i="1" dirty="0"/>
              <a:t>Annals of Family Medicine</a:t>
            </a:r>
            <a:r>
              <a:rPr lang="en-GB" dirty="0"/>
              <a:t>, 2(6) pp.576-582.</a:t>
            </a:r>
          </a:p>
          <a:p>
            <a:r>
              <a:rPr lang="en-GB" dirty="0"/>
              <a:t>Braveman, P. et al. (2014) 'The social determinants of health: Its time to consider the causes of the causes', </a:t>
            </a:r>
            <a:r>
              <a:rPr lang="en-GB" i="1" dirty="0"/>
              <a:t>Public Health Reports</a:t>
            </a:r>
            <a:r>
              <a:rPr lang="en-GB" dirty="0"/>
              <a:t>, 129, pp.19-31.</a:t>
            </a:r>
          </a:p>
          <a:p>
            <a:r>
              <a:rPr lang="en-GB" dirty="0"/>
              <a:t> Dodge, R. et al. (2012) 'The challenge of defining wellbeing', </a:t>
            </a:r>
            <a:r>
              <a:rPr lang="en-GB" i="1" dirty="0"/>
              <a:t>International Journal of Wellbeing</a:t>
            </a:r>
            <a:r>
              <a:rPr lang="en-GB" dirty="0"/>
              <a:t>, 2(3), pp. 222-235. </a:t>
            </a:r>
          </a:p>
          <a:p>
            <a:r>
              <a:rPr lang="en-GB" dirty="0"/>
              <a:t>Morton, S. et al. (2017) 'Sustainable Development Goals and the health agenda', </a:t>
            </a:r>
            <a:r>
              <a:rPr lang="en-GB" i="1" dirty="0"/>
              <a:t>Sustainability Science</a:t>
            </a:r>
            <a:r>
              <a:rPr lang="en-GB" dirty="0"/>
              <a:t>, 12(6), pp 911-919.</a:t>
            </a:r>
          </a:p>
          <a:p>
            <a:r>
              <a:rPr lang="en-GB" dirty="0"/>
              <a:t>Department of Health and Social Care (2022) </a:t>
            </a:r>
            <a:r>
              <a:rPr lang="en-GB" i="1" dirty="0"/>
              <a:t>Health and Social Care Integration: joining Up Care for People, Places and Populations</a:t>
            </a:r>
            <a:r>
              <a:rPr lang="en-GB" dirty="0"/>
              <a:t>. Available at: www.gov.uk/government/publications/health-and-social-care-integration-joining-up-care-for-people-places-and-populations/health-and-social-care-integration-joining-up-care-for-people-places-and-populations (Accessed: 5 June 2026). </a:t>
            </a:r>
          </a:p>
          <a:p>
            <a:r>
              <a:rPr lang="en-GB" dirty="0"/>
              <a:t>Health and Care Act 2022 (2022) </a:t>
            </a:r>
            <a:r>
              <a:rPr lang="en-GB" i="1" dirty="0"/>
              <a:t>Health and Care Act 2022</a:t>
            </a:r>
            <a:r>
              <a:rPr lang="en-GB" dirty="0"/>
              <a:t>. Available at: www.legislation.gov.uk/ukpga/2022/31/contents (Accessed: 5 June 2026).</a:t>
            </a:r>
          </a:p>
          <a:p>
            <a:r>
              <a:rPr lang="en-GB" dirty="0"/>
              <a:t>NHS (2021) </a:t>
            </a:r>
            <a:r>
              <a:rPr lang="en-GB" i="1" dirty="0"/>
              <a:t>Every Mind Matters</a:t>
            </a:r>
            <a:r>
              <a:rPr lang="en-GB" dirty="0"/>
              <a:t>. Available at: www.nhs.uk/every-mind-matters/ (Accessed: 12 June 2026).  </a:t>
            </a:r>
          </a:p>
          <a:p>
            <a:r>
              <a:rPr lang="en-GB" dirty="0"/>
              <a:t>NHS England (2019) </a:t>
            </a:r>
            <a:r>
              <a:rPr lang="en-GB" i="1" dirty="0"/>
              <a:t>the NHS Long Term Plan</a:t>
            </a:r>
            <a:r>
              <a:rPr lang="en-GB" dirty="0"/>
              <a:t>. Available at: www.england.nhs.uk/long-term-plan/  (Accessed: 4 June 2026). </a:t>
            </a:r>
          </a:p>
          <a:p>
            <a:r>
              <a:rPr lang="en-GB" dirty="0"/>
              <a:t>NHS England (2020) </a:t>
            </a:r>
            <a:r>
              <a:rPr lang="en-GB" i="1" dirty="0"/>
              <a:t>Delivering a Net Zero NHS</a:t>
            </a:r>
            <a:r>
              <a:rPr lang="en-GB" dirty="0"/>
              <a:t>. Available at: www.england.nhs.uk/greenernhs/a-net-zero-nhs/ (Accessed: 4 June 2026).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33813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BABD70A-6AB4-6F95-C906-C526199CFC57}"/>
              </a:ext>
            </a:extLst>
          </p:cNvPr>
          <p:cNvSpPr txBox="1"/>
          <p:nvPr/>
        </p:nvSpPr>
        <p:spPr>
          <a:xfrm>
            <a:off x="1710813" y="580103"/>
            <a:ext cx="9655277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www.england.nhs.uk/about/equality/equality-hub/national-healthcare-inequalities-improvement-programme/core20plus5/. </a:t>
            </a:r>
          </a:p>
          <a:p>
            <a:r>
              <a:rPr lang="en-GB" dirty="0"/>
              <a:t>The Kings Fund (2021) </a:t>
            </a:r>
            <a:r>
              <a:rPr lang="en-GB" i="1" dirty="0"/>
              <a:t>Integrated Care Systems and Social Care</a:t>
            </a:r>
            <a:r>
              <a:rPr lang="en-GB" dirty="0"/>
              <a:t>. Available at: www.kingsfund.org.uk/insight-and-analysis/long-reads/integrated-care-systems-social-care (Accessed:  8 June 2026). </a:t>
            </a:r>
          </a:p>
          <a:p>
            <a:r>
              <a:rPr lang="en-GB" dirty="0"/>
              <a:t>The Kings Fund (2022) </a:t>
            </a:r>
            <a:r>
              <a:rPr lang="en-GB" i="1" dirty="0"/>
              <a:t>Integrated Care Systems Explained</a:t>
            </a:r>
            <a:r>
              <a:rPr lang="en-GB" dirty="0"/>
              <a:t>. Available at: www.kingsfund.org.uk/insight-and-analysis/long-reads/integrated-care-systems-explained  (Accessed:  8 June 2026). </a:t>
            </a:r>
          </a:p>
          <a:p>
            <a:r>
              <a:rPr lang="en-GB" dirty="0"/>
              <a:t>United Nations (2015) </a:t>
            </a:r>
            <a:r>
              <a:rPr lang="en-GB" i="1" dirty="0"/>
              <a:t>Transforming our  World: The 2030 Agenda for Sustainable Development</a:t>
            </a:r>
            <a:r>
              <a:rPr lang="en-GB" dirty="0"/>
              <a:t>. Available at: sdgs.un.org/publications/transforming-our-world-2030-agenda-sustainable-development-17981  (Accessed: 9 June 2026).</a:t>
            </a:r>
          </a:p>
          <a:p>
            <a:r>
              <a:rPr lang="en-GB" dirty="0"/>
              <a:t> World Health Organization (1948) </a:t>
            </a:r>
            <a:r>
              <a:rPr lang="en-GB" i="1" dirty="0"/>
              <a:t>Constitution of the world Health Organization</a:t>
            </a:r>
            <a:r>
              <a:rPr lang="en-GB" dirty="0"/>
              <a:t>. Available at: www.who.int/about/governance/constitution (Accessed: 8 June 2026). </a:t>
            </a:r>
          </a:p>
          <a:p>
            <a:r>
              <a:rPr lang="en-GB" dirty="0"/>
              <a:t>World Health Organization (2022) Promoting Health</a:t>
            </a:r>
            <a:r>
              <a:rPr lang="en-GB" i="1" dirty="0"/>
              <a:t> and Wellbeing</a:t>
            </a:r>
            <a:r>
              <a:rPr lang="en-GB" dirty="0"/>
              <a:t>. Available at: www.who.int/europe/about-us/our-work/core-priorities/promoting-health-and-well-being  (Accessed: 8 June 2026). </a:t>
            </a:r>
          </a:p>
          <a:p>
            <a:r>
              <a:rPr lang="en-GB" dirty="0"/>
              <a:t>World Health Organization (2022) Social Determinants of Health. Available at: www.who.int/europe/teams/office-for-investment-for-health-development-(ita)/social-determinants-of-health-and-health-equity   (Accessed: 8 June 2026).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22788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5496</TotalTime>
  <Words>1663</Words>
  <Application>Microsoft Office PowerPoint</Application>
  <PresentationFormat>Widescreen</PresentationFormat>
  <Paragraphs>165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Aptos</vt:lpstr>
      <vt:lpstr>Arial</vt:lpstr>
      <vt:lpstr>Century Gothic</vt:lpstr>
      <vt:lpstr>Corbel</vt:lpstr>
      <vt:lpstr>Wingdings</vt:lpstr>
      <vt:lpstr>Parallax</vt:lpstr>
      <vt:lpstr>BMHP6030 – Health, Wellbeing and Sustainable Development Lecturer: Parese Ahmed</vt:lpstr>
      <vt:lpstr>Introduction</vt:lpstr>
      <vt:lpstr>Definitions and Key Concepts</vt:lpstr>
      <vt:lpstr>Comparison of the Biomedical and Holistic Health Models</vt:lpstr>
      <vt:lpstr>Biomedical Model</vt:lpstr>
      <vt:lpstr>Holistic Health Model</vt:lpstr>
      <vt:lpstr>Sustainable Development Goal 3</vt:lpstr>
      <vt:lpstr>Key Frameworks and Policies</vt:lpstr>
      <vt:lpstr>Every Mind Matters</vt:lpstr>
      <vt:lpstr>Equity &amp; Access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Afiya Barakat</dc:creator>
  <cp:lastModifiedBy>Afiya Barakat</cp:lastModifiedBy>
  <cp:revision>1</cp:revision>
  <dcterms:created xsi:type="dcterms:W3CDTF">2026-06-17T09:51:39Z</dcterms:created>
  <dcterms:modified xsi:type="dcterms:W3CDTF">2026-06-21T14:31:45Z</dcterms:modified>
</cp:coreProperties>
</file>