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72" r:id="rId4"/>
  </p:sldMasterIdLst>
  <p:notesMasterIdLst>
    <p:notesMasterId r:id="rId17"/>
  </p:notesMasterIdLst>
  <p:sldIdLst>
    <p:sldId id="257" r:id="rId5"/>
    <p:sldId id="263" r:id="rId6"/>
    <p:sldId id="268" r:id="rId7"/>
    <p:sldId id="264" r:id="rId8"/>
    <p:sldId id="258" r:id="rId9"/>
    <p:sldId id="259" r:id="rId10"/>
    <p:sldId id="260" r:id="rId11"/>
    <p:sldId id="261" r:id="rId12"/>
    <p:sldId id="265" r:id="rId13"/>
    <p:sldId id="266" r:id="rId14"/>
    <p:sldId id="267" r:id="rId15"/>
    <p:sldId id="269" r:id="rId16"/>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521415D9-36F7-43E2-AB2F-B90AF26B5E84}">
      <p14:sectionLst xmlns:p14="http://schemas.microsoft.com/office/powerpoint/2010/main">
        <p14:section name="Default Section" id="{4EF8A039-40CE-4C4F-ABFB-DA0F035AFD82}">
          <p14:sldIdLst>
            <p14:sldId id="257"/>
            <p14:sldId id="263"/>
            <p14:sldId id="268"/>
            <p14:sldId id="264"/>
            <p14:sldId id="258"/>
            <p14:sldId id="259"/>
            <p14:sldId id="260"/>
            <p14:sldId id="261"/>
            <p14:sldId id="265"/>
            <p14:sldId id="266"/>
            <p14:sldId id="267"/>
            <p14:sldId id="269"/>
          </p14:sldIdLst>
        </p14:section>
        <p14:section name="Untitled Section" id="{9C0FC086-920F-492A-A14B-92C6DA2798F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DF8A2C-7899-48C1-8B1F-335ECD3BF7EE}" v="26" dt="2020-02-20T12:36:06.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35"/>
    <p:restoredTop sz="94629"/>
  </p:normalViewPr>
  <p:slideViewPr>
    <p:cSldViewPr snapToGrid="0" snapToObjects="1">
      <p:cViewPr varScale="1">
        <p:scale>
          <a:sx n="64" d="100"/>
          <a:sy n="64" d="100"/>
        </p:scale>
        <p:origin x="9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494A6A-5F2F-AE44-BE43-9FA9D76ECED5}"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GB"/>
        </a:p>
      </dgm:t>
    </dgm:pt>
    <dgm:pt modelId="{BC838086-FDF3-C241-BFBF-5F299E58F12A}" type="pres">
      <dgm:prSet presAssocID="{94494A6A-5F2F-AE44-BE43-9FA9D76ECED5}" presName="diagram" presStyleCnt="0">
        <dgm:presLayoutVars>
          <dgm:dir/>
          <dgm:resizeHandles val="exact"/>
        </dgm:presLayoutVars>
      </dgm:prSet>
      <dgm:spPr/>
    </dgm:pt>
  </dgm:ptLst>
  <dgm:cxnLst>
    <dgm:cxn modelId="{7A3F5DEC-A3DD-0D4F-8A33-C2EC58EBCAEB}" type="presOf" srcId="{94494A6A-5F2F-AE44-BE43-9FA9D76ECED5}" destId="{BC838086-FDF3-C241-BFBF-5F299E58F12A}"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CA9657-F72F-4BB0-8703-54852A6669A6}" type="datetimeFigureOut">
              <a:rPr lang="en-GB" smtClean="0"/>
              <a:t>21/02/2020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99DB6A-CDFE-409A-AB4B-27F62174A58C}" type="slidenum">
              <a:rPr lang="en-GB" smtClean="0"/>
              <a:t>‹#›</a:t>
            </a:fld>
            <a:endParaRPr lang="en-GB"/>
          </a:p>
        </p:txBody>
      </p:sp>
    </p:spTree>
    <p:extLst>
      <p:ext uri="{BB962C8B-B14F-4D97-AF65-F5344CB8AC3E}">
        <p14:creationId xmlns:p14="http://schemas.microsoft.com/office/powerpoint/2010/main" val="800554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9199DB6A-CDFE-409A-AB4B-27F62174A58C}" type="slidenum">
              <a:rPr lang="en-GB" smtClean="0"/>
              <a:t>3</a:t>
            </a:fld>
            <a:endParaRPr lang="en-GB"/>
          </a:p>
        </p:txBody>
      </p:sp>
    </p:spTree>
    <p:extLst>
      <p:ext uri="{BB962C8B-B14F-4D97-AF65-F5344CB8AC3E}">
        <p14:creationId xmlns:p14="http://schemas.microsoft.com/office/powerpoint/2010/main" val="4218028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2E0526D-0AE3-4B63-AAD1-25A3D61CF08A}"/>
              </a:ext>
            </a:extLst>
          </p:cNvPr>
          <p:cNvSpPr>
            <a:spLocks noGrp="1"/>
          </p:cNvSpPr>
          <p:nvPr>
            <p:ph type="dt" sz="half" idx="10"/>
          </p:nvPr>
        </p:nvSpPr>
        <p:spPr/>
        <p:txBody>
          <a:bodyPr/>
          <a:lstStyle>
            <a:lvl1pPr>
              <a:defRPr/>
            </a:lvl1pPr>
          </a:lstStyle>
          <a:p>
            <a:pPr>
              <a:defRPr/>
            </a:pPr>
            <a:fld id="{05D782F5-E123-466F-AA29-0FB32DDE721A}" type="datetimeFigureOut">
              <a:rPr lang="en-US"/>
              <a:pPr>
                <a:defRPr/>
              </a:pPr>
              <a:t>2/21/2020</a:t>
            </a:fld>
            <a:endParaRPr lang="en-US"/>
          </a:p>
        </p:txBody>
      </p:sp>
      <p:sp>
        <p:nvSpPr>
          <p:cNvPr id="5" name="Footer Placeholder 4">
            <a:extLst>
              <a:ext uri="{FF2B5EF4-FFF2-40B4-BE49-F238E27FC236}">
                <a16:creationId xmlns:a16="http://schemas.microsoft.com/office/drawing/2014/main" id="{DF10B394-8DD1-484D-80C1-A15FF68F5E7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5E0A9A97-8B10-4B1E-B6A1-8257AAC21225}"/>
              </a:ext>
            </a:extLst>
          </p:cNvPr>
          <p:cNvSpPr>
            <a:spLocks noGrp="1"/>
          </p:cNvSpPr>
          <p:nvPr>
            <p:ph type="sldNum" sz="quarter" idx="12"/>
          </p:nvPr>
        </p:nvSpPr>
        <p:spPr/>
        <p:txBody>
          <a:bodyPr/>
          <a:lstStyle>
            <a:lvl1pPr>
              <a:defRPr/>
            </a:lvl1pPr>
          </a:lstStyle>
          <a:p>
            <a:fld id="{5915225A-C7BB-42F8-8155-854DF4512CE3}" type="slidenum">
              <a:rPr lang="en-US" altLang="en-US"/>
              <a:pPr/>
              <a:t>‹#›</a:t>
            </a:fld>
            <a:endParaRPr lang="en-US" altLang="en-US"/>
          </a:p>
        </p:txBody>
      </p:sp>
    </p:spTree>
    <p:extLst>
      <p:ext uri="{BB962C8B-B14F-4D97-AF65-F5344CB8AC3E}">
        <p14:creationId xmlns:p14="http://schemas.microsoft.com/office/powerpoint/2010/main" val="2887527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EE7B89A6-FF16-4319-8D2F-F06BBAC88378}"/>
              </a:ext>
            </a:extLst>
          </p:cNvPr>
          <p:cNvSpPr>
            <a:spLocks noGrp="1"/>
          </p:cNvSpPr>
          <p:nvPr>
            <p:ph type="dt" sz="half" idx="10"/>
          </p:nvPr>
        </p:nvSpPr>
        <p:spPr/>
        <p:txBody>
          <a:bodyPr/>
          <a:lstStyle>
            <a:lvl1pPr>
              <a:defRPr/>
            </a:lvl1pPr>
          </a:lstStyle>
          <a:p>
            <a:pPr>
              <a:defRPr/>
            </a:pPr>
            <a:fld id="{B482CC3E-07CE-4204-B5C9-428B8DD7196C}" type="datetimeFigureOut">
              <a:rPr lang="en-US"/>
              <a:pPr>
                <a:defRPr/>
              </a:pPr>
              <a:t>2/21/2020</a:t>
            </a:fld>
            <a:endParaRPr lang="en-US"/>
          </a:p>
        </p:txBody>
      </p:sp>
      <p:sp>
        <p:nvSpPr>
          <p:cNvPr id="5" name="Footer Placeholder 4">
            <a:extLst>
              <a:ext uri="{FF2B5EF4-FFF2-40B4-BE49-F238E27FC236}">
                <a16:creationId xmlns:a16="http://schemas.microsoft.com/office/drawing/2014/main" id="{5FA3F0A6-4D27-434A-B1D6-10D6B28C368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560BA107-EF6B-4893-95D1-FA693EA5DDC0}"/>
              </a:ext>
            </a:extLst>
          </p:cNvPr>
          <p:cNvSpPr>
            <a:spLocks noGrp="1"/>
          </p:cNvSpPr>
          <p:nvPr>
            <p:ph type="sldNum" sz="quarter" idx="12"/>
          </p:nvPr>
        </p:nvSpPr>
        <p:spPr/>
        <p:txBody>
          <a:bodyPr/>
          <a:lstStyle>
            <a:lvl1pPr>
              <a:defRPr/>
            </a:lvl1pPr>
          </a:lstStyle>
          <a:p>
            <a:fld id="{B3218BD0-BF33-4077-9C0A-4AFB3BF6C75D}" type="slidenum">
              <a:rPr lang="en-US" altLang="en-US"/>
              <a:pPr/>
              <a:t>‹#›</a:t>
            </a:fld>
            <a:endParaRPr lang="en-US" altLang="en-US"/>
          </a:p>
        </p:txBody>
      </p:sp>
    </p:spTree>
    <p:extLst>
      <p:ext uri="{BB962C8B-B14F-4D97-AF65-F5344CB8AC3E}">
        <p14:creationId xmlns:p14="http://schemas.microsoft.com/office/powerpoint/2010/main" val="59481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5D81E0-E03C-4538-AD1C-384E2ECFA965}"/>
              </a:ext>
            </a:extLst>
          </p:cNvPr>
          <p:cNvSpPr>
            <a:spLocks noGrp="1"/>
          </p:cNvSpPr>
          <p:nvPr>
            <p:ph type="dt" sz="half" idx="10"/>
          </p:nvPr>
        </p:nvSpPr>
        <p:spPr/>
        <p:txBody>
          <a:bodyPr/>
          <a:lstStyle>
            <a:lvl1pPr>
              <a:defRPr/>
            </a:lvl1pPr>
          </a:lstStyle>
          <a:p>
            <a:pPr>
              <a:defRPr/>
            </a:pPr>
            <a:fld id="{2915F8C4-5E7A-4A26-8FAD-C958D0A33A95}" type="datetimeFigureOut">
              <a:rPr lang="en-US"/>
              <a:pPr>
                <a:defRPr/>
              </a:pPr>
              <a:t>2/21/2020</a:t>
            </a:fld>
            <a:endParaRPr lang="en-US"/>
          </a:p>
        </p:txBody>
      </p:sp>
      <p:sp>
        <p:nvSpPr>
          <p:cNvPr id="5" name="Footer Placeholder 4">
            <a:extLst>
              <a:ext uri="{FF2B5EF4-FFF2-40B4-BE49-F238E27FC236}">
                <a16:creationId xmlns:a16="http://schemas.microsoft.com/office/drawing/2014/main" id="{C1218190-75CC-4390-936E-C0085931AD1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40FCD60-752E-49DB-B816-5A4B07AB28EF}"/>
              </a:ext>
            </a:extLst>
          </p:cNvPr>
          <p:cNvSpPr>
            <a:spLocks noGrp="1"/>
          </p:cNvSpPr>
          <p:nvPr>
            <p:ph type="sldNum" sz="quarter" idx="12"/>
          </p:nvPr>
        </p:nvSpPr>
        <p:spPr/>
        <p:txBody>
          <a:bodyPr/>
          <a:lstStyle>
            <a:lvl1pPr>
              <a:defRPr/>
            </a:lvl1pPr>
          </a:lstStyle>
          <a:p>
            <a:fld id="{7327F0B7-7B2B-47DB-9C37-53CDECFE8C57}" type="slidenum">
              <a:rPr lang="en-US" altLang="en-US"/>
              <a:pPr/>
              <a:t>‹#›</a:t>
            </a:fld>
            <a:endParaRPr lang="en-US" altLang="en-US"/>
          </a:p>
        </p:txBody>
      </p:sp>
    </p:spTree>
    <p:extLst>
      <p:ext uri="{BB962C8B-B14F-4D97-AF65-F5344CB8AC3E}">
        <p14:creationId xmlns:p14="http://schemas.microsoft.com/office/powerpoint/2010/main" val="349124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B736CD77-BFBB-4908-9790-F9F4D4ED9C6D}"/>
              </a:ext>
            </a:extLst>
          </p:cNvPr>
          <p:cNvSpPr>
            <a:spLocks noGrp="1"/>
          </p:cNvSpPr>
          <p:nvPr>
            <p:ph type="dt" sz="half" idx="10"/>
          </p:nvPr>
        </p:nvSpPr>
        <p:spPr/>
        <p:txBody>
          <a:bodyPr/>
          <a:lstStyle>
            <a:lvl1pPr>
              <a:defRPr/>
            </a:lvl1pPr>
          </a:lstStyle>
          <a:p>
            <a:pPr>
              <a:defRPr/>
            </a:pPr>
            <a:fld id="{CE8D7BD4-378F-4CD1-A150-FC95A1E233F9}" type="datetimeFigureOut">
              <a:rPr lang="en-US"/>
              <a:pPr>
                <a:defRPr/>
              </a:pPr>
              <a:t>2/21/2020</a:t>
            </a:fld>
            <a:endParaRPr lang="en-US"/>
          </a:p>
        </p:txBody>
      </p:sp>
      <p:sp>
        <p:nvSpPr>
          <p:cNvPr id="6" name="Footer Placeholder 4">
            <a:extLst>
              <a:ext uri="{FF2B5EF4-FFF2-40B4-BE49-F238E27FC236}">
                <a16:creationId xmlns:a16="http://schemas.microsoft.com/office/drawing/2014/main" id="{22B057B6-338F-4D46-B7FD-A66B62AF13E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4D499847-6558-47CF-A29A-48CA9A947C06}"/>
              </a:ext>
            </a:extLst>
          </p:cNvPr>
          <p:cNvSpPr>
            <a:spLocks noGrp="1"/>
          </p:cNvSpPr>
          <p:nvPr>
            <p:ph type="sldNum" sz="quarter" idx="12"/>
          </p:nvPr>
        </p:nvSpPr>
        <p:spPr/>
        <p:txBody>
          <a:bodyPr/>
          <a:lstStyle>
            <a:lvl1pPr>
              <a:defRPr/>
            </a:lvl1pPr>
          </a:lstStyle>
          <a:p>
            <a:fld id="{003A978C-6DF7-44D3-AC54-010E446370AC}" type="slidenum">
              <a:rPr lang="en-US" altLang="en-US"/>
              <a:pPr/>
              <a:t>‹#›</a:t>
            </a:fld>
            <a:endParaRPr lang="en-US" altLang="en-US"/>
          </a:p>
        </p:txBody>
      </p:sp>
    </p:spTree>
    <p:extLst>
      <p:ext uri="{BB962C8B-B14F-4D97-AF65-F5344CB8AC3E}">
        <p14:creationId xmlns:p14="http://schemas.microsoft.com/office/powerpoint/2010/main" val="235867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a:extLst>
              <a:ext uri="{FF2B5EF4-FFF2-40B4-BE49-F238E27FC236}">
                <a16:creationId xmlns:a16="http://schemas.microsoft.com/office/drawing/2014/main" id="{F603CA29-8643-4076-BFA9-5ADCC72A6AC6}"/>
              </a:ext>
            </a:extLst>
          </p:cNvPr>
          <p:cNvSpPr>
            <a:spLocks noGrp="1"/>
          </p:cNvSpPr>
          <p:nvPr>
            <p:ph type="dt" sz="half" idx="10"/>
          </p:nvPr>
        </p:nvSpPr>
        <p:spPr/>
        <p:txBody>
          <a:bodyPr/>
          <a:lstStyle>
            <a:lvl1pPr>
              <a:defRPr/>
            </a:lvl1pPr>
          </a:lstStyle>
          <a:p>
            <a:pPr>
              <a:defRPr/>
            </a:pPr>
            <a:fld id="{89DEBEEF-9A9D-405D-B494-7DF04EED75E3}" type="datetimeFigureOut">
              <a:rPr lang="en-US"/>
              <a:pPr>
                <a:defRPr/>
              </a:pPr>
              <a:t>2/21/2020</a:t>
            </a:fld>
            <a:endParaRPr lang="en-US"/>
          </a:p>
        </p:txBody>
      </p:sp>
      <p:sp>
        <p:nvSpPr>
          <p:cNvPr id="8" name="Footer Placeholder 4">
            <a:extLst>
              <a:ext uri="{FF2B5EF4-FFF2-40B4-BE49-F238E27FC236}">
                <a16:creationId xmlns:a16="http://schemas.microsoft.com/office/drawing/2014/main" id="{577579B7-105E-4902-8313-301D9192D9F6}"/>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B7B709FE-808C-4137-B5C2-32653E31A0FA}"/>
              </a:ext>
            </a:extLst>
          </p:cNvPr>
          <p:cNvSpPr>
            <a:spLocks noGrp="1"/>
          </p:cNvSpPr>
          <p:nvPr>
            <p:ph type="sldNum" sz="quarter" idx="12"/>
          </p:nvPr>
        </p:nvSpPr>
        <p:spPr/>
        <p:txBody>
          <a:bodyPr/>
          <a:lstStyle>
            <a:lvl1pPr>
              <a:defRPr/>
            </a:lvl1pPr>
          </a:lstStyle>
          <a:p>
            <a:fld id="{CE3A4837-459D-4724-9FDF-C5CB7F7A1BCA}" type="slidenum">
              <a:rPr lang="en-US" altLang="en-US"/>
              <a:pPr/>
              <a:t>‹#›</a:t>
            </a:fld>
            <a:endParaRPr lang="en-US" altLang="en-US"/>
          </a:p>
        </p:txBody>
      </p:sp>
    </p:spTree>
    <p:extLst>
      <p:ext uri="{BB962C8B-B14F-4D97-AF65-F5344CB8AC3E}">
        <p14:creationId xmlns:p14="http://schemas.microsoft.com/office/powerpoint/2010/main" val="529463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3">
            <a:extLst>
              <a:ext uri="{FF2B5EF4-FFF2-40B4-BE49-F238E27FC236}">
                <a16:creationId xmlns:a16="http://schemas.microsoft.com/office/drawing/2014/main" id="{6007D6ED-6694-4066-BC26-AC43D6E0DE04}"/>
              </a:ext>
            </a:extLst>
          </p:cNvPr>
          <p:cNvSpPr>
            <a:spLocks noGrp="1"/>
          </p:cNvSpPr>
          <p:nvPr>
            <p:ph type="dt" sz="half" idx="10"/>
          </p:nvPr>
        </p:nvSpPr>
        <p:spPr/>
        <p:txBody>
          <a:bodyPr/>
          <a:lstStyle>
            <a:lvl1pPr>
              <a:defRPr/>
            </a:lvl1pPr>
          </a:lstStyle>
          <a:p>
            <a:pPr>
              <a:defRPr/>
            </a:pPr>
            <a:fld id="{76289AD5-CF01-4776-9E31-302E28F5F97B}" type="datetimeFigureOut">
              <a:rPr lang="en-US"/>
              <a:pPr>
                <a:defRPr/>
              </a:pPr>
              <a:t>2/21/2020</a:t>
            </a:fld>
            <a:endParaRPr lang="en-US"/>
          </a:p>
        </p:txBody>
      </p:sp>
      <p:sp>
        <p:nvSpPr>
          <p:cNvPr id="4" name="Footer Placeholder 4">
            <a:extLst>
              <a:ext uri="{FF2B5EF4-FFF2-40B4-BE49-F238E27FC236}">
                <a16:creationId xmlns:a16="http://schemas.microsoft.com/office/drawing/2014/main" id="{A843F6E0-DEBE-40F8-919A-3A1BEDE408CD}"/>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77BAA9C2-E27F-4197-B8CB-10C532FFDE21}"/>
              </a:ext>
            </a:extLst>
          </p:cNvPr>
          <p:cNvSpPr>
            <a:spLocks noGrp="1"/>
          </p:cNvSpPr>
          <p:nvPr>
            <p:ph type="sldNum" sz="quarter" idx="12"/>
          </p:nvPr>
        </p:nvSpPr>
        <p:spPr/>
        <p:txBody>
          <a:bodyPr/>
          <a:lstStyle>
            <a:lvl1pPr>
              <a:defRPr/>
            </a:lvl1pPr>
          </a:lstStyle>
          <a:p>
            <a:fld id="{DBC868B3-06C8-4212-B9DF-93A3CAE03507}" type="slidenum">
              <a:rPr lang="en-US" altLang="en-US"/>
              <a:pPr/>
              <a:t>‹#›</a:t>
            </a:fld>
            <a:endParaRPr lang="en-US" altLang="en-US"/>
          </a:p>
        </p:txBody>
      </p:sp>
    </p:spTree>
    <p:extLst>
      <p:ext uri="{BB962C8B-B14F-4D97-AF65-F5344CB8AC3E}">
        <p14:creationId xmlns:p14="http://schemas.microsoft.com/office/powerpoint/2010/main" val="1189756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799AB54-5CC9-48A5-860F-F819044160F2}"/>
              </a:ext>
            </a:extLst>
          </p:cNvPr>
          <p:cNvSpPr>
            <a:spLocks noGrp="1"/>
          </p:cNvSpPr>
          <p:nvPr>
            <p:ph type="dt" sz="half" idx="10"/>
          </p:nvPr>
        </p:nvSpPr>
        <p:spPr/>
        <p:txBody>
          <a:bodyPr/>
          <a:lstStyle>
            <a:lvl1pPr>
              <a:defRPr/>
            </a:lvl1pPr>
          </a:lstStyle>
          <a:p>
            <a:pPr>
              <a:defRPr/>
            </a:pPr>
            <a:fld id="{506412A2-9547-4067-9211-B2A628958321}" type="datetimeFigureOut">
              <a:rPr lang="en-US"/>
              <a:pPr>
                <a:defRPr/>
              </a:pPr>
              <a:t>2/21/2020</a:t>
            </a:fld>
            <a:endParaRPr lang="en-US"/>
          </a:p>
        </p:txBody>
      </p:sp>
      <p:sp>
        <p:nvSpPr>
          <p:cNvPr id="3" name="Footer Placeholder 4">
            <a:extLst>
              <a:ext uri="{FF2B5EF4-FFF2-40B4-BE49-F238E27FC236}">
                <a16:creationId xmlns:a16="http://schemas.microsoft.com/office/drawing/2014/main" id="{2925A263-542D-4B18-B7B8-B76262466732}"/>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C58F5FD-1CDC-453B-86A8-4ADAA5BCD721}"/>
              </a:ext>
            </a:extLst>
          </p:cNvPr>
          <p:cNvSpPr>
            <a:spLocks noGrp="1"/>
          </p:cNvSpPr>
          <p:nvPr>
            <p:ph type="sldNum" sz="quarter" idx="12"/>
          </p:nvPr>
        </p:nvSpPr>
        <p:spPr/>
        <p:txBody>
          <a:bodyPr/>
          <a:lstStyle>
            <a:lvl1pPr>
              <a:defRPr/>
            </a:lvl1pPr>
          </a:lstStyle>
          <a:p>
            <a:fld id="{DFBB997E-7D34-4F61-9E86-D42BF26D4E5D}" type="slidenum">
              <a:rPr lang="en-US" altLang="en-US"/>
              <a:pPr/>
              <a:t>‹#›</a:t>
            </a:fld>
            <a:endParaRPr lang="en-US" altLang="en-US"/>
          </a:p>
        </p:txBody>
      </p:sp>
    </p:spTree>
    <p:extLst>
      <p:ext uri="{BB962C8B-B14F-4D97-AF65-F5344CB8AC3E}">
        <p14:creationId xmlns:p14="http://schemas.microsoft.com/office/powerpoint/2010/main" val="3290056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3844A29F-ADEF-42D8-B54E-68FE07F00143}"/>
              </a:ext>
            </a:extLst>
          </p:cNvPr>
          <p:cNvSpPr>
            <a:spLocks noGrp="1"/>
          </p:cNvSpPr>
          <p:nvPr>
            <p:ph type="dt" sz="half" idx="10"/>
          </p:nvPr>
        </p:nvSpPr>
        <p:spPr/>
        <p:txBody>
          <a:bodyPr/>
          <a:lstStyle>
            <a:lvl1pPr>
              <a:defRPr/>
            </a:lvl1pPr>
          </a:lstStyle>
          <a:p>
            <a:pPr>
              <a:defRPr/>
            </a:pPr>
            <a:fld id="{444A00E7-A3DF-4044-B4AB-AA4557E5E583}" type="datetimeFigureOut">
              <a:rPr lang="en-US"/>
              <a:pPr>
                <a:defRPr/>
              </a:pPr>
              <a:t>2/21/2020</a:t>
            </a:fld>
            <a:endParaRPr lang="en-US"/>
          </a:p>
        </p:txBody>
      </p:sp>
      <p:sp>
        <p:nvSpPr>
          <p:cNvPr id="6" name="Footer Placeholder 4">
            <a:extLst>
              <a:ext uri="{FF2B5EF4-FFF2-40B4-BE49-F238E27FC236}">
                <a16:creationId xmlns:a16="http://schemas.microsoft.com/office/drawing/2014/main" id="{638E8F63-728C-42B3-9380-E97AC30AEE9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7BA05BD-F057-441D-8742-91918B93017D}"/>
              </a:ext>
            </a:extLst>
          </p:cNvPr>
          <p:cNvSpPr>
            <a:spLocks noGrp="1"/>
          </p:cNvSpPr>
          <p:nvPr>
            <p:ph type="sldNum" sz="quarter" idx="12"/>
          </p:nvPr>
        </p:nvSpPr>
        <p:spPr/>
        <p:txBody>
          <a:bodyPr/>
          <a:lstStyle>
            <a:lvl1pPr>
              <a:defRPr/>
            </a:lvl1pPr>
          </a:lstStyle>
          <a:p>
            <a:fld id="{CDE8D890-527D-4187-9900-8107A371435A}" type="slidenum">
              <a:rPr lang="en-US" altLang="en-US"/>
              <a:pPr/>
              <a:t>‹#›</a:t>
            </a:fld>
            <a:endParaRPr lang="en-US" altLang="en-US"/>
          </a:p>
        </p:txBody>
      </p:sp>
    </p:spTree>
    <p:extLst>
      <p:ext uri="{BB962C8B-B14F-4D97-AF65-F5344CB8AC3E}">
        <p14:creationId xmlns:p14="http://schemas.microsoft.com/office/powerpoint/2010/main" val="89389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a:extLst>
              <a:ext uri="{FF2B5EF4-FFF2-40B4-BE49-F238E27FC236}">
                <a16:creationId xmlns:a16="http://schemas.microsoft.com/office/drawing/2014/main" id="{5A61970A-A19E-4BD4-8503-C47D4985DA61}"/>
              </a:ext>
            </a:extLst>
          </p:cNvPr>
          <p:cNvSpPr>
            <a:spLocks noGrp="1"/>
          </p:cNvSpPr>
          <p:nvPr>
            <p:ph type="dt" sz="half" idx="10"/>
          </p:nvPr>
        </p:nvSpPr>
        <p:spPr/>
        <p:txBody>
          <a:bodyPr/>
          <a:lstStyle>
            <a:lvl1pPr>
              <a:defRPr/>
            </a:lvl1pPr>
          </a:lstStyle>
          <a:p>
            <a:pPr>
              <a:defRPr/>
            </a:pPr>
            <a:fld id="{86795264-0614-47A5-9C4A-2AE130478ED4}" type="datetimeFigureOut">
              <a:rPr lang="en-US"/>
              <a:pPr>
                <a:defRPr/>
              </a:pPr>
              <a:t>2/21/2020</a:t>
            </a:fld>
            <a:endParaRPr lang="en-US"/>
          </a:p>
        </p:txBody>
      </p:sp>
      <p:sp>
        <p:nvSpPr>
          <p:cNvPr id="6" name="Footer Placeholder 5">
            <a:extLst>
              <a:ext uri="{FF2B5EF4-FFF2-40B4-BE49-F238E27FC236}">
                <a16:creationId xmlns:a16="http://schemas.microsoft.com/office/drawing/2014/main" id="{CFD2E77F-75C4-4CA2-AFF2-D2749ED777ED}"/>
              </a:ext>
            </a:extLst>
          </p:cNvPr>
          <p:cNvSpPr>
            <a:spLocks noGrp="1"/>
          </p:cNvSpPr>
          <p:nvPr>
            <p:ph type="ftr" sz="quarter" idx="11"/>
          </p:nvPr>
        </p:nvSpPr>
        <p:spPr/>
        <p:txBody>
          <a:bodyPr/>
          <a:lstStyle>
            <a:lvl1pPr>
              <a:defRPr/>
            </a:lvl1pPr>
          </a:lstStyle>
          <a:p>
            <a:pPr>
              <a:defRPr/>
            </a:pPr>
            <a:r>
              <a:rPr lang="en-US"/>
              <a:t>
              </a:t>
            </a:r>
            <a:endParaRPr lang="en-US" dirty="0"/>
          </a:p>
        </p:txBody>
      </p:sp>
      <p:sp>
        <p:nvSpPr>
          <p:cNvPr id="7" name="Slide Number Placeholder 6">
            <a:extLst>
              <a:ext uri="{FF2B5EF4-FFF2-40B4-BE49-F238E27FC236}">
                <a16:creationId xmlns:a16="http://schemas.microsoft.com/office/drawing/2014/main" id="{7B6D946B-45EF-4318-9102-E3667ACD27C4}"/>
              </a:ext>
            </a:extLst>
          </p:cNvPr>
          <p:cNvSpPr>
            <a:spLocks noGrp="1"/>
          </p:cNvSpPr>
          <p:nvPr>
            <p:ph type="sldNum" sz="quarter" idx="12"/>
          </p:nvPr>
        </p:nvSpPr>
        <p:spPr/>
        <p:txBody>
          <a:bodyPr/>
          <a:lstStyle>
            <a:lvl1pPr>
              <a:defRPr/>
            </a:lvl1pPr>
          </a:lstStyle>
          <a:p>
            <a:fld id="{7A97F365-215E-4114-AB79-4A9037758C5B}" type="slidenum">
              <a:rPr lang="en-US" altLang="en-US"/>
              <a:pPr/>
              <a:t>‹#›</a:t>
            </a:fld>
            <a:endParaRPr lang="en-US" altLang="en-US"/>
          </a:p>
        </p:txBody>
      </p:sp>
    </p:spTree>
    <p:extLst>
      <p:ext uri="{BB962C8B-B14F-4D97-AF65-F5344CB8AC3E}">
        <p14:creationId xmlns:p14="http://schemas.microsoft.com/office/powerpoint/2010/main" val="3923490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7BEAF8EB-4F42-40E9-AA96-31E4057D7AF4}"/>
              </a:ext>
            </a:extLst>
          </p:cNvPr>
          <p:cNvSpPr>
            <a:spLocks noGrp="1"/>
          </p:cNvSpPr>
          <p:nvPr>
            <p:ph type="dt" sz="half" idx="10"/>
          </p:nvPr>
        </p:nvSpPr>
        <p:spPr/>
        <p:txBody>
          <a:bodyPr/>
          <a:lstStyle>
            <a:lvl1pPr>
              <a:defRPr/>
            </a:lvl1pPr>
          </a:lstStyle>
          <a:p>
            <a:pPr>
              <a:defRPr/>
            </a:pPr>
            <a:fld id="{A7585104-C393-408F-8AC9-61630DEA23B5}" type="datetimeFigureOut">
              <a:rPr lang="en-US"/>
              <a:pPr>
                <a:defRPr/>
              </a:pPr>
              <a:t>2/21/2020</a:t>
            </a:fld>
            <a:endParaRPr lang="en-US"/>
          </a:p>
        </p:txBody>
      </p:sp>
      <p:sp>
        <p:nvSpPr>
          <p:cNvPr id="6" name="Footer Placeholder 4">
            <a:extLst>
              <a:ext uri="{FF2B5EF4-FFF2-40B4-BE49-F238E27FC236}">
                <a16:creationId xmlns:a16="http://schemas.microsoft.com/office/drawing/2014/main" id="{5C41D6E8-509D-4033-B4BE-D59E09C0D46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9B77062-2B75-4D77-8DD1-4B051EC158A2}"/>
              </a:ext>
            </a:extLst>
          </p:cNvPr>
          <p:cNvSpPr>
            <a:spLocks noGrp="1"/>
          </p:cNvSpPr>
          <p:nvPr>
            <p:ph type="sldNum" sz="quarter" idx="12"/>
          </p:nvPr>
        </p:nvSpPr>
        <p:spPr/>
        <p:txBody>
          <a:bodyPr/>
          <a:lstStyle>
            <a:lvl1pPr>
              <a:defRPr/>
            </a:lvl1pPr>
          </a:lstStyle>
          <a:p>
            <a:fld id="{77353B9A-3244-4DD6-A7F9-D427A9BE1A51}" type="slidenum">
              <a:rPr lang="en-US" altLang="en-US"/>
              <a:pPr/>
              <a:t>‹#›</a:t>
            </a:fld>
            <a:endParaRPr lang="en-US" altLang="en-US"/>
          </a:p>
        </p:txBody>
      </p:sp>
    </p:spTree>
    <p:extLst>
      <p:ext uri="{BB962C8B-B14F-4D97-AF65-F5344CB8AC3E}">
        <p14:creationId xmlns:p14="http://schemas.microsoft.com/office/powerpoint/2010/main" val="4177550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a:extLst>
              <a:ext uri="{FF2B5EF4-FFF2-40B4-BE49-F238E27FC236}">
                <a16:creationId xmlns:a16="http://schemas.microsoft.com/office/drawing/2014/main" id="{F0C813F8-F58C-4D4B-A0D0-1B00C4009E64}"/>
              </a:ext>
            </a:extLst>
          </p:cNvPr>
          <p:cNvSpPr>
            <a:spLocks noGrp="1"/>
          </p:cNvSpPr>
          <p:nvPr>
            <p:ph type="dt" sz="half" idx="10"/>
          </p:nvPr>
        </p:nvSpPr>
        <p:spPr/>
        <p:txBody>
          <a:bodyPr/>
          <a:lstStyle>
            <a:lvl1pPr>
              <a:defRPr/>
            </a:lvl1pPr>
          </a:lstStyle>
          <a:p>
            <a:pPr>
              <a:defRPr/>
            </a:pPr>
            <a:fld id="{AB723C44-6DEC-45CB-A73A-02B1D051E14E}" type="datetimeFigureOut">
              <a:rPr lang="en-US"/>
              <a:pPr>
                <a:defRPr/>
              </a:pPr>
              <a:t>2/21/2020</a:t>
            </a:fld>
            <a:endParaRPr lang="en-US"/>
          </a:p>
        </p:txBody>
      </p:sp>
      <p:sp>
        <p:nvSpPr>
          <p:cNvPr id="5" name="Footer Placeholder 4">
            <a:extLst>
              <a:ext uri="{FF2B5EF4-FFF2-40B4-BE49-F238E27FC236}">
                <a16:creationId xmlns:a16="http://schemas.microsoft.com/office/drawing/2014/main" id="{1347F62B-A179-46CC-8EE1-E1AFB59D691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8CC7089-8FC0-4499-8E52-22D14C7CCC64}"/>
              </a:ext>
            </a:extLst>
          </p:cNvPr>
          <p:cNvSpPr>
            <a:spLocks noGrp="1"/>
          </p:cNvSpPr>
          <p:nvPr>
            <p:ph type="sldNum" sz="quarter" idx="12"/>
          </p:nvPr>
        </p:nvSpPr>
        <p:spPr/>
        <p:txBody>
          <a:bodyPr/>
          <a:lstStyle>
            <a:lvl1pPr>
              <a:defRPr/>
            </a:lvl1pPr>
          </a:lstStyle>
          <a:p>
            <a:fld id="{15CA6FEF-FA08-4B2C-8ECB-7ACB290581B8}" type="slidenum">
              <a:rPr lang="en-US" altLang="en-US"/>
              <a:pPr/>
              <a:t>‹#›</a:t>
            </a:fld>
            <a:endParaRPr lang="en-US" altLang="en-US"/>
          </a:p>
        </p:txBody>
      </p:sp>
    </p:spTree>
    <p:extLst>
      <p:ext uri="{BB962C8B-B14F-4D97-AF65-F5344CB8AC3E}">
        <p14:creationId xmlns:p14="http://schemas.microsoft.com/office/powerpoint/2010/main" val="33213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8A409F-3D74-4C00-A99B-4E127F29781A}"/>
              </a:ext>
            </a:extLst>
          </p:cNvPr>
          <p:cNvSpPr txBox="1"/>
          <p:nvPr/>
        </p:nvSpPr>
        <p:spPr>
          <a:xfrm>
            <a:off x="898525" y="971550"/>
            <a:ext cx="801688" cy="1970088"/>
          </a:xfrm>
          <a:prstGeom prst="rect">
            <a:avLst/>
          </a:prstGeom>
          <a:noFill/>
        </p:spPr>
        <p:txBody>
          <a:bodyPr>
            <a:spAutoFit/>
          </a:bodyPr>
          <a:lstStyle>
            <a:defPPr>
              <a:defRPr lang="en-US"/>
            </a:defPPr>
            <a:lvl1pPr algn="r">
              <a:defRPr sz="12200" b="0" i="0">
                <a:solidFill>
                  <a:schemeClr val="accent1"/>
                </a:solidFill>
                <a:latin typeface="Arial"/>
                <a:ea typeface="+mj-ea"/>
                <a:cs typeface="+mj-cs"/>
              </a:defRPr>
            </a:lvl1pPr>
          </a:lstStyle>
          <a:p>
            <a:pPr eaLnBrk="1" fontAlgn="auto" hangingPunct="1">
              <a:spcBef>
                <a:spcPts val="0"/>
              </a:spcBef>
              <a:spcAft>
                <a:spcPts val="0"/>
              </a:spcAft>
              <a:defRPr/>
            </a:pPr>
            <a:r>
              <a:rPr lang="en-US" dirty="0"/>
              <a:t>“</a:t>
            </a:r>
          </a:p>
        </p:txBody>
      </p:sp>
      <p:sp>
        <p:nvSpPr>
          <p:cNvPr id="6" name="TextBox 5">
            <a:extLst>
              <a:ext uri="{FF2B5EF4-FFF2-40B4-BE49-F238E27FC236}">
                <a16:creationId xmlns:a16="http://schemas.microsoft.com/office/drawing/2014/main" id="{3CC9D351-FB2E-4E36-A05A-A8B3977DE7DA}"/>
              </a:ext>
            </a:extLst>
          </p:cNvPr>
          <p:cNvSpPr txBox="1"/>
          <p:nvPr/>
        </p:nvSpPr>
        <p:spPr>
          <a:xfrm>
            <a:off x="9329738" y="2613025"/>
            <a:ext cx="803275" cy="1970088"/>
          </a:xfrm>
          <a:prstGeom prst="rect">
            <a:avLst/>
          </a:prstGeom>
          <a:noFill/>
        </p:spPr>
        <p:txBody>
          <a:bodyPr>
            <a:spAutoFit/>
          </a:bodyPr>
          <a:lstStyle>
            <a:defPPr>
              <a:defRPr lang="en-US"/>
            </a:defPPr>
            <a:lvl1pPr algn="r">
              <a:defRPr sz="12200" b="0" i="0">
                <a:solidFill>
                  <a:schemeClr val="accent1"/>
                </a:solidFill>
                <a:latin typeface="Arial"/>
                <a:ea typeface="+mj-ea"/>
                <a:cs typeface="+mj-cs"/>
              </a:defRPr>
            </a:lvl1pPr>
          </a:lstStyle>
          <a:p>
            <a:pPr eaLnBrk="1" fontAlgn="auto" hangingPunct="1">
              <a:spcBef>
                <a:spcPts val="0"/>
              </a:spcBef>
              <a:spcAft>
                <a:spcPts val="0"/>
              </a:spcAft>
              <a:defRPr/>
            </a:pPr>
            <a:r>
              <a:rPr lang="en-US" dirty="0"/>
              <a:t>”</a:t>
            </a:r>
          </a:p>
        </p:txBody>
      </p:sp>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3">
            <a:extLst>
              <a:ext uri="{FF2B5EF4-FFF2-40B4-BE49-F238E27FC236}">
                <a16:creationId xmlns:a16="http://schemas.microsoft.com/office/drawing/2014/main" id="{C631E63B-1092-42DA-8951-A5F8C2B51B0A}"/>
              </a:ext>
            </a:extLst>
          </p:cNvPr>
          <p:cNvSpPr>
            <a:spLocks noGrp="1"/>
          </p:cNvSpPr>
          <p:nvPr>
            <p:ph type="dt" sz="half" idx="14"/>
          </p:nvPr>
        </p:nvSpPr>
        <p:spPr/>
        <p:txBody>
          <a:bodyPr/>
          <a:lstStyle>
            <a:lvl1pPr>
              <a:defRPr/>
            </a:lvl1pPr>
          </a:lstStyle>
          <a:p>
            <a:pPr>
              <a:defRPr/>
            </a:pPr>
            <a:fld id="{BA6F2B06-22EE-4004-8597-ACE54470DA07}" type="datetimeFigureOut">
              <a:rPr lang="en-US"/>
              <a:pPr>
                <a:defRPr/>
              </a:pPr>
              <a:t>2/21/2020</a:t>
            </a:fld>
            <a:endParaRPr lang="en-US"/>
          </a:p>
        </p:txBody>
      </p:sp>
      <p:sp>
        <p:nvSpPr>
          <p:cNvPr id="8" name="Footer Placeholder 4">
            <a:extLst>
              <a:ext uri="{FF2B5EF4-FFF2-40B4-BE49-F238E27FC236}">
                <a16:creationId xmlns:a16="http://schemas.microsoft.com/office/drawing/2014/main" id="{9E5800AF-82B9-4430-B833-3FB53BEC78FE}"/>
              </a:ext>
            </a:extLst>
          </p:cNvPr>
          <p:cNvSpPr>
            <a:spLocks noGrp="1"/>
          </p:cNvSpPr>
          <p:nvPr>
            <p:ph type="ftr" sz="quarter" idx="15"/>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25BA5851-876E-4C85-B93C-52744EF787C4}"/>
              </a:ext>
            </a:extLst>
          </p:cNvPr>
          <p:cNvSpPr>
            <a:spLocks noGrp="1"/>
          </p:cNvSpPr>
          <p:nvPr>
            <p:ph type="sldNum" sz="quarter" idx="16"/>
          </p:nvPr>
        </p:nvSpPr>
        <p:spPr/>
        <p:txBody>
          <a:bodyPr/>
          <a:lstStyle>
            <a:lvl1pPr>
              <a:defRPr/>
            </a:lvl1pPr>
          </a:lstStyle>
          <a:p>
            <a:fld id="{71240D72-7D08-414D-85A9-530BB6DF1A5D}" type="slidenum">
              <a:rPr lang="en-US" altLang="en-US"/>
              <a:pPr/>
              <a:t>‹#›</a:t>
            </a:fld>
            <a:endParaRPr lang="en-US" altLang="en-US"/>
          </a:p>
        </p:txBody>
      </p:sp>
    </p:spTree>
    <p:extLst>
      <p:ext uri="{BB962C8B-B14F-4D97-AF65-F5344CB8AC3E}">
        <p14:creationId xmlns:p14="http://schemas.microsoft.com/office/powerpoint/2010/main" val="3225842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A11557-0002-4C63-AA35-D00C9C220F6B}"/>
              </a:ext>
            </a:extLst>
          </p:cNvPr>
          <p:cNvSpPr>
            <a:spLocks noGrp="1"/>
          </p:cNvSpPr>
          <p:nvPr>
            <p:ph type="dt" sz="half" idx="10"/>
          </p:nvPr>
        </p:nvSpPr>
        <p:spPr/>
        <p:txBody>
          <a:bodyPr/>
          <a:lstStyle>
            <a:lvl1pPr>
              <a:defRPr/>
            </a:lvl1pPr>
          </a:lstStyle>
          <a:p>
            <a:pPr>
              <a:defRPr/>
            </a:pPr>
            <a:fld id="{6700FEA2-D663-4683-AA48-0071E0055070}" type="datetimeFigureOut">
              <a:rPr lang="en-US"/>
              <a:pPr>
                <a:defRPr/>
              </a:pPr>
              <a:t>2/21/2020</a:t>
            </a:fld>
            <a:endParaRPr lang="en-US"/>
          </a:p>
        </p:txBody>
      </p:sp>
      <p:sp>
        <p:nvSpPr>
          <p:cNvPr id="5" name="Footer Placeholder 4">
            <a:extLst>
              <a:ext uri="{FF2B5EF4-FFF2-40B4-BE49-F238E27FC236}">
                <a16:creationId xmlns:a16="http://schemas.microsoft.com/office/drawing/2014/main" id="{F90D280D-AF2A-403F-A717-14E5A95E2EB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9B3137F-D5C5-41FF-8BFC-864C4B9251A3}"/>
              </a:ext>
            </a:extLst>
          </p:cNvPr>
          <p:cNvSpPr>
            <a:spLocks noGrp="1"/>
          </p:cNvSpPr>
          <p:nvPr>
            <p:ph type="sldNum" sz="quarter" idx="12"/>
          </p:nvPr>
        </p:nvSpPr>
        <p:spPr/>
        <p:txBody>
          <a:bodyPr/>
          <a:lstStyle>
            <a:lvl1pPr>
              <a:defRPr/>
            </a:lvl1pPr>
          </a:lstStyle>
          <a:p>
            <a:fld id="{A4F2EC98-936B-428D-98AF-1AE98B40849B}" type="slidenum">
              <a:rPr lang="en-US" altLang="en-US"/>
              <a:pPr/>
              <a:t>‹#›</a:t>
            </a:fld>
            <a:endParaRPr lang="en-US" altLang="en-US"/>
          </a:p>
        </p:txBody>
      </p:sp>
    </p:spTree>
    <p:extLst>
      <p:ext uri="{BB962C8B-B14F-4D97-AF65-F5344CB8AC3E}">
        <p14:creationId xmlns:p14="http://schemas.microsoft.com/office/powerpoint/2010/main" val="2788698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C250DAC-0924-4A43-80B3-21FE37C98D69}"/>
              </a:ext>
            </a:extLst>
          </p:cNvPr>
          <p:cNvCxnSpPr/>
          <p:nvPr/>
        </p:nvCxnSpPr>
        <p:spPr>
          <a:xfrm>
            <a:off x="3725863"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3B9E539-2C56-47E8-8FA5-DD32CE37D387}"/>
              </a:ext>
            </a:extLst>
          </p:cNvPr>
          <p:cNvCxnSpPr/>
          <p:nvPr/>
        </p:nvCxnSpPr>
        <p:spPr>
          <a:xfrm>
            <a:off x="6962775" y="2133600"/>
            <a:ext cx="0" cy="396716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Date Placeholder 3">
            <a:extLst>
              <a:ext uri="{FF2B5EF4-FFF2-40B4-BE49-F238E27FC236}">
                <a16:creationId xmlns:a16="http://schemas.microsoft.com/office/drawing/2014/main" id="{CD603AA9-B409-46C8-992B-1F6A1117F58C}"/>
              </a:ext>
            </a:extLst>
          </p:cNvPr>
          <p:cNvSpPr>
            <a:spLocks noGrp="1"/>
          </p:cNvSpPr>
          <p:nvPr>
            <p:ph type="dt" sz="half" idx="18"/>
          </p:nvPr>
        </p:nvSpPr>
        <p:spPr/>
        <p:txBody>
          <a:bodyPr/>
          <a:lstStyle>
            <a:lvl1pPr>
              <a:defRPr/>
            </a:lvl1pPr>
          </a:lstStyle>
          <a:p>
            <a:pPr>
              <a:defRPr/>
            </a:pPr>
            <a:fld id="{E4CC3241-13DD-4038-97A9-473970F0D295}" type="datetimeFigureOut">
              <a:rPr lang="en-US"/>
              <a:pPr>
                <a:defRPr/>
              </a:pPr>
              <a:t>2/21/2020</a:t>
            </a:fld>
            <a:endParaRPr lang="en-US"/>
          </a:p>
        </p:txBody>
      </p:sp>
      <p:sp>
        <p:nvSpPr>
          <p:cNvPr id="12" name="Footer Placeholder 4">
            <a:extLst>
              <a:ext uri="{FF2B5EF4-FFF2-40B4-BE49-F238E27FC236}">
                <a16:creationId xmlns:a16="http://schemas.microsoft.com/office/drawing/2014/main" id="{09E69E61-3813-438B-8415-57E1AE9FAD7F}"/>
              </a:ext>
            </a:extLst>
          </p:cNvPr>
          <p:cNvSpPr>
            <a:spLocks noGrp="1"/>
          </p:cNvSpPr>
          <p:nvPr>
            <p:ph type="ftr" sz="quarter" idx="19"/>
          </p:nvPr>
        </p:nvSpPr>
        <p:spPr/>
        <p:txBody>
          <a:bodyPr/>
          <a:lstStyle>
            <a:lvl1pPr>
              <a:defRPr/>
            </a:lvl1pPr>
          </a:lstStyle>
          <a:p>
            <a:pPr>
              <a:defRPr/>
            </a:pPr>
            <a:endParaRPr lang="en-US"/>
          </a:p>
        </p:txBody>
      </p:sp>
      <p:sp>
        <p:nvSpPr>
          <p:cNvPr id="13" name="Slide Number Placeholder 5">
            <a:extLst>
              <a:ext uri="{FF2B5EF4-FFF2-40B4-BE49-F238E27FC236}">
                <a16:creationId xmlns:a16="http://schemas.microsoft.com/office/drawing/2014/main" id="{BE4BFD75-8E43-44AA-B775-A516F0990C72}"/>
              </a:ext>
            </a:extLst>
          </p:cNvPr>
          <p:cNvSpPr>
            <a:spLocks noGrp="1"/>
          </p:cNvSpPr>
          <p:nvPr>
            <p:ph type="sldNum" sz="quarter" idx="20"/>
          </p:nvPr>
        </p:nvSpPr>
        <p:spPr/>
        <p:txBody>
          <a:bodyPr/>
          <a:lstStyle>
            <a:lvl1pPr>
              <a:defRPr/>
            </a:lvl1pPr>
          </a:lstStyle>
          <a:p>
            <a:fld id="{94711F34-C3BB-44CC-94A9-70CEA6BB5B75}" type="slidenum">
              <a:rPr lang="en-US" altLang="en-US"/>
              <a:pPr/>
              <a:t>‹#›</a:t>
            </a:fld>
            <a:endParaRPr lang="en-US" altLang="en-US"/>
          </a:p>
        </p:txBody>
      </p:sp>
    </p:spTree>
    <p:extLst>
      <p:ext uri="{BB962C8B-B14F-4D97-AF65-F5344CB8AC3E}">
        <p14:creationId xmlns:p14="http://schemas.microsoft.com/office/powerpoint/2010/main" val="2926796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A5CA91B-21B6-448F-8F25-45A978AAA392}"/>
              </a:ext>
            </a:extLst>
          </p:cNvPr>
          <p:cNvCxnSpPr/>
          <p:nvPr/>
        </p:nvCxnSpPr>
        <p:spPr>
          <a:xfrm>
            <a:off x="3725863"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3C95B61-3758-46D2-AE9E-AE1C4527F1D7}"/>
              </a:ext>
            </a:extLst>
          </p:cNvPr>
          <p:cNvCxnSpPr/>
          <p:nvPr/>
        </p:nvCxnSpPr>
        <p:spPr>
          <a:xfrm>
            <a:off x="6962775" y="2133600"/>
            <a:ext cx="0" cy="396716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2" name="Text Placeholder 3"/>
          <p:cNvSpPr>
            <a:spLocks noGrp="1"/>
          </p:cNvSpPr>
          <p:nvPr>
            <p:ph type="body" sz="half" idx="18"/>
          </p:nvPr>
        </p:nvSpPr>
        <p:spPr>
          <a:xfrm>
            <a:off x="652463" y="4827211"/>
            <a:ext cx="2940050"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3" name="Text Placeholder 3"/>
          <p:cNvSpPr>
            <a:spLocks noGrp="1"/>
          </p:cNvSpPr>
          <p:nvPr>
            <p:ph type="body" sz="half" idx="19"/>
          </p:nvPr>
        </p:nvSpPr>
        <p:spPr>
          <a:xfrm>
            <a:off x="3888022" y="4827210"/>
            <a:ext cx="2934406"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4" name="Text Placeholder 3"/>
          <p:cNvSpPr>
            <a:spLocks noGrp="1"/>
          </p:cNvSpPr>
          <p:nvPr>
            <p:ph type="body" sz="half" idx="20"/>
          </p:nvPr>
        </p:nvSpPr>
        <p:spPr>
          <a:xfrm>
            <a:off x="7124575" y="4827208"/>
            <a:ext cx="2935997"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5" name="Date Placeholder 3">
            <a:extLst>
              <a:ext uri="{FF2B5EF4-FFF2-40B4-BE49-F238E27FC236}">
                <a16:creationId xmlns:a16="http://schemas.microsoft.com/office/drawing/2014/main" id="{0C1B2221-821F-43F1-A3E1-7C1D6DDB7079}"/>
              </a:ext>
            </a:extLst>
          </p:cNvPr>
          <p:cNvSpPr>
            <a:spLocks noGrp="1"/>
          </p:cNvSpPr>
          <p:nvPr>
            <p:ph type="dt" sz="half" idx="23"/>
          </p:nvPr>
        </p:nvSpPr>
        <p:spPr/>
        <p:txBody>
          <a:bodyPr/>
          <a:lstStyle>
            <a:lvl1pPr>
              <a:defRPr/>
            </a:lvl1pPr>
          </a:lstStyle>
          <a:p>
            <a:pPr>
              <a:defRPr/>
            </a:pPr>
            <a:fld id="{3FC85355-AF87-4A81-A8A8-21F7AF87927A}" type="datetimeFigureOut">
              <a:rPr lang="en-US"/>
              <a:pPr>
                <a:defRPr/>
              </a:pPr>
              <a:t>2/21/2020</a:t>
            </a:fld>
            <a:endParaRPr lang="en-US"/>
          </a:p>
        </p:txBody>
      </p:sp>
      <p:sp>
        <p:nvSpPr>
          <p:cNvPr id="16" name="Footer Placeholder 4">
            <a:extLst>
              <a:ext uri="{FF2B5EF4-FFF2-40B4-BE49-F238E27FC236}">
                <a16:creationId xmlns:a16="http://schemas.microsoft.com/office/drawing/2014/main" id="{5E6C8B9C-3129-4C71-9878-744507D3E874}"/>
              </a:ext>
            </a:extLst>
          </p:cNvPr>
          <p:cNvSpPr>
            <a:spLocks noGrp="1"/>
          </p:cNvSpPr>
          <p:nvPr>
            <p:ph type="ftr" sz="quarter" idx="24"/>
          </p:nvPr>
        </p:nvSpPr>
        <p:spPr/>
        <p:txBody>
          <a:bodyPr/>
          <a:lstStyle>
            <a:lvl1pPr>
              <a:defRPr/>
            </a:lvl1pPr>
          </a:lstStyle>
          <a:p>
            <a:pPr>
              <a:defRPr/>
            </a:pPr>
            <a:endParaRPr lang="en-US"/>
          </a:p>
        </p:txBody>
      </p:sp>
      <p:sp>
        <p:nvSpPr>
          <p:cNvPr id="17" name="Slide Number Placeholder 5">
            <a:extLst>
              <a:ext uri="{FF2B5EF4-FFF2-40B4-BE49-F238E27FC236}">
                <a16:creationId xmlns:a16="http://schemas.microsoft.com/office/drawing/2014/main" id="{A22495D9-A54F-4DEC-AA53-B343136B854E}"/>
              </a:ext>
            </a:extLst>
          </p:cNvPr>
          <p:cNvSpPr>
            <a:spLocks noGrp="1"/>
          </p:cNvSpPr>
          <p:nvPr>
            <p:ph type="sldNum" sz="quarter" idx="25"/>
          </p:nvPr>
        </p:nvSpPr>
        <p:spPr/>
        <p:txBody>
          <a:bodyPr/>
          <a:lstStyle>
            <a:lvl1pPr>
              <a:defRPr/>
            </a:lvl1pPr>
          </a:lstStyle>
          <a:p>
            <a:fld id="{5FBDEB33-6BE6-485D-9891-F428F2AD9055}" type="slidenum">
              <a:rPr lang="en-US" altLang="en-US"/>
              <a:pPr/>
              <a:t>‹#›</a:t>
            </a:fld>
            <a:endParaRPr lang="en-US" altLang="en-US"/>
          </a:p>
        </p:txBody>
      </p:sp>
    </p:spTree>
    <p:extLst>
      <p:ext uri="{BB962C8B-B14F-4D97-AF65-F5344CB8AC3E}">
        <p14:creationId xmlns:p14="http://schemas.microsoft.com/office/powerpoint/2010/main" val="2943755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2BEA8166-DA22-4C2C-8200-B6D6BF3AF3F3}"/>
              </a:ext>
            </a:extLst>
          </p:cNvPr>
          <p:cNvSpPr>
            <a:spLocks noGrp="1"/>
          </p:cNvSpPr>
          <p:nvPr>
            <p:ph type="dt" sz="half" idx="10"/>
          </p:nvPr>
        </p:nvSpPr>
        <p:spPr/>
        <p:txBody>
          <a:bodyPr/>
          <a:lstStyle>
            <a:lvl1pPr>
              <a:defRPr/>
            </a:lvl1pPr>
          </a:lstStyle>
          <a:p>
            <a:pPr>
              <a:defRPr/>
            </a:pPr>
            <a:fld id="{E6047844-7CAA-400F-9494-25B560ADBA3C}" type="datetimeFigureOut">
              <a:rPr lang="en-US"/>
              <a:pPr>
                <a:defRPr/>
              </a:pPr>
              <a:t>2/21/2020</a:t>
            </a:fld>
            <a:endParaRPr lang="en-US"/>
          </a:p>
        </p:txBody>
      </p:sp>
      <p:sp>
        <p:nvSpPr>
          <p:cNvPr id="5" name="Footer Placeholder 4">
            <a:extLst>
              <a:ext uri="{FF2B5EF4-FFF2-40B4-BE49-F238E27FC236}">
                <a16:creationId xmlns:a16="http://schemas.microsoft.com/office/drawing/2014/main" id="{D60FDA4C-AACE-4BE0-AC02-8C5DD3887E8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6C2FBDA-1800-409A-9965-EB0B0FAE069C}"/>
              </a:ext>
            </a:extLst>
          </p:cNvPr>
          <p:cNvSpPr>
            <a:spLocks noGrp="1"/>
          </p:cNvSpPr>
          <p:nvPr>
            <p:ph type="sldNum" sz="quarter" idx="12"/>
          </p:nvPr>
        </p:nvSpPr>
        <p:spPr/>
        <p:txBody>
          <a:bodyPr/>
          <a:lstStyle>
            <a:lvl1pPr>
              <a:defRPr/>
            </a:lvl1pPr>
          </a:lstStyle>
          <a:p>
            <a:fld id="{7E38D6AC-E4A7-4698-B097-2829156627BB}" type="slidenum">
              <a:rPr lang="en-US" altLang="en-US"/>
              <a:pPr/>
              <a:t>‹#›</a:t>
            </a:fld>
            <a:endParaRPr lang="en-US" altLang="en-US"/>
          </a:p>
        </p:txBody>
      </p:sp>
    </p:spTree>
    <p:extLst>
      <p:ext uri="{BB962C8B-B14F-4D97-AF65-F5344CB8AC3E}">
        <p14:creationId xmlns:p14="http://schemas.microsoft.com/office/powerpoint/2010/main" val="3344289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579689F-918D-46E9-BF3D-930D0289C76F}"/>
              </a:ext>
            </a:extLst>
          </p:cNvPr>
          <p:cNvSpPr>
            <a:spLocks noGrp="1"/>
          </p:cNvSpPr>
          <p:nvPr>
            <p:ph type="dt" sz="half" idx="10"/>
          </p:nvPr>
        </p:nvSpPr>
        <p:spPr/>
        <p:txBody>
          <a:bodyPr/>
          <a:lstStyle>
            <a:lvl1pPr>
              <a:defRPr/>
            </a:lvl1pPr>
          </a:lstStyle>
          <a:p>
            <a:pPr>
              <a:defRPr/>
            </a:pPr>
            <a:fld id="{80467BFB-E985-46FD-851A-50EFBEB5D9BF}" type="datetimeFigureOut">
              <a:rPr lang="en-US"/>
              <a:pPr>
                <a:defRPr/>
              </a:pPr>
              <a:t>2/21/2020</a:t>
            </a:fld>
            <a:endParaRPr lang="en-US"/>
          </a:p>
        </p:txBody>
      </p:sp>
      <p:sp>
        <p:nvSpPr>
          <p:cNvPr id="5" name="Footer Placeholder 4">
            <a:extLst>
              <a:ext uri="{FF2B5EF4-FFF2-40B4-BE49-F238E27FC236}">
                <a16:creationId xmlns:a16="http://schemas.microsoft.com/office/drawing/2014/main" id="{CE400DB0-D913-4053-9F51-8905F1A5BCA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634D9D8-4865-4FCF-8302-31BA6D16B22F}"/>
              </a:ext>
            </a:extLst>
          </p:cNvPr>
          <p:cNvSpPr>
            <a:spLocks noGrp="1"/>
          </p:cNvSpPr>
          <p:nvPr>
            <p:ph type="sldNum" sz="quarter" idx="12"/>
          </p:nvPr>
        </p:nvSpPr>
        <p:spPr/>
        <p:txBody>
          <a:bodyPr/>
          <a:lstStyle>
            <a:lvl1pPr>
              <a:defRPr/>
            </a:lvl1pPr>
          </a:lstStyle>
          <a:p>
            <a:fld id="{09C53459-5BFD-47A0-B680-F318D7E043E0}" type="slidenum">
              <a:rPr lang="en-US" altLang="en-US"/>
              <a:pPr/>
              <a:t>‹#›</a:t>
            </a:fld>
            <a:endParaRPr lang="en-US" altLang="en-US"/>
          </a:p>
        </p:txBody>
      </p:sp>
    </p:spTree>
    <p:extLst>
      <p:ext uri="{BB962C8B-B14F-4D97-AF65-F5344CB8AC3E}">
        <p14:creationId xmlns:p14="http://schemas.microsoft.com/office/powerpoint/2010/main" val="285713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7.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6.png"/><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pic>
        <p:nvPicPr>
          <p:cNvPr id="1026" name="Picture 7">
            <a:extLst>
              <a:ext uri="{FF2B5EF4-FFF2-40B4-BE49-F238E27FC236}">
                <a16:creationId xmlns:a16="http://schemas.microsoft.com/office/drawing/2014/main" id="{BC5750EA-E5FF-4133-A059-9F0CCB87F85C}"/>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l="3613"/>
          <a:stretch>
            <a:fillRect/>
          </a:stretch>
        </p:blipFill>
        <p:spPr bwMode="auto">
          <a:xfrm>
            <a:off x="0" y="2670175"/>
            <a:ext cx="4037013" cy="418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6">
            <a:extLst>
              <a:ext uri="{FF2B5EF4-FFF2-40B4-BE49-F238E27FC236}">
                <a16:creationId xmlns:a16="http://schemas.microsoft.com/office/drawing/2014/main" id="{D3022600-C27A-40CD-B314-2279E9E7A875}"/>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l="35640"/>
          <a:stretch>
            <a:fillRect/>
          </a:stretch>
        </p:blipFill>
        <p:spPr bwMode="auto">
          <a:xfrm>
            <a:off x="0" y="2892425"/>
            <a:ext cx="1522413" cy="236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 name="Oval 15">
            <a:extLst>
              <a:ext uri="{FF2B5EF4-FFF2-40B4-BE49-F238E27FC236}">
                <a16:creationId xmlns:a16="http://schemas.microsoft.com/office/drawing/2014/main" id="{C22496DF-7B5B-4AC4-9AE2-6EFBE8C7EBAC}"/>
              </a:ext>
            </a:extLst>
          </p:cNvPr>
          <p:cNvGrpSpPr>
            <a:grpSpLocks/>
          </p:cNvGrpSpPr>
          <p:nvPr/>
        </p:nvGrpSpPr>
        <p:grpSpPr bwMode="auto">
          <a:xfrm>
            <a:off x="8597900" y="1676400"/>
            <a:ext cx="2832100" cy="2819400"/>
            <a:chOff x="5416" y="1056"/>
            <a:chExt cx="1784" cy="1776"/>
          </a:xfrm>
        </p:grpSpPr>
        <p:pic>
          <p:nvPicPr>
            <p:cNvPr id="1028" name="Oval 15">
              <a:extLst>
                <a:ext uri="{FF2B5EF4-FFF2-40B4-BE49-F238E27FC236}">
                  <a16:creationId xmlns:a16="http://schemas.microsoft.com/office/drawing/2014/main" id="{24A24C2F-4728-4CE3-948B-553FC92BFC7C}"/>
                </a:ext>
              </a:extLst>
            </p:cNvPr>
            <p:cNvPicPr>
              <a:picLocks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5416" y="1056"/>
              <a:ext cx="1784" cy="1776"/>
            </a:xfrm>
            <a:prstGeom prst="rect">
              <a:avLst/>
            </a:prstGeom>
            <a:noFill/>
            <a:extLst>
              <a:ext uri="{909E8E84-426E-40DD-AFC4-6F175D3DCCD1}">
                <a14:hiddenFill xmlns:a14="http://schemas.microsoft.com/office/drawing/2010/main">
                  <a:solidFill>
                    <a:srgbClr val="FFFFFF"/>
                  </a:solidFill>
                </a14:hiddenFill>
              </a:ext>
            </a:extLst>
          </p:spPr>
        </p:pic>
        <p:sp>
          <p:nvSpPr>
            <p:cNvPr id="1029" name="Text Box 5">
              <a:extLst>
                <a:ext uri="{FF2B5EF4-FFF2-40B4-BE49-F238E27FC236}">
                  <a16:creationId xmlns:a16="http://schemas.microsoft.com/office/drawing/2014/main" id="{F8299E95-CD25-4EAC-8AE5-48F42863B8E0}"/>
                </a:ext>
              </a:extLst>
            </p:cNvPr>
            <p:cNvSpPr txBox="1">
              <a:spLocks noChangeArrowheads="1"/>
            </p:cNvSpPr>
            <p:nvPr/>
          </p:nvSpPr>
          <p:spPr bwMode="auto">
            <a:xfrm>
              <a:off x="5683" y="1316"/>
              <a:ext cx="1256" cy="1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grpSp>
      <p:pic>
        <p:nvPicPr>
          <p:cNvPr id="1031" name="Picture 8">
            <a:extLst>
              <a:ext uri="{FF2B5EF4-FFF2-40B4-BE49-F238E27FC236}">
                <a16:creationId xmlns:a16="http://schemas.microsoft.com/office/drawing/2014/main" id="{DC1CC539-40DE-4B6A-80B6-211ABE80B63A}"/>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t="28813"/>
          <a:stretch>
            <a:fillRect/>
          </a:stretch>
        </p:blipFill>
        <p:spPr bwMode="auto">
          <a:xfrm>
            <a:off x="7999413" y="0"/>
            <a:ext cx="1603375"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2" name="Picture 9">
            <a:extLst>
              <a:ext uri="{FF2B5EF4-FFF2-40B4-BE49-F238E27FC236}">
                <a16:creationId xmlns:a16="http://schemas.microsoft.com/office/drawing/2014/main" id="{36615513-DB85-4A7D-BA5B-0C78E862DA0A}"/>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b="23320"/>
          <a:stretch>
            <a:fillRect/>
          </a:stretch>
        </p:blipFill>
        <p:spPr bwMode="auto">
          <a:xfrm>
            <a:off x="8609013" y="6096000"/>
            <a:ext cx="9937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12909D14-A114-46BD-96BB-277F3B024693}"/>
              </a:ext>
            </a:extLst>
          </p:cNvPr>
          <p:cNvSpPr/>
          <p:nvPr/>
        </p:nvSpPr>
        <p:spPr>
          <a:xfrm>
            <a:off x="1043781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34" name="Title Placeholder 1">
            <a:extLst>
              <a:ext uri="{FF2B5EF4-FFF2-40B4-BE49-F238E27FC236}">
                <a16:creationId xmlns:a16="http://schemas.microsoft.com/office/drawing/2014/main" id="{A72A4A6B-B24C-48EA-9B83-FA51EC2D0918}"/>
              </a:ext>
            </a:extLst>
          </p:cNvPr>
          <p:cNvSpPr>
            <a:spLocks noGrp="1" noChangeArrowheads="1"/>
          </p:cNvSpPr>
          <p:nvPr>
            <p:ph type="title"/>
          </p:nvPr>
        </p:nvSpPr>
        <p:spPr bwMode="auto">
          <a:xfrm>
            <a:off x="646113" y="452438"/>
            <a:ext cx="9404350"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title style</a:t>
            </a:r>
            <a:endParaRPr lang="en-US" altLang="en-US"/>
          </a:p>
        </p:txBody>
      </p:sp>
      <p:sp>
        <p:nvSpPr>
          <p:cNvPr id="1035" name="Text Placeholder 2">
            <a:extLst>
              <a:ext uri="{FF2B5EF4-FFF2-40B4-BE49-F238E27FC236}">
                <a16:creationId xmlns:a16="http://schemas.microsoft.com/office/drawing/2014/main" id="{7AC32B7C-FA6F-4D73-B666-902AF924E0F3}"/>
              </a:ext>
            </a:extLst>
          </p:cNvPr>
          <p:cNvSpPr>
            <a:spLocks noGrp="1" noChangeArrowheads="1"/>
          </p:cNvSpPr>
          <p:nvPr>
            <p:ph type="body" idx="1"/>
          </p:nvPr>
        </p:nvSpPr>
        <p:spPr bwMode="auto">
          <a:xfrm>
            <a:off x="1103313" y="2052638"/>
            <a:ext cx="89471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DF9D896C-4247-4BA5-AF5F-F74D9AA1F27D}"/>
              </a:ext>
            </a:extLst>
          </p:cNvPr>
          <p:cNvSpPr>
            <a:spLocks noGrp="1"/>
          </p:cNvSpPr>
          <p:nvPr>
            <p:ph type="dt" sz="half" idx="2"/>
          </p:nvPr>
        </p:nvSpPr>
        <p:spPr>
          <a:xfrm rot="5400000">
            <a:off x="10155238" y="1790700"/>
            <a:ext cx="990600" cy="304800"/>
          </a:xfrm>
          <a:prstGeom prst="rect">
            <a:avLst/>
          </a:prstGeom>
        </p:spPr>
        <p:txBody>
          <a:bodyPr vert="horz" lIns="91440" tIns="45720" rIns="91440" bIns="45720" rtlCol="0" anchor="t"/>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fld id="{9B515B07-C1AC-4685-882B-DF8B3344626C}" type="datetimeFigureOut">
              <a:rPr lang="en-US"/>
              <a:pPr>
                <a:defRPr/>
              </a:pPr>
              <a:t>2/21/2020</a:t>
            </a:fld>
            <a:endParaRPr lang="en-US"/>
          </a:p>
        </p:txBody>
      </p:sp>
      <p:sp>
        <p:nvSpPr>
          <p:cNvPr id="5" name="Footer Placeholder 4">
            <a:extLst>
              <a:ext uri="{FF2B5EF4-FFF2-40B4-BE49-F238E27FC236}">
                <a16:creationId xmlns:a16="http://schemas.microsoft.com/office/drawing/2014/main" id="{3A48B979-AD20-4C05-B87F-EA2775D1EA3E}"/>
              </a:ext>
            </a:extLst>
          </p:cNvPr>
          <p:cNvSpPr>
            <a:spLocks noGrp="1"/>
          </p:cNvSpPr>
          <p:nvPr>
            <p:ph type="ftr" sz="quarter" idx="3"/>
          </p:nvPr>
        </p:nvSpPr>
        <p:spPr>
          <a:xfrm rot="5400000">
            <a:off x="8951118" y="3225007"/>
            <a:ext cx="3859213" cy="304800"/>
          </a:xfrm>
          <a:prstGeom prst="rect">
            <a:avLst/>
          </a:prstGeom>
        </p:spPr>
        <p:txBody>
          <a:bodyPr vert="horz" lIns="91440" tIns="45720" rIns="91440" bIns="45720" rtlCol="0" anchor="b"/>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6E3A1E0E-F52E-4983-B716-1FBC6152EA74}"/>
              </a:ext>
            </a:extLst>
          </p:cNvPr>
          <p:cNvSpPr>
            <a:spLocks noGrp="1"/>
          </p:cNvSpPr>
          <p:nvPr>
            <p:ph type="sldNum" sz="quarter" idx="4"/>
          </p:nvPr>
        </p:nvSpPr>
        <p:spPr>
          <a:xfrm>
            <a:off x="10352088" y="295275"/>
            <a:ext cx="838200" cy="768350"/>
          </a:xfrm>
          <a:prstGeom prst="rect">
            <a:avLst/>
          </a:prstGeom>
        </p:spPr>
        <p:txBody>
          <a:bodyPr vert="horz" wrap="square" lIns="91440" tIns="45720" rIns="91440" bIns="45720" numCol="1" anchor="b" anchorCtr="0" compatLnSpc="1">
            <a:prstTxWarp prst="textNoShape">
              <a:avLst/>
            </a:prstTxWarp>
          </a:bodyPr>
          <a:lstStyle>
            <a:lvl1pPr algn="ctr" eaLnBrk="1" hangingPunct="1">
              <a:defRPr sz="2800">
                <a:solidFill>
                  <a:srgbClr val="FFFFFF"/>
                </a:solidFill>
              </a:defRPr>
            </a:lvl1pPr>
          </a:lstStyle>
          <a:p>
            <a:fld id="{10A8130F-7124-46CF-8296-E175ABA8D142}" type="slidenum">
              <a:rPr lang="en-US" altLang="en-US"/>
              <a:pPr/>
              <a:t>‹#›</a:t>
            </a:fld>
            <a:endParaRPr lang="en-US" altLang="en-US"/>
          </a:p>
        </p:txBody>
      </p:sp>
    </p:spTree>
  </p:cSld>
  <p:clrMap bg1="dk1" tx1="lt1" bg2="dk2" tx2="lt2" accent1="accent1" accent2="accent2" accent3="accent3" accent4="accent4" accent5="accent5" accent6="accent6" hlink="hlink" folHlink="folHlink"/>
  <p:sldLayoutIdLst>
    <p:sldLayoutId id="2147484078" r:id="rId1"/>
    <p:sldLayoutId id="2147484079" r:id="rId2"/>
    <p:sldLayoutId id="2147484080" r:id="rId3"/>
    <p:sldLayoutId id="2147484081" r:id="rId4"/>
    <p:sldLayoutId id="2147484082" r:id="rId5"/>
    <p:sldLayoutId id="2147484083" r:id="rId6"/>
    <p:sldLayoutId id="2147484084" r:id="rId7"/>
    <p:sldLayoutId id="2147484085" r:id="rId8"/>
    <p:sldLayoutId id="2147484091" r:id="rId9"/>
    <p:sldLayoutId id="2147484086" r:id="rId10"/>
    <p:sldLayoutId id="2147484087" r:id="rId11"/>
    <p:sldLayoutId id="2147484092" r:id="rId12"/>
    <p:sldLayoutId id="2147484088" r:id="rId13"/>
    <p:sldLayoutId id="2147484093" r:id="rId14"/>
    <p:sldLayoutId id="2147484094" r:id="rId15"/>
    <p:sldLayoutId id="2147484089" r:id="rId16"/>
    <p:sldLayoutId id="2147484090"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tif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26CFE87-AB07-4CA0-AA1E-F8FF43C1A76A}"/>
              </a:ext>
            </a:extLst>
          </p:cNvPr>
          <p:cNvSpPr>
            <a:spLocks noGrp="1" noChangeArrowheads="1"/>
          </p:cNvSpPr>
          <p:nvPr>
            <p:ph type="title"/>
          </p:nvPr>
        </p:nvSpPr>
        <p:spPr/>
        <p:txBody>
          <a:bodyPr/>
          <a:lstStyle/>
          <a:p>
            <a:pPr algn="ctr" eaLnBrk="1" hangingPunct="1"/>
            <a:r>
              <a:rPr lang="en-US" altLang="en-US" sz="5000" b="1"/>
              <a:t>Specialist Business Consultant</a:t>
            </a:r>
          </a:p>
        </p:txBody>
      </p:sp>
      <p:sp>
        <p:nvSpPr>
          <p:cNvPr id="19458" name="Content Placeholder 2">
            <a:extLst>
              <a:ext uri="{FF2B5EF4-FFF2-40B4-BE49-F238E27FC236}">
                <a16:creationId xmlns:a16="http://schemas.microsoft.com/office/drawing/2014/main" id="{C3E84495-018D-4719-810B-1782335EBFE5}"/>
              </a:ext>
            </a:extLst>
          </p:cNvPr>
          <p:cNvSpPr>
            <a:spLocks noGrp="1" noChangeArrowheads="1"/>
          </p:cNvSpPr>
          <p:nvPr>
            <p:ph idx="1"/>
          </p:nvPr>
        </p:nvSpPr>
        <p:spPr>
          <a:xfrm>
            <a:off x="1103313" y="1744663"/>
            <a:ext cx="10609262" cy="4768850"/>
          </a:xfrm>
        </p:spPr>
        <p:txBody>
          <a:bodyPr/>
          <a:lstStyle/>
          <a:p>
            <a:pPr marL="0" indent="0" eaLnBrk="1" hangingPunct="1">
              <a:buFont typeface="Wingdings 3" pitchFamily="2" charset="2"/>
              <a:buNone/>
              <a:defRPr/>
            </a:pPr>
            <a:endParaRPr lang="en-US" altLang="en-US" dirty="0"/>
          </a:p>
          <a:p>
            <a:pPr eaLnBrk="1" hangingPunct="1">
              <a:buFont typeface="Wingdings 3" pitchFamily="2" charset="2"/>
              <a:buChar char=""/>
              <a:defRPr/>
            </a:pPr>
            <a:r>
              <a:rPr lang="en-US" altLang="en-US" sz="2400" dirty="0" err="1"/>
              <a:t>Mr</a:t>
            </a:r>
            <a:r>
              <a:rPr lang="en-US" altLang="en-US" sz="2400" dirty="0"/>
              <a:t> </a:t>
            </a:r>
            <a:r>
              <a:rPr lang="en-US" altLang="en-US" sz="2400" dirty="0" err="1"/>
              <a:t>Mufazol</a:t>
            </a:r>
            <a:r>
              <a:rPr lang="en-US" altLang="en-US" sz="2400" dirty="0"/>
              <a:t> Ali -1708932</a:t>
            </a:r>
          </a:p>
          <a:p>
            <a:pPr eaLnBrk="1" hangingPunct="1">
              <a:buFont typeface="Wingdings 3" pitchFamily="2" charset="2"/>
              <a:buChar char=""/>
              <a:defRPr/>
            </a:pPr>
            <a:r>
              <a:rPr lang="en-US" altLang="en-US" sz="2400" dirty="0"/>
              <a:t>Mr. Padam Shahi -1711132</a:t>
            </a:r>
          </a:p>
          <a:p>
            <a:pPr eaLnBrk="1" hangingPunct="1">
              <a:buFont typeface="Wingdings 3" pitchFamily="2" charset="2"/>
              <a:buChar char=""/>
              <a:defRPr/>
            </a:pPr>
            <a:r>
              <a:rPr lang="en-US" altLang="en-US" sz="2400" dirty="0" err="1"/>
              <a:t>Mr</a:t>
            </a:r>
            <a:r>
              <a:rPr lang="en-US" altLang="en-US" sz="2400" dirty="0"/>
              <a:t> </a:t>
            </a:r>
            <a:r>
              <a:rPr lang="en-US" altLang="en-US" sz="2400" dirty="0" err="1"/>
              <a:t>Muminur</a:t>
            </a:r>
            <a:r>
              <a:rPr lang="en-US" altLang="en-US" sz="2400" dirty="0"/>
              <a:t> Rahman -1711386</a:t>
            </a:r>
          </a:p>
          <a:p>
            <a:pPr eaLnBrk="1" hangingPunct="1">
              <a:buFont typeface="Wingdings 3" pitchFamily="2" charset="2"/>
              <a:buChar char=""/>
              <a:defRPr/>
            </a:pPr>
            <a:r>
              <a:rPr lang="en-US" altLang="en-US" sz="2400" dirty="0"/>
              <a:t>Mr. </a:t>
            </a:r>
            <a:r>
              <a:rPr lang="en-US" altLang="en-US" sz="2400"/>
              <a:t>Mohbub </a:t>
            </a:r>
            <a:r>
              <a:rPr lang="en-US" altLang="en-US" sz="2400" dirty="0"/>
              <a:t>Ali -1711155</a:t>
            </a:r>
          </a:p>
          <a:p>
            <a:pPr eaLnBrk="1" hangingPunct="1">
              <a:buFont typeface="Wingdings 3" pitchFamily="2" charset="2"/>
              <a:buChar char=""/>
              <a:defRPr/>
            </a:pPr>
            <a:r>
              <a:rPr lang="en-US" altLang="en-US" sz="2400" dirty="0"/>
              <a:t>Mr. </a:t>
            </a:r>
            <a:r>
              <a:rPr lang="en-US" altLang="en-US" sz="2400" dirty="0" err="1"/>
              <a:t>Junayed</a:t>
            </a:r>
            <a:r>
              <a:rPr lang="en-US" altLang="en-US" sz="2400" dirty="0"/>
              <a:t> Ahmed -1709372</a:t>
            </a:r>
          </a:p>
          <a:p>
            <a:pPr eaLnBrk="1" hangingPunct="1">
              <a:buFont typeface="Wingdings 3" pitchFamily="2" charset="2"/>
              <a:buChar char=""/>
              <a:defRPr/>
            </a:pPr>
            <a:endParaRPr lang="en-US" altLang="en-US" dirty="0"/>
          </a:p>
        </p:txBody>
      </p:sp>
      <p:graphicFrame>
        <p:nvGraphicFramePr>
          <p:cNvPr id="4" name="Diagram 3">
            <a:extLst>
              <a:ext uri="{FF2B5EF4-FFF2-40B4-BE49-F238E27FC236}">
                <a16:creationId xmlns:a16="http://schemas.microsoft.com/office/drawing/2014/main" id="{3E22B3F2-4ECA-49BC-B64F-5AB76D6A9A27}"/>
              </a:ext>
            </a:extLst>
          </p:cNvPr>
          <p:cNvGraphicFramePr/>
          <p:nvPr/>
        </p:nvGraphicFramePr>
        <p:xfrm>
          <a:off x="4772025" y="1573218"/>
          <a:ext cx="7072313" cy="45651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9460" name="Picture 5">
            <a:extLst>
              <a:ext uri="{FF2B5EF4-FFF2-40B4-BE49-F238E27FC236}">
                <a16:creationId xmlns:a16="http://schemas.microsoft.com/office/drawing/2014/main" id="{F247B5DA-085B-4B90-9EB6-2F0ADCE41D8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24575" y="1744663"/>
            <a:ext cx="5588000" cy="466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10A10D11-12C1-48B0-8DAC-92B329B32055}"/>
              </a:ext>
            </a:extLst>
          </p:cNvPr>
          <p:cNvSpPr>
            <a:spLocks noGrp="1" noChangeArrowheads="1"/>
          </p:cNvSpPr>
          <p:nvPr>
            <p:ph type="title"/>
          </p:nvPr>
        </p:nvSpPr>
        <p:spPr/>
        <p:txBody>
          <a:bodyPr/>
          <a:lstStyle/>
          <a:p>
            <a:pPr algn="ctr"/>
            <a:r>
              <a:rPr lang="en-US" altLang="en-US" dirty="0"/>
              <a:t>Brief background of our company </a:t>
            </a:r>
          </a:p>
        </p:txBody>
      </p:sp>
      <p:sp>
        <p:nvSpPr>
          <p:cNvPr id="20482" name="Content Placeholder 2">
            <a:extLst>
              <a:ext uri="{FF2B5EF4-FFF2-40B4-BE49-F238E27FC236}">
                <a16:creationId xmlns:a16="http://schemas.microsoft.com/office/drawing/2014/main" id="{B85C85A7-9515-4620-A986-0FD2013B013A}"/>
              </a:ext>
            </a:extLst>
          </p:cNvPr>
          <p:cNvSpPr>
            <a:spLocks noGrp="1" noChangeArrowheads="1"/>
          </p:cNvSpPr>
          <p:nvPr>
            <p:ph idx="1"/>
          </p:nvPr>
        </p:nvSpPr>
        <p:spPr>
          <a:xfrm>
            <a:off x="1103313" y="1743075"/>
            <a:ext cx="8947150" cy="4505325"/>
          </a:xfrm>
        </p:spPr>
        <p:txBody>
          <a:bodyPr/>
          <a:lstStyle/>
          <a:p>
            <a:pPr algn="just">
              <a:lnSpc>
                <a:spcPct val="150000"/>
              </a:lnSpc>
            </a:pPr>
            <a:r>
              <a:rPr lang="en-US" altLang="en-US" sz="2400" dirty="0"/>
              <a:t>Specialist business consultants is a start up consulting firm focusing on providing the complete needs of a business in the full range of the business cycle. With a core staff of experience professionals and a team approach to most consulting projects, SBC will be able to offer a more balanced quality service than many of its competitors.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1" name="Rectangle 12">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14">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16">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4" name="Picture 18">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 name="Title 6">
            <a:extLst>
              <a:ext uri="{FF2B5EF4-FFF2-40B4-BE49-F238E27FC236}">
                <a16:creationId xmlns:a16="http://schemas.microsoft.com/office/drawing/2014/main" id="{B4A9C4E8-487D-42F6-BB2F-C9DBD9001575}"/>
              </a:ext>
            </a:extLst>
          </p:cNvPr>
          <p:cNvSpPr>
            <a:spLocks noGrp="1"/>
          </p:cNvSpPr>
          <p:nvPr>
            <p:ph type="title"/>
          </p:nvPr>
        </p:nvSpPr>
        <p:spPr>
          <a:xfrm>
            <a:off x="806195" y="804672"/>
            <a:ext cx="3521359" cy="5248656"/>
          </a:xfrm>
        </p:spPr>
        <p:txBody>
          <a:bodyPr anchor="ctr">
            <a:normAutofit/>
          </a:bodyPr>
          <a:lstStyle/>
          <a:p>
            <a:pPr algn="ctr"/>
            <a:r>
              <a:rPr lang="en-GB" dirty="0"/>
              <a:t>Project overview </a:t>
            </a:r>
          </a:p>
        </p:txBody>
      </p:sp>
      <p:sp>
        <p:nvSpPr>
          <p:cNvPr id="36" name="Content Placeholder 7">
            <a:extLst>
              <a:ext uri="{FF2B5EF4-FFF2-40B4-BE49-F238E27FC236}">
                <a16:creationId xmlns:a16="http://schemas.microsoft.com/office/drawing/2014/main" id="{3D8AE877-828B-4ACE-B2B3-BBCBA4D32403}"/>
              </a:ext>
            </a:extLst>
          </p:cNvPr>
          <p:cNvSpPr>
            <a:spLocks noGrp="1"/>
          </p:cNvSpPr>
          <p:nvPr>
            <p:ph idx="1"/>
          </p:nvPr>
        </p:nvSpPr>
        <p:spPr>
          <a:xfrm>
            <a:off x="4975861" y="633047"/>
            <a:ext cx="6399930" cy="5593446"/>
          </a:xfrm>
        </p:spPr>
        <p:txBody>
          <a:bodyPr anchor="ctr">
            <a:normAutofit fontScale="92500" lnSpcReduction="10000"/>
          </a:bodyPr>
          <a:lstStyle/>
          <a:p>
            <a:endParaRPr lang="en-GB" dirty="0"/>
          </a:p>
          <a:p>
            <a:r>
              <a:rPr lang="en-GB" dirty="0"/>
              <a:t>Our main objective in this project is to organise the warehouse for Vintners antiques and give them a platform where it can be a successful business like the Salvage Hunters. The warehouse in basically a shell [just four walls]. </a:t>
            </a:r>
          </a:p>
          <a:p>
            <a:r>
              <a:rPr lang="en-GB" dirty="0"/>
              <a:t>Our professional project management team will oversee all the work from electrical/plumbing, security, fixtures and fitting, designing their website etc. </a:t>
            </a:r>
          </a:p>
          <a:p>
            <a:r>
              <a:rPr lang="en-GB" dirty="0"/>
              <a:t>We will work out the steering group     </a:t>
            </a:r>
          </a:p>
          <a:p>
            <a:r>
              <a:rPr lang="en-GB" dirty="0"/>
              <a:t>We will be describing our roles in this project</a:t>
            </a:r>
          </a:p>
          <a:p>
            <a:r>
              <a:rPr lang="en-GB" dirty="0"/>
              <a:t>We will estimate our time and cost for the project to Vintners. Will demonstrate this by using the, user stories, Microsoft planner and Gantt Chart</a:t>
            </a:r>
          </a:p>
          <a:p>
            <a:r>
              <a:rPr lang="en-GB" dirty="0"/>
              <a:t>We will present our presentation to the Vintners in a 10 minute skype call </a:t>
            </a:r>
          </a:p>
          <a:p>
            <a:endParaRPr lang="en-GB" dirty="0"/>
          </a:p>
        </p:txBody>
      </p:sp>
    </p:spTree>
    <p:extLst>
      <p:ext uri="{BB962C8B-B14F-4D97-AF65-F5344CB8AC3E}">
        <p14:creationId xmlns:p14="http://schemas.microsoft.com/office/powerpoint/2010/main" val="2494259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A0E28B2F-B10D-49B7-A395-0125FA9842F5}"/>
              </a:ext>
            </a:extLst>
          </p:cNvPr>
          <p:cNvSpPr>
            <a:spLocks noGrp="1" noChangeArrowheads="1"/>
          </p:cNvSpPr>
          <p:nvPr>
            <p:ph type="title"/>
          </p:nvPr>
        </p:nvSpPr>
        <p:spPr/>
        <p:txBody>
          <a:bodyPr/>
          <a:lstStyle/>
          <a:p>
            <a:pPr algn="ctr"/>
            <a:r>
              <a:rPr lang="en-US" altLang="en-US"/>
              <a:t>Project Steering Group</a:t>
            </a:r>
          </a:p>
        </p:txBody>
      </p:sp>
      <p:pic>
        <p:nvPicPr>
          <p:cNvPr id="4" name="Content Placeholder 3">
            <a:extLst>
              <a:ext uri="{FF2B5EF4-FFF2-40B4-BE49-F238E27FC236}">
                <a16:creationId xmlns:a16="http://schemas.microsoft.com/office/drawing/2014/main" id="{7A57D52F-B21E-4F3C-ABDD-8ACDE613B6FD}"/>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79500" y="1612900"/>
            <a:ext cx="10287000" cy="463550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96B7AE57-88F3-4F45-B82F-477CB895E98C}"/>
              </a:ext>
            </a:extLst>
          </p:cNvPr>
          <p:cNvSpPr>
            <a:spLocks noGrp="1" noChangeArrowheads="1"/>
          </p:cNvSpPr>
          <p:nvPr>
            <p:ph type="title"/>
          </p:nvPr>
        </p:nvSpPr>
        <p:spPr/>
        <p:txBody>
          <a:bodyPr/>
          <a:lstStyle/>
          <a:p>
            <a:pPr algn="ctr" eaLnBrk="1" hangingPunct="1"/>
            <a:r>
              <a:rPr lang="en-US" altLang="en-US"/>
              <a:t>   Denis Vintner - </a:t>
            </a:r>
            <a:r>
              <a:rPr lang="en-US" altLang="en-US" sz="2800"/>
              <a:t>Project Sponsor</a:t>
            </a:r>
          </a:p>
        </p:txBody>
      </p:sp>
      <p:sp>
        <p:nvSpPr>
          <p:cNvPr id="22530" name="Content Placeholder 2">
            <a:extLst>
              <a:ext uri="{FF2B5EF4-FFF2-40B4-BE49-F238E27FC236}">
                <a16:creationId xmlns:a16="http://schemas.microsoft.com/office/drawing/2014/main" id="{5A68E752-6D00-4911-9F83-FC90735616C8}"/>
              </a:ext>
            </a:extLst>
          </p:cNvPr>
          <p:cNvSpPr>
            <a:spLocks noGrp="1" noChangeArrowheads="1"/>
          </p:cNvSpPr>
          <p:nvPr>
            <p:ph idx="1"/>
          </p:nvPr>
        </p:nvSpPr>
        <p:spPr/>
        <p:txBody>
          <a:bodyPr/>
          <a:lstStyle/>
          <a:p>
            <a:pPr algn="just" eaLnBrk="1" hangingPunct="1">
              <a:lnSpc>
                <a:spcPct val="150000"/>
              </a:lnSpc>
            </a:pPr>
            <a:r>
              <a:rPr lang="en-US" altLang="en-US" sz="2800"/>
              <a:t>Denis Vintner (Project sponsor) is the person with overall accountability for the project. The Project Sponsor is Primarily concerned with ensuring that the project delivers the agreed business benefits</a:t>
            </a:r>
            <a:r>
              <a:rPr lang="en-US" altLang="en-US"/>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B86D12D6-F3E1-497B-A081-7667898B7163}"/>
              </a:ext>
            </a:extLst>
          </p:cNvPr>
          <p:cNvSpPr>
            <a:spLocks noGrp="1" noChangeArrowheads="1"/>
          </p:cNvSpPr>
          <p:nvPr>
            <p:ph type="title"/>
          </p:nvPr>
        </p:nvSpPr>
        <p:spPr/>
        <p:txBody>
          <a:bodyPr/>
          <a:lstStyle/>
          <a:p>
            <a:pPr algn="ctr" eaLnBrk="1" hangingPunct="1"/>
            <a:r>
              <a:rPr lang="en-US" altLang="en-US"/>
              <a:t>Suha Madani – </a:t>
            </a:r>
            <a:r>
              <a:rPr lang="en-US" altLang="en-US" sz="2800"/>
              <a:t>Design/Sales Specialist</a:t>
            </a:r>
          </a:p>
        </p:txBody>
      </p:sp>
      <p:sp>
        <p:nvSpPr>
          <p:cNvPr id="23554" name="Content Placeholder 2">
            <a:extLst>
              <a:ext uri="{FF2B5EF4-FFF2-40B4-BE49-F238E27FC236}">
                <a16:creationId xmlns:a16="http://schemas.microsoft.com/office/drawing/2014/main" id="{CAF03F93-4B4B-462E-A3D5-5D72BDF5EDB3}"/>
              </a:ext>
            </a:extLst>
          </p:cNvPr>
          <p:cNvSpPr>
            <a:spLocks noGrp="1" noChangeArrowheads="1"/>
          </p:cNvSpPr>
          <p:nvPr>
            <p:ph idx="1"/>
          </p:nvPr>
        </p:nvSpPr>
        <p:spPr/>
        <p:txBody>
          <a:bodyPr/>
          <a:lstStyle/>
          <a:p>
            <a:pPr algn="just" eaLnBrk="1" hangingPunct="1">
              <a:lnSpc>
                <a:spcPct val="150000"/>
              </a:lnSpc>
            </a:pPr>
            <a:r>
              <a:rPr lang="en-US" altLang="en-US" sz="2400"/>
              <a:t>Design specialist is responsible for graphic design and help clients communicate an appealing image of the project through digital electronic and print media. And responsible for design logos, brochures, signs, movie credits and web site graphics, etc.</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FF2887C-3F95-41F9-92C9-B9F5FC265B61}"/>
              </a:ext>
            </a:extLst>
          </p:cNvPr>
          <p:cNvSpPr>
            <a:spLocks noGrp="1" noChangeArrowheads="1"/>
          </p:cNvSpPr>
          <p:nvPr>
            <p:ph type="title"/>
          </p:nvPr>
        </p:nvSpPr>
        <p:spPr/>
        <p:txBody>
          <a:bodyPr/>
          <a:lstStyle/>
          <a:p>
            <a:pPr algn="ctr" eaLnBrk="1" hangingPunct="1"/>
            <a:r>
              <a:rPr lang="en-US" altLang="en-US"/>
              <a:t>Mr Muminur Rahman – </a:t>
            </a:r>
            <a:r>
              <a:rPr lang="en-US" altLang="en-US" sz="2800"/>
              <a:t>Specialist/Expert</a:t>
            </a:r>
          </a:p>
        </p:txBody>
      </p:sp>
      <p:sp>
        <p:nvSpPr>
          <p:cNvPr id="24578" name="Content Placeholder 2">
            <a:extLst>
              <a:ext uri="{FF2B5EF4-FFF2-40B4-BE49-F238E27FC236}">
                <a16:creationId xmlns:a16="http://schemas.microsoft.com/office/drawing/2014/main" id="{45C86BA4-E926-4DD6-BD06-CF0F22042E38}"/>
              </a:ext>
            </a:extLst>
          </p:cNvPr>
          <p:cNvSpPr>
            <a:spLocks noGrp="1" noChangeArrowheads="1"/>
          </p:cNvSpPr>
          <p:nvPr>
            <p:ph idx="1"/>
          </p:nvPr>
        </p:nvSpPr>
        <p:spPr/>
        <p:txBody>
          <a:bodyPr/>
          <a:lstStyle/>
          <a:p>
            <a:pPr algn="just" eaLnBrk="1" hangingPunct="1">
              <a:lnSpc>
                <a:spcPct val="150000"/>
              </a:lnSpc>
            </a:pPr>
            <a:r>
              <a:rPr lang="en-US" altLang="en-US" sz="2400"/>
              <a:t>Project specialist is responsible for workig in conjunction with project staff, assists with the implementation of programs and projects. Also write and disseminate work plans and project documents, including procedures, proposals, progress reports and presentations.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72D135E3-29CD-4068-A56B-7BE2416E4D0B}"/>
              </a:ext>
            </a:extLst>
          </p:cNvPr>
          <p:cNvSpPr>
            <a:spLocks noGrp="1" noChangeArrowheads="1"/>
          </p:cNvSpPr>
          <p:nvPr>
            <p:ph type="title"/>
          </p:nvPr>
        </p:nvSpPr>
        <p:spPr/>
        <p:txBody>
          <a:bodyPr/>
          <a:lstStyle/>
          <a:p>
            <a:pPr algn="ctr" eaLnBrk="1" hangingPunct="1"/>
            <a:r>
              <a:rPr lang="en-US" altLang="en-US"/>
              <a:t>Mufazol Ali- </a:t>
            </a:r>
            <a:r>
              <a:rPr lang="en-US" altLang="en-US" sz="2800"/>
              <a:t>Project Manager</a:t>
            </a:r>
          </a:p>
        </p:txBody>
      </p:sp>
      <p:sp>
        <p:nvSpPr>
          <p:cNvPr id="25602" name="Content Placeholder 2">
            <a:extLst>
              <a:ext uri="{FF2B5EF4-FFF2-40B4-BE49-F238E27FC236}">
                <a16:creationId xmlns:a16="http://schemas.microsoft.com/office/drawing/2014/main" id="{A70CD132-E50A-459E-99A5-51352050E6B1}"/>
              </a:ext>
            </a:extLst>
          </p:cNvPr>
          <p:cNvSpPr>
            <a:spLocks noGrp="1" noChangeArrowheads="1"/>
          </p:cNvSpPr>
          <p:nvPr>
            <p:ph idx="1"/>
          </p:nvPr>
        </p:nvSpPr>
        <p:spPr/>
        <p:txBody>
          <a:bodyPr/>
          <a:lstStyle/>
          <a:p>
            <a:pPr algn="just" eaLnBrk="1" hangingPunct="1">
              <a:lnSpc>
                <a:spcPct val="150000"/>
              </a:lnSpc>
            </a:pPr>
            <a:r>
              <a:rPr lang="en-US" altLang="en-US" sz="2400"/>
              <a:t>Project Manager is responsible for planning and defining scope, activity planning and sequencing. Resource planning, developing schedules, time estimating, cost estimating, developing a budget and documentation</a:t>
            </a:r>
            <a:r>
              <a:rPr lang="en-US" altLang="en-US" sz="280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C3B805E3-1E8D-4DC0-9A71-EF989C08F63A}"/>
              </a:ext>
            </a:extLst>
          </p:cNvPr>
          <p:cNvSpPr>
            <a:spLocks noGrp="1" noChangeArrowheads="1"/>
          </p:cNvSpPr>
          <p:nvPr>
            <p:ph type="title"/>
          </p:nvPr>
        </p:nvSpPr>
        <p:spPr/>
        <p:txBody>
          <a:bodyPr/>
          <a:lstStyle/>
          <a:p>
            <a:pPr algn="ctr"/>
            <a:r>
              <a:rPr lang="en-US" altLang="en-US"/>
              <a:t>Estimated Time (Planner)</a:t>
            </a:r>
          </a:p>
        </p:txBody>
      </p:sp>
      <p:sp>
        <p:nvSpPr>
          <p:cNvPr id="26626" name="Content Placeholder 2">
            <a:extLst>
              <a:ext uri="{FF2B5EF4-FFF2-40B4-BE49-F238E27FC236}">
                <a16:creationId xmlns:a16="http://schemas.microsoft.com/office/drawing/2014/main" id="{95657D6E-873D-4139-8158-8E06E71296D9}"/>
              </a:ext>
            </a:extLst>
          </p:cNvPr>
          <p:cNvSpPr>
            <a:spLocks noGrp="1" noChangeArrowheads="1"/>
          </p:cNvSpPr>
          <p:nvPr>
            <p:ph idx="1"/>
          </p:nvPr>
        </p:nvSpPr>
        <p:spPr/>
        <p:txBody>
          <a:bodyPr/>
          <a:lstStyle/>
          <a:p>
            <a:r>
              <a:rPr lang="en-US" altLang="en-US" sz="2400"/>
              <a:t>Picture of planner need to go here.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897B8D9-206E-480C-9B88-DAFD8AE8198D}"/>
              </a:ext>
            </a:extLst>
          </p:cNvPr>
          <p:cNvSpPr>
            <a:spLocks noGrp="1" noChangeArrowheads="1"/>
          </p:cNvSpPr>
          <p:nvPr>
            <p:ph type="title"/>
          </p:nvPr>
        </p:nvSpPr>
        <p:spPr/>
        <p:txBody>
          <a:bodyPr/>
          <a:lstStyle/>
          <a:p>
            <a:pPr algn="ctr"/>
            <a:r>
              <a:rPr lang="en-US" altLang="en-US"/>
              <a:t>Gantt Chart</a:t>
            </a:r>
          </a:p>
        </p:txBody>
      </p:sp>
      <p:sp>
        <p:nvSpPr>
          <p:cNvPr id="27650" name="Content Placeholder 2">
            <a:extLst>
              <a:ext uri="{FF2B5EF4-FFF2-40B4-BE49-F238E27FC236}">
                <a16:creationId xmlns:a16="http://schemas.microsoft.com/office/drawing/2014/main" id="{6557BD2C-50F6-4665-8FBB-B6C511123245}"/>
              </a:ext>
            </a:extLst>
          </p:cNvPr>
          <p:cNvSpPr>
            <a:spLocks noGrp="1" noChangeArrowheads="1"/>
          </p:cNvSpPr>
          <p:nvPr>
            <p:ph idx="1"/>
          </p:nvPr>
        </p:nvSpPr>
        <p:spPr>
          <a:xfrm>
            <a:off x="1103313" y="1280160"/>
            <a:ext cx="8947150" cy="4968240"/>
          </a:xfrm>
        </p:spPr>
        <p:txBody>
          <a:bodyPr/>
          <a:lstStyle/>
          <a:p>
            <a:r>
              <a:rPr lang="en-US" altLang="en-US" sz="2400" dirty="0"/>
              <a:t>Picture of Gantt Chart need to go here</a:t>
            </a:r>
            <a:r>
              <a:rPr lang="en-US" altLang="en-US" dirty="0"/>
              <a:t>.</a:t>
            </a:r>
          </a:p>
          <a:p>
            <a:endParaRPr lang="en-US" altLang="en-US" dirty="0"/>
          </a:p>
          <a:p>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05D7D465-314F-4F28-9F04-A1394CD42A04}"/>
              </a:ext>
            </a:extLst>
          </p:cNvPr>
          <p:cNvSpPr>
            <a:spLocks noGrp="1" noChangeArrowheads="1"/>
          </p:cNvSpPr>
          <p:nvPr>
            <p:ph type="title"/>
          </p:nvPr>
        </p:nvSpPr>
        <p:spPr>
          <a:xfrm>
            <a:off x="969669" y="280914"/>
            <a:ext cx="9404350" cy="1400175"/>
          </a:xfrm>
        </p:spPr>
        <p:txBody>
          <a:bodyPr/>
          <a:lstStyle/>
          <a:p>
            <a:pPr algn="ctr"/>
            <a:r>
              <a:rPr lang="en-US" altLang="en-US" dirty="0"/>
              <a:t>Conclusion of our presentation </a:t>
            </a:r>
          </a:p>
        </p:txBody>
      </p:sp>
      <p:sp>
        <p:nvSpPr>
          <p:cNvPr id="28674" name="Content Placeholder 2">
            <a:extLst>
              <a:ext uri="{FF2B5EF4-FFF2-40B4-BE49-F238E27FC236}">
                <a16:creationId xmlns:a16="http://schemas.microsoft.com/office/drawing/2014/main" id="{13F7629F-0AEA-4661-91E8-2649BC04D6BA}"/>
              </a:ext>
            </a:extLst>
          </p:cNvPr>
          <p:cNvSpPr>
            <a:spLocks noGrp="1" noChangeArrowheads="1"/>
          </p:cNvSpPr>
          <p:nvPr>
            <p:ph idx="1"/>
          </p:nvPr>
        </p:nvSpPr>
        <p:spPr>
          <a:xfrm>
            <a:off x="1198269" y="1695156"/>
            <a:ext cx="8947150" cy="4649373"/>
          </a:xfrm>
        </p:spPr>
        <p:txBody>
          <a:bodyPr/>
          <a:lstStyle/>
          <a:p>
            <a:pPr marL="0" indent="0" algn="just">
              <a:lnSpc>
                <a:spcPct val="150000"/>
              </a:lnSpc>
              <a:buNone/>
            </a:pPr>
            <a:r>
              <a:rPr lang="en-US" altLang="en-US" dirty="0"/>
              <a:t>We want to build a unique reputation with our clients. So, our project management team will go that extra mile for our customers which is the after care where we will provide valuable data, information and knowledge for the business to really succeed.</a:t>
            </a:r>
          </a:p>
          <a:p>
            <a:pPr marL="0" indent="0" algn="just">
              <a:lnSpc>
                <a:spcPct val="150000"/>
              </a:lnSpc>
              <a:buNone/>
            </a:pPr>
            <a:r>
              <a:rPr lang="en-US" altLang="en-US" dirty="0"/>
              <a:t>Below is an example to show where we can help and advise on important factors for the Vintners to have a successful business like the Salvage Hunters.</a:t>
            </a:r>
          </a:p>
          <a:p>
            <a:pPr algn="just">
              <a:lnSpc>
                <a:spcPct val="150000"/>
              </a:lnSpc>
            </a:pPr>
            <a:r>
              <a:rPr lang="en-GB" altLang="en-US" dirty="0"/>
              <a:t>We will analyse warehouse layout for efficient use of space; consider the low- and high-selling products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D1437E-7688-4F61-A6AA-2B58D223474E}"/>
              </a:ext>
            </a:extLst>
          </p:cNvPr>
          <p:cNvSpPr>
            <a:spLocks noGrp="1"/>
          </p:cNvSpPr>
          <p:nvPr>
            <p:ph idx="1"/>
          </p:nvPr>
        </p:nvSpPr>
        <p:spPr>
          <a:xfrm>
            <a:off x="1103313" y="478302"/>
            <a:ext cx="8947150" cy="5151120"/>
          </a:xfrm>
        </p:spPr>
        <p:txBody>
          <a:bodyPr/>
          <a:lstStyle/>
          <a:p>
            <a:r>
              <a:rPr lang="en-GB" dirty="0"/>
              <a:t>Controlling inbound and outbound freight. ...</a:t>
            </a:r>
          </a:p>
          <a:p>
            <a:r>
              <a:rPr lang="en-GB" dirty="0"/>
              <a:t>Incentive pay. ...</a:t>
            </a:r>
          </a:p>
          <a:p>
            <a:r>
              <a:rPr lang="en-GB" dirty="0"/>
              <a:t>Develop More Effective Frontline Managers. ...</a:t>
            </a:r>
          </a:p>
          <a:p>
            <a:r>
              <a:rPr lang="en-GB" dirty="0"/>
              <a:t>Inbound Supply Chain. ...</a:t>
            </a:r>
          </a:p>
          <a:p>
            <a:r>
              <a:rPr lang="en-GB" dirty="0"/>
              <a:t>Voice-Enabling Technology. ...</a:t>
            </a:r>
          </a:p>
          <a:p>
            <a:r>
              <a:rPr lang="en-GB" dirty="0"/>
              <a:t>Consider Third-Party Fulfilment. ...</a:t>
            </a:r>
          </a:p>
          <a:p>
            <a:r>
              <a:rPr lang="en-GB" dirty="0"/>
              <a:t>Continuous improvement process.</a:t>
            </a:r>
          </a:p>
          <a:p>
            <a:pPr marL="0" indent="0">
              <a:buNone/>
            </a:pPr>
            <a:r>
              <a:rPr lang="en-GB" dirty="0"/>
              <a:t>Our project management SBC and our team members work cohesively to meet all objectives and deadlines, our team is more like a close family where we get things done effectively. We strongly argue that this project should be given to us as we provide excellent customer care and are very competitive in this market, thank you for listening to us.</a:t>
            </a:r>
          </a:p>
        </p:txBody>
      </p:sp>
    </p:spTree>
    <p:extLst>
      <p:ext uri="{BB962C8B-B14F-4D97-AF65-F5344CB8AC3E}">
        <p14:creationId xmlns:p14="http://schemas.microsoft.com/office/powerpoint/2010/main" val="13126331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5BC2AD377A82045A2564FB2A0CE64E9" ma:contentTypeVersion="4" ma:contentTypeDescription="Create a new document." ma:contentTypeScope="" ma:versionID="ccbd51615b6733005c57b3e16939c64a">
  <xsd:schema xmlns:xsd="http://www.w3.org/2001/XMLSchema" xmlns:xs="http://www.w3.org/2001/XMLSchema" xmlns:p="http://schemas.microsoft.com/office/2006/metadata/properties" xmlns:ns3="f18f5054-78f8-483a-9593-d1a2c6513c6d" targetNamespace="http://schemas.microsoft.com/office/2006/metadata/properties" ma:root="true" ma:fieldsID="7cebfb53cc1a1907b91575817983c685" ns3:_="">
    <xsd:import namespace="f18f5054-78f8-483a-9593-d1a2c6513c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8f5054-78f8-483a-9593-d1a2c6513c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C931EE-B5D9-4A29-83E3-3BE14784F97C}">
  <ds:schemaRefs>
    <ds:schemaRef ds:uri="http://purl.org/dc/terms/"/>
    <ds:schemaRef ds:uri="http://schemas.microsoft.com/office/2006/documentManagement/types"/>
    <ds:schemaRef ds:uri="f18f5054-78f8-483a-9593-d1a2c6513c6d"/>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DC3ED7F-97A3-4EB8-BACC-4435ADD679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8f5054-78f8-483a-9593-d1a2c6513c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14E990-2D98-478E-B6D1-B007C0C3F65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2246</TotalTime>
  <Words>623</Words>
  <Application>Microsoft Office PowerPoint</Application>
  <PresentationFormat>Widescreen</PresentationFormat>
  <Paragraphs>44</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Specialist Business Consultant</vt:lpstr>
      <vt:lpstr>Brief background of our company </vt:lpstr>
      <vt:lpstr>Project overview </vt:lpstr>
      <vt:lpstr>Project Steering Group</vt:lpstr>
      <vt:lpstr>   Denis Vintner - Project Sponsor</vt:lpstr>
      <vt:lpstr>Suha Madani – Design/Sales Specialist</vt:lpstr>
      <vt:lpstr>Mr Muminur Rahman – Specialist/Expert</vt:lpstr>
      <vt:lpstr>Mufazol Ali- Project Manager</vt:lpstr>
      <vt:lpstr>Estimated Time (Planner)</vt:lpstr>
      <vt:lpstr>Gantt Chart</vt:lpstr>
      <vt:lpstr>Conclusion of our presentation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Specialist Business Consultant</dc:title>
  <dc:creator>MUFAZOL ALI</dc:creator>
  <cp:lastModifiedBy>Mufazol Ali</cp:lastModifiedBy>
  <cp:revision>2</cp:revision>
  <dcterms:created xsi:type="dcterms:W3CDTF">2020-02-19T10:59:58Z</dcterms:created>
  <dcterms:modified xsi:type="dcterms:W3CDTF">2020-02-21T00:50:12Z</dcterms:modified>
</cp:coreProperties>
</file>