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8"/>
  </p:notesMasterIdLst>
  <p:sldIdLst>
    <p:sldId id="270" r:id="rId5"/>
    <p:sldId id="530" r:id="rId6"/>
    <p:sldId id="531" r:id="rId7"/>
    <p:sldId id="534" r:id="rId8"/>
    <p:sldId id="549" r:id="rId9"/>
    <p:sldId id="551" r:id="rId10"/>
    <p:sldId id="282" r:id="rId11"/>
    <p:sldId id="550" r:id="rId12"/>
    <p:sldId id="567" r:id="rId13"/>
    <p:sldId id="569" r:id="rId14"/>
    <p:sldId id="566" r:id="rId15"/>
    <p:sldId id="565" r:id="rId16"/>
    <p:sldId id="564" r:id="rId17"/>
    <p:sldId id="315" r:id="rId18"/>
    <p:sldId id="563" r:id="rId19"/>
    <p:sldId id="306" r:id="rId20"/>
    <p:sldId id="289" r:id="rId21"/>
    <p:sldId id="317" r:id="rId22"/>
    <p:sldId id="561" r:id="rId23"/>
    <p:sldId id="284" r:id="rId24"/>
    <p:sldId id="290" r:id="rId25"/>
    <p:sldId id="316" r:id="rId26"/>
    <p:sldId id="554" r:id="rId27"/>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F7A8B5B-17F3-4351-82BF-3D3BD32C1DAC}">
          <p14:sldIdLst>
            <p14:sldId id="270"/>
            <p14:sldId id="530"/>
            <p14:sldId id="531"/>
            <p14:sldId id="534"/>
            <p14:sldId id="549"/>
            <p14:sldId id="551"/>
            <p14:sldId id="282"/>
            <p14:sldId id="550"/>
            <p14:sldId id="567"/>
            <p14:sldId id="569"/>
            <p14:sldId id="566"/>
            <p14:sldId id="565"/>
            <p14:sldId id="564"/>
            <p14:sldId id="315"/>
            <p14:sldId id="563"/>
            <p14:sldId id="306"/>
            <p14:sldId id="289"/>
            <p14:sldId id="317"/>
            <p14:sldId id="561"/>
            <p14:sldId id="284"/>
            <p14:sldId id="290"/>
            <p14:sldId id="316"/>
            <p14:sldId id="55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33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292F33-2C31-4766-A707-AEC5F1ABFBFE}" v="13" dt="2024-10-21T14:57:30.9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489" autoAdjust="0"/>
    <p:restoredTop sz="94660"/>
  </p:normalViewPr>
  <p:slideViewPr>
    <p:cSldViewPr snapToGrid="0">
      <p:cViewPr varScale="1">
        <p:scale>
          <a:sx n="69" d="100"/>
          <a:sy n="69" d="100"/>
        </p:scale>
        <p:origin x="60" y="216"/>
      </p:cViewPr>
      <p:guideLst/>
    </p:cSldViewPr>
  </p:slideViewPr>
  <p:notesTextViewPr>
    <p:cViewPr>
      <p:scale>
        <a:sx n="1" d="1"/>
        <a:sy n="1" d="1"/>
      </p:scale>
      <p:origin x="0" y="0"/>
    </p:cViewPr>
  </p:notesTextViewPr>
  <p:sorterViewPr>
    <p:cViewPr>
      <p:scale>
        <a:sx n="100" d="100"/>
        <a:sy n="100" d="100"/>
      </p:scale>
      <p:origin x="0" y="-8763"/>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2FFB7920-5B86-44EE-B6E1-B35323313C15}"/>
    <pc:docChg chg="undo custSel modSld">
      <pc:chgData name="James Williams" userId="c957a50b-491f-4d94-b4bc-52aca3e2340d" providerId="ADAL" clId="{2FFB7920-5B86-44EE-B6E1-B35323313C15}" dt="2020-09-22T10:00:58.066" v="210" actId="478"/>
      <pc:docMkLst>
        <pc:docMk/>
      </pc:docMkLst>
      <pc:sldChg chg="addSp modSp mod">
        <pc:chgData name="James Williams" userId="c957a50b-491f-4d94-b4bc-52aca3e2340d" providerId="ADAL" clId="{2FFB7920-5B86-44EE-B6E1-B35323313C15}" dt="2020-09-22T09:39:25.392" v="75" actId="20577"/>
        <pc:sldMkLst>
          <pc:docMk/>
          <pc:sldMk cId="3285734299" sldId="279"/>
        </pc:sldMkLst>
        <pc:spChg chg="add mod">
          <ac:chgData name="James Williams" userId="c957a50b-491f-4d94-b4bc-52aca3e2340d" providerId="ADAL" clId="{2FFB7920-5B86-44EE-B6E1-B35323313C15}" dt="2020-09-22T09:35:57.950" v="43" actId="1076"/>
          <ac:spMkLst>
            <pc:docMk/>
            <pc:sldMk cId="3285734299" sldId="279"/>
            <ac:spMk id="2" creationId="{78505289-923B-4162-897E-F588058E5D69}"/>
          </ac:spMkLst>
        </pc:spChg>
        <pc:spChg chg="mod">
          <ac:chgData name="James Williams" userId="c957a50b-491f-4d94-b4bc-52aca3e2340d" providerId="ADAL" clId="{2FFB7920-5B86-44EE-B6E1-B35323313C15}" dt="2020-09-22T09:39:25.392" v="75" actId="20577"/>
          <ac:spMkLst>
            <pc:docMk/>
            <pc:sldMk cId="3285734299" sldId="279"/>
            <ac:spMk id="4" creationId="{0833C173-4216-4B13-AEB2-DD282EBE7E44}"/>
          </ac:spMkLst>
        </pc:spChg>
        <pc:spChg chg="mod">
          <ac:chgData name="James Williams" userId="c957a50b-491f-4d94-b4bc-52aca3e2340d" providerId="ADAL" clId="{2FFB7920-5B86-44EE-B6E1-B35323313C15}" dt="2020-09-22T09:35:43.487" v="41" actId="20577"/>
          <ac:spMkLst>
            <pc:docMk/>
            <pc:sldMk cId="3285734299" sldId="279"/>
            <ac:spMk id="21" creationId="{BB38A1E2-3BDC-4484-999A-5C61E8E1B2CC}"/>
          </ac:spMkLst>
        </pc:spChg>
      </pc:sldChg>
      <pc:sldChg chg="addSp delSp modSp mod">
        <pc:chgData name="James Williams" userId="c957a50b-491f-4d94-b4bc-52aca3e2340d" providerId="ADAL" clId="{2FFB7920-5B86-44EE-B6E1-B35323313C15}" dt="2020-09-22T10:00:58.066" v="210" actId="478"/>
        <pc:sldMkLst>
          <pc:docMk/>
          <pc:sldMk cId="2110399098" sldId="291"/>
        </pc:sldMkLst>
        <pc:spChg chg="del mod">
          <ac:chgData name="James Williams" userId="c957a50b-491f-4d94-b4bc-52aca3e2340d" providerId="ADAL" clId="{2FFB7920-5B86-44EE-B6E1-B35323313C15}" dt="2020-09-22T10:00:50.902" v="208" actId="478"/>
          <ac:spMkLst>
            <pc:docMk/>
            <pc:sldMk cId="2110399098" sldId="291"/>
            <ac:spMk id="4" creationId="{0833C173-4216-4B13-AEB2-DD282EBE7E44}"/>
          </ac:spMkLst>
        </pc:spChg>
        <pc:spChg chg="add del mod">
          <ac:chgData name="James Williams" userId="c957a50b-491f-4d94-b4bc-52aca3e2340d" providerId="ADAL" clId="{2FFB7920-5B86-44EE-B6E1-B35323313C15}" dt="2020-09-22T10:00:58.066" v="210" actId="478"/>
          <ac:spMkLst>
            <pc:docMk/>
            <pc:sldMk cId="2110399098" sldId="291"/>
            <ac:spMk id="5" creationId="{04DB1F18-38FD-4F3E-B816-196957C2EFD9}"/>
          </ac:spMkLst>
        </pc:spChg>
        <pc:spChg chg="add mod">
          <ac:chgData name="James Williams" userId="c957a50b-491f-4d94-b4bc-52aca3e2340d" providerId="ADAL" clId="{2FFB7920-5B86-44EE-B6E1-B35323313C15}" dt="2020-09-22T10:00:52.447" v="209"/>
          <ac:spMkLst>
            <pc:docMk/>
            <pc:sldMk cId="2110399098" sldId="291"/>
            <ac:spMk id="7" creationId="{677AE73A-B26D-4882-BF0B-0835D6A911B4}"/>
          </ac:spMkLst>
        </pc:spChg>
        <pc:spChg chg="mod">
          <ac:chgData name="James Williams" userId="c957a50b-491f-4d94-b4bc-52aca3e2340d" providerId="ADAL" clId="{2FFB7920-5B86-44EE-B6E1-B35323313C15}" dt="2020-09-22T09:48:03.230" v="207" actId="404"/>
          <ac:spMkLst>
            <pc:docMk/>
            <pc:sldMk cId="2110399098" sldId="291"/>
            <ac:spMk id="21" creationId="{BB38A1E2-3BDC-4484-999A-5C61E8E1B2CC}"/>
          </ac:spMkLst>
        </pc:spChg>
      </pc:sldChg>
      <pc:sldChg chg="modSp mod">
        <pc:chgData name="James Williams" userId="c957a50b-491f-4d94-b4bc-52aca3e2340d" providerId="ADAL" clId="{2FFB7920-5B86-44EE-B6E1-B35323313C15}" dt="2020-09-22T09:41:24.342" v="115" actId="20577"/>
        <pc:sldMkLst>
          <pc:docMk/>
          <pc:sldMk cId="503530117" sldId="296"/>
        </pc:sldMkLst>
        <pc:spChg chg="mod">
          <ac:chgData name="James Williams" userId="c957a50b-491f-4d94-b4bc-52aca3e2340d" providerId="ADAL" clId="{2FFB7920-5B86-44EE-B6E1-B35323313C15}" dt="2020-09-22T09:41:24.342" v="115" actId="20577"/>
          <ac:spMkLst>
            <pc:docMk/>
            <pc:sldMk cId="503530117" sldId="296"/>
            <ac:spMk id="4" creationId="{0833C173-4216-4B13-AEB2-DD282EBE7E44}"/>
          </ac:spMkLst>
        </pc:spChg>
      </pc:sldChg>
    </pc:docChg>
  </pc:docChgLst>
  <pc:docChgLst>
    <pc:chgData name="James Williams" userId="c957a50b-491f-4d94-b4bc-52aca3e2340d" providerId="ADAL" clId="{FCD9957A-C5E1-46DE-9CFC-9F3F3AB71C6C}"/>
    <pc:docChg chg="undo redo custSel addSld delSld modSld sldOrd modSection">
      <pc:chgData name="James Williams" userId="c957a50b-491f-4d94-b4bc-52aca3e2340d" providerId="ADAL" clId="{FCD9957A-C5E1-46DE-9CFC-9F3F3AB71C6C}" dt="2022-11-03T10:28:20.494" v="3286"/>
      <pc:docMkLst>
        <pc:docMk/>
      </pc:docMkLst>
      <pc:sldChg chg="modSp mod">
        <pc:chgData name="James Williams" userId="c957a50b-491f-4d94-b4bc-52aca3e2340d" providerId="ADAL" clId="{FCD9957A-C5E1-46DE-9CFC-9F3F3AB71C6C}" dt="2022-10-25T09:51:05.060" v="24" actId="368"/>
        <pc:sldMkLst>
          <pc:docMk/>
          <pc:sldMk cId="392036152" sldId="270"/>
        </pc:sldMkLst>
        <pc:spChg chg="mod">
          <ac:chgData name="James Williams" userId="c957a50b-491f-4d94-b4bc-52aca3e2340d" providerId="ADAL" clId="{FCD9957A-C5E1-46DE-9CFC-9F3F3AB71C6C}" dt="2022-10-25T09:51:05.060" v="24" actId="368"/>
          <ac:spMkLst>
            <pc:docMk/>
            <pc:sldMk cId="392036152" sldId="270"/>
            <ac:spMk id="3" creationId="{7B4F399D-AE01-4224-ADB2-3C2EA541805E}"/>
          </ac:spMkLst>
        </pc:spChg>
        <pc:spChg chg="mod">
          <ac:chgData name="James Williams" userId="c957a50b-491f-4d94-b4bc-52aca3e2340d" providerId="ADAL" clId="{FCD9957A-C5E1-46DE-9CFC-9F3F3AB71C6C}" dt="2022-10-25T09:48:51.351" v="0"/>
          <ac:spMkLst>
            <pc:docMk/>
            <pc:sldMk cId="392036152" sldId="270"/>
            <ac:spMk id="10" creationId="{3E59D016-A01A-4AC7-A9BB-2E4004751B8F}"/>
          </ac:spMkLst>
        </pc:spChg>
      </pc:sldChg>
      <pc:sldChg chg="modSp mod">
        <pc:chgData name="James Williams" userId="c957a50b-491f-4d94-b4bc-52aca3e2340d" providerId="ADAL" clId="{FCD9957A-C5E1-46DE-9CFC-9F3F3AB71C6C}" dt="2022-10-25T10:11:31.982" v="223" actId="20577"/>
        <pc:sldMkLst>
          <pc:docMk/>
          <pc:sldMk cId="3136927749" sldId="282"/>
        </pc:sldMkLst>
        <pc:spChg chg="mod">
          <ac:chgData name="James Williams" userId="c957a50b-491f-4d94-b4bc-52aca3e2340d" providerId="ADAL" clId="{FCD9957A-C5E1-46DE-9CFC-9F3F3AB71C6C}" dt="2022-10-25T10:11:31.982" v="223" actId="20577"/>
          <ac:spMkLst>
            <pc:docMk/>
            <pc:sldMk cId="3136927749" sldId="282"/>
            <ac:spMk id="2" creationId="{2B75CD77-B0CD-41F0-B6F4-812C9DAC10E2}"/>
          </ac:spMkLst>
        </pc:spChg>
      </pc:sldChg>
      <pc:sldChg chg="addSp delSp modSp mod ord">
        <pc:chgData name="James Williams" userId="c957a50b-491f-4d94-b4bc-52aca3e2340d" providerId="ADAL" clId="{FCD9957A-C5E1-46DE-9CFC-9F3F3AB71C6C}" dt="2022-10-27T14:22:04.125" v="2403" actId="20577"/>
        <pc:sldMkLst>
          <pc:docMk/>
          <pc:sldMk cId="523763183" sldId="284"/>
        </pc:sldMkLst>
        <pc:spChg chg="mod">
          <ac:chgData name="James Williams" userId="c957a50b-491f-4d94-b4bc-52aca3e2340d" providerId="ADAL" clId="{FCD9957A-C5E1-46DE-9CFC-9F3F3AB71C6C}" dt="2022-10-25T17:42:21.979" v="2250" actId="1076"/>
          <ac:spMkLst>
            <pc:docMk/>
            <pc:sldMk cId="523763183" sldId="284"/>
            <ac:spMk id="2" creationId="{9EA5BAF8-6357-4AD1-A22B-A7910C58736C}"/>
          </ac:spMkLst>
        </pc:spChg>
        <pc:spChg chg="mod">
          <ac:chgData name="James Williams" userId="c957a50b-491f-4d94-b4bc-52aca3e2340d" providerId="ADAL" clId="{FCD9957A-C5E1-46DE-9CFC-9F3F3AB71C6C}" dt="2022-10-27T14:22:04.125" v="2403" actId="20577"/>
          <ac:spMkLst>
            <pc:docMk/>
            <pc:sldMk cId="523763183" sldId="284"/>
            <ac:spMk id="3" creationId="{7F4E3F27-B90A-4788-8BF3-38D2A26A5A53}"/>
          </ac:spMkLst>
        </pc:spChg>
        <pc:spChg chg="mod">
          <ac:chgData name="James Williams" userId="c957a50b-491f-4d94-b4bc-52aca3e2340d" providerId="ADAL" clId="{FCD9957A-C5E1-46DE-9CFC-9F3F3AB71C6C}" dt="2022-10-25T16:11:40.997" v="326"/>
          <ac:spMkLst>
            <pc:docMk/>
            <pc:sldMk cId="523763183" sldId="284"/>
            <ac:spMk id="6" creationId="{6291D4E4-849D-3445-CD6D-7837C05499E8}"/>
          </ac:spMkLst>
        </pc:spChg>
        <pc:spChg chg="mod">
          <ac:chgData name="James Williams" userId="c957a50b-491f-4d94-b4bc-52aca3e2340d" providerId="ADAL" clId="{FCD9957A-C5E1-46DE-9CFC-9F3F3AB71C6C}" dt="2022-10-25T16:11:40.997" v="326"/>
          <ac:spMkLst>
            <pc:docMk/>
            <pc:sldMk cId="523763183" sldId="284"/>
            <ac:spMk id="7" creationId="{894B5349-8914-210C-399A-47451A279D1C}"/>
          </ac:spMkLst>
        </pc:spChg>
        <pc:spChg chg="mod">
          <ac:chgData name="James Williams" userId="c957a50b-491f-4d94-b4bc-52aca3e2340d" providerId="ADAL" clId="{FCD9957A-C5E1-46DE-9CFC-9F3F3AB71C6C}" dt="2022-10-25T16:11:40.997" v="326"/>
          <ac:spMkLst>
            <pc:docMk/>
            <pc:sldMk cId="523763183" sldId="284"/>
            <ac:spMk id="8" creationId="{E4F8FAB3-618E-389F-A0FB-EA3E815CD2B1}"/>
          </ac:spMkLst>
        </pc:spChg>
        <pc:spChg chg="mod">
          <ac:chgData name="James Williams" userId="c957a50b-491f-4d94-b4bc-52aca3e2340d" providerId="ADAL" clId="{FCD9957A-C5E1-46DE-9CFC-9F3F3AB71C6C}" dt="2022-10-25T17:32:36.982" v="1331" actId="208"/>
          <ac:spMkLst>
            <pc:docMk/>
            <pc:sldMk cId="523763183" sldId="284"/>
            <ac:spMk id="11" creationId="{9B2DA52A-906D-4009-B2E0-3F86DFCE314D}"/>
          </ac:spMkLst>
        </pc:spChg>
        <pc:grpChg chg="add mod">
          <ac:chgData name="James Williams" userId="c957a50b-491f-4d94-b4bc-52aca3e2340d" providerId="ADAL" clId="{FCD9957A-C5E1-46DE-9CFC-9F3F3AB71C6C}" dt="2022-10-25T16:11:42.748" v="327" actId="1076"/>
          <ac:grpSpMkLst>
            <pc:docMk/>
            <pc:sldMk cId="523763183" sldId="284"/>
            <ac:grpSpMk id="4" creationId="{72FD254F-D2E7-796A-42F0-D9A15A311572}"/>
          </ac:grpSpMkLst>
        </pc:grpChg>
        <pc:picChg chg="add mod">
          <ac:chgData name="James Williams" userId="c957a50b-491f-4d94-b4bc-52aca3e2340d" providerId="ADAL" clId="{FCD9957A-C5E1-46DE-9CFC-9F3F3AB71C6C}" dt="2022-10-25T17:41:31.541" v="2220"/>
          <ac:picMkLst>
            <pc:docMk/>
            <pc:sldMk cId="523763183" sldId="284"/>
            <ac:picMk id="9" creationId="{BC3FD403-EABB-8667-3A3D-D5CC638CED3C}"/>
          </ac:picMkLst>
        </pc:picChg>
        <pc:cxnChg chg="del">
          <ac:chgData name="James Williams" userId="c957a50b-491f-4d94-b4bc-52aca3e2340d" providerId="ADAL" clId="{FCD9957A-C5E1-46DE-9CFC-9F3F3AB71C6C}" dt="2022-10-25T16:11:37.142" v="325" actId="478"/>
          <ac:cxnSpMkLst>
            <pc:docMk/>
            <pc:sldMk cId="523763183" sldId="284"/>
            <ac:cxnSpMk id="5" creationId="{18A6534E-DCD8-4520-9E23-3B967AB7F511}"/>
          </ac:cxnSpMkLst>
        </pc:cxnChg>
      </pc:sldChg>
      <pc:sldChg chg="ord">
        <pc:chgData name="James Williams" userId="c957a50b-491f-4d94-b4bc-52aca3e2340d" providerId="ADAL" clId="{FCD9957A-C5E1-46DE-9CFC-9F3F3AB71C6C}" dt="2022-10-25T10:11:36.789" v="225"/>
        <pc:sldMkLst>
          <pc:docMk/>
          <pc:sldMk cId="4112912670" sldId="290"/>
        </pc:sldMkLst>
      </pc:sldChg>
      <pc:sldChg chg="del">
        <pc:chgData name="James Williams" userId="c957a50b-491f-4d94-b4bc-52aca3e2340d" providerId="ADAL" clId="{FCD9957A-C5E1-46DE-9CFC-9F3F3AB71C6C}" dt="2022-10-25T10:12:09.411" v="228" actId="2696"/>
        <pc:sldMkLst>
          <pc:docMk/>
          <pc:sldMk cId="2110399098" sldId="291"/>
        </pc:sldMkLst>
      </pc:sldChg>
      <pc:sldChg chg="ord">
        <pc:chgData name="James Williams" userId="c957a50b-491f-4d94-b4bc-52aca3e2340d" providerId="ADAL" clId="{FCD9957A-C5E1-46DE-9CFC-9F3F3AB71C6C}" dt="2022-11-03T10:28:20.494" v="3286"/>
        <pc:sldMkLst>
          <pc:docMk/>
          <pc:sldMk cId="555342785" sldId="312"/>
        </pc:sldMkLst>
      </pc:sldChg>
      <pc:sldChg chg="ord">
        <pc:chgData name="James Williams" userId="c957a50b-491f-4d94-b4bc-52aca3e2340d" providerId="ADAL" clId="{FCD9957A-C5E1-46DE-9CFC-9F3F3AB71C6C}" dt="2022-11-03T10:28:20.494" v="3286"/>
        <pc:sldMkLst>
          <pc:docMk/>
          <pc:sldMk cId="1021164734" sldId="313"/>
        </pc:sldMkLst>
      </pc:sldChg>
      <pc:sldChg chg="modSp mod ord">
        <pc:chgData name="James Williams" userId="c957a50b-491f-4d94-b4bc-52aca3e2340d" providerId="ADAL" clId="{FCD9957A-C5E1-46DE-9CFC-9F3F3AB71C6C}" dt="2022-10-27T14:30:18.301" v="2821" actId="403"/>
        <pc:sldMkLst>
          <pc:docMk/>
          <pc:sldMk cId="2856748269" sldId="315"/>
        </pc:sldMkLst>
        <pc:spChg chg="mod">
          <ac:chgData name="James Williams" userId="c957a50b-491f-4d94-b4bc-52aca3e2340d" providerId="ADAL" clId="{FCD9957A-C5E1-46DE-9CFC-9F3F3AB71C6C}" dt="2022-10-27T14:30:18.301" v="2821" actId="403"/>
          <ac:spMkLst>
            <pc:docMk/>
            <pc:sldMk cId="2856748269" sldId="315"/>
            <ac:spMk id="2" creationId="{9EA5BAF8-6357-4AD1-A22B-A7910C58736C}"/>
          </ac:spMkLst>
        </pc:spChg>
        <pc:spChg chg="mod">
          <ac:chgData name="James Williams" userId="c957a50b-491f-4d94-b4bc-52aca3e2340d" providerId="ADAL" clId="{FCD9957A-C5E1-46DE-9CFC-9F3F3AB71C6C}" dt="2022-10-27T14:30:09.180" v="2815" actId="1076"/>
          <ac:spMkLst>
            <pc:docMk/>
            <pc:sldMk cId="2856748269" sldId="315"/>
            <ac:spMk id="3" creationId="{7F4E3F27-B90A-4788-8BF3-38D2A26A5A53}"/>
          </ac:spMkLst>
        </pc:spChg>
      </pc:sldChg>
      <pc:sldChg chg="ord">
        <pc:chgData name="James Williams" userId="c957a50b-491f-4d94-b4bc-52aca3e2340d" providerId="ADAL" clId="{FCD9957A-C5E1-46DE-9CFC-9F3F3AB71C6C}" dt="2022-11-03T10:28:20.494" v="3286"/>
        <pc:sldMkLst>
          <pc:docMk/>
          <pc:sldMk cId="4077328867" sldId="316"/>
        </pc:sldMkLst>
      </pc:sldChg>
      <pc:sldChg chg="del">
        <pc:chgData name="James Williams" userId="c957a50b-491f-4d94-b4bc-52aca3e2340d" providerId="ADAL" clId="{FCD9957A-C5E1-46DE-9CFC-9F3F3AB71C6C}" dt="2022-10-25T10:03:02.997" v="205" actId="2696"/>
        <pc:sldMkLst>
          <pc:docMk/>
          <pc:sldMk cId="2750841656" sldId="321"/>
        </pc:sldMkLst>
      </pc:sldChg>
      <pc:sldChg chg="addSp delSp modSp add del mod">
        <pc:chgData name="James Williams" userId="c957a50b-491f-4d94-b4bc-52aca3e2340d" providerId="ADAL" clId="{FCD9957A-C5E1-46DE-9CFC-9F3F3AB71C6C}" dt="2022-10-25T10:03:58.476" v="214" actId="2696"/>
        <pc:sldMkLst>
          <pc:docMk/>
          <pc:sldMk cId="932475008" sldId="323"/>
        </pc:sldMkLst>
        <pc:spChg chg="add del mod">
          <ac:chgData name="James Williams" userId="c957a50b-491f-4d94-b4bc-52aca3e2340d" providerId="ADAL" clId="{FCD9957A-C5E1-46DE-9CFC-9F3F3AB71C6C}" dt="2022-10-25T10:03:54.476" v="213" actId="21"/>
          <ac:spMkLst>
            <pc:docMk/>
            <pc:sldMk cId="932475008" sldId="323"/>
            <ac:spMk id="7" creationId="{677AE73A-B26D-4882-BF0B-0835D6A911B4}"/>
          </ac:spMkLst>
        </pc:spChg>
      </pc:sldChg>
      <pc:sldChg chg="modSp add mod">
        <pc:chgData name="James Williams" userId="c957a50b-491f-4d94-b4bc-52aca3e2340d" providerId="ADAL" clId="{FCD9957A-C5E1-46DE-9CFC-9F3F3AB71C6C}" dt="2022-10-25T16:47:36.344" v="576" actId="113"/>
        <pc:sldMkLst>
          <pc:docMk/>
          <pc:sldMk cId="2849612269" sldId="530"/>
        </pc:sldMkLst>
        <pc:spChg chg="mod">
          <ac:chgData name="James Williams" userId="c957a50b-491f-4d94-b4bc-52aca3e2340d" providerId="ADAL" clId="{FCD9957A-C5E1-46DE-9CFC-9F3F3AB71C6C}" dt="2022-10-25T16:47:36.344" v="576" actId="113"/>
          <ac:spMkLst>
            <pc:docMk/>
            <pc:sldMk cId="2849612269" sldId="530"/>
            <ac:spMk id="3" creationId="{2365D468-1417-8D2A-445B-589E673AD731}"/>
          </ac:spMkLst>
        </pc:spChg>
      </pc:sldChg>
      <pc:sldChg chg="addSp modSp new mod">
        <pc:chgData name="James Williams" userId="c957a50b-491f-4d94-b4bc-52aca3e2340d" providerId="ADAL" clId="{FCD9957A-C5E1-46DE-9CFC-9F3F3AB71C6C}" dt="2022-10-27T14:20:15.493" v="2312" actId="20577"/>
        <pc:sldMkLst>
          <pc:docMk/>
          <pc:sldMk cId="2409906992" sldId="531"/>
        </pc:sldMkLst>
        <pc:spChg chg="mod">
          <ac:chgData name="James Williams" userId="c957a50b-491f-4d94-b4bc-52aca3e2340d" providerId="ADAL" clId="{FCD9957A-C5E1-46DE-9CFC-9F3F3AB71C6C}" dt="2022-10-27T14:20:15.493" v="2312" actId="20577"/>
          <ac:spMkLst>
            <pc:docMk/>
            <pc:sldMk cId="2409906992" sldId="531"/>
            <ac:spMk id="2" creationId="{F9EAD1CF-49A2-543A-6675-60177F02B4A1}"/>
          </ac:spMkLst>
        </pc:spChg>
        <pc:spChg chg="mod">
          <ac:chgData name="James Williams" userId="c957a50b-491f-4d94-b4bc-52aca3e2340d" providerId="ADAL" clId="{FCD9957A-C5E1-46DE-9CFC-9F3F3AB71C6C}" dt="2022-10-25T16:09:01.663" v="312" actId="20577"/>
          <ac:spMkLst>
            <pc:docMk/>
            <pc:sldMk cId="2409906992" sldId="531"/>
            <ac:spMk id="3" creationId="{05807388-74DA-2A95-BEBC-FD34C4358802}"/>
          </ac:spMkLst>
        </pc:spChg>
        <pc:spChg chg="mod">
          <ac:chgData name="James Williams" userId="c957a50b-491f-4d94-b4bc-52aca3e2340d" providerId="ADAL" clId="{FCD9957A-C5E1-46DE-9CFC-9F3F3AB71C6C}" dt="2022-10-25T10:01:53.863" v="200"/>
          <ac:spMkLst>
            <pc:docMk/>
            <pc:sldMk cId="2409906992" sldId="531"/>
            <ac:spMk id="5" creationId="{2E784C07-C9A1-4DE9-06B4-2EA6F6C8FB0C}"/>
          </ac:spMkLst>
        </pc:spChg>
        <pc:spChg chg="mod">
          <ac:chgData name="James Williams" userId="c957a50b-491f-4d94-b4bc-52aca3e2340d" providerId="ADAL" clId="{FCD9957A-C5E1-46DE-9CFC-9F3F3AB71C6C}" dt="2022-10-25T10:01:53.863" v="200"/>
          <ac:spMkLst>
            <pc:docMk/>
            <pc:sldMk cId="2409906992" sldId="531"/>
            <ac:spMk id="6" creationId="{C77153AF-1EA0-1537-10ED-C702B0D7F55E}"/>
          </ac:spMkLst>
        </pc:spChg>
        <pc:spChg chg="mod">
          <ac:chgData name="James Williams" userId="c957a50b-491f-4d94-b4bc-52aca3e2340d" providerId="ADAL" clId="{FCD9957A-C5E1-46DE-9CFC-9F3F3AB71C6C}" dt="2022-10-25T10:01:53.863" v="200"/>
          <ac:spMkLst>
            <pc:docMk/>
            <pc:sldMk cId="2409906992" sldId="531"/>
            <ac:spMk id="7" creationId="{75B2D5F3-9720-3940-9C0F-5989D5C3E136}"/>
          </ac:spMkLst>
        </pc:spChg>
        <pc:grpChg chg="add mod">
          <ac:chgData name="James Williams" userId="c957a50b-491f-4d94-b4bc-52aca3e2340d" providerId="ADAL" clId="{FCD9957A-C5E1-46DE-9CFC-9F3F3AB71C6C}" dt="2022-10-25T10:02:00.085" v="201" actId="1076"/>
          <ac:grpSpMkLst>
            <pc:docMk/>
            <pc:sldMk cId="2409906992" sldId="531"/>
            <ac:grpSpMk id="4" creationId="{F8A11917-957D-BA4B-B981-1A2DD845A368}"/>
          </ac:grpSpMkLst>
        </pc:grpChg>
        <pc:picChg chg="add mod">
          <ac:chgData name="James Williams" userId="c957a50b-491f-4d94-b4bc-52aca3e2340d" providerId="ADAL" clId="{FCD9957A-C5E1-46DE-9CFC-9F3F3AB71C6C}" dt="2022-10-25T16:08:38.207" v="307" actId="1076"/>
          <ac:picMkLst>
            <pc:docMk/>
            <pc:sldMk cId="2409906992" sldId="531"/>
            <ac:picMk id="8" creationId="{8EEA53EE-EEC0-AEC3-8AB1-B451BB2749D7}"/>
          </ac:picMkLst>
        </pc:picChg>
        <pc:picChg chg="add mod">
          <ac:chgData name="James Williams" userId="c957a50b-491f-4d94-b4bc-52aca3e2340d" providerId="ADAL" clId="{FCD9957A-C5E1-46DE-9CFC-9F3F3AB71C6C}" dt="2022-10-25T16:10:17.055" v="318" actId="1076"/>
          <ac:picMkLst>
            <pc:docMk/>
            <pc:sldMk cId="2409906992" sldId="531"/>
            <ac:picMk id="10" creationId="{53D96970-0217-EF41-5FC6-7959882191D3}"/>
          </ac:picMkLst>
        </pc:picChg>
      </pc:sldChg>
      <pc:sldChg chg="modSp add mod">
        <pc:chgData name="James Williams" userId="c957a50b-491f-4d94-b4bc-52aca3e2340d" providerId="ADAL" clId="{FCD9957A-C5E1-46DE-9CFC-9F3F3AB71C6C}" dt="2022-10-25T10:10:47.755" v="215" actId="20577"/>
        <pc:sldMkLst>
          <pc:docMk/>
          <pc:sldMk cId="3410899402" sldId="541"/>
        </pc:sldMkLst>
        <pc:spChg chg="mod">
          <ac:chgData name="James Williams" userId="c957a50b-491f-4d94-b4bc-52aca3e2340d" providerId="ADAL" clId="{FCD9957A-C5E1-46DE-9CFC-9F3F3AB71C6C}" dt="2022-10-25T10:10:47.755" v="215" actId="20577"/>
          <ac:spMkLst>
            <pc:docMk/>
            <pc:sldMk cId="3410899402" sldId="541"/>
            <ac:spMk id="2" creationId="{CC205395-65E9-ADFD-6295-085E3BCF13F5}"/>
          </ac:spMkLst>
        </pc:spChg>
      </pc:sldChg>
      <pc:sldChg chg="addSp modSp add mod">
        <pc:chgData name="James Williams" userId="c957a50b-491f-4d94-b4bc-52aca3e2340d" providerId="ADAL" clId="{FCD9957A-C5E1-46DE-9CFC-9F3F3AB71C6C}" dt="2022-10-27T14:38:11.380" v="3123" actId="1076"/>
        <pc:sldMkLst>
          <pc:docMk/>
          <pc:sldMk cId="24719490" sldId="542"/>
        </pc:sldMkLst>
        <pc:spChg chg="mod">
          <ac:chgData name="James Williams" userId="c957a50b-491f-4d94-b4bc-52aca3e2340d" providerId="ADAL" clId="{FCD9957A-C5E1-46DE-9CFC-9F3F3AB71C6C}" dt="2022-10-25T16:52:10.013" v="798" actId="20577"/>
          <ac:spMkLst>
            <pc:docMk/>
            <pc:sldMk cId="24719490" sldId="542"/>
            <ac:spMk id="2" creationId="{F9EAD1CF-49A2-543A-6675-60177F02B4A1}"/>
          </ac:spMkLst>
        </pc:spChg>
        <pc:spChg chg="mod">
          <ac:chgData name="James Williams" userId="c957a50b-491f-4d94-b4bc-52aca3e2340d" providerId="ADAL" clId="{FCD9957A-C5E1-46DE-9CFC-9F3F3AB71C6C}" dt="2022-10-27T14:38:03.759" v="3122" actId="15"/>
          <ac:spMkLst>
            <pc:docMk/>
            <pc:sldMk cId="24719490" sldId="542"/>
            <ac:spMk id="3" creationId="{05807388-74DA-2A95-BEBC-FD34C4358802}"/>
          </ac:spMkLst>
        </pc:spChg>
        <pc:picChg chg="mod">
          <ac:chgData name="James Williams" userId="c957a50b-491f-4d94-b4bc-52aca3e2340d" providerId="ADAL" clId="{FCD9957A-C5E1-46DE-9CFC-9F3F3AB71C6C}" dt="2022-10-25T16:51:12.894" v="721" actId="1076"/>
          <ac:picMkLst>
            <pc:docMk/>
            <pc:sldMk cId="24719490" sldId="542"/>
            <ac:picMk id="8" creationId="{8EEA53EE-EEC0-AEC3-8AB1-B451BB2749D7}"/>
          </ac:picMkLst>
        </pc:picChg>
        <pc:picChg chg="add mod">
          <ac:chgData name="James Williams" userId="c957a50b-491f-4d94-b4bc-52aca3e2340d" providerId="ADAL" clId="{FCD9957A-C5E1-46DE-9CFC-9F3F3AB71C6C}" dt="2022-10-27T14:38:11.380" v="3123" actId="1076"/>
          <ac:picMkLst>
            <pc:docMk/>
            <pc:sldMk cId="24719490" sldId="542"/>
            <ac:picMk id="10" creationId="{0B6B0CFF-987D-B384-D986-074C0C2BDE01}"/>
          </ac:picMkLst>
        </pc:picChg>
      </pc:sldChg>
      <pc:sldChg chg="modSp new del mod">
        <pc:chgData name="James Williams" userId="c957a50b-491f-4d94-b4bc-52aca3e2340d" providerId="ADAL" clId="{FCD9957A-C5E1-46DE-9CFC-9F3F3AB71C6C}" dt="2022-10-27T14:19:15.724" v="2310" actId="2696"/>
        <pc:sldMkLst>
          <pc:docMk/>
          <pc:sldMk cId="159245047" sldId="543"/>
        </pc:sldMkLst>
        <pc:spChg chg="mod">
          <ac:chgData name="James Williams" userId="c957a50b-491f-4d94-b4bc-52aca3e2340d" providerId="ADAL" clId="{FCD9957A-C5E1-46DE-9CFC-9F3F3AB71C6C}" dt="2022-10-25T10:12:13.867" v="230" actId="20577"/>
          <ac:spMkLst>
            <pc:docMk/>
            <pc:sldMk cId="159245047" sldId="543"/>
            <ac:spMk id="2" creationId="{B173B750-4815-C450-99DD-5C3214905440}"/>
          </ac:spMkLst>
        </pc:spChg>
        <pc:spChg chg="mod">
          <ac:chgData name="James Williams" userId="c957a50b-491f-4d94-b4bc-52aca3e2340d" providerId="ADAL" clId="{FCD9957A-C5E1-46DE-9CFC-9F3F3AB71C6C}" dt="2022-10-25T16:48:30.085" v="633" actId="20577"/>
          <ac:spMkLst>
            <pc:docMk/>
            <pc:sldMk cId="159245047" sldId="543"/>
            <ac:spMk id="3" creationId="{36927FE8-37B3-B970-61D4-7699785142C0}"/>
          </ac:spMkLst>
        </pc:spChg>
      </pc:sldChg>
      <pc:sldChg chg="modSp new add del mod">
        <pc:chgData name="James Williams" userId="c957a50b-491f-4d94-b4bc-52aca3e2340d" providerId="ADAL" clId="{FCD9957A-C5E1-46DE-9CFC-9F3F3AB71C6C}" dt="2022-10-25T16:41:47.020" v="472" actId="2696"/>
        <pc:sldMkLst>
          <pc:docMk/>
          <pc:sldMk cId="2673514806" sldId="544"/>
        </pc:sldMkLst>
        <pc:spChg chg="mod">
          <ac:chgData name="James Williams" userId="c957a50b-491f-4d94-b4bc-52aca3e2340d" providerId="ADAL" clId="{FCD9957A-C5E1-46DE-9CFC-9F3F3AB71C6C}" dt="2022-10-25T10:27:01.778" v="294" actId="115"/>
          <ac:spMkLst>
            <pc:docMk/>
            <pc:sldMk cId="2673514806" sldId="544"/>
            <ac:spMk id="2" creationId="{0D06C738-2CFF-829C-E044-DEEC7BD6CD38}"/>
          </ac:spMkLst>
        </pc:spChg>
      </pc:sldChg>
      <pc:sldChg chg="addSp modSp add mod">
        <pc:chgData name="James Williams" userId="c957a50b-491f-4d94-b4bc-52aca3e2340d" providerId="ADAL" clId="{FCD9957A-C5E1-46DE-9CFC-9F3F3AB71C6C}" dt="2022-10-27T14:41:03.546" v="3284" actId="113"/>
        <pc:sldMkLst>
          <pc:docMk/>
          <pc:sldMk cId="1523012025" sldId="545"/>
        </pc:sldMkLst>
        <pc:spChg chg="mod">
          <ac:chgData name="James Williams" userId="c957a50b-491f-4d94-b4bc-52aca3e2340d" providerId="ADAL" clId="{FCD9957A-C5E1-46DE-9CFC-9F3F3AB71C6C}" dt="2022-10-27T14:17:50.037" v="2304" actId="20577"/>
          <ac:spMkLst>
            <pc:docMk/>
            <pc:sldMk cId="1523012025" sldId="545"/>
            <ac:spMk id="2" creationId="{9EA5BAF8-6357-4AD1-A22B-A7910C58736C}"/>
          </ac:spMkLst>
        </pc:spChg>
        <pc:spChg chg="mod">
          <ac:chgData name="James Williams" userId="c957a50b-491f-4d94-b4bc-52aca3e2340d" providerId="ADAL" clId="{FCD9957A-C5E1-46DE-9CFC-9F3F3AB71C6C}" dt="2022-10-27T14:41:03.546" v="3284" actId="113"/>
          <ac:spMkLst>
            <pc:docMk/>
            <pc:sldMk cId="1523012025" sldId="545"/>
            <ac:spMk id="3" creationId="{7F4E3F27-B90A-4788-8BF3-38D2A26A5A53}"/>
          </ac:spMkLst>
        </pc:spChg>
        <pc:picChg chg="add mod">
          <ac:chgData name="James Williams" userId="c957a50b-491f-4d94-b4bc-52aca3e2340d" providerId="ADAL" clId="{FCD9957A-C5E1-46DE-9CFC-9F3F3AB71C6C}" dt="2022-10-27T14:17:54.510" v="2305"/>
          <ac:picMkLst>
            <pc:docMk/>
            <pc:sldMk cId="1523012025" sldId="545"/>
            <ac:picMk id="5" creationId="{60B606A0-63E2-7859-3670-2800D4AEA2FE}"/>
          </ac:picMkLst>
        </pc:picChg>
      </pc:sldChg>
      <pc:sldChg chg="delSp modSp add mod ord">
        <pc:chgData name="James Williams" userId="c957a50b-491f-4d94-b4bc-52aca3e2340d" providerId="ADAL" clId="{FCD9957A-C5E1-46DE-9CFC-9F3F3AB71C6C}" dt="2022-10-27T14:36:20.633" v="3026" actId="403"/>
        <pc:sldMkLst>
          <pc:docMk/>
          <pc:sldMk cId="2273771588" sldId="546"/>
        </pc:sldMkLst>
        <pc:spChg chg="mod">
          <ac:chgData name="James Williams" userId="c957a50b-491f-4d94-b4bc-52aca3e2340d" providerId="ADAL" clId="{FCD9957A-C5E1-46DE-9CFC-9F3F3AB71C6C}" dt="2022-10-27T14:36:17.737" v="3025" actId="27636"/>
          <ac:spMkLst>
            <pc:docMk/>
            <pc:sldMk cId="2273771588" sldId="546"/>
            <ac:spMk id="2" creationId="{F9EAD1CF-49A2-543A-6675-60177F02B4A1}"/>
          </ac:spMkLst>
        </pc:spChg>
        <pc:spChg chg="mod">
          <ac:chgData name="James Williams" userId="c957a50b-491f-4d94-b4bc-52aca3e2340d" providerId="ADAL" clId="{FCD9957A-C5E1-46DE-9CFC-9F3F3AB71C6C}" dt="2022-10-27T14:36:20.633" v="3026" actId="403"/>
          <ac:spMkLst>
            <pc:docMk/>
            <pc:sldMk cId="2273771588" sldId="546"/>
            <ac:spMk id="3" creationId="{05807388-74DA-2A95-BEBC-FD34C4358802}"/>
          </ac:spMkLst>
        </pc:spChg>
        <pc:grpChg chg="mod">
          <ac:chgData name="James Williams" userId="c957a50b-491f-4d94-b4bc-52aca3e2340d" providerId="ADAL" clId="{FCD9957A-C5E1-46DE-9CFC-9F3F3AB71C6C}" dt="2022-10-27T14:30:30.139" v="2822" actId="1076"/>
          <ac:grpSpMkLst>
            <pc:docMk/>
            <pc:sldMk cId="2273771588" sldId="546"/>
            <ac:grpSpMk id="4" creationId="{F8A11917-957D-BA4B-B981-1A2DD845A368}"/>
          </ac:grpSpMkLst>
        </pc:grpChg>
        <pc:picChg chg="del">
          <ac:chgData name="James Williams" userId="c957a50b-491f-4d94-b4bc-52aca3e2340d" providerId="ADAL" clId="{FCD9957A-C5E1-46DE-9CFC-9F3F3AB71C6C}" dt="2022-10-25T16:50:02.366" v="660" actId="478"/>
          <ac:picMkLst>
            <pc:docMk/>
            <pc:sldMk cId="2273771588" sldId="546"/>
            <ac:picMk id="8" creationId="{8EEA53EE-EEC0-AEC3-8AB1-B451BB2749D7}"/>
          </ac:picMkLst>
        </pc:picChg>
      </pc:sldChg>
      <pc:sldChg chg="modSp add mod">
        <pc:chgData name="James Williams" userId="c957a50b-491f-4d94-b4bc-52aca3e2340d" providerId="ADAL" clId="{FCD9957A-C5E1-46DE-9CFC-9F3F3AB71C6C}" dt="2022-10-25T16:50:30.167" v="688" actId="113"/>
        <pc:sldMkLst>
          <pc:docMk/>
          <pc:sldMk cId="3991615588" sldId="547"/>
        </pc:sldMkLst>
        <pc:spChg chg="mod">
          <ac:chgData name="James Williams" userId="c957a50b-491f-4d94-b4bc-52aca3e2340d" providerId="ADAL" clId="{FCD9957A-C5E1-46DE-9CFC-9F3F3AB71C6C}" dt="2022-10-25T16:50:30.167" v="688" actId="113"/>
          <ac:spMkLst>
            <pc:docMk/>
            <pc:sldMk cId="3991615588" sldId="547"/>
            <ac:spMk id="2" creationId="{CC205395-65E9-ADFD-6295-085E3BCF13F5}"/>
          </ac:spMkLst>
        </pc:spChg>
      </pc:sldChg>
      <pc:sldChg chg="delSp modSp add mod">
        <pc:chgData name="James Williams" userId="c957a50b-491f-4d94-b4bc-52aca3e2340d" providerId="ADAL" clId="{FCD9957A-C5E1-46DE-9CFC-9F3F3AB71C6C}" dt="2022-10-27T14:40:23.311" v="3283" actId="20577"/>
        <pc:sldMkLst>
          <pc:docMk/>
          <pc:sldMk cId="3766457551" sldId="548"/>
        </pc:sldMkLst>
        <pc:spChg chg="mod">
          <ac:chgData name="James Williams" userId="c957a50b-491f-4d94-b4bc-52aca3e2340d" providerId="ADAL" clId="{FCD9957A-C5E1-46DE-9CFC-9F3F3AB71C6C}" dt="2022-10-25T17:14:46.396" v="1326" actId="1076"/>
          <ac:spMkLst>
            <pc:docMk/>
            <pc:sldMk cId="3766457551" sldId="548"/>
            <ac:spMk id="2" creationId="{F9EAD1CF-49A2-543A-6675-60177F02B4A1}"/>
          </ac:spMkLst>
        </pc:spChg>
        <pc:spChg chg="mod">
          <ac:chgData name="James Williams" userId="c957a50b-491f-4d94-b4bc-52aca3e2340d" providerId="ADAL" clId="{FCD9957A-C5E1-46DE-9CFC-9F3F3AB71C6C}" dt="2022-10-27T14:40:23.311" v="3283" actId="20577"/>
          <ac:spMkLst>
            <pc:docMk/>
            <pc:sldMk cId="3766457551" sldId="548"/>
            <ac:spMk id="3" creationId="{05807388-74DA-2A95-BEBC-FD34C4358802}"/>
          </ac:spMkLst>
        </pc:spChg>
        <pc:picChg chg="del">
          <ac:chgData name="James Williams" userId="c957a50b-491f-4d94-b4bc-52aca3e2340d" providerId="ADAL" clId="{FCD9957A-C5E1-46DE-9CFC-9F3F3AB71C6C}" dt="2022-10-25T17:08:45.933" v="1078" actId="478"/>
          <ac:picMkLst>
            <pc:docMk/>
            <pc:sldMk cId="3766457551" sldId="548"/>
            <ac:picMk id="8" creationId="{8EEA53EE-EEC0-AEC3-8AB1-B451BB2749D7}"/>
          </ac:picMkLst>
        </pc:picChg>
        <pc:picChg chg="mod">
          <ac:chgData name="James Williams" userId="c957a50b-491f-4d94-b4bc-52aca3e2340d" providerId="ADAL" clId="{FCD9957A-C5E1-46DE-9CFC-9F3F3AB71C6C}" dt="2022-10-25T17:10:40.417" v="1211" actId="1076"/>
          <ac:picMkLst>
            <pc:docMk/>
            <pc:sldMk cId="3766457551" sldId="548"/>
            <ac:picMk id="10" creationId="{0B6B0CFF-987D-B384-D986-074C0C2BDE01}"/>
          </ac:picMkLst>
        </pc:picChg>
      </pc:sldChg>
      <pc:sldChg chg="addSp delSp modSp add mod">
        <pc:chgData name="James Williams" userId="c957a50b-491f-4d94-b4bc-52aca3e2340d" providerId="ADAL" clId="{FCD9957A-C5E1-46DE-9CFC-9F3F3AB71C6C}" dt="2022-10-25T17:41:28.838" v="2219" actId="1076"/>
        <pc:sldMkLst>
          <pc:docMk/>
          <pc:sldMk cId="3180705466" sldId="549"/>
        </pc:sldMkLst>
        <pc:spChg chg="mod">
          <ac:chgData name="James Williams" userId="c957a50b-491f-4d94-b4bc-52aca3e2340d" providerId="ADAL" clId="{FCD9957A-C5E1-46DE-9CFC-9F3F3AB71C6C}" dt="2022-10-25T17:40:59.079" v="2213" actId="1076"/>
          <ac:spMkLst>
            <pc:docMk/>
            <pc:sldMk cId="3180705466" sldId="549"/>
            <ac:spMk id="3" creationId="{7F4E3F27-B90A-4788-8BF3-38D2A26A5A53}"/>
          </ac:spMkLst>
        </pc:spChg>
        <pc:picChg chg="add del mod">
          <ac:chgData name="James Williams" userId="c957a50b-491f-4d94-b4bc-52aca3e2340d" providerId="ADAL" clId="{FCD9957A-C5E1-46DE-9CFC-9F3F3AB71C6C}" dt="2022-10-25T17:41:18.619" v="2216" actId="21"/>
          <ac:picMkLst>
            <pc:docMk/>
            <pc:sldMk cId="3180705466" sldId="549"/>
            <ac:picMk id="5" creationId="{71320F08-3201-7B2C-4A8D-560FF482CF7B}"/>
          </ac:picMkLst>
        </pc:picChg>
        <pc:picChg chg="add mod">
          <ac:chgData name="James Williams" userId="c957a50b-491f-4d94-b4bc-52aca3e2340d" providerId="ADAL" clId="{FCD9957A-C5E1-46DE-9CFC-9F3F3AB71C6C}" dt="2022-10-25T17:41:28.838" v="2219" actId="1076"/>
          <ac:picMkLst>
            <pc:docMk/>
            <pc:sldMk cId="3180705466" sldId="549"/>
            <ac:picMk id="9" creationId="{861F6099-430E-DA25-AEB5-3D280685324E}"/>
          </ac:picMkLst>
        </pc:picChg>
      </pc:sldChg>
      <pc:sldChg chg="modSp add mod">
        <pc:chgData name="James Williams" userId="c957a50b-491f-4d94-b4bc-52aca3e2340d" providerId="ADAL" clId="{FCD9957A-C5E1-46DE-9CFC-9F3F3AB71C6C}" dt="2022-10-27T14:29:07.144" v="2806" actId="1076"/>
        <pc:sldMkLst>
          <pc:docMk/>
          <pc:sldMk cId="2297007173" sldId="550"/>
        </pc:sldMkLst>
        <pc:spChg chg="mod">
          <ac:chgData name="James Williams" userId="c957a50b-491f-4d94-b4bc-52aca3e2340d" providerId="ADAL" clId="{FCD9957A-C5E1-46DE-9CFC-9F3F3AB71C6C}" dt="2022-10-27T14:22:23.777" v="2406" actId="20577"/>
          <ac:spMkLst>
            <pc:docMk/>
            <pc:sldMk cId="2297007173" sldId="550"/>
            <ac:spMk id="2" creationId="{9EA5BAF8-6357-4AD1-A22B-A7910C58736C}"/>
          </ac:spMkLst>
        </pc:spChg>
        <pc:spChg chg="mod">
          <ac:chgData name="James Williams" userId="c957a50b-491f-4d94-b4bc-52aca3e2340d" providerId="ADAL" clId="{FCD9957A-C5E1-46DE-9CFC-9F3F3AB71C6C}" dt="2022-10-27T14:29:07.144" v="2806" actId="1076"/>
          <ac:spMkLst>
            <pc:docMk/>
            <pc:sldMk cId="2297007173" sldId="550"/>
            <ac:spMk id="3" creationId="{7F4E3F27-B90A-4788-8BF3-38D2A26A5A53}"/>
          </ac:spMkLst>
        </pc:spChg>
        <pc:spChg chg="mod">
          <ac:chgData name="James Williams" userId="c957a50b-491f-4d94-b4bc-52aca3e2340d" providerId="ADAL" clId="{FCD9957A-C5E1-46DE-9CFC-9F3F3AB71C6C}" dt="2022-10-27T14:28:52.479" v="2801" actId="1076"/>
          <ac:spMkLst>
            <pc:docMk/>
            <pc:sldMk cId="2297007173" sldId="550"/>
            <ac:spMk id="11" creationId="{9B2DA52A-906D-4009-B2E0-3F86DFCE314D}"/>
          </ac:spMkLst>
        </pc:spChg>
        <pc:picChg chg="mod">
          <ac:chgData name="James Williams" userId="c957a50b-491f-4d94-b4bc-52aca3e2340d" providerId="ADAL" clId="{FCD9957A-C5E1-46DE-9CFC-9F3F3AB71C6C}" dt="2022-10-27T14:29:02.579" v="2805" actId="1076"/>
          <ac:picMkLst>
            <pc:docMk/>
            <pc:sldMk cId="2297007173" sldId="550"/>
            <ac:picMk id="5" creationId="{60B606A0-63E2-7859-3670-2800D4AEA2FE}"/>
          </ac:picMkLst>
        </pc:picChg>
      </pc:sldChg>
    </pc:docChg>
  </pc:docChgLst>
  <pc:docChgLst>
    <pc:chgData name="James Williams" userId="c957a50b-491f-4d94-b4bc-52aca3e2340d" providerId="ADAL" clId="{9B63BDD0-42CC-4422-B2EC-AC17397E8B18}"/>
    <pc:docChg chg="undo redo custSel addSld delSld modSld sldOrd modSection">
      <pc:chgData name="James Williams" userId="c957a50b-491f-4d94-b4bc-52aca3e2340d" providerId="ADAL" clId="{9B63BDD0-42CC-4422-B2EC-AC17397E8B18}" dt="2023-10-26T16:50:08.084" v="2304" actId="2696"/>
      <pc:docMkLst>
        <pc:docMk/>
      </pc:docMkLst>
      <pc:sldChg chg="modSp mod">
        <pc:chgData name="James Williams" userId="c957a50b-491f-4d94-b4bc-52aca3e2340d" providerId="ADAL" clId="{9B63BDD0-42CC-4422-B2EC-AC17397E8B18}" dt="2023-10-19T18:13:15.619" v="79" actId="403"/>
        <pc:sldMkLst>
          <pc:docMk/>
          <pc:sldMk cId="3136927749" sldId="282"/>
        </pc:sldMkLst>
        <pc:spChg chg="mod">
          <ac:chgData name="James Williams" userId="c957a50b-491f-4d94-b4bc-52aca3e2340d" providerId="ADAL" clId="{9B63BDD0-42CC-4422-B2EC-AC17397E8B18}" dt="2023-10-19T18:13:15.619" v="79" actId="403"/>
          <ac:spMkLst>
            <pc:docMk/>
            <pc:sldMk cId="3136927749" sldId="282"/>
            <ac:spMk id="2" creationId="{2B75CD77-B0CD-41F0-B6F4-812C9DAC10E2}"/>
          </ac:spMkLst>
        </pc:spChg>
      </pc:sldChg>
      <pc:sldChg chg="modSp mod">
        <pc:chgData name="James Williams" userId="c957a50b-491f-4d94-b4bc-52aca3e2340d" providerId="ADAL" clId="{9B63BDD0-42CC-4422-B2EC-AC17397E8B18}" dt="2023-10-19T18:07:43.406" v="78" actId="20577"/>
        <pc:sldMkLst>
          <pc:docMk/>
          <pc:sldMk cId="523763183" sldId="284"/>
        </pc:sldMkLst>
        <pc:spChg chg="mod">
          <ac:chgData name="James Williams" userId="c957a50b-491f-4d94-b4bc-52aca3e2340d" providerId="ADAL" clId="{9B63BDD0-42CC-4422-B2EC-AC17397E8B18}" dt="2023-10-19T18:07:43.406" v="78" actId="20577"/>
          <ac:spMkLst>
            <pc:docMk/>
            <pc:sldMk cId="523763183" sldId="284"/>
            <ac:spMk id="3" creationId="{7F4E3F27-B90A-4788-8BF3-38D2A26A5A53}"/>
          </ac:spMkLst>
        </pc:spChg>
        <pc:picChg chg="mod">
          <ac:chgData name="James Williams" userId="c957a50b-491f-4d94-b4bc-52aca3e2340d" providerId="ADAL" clId="{9B63BDD0-42CC-4422-B2EC-AC17397E8B18}" dt="2023-10-19T18:07:04.302" v="28" actId="1076"/>
          <ac:picMkLst>
            <pc:docMk/>
            <pc:sldMk cId="523763183" sldId="284"/>
            <ac:picMk id="9" creationId="{BC3FD403-EABB-8667-3A3D-D5CC638CED3C}"/>
          </ac:picMkLst>
        </pc:picChg>
      </pc:sldChg>
      <pc:sldChg chg="modSp mod">
        <pc:chgData name="James Williams" userId="c957a50b-491f-4d94-b4bc-52aca3e2340d" providerId="ADAL" clId="{9B63BDD0-42CC-4422-B2EC-AC17397E8B18}" dt="2023-10-19T18:34:32.677" v="912" actId="20577"/>
        <pc:sldMkLst>
          <pc:docMk/>
          <pc:sldMk cId="2961266617" sldId="299"/>
        </pc:sldMkLst>
        <pc:spChg chg="mod">
          <ac:chgData name="James Williams" userId="c957a50b-491f-4d94-b4bc-52aca3e2340d" providerId="ADAL" clId="{9B63BDD0-42CC-4422-B2EC-AC17397E8B18}" dt="2023-10-19T18:34:32.677" v="912" actId="20577"/>
          <ac:spMkLst>
            <pc:docMk/>
            <pc:sldMk cId="2961266617" sldId="299"/>
            <ac:spMk id="3" creationId="{795B3E02-BC8B-4FF6-B744-2254AEFA265E}"/>
          </ac:spMkLst>
        </pc:spChg>
      </pc:sldChg>
      <pc:sldChg chg="modSp mod">
        <pc:chgData name="James Williams" userId="c957a50b-491f-4d94-b4bc-52aca3e2340d" providerId="ADAL" clId="{9B63BDD0-42CC-4422-B2EC-AC17397E8B18}" dt="2023-10-19T18:34:51.964" v="913" actId="20577"/>
        <pc:sldMkLst>
          <pc:docMk/>
          <pc:sldMk cId="595006056" sldId="306"/>
        </pc:sldMkLst>
        <pc:spChg chg="mod">
          <ac:chgData name="James Williams" userId="c957a50b-491f-4d94-b4bc-52aca3e2340d" providerId="ADAL" clId="{9B63BDD0-42CC-4422-B2EC-AC17397E8B18}" dt="2023-10-19T18:34:51.964" v="913" actId="20577"/>
          <ac:spMkLst>
            <pc:docMk/>
            <pc:sldMk cId="595006056" sldId="306"/>
            <ac:spMk id="2" creationId="{9910DC71-3B04-4237-9333-B97771321E8C}"/>
          </ac:spMkLst>
        </pc:spChg>
      </pc:sldChg>
      <pc:sldChg chg="modSp mod">
        <pc:chgData name="James Williams" userId="c957a50b-491f-4d94-b4bc-52aca3e2340d" providerId="ADAL" clId="{9B63BDD0-42CC-4422-B2EC-AC17397E8B18}" dt="2023-10-19T18:29:48.237" v="712" actId="20577"/>
        <pc:sldMkLst>
          <pc:docMk/>
          <pc:sldMk cId="2849612269" sldId="530"/>
        </pc:sldMkLst>
        <pc:spChg chg="mod">
          <ac:chgData name="James Williams" userId="c957a50b-491f-4d94-b4bc-52aca3e2340d" providerId="ADAL" clId="{9B63BDD0-42CC-4422-B2EC-AC17397E8B18}" dt="2023-10-19T18:29:48.237" v="712" actId="20577"/>
          <ac:spMkLst>
            <pc:docMk/>
            <pc:sldMk cId="2849612269" sldId="530"/>
            <ac:spMk id="3" creationId="{2365D468-1417-8D2A-445B-589E673AD731}"/>
          </ac:spMkLst>
        </pc:spChg>
      </pc:sldChg>
      <pc:sldChg chg="modSp mod">
        <pc:chgData name="James Williams" userId="c957a50b-491f-4d94-b4bc-52aca3e2340d" providerId="ADAL" clId="{9B63BDD0-42CC-4422-B2EC-AC17397E8B18}" dt="2023-10-19T18:04:40.406" v="2" actId="1076"/>
        <pc:sldMkLst>
          <pc:docMk/>
          <pc:sldMk cId="2409906992" sldId="531"/>
        </pc:sldMkLst>
        <pc:spChg chg="mod">
          <ac:chgData name="James Williams" userId="c957a50b-491f-4d94-b4bc-52aca3e2340d" providerId="ADAL" clId="{9B63BDD0-42CC-4422-B2EC-AC17397E8B18}" dt="2023-10-19T18:04:35.420" v="1" actId="20577"/>
          <ac:spMkLst>
            <pc:docMk/>
            <pc:sldMk cId="2409906992" sldId="531"/>
            <ac:spMk id="3" creationId="{05807388-74DA-2A95-BEBC-FD34C4358802}"/>
          </ac:spMkLst>
        </pc:spChg>
        <pc:picChg chg="mod">
          <ac:chgData name="James Williams" userId="c957a50b-491f-4d94-b4bc-52aca3e2340d" providerId="ADAL" clId="{9B63BDD0-42CC-4422-B2EC-AC17397E8B18}" dt="2023-10-19T18:04:40.406" v="2" actId="1076"/>
          <ac:picMkLst>
            <pc:docMk/>
            <pc:sldMk cId="2409906992" sldId="531"/>
            <ac:picMk id="10" creationId="{53D96970-0217-EF41-5FC6-7959882191D3}"/>
          </ac:picMkLst>
        </pc:picChg>
      </pc:sldChg>
      <pc:sldChg chg="ord">
        <pc:chgData name="James Williams" userId="c957a50b-491f-4d94-b4bc-52aca3e2340d" providerId="ADAL" clId="{9B63BDD0-42CC-4422-B2EC-AC17397E8B18}" dt="2023-10-19T18:33:50.126" v="884"/>
        <pc:sldMkLst>
          <pc:docMk/>
          <pc:sldMk cId="3252816145" sldId="534"/>
        </pc:sldMkLst>
      </pc:sldChg>
      <pc:sldChg chg="modSp mod">
        <pc:chgData name="James Williams" userId="c957a50b-491f-4d94-b4bc-52aca3e2340d" providerId="ADAL" clId="{9B63BDD0-42CC-4422-B2EC-AC17397E8B18}" dt="2023-10-23T09:32:31.928" v="1505" actId="14100"/>
        <pc:sldMkLst>
          <pc:docMk/>
          <pc:sldMk cId="24719490" sldId="542"/>
        </pc:sldMkLst>
        <pc:spChg chg="mod">
          <ac:chgData name="James Williams" userId="c957a50b-491f-4d94-b4bc-52aca3e2340d" providerId="ADAL" clId="{9B63BDD0-42CC-4422-B2EC-AC17397E8B18}" dt="2023-10-19T18:18:59.017" v="422" actId="20577"/>
          <ac:spMkLst>
            <pc:docMk/>
            <pc:sldMk cId="24719490" sldId="542"/>
            <ac:spMk id="2" creationId="{F9EAD1CF-49A2-543A-6675-60177F02B4A1}"/>
          </ac:spMkLst>
        </pc:spChg>
        <pc:spChg chg="mod">
          <ac:chgData name="James Williams" userId="c957a50b-491f-4d94-b4bc-52aca3e2340d" providerId="ADAL" clId="{9B63BDD0-42CC-4422-B2EC-AC17397E8B18}" dt="2023-10-23T09:32:31.928" v="1505" actId="14100"/>
          <ac:spMkLst>
            <pc:docMk/>
            <pc:sldMk cId="24719490" sldId="542"/>
            <ac:spMk id="3" creationId="{05807388-74DA-2A95-BEBC-FD34C4358802}"/>
          </ac:spMkLst>
        </pc:spChg>
      </pc:sldChg>
      <pc:sldChg chg="addSp delSp modSp mod ord">
        <pc:chgData name="James Williams" userId="c957a50b-491f-4d94-b4bc-52aca3e2340d" providerId="ADAL" clId="{9B63BDD0-42CC-4422-B2EC-AC17397E8B18}" dt="2023-10-25T09:36:12.071" v="2270" actId="20577"/>
        <pc:sldMkLst>
          <pc:docMk/>
          <pc:sldMk cId="1523012025" sldId="545"/>
        </pc:sldMkLst>
        <pc:spChg chg="mod">
          <ac:chgData name="James Williams" userId="c957a50b-491f-4d94-b4bc-52aca3e2340d" providerId="ADAL" clId="{9B63BDD0-42CC-4422-B2EC-AC17397E8B18}" dt="2023-10-23T14:21:35.779" v="2026" actId="20577"/>
          <ac:spMkLst>
            <pc:docMk/>
            <pc:sldMk cId="1523012025" sldId="545"/>
            <ac:spMk id="2" creationId="{9EA5BAF8-6357-4AD1-A22B-A7910C58736C}"/>
          </ac:spMkLst>
        </pc:spChg>
        <pc:spChg chg="mod">
          <ac:chgData name="James Williams" userId="c957a50b-491f-4d94-b4bc-52aca3e2340d" providerId="ADAL" clId="{9B63BDD0-42CC-4422-B2EC-AC17397E8B18}" dt="2023-10-25T09:36:12.071" v="2270" actId="20577"/>
          <ac:spMkLst>
            <pc:docMk/>
            <pc:sldMk cId="1523012025" sldId="545"/>
            <ac:spMk id="3" creationId="{7F4E3F27-B90A-4788-8BF3-38D2A26A5A53}"/>
          </ac:spMkLst>
        </pc:spChg>
        <pc:spChg chg="add del mod">
          <ac:chgData name="James Williams" userId="c957a50b-491f-4d94-b4bc-52aca3e2340d" providerId="ADAL" clId="{9B63BDD0-42CC-4422-B2EC-AC17397E8B18}" dt="2023-10-23T14:23:02.112" v="2037" actId="14100"/>
          <ac:spMkLst>
            <pc:docMk/>
            <pc:sldMk cId="1523012025" sldId="545"/>
            <ac:spMk id="11" creationId="{9B2DA52A-906D-4009-B2E0-3F86DFCE314D}"/>
          </ac:spMkLst>
        </pc:spChg>
      </pc:sldChg>
      <pc:sldChg chg="modSp mod ord">
        <pc:chgData name="James Williams" userId="c957a50b-491f-4d94-b4bc-52aca3e2340d" providerId="ADAL" clId="{9B63BDD0-42CC-4422-B2EC-AC17397E8B18}" dt="2023-10-23T09:33:42.998" v="1516" actId="20577"/>
        <pc:sldMkLst>
          <pc:docMk/>
          <pc:sldMk cId="2273771588" sldId="546"/>
        </pc:sldMkLst>
        <pc:spChg chg="mod">
          <ac:chgData name="James Williams" userId="c957a50b-491f-4d94-b4bc-52aca3e2340d" providerId="ADAL" clId="{9B63BDD0-42CC-4422-B2EC-AC17397E8B18}" dt="2023-10-23T09:33:42.998" v="1516" actId="20577"/>
          <ac:spMkLst>
            <pc:docMk/>
            <pc:sldMk cId="2273771588" sldId="546"/>
            <ac:spMk id="3" creationId="{05807388-74DA-2A95-BEBC-FD34C4358802}"/>
          </ac:spMkLst>
        </pc:spChg>
      </pc:sldChg>
      <pc:sldChg chg="addSp modSp mod">
        <pc:chgData name="James Williams" userId="c957a50b-491f-4d94-b4bc-52aca3e2340d" providerId="ADAL" clId="{9B63BDD0-42CC-4422-B2EC-AC17397E8B18}" dt="2023-10-23T12:54:58.163" v="1522" actId="20577"/>
        <pc:sldMkLst>
          <pc:docMk/>
          <pc:sldMk cId="3991615588" sldId="547"/>
        </pc:sldMkLst>
        <pc:spChg chg="add mod">
          <ac:chgData name="James Williams" userId="c957a50b-491f-4d94-b4bc-52aca3e2340d" providerId="ADAL" clId="{9B63BDD0-42CC-4422-B2EC-AC17397E8B18}" dt="2023-10-23T12:54:58.163" v="1522" actId="20577"/>
          <ac:spMkLst>
            <pc:docMk/>
            <pc:sldMk cId="3991615588" sldId="547"/>
            <ac:spMk id="3" creationId="{6077EABC-1A15-94B2-9CB1-56C0E88FCDCE}"/>
          </ac:spMkLst>
        </pc:spChg>
      </pc:sldChg>
      <pc:sldChg chg="modSp mod">
        <pc:chgData name="James Williams" userId="c957a50b-491f-4d94-b4bc-52aca3e2340d" providerId="ADAL" clId="{9B63BDD0-42CC-4422-B2EC-AC17397E8B18}" dt="2023-10-23T13:37:08.743" v="1647" actId="20577"/>
        <pc:sldMkLst>
          <pc:docMk/>
          <pc:sldMk cId="3766457551" sldId="548"/>
        </pc:sldMkLst>
        <pc:spChg chg="mod">
          <ac:chgData name="James Williams" userId="c957a50b-491f-4d94-b4bc-52aca3e2340d" providerId="ADAL" clId="{9B63BDD0-42CC-4422-B2EC-AC17397E8B18}" dt="2023-10-19T18:23:41.517" v="641" actId="1076"/>
          <ac:spMkLst>
            <pc:docMk/>
            <pc:sldMk cId="3766457551" sldId="548"/>
            <ac:spMk id="2" creationId="{F9EAD1CF-49A2-543A-6675-60177F02B4A1}"/>
          </ac:spMkLst>
        </pc:spChg>
        <pc:spChg chg="mod">
          <ac:chgData name="James Williams" userId="c957a50b-491f-4d94-b4bc-52aca3e2340d" providerId="ADAL" clId="{9B63BDD0-42CC-4422-B2EC-AC17397E8B18}" dt="2023-10-23T13:37:08.743" v="1647" actId="20577"/>
          <ac:spMkLst>
            <pc:docMk/>
            <pc:sldMk cId="3766457551" sldId="548"/>
            <ac:spMk id="3" creationId="{05807388-74DA-2A95-BEBC-FD34C4358802}"/>
          </ac:spMkLst>
        </pc:spChg>
        <pc:grpChg chg="mod">
          <ac:chgData name="James Williams" userId="c957a50b-491f-4d94-b4bc-52aca3e2340d" providerId="ADAL" clId="{9B63BDD0-42CC-4422-B2EC-AC17397E8B18}" dt="2023-10-19T18:23:41.517" v="641" actId="1076"/>
          <ac:grpSpMkLst>
            <pc:docMk/>
            <pc:sldMk cId="3766457551" sldId="548"/>
            <ac:grpSpMk id="4" creationId="{F8A11917-957D-BA4B-B981-1A2DD845A368}"/>
          </ac:grpSpMkLst>
        </pc:grpChg>
        <pc:picChg chg="mod">
          <ac:chgData name="James Williams" userId="c957a50b-491f-4d94-b4bc-52aca3e2340d" providerId="ADAL" clId="{9B63BDD0-42CC-4422-B2EC-AC17397E8B18}" dt="2023-10-19T18:23:41.517" v="641" actId="1076"/>
          <ac:picMkLst>
            <pc:docMk/>
            <pc:sldMk cId="3766457551" sldId="548"/>
            <ac:picMk id="10" creationId="{0B6B0CFF-987D-B384-D986-074C0C2BDE01}"/>
          </ac:picMkLst>
        </pc:picChg>
      </pc:sldChg>
      <pc:sldChg chg="modSp mod">
        <pc:chgData name="James Williams" userId="c957a50b-491f-4d94-b4bc-52aca3e2340d" providerId="ADAL" clId="{9B63BDD0-42CC-4422-B2EC-AC17397E8B18}" dt="2023-10-19T18:06:48.303" v="27" actId="1076"/>
        <pc:sldMkLst>
          <pc:docMk/>
          <pc:sldMk cId="3180705466" sldId="549"/>
        </pc:sldMkLst>
        <pc:spChg chg="mod">
          <ac:chgData name="James Williams" userId="c957a50b-491f-4d94-b4bc-52aca3e2340d" providerId="ADAL" clId="{9B63BDD0-42CC-4422-B2EC-AC17397E8B18}" dt="2023-10-19T18:06:48.303" v="27" actId="1076"/>
          <ac:spMkLst>
            <pc:docMk/>
            <pc:sldMk cId="3180705466" sldId="549"/>
            <ac:spMk id="3" creationId="{7F4E3F27-B90A-4788-8BF3-38D2A26A5A53}"/>
          </ac:spMkLst>
        </pc:spChg>
      </pc:sldChg>
      <pc:sldChg chg="modSp mod">
        <pc:chgData name="James Williams" userId="c957a50b-491f-4d94-b4bc-52aca3e2340d" providerId="ADAL" clId="{9B63BDD0-42CC-4422-B2EC-AC17397E8B18}" dt="2023-10-19T18:17:16.838" v="387" actId="6549"/>
        <pc:sldMkLst>
          <pc:docMk/>
          <pc:sldMk cId="2297007173" sldId="550"/>
        </pc:sldMkLst>
        <pc:spChg chg="mod">
          <ac:chgData name="James Williams" userId="c957a50b-491f-4d94-b4bc-52aca3e2340d" providerId="ADAL" clId="{9B63BDD0-42CC-4422-B2EC-AC17397E8B18}" dt="2023-10-19T18:13:30.971" v="80" actId="20577"/>
          <ac:spMkLst>
            <pc:docMk/>
            <pc:sldMk cId="2297007173" sldId="550"/>
            <ac:spMk id="2" creationId="{9EA5BAF8-6357-4AD1-A22B-A7910C58736C}"/>
          </ac:spMkLst>
        </pc:spChg>
        <pc:spChg chg="mod">
          <ac:chgData name="James Williams" userId="c957a50b-491f-4d94-b4bc-52aca3e2340d" providerId="ADAL" clId="{9B63BDD0-42CC-4422-B2EC-AC17397E8B18}" dt="2023-10-19T18:17:16.838" v="387" actId="6549"/>
          <ac:spMkLst>
            <pc:docMk/>
            <pc:sldMk cId="2297007173" sldId="550"/>
            <ac:spMk id="3" creationId="{7F4E3F27-B90A-4788-8BF3-38D2A26A5A53}"/>
          </ac:spMkLst>
        </pc:spChg>
      </pc:sldChg>
      <pc:sldChg chg="delSp modSp mod">
        <pc:chgData name="James Williams" userId="c957a50b-491f-4d94-b4bc-52aca3e2340d" providerId="ADAL" clId="{9B63BDD0-42CC-4422-B2EC-AC17397E8B18}" dt="2023-10-23T13:26:47.850" v="1637"/>
        <pc:sldMkLst>
          <pc:docMk/>
          <pc:sldMk cId="2233620304" sldId="553"/>
        </pc:sldMkLst>
        <pc:spChg chg="mod">
          <ac:chgData name="James Williams" userId="c957a50b-491f-4d94-b4bc-52aca3e2340d" providerId="ADAL" clId="{9B63BDD0-42CC-4422-B2EC-AC17397E8B18}" dt="2023-10-19T18:30:55.168" v="742" actId="20577"/>
          <ac:spMkLst>
            <pc:docMk/>
            <pc:sldMk cId="2233620304" sldId="553"/>
            <ac:spMk id="2" creationId="{F9EAD1CF-49A2-543A-6675-60177F02B4A1}"/>
          </ac:spMkLst>
        </pc:spChg>
        <pc:spChg chg="mod">
          <ac:chgData name="James Williams" userId="c957a50b-491f-4d94-b4bc-52aca3e2340d" providerId="ADAL" clId="{9B63BDD0-42CC-4422-B2EC-AC17397E8B18}" dt="2023-10-23T13:26:47.850" v="1637"/>
          <ac:spMkLst>
            <pc:docMk/>
            <pc:sldMk cId="2233620304" sldId="553"/>
            <ac:spMk id="3" creationId="{05807388-74DA-2A95-BEBC-FD34C4358802}"/>
          </ac:spMkLst>
        </pc:spChg>
        <pc:picChg chg="del">
          <ac:chgData name="James Williams" userId="c957a50b-491f-4d94-b4bc-52aca3e2340d" providerId="ADAL" clId="{9B63BDD0-42CC-4422-B2EC-AC17397E8B18}" dt="2023-10-19T18:33:35.111" v="882" actId="478"/>
          <ac:picMkLst>
            <pc:docMk/>
            <pc:sldMk cId="2233620304" sldId="553"/>
            <ac:picMk id="8" creationId="{424F3E69-5BB0-4E32-1032-B07458185C4A}"/>
          </ac:picMkLst>
        </pc:picChg>
        <pc:picChg chg="mod">
          <ac:chgData name="James Williams" userId="c957a50b-491f-4d94-b4bc-52aca3e2340d" providerId="ADAL" clId="{9B63BDD0-42CC-4422-B2EC-AC17397E8B18}" dt="2023-10-22T16:46:23.442" v="1387" actId="1076"/>
          <ac:picMkLst>
            <pc:docMk/>
            <pc:sldMk cId="2233620304" sldId="553"/>
            <ac:picMk id="9" creationId="{8F2FE819-9F79-80EF-F32A-BE6F990FD9A0}"/>
          </ac:picMkLst>
        </pc:picChg>
      </pc:sldChg>
      <pc:sldChg chg="addSp delSp modSp add mod ord setBg">
        <pc:chgData name="James Williams" userId="c957a50b-491f-4d94-b4bc-52aca3e2340d" providerId="ADAL" clId="{9B63BDD0-42CC-4422-B2EC-AC17397E8B18}" dt="2023-10-23T09:31:41.957" v="1490"/>
        <pc:sldMkLst>
          <pc:docMk/>
          <pc:sldMk cId="4033799117" sldId="554"/>
        </pc:sldMkLst>
        <pc:spChg chg="mod">
          <ac:chgData name="James Williams" userId="c957a50b-491f-4d94-b4bc-52aca3e2340d" providerId="ADAL" clId="{9B63BDD0-42CC-4422-B2EC-AC17397E8B18}" dt="2023-10-22T16:45:52.551" v="1384" actId="26606"/>
          <ac:spMkLst>
            <pc:docMk/>
            <pc:sldMk cId="4033799117" sldId="554"/>
            <ac:spMk id="2" creationId="{879C4539-B374-44C3-BF74-E2700584EAC7}"/>
          </ac:spMkLst>
        </pc:spChg>
        <pc:spChg chg="mod">
          <ac:chgData name="James Williams" userId="c957a50b-491f-4d94-b4bc-52aca3e2340d" providerId="ADAL" clId="{9B63BDD0-42CC-4422-B2EC-AC17397E8B18}" dt="2023-10-23T09:31:28.832" v="1488" actId="115"/>
          <ac:spMkLst>
            <pc:docMk/>
            <pc:sldMk cId="4033799117" sldId="554"/>
            <ac:spMk id="3" creationId="{D413427D-D21B-42D8-9002-D02A6D4A4779}"/>
          </ac:spMkLst>
        </pc:spChg>
        <pc:spChg chg="add del">
          <ac:chgData name="James Williams" userId="c957a50b-491f-4d94-b4bc-52aca3e2340d" providerId="ADAL" clId="{9B63BDD0-42CC-4422-B2EC-AC17397E8B18}" dt="2023-10-22T16:45:52.551" v="1384" actId="26606"/>
          <ac:spMkLst>
            <pc:docMk/>
            <pc:sldMk cId="4033799117" sldId="554"/>
            <ac:spMk id="11" creationId="{DF8BC164-E230-753F-2C7E-B4EE7BA77CF1}"/>
          </ac:spMkLst>
        </pc:spChg>
        <pc:picChg chg="add mod">
          <ac:chgData name="James Williams" userId="c957a50b-491f-4d94-b4bc-52aca3e2340d" providerId="ADAL" clId="{9B63BDD0-42CC-4422-B2EC-AC17397E8B18}" dt="2023-10-22T16:45:57.427" v="1386" actId="1076"/>
          <ac:picMkLst>
            <pc:docMk/>
            <pc:sldMk cId="4033799117" sldId="554"/>
            <ac:picMk id="4" creationId="{C1CAE8B5-33AA-95D7-C062-5C9FF6C6B7FE}"/>
          </ac:picMkLst>
        </pc:picChg>
        <pc:cxnChg chg="add del">
          <ac:chgData name="James Williams" userId="c957a50b-491f-4d94-b4bc-52aca3e2340d" providerId="ADAL" clId="{9B63BDD0-42CC-4422-B2EC-AC17397E8B18}" dt="2023-10-22T16:45:52.551" v="1384" actId="26606"/>
          <ac:cxnSpMkLst>
            <pc:docMk/>
            <pc:sldMk cId="4033799117" sldId="554"/>
            <ac:cxnSpMk id="9" creationId="{FC23E3B9-5ABF-58B3-E2B0-E9A5DAA90037}"/>
          </ac:cxnSpMkLst>
        </pc:cxnChg>
      </pc:sldChg>
      <pc:sldChg chg="addSp modSp new del mod modNotesTx">
        <pc:chgData name="James Williams" userId="c957a50b-491f-4d94-b4bc-52aca3e2340d" providerId="ADAL" clId="{9B63BDD0-42CC-4422-B2EC-AC17397E8B18}" dt="2023-10-26T16:50:08.084" v="2304" actId="2696"/>
        <pc:sldMkLst>
          <pc:docMk/>
          <pc:sldMk cId="1855613465" sldId="555"/>
        </pc:sldMkLst>
        <pc:spChg chg="mod">
          <ac:chgData name="James Williams" userId="c957a50b-491f-4d94-b4bc-52aca3e2340d" providerId="ADAL" clId="{9B63BDD0-42CC-4422-B2EC-AC17397E8B18}" dt="2023-10-22T16:42:32.973" v="1110" actId="115"/>
          <ac:spMkLst>
            <pc:docMk/>
            <pc:sldMk cId="1855613465" sldId="555"/>
            <ac:spMk id="2" creationId="{334CC1E7-ED53-F6F5-7E14-0C8B5B056CB8}"/>
          </ac:spMkLst>
        </pc:spChg>
        <pc:spChg chg="mod">
          <ac:chgData name="James Williams" userId="c957a50b-491f-4d94-b4bc-52aca3e2340d" providerId="ADAL" clId="{9B63BDD0-42CC-4422-B2EC-AC17397E8B18}" dt="2023-10-26T14:34:33.207" v="2280" actId="20577"/>
          <ac:spMkLst>
            <pc:docMk/>
            <pc:sldMk cId="1855613465" sldId="555"/>
            <ac:spMk id="3" creationId="{4F182D14-21FD-4698-6A54-210D5DD54839}"/>
          </ac:spMkLst>
        </pc:spChg>
        <pc:picChg chg="add mod">
          <ac:chgData name="James Williams" userId="c957a50b-491f-4d94-b4bc-52aca3e2340d" providerId="ADAL" clId="{9B63BDD0-42CC-4422-B2EC-AC17397E8B18}" dt="2023-10-22T16:45:41.469" v="1381" actId="1076"/>
          <ac:picMkLst>
            <pc:docMk/>
            <pc:sldMk cId="1855613465" sldId="555"/>
            <ac:picMk id="5" creationId="{F5B7320D-4C86-F7F9-6491-233DFEAA5E6B}"/>
          </ac:picMkLst>
        </pc:picChg>
      </pc:sldChg>
      <pc:sldChg chg="modSp add mod">
        <pc:chgData name="James Williams" userId="c957a50b-491f-4d94-b4bc-52aca3e2340d" providerId="ADAL" clId="{9B63BDD0-42CC-4422-B2EC-AC17397E8B18}" dt="2023-10-26T14:34:45.114" v="2283" actId="20577"/>
        <pc:sldMkLst>
          <pc:docMk/>
          <pc:sldMk cId="1619933146" sldId="556"/>
        </pc:sldMkLst>
        <pc:spChg chg="mod">
          <ac:chgData name="James Williams" userId="c957a50b-491f-4d94-b4bc-52aca3e2340d" providerId="ADAL" clId="{9B63BDD0-42CC-4422-B2EC-AC17397E8B18}" dt="2023-10-26T14:34:45.114" v="2283" actId="20577"/>
          <ac:spMkLst>
            <pc:docMk/>
            <pc:sldMk cId="1619933146" sldId="556"/>
            <ac:spMk id="3" creationId="{4F182D14-21FD-4698-6A54-210D5DD54839}"/>
          </ac:spMkLst>
        </pc:spChg>
      </pc:sldChg>
      <pc:sldChg chg="modSp add mod">
        <pc:chgData name="James Williams" userId="c957a50b-491f-4d94-b4bc-52aca3e2340d" providerId="ADAL" clId="{9B63BDD0-42CC-4422-B2EC-AC17397E8B18}" dt="2023-10-26T14:34:51.048" v="2286" actId="20577"/>
        <pc:sldMkLst>
          <pc:docMk/>
          <pc:sldMk cId="910000761" sldId="557"/>
        </pc:sldMkLst>
        <pc:spChg chg="mod">
          <ac:chgData name="James Williams" userId="c957a50b-491f-4d94-b4bc-52aca3e2340d" providerId="ADAL" clId="{9B63BDD0-42CC-4422-B2EC-AC17397E8B18}" dt="2023-10-26T14:34:51.048" v="2286" actId="20577"/>
          <ac:spMkLst>
            <pc:docMk/>
            <pc:sldMk cId="910000761" sldId="557"/>
            <ac:spMk id="3" creationId="{4F182D14-21FD-4698-6A54-210D5DD54839}"/>
          </ac:spMkLst>
        </pc:spChg>
      </pc:sldChg>
      <pc:sldChg chg="add del">
        <pc:chgData name="James Williams" userId="c957a50b-491f-4d94-b4bc-52aca3e2340d" providerId="ADAL" clId="{9B63BDD0-42CC-4422-B2EC-AC17397E8B18}" dt="2023-10-23T12:56:59.592" v="1539" actId="2696"/>
        <pc:sldMkLst>
          <pc:docMk/>
          <pc:sldMk cId="287543826" sldId="558"/>
        </pc:sldMkLst>
      </pc:sldChg>
      <pc:sldChg chg="modSp add mod">
        <pc:chgData name="James Williams" userId="c957a50b-491f-4d94-b4bc-52aca3e2340d" providerId="ADAL" clId="{9B63BDD0-42CC-4422-B2EC-AC17397E8B18}" dt="2023-10-26T16:49:31.617" v="2296" actId="20577"/>
        <pc:sldMkLst>
          <pc:docMk/>
          <pc:sldMk cId="2539489745" sldId="559"/>
        </pc:sldMkLst>
        <pc:spChg chg="mod">
          <ac:chgData name="James Williams" userId="c957a50b-491f-4d94-b4bc-52aca3e2340d" providerId="ADAL" clId="{9B63BDD0-42CC-4422-B2EC-AC17397E8B18}" dt="2023-10-26T16:49:31.617" v="2296" actId="20577"/>
          <ac:spMkLst>
            <pc:docMk/>
            <pc:sldMk cId="2539489745" sldId="559"/>
            <ac:spMk id="3" creationId="{4F182D14-21FD-4698-6A54-210D5DD54839}"/>
          </ac:spMkLst>
        </pc:spChg>
      </pc:sldChg>
      <pc:sldChg chg="delSp modSp add mod setBg delDesignElem">
        <pc:chgData name="James Williams" userId="c957a50b-491f-4d94-b4bc-52aca3e2340d" providerId="ADAL" clId="{9B63BDD0-42CC-4422-B2EC-AC17397E8B18}" dt="2023-10-23T13:54:24.719" v="1938" actId="20577"/>
        <pc:sldMkLst>
          <pc:docMk/>
          <pc:sldMk cId="2787052596" sldId="560"/>
        </pc:sldMkLst>
        <pc:spChg chg="mod">
          <ac:chgData name="James Williams" userId="c957a50b-491f-4d94-b4bc-52aca3e2340d" providerId="ADAL" clId="{9B63BDD0-42CC-4422-B2EC-AC17397E8B18}" dt="2023-10-23T13:54:24.719" v="1938" actId="20577"/>
          <ac:spMkLst>
            <pc:docMk/>
            <pc:sldMk cId="2787052596" sldId="560"/>
            <ac:spMk id="3" creationId="{7F4E3F27-B90A-4788-8BF3-38D2A26A5A53}"/>
          </ac:spMkLst>
        </pc:spChg>
        <pc:spChg chg="del">
          <ac:chgData name="James Williams" userId="c957a50b-491f-4d94-b4bc-52aca3e2340d" providerId="ADAL" clId="{9B63BDD0-42CC-4422-B2EC-AC17397E8B18}" dt="2023-10-23T13:37:17.008" v="1649"/>
          <ac:spMkLst>
            <pc:docMk/>
            <pc:sldMk cId="2787052596" sldId="560"/>
            <ac:spMk id="10" creationId="{B6FACB3C-9069-4791-BC5C-0DB7CD19B853}"/>
          </ac:spMkLst>
        </pc:spChg>
        <pc:spChg chg="del">
          <ac:chgData name="James Williams" userId="c957a50b-491f-4d94-b4bc-52aca3e2340d" providerId="ADAL" clId="{9B63BDD0-42CC-4422-B2EC-AC17397E8B18}" dt="2023-10-23T13:37:17.008" v="1649"/>
          <ac:spMkLst>
            <pc:docMk/>
            <pc:sldMk cId="2787052596" sldId="560"/>
            <ac:spMk id="12" creationId="{71F2038E-D777-4B76-81DD-DD13EE91B9DD}"/>
          </ac:spMkLst>
        </pc:spChg>
        <pc:grpChg chg="del">
          <ac:chgData name="James Williams" userId="c957a50b-491f-4d94-b4bc-52aca3e2340d" providerId="ADAL" clId="{9B63BDD0-42CC-4422-B2EC-AC17397E8B18}" dt="2023-10-23T13:37:17.008" v="1649"/>
          <ac:grpSpMkLst>
            <pc:docMk/>
            <pc:sldMk cId="2787052596" sldId="560"/>
            <ac:grpSpMk id="14" creationId="{DD354807-230F-4402-B1B9-F733A8F1F190}"/>
          </ac:grpSpMkLst>
        </pc:grpChg>
        <pc:picChg chg="del">
          <ac:chgData name="James Williams" userId="c957a50b-491f-4d94-b4bc-52aca3e2340d" providerId="ADAL" clId="{9B63BDD0-42CC-4422-B2EC-AC17397E8B18}" dt="2023-10-23T13:38:02.874" v="1720" actId="478"/>
          <ac:picMkLst>
            <pc:docMk/>
            <pc:sldMk cId="2787052596" sldId="560"/>
            <ac:picMk id="9" creationId="{973B3120-461F-F274-F901-A23E96C1A32F}"/>
          </ac:picMkLst>
        </pc:picChg>
        <pc:picChg chg="del">
          <ac:chgData name="James Williams" userId="c957a50b-491f-4d94-b4bc-52aca3e2340d" providerId="ADAL" clId="{9B63BDD0-42CC-4422-B2EC-AC17397E8B18}" dt="2023-10-23T13:38:02.120" v="1719" actId="478"/>
          <ac:picMkLst>
            <pc:docMk/>
            <pc:sldMk cId="2787052596" sldId="560"/>
            <ac:picMk id="13" creationId="{54AEFD1C-EE8C-7130-39D5-85D64921C608}"/>
          </ac:picMkLst>
        </pc:picChg>
      </pc:sldChg>
      <pc:sldChg chg="add">
        <pc:chgData name="James Williams" userId="c957a50b-491f-4d94-b4bc-52aca3e2340d" providerId="ADAL" clId="{9B63BDD0-42CC-4422-B2EC-AC17397E8B18}" dt="2023-10-26T16:50:05.808" v="2303"/>
        <pc:sldMkLst>
          <pc:docMk/>
          <pc:sldMk cId="521874296" sldId="561"/>
        </pc:sldMkLst>
      </pc:sldChg>
      <pc:sldChg chg="modSp add del mod">
        <pc:chgData name="James Williams" userId="c957a50b-491f-4d94-b4bc-52aca3e2340d" providerId="ADAL" clId="{9B63BDD0-42CC-4422-B2EC-AC17397E8B18}" dt="2023-10-26T16:49:58.976" v="2302" actId="2696"/>
        <pc:sldMkLst>
          <pc:docMk/>
          <pc:sldMk cId="1824717583" sldId="561"/>
        </pc:sldMkLst>
        <pc:spChg chg="mod">
          <ac:chgData name="James Williams" userId="c957a50b-491f-4d94-b4bc-52aca3e2340d" providerId="ADAL" clId="{9B63BDD0-42CC-4422-B2EC-AC17397E8B18}" dt="2023-10-26T16:49:49.698" v="2301" actId="20577"/>
          <ac:spMkLst>
            <pc:docMk/>
            <pc:sldMk cId="1824717583" sldId="561"/>
            <ac:spMk id="3" creationId="{4F182D14-21FD-4698-6A54-210D5DD54839}"/>
          </ac:spMkLst>
        </pc:spChg>
      </pc:sldChg>
    </pc:docChg>
  </pc:docChgLst>
  <pc:docChgLst>
    <pc:chgData name="James Williams" userId="c957a50b-491f-4d94-b4bc-52aca3e2340d" providerId="ADAL" clId="{E32B8085-102D-42C0-8FE1-B8F9DA1FC612}"/>
    <pc:docChg chg="custSel addSld modSld modSection">
      <pc:chgData name="James Williams" userId="c957a50b-491f-4d94-b4bc-52aca3e2340d" providerId="ADAL" clId="{E32B8085-102D-42C0-8FE1-B8F9DA1FC612}" dt="2024-06-21T17:56:47.595" v="291" actId="313"/>
      <pc:docMkLst>
        <pc:docMk/>
      </pc:docMkLst>
      <pc:sldChg chg="modSp new mod">
        <pc:chgData name="James Williams" userId="c957a50b-491f-4d94-b4bc-52aca3e2340d" providerId="ADAL" clId="{E32B8085-102D-42C0-8FE1-B8F9DA1FC612}" dt="2024-06-21T17:56:47.595" v="291" actId="313"/>
        <pc:sldMkLst>
          <pc:docMk/>
          <pc:sldMk cId="2370850458" sldId="562"/>
        </pc:sldMkLst>
        <pc:spChg chg="mod">
          <ac:chgData name="James Williams" userId="c957a50b-491f-4d94-b4bc-52aca3e2340d" providerId="ADAL" clId="{E32B8085-102D-42C0-8FE1-B8F9DA1FC612}" dt="2024-06-21T17:55:27.449" v="20" actId="20577"/>
          <ac:spMkLst>
            <pc:docMk/>
            <pc:sldMk cId="2370850458" sldId="562"/>
            <ac:spMk id="2" creationId="{96F8C530-0A87-D394-850A-B686B5A4A255}"/>
          </ac:spMkLst>
        </pc:spChg>
        <pc:spChg chg="mod">
          <ac:chgData name="James Williams" userId="c957a50b-491f-4d94-b4bc-52aca3e2340d" providerId="ADAL" clId="{E32B8085-102D-42C0-8FE1-B8F9DA1FC612}" dt="2024-06-21T17:56:47.595" v="291" actId="313"/>
          <ac:spMkLst>
            <pc:docMk/>
            <pc:sldMk cId="2370850458" sldId="562"/>
            <ac:spMk id="3" creationId="{83FDC2E3-9555-1605-B998-D58C0693523E}"/>
          </ac:spMkLst>
        </pc:spChg>
      </pc:sldChg>
    </pc:docChg>
  </pc:docChgLst>
  <pc:docChgLst>
    <pc:chgData name="James Williams" userId="c957a50b-491f-4d94-b4bc-52aca3e2340d" providerId="ADAL" clId="{87C71993-361D-4B6C-AE51-F6FAC8BDA8F0}"/>
    <pc:docChg chg="custSel addSld delSld modSld modSection">
      <pc:chgData name="James Williams" userId="c957a50b-491f-4d94-b4bc-52aca3e2340d" providerId="ADAL" clId="{87C71993-361D-4B6C-AE51-F6FAC8BDA8F0}" dt="2023-06-13T08:55:29.791" v="127" actId="115"/>
      <pc:docMkLst>
        <pc:docMk/>
      </pc:docMkLst>
      <pc:sldChg chg="modSp mod">
        <pc:chgData name="James Williams" userId="c957a50b-491f-4d94-b4bc-52aca3e2340d" providerId="ADAL" clId="{87C71993-361D-4B6C-AE51-F6FAC8BDA8F0}" dt="2023-06-13T08:52:58.221" v="112" actId="1076"/>
        <pc:sldMkLst>
          <pc:docMk/>
          <pc:sldMk cId="2856748269" sldId="315"/>
        </pc:sldMkLst>
        <pc:spChg chg="mod">
          <ac:chgData name="James Williams" userId="c957a50b-491f-4d94-b4bc-52aca3e2340d" providerId="ADAL" clId="{87C71993-361D-4B6C-AE51-F6FAC8BDA8F0}" dt="2023-06-13T08:52:58.221" v="112" actId="1076"/>
          <ac:spMkLst>
            <pc:docMk/>
            <pc:sldMk cId="2856748269" sldId="315"/>
            <ac:spMk id="3" creationId="{7F4E3F27-B90A-4788-8BF3-38D2A26A5A53}"/>
          </ac:spMkLst>
        </pc:spChg>
      </pc:sldChg>
      <pc:sldChg chg="add del">
        <pc:chgData name="James Williams" userId="c957a50b-491f-4d94-b4bc-52aca3e2340d" providerId="ADAL" clId="{87C71993-361D-4B6C-AE51-F6FAC8BDA8F0}" dt="2023-06-06T11:02:45.040" v="29" actId="2696"/>
        <pc:sldMkLst>
          <pc:docMk/>
          <pc:sldMk cId="1859535392" sldId="539"/>
        </pc:sldMkLst>
      </pc:sldChg>
      <pc:sldChg chg="modSp mod">
        <pc:chgData name="James Williams" userId="c957a50b-491f-4d94-b4bc-52aca3e2340d" providerId="ADAL" clId="{87C71993-361D-4B6C-AE51-F6FAC8BDA8F0}" dt="2023-06-13T08:53:52.455" v="115" actId="14100"/>
        <pc:sldMkLst>
          <pc:docMk/>
          <pc:sldMk cId="24719490" sldId="542"/>
        </pc:sldMkLst>
        <pc:spChg chg="mod">
          <ac:chgData name="James Williams" userId="c957a50b-491f-4d94-b4bc-52aca3e2340d" providerId="ADAL" clId="{87C71993-361D-4B6C-AE51-F6FAC8BDA8F0}" dt="2023-06-13T08:53:52.455" v="115" actId="14100"/>
          <ac:spMkLst>
            <pc:docMk/>
            <pc:sldMk cId="24719490" sldId="542"/>
            <ac:spMk id="3" creationId="{05807388-74DA-2A95-BEBC-FD34C4358802}"/>
          </ac:spMkLst>
        </pc:spChg>
      </pc:sldChg>
      <pc:sldChg chg="modSp mod">
        <pc:chgData name="James Williams" userId="c957a50b-491f-4d94-b4bc-52aca3e2340d" providerId="ADAL" clId="{87C71993-361D-4B6C-AE51-F6FAC8BDA8F0}" dt="2023-06-06T11:01:45.468" v="17" actId="12"/>
        <pc:sldMkLst>
          <pc:docMk/>
          <pc:sldMk cId="1523012025" sldId="545"/>
        </pc:sldMkLst>
        <pc:spChg chg="mod">
          <ac:chgData name="James Williams" userId="c957a50b-491f-4d94-b4bc-52aca3e2340d" providerId="ADAL" clId="{87C71993-361D-4B6C-AE51-F6FAC8BDA8F0}" dt="2023-06-06T11:01:45.468" v="17" actId="12"/>
          <ac:spMkLst>
            <pc:docMk/>
            <pc:sldMk cId="1523012025" sldId="545"/>
            <ac:spMk id="3" creationId="{7F4E3F27-B90A-4788-8BF3-38D2A26A5A53}"/>
          </ac:spMkLst>
        </pc:spChg>
      </pc:sldChg>
      <pc:sldChg chg="modSp mod">
        <pc:chgData name="James Williams" userId="c957a50b-491f-4d94-b4bc-52aca3e2340d" providerId="ADAL" clId="{87C71993-361D-4B6C-AE51-F6FAC8BDA8F0}" dt="2023-06-13T08:55:29.791" v="127" actId="115"/>
        <pc:sldMkLst>
          <pc:docMk/>
          <pc:sldMk cId="3766457551" sldId="548"/>
        </pc:sldMkLst>
        <pc:spChg chg="mod">
          <ac:chgData name="James Williams" userId="c957a50b-491f-4d94-b4bc-52aca3e2340d" providerId="ADAL" clId="{87C71993-361D-4B6C-AE51-F6FAC8BDA8F0}" dt="2023-06-13T08:55:29.791" v="127" actId="115"/>
          <ac:spMkLst>
            <pc:docMk/>
            <pc:sldMk cId="3766457551" sldId="548"/>
            <ac:spMk id="3" creationId="{05807388-74DA-2A95-BEBC-FD34C4358802}"/>
          </ac:spMkLst>
        </pc:spChg>
      </pc:sldChg>
      <pc:sldChg chg="addSp modSp add mod">
        <pc:chgData name="James Williams" userId="c957a50b-491f-4d94-b4bc-52aca3e2340d" providerId="ADAL" clId="{87C71993-361D-4B6C-AE51-F6FAC8BDA8F0}" dt="2023-06-13T08:51:59.381" v="108" actId="20577"/>
        <pc:sldMkLst>
          <pc:docMk/>
          <pc:sldMk cId="1099525076" sldId="551"/>
        </pc:sldMkLst>
        <pc:spChg chg="mod">
          <ac:chgData name="James Williams" userId="c957a50b-491f-4d94-b4bc-52aca3e2340d" providerId="ADAL" clId="{87C71993-361D-4B6C-AE51-F6FAC8BDA8F0}" dt="2023-06-06T11:02:18.333" v="23" actId="115"/>
          <ac:spMkLst>
            <pc:docMk/>
            <pc:sldMk cId="1099525076" sldId="551"/>
            <ac:spMk id="2" creationId="{9EA5BAF8-6357-4AD1-A22B-A7910C58736C}"/>
          </ac:spMkLst>
        </pc:spChg>
        <pc:spChg chg="mod">
          <ac:chgData name="James Williams" userId="c957a50b-491f-4d94-b4bc-52aca3e2340d" providerId="ADAL" clId="{87C71993-361D-4B6C-AE51-F6FAC8BDA8F0}" dt="2023-06-13T08:51:59.381" v="108" actId="20577"/>
          <ac:spMkLst>
            <pc:docMk/>
            <pc:sldMk cId="1099525076" sldId="551"/>
            <ac:spMk id="3" creationId="{7F4E3F27-B90A-4788-8BF3-38D2A26A5A53}"/>
          </ac:spMkLst>
        </pc:spChg>
        <pc:picChg chg="add mod">
          <ac:chgData name="James Williams" userId="c957a50b-491f-4d94-b4bc-52aca3e2340d" providerId="ADAL" clId="{87C71993-361D-4B6C-AE51-F6FAC8BDA8F0}" dt="2023-06-06T11:02:42.263" v="28" actId="1076"/>
          <ac:picMkLst>
            <pc:docMk/>
            <pc:sldMk cId="1099525076" sldId="551"/>
            <ac:picMk id="9" creationId="{973B3120-461F-F274-F901-A23E96C1A32F}"/>
          </ac:picMkLst>
        </pc:picChg>
        <pc:picChg chg="add mod">
          <ac:chgData name="James Williams" userId="c957a50b-491f-4d94-b4bc-52aca3e2340d" providerId="ADAL" clId="{87C71993-361D-4B6C-AE51-F6FAC8BDA8F0}" dt="2023-06-06T11:02:42.263" v="28" actId="1076"/>
          <ac:picMkLst>
            <pc:docMk/>
            <pc:sldMk cId="1099525076" sldId="551"/>
            <ac:picMk id="13" creationId="{54AEFD1C-EE8C-7130-39D5-85D64921C608}"/>
          </ac:picMkLst>
        </pc:picChg>
      </pc:sldChg>
      <pc:sldChg chg="modSp del mod">
        <pc:chgData name="James Williams" userId="c957a50b-491f-4d94-b4bc-52aca3e2340d" providerId="ADAL" clId="{87C71993-361D-4B6C-AE51-F6FAC8BDA8F0}" dt="2023-06-13T08:53:38.747" v="114" actId="2696"/>
        <pc:sldMkLst>
          <pc:docMk/>
          <pc:sldMk cId="299141995" sldId="552"/>
        </pc:sldMkLst>
        <pc:spChg chg="mod">
          <ac:chgData name="James Williams" userId="c957a50b-491f-4d94-b4bc-52aca3e2340d" providerId="ADAL" clId="{87C71993-361D-4B6C-AE51-F6FAC8BDA8F0}" dt="2023-06-13T08:53:25.711" v="113" actId="20577"/>
          <ac:spMkLst>
            <pc:docMk/>
            <pc:sldMk cId="299141995" sldId="552"/>
            <ac:spMk id="2" creationId="{9EA5BAF8-6357-4AD1-A22B-A7910C58736C}"/>
          </ac:spMkLst>
        </pc:spChg>
      </pc:sldChg>
    </pc:docChg>
  </pc:docChgLst>
  <pc:docChgLst>
    <pc:chgData name="James Williams" userId="c957a50b-491f-4d94-b4bc-52aca3e2340d" providerId="ADAL" clId="{9C292F33-2C31-4766-A707-AEC5F1ABFBFE}"/>
    <pc:docChg chg="undo redo custSel addSld delSld modSld sldOrd modSection">
      <pc:chgData name="James Williams" userId="c957a50b-491f-4d94-b4bc-52aca3e2340d" providerId="ADAL" clId="{9C292F33-2C31-4766-A707-AEC5F1ABFBFE}" dt="2024-10-21T14:57:56.446" v="1159" actId="20577"/>
      <pc:docMkLst>
        <pc:docMk/>
      </pc:docMkLst>
      <pc:sldChg chg="del">
        <pc:chgData name="James Williams" userId="c957a50b-491f-4d94-b4bc-52aca3e2340d" providerId="ADAL" clId="{9C292F33-2C31-4766-A707-AEC5F1ABFBFE}" dt="2024-10-01T10:06:38.846" v="2" actId="2696"/>
        <pc:sldMkLst>
          <pc:docMk/>
          <pc:sldMk cId="2744674804" sldId="268"/>
        </pc:sldMkLst>
      </pc:sldChg>
      <pc:sldChg chg="addSp modSp">
        <pc:chgData name="James Williams" userId="c957a50b-491f-4d94-b4bc-52aca3e2340d" providerId="ADAL" clId="{9C292F33-2C31-4766-A707-AEC5F1ABFBFE}" dt="2024-10-08T07:57:03.136" v="8"/>
        <pc:sldMkLst>
          <pc:docMk/>
          <pc:sldMk cId="392036152" sldId="270"/>
        </pc:sldMkLst>
        <pc:picChg chg="add mod">
          <ac:chgData name="James Williams" userId="c957a50b-491f-4d94-b4bc-52aca3e2340d" providerId="ADAL" clId="{9C292F33-2C31-4766-A707-AEC5F1ABFBFE}" dt="2024-10-08T07:57:03.136" v="8"/>
          <ac:picMkLst>
            <pc:docMk/>
            <pc:sldMk cId="392036152" sldId="270"/>
            <ac:picMk id="4" creationId="{4B3EB22A-39E5-EECE-2A4D-BAA19D151A18}"/>
          </ac:picMkLst>
        </pc:picChg>
      </pc:sldChg>
      <pc:sldChg chg="modSp mod">
        <pc:chgData name="James Williams" userId="c957a50b-491f-4d94-b4bc-52aca3e2340d" providerId="ADAL" clId="{9C292F33-2C31-4766-A707-AEC5F1ABFBFE}" dt="2024-10-16T16:36:26.279" v="189" actId="14100"/>
        <pc:sldMkLst>
          <pc:docMk/>
          <pc:sldMk cId="3136927749" sldId="282"/>
        </pc:sldMkLst>
        <pc:graphicFrameChg chg="mod">
          <ac:chgData name="James Williams" userId="c957a50b-491f-4d94-b4bc-52aca3e2340d" providerId="ADAL" clId="{9C292F33-2C31-4766-A707-AEC5F1ABFBFE}" dt="2024-10-16T16:36:26.279" v="189" actId="14100"/>
          <ac:graphicFrameMkLst>
            <pc:docMk/>
            <pc:sldMk cId="3136927749" sldId="282"/>
            <ac:graphicFrameMk id="5" creationId="{0E941922-CE91-4DF6-BA44-87B3C4808366}"/>
          </ac:graphicFrameMkLst>
        </pc:graphicFrameChg>
      </pc:sldChg>
      <pc:sldChg chg="add">
        <pc:chgData name="James Williams" userId="c957a50b-491f-4d94-b4bc-52aca3e2340d" providerId="ADAL" clId="{9C292F33-2C31-4766-A707-AEC5F1ABFBFE}" dt="2024-10-21T07:52:45.808" v="754"/>
        <pc:sldMkLst>
          <pc:docMk/>
          <pc:sldMk cId="343459871" sldId="284"/>
        </pc:sldMkLst>
      </pc:sldChg>
      <pc:sldChg chg="del">
        <pc:chgData name="James Williams" userId="c957a50b-491f-4d94-b4bc-52aca3e2340d" providerId="ADAL" clId="{9C292F33-2C31-4766-A707-AEC5F1ABFBFE}" dt="2024-10-21T07:52:39.564" v="753" actId="2696"/>
        <pc:sldMkLst>
          <pc:docMk/>
          <pc:sldMk cId="523763183" sldId="284"/>
        </pc:sldMkLst>
      </pc:sldChg>
      <pc:sldChg chg="ord">
        <pc:chgData name="James Williams" userId="c957a50b-491f-4d94-b4bc-52aca3e2340d" providerId="ADAL" clId="{9C292F33-2C31-4766-A707-AEC5F1ABFBFE}" dt="2024-10-16T13:38:39.027" v="57"/>
        <pc:sldMkLst>
          <pc:docMk/>
          <pc:sldMk cId="4112912670" sldId="290"/>
        </pc:sldMkLst>
      </pc:sldChg>
      <pc:sldChg chg="del">
        <pc:chgData name="James Williams" userId="c957a50b-491f-4d94-b4bc-52aca3e2340d" providerId="ADAL" clId="{9C292F33-2C31-4766-A707-AEC5F1ABFBFE}" dt="2024-10-01T10:06:29.771" v="0" actId="2696"/>
        <pc:sldMkLst>
          <pc:docMk/>
          <pc:sldMk cId="2961266617" sldId="299"/>
        </pc:sldMkLst>
      </pc:sldChg>
      <pc:sldChg chg="del">
        <pc:chgData name="James Williams" userId="c957a50b-491f-4d94-b4bc-52aca3e2340d" providerId="ADAL" clId="{9C292F33-2C31-4766-A707-AEC5F1ABFBFE}" dt="2024-10-16T13:38:33.090" v="55" actId="2696"/>
        <pc:sldMkLst>
          <pc:docMk/>
          <pc:sldMk cId="555342785" sldId="312"/>
        </pc:sldMkLst>
      </pc:sldChg>
      <pc:sldChg chg="del">
        <pc:chgData name="James Williams" userId="c957a50b-491f-4d94-b4bc-52aca3e2340d" providerId="ADAL" clId="{9C292F33-2C31-4766-A707-AEC5F1ABFBFE}" dt="2024-10-16T13:38:16.475" v="54" actId="2696"/>
        <pc:sldMkLst>
          <pc:docMk/>
          <pc:sldMk cId="1021164734" sldId="313"/>
        </pc:sldMkLst>
      </pc:sldChg>
      <pc:sldChg chg="modSp mod">
        <pc:chgData name="James Williams" userId="c957a50b-491f-4d94-b4bc-52aca3e2340d" providerId="ADAL" clId="{9C292F33-2C31-4766-A707-AEC5F1ABFBFE}" dt="2024-10-21T14:52:39.958" v="1106" actId="33524"/>
        <pc:sldMkLst>
          <pc:docMk/>
          <pc:sldMk cId="2856748269" sldId="315"/>
        </pc:sldMkLst>
        <pc:spChg chg="mod">
          <ac:chgData name="James Williams" userId="c957a50b-491f-4d94-b4bc-52aca3e2340d" providerId="ADAL" clId="{9C292F33-2C31-4766-A707-AEC5F1ABFBFE}" dt="2024-10-16T17:10:10.305" v="486" actId="1076"/>
          <ac:spMkLst>
            <pc:docMk/>
            <pc:sldMk cId="2856748269" sldId="315"/>
            <ac:spMk id="2" creationId="{9EA5BAF8-6357-4AD1-A22B-A7910C58736C}"/>
          </ac:spMkLst>
        </pc:spChg>
        <pc:spChg chg="mod">
          <ac:chgData name="James Williams" userId="c957a50b-491f-4d94-b4bc-52aca3e2340d" providerId="ADAL" clId="{9C292F33-2C31-4766-A707-AEC5F1ABFBFE}" dt="2024-10-21T14:52:39.958" v="1106" actId="33524"/>
          <ac:spMkLst>
            <pc:docMk/>
            <pc:sldMk cId="2856748269" sldId="315"/>
            <ac:spMk id="3" creationId="{7F4E3F27-B90A-4788-8BF3-38D2A26A5A53}"/>
          </ac:spMkLst>
        </pc:spChg>
        <pc:cxnChg chg="mod">
          <ac:chgData name="James Williams" userId="c957a50b-491f-4d94-b4bc-52aca3e2340d" providerId="ADAL" clId="{9C292F33-2C31-4766-A707-AEC5F1ABFBFE}" dt="2024-10-16T17:10:10.305" v="486" actId="1076"/>
          <ac:cxnSpMkLst>
            <pc:docMk/>
            <pc:sldMk cId="2856748269" sldId="315"/>
            <ac:cxnSpMk id="5" creationId="{18A6534E-DCD8-4520-9E23-3B967AB7F511}"/>
          </ac:cxnSpMkLst>
        </pc:cxnChg>
      </pc:sldChg>
      <pc:sldChg chg="addSp delSp modSp mod setBg">
        <pc:chgData name="James Williams" userId="c957a50b-491f-4d94-b4bc-52aca3e2340d" providerId="ADAL" clId="{9C292F33-2C31-4766-A707-AEC5F1ABFBFE}" dt="2024-10-21T14:57:56.446" v="1159" actId="20577"/>
        <pc:sldMkLst>
          <pc:docMk/>
          <pc:sldMk cId="2849612269" sldId="530"/>
        </pc:sldMkLst>
        <pc:spChg chg="mod">
          <ac:chgData name="James Williams" userId="c957a50b-491f-4d94-b4bc-52aca3e2340d" providerId="ADAL" clId="{9C292F33-2C31-4766-A707-AEC5F1ABFBFE}" dt="2024-10-16T16:47:36.729" v="354" actId="1076"/>
          <ac:spMkLst>
            <pc:docMk/>
            <pc:sldMk cId="2849612269" sldId="530"/>
            <ac:spMk id="2" creationId="{3A4CF858-4451-81DF-15A4-8FD42795D0DD}"/>
          </ac:spMkLst>
        </pc:spChg>
        <pc:spChg chg="mod ord">
          <ac:chgData name="James Williams" userId="c957a50b-491f-4d94-b4bc-52aca3e2340d" providerId="ADAL" clId="{9C292F33-2C31-4766-A707-AEC5F1ABFBFE}" dt="2024-10-21T14:57:56.446" v="1159" actId="20577"/>
          <ac:spMkLst>
            <pc:docMk/>
            <pc:sldMk cId="2849612269" sldId="530"/>
            <ac:spMk id="3" creationId="{2365D468-1417-8D2A-445B-589E673AD731}"/>
          </ac:spMkLst>
        </pc:spChg>
        <pc:spChg chg="add del">
          <ac:chgData name="James Williams" userId="c957a50b-491f-4d94-b4bc-52aca3e2340d" providerId="ADAL" clId="{9C292F33-2C31-4766-A707-AEC5F1ABFBFE}" dt="2024-10-16T16:46:46.366" v="346" actId="26606"/>
          <ac:spMkLst>
            <pc:docMk/>
            <pc:sldMk cId="2849612269" sldId="530"/>
            <ac:spMk id="11" creationId="{5EBC18B6-E5C3-4AD1-97A4-E6A3477A0BB9}"/>
          </ac:spMkLst>
        </pc:spChg>
        <pc:spChg chg="add del">
          <ac:chgData name="James Williams" userId="c957a50b-491f-4d94-b4bc-52aca3e2340d" providerId="ADAL" clId="{9C292F33-2C31-4766-A707-AEC5F1ABFBFE}" dt="2024-10-16T16:46:46.366" v="346" actId="26606"/>
          <ac:spMkLst>
            <pc:docMk/>
            <pc:sldMk cId="2849612269" sldId="530"/>
            <ac:spMk id="12" creationId="{136A4AB6-B72B-4CC6-ADCF-BE807B6C3D71}"/>
          </ac:spMkLst>
        </pc:spChg>
        <pc:spChg chg="add del">
          <ac:chgData name="James Williams" userId="c957a50b-491f-4d94-b4bc-52aca3e2340d" providerId="ADAL" clId="{9C292F33-2C31-4766-A707-AEC5F1ABFBFE}" dt="2024-10-16T16:46:46.366" v="346" actId="26606"/>
          <ac:spMkLst>
            <pc:docMk/>
            <pc:sldMk cId="2849612269" sldId="530"/>
            <ac:spMk id="13" creationId="{B35D540D-9486-4236-952A-F72DC52D79BF}"/>
          </ac:spMkLst>
        </pc:spChg>
        <pc:spChg chg="add del">
          <ac:chgData name="James Williams" userId="c957a50b-491f-4d94-b4bc-52aca3e2340d" providerId="ADAL" clId="{9C292F33-2C31-4766-A707-AEC5F1ABFBFE}" dt="2024-10-16T16:46:27.810" v="342" actId="26606"/>
          <ac:spMkLst>
            <pc:docMk/>
            <pc:sldMk cId="2849612269" sldId="530"/>
            <ac:spMk id="14" creationId="{6804CCDD-88C7-4B43-A381-F2D8DAF62BE3}"/>
          </ac:spMkLst>
        </pc:spChg>
        <pc:spChg chg="add">
          <ac:chgData name="James Williams" userId="c957a50b-491f-4d94-b4bc-52aca3e2340d" providerId="ADAL" clId="{9C292F33-2C31-4766-A707-AEC5F1ABFBFE}" dt="2024-10-16T16:46:46.378" v="347" actId="26606"/>
          <ac:spMkLst>
            <pc:docMk/>
            <pc:sldMk cId="2849612269" sldId="530"/>
            <ac:spMk id="15" creationId="{B3684CCF-CEBB-4D8E-A366-95E43D4C790B}"/>
          </ac:spMkLst>
        </pc:spChg>
        <pc:spChg chg="add del">
          <ac:chgData name="James Williams" userId="c957a50b-491f-4d94-b4bc-52aca3e2340d" providerId="ADAL" clId="{9C292F33-2C31-4766-A707-AEC5F1ABFBFE}" dt="2024-10-16T16:46:27.810" v="342" actId="26606"/>
          <ac:spMkLst>
            <pc:docMk/>
            <pc:sldMk cId="2849612269" sldId="530"/>
            <ac:spMk id="16" creationId="{BBECEAC1-4BBC-4815-B44E-D9B231A3FC16}"/>
          </ac:spMkLst>
        </pc:spChg>
        <pc:spChg chg="add">
          <ac:chgData name="James Williams" userId="c957a50b-491f-4d94-b4bc-52aca3e2340d" providerId="ADAL" clId="{9C292F33-2C31-4766-A707-AEC5F1ABFBFE}" dt="2024-10-16T16:46:46.378" v="347" actId="26606"/>
          <ac:spMkLst>
            <pc:docMk/>
            <pc:sldMk cId="2849612269" sldId="530"/>
            <ac:spMk id="17" creationId="{70BEB1E7-2F88-40BC-B73D-42E5B6F80BFC}"/>
          </ac:spMkLst>
        </pc:spChg>
        <pc:spChg chg="add del">
          <ac:chgData name="James Williams" userId="c957a50b-491f-4d94-b4bc-52aca3e2340d" providerId="ADAL" clId="{9C292F33-2C31-4766-A707-AEC5F1ABFBFE}" dt="2024-10-16T16:46:36.518" v="344" actId="26606"/>
          <ac:spMkLst>
            <pc:docMk/>
            <pc:sldMk cId="2849612269" sldId="530"/>
            <ac:spMk id="19" creationId="{4DD35268-6FBE-0BCD-C050-3F804C7C54A2}"/>
          </ac:spMkLst>
        </pc:spChg>
        <pc:grpChg chg="add del">
          <ac:chgData name="James Williams" userId="c957a50b-491f-4d94-b4bc-52aca3e2340d" providerId="ADAL" clId="{9C292F33-2C31-4766-A707-AEC5F1ABFBFE}" dt="2024-10-16T16:46:36.518" v="344" actId="26606"/>
          <ac:grpSpMkLst>
            <pc:docMk/>
            <pc:sldMk cId="2849612269" sldId="530"/>
            <ac:grpSpMk id="20" creationId="{F3A0B02E-2A29-A1CD-0D60-A9E1681AF3C7}"/>
          </ac:grpSpMkLst>
        </pc:grpChg>
        <pc:picChg chg="mod ord">
          <ac:chgData name="James Williams" userId="c957a50b-491f-4d94-b4bc-52aca3e2340d" providerId="ADAL" clId="{9C292F33-2C31-4766-A707-AEC5F1ABFBFE}" dt="2024-10-16T16:46:46.378" v="347" actId="26606"/>
          <ac:picMkLst>
            <pc:docMk/>
            <pc:sldMk cId="2849612269" sldId="530"/>
            <ac:picMk id="5" creationId="{D22E44FE-5389-EC9B-3868-2B682A354643}"/>
          </ac:picMkLst>
        </pc:picChg>
        <pc:picChg chg="mod">
          <ac:chgData name="James Williams" userId="c957a50b-491f-4d94-b4bc-52aca3e2340d" providerId="ADAL" clId="{9C292F33-2C31-4766-A707-AEC5F1ABFBFE}" dt="2024-10-16T16:46:46.378" v="347" actId="26606"/>
          <ac:picMkLst>
            <pc:docMk/>
            <pc:sldMk cId="2849612269" sldId="530"/>
            <ac:picMk id="7" creationId="{E6538224-2F70-7B82-0997-8921A2297C2F}"/>
          </ac:picMkLst>
        </pc:picChg>
        <pc:picChg chg="mod ord">
          <ac:chgData name="James Williams" userId="c957a50b-491f-4d94-b4bc-52aca3e2340d" providerId="ADAL" clId="{9C292F33-2C31-4766-A707-AEC5F1ABFBFE}" dt="2024-10-16T16:46:46.378" v="347" actId="26606"/>
          <ac:picMkLst>
            <pc:docMk/>
            <pc:sldMk cId="2849612269" sldId="530"/>
            <ac:picMk id="9" creationId="{3F074F17-D4C1-3A5F-B140-6D7BC95213F9}"/>
          </ac:picMkLst>
        </pc:picChg>
      </pc:sldChg>
      <pc:sldChg chg="modSp mod">
        <pc:chgData name="James Williams" userId="c957a50b-491f-4d94-b4bc-52aca3e2340d" providerId="ADAL" clId="{9C292F33-2C31-4766-A707-AEC5F1ABFBFE}" dt="2024-10-16T16:50:02.363" v="470" actId="20577"/>
        <pc:sldMkLst>
          <pc:docMk/>
          <pc:sldMk cId="2409906992" sldId="531"/>
        </pc:sldMkLst>
        <pc:spChg chg="mod">
          <ac:chgData name="James Williams" userId="c957a50b-491f-4d94-b4bc-52aca3e2340d" providerId="ADAL" clId="{9C292F33-2C31-4766-A707-AEC5F1ABFBFE}" dt="2024-10-16T16:50:02.363" v="470" actId="20577"/>
          <ac:spMkLst>
            <pc:docMk/>
            <pc:sldMk cId="2409906992" sldId="531"/>
            <ac:spMk id="3" creationId="{05807388-74DA-2A95-BEBC-FD34C4358802}"/>
          </ac:spMkLst>
        </pc:spChg>
        <pc:picChg chg="mod">
          <ac:chgData name="James Williams" userId="c957a50b-491f-4d94-b4bc-52aca3e2340d" providerId="ADAL" clId="{9C292F33-2C31-4766-A707-AEC5F1ABFBFE}" dt="2024-10-16T16:49:20.140" v="376" actId="1076"/>
          <ac:picMkLst>
            <pc:docMk/>
            <pc:sldMk cId="2409906992" sldId="531"/>
            <ac:picMk id="10" creationId="{53D96970-0217-EF41-5FC6-7959882191D3}"/>
          </ac:picMkLst>
        </pc:picChg>
      </pc:sldChg>
      <pc:sldChg chg="modSp add del mod">
        <pc:chgData name="James Williams" userId="c957a50b-491f-4d94-b4bc-52aca3e2340d" providerId="ADAL" clId="{9C292F33-2C31-4766-A707-AEC5F1ABFBFE}" dt="2024-10-21T14:57:44.120" v="1148" actId="20577"/>
        <pc:sldMkLst>
          <pc:docMk/>
          <pc:sldMk cId="3252816145" sldId="534"/>
        </pc:sldMkLst>
        <pc:spChg chg="mod">
          <ac:chgData name="James Williams" userId="c957a50b-491f-4d94-b4bc-52aca3e2340d" providerId="ADAL" clId="{9C292F33-2C31-4766-A707-AEC5F1ABFBFE}" dt="2024-10-21T14:57:44.120" v="1148" actId="20577"/>
          <ac:spMkLst>
            <pc:docMk/>
            <pc:sldMk cId="3252816145" sldId="534"/>
            <ac:spMk id="2" creationId="{7BE8D325-5E99-45EB-99A7-1D35A3979691}"/>
          </ac:spMkLst>
        </pc:spChg>
      </pc:sldChg>
      <pc:sldChg chg="del">
        <pc:chgData name="James Williams" userId="c957a50b-491f-4d94-b4bc-52aca3e2340d" providerId="ADAL" clId="{9C292F33-2C31-4766-A707-AEC5F1ABFBFE}" dt="2024-10-16T17:10:26.374" v="488" actId="2696"/>
        <pc:sldMkLst>
          <pc:docMk/>
          <pc:sldMk cId="3410899402" sldId="541"/>
        </pc:sldMkLst>
      </pc:sldChg>
      <pc:sldChg chg="del">
        <pc:chgData name="James Williams" userId="c957a50b-491f-4d94-b4bc-52aca3e2340d" providerId="ADAL" clId="{9C292F33-2C31-4766-A707-AEC5F1ABFBFE}" dt="2024-10-16T17:10:23.239" v="487" actId="2696"/>
        <pc:sldMkLst>
          <pc:docMk/>
          <pc:sldMk cId="24719490" sldId="542"/>
        </pc:sldMkLst>
      </pc:sldChg>
      <pc:sldChg chg="del">
        <pc:chgData name="James Williams" userId="c957a50b-491f-4d94-b4bc-52aca3e2340d" providerId="ADAL" clId="{9C292F33-2C31-4766-A707-AEC5F1ABFBFE}" dt="2024-10-16T17:10:23.239" v="487" actId="2696"/>
        <pc:sldMkLst>
          <pc:docMk/>
          <pc:sldMk cId="1523012025" sldId="545"/>
        </pc:sldMkLst>
      </pc:sldChg>
      <pc:sldChg chg="del">
        <pc:chgData name="James Williams" userId="c957a50b-491f-4d94-b4bc-52aca3e2340d" providerId="ADAL" clId="{9C292F33-2C31-4766-A707-AEC5F1ABFBFE}" dt="2024-10-16T17:10:23.239" v="487" actId="2696"/>
        <pc:sldMkLst>
          <pc:docMk/>
          <pc:sldMk cId="2273771588" sldId="546"/>
        </pc:sldMkLst>
      </pc:sldChg>
      <pc:sldChg chg="del">
        <pc:chgData name="James Williams" userId="c957a50b-491f-4d94-b4bc-52aca3e2340d" providerId="ADAL" clId="{9C292F33-2C31-4766-A707-AEC5F1ABFBFE}" dt="2024-10-16T17:10:23.239" v="487" actId="2696"/>
        <pc:sldMkLst>
          <pc:docMk/>
          <pc:sldMk cId="3991615588" sldId="547"/>
        </pc:sldMkLst>
      </pc:sldChg>
      <pc:sldChg chg="del">
        <pc:chgData name="James Williams" userId="c957a50b-491f-4d94-b4bc-52aca3e2340d" providerId="ADAL" clId="{9C292F33-2C31-4766-A707-AEC5F1ABFBFE}" dt="2024-10-16T17:10:23.239" v="487" actId="2696"/>
        <pc:sldMkLst>
          <pc:docMk/>
          <pc:sldMk cId="3766457551" sldId="548"/>
        </pc:sldMkLst>
      </pc:sldChg>
      <pc:sldChg chg="modSp mod">
        <pc:chgData name="James Williams" userId="c957a50b-491f-4d94-b4bc-52aca3e2340d" providerId="ADAL" clId="{9C292F33-2C31-4766-A707-AEC5F1ABFBFE}" dt="2024-10-21T07:52:04.906" v="752" actId="33524"/>
        <pc:sldMkLst>
          <pc:docMk/>
          <pc:sldMk cId="3180705466" sldId="549"/>
        </pc:sldMkLst>
        <pc:spChg chg="mod">
          <ac:chgData name="James Williams" userId="c957a50b-491f-4d94-b4bc-52aca3e2340d" providerId="ADAL" clId="{9C292F33-2C31-4766-A707-AEC5F1ABFBFE}" dt="2024-10-21T07:52:04.906" v="752" actId="33524"/>
          <ac:spMkLst>
            <pc:docMk/>
            <pc:sldMk cId="3180705466" sldId="549"/>
            <ac:spMk id="3" creationId="{7F4E3F27-B90A-4788-8BF3-38D2A26A5A53}"/>
          </ac:spMkLst>
        </pc:spChg>
      </pc:sldChg>
      <pc:sldChg chg="delSp modSp mod">
        <pc:chgData name="James Williams" userId="c957a50b-491f-4d94-b4bc-52aca3e2340d" providerId="ADAL" clId="{9C292F33-2C31-4766-A707-AEC5F1ABFBFE}" dt="2024-10-21T07:59:12.614" v="937" actId="113"/>
        <pc:sldMkLst>
          <pc:docMk/>
          <pc:sldMk cId="2297007173" sldId="550"/>
        </pc:sldMkLst>
        <pc:spChg chg="mod">
          <ac:chgData name="James Williams" userId="c957a50b-491f-4d94-b4bc-52aca3e2340d" providerId="ADAL" clId="{9C292F33-2C31-4766-A707-AEC5F1ABFBFE}" dt="2024-10-21T07:58:00.468" v="898" actId="1076"/>
          <ac:spMkLst>
            <pc:docMk/>
            <pc:sldMk cId="2297007173" sldId="550"/>
            <ac:spMk id="2" creationId="{9EA5BAF8-6357-4AD1-A22B-A7910C58736C}"/>
          </ac:spMkLst>
        </pc:spChg>
        <pc:spChg chg="mod">
          <ac:chgData name="James Williams" userId="c957a50b-491f-4d94-b4bc-52aca3e2340d" providerId="ADAL" clId="{9C292F33-2C31-4766-A707-AEC5F1ABFBFE}" dt="2024-10-21T07:59:12.614" v="937" actId="113"/>
          <ac:spMkLst>
            <pc:docMk/>
            <pc:sldMk cId="2297007173" sldId="550"/>
            <ac:spMk id="3" creationId="{7F4E3F27-B90A-4788-8BF3-38D2A26A5A53}"/>
          </ac:spMkLst>
        </pc:spChg>
        <pc:spChg chg="del">
          <ac:chgData name="James Williams" userId="c957a50b-491f-4d94-b4bc-52aca3e2340d" providerId="ADAL" clId="{9C292F33-2C31-4766-A707-AEC5F1ABFBFE}" dt="2024-10-16T16:43:30.792" v="309" actId="478"/>
          <ac:spMkLst>
            <pc:docMk/>
            <pc:sldMk cId="2297007173" sldId="550"/>
            <ac:spMk id="11" creationId="{9B2DA52A-906D-4009-B2E0-3F86DFCE314D}"/>
          </ac:spMkLst>
        </pc:spChg>
        <pc:grpChg chg="mod">
          <ac:chgData name="James Williams" userId="c957a50b-491f-4d94-b4bc-52aca3e2340d" providerId="ADAL" clId="{9C292F33-2C31-4766-A707-AEC5F1ABFBFE}" dt="2024-10-21T07:58:00.468" v="898" actId="1076"/>
          <ac:grpSpMkLst>
            <pc:docMk/>
            <pc:sldMk cId="2297007173" sldId="550"/>
            <ac:grpSpMk id="4" creationId="{72FD254F-D2E7-796A-42F0-D9A15A311572}"/>
          </ac:grpSpMkLst>
        </pc:grpChg>
        <pc:picChg chg="del">
          <ac:chgData name="James Williams" userId="c957a50b-491f-4d94-b4bc-52aca3e2340d" providerId="ADAL" clId="{9C292F33-2C31-4766-A707-AEC5F1ABFBFE}" dt="2024-10-16T16:43:35.080" v="310" actId="478"/>
          <ac:picMkLst>
            <pc:docMk/>
            <pc:sldMk cId="2297007173" sldId="550"/>
            <ac:picMk id="5" creationId="{60B606A0-63E2-7859-3670-2800D4AEA2FE}"/>
          </ac:picMkLst>
        </pc:picChg>
      </pc:sldChg>
      <pc:sldChg chg="modSp mod">
        <pc:chgData name="James Williams" userId="c957a50b-491f-4d94-b4bc-52aca3e2340d" providerId="ADAL" clId="{9C292F33-2C31-4766-A707-AEC5F1ABFBFE}" dt="2024-10-16T16:36:07.570" v="187" actId="113"/>
        <pc:sldMkLst>
          <pc:docMk/>
          <pc:sldMk cId="1099525076" sldId="551"/>
        </pc:sldMkLst>
        <pc:spChg chg="mod">
          <ac:chgData name="James Williams" userId="c957a50b-491f-4d94-b4bc-52aca3e2340d" providerId="ADAL" clId="{9C292F33-2C31-4766-A707-AEC5F1ABFBFE}" dt="2024-10-16T16:36:07.570" v="187" actId="113"/>
          <ac:spMkLst>
            <pc:docMk/>
            <pc:sldMk cId="1099525076" sldId="551"/>
            <ac:spMk id="3" creationId="{7F4E3F27-B90A-4788-8BF3-38D2A26A5A53}"/>
          </ac:spMkLst>
        </pc:spChg>
      </pc:sldChg>
      <pc:sldChg chg="del">
        <pc:chgData name="James Williams" userId="c957a50b-491f-4d94-b4bc-52aca3e2340d" providerId="ADAL" clId="{9C292F33-2C31-4766-A707-AEC5F1ABFBFE}" dt="2024-10-16T17:10:23.239" v="487" actId="2696"/>
        <pc:sldMkLst>
          <pc:docMk/>
          <pc:sldMk cId="2233620304" sldId="553"/>
        </pc:sldMkLst>
      </pc:sldChg>
      <pc:sldChg chg="modSp add mod">
        <pc:chgData name="James Williams" userId="c957a50b-491f-4d94-b4bc-52aca3e2340d" providerId="ADAL" clId="{9C292F33-2C31-4766-A707-AEC5F1ABFBFE}" dt="2024-10-16T13:37:59.383" v="53" actId="313"/>
        <pc:sldMkLst>
          <pc:docMk/>
          <pc:sldMk cId="3589093157" sldId="554"/>
        </pc:sldMkLst>
        <pc:spChg chg="mod">
          <ac:chgData name="James Williams" userId="c957a50b-491f-4d94-b4bc-52aca3e2340d" providerId="ADAL" clId="{9C292F33-2C31-4766-A707-AEC5F1ABFBFE}" dt="2024-10-16T13:37:59.383" v="53" actId="313"/>
          <ac:spMkLst>
            <pc:docMk/>
            <pc:sldMk cId="3589093157" sldId="554"/>
            <ac:spMk id="3" creationId="{D413427D-D21B-42D8-9002-D02A6D4A4779}"/>
          </ac:spMkLst>
        </pc:spChg>
      </pc:sldChg>
      <pc:sldChg chg="del">
        <pc:chgData name="James Williams" userId="c957a50b-491f-4d94-b4bc-52aca3e2340d" providerId="ADAL" clId="{9C292F33-2C31-4766-A707-AEC5F1ABFBFE}" dt="2024-10-16T13:37:03.342" v="11" actId="2696"/>
        <pc:sldMkLst>
          <pc:docMk/>
          <pc:sldMk cId="4033799117" sldId="554"/>
        </pc:sldMkLst>
      </pc:sldChg>
      <pc:sldChg chg="del">
        <pc:chgData name="James Williams" userId="c957a50b-491f-4d94-b4bc-52aca3e2340d" providerId="ADAL" clId="{9C292F33-2C31-4766-A707-AEC5F1ABFBFE}" dt="2024-10-16T16:37:30.519" v="198" actId="2696"/>
        <pc:sldMkLst>
          <pc:docMk/>
          <pc:sldMk cId="1619933146" sldId="556"/>
        </pc:sldMkLst>
      </pc:sldChg>
      <pc:sldChg chg="del">
        <pc:chgData name="James Williams" userId="c957a50b-491f-4d94-b4bc-52aca3e2340d" providerId="ADAL" clId="{9C292F33-2C31-4766-A707-AEC5F1ABFBFE}" dt="2024-10-16T16:37:36.549" v="199" actId="2696"/>
        <pc:sldMkLst>
          <pc:docMk/>
          <pc:sldMk cId="910000761" sldId="557"/>
        </pc:sldMkLst>
      </pc:sldChg>
      <pc:sldChg chg="del">
        <pc:chgData name="James Williams" userId="c957a50b-491f-4d94-b4bc-52aca3e2340d" providerId="ADAL" clId="{9C292F33-2C31-4766-A707-AEC5F1ABFBFE}" dt="2024-10-16T17:10:23.239" v="487" actId="2696"/>
        <pc:sldMkLst>
          <pc:docMk/>
          <pc:sldMk cId="2539489745" sldId="559"/>
        </pc:sldMkLst>
      </pc:sldChg>
      <pc:sldChg chg="del">
        <pc:chgData name="James Williams" userId="c957a50b-491f-4d94-b4bc-52aca3e2340d" providerId="ADAL" clId="{9C292F33-2C31-4766-A707-AEC5F1ABFBFE}" dt="2024-10-16T17:10:23.239" v="487" actId="2696"/>
        <pc:sldMkLst>
          <pc:docMk/>
          <pc:sldMk cId="2787052596" sldId="560"/>
        </pc:sldMkLst>
      </pc:sldChg>
      <pc:sldChg chg="modSp del mod">
        <pc:chgData name="James Williams" userId="c957a50b-491f-4d94-b4bc-52aca3e2340d" providerId="ADAL" clId="{9C292F33-2C31-4766-A707-AEC5F1ABFBFE}" dt="2024-10-16T16:20:33.357" v="72" actId="2696"/>
        <pc:sldMkLst>
          <pc:docMk/>
          <pc:sldMk cId="521874296" sldId="561"/>
        </pc:sldMkLst>
        <pc:spChg chg="mod">
          <ac:chgData name="James Williams" userId="c957a50b-491f-4d94-b4bc-52aca3e2340d" providerId="ADAL" clId="{9C292F33-2C31-4766-A707-AEC5F1ABFBFE}" dt="2024-10-16T16:20:15.597" v="71" actId="20577"/>
          <ac:spMkLst>
            <pc:docMk/>
            <pc:sldMk cId="521874296" sldId="561"/>
            <ac:spMk id="3" creationId="{4F182D14-21FD-4698-6A54-210D5DD54839}"/>
          </ac:spMkLst>
        </pc:spChg>
      </pc:sldChg>
      <pc:sldChg chg="add">
        <pc:chgData name="James Williams" userId="c957a50b-491f-4d94-b4bc-52aca3e2340d" providerId="ADAL" clId="{9C292F33-2C31-4766-A707-AEC5F1ABFBFE}" dt="2024-10-16T16:20:38.700" v="73"/>
        <pc:sldMkLst>
          <pc:docMk/>
          <pc:sldMk cId="1038437668" sldId="561"/>
        </pc:sldMkLst>
      </pc:sldChg>
      <pc:sldChg chg="del">
        <pc:chgData name="James Williams" userId="c957a50b-491f-4d94-b4bc-52aca3e2340d" providerId="ADAL" clId="{9C292F33-2C31-4766-A707-AEC5F1ABFBFE}" dt="2024-10-16T13:36:45.209" v="10" actId="2696"/>
        <pc:sldMkLst>
          <pc:docMk/>
          <pc:sldMk cId="2370850458" sldId="562"/>
        </pc:sldMkLst>
      </pc:sldChg>
      <pc:sldChg chg="add">
        <pc:chgData name="James Williams" userId="c957a50b-491f-4d94-b4bc-52aca3e2340d" providerId="ADAL" clId="{9C292F33-2C31-4766-A707-AEC5F1ABFBFE}" dt="2024-10-01T10:06:33.011" v="1"/>
        <pc:sldMkLst>
          <pc:docMk/>
          <pc:sldMk cId="1245817015" sldId="563"/>
        </pc:sldMkLst>
      </pc:sldChg>
      <pc:sldChg chg="add del ord">
        <pc:chgData name="James Williams" userId="c957a50b-491f-4d94-b4bc-52aca3e2340d" providerId="ADAL" clId="{9C292F33-2C31-4766-A707-AEC5F1ABFBFE}" dt="2024-10-08T07:57:05.242" v="9" actId="2696"/>
        <pc:sldMkLst>
          <pc:docMk/>
          <pc:sldMk cId="1027549800" sldId="564"/>
        </pc:sldMkLst>
      </pc:sldChg>
      <pc:sldChg chg="modSp add mod">
        <pc:chgData name="James Williams" userId="c957a50b-491f-4d94-b4bc-52aca3e2340d" providerId="ADAL" clId="{9C292F33-2C31-4766-A707-AEC5F1ABFBFE}" dt="2024-10-21T10:33:59.940" v="1060" actId="1076"/>
        <pc:sldMkLst>
          <pc:docMk/>
          <pc:sldMk cId="1033996027" sldId="564"/>
        </pc:sldMkLst>
        <pc:spChg chg="mod">
          <ac:chgData name="James Williams" userId="c957a50b-491f-4d94-b4bc-52aca3e2340d" providerId="ADAL" clId="{9C292F33-2C31-4766-A707-AEC5F1ABFBFE}" dt="2024-10-21T10:33:57.285" v="1059" actId="1076"/>
          <ac:spMkLst>
            <pc:docMk/>
            <pc:sldMk cId="1033996027" sldId="564"/>
            <ac:spMk id="2" creationId="{9EA5BAF8-6357-4AD1-A22B-A7910C58736C}"/>
          </ac:spMkLst>
        </pc:spChg>
        <pc:spChg chg="mod">
          <ac:chgData name="James Williams" userId="c957a50b-491f-4d94-b4bc-52aca3e2340d" providerId="ADAL" clId="{9C292F33-2C31-4766-A707-AEC5F1ABFBFE}" dt="2024-10-21T10:33:59.940" v="1060" actId="1076"/>
          <ac:spMkLst>
            <pc:docMk/>
            <pc:sldMk cId="1033996027" sldId="564"/>
            <ac:spMk id="3" creationId="{7F4E3F27-B90A-4788-8BF3-38D2A26A5A53}"/>
          </ac:spMkLst>
        </pc:spChg>
        <pc:grpChg chg="mod">
          <ac:chgData name="James Williams" userId="c957a50b-491f-4d94-b4bc-52aca3e2340d" providerId="ADAL" clId="{9C292F33-2C31-4766-A707-AEC5F1ABFBFE}" dt="2024-10-21T10:33:57.285" v="1059" actId="1076"/>
          <ac:grpSpMkLst>
            <pc:docMk/>
            <pc:sldMk cId="1033996027" sldId="564"/>
            <ac:grpSpMk id="4" creationId="{72FD254F-D2E7-796A-42F0-D9A15A311572}"/>
          </ac:grpSpMkLst>
        </pc:grpChg>
      </pc:sldChg>
      <pc:sldChg chg="modSp add mod ord">
        <pc:chgData name="James Williams" userId="c957a50b-491f-4d94-b4bc-52aca3e2340d" providerId="ADAL" clId="{9C292F33-2C31-4766-A707-AEC5F1ABFBFE}" dt="2024-10-21T12:49:27.105" v="1103" actId="1076"/>
        <pc:sldMkLst>
          <pc:docMk/>
          <pc:sldMk cId="3119236226" sldId="565"/>
        </pc:sldMkLst>
        <pc:spChg chg="mod">
          <ac:chgData name="James Williams" userId="c957a50b-491f-4d94-b4bc-52aca3e2340d" providerId="ADAL" clId="{9C292F33-2C31-4766-A707-AEC5F1ABFBFE}" dt="2024-10-21T12:49:27.105" v="1103" actId="1076"/>
          <ac:spMkLst>
            <pc:docMk/>
            <pc:sldMk cId="3119236226" sldId="565"/>
            <ac:spMk id="2" creationId="{9EA5BAF8-6357-4AD1-A22B-A7910C58736C}"/>
          </ac:spMkLst>
        </pc:spChg>
        <pc:spChg chg="mod">
          <ac:chgData name="James Williams" userId="c957a50b-491f-4d94-b4bc-52aca3e2340d" providerId="ADAL" clId="{9C292F33-2C31-4766-A707-AEC5F1ABFBFE}" dt="2024-10-21T12:49:20.541" v="1102" actId="1076"/>
          <ac:spMkLst>
            <pc:docMk/>
            <pc:sldMk cId="3119236226" sldId="565"/>
            <ac:spMk id="3" creationId="{7F4E3F27-B90A-4788-8BF3-38D2A26A5A53}"/>
          </ac:spMkLst>
        </pc:spChg>
        <pc:grpChg chg="mod">
          <ac:chgData name="James Williams" userId="c957a50b-491f-4d94-b4bc-52aca3e2340d" providerId="ADAL" clId="{9C292F33-2C31-4766-A707-AEC5F1ABFBFE}" dt="2024-10-21T12:49:27.105" v="1103" actId="1076"/>
          <ac:grpSpMkLst>
            <pc:docMk/>
            <pc:sldMk cId="3119236226" sldId="565"/>
            <ac:grpSpMk id="4" creationId="{72FD254F-D2E7-796A-42F0-D9A15A311572}"/>
          </ac:grpSpMkLst>
        </pc:grpChg>
      </pc:sldChg>
      <pc:sldChg chg="addSp modSp new mod">
        <pc:chgData name="James Williams" userId="c957a50b-491f-4d94-b4bc-52aca3e2340d" providerId="ADAL" clId="{9C292F33-2C31-4766-A707-AEC5F1ABFBFE}" dt="2024-10-21T14:29:58.454" v="1105" actId="20577"/>
        <pc:sldMkLst>
          <pc:docMk/>
          <pc:sldMk cId="1837959664" sldId="566"/>
        </pc:sldMkLst>
        <pc:spChg chg="mod">
          <ac:chgData name="James Williams" userId="c957a50b-491f-4d94-b4bc-52aca3e2340d" providerId="ADAL" clId="{9C292F33-2C31-4766-A707-AEC5F1ABFBFE}" dt="2024-10-21T10:34:13.132" v="1064" actId="1076"/>
          <ac:spMkLst>
            <pc:docMk/>
            <pc:sldMk cId="1837959664" sldId="566"/>
            <ac:spMk id="2" creationId="{EF7911C9-AEFA-00C7-FA83-EDBA883378EF}"/>
          </ac:spMkLst>
        </pc:spChg>
        <pc:spChg chg="mod">
          <ac:chgData name="James Williams" userId="c957a50b-491f-4d94-b4bc-52aca3e2340d" providerId="ADAL" clId="{9C292F33-2C31-4766-A707-AEC5F1ABFBFE}" dt="2024-10-21T14:29:58.454" v="1105" actId="20577"/>
          <ac:spMkLst>
            <pc:docMk/>
            <pc:sldMk cId="1837959664" sldId="566"/>
            <ac:spMk id="3" creationId="{FDF5767A-DF95-282C-D8D6-C0DE0E7FF204}"/>
          </ac:spMkLst>
        </pc:spChg>
        <pc:spChg chg="mod">
          <ac:chgData name="James Williams" userId="c957a50b-491f-4d94-b4bc-52aca3e2340d" providerId="ADAL" clId="{9C292F33-2C31-4766-A707-AEC5F1ABFBFE}" dt="2024-10-21T10:34:22.873" v="1069"/>
          <ac:spMkLst>
            <pc:docMk/>
            <pc:sldMk cId="1837959664" sldId="566"/>
            <ac:spMk id="5" creationId="{F03A90AA-4329-2DAE-FC96-462144723B8B}"/>
          </ac:spMkLst>
        </pc:spChg>
        <pc:spChg chg="mod">
          <ac:chgData name="James Williams" userId="c957a50b-491f-4d94-b4bc-52aca3e2340d" providerId="ADAL" clId="{9C292F33-2C31-4766-A707-AEC5F1ABFBFE}" dt="2024-10-21T10:34:22.873" v="1069"/>
          <ac:spMkLst>
            <pc:docMk/>
            <pc:sldMk cId="1837959664" sldId="566"/>
            <ac:spMk id="6" creationId="{A3C86467-C20E-3391-FCA4-1D8D8618750A}"/>
          </ac:spMkLst>
        </pc:spChg>
        <pc:spChg chg="mod">
          <ac:chgData name="James Williams" userId="c957a50b-491f-4d94-b4bc-52aca3e2340d" providerId="ADAL" clId="{9C292F33-2C31-4766-A707-AEC5F1ABFBFE}" dt="2024-10-21T10:34:22.873" v="1069"/>
          <ac:spMkLst>
            <pc:docMk/>
            <pc:sldMk cId="1837959664" sldId="566"/>
            <ac:spMk id="7" creationId="{3AF59B10-5C9D-B00C-7277-8F06092B332D}"/>
          </ac:spMkLst>
        </pc:spChg>
        <pc:grpChg chg="add mod">
          <ac:chgData name="James Williams" userId="c957a50b-491f-4d94-b4bc-52aca3e2340d" providerId="ADAL" clId="{9C292F33-2C31-4766-A707-AEC5F1ABFBFE}" dt="2024-10-21T10:34:32.267" v="1071" actId="1076"/>
          <ac:grpSpMkLst>
            <pc:docMk/>
            <pc:sldMk cId="1837959664" sldId="566"/>
            <ac:grpSpMk id="4" creationId="{D18141C5-A895-911E-0A84-83A3C18E4574}"/>
          </ac:grpSpMkLst>
        </pc:grpChg>
      </pc:sldChg>
      <pc:sldChg chg="add">
        <pc:chgData name="James Williams" userId="c957a50b-491f-4d94-b4bc-52aca3e2340d" providerId="ADAL" clId="{9C292F33-2C31-4766-A707-AEC5F1ABFBFE}" dt="2024-10-21T14:29:51.938" v="1104"/>
        <pc:sldMkLst>
          <pc:docMk/>
          <pc:sldMk cId="3964737710" sldId="567"/>
        </pc:sldMkLst>
      </pc:sldChg>
      <pc:sldChg chg="delSp modSp add del mod">
        <pc:chgData name="James Williams" userId="c957a50b-491f-4d94-b4bc-52aca3e2340d" providerId="ADAL" clId="{9C292F33-2C31-4766-A707-AEC5F1ABFBFE}" dt="2024-10-21T14:53:34.779" v="1140" actId="2696"/>
        <pc:sldMkLst>
          <pc:docMk/>
          <pc:sldMk cId="1401736442" sldId="568"/>
        </pc:sldMkLst>
        <pc:spChg chg="mod">
          <ac:chgData name="James Williams" userId="c957a50b-491f-4d94-b4bc-52aca3e2340d" providerId="ADAL" clId="{9C292F33-2C31-4766-A707-AEC5F1ABFBFE}" dt="2024-10-21T14:53:09.288" v="1134" actId="20577"/>
          <ac:spMkLst>
            <pc:docMk/>
            <pc:sldMk cId="1401736442" sldId="568"/>
            <ac:spMk id="2" creationId="{D8FD6AB3-44F1-49F3-94BB-98B9BDC301BB}"/>
          </ac:spMkLst>
        </pc:spChg>
        <pc:picChg chg="del">
          <ac:chgData name="James Williams" userId="c957a50b-491f-4d94-b4bc-52aca3e2340d" providerId="ADAL" clId="{9C292F33-2C31-4766-A707-AEC5F1ABFBFE}" dt="2024-10-21T14:53:13.844" v="1135" actId="478"/>
          <ac:picMkLst>
            <pc:docMk/>
            <pc:sldMk cId="1401736442" sldId="568"/>
            <ac:picMk id="5" creationId="{AA326B47-9EE5-455A-9349-56A5018AAC0F}"/>
          </ac:picMkLst>
        </pc:picChg>
      </pc:sldChg>
      <pc:sldChg chg="addSp delSp modSp new mod">
        <pc:chgData name="James Williams" userId="c957a50b-491f-4d94-b4bc-52aca3e2340d" providerId="ADAL" clId="{9C292F33-2C31-4766-A707-AEC5F1ABFBFE}" dt="2024-10-21T14:54:00.040" v="1146" actId="1076"/>
        <pc:sldMkLst>
          <pc:docMk/>
          <pc:sldMk cId="3162768218" sldId="569"/>
        </pc:sldMkLst>
        <pc:spChg chg="del">
          <ac:chgData name="James Williams" userId="c957a50b-491f-4d94-b4bc-52aca3e2340d" providerId="ADAL" clId="{9C292F33-2C31-4766-A707-AEC5F1ABFBFE}" dt="2024-10-21T14:53:28.143" v="1138" actId="478"/>
          <ac:spMkLst>
            <pc:docMk/>
            <pc:sldMk cId="3162768218" sldId="569"/>
            <ac:spMk id="2" creationId="{C429957E-9800-5FAA-72E6-76B4A9147F8F}"/>
          </ac:spMkLst>
        </pc:spChg>
        <pc:spChg chg="del">
          <ac:chgData name="James Williams" userId="c957a50b-491f-4d94-b4bc-52aca3e2340d" providerId="ADAL" clId="{9C292F33-2C31-4766-A707-AEC5F1ABFBFE}" dt="2024-10-21T14:53:26.911" v="1137" actId="478"/>
          <ac:spMkLst>
            <pc:docMk/>
            <pc:sldMk cId="3162768218" sldId="569"/>
            <ac:spMk id="3" creationId="{9D080350-424F-50D8-A850-F4C390A5933E}"/>
          </ac:spMkLst>
        </pc:spChg>
        <pc:spChg chg="add mod">
          <ac:chgData name="James Williams" userId="c957a50b-491f-4d94-b4bc-52aca3e2340d" providerId="ADAL" clId="{9C292F33-2C31-4766-A707-AEC5F1ABFBFE}" dt="2024-10-21T14:53:46.088" v="1144" actId="14100"/>
          <ac:spMkLst>
            <pc:docMk/>
            <pc:sldMk cId="3162768218" sldId="569"/>
            <ac:spMk id="4" creationId="{EE6D8E55-D2D0-0D8C-C37B-BAB77E9399E1}"/>
          </ac:spMkLst>
        </pc:spChg>
        <pc:spChg chg="mod">
          <ac:chgData name="James Williams" userId="c957a50b-491f-4d94-b4bc-52aca3e2340d" providerId="ADAL" clId="{9C292F33-2C31-4766-A707-AEC5F1ABFBFE}" dt="2024-10-21T14:53:38.007" v="1141"/>
          <ac:spMkLst>
            <pc:docMk/>
            <pc:sldMk cId="3162768218" sldId="569"/>
            <ac:spMk id="6" creationId="{BB9E6C5A-46B2-A71D-52F4-D85CB9856946}"/>
          </ac:spMkLst>
        </pc:spChg>
        <pc:spChg chg="mod">
          <ac:chgData name="James Williams" userId="c957a50b-491f-4d94-b4bc-52aca3e2340d" providerId="ADAL" clId="{9C292F33-2C31-4766-A707-AEC5F1ABFBFE}" dt="2024-10-21T14:53:38.007" v="1141"/>
          <ac:spMkLst>
            <pc:docMk/>
            <pc:sldMk cId="3162768218" sldId="569"/>
            <ac:spMk id="7" creationId="{679B0E7A-D2EF-D973-C321-514291F8AC80}"/>
          </ac:spMkLst>
        </pc:spChg>
        <pc:spChg chg="mod">
          <ac:chgData name="James Williams" userId="c957a50b-491f-4d94-b4bc-52aca3e2340d" providerId="ADAL" clId="{9C292F33-2C31-4766-A707-AEC5F1ABFBFE}" dt="2024-10-21T14:53:38.007" v="1141"/>
          <ac:spMkLst>
            <pc:docMk/>
            <pc:sldMk cId="3162768218" sldId="569"/>
            <ac:spMk id="8" creationId="{2B6F20B6-F274-2427-7D0C-2184DF8FB9B6}"/>
          </ac:spMkLst>
        </pc:spChg>
        <pc:grpChg chg="add mod">
          <ac:chgData name="James Williams" userId="c957a50b-491f-4d94-b4bc-52aca3e2340d" providerId="ADAL" clId="{9C292F33-2C31-4766-A707-AEC5F1ABFBFE}" dt="2024-10-21T14:54:00.040" v="1146" actId="1076"/>
          <ac:grpSpMkLst>
            <pc:docMk/>
            <pc:sldMk cId="3162768218" sldId="569"/>
            <ac:grpSpMk id="5" creationId="{3C15C557-93F6-7A9E-A473-68E609CF2BF8}"/>
          </ac:grpSpMkLst>
        </pc:grpChg>
      </pc:sldChg>
    </pc:docChg>
  </pc:docChgLst>
</pc:chgInfo>
</file>

<file path=ppt/diagrams/_rels/data1.xml.rels><?xml version="1.0" encoding="UTF-8" standalone="yes"?>
<Relationships xmlns="http://schemas.openxmlformats.org/package/2006/relationships"><Relationship Id="rId2" Type="http://schemas.openxmlformats.org/officeDocument/2006/relationships/image" Target="../media/image14.svg"/><Relationship Id="rId1" Type="http://schemas.openxmlformats.org/officeDocument/2006/relationships/image" Target="../media/image13.png"/></Relationships>
</file>

<file path=ppt/diagrams/_rels/drawing1.xml.rels><?xml version="1.0" encoding="UTF-8" standalone="yes"?>
<Relationships xmlns="http://schemas.openxmlformats.org/package/2006/relationships"><Relationship Id="rId2" Type="http://schemas.openxmlformats.org/officeDocument/2006/relationships/image" Target="../media/image14.svg"/><Relationship Id="rId1" Type="http://schemas.openxmlformats.org/officeDocument/2006/relationships/image" Target="../media/image13.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73D35838-1D43-4388-9B25-ED4CD7CA1FE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FE3DBE4-A099-40BA-98C4-0A22BEB08E79}">
      <dgm:prSet/>
      <dgm:spPr/>
      <dgm:t>
        <a:bodyPr/>
        <a:lstStyle/>
        <a:p>
          <a:pPr>
            <a:lnSpc>
              <a:spcPct val="100000"/>
            </a:lnSpc>
          </a:pPr>
          <a:r>
            <a:rPr lang="en-GB" dirty="0"/>
            <a:t>Available to download from the Assessment tile on Moodle.</a:t>
          </a:r>
        </a:p>
      </dgm:t>
    </dgm:pt>
    <dgm:pt modelId="{2DFC1172-77A0-49E4-846A-987C3F8C21DE}" type="parTrans" cxnId="{82EA8F2F-25F9-446C-A4D2-BCA8E895E840}">
      <dgm:prSet/>
      <dgm:spPr/>
      <dgm:t>
        <a:bodyPr/>
        <a:lstStyle/>
        <a:p>
          <a:endParaRPr lang="en-US"/>
        </a:p>
      </dgm:t>
    </dgm:pt>
    <dgm:pt modelId="{32C078C2-D499-4234-A21D-3FD8EC847F82}" type="sibTrans" cxnId="{82EA8F2F-25F9-446C-A4D2-BCA8E895E840}">
      <dgm:prSet/>
      <dgm:spPr/>
      <dgm:t>
        <a:bodyPr/>
        <a:lstStyle/>
        <a:p>
          <a:endParaRPr lang="en-US"/>
        </a:p>
      </dgm:t>
    </dgm:pt>
    <dgm:pt modelId="{064C9EFC-4645-4ACB-9049-1B099A9FB21C}">
      <dgm:prSet custT="1"/>
      <dgm:spPr/>
      <dgm:t>
        <a:bodyPr/>
        <a:lstStyle/>
        <a:p>
          <a:pPr>
            <a:lnSpc>
              <a:spcPct val="100000"/>
            </a:lnSpc>
          </a:pPr>
          <a:r>
            <a:rPr lang="en-GB" sz="1000" dirty="0"/>
            <a:t>.</a:t>
          </a:r>
          <a:endParaRPr lang="en-US" sz="1000" dirty="0"/>
        </a:p>
      </dgm:t>
    </dgm:pt>
    <dgm:pt modelId="{5B51A883-EAC1-4D9D-859E-E460C4F685C9}" type="parTrans" cxnId="{A94119AF-C584-47B5-8F32-2F5EAFFC8C20}">
      <dgm:prSet/>
      <dgm:spPr/>
      <dgm:t>
        <a:bodyPr/>
        <a:lstStyle/>
        <a:p>
          <a:endParaRPr lang="en-US"/>
        </a:p>
      </dgm:t>
    </dgm:pt>
    <dgm:pt modelId="{AA7E1D6E-C4D1-4D58-98FC-16385D3DC7E1}" type="sibTrans" cxnId="{A94119AF-C584-47B5-8F32-2F5EAFFC8C20}">
      <dgm:prSet/>
      <dgm:spPr/>
      <dgm:t>
        <a:bodyPr/>
        <a:lstStyle/>
        <a:p>
          <a:endParaRPr lang="en-US"/>
        </a:p>
      </dgm:t>
    </dgm:pt>
    <dgm:pt modelId="{168677C7-6A82-44A5-93BF-8218C11D1488}" type="pres">
      <dgm:prSet presAssocID="{73D35838-1D43-4388-9B25-ED4CD7CA1FE6}" presName="root" presStyleCnt="0">
        <dgm:presLayoutVars>
          <dgm:dir/>
          <dgm:resizeHandles val="exact"/>
        </dgm:presLayoutVars>
      </dgm:prSet>
      <dgm:spPr/>
    </dgm:pt>
    <dgm:pt modelId="{5C484AA4-395A-485B-BAEB-54E3DF4CEA8C}" type="pres">
      <dgm:prSet presAssocID="{6FE3DBE4-A099-40BA-98C4-0A22BEB08E79}" presName="compNode" presStyleCnt="0"/>
      <dgm:spPr/>
    </dgm:pt>
    <dgm:pt modelId="{BB5CC809-EFD1-4038-B92B-336CE21B3BD2}" type="pres">
      <dgm:prSet presAssocID="{6FE3DBE4-A099-40BA-98C4-0A22BEB08E79}" presName="bgRect" presStyleLbl="bgShp" presStyleIdx="0" presStyleCnt="1"/>
      <dgm:spPr/>
    </dgm:pt>
    <dgm:pt modelId="{250B75B8-3524-439A-B57E-B27739EBB1AB}" type="pres">
      <dgm:prSet presAssocID="{6FE3DBE4-A099-40BA-98C4-0A22BEB08E79}" presName="iconRect" presStyleLbl="node1" presStyleIdx="0" presStyleCnt="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wnload"/>
        </a:ext>
      </dgm:extLst>
    </dgm:pt>
    <dgm:pt modelId="{1A3ADD86-9D4E-42DC-98A5-12D6C385227F}" type="pres">
      <dgm:prSet presAssocID="{6FE3DBE4-A099-40BA-98C4-0A22BEB08E79}" presName="spaceRect" presStyleCnt="0"/>
      <dgm:spPr/>
    </dgm:pt>
    <dgm:pt modelId="{1D700137-5306-4CA9-A2E7-0EA2F043329E}" type="pres">
      <dgm:prSet presAssocID="{6FE3DBE4-A099-40BA-98C4-0A22BEB08E79}" presName="parTx" presStyleLbl="revTx" presStyleIdx="0" presStyleCnt="2">
        <dgm:presLayoutVars>
          <dgm:chMax val="0"/>
          <dgm:chPref val="0"/>
        </dgm:presLayoutVars>
      </dgm:prSet>
      <dgm:spPr/>
    </dgm:pt>
    <dgm:pt modelId="{99201AF6-7199-4CA3-B0F8-757F1AB06443}" type="pres">
      <dgm:prSet presAssocID="{6FE3DBE4-A099-40BA-98C4-0A22BEB08E79}" presName="desTx" presStyleLbl="revTx" presStyleIdx="1" presStyleCnt="2">
        <dgm:presLayoutVars/>
      </dgm:prSet>
      <dgm:spPr/>
    </dgm:pt>
  </dgm:ptLst>
  <dgm:cxnLst>
    <dgm:cxn modelId="{49049201-46F2-4D53-835D-0070AE6EA17C}" type="presOf" srcId="{064C9EFC-4645-4ACB-9049-1B099A9FB21C}" destId="{99201AF6-7199-4CA3-B0F8-757F1AB06443}" srcOrd="0" destOrd="0" presId="urn:microsoft.com/office/officeart/2018/2/layout/IconVerticalSolidList"/>
    <dgm:cxn modelId="{82EA8F2F-25F9-446C-A4D2-BCA8E895E840}" srcId="{73D35838-1D43-4388-9B25-ED4CD7CA1FE6}" destId="{6FE3DBE4-A099-40BA-98C4-0A22BEB08E79}" srcOrd="0" destOrd="0" parTransId="{2DFC1172-77A0-49E4-846A-987C3F8C21DE}" sibTransId="{32C078C2-D499-4234-A21D-3FD8EC847F82}"/>
    <dgm:cxn modelId="{04D5AF82-F508-44FA-ADCF-553314C55769}" type="presOf" srcId="{73D35838-1D43-4388-9B25-ED4CD7CA1FE6}" destId="{168677C7-6A82-44A5-93BF-8218C11D1488}" srcOrd="0" destOrd="0" presId="urn:microsoft.com/office/officeart/2018/2/layout/IconVerticalSolidList"/>
    <dgm:cxn modelId="{E7B9ED8A-B86C-4D24-B112-51A58DEB826E}" type="presOf" srcId="{6FE3DBE4-A099-40BA-98C4-0A22BEB08E79}" destId="{1D700137-5306-4CA9-A2E7-0EA2F043329E}" srcOrd="0" destOrd="0" presId="urn:microsoft.com/office/officeart/2018/2/layout/IconVerticalSolidList"/>
    <dgm:cxn modelId="{A94119AF-C584-47B5-8F32-2F5EAFFC8C20}" srcId="{6FE3DBE4-A099-40BA-98C4-0A22BEB08E79}" destId="{064C9EFC-4645-4ACB-9049-1B099A9FB21C}" srcOrd="0" destOrd="0" parTransId="{5B51A883-EAC1-4D9D-859E-E460C4F685C9}" sibTransId="{AA7E1D6E-C4D1-4D58-98FC-16385D3DC7E1}"/>
    <dgm:cxn modelId="{BFD47942-BDAF-46D4-AF2E-0DED804931F6}" type="presParOf" srcId="{168677C7-6A82-44A5-93BF-8218C11D1488}" destId="{5C484AA4-395A-485B-BAEB-54E3DF4CEA8C}" srcOrd="0" destOrd="0" presId="urn:microsoft.com/office/officeart/2018/2/layout/IconVerticalSolidList"/>
    <dgm:cxn modelId="{8949227E-82AB-4782-BB13-A88580F039B3}" type="presParOf" srcId="{5C484AA4-395A-485B-BAEB-54E3DF4CEA8C}" destId="{BB5CC809-EFD1-4038-B92B-336CE21B3BD2}" srcOrd="0" destOrd="0" presId="urn:microsoft.com/office/officeart/2018/2/layout/IconVerticalSolidList"/>
    <dgm:cxn modelId="{4BCB423E-AE31-414B-8F68-E3D23CD82D59}" type="presParOf" srcId="{5C484AA4-395A-485B-BAEB-54E3DF4CEA8C}" destId="{250B75B8-3524-439A-B57E-B27739EBB1AB}" srcOrd="1" destOrd="0" presId="urn:microsoft.com/office/officeart/2018/2/layout/IconVerticalSolidList"/>
    <dgm:cxn modelId="{4DC0CCA8-9F47-4EA0-B9CC-84250827C1C9}" type="presParOf" srcId="{5C484AA4-395A-485B-BAEB-54E3DF4CEA8C}" destId="{1A3ADD86-9D4E-42DC-98A5-12D6C385227F}" srcOrd="2" destOrd="0" presId="urn:microsoft.com/office/officeart/2018/2/layout/IconVerticalSolidList"/>
    <dgm:cxn modelId="{56A5D943-804C-43B4-A3DA-6370092BA1F6}" type="presParOf" srcId="{5C484AA4-395A-485B-BAEB-54E3DF4CEA8C}" destId="{1D700137-5306-4CA9-A2E7-0EA2F043329E}" srcOrd="3" destOrd="0" presId="urn:microsoft.com/office/officeart/2018/2/layout/IconVerticalSolidList"/>
    <dgm:cxn modelId="{386B2482-1337-46F0-8C2C-18F24EBEE4CD}" type="presParOf" srcId="{5C484AA4-395A-485B-BAEB-54E3DF4CEA8C}" destId="{99201AF6-7199-4CA3-B0F8-757F1AB06443}"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5CC809-EFD1-4038-B92B-336CE21B3BD2}">
      <dsp:nvSpPr>
        <dsp:cNvPr id="0" name=""/>
        <dsp:cNvSpPr/>
      </dsp:nvSpPr>
      <dsp:spPr>
        <a:xfrm>
          <a:off x="0" y="2059899"/>
          <a:ext cx="5196608" cy="17656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0B75B8-3524-439A-B57E-B27739EBB1AB}">
      <dsp:nvSpPr>
        <dsp:cNvPr id="0" name=""/>
        <dsp:cNvSpPr/>
      </dsp:nvSpPr>
      <dsp:spPr>
        <a:xfrm>
          <a:off x="534102" y="2457165"/>
          <a:ext cx="971095" cy="9710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700137-5306-4CA9-A2E7-0EA2F043329E}">
      <dsp:nvSpPr>
        <dsp:cNvPr id="0" name=""/>
        <dsp:cNvSpPr/>
      </dsp:nvSpPr>
      <dsp:spPr>
        <a:xfrm>
          <a:off x="2039300" y="2059899"/>
          <a:ext cx="2338474"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977900">
            <a:lnSpc>
              <a:spcPct val="100000"/>
            </a:lnSpc>
            <a:spcBef>
              <a:spcPct val="0"/>
            </a:spcBef>
            <a:spcAft>
              <a:spcPct val="35000"/>
            </a:spcAft>
            <a:buNone/>
          </a:pPr>
          <a:r>
            <a:rPr lang="en-GB" sz="2200" kern="1200" dirty="0"/>
            <a:t>Available to download from the Assessment tile on Moodle.</a:t>
          </a:r>
        </a:p>
      </dsp:txBody>
      <dsp:txXfrm>
        <a:off x="2039300" y="2059899"/>
        <a:ext cx="2338474" cy="1765627"/>
      </dsp:txXfrm>
    </dsp:sp>
    <dsp:sp modelId="{99201AF6-7199-4CA3-B0F8-757F1AB06443}">
      <dsp:nvSpPr>
        <dsp:cNvPr id="0" name=""/>
        <dsp:cNvSpPr/>
      </dsp:nvSpPr>
      <dsp:spPr>
        <a:xfrm>
          <a:off x="4377774" y="2059899"/>
          <a:ext cx="818834"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444500">
            <a:lnSpc>
              <a:spcPct val="100000"/>
            </a:lnSpc>
            <a:spcBef>
              <a:spcPct val="0"/>
            </a:spcBef>
            <a:spcAft>
              <a:spcPct val="35000"/>
            </a:spcAft>
            <a:buNone/>
          </a:pPr>
          <a:r>
            <a:rPr lang="en-GB" sz="1000" kern="1200" dirty="0"/>
            <a:t>.</a:t>
          </a:r>
          <a:endParaRPr lang="en-US" sz="1000" kern="1200" dirty="0"/>
        </a:p>
      </dsp:txBody>
      <dsp:txXfrm>
        <a:off x="4377774" y="2059899"/>
        <a:ext cx="818834" cy="176562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21/10/2024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If any students want to show their and receive general feedback, they must email it to the tutor and general feedback can be given where all can learn and benefit from the answer. Not 121, to prevent some students gaining more information/feedback than others.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445808-0A42-4057-92F6-5314E76B2A5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599853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u="none"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026FF73-A44C-4DFB-863E-463D2BFA142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562527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22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904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5707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10/21/2024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120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10/21/2024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01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10/21/2024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75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10/21/2024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568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7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987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364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902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10/21/2024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4390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3" Type="http://schemas.openxmlformats.org/officeDocument/2006/relationships/hyperlink" Target="https://pixabay.com/en/curly-flourish-spiral-swirl-158671/" TargetMode="External"/><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image" Target="../media/image9.sv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sites.google.com/new" TargetMode="Externa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9.svg"/></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svg"/><Relationship Id="rId7" Type="http://schemas.openxmlformats.org/officeDocument/2006/relationships/image" Target="../media/image20.svg"/><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svg"/><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moodle.uwtsd.ac.uk/enrol/index.php?id=10210"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svg"/><Relationship Id="rId7" Type="http://schemas.openxmlformats.org/officeDocument/2006/relationships/image" Target="../media/image20.svg"/><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svg"/><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3" Type="http://schemas.openxmlformats.org/officeDocument/2006/relationships/hyperlink" Target="https://pxhere.com/en/photo/1587939" TargetMode="External"/><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5.svg"/></Relationships>
</file>

<file path=ppt/slides/_rels/slide20.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27.PNG"/><Relationship Id="rId4" Type="http://schemas.openxmlformats.org/officeDocument/2006/relationships/image" Target="../media/image26.png"/></Relationships>
</file>

<file path=ppt/slides/_rels/slide21.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2.xml"/><Relationship Id="rId6" Type="http://schemas.openxmlformats.org/officeDocument/2006/relationships/hyperlink" Target="https://creativecommons.org/licenses/by-nc-sa/3.0/" TargetMode="External"/><Relationship Id="rId5" Type="http://schemas.openxmlformats.org/officeDocument/2006/relationships/hyperlink" Target="https://cat.xula.edu/food/brightspace-tip-60-eportfolios/" TargetMode="External"/><Relationship Id="rId4" Type="http://schemas.openxmlformats.org/officeDocument/2006/relationships/image" Target="../media/image32.jpg"/></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5.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6">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rincipal's Reflections: Leading in the Digital Age"/>
          <p:cNvPicPr>
            <a:picLocks noChangeAspect="1"/>
          </p:cNvPicPr>
          <p:nvPr/>
        </p:nvPicPr>
        <p:blipFill rotWithShape="1">
          <a:blip r:embed="rId2">
            <a:extLst>
              <a:ext uri="{28A0092B-C50C-407E-A947-70E740481C1C}">
                <a14:useLocalDpi xmlns:a14="http://schemas.microsoft.com/office/drawing/2010/main" val="0"/>
              </a:ext>
            </a:extLst>
          </a:blip>
          <a:srcRect l="1104" r="2852" b="1"/>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25" name="Freeform: Shape 28">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Freeform: Shape 30">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A2E17CD-796B-4186-8605-034F343B926E}"/>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GB" sz="4800" b="1" dirty="0">
                <a:cs typeface="Calibri Light"/>
              </a:rPr>
              <a:t>L4: Learning in the Digital Era</a:t>
            </a:r>
            <a:endParaRPr lang="en-US" sz="4800" dirty="0"/>
          </a:p>
        </p:txBody>
      </p:sp>
      <p:sp>
        <p:nvSpPr>
          <p:cNvPr id="3" name="Content Placeholder 2">
            <a:extLst>
              <a:ext uri="{FF2B5EF4-FFF2-40B4-BE49-F238E27FC236}">
                <a16:creationId xmlns:a16="http://schemas.microsoft.com/office/drawing/2014/main" id="{7B4F399D-AE01-4224-ADB2-3C2EA541805E}"/>
              </a:ext>
            </a:extLst>
          </p:cNvPr>
          <p:cNvSpPr>
            <a:spLocks noGrp="1"/>
          </p:cNvSpPr>
          <p:nvPr>
            <p:ph idx="1"/>
          </p:nvPr>
        </p:nvSpPr>
        <p:spPr>
          <a:xfrm>
            <a:off x="392256" y="4747919"/>
            <a:ext cx="4109085" cy="1208141"/>
          </a:xfrm>
        </p:spPr>
        <p:txBody>
          <a:bodyPr vert="horz" lIns="91440" tIns="45720" rIns="91440" bIns="45720" rtlCol="0">
            <a:normAutofit/>
          </a:bodyPr>
          <a:lstStyle/>
          <a:p>
            <a:pPr marL="0" indent="0">
              <a:buNone/>
            </a:pPr>
            <a:r>
              <a:rPr lang="en-GB" dirty="0"/>
              <a:t>Assignment 1: Task 4 e-Portfolio. </a:t>
            </a:r>
          </a:p>
          <a:p>
            <a:pPr marL="0" indent="0">
              <a:buNone/>
            </a:pPr>
            <a:endParaRPr lang="en-US" dirty="0"/>
          </a:p>
        </p:txBody>
      </p:sp>
      <p:sp>
        <p:nvSpPr>
          <p:cNvPr id="28" name="Rectangle 3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Content Placeholder 2">
            <a:extLst>
              <a:ext uri="{FF2B5EF4-FFF2-40B4-BE49-F238E27FC236}">
                <a16:creationId xmlns:a16="http://schemas.microsoft.com/office/drawing/2014/main" id="{3E59D016-A01A-4AC7-A9BB-2E4004751B8F}"/>
              </a:ext>
            </a:extLst>
          </p:cNvPr>
          <p:cNvSpPr txBox="1">
            <a:spLocks/>
          </p:cNvSpPr>
          <p:nvPr/>
        </p:nvSpPr>
        <p:spPr>
          <a:xfrm>
            <a:off x="467821" y="901940"/>
            <a:ext cx="3933306" cy="12081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000" dirty="0"/>
              <a:t>The foundations for success</a:t>
            </a:r>
            <a:r>
              <a:rPr lang="en-GB" sz="2000" dirty="0"/>
              <a:t>.</a:t>
            </a:r>
          </a:p>
        </p:txBody>
      </p:sp>
      <p:pic>
        <p:nvPicPr>
          <p:cNvPr id="4" name="Content Placeholder 4" descr="Wave Gesture with solid fill">
            <a:extLst>
              <a:ext uri="{FF2B5EF4-FFF2-40B4-BE49-F238E27FC236}">
                <a16:creationId xmlns:a16="http://schemas.microsoft.com/office/drawing/2014/main" id="{4B3EB22A-39E5-EECE-2A4D-BAA19D151A1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839261" y="2028652"/>
            <a:ext cx="1587607" cy="1587607"/>
          </a:xfrm>
          <a:prstGeom prst="rect">
            <a:avLst/>
          </a:prstGeom>
        </p:spPr>
      </p:pic>
    </p:spTree>
    <p:extLst>
      <p:ext uri="{BB962C8B-B14F-4D97-AF65-F5344CB8AC3E}">
        <p14:creationId xmlns:p14="http://schemas.microsoft.com/office/powerpoint/2010/main" val="3920361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3684CCF-CEBB-4D8E-A366-95E43D4C7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4CF858-4451-81DF-15A4-8FD42795D0DD}"/>
              </a:ext>
            </a:extLst>
          </p:cNvPr>
          <p:cNvSpPr>
            <a:spLocks noGrp="1"/>
          </p:cNvSpPr>
          <p:nvPr>
            <p:ph type="title"/>
          </p:nvPr>
        </p:nvSpPr>
        <p:spPr>
          <a:xfrm>
            <a:off x="189160" y="548377"/>
            <a:ext cx="5659447" cy="1325563"/>
          </a:xfrm>
        </p:spPr>
        <p:txBody>
          <a:bodyPr>
            <a:normAutofit/>
          </a:bodyPr>
          <a:lstStyle/>
          <a:p>
            <a:r>
              <a:rPr lang="en-GB" b="1" u="sng" dirty="0"/>
              <a:t>Introduction &amp; Overview</a:t>
            </a:r>
          </a:p>
        </p:txBody>
      </p:sp>
      <p:sp>
        <p:nvSpPr>
          <p:cNvPr id="3" name="Content Placeholder 2">
            <a:extLst>
              <a:ext uri="{FF2B5EF4-FFF2-40B4-BE49-F238E27FC236}">
                <a16:creationId xmlns:a16="http://schemas.microsoft.com/office/drawing/2014/main" id="{2365D468-1417-8D2A-445B-589E673AD731}"/>
              </a:ext>
            </a:extLst>
          </p:cNvPr>
          <p:cNvSpPr>
            <a:spLocks noGrp="1"/>
          </p:cNvSpPr>
          <p:nvPr>
            <p:ph idx="1"/>
          </p:nvPr>
        </p:nvSpPr>
        <p:spPr>
          <a:xfrm>
            <a:off x="480930" y="1834270"/>
            <a:ext cx="6380017" cy="2411541"/>
          </a:xfrm>
        </p:spPr>
        <p:txBody>
          <a:bodyPr>
            <a:normAutofit/>
          </a:bodyPr>
          <a:lstStyle/>
          <a:p>
            <a:pPr marL="514350" indent="-514350">
              <a:spcBef>
                <a:spcPts val="600"/>
              </a:spcBef>
              <a:buFont typeface="+mj-lt"/>
              <a:buAutoNum type="arabicPeriod"/>
            </a:pPr>
            <a:r>
              <a:rPr lang="en-GB" dirty="0"/>
              <a:t>Introduction &amp; Overview</a:t>
            </a:r>
          </a:p>
          <a:p>
            <a:pPr marL="514350" indent="-514350">
              <a:spcBef>
                <a:spcPts val="600"/>
              </a:spcBef>
              <a:buFont typeface="+mj-lt"/>
              <a:buAutoNum type="arabicPeriod"/>
            </a:pPr>
            <a:r>
              <a:rPr lang="en-GB" dirty="0"/>
              <a:t>Assignment 1 Task description</a:t>
            </a:r>
          </a:p>
          <a:p>
            <a:pPr marL="514350" indent="-514350">
              <a:spcBef>
                <a:spcPts val="600"/>
              </a:spcBef>
              <a:buFont typeface="+mj-lt"/>
              <a:buAutoNum type="arabicPeriod"/>
            </a:pPr>
            <a:r>
              <a:rPr lang="en-GB" dirty="0"/>
              <a:t>Assignment examples</a:t>
            </a:r>
            <a:endParaRPr lang="en-GB" b="1" dirty="0"/>
          </a:p>
          <a:p>
            <a:pPr marL="514350" indent="-514350">
              <a:spcBef>
                <a:spcPts val="600"/>
              </a:spcBef>
              <a:buFont typeface="+mj-lt"/>
              <a:buAutoNum type="arabicPeriod"/>
            </a:pPr>
            <a:r>
              <a:rPr lang="en-GB" b="1" dirty="0"/>
              <a:t>Task 4a: Create an Online e-Portfolio.</a:t>
            </a:r>
          </a:p>
          <a:p>
            <a:pPr marL="514350" indent="-514350">
              <a:spcBef>
                <a:spcPts val="600"/>
              </a:spcBef>
              <a:buFont typeface="+mj-lt"/>
              <a:buAutoNum type="arabicPeriod"/>
            </a:pPr>
            <a:r>
              <a:rPr lang="en-GB" dirty="0"/>
              <a:t>Tutorial Activity: e-Portfolio.</a:t>
            </a:r>
          </a:p>
          <a:p>
            <a:pPr>
              <a:spcBef>
                <a:spcPts val="600"/>
              </a:spcBef>
            </a:pPr>
            <a:endParaRPr lang="en-GB" dirty="0"/>
          </a:p>
        </p:txBody>
      </p:sp>
      <p:pic>
        <p:nvPicPr>
          <p:cNvPr id="9" name="Picture 8" descr="Group of students working in library">
            <a:extLst>
              <a:ext uri="{FF2B5EF4-FFF2-40B4-BE49-F238E27FC236}">
                <a16:creationId xmlns:a16="http://schemas.microsoft.com/office/drawing/2014/main" id="{3F074F17-D4C1-3A5F-B140-6D7BC95213F9}"/>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7424" r="19922" b="-3"/>
          <a:stretch/>
        </p:blipFill>
        <p:spPr>
          <a:xfrm>
            <a:off x="6863996" y="3154859"/>
            <a:ext cx="4030579" cy="3703141"/>
          </a:xfrm>
          <a:custGeom>
            <a:avLst/>
            <a:gdLst/>
            <a:ahLst/>
            <a:cxnLst/>
            <a:rect l="l" t="t" r="r" b="b"/>
            <a:pathLst>
              <a:path w="4030579" h="3703141">
                <a:moveTo>
                  <a:pt x="2015289" y="0"/>
                </a:moveTo>
                <a:cubicBezTo>
                  <a:pt x="3128303" y="0"/>
                  <a:pt x="4030579" y="902277"/>
                  <a:pt x="4030579" y="2015290"/>
                </a:cubicBezTo>
                <a:cubicBezTo>
                  <a:pt x="4030579" y="2710923"/>
                  <a:pt x="3678127" y="3324237"/>
                  <a:pt x="3142057" y="3686399"/>
                </a:cubicBezTo>
                <a:lnTo>
                  <a:pt x="3114499" y="3703141"/>
                </a:lnTo>
                <a:lnTo>
                  <a:pt x="916080" y="3703141"/>
                </a:lnTo>
                <a:lnTo>
                  <a:pt x="888522" y="3686399"/>
                </a:lnTo>
                <a:cubicBezTo>
                  <a:pt x="352452" y="3324237"/>
                  <a:pt x="0" y="2710923"/>
                  <a:pt x="0" y="2015290"/>
                </a:cubicBezTo>
                <a:cubicBezTo>
                  <a:pt x="0" y="902277"/>
                  <a:pt x="902277" y="0"/>
                  <a:pt x="2015289" y="0"/>
                </a:cubicBezTo>
                <a:close/>
              </a:path>
            </a:pathLst>
          </a:custGeom>
        </p:spPr>
      </p:pic>
      <p:sp>
        <p:nvSpPr>
          <p:cNvPr id="17" name="Arc 16">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10869" y="-729072"/>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7" name="Picture 6" descr="Child writing on a notebook">
            <a:extLst>
              <a:ext uri="{FF2B5EF4-FFF2-40B4-BE49-F238E27FC236}">
                <a16:creationId xmlns:a16="http://schemas.microsoft.com/office/drawing/2014/main" id="{E6538224-2F70-7B82-0997-8921A2297C2F}"/>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8300" r="13604" b="4"/>
          <a:stretch/>
        </p:blipFill>
        <p:spPr>
          <a:xfrm>
            <a:off x="63058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pic>
        <p:nvPicPr>
          <p:cNvPr id="5" name="Picture 4" descr="Woman reading a book">
            <a:extLst>
              <a:ext uri="{FF2B5EF4-FFF2-40B4-BE49-F238E27FC236}">
                <a16:creationId xmlns:a16="http://schemas.microsoft.com/office/drawing/2014/main" id="{D22E44FE-5389-EC9B-3868-2B682A354643}"/>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32279" r="25309" b="-3"/>
          <a:stretch/>
        </p:blipFill>
        <p:spPr>
          <a:xfrm>
            <a:off x="9933462" y="372217"/>
            <a:ext cx="2258539" cy="3554668"/>
          </a:xfrm>
          <a:custGeom>
            <a:avLst/>
            <a:gdLst/>
            <a:ahLst/>
            <a:cxnLst/>
            <a:rect l="l" t="t" r="r" b="b"/>
            <a:pathLst>
              <a:path w="2258539" h="3554668">
                <a:moveTo>
                  <a:pt x="1777334" y="0"/>
                </a:moveTo>
                <a:cubicBezTo>
                  <a:pt x="1900033" y="0"/>
                  <a:pt x="2019829" y="12434"/>
                  <a:pt x="2135529" y="36109"/>
                </a:cubicBezTo>
                <a:lnTo>
                  <a:pt x="2258539" y="67738"/>
                </a:lnTo>
                <a:lnTo>
                  <a:pt x="2258539" y="3486930"/>
                </a:lnTo>
                <a:lnTo>
                  <a:pt x="2135529" y="3518559"/>
                </a:lnTo>
                <a:cubicBezTo>
                  <a:pt x="2019829" y="3542235"/>
                  <a:pt x="1900033" y="3554668"/>
                  <a:pt x="1777334" y="3554668"/>
                </a:cubicBezTo>
                <a:cubicBezTo>
                  <a:pt x="795739" y="3554668"/>
                  <a:pt x="0" y="2758929"/>
                  <a:pt x="0" y="1777334"/>
                </a:cubicBezTo>
                <a:cubicBezTo>
                  <a:pt x="0" y="795740"/>
                  <a:pt x="795739" y="0"/>
                  <a:pt x="1777334" y="0"/>
                </a:cubicBezTo>
                <a:close/>
              </a:path>
            </a:pathLst>
          </a:custGeom>
        </p:spPr>
      </p:pic>
    </p:spTree>
    <p:extLst>
      <p:ext uri="{BB962C8B-B14F-4D97-AF65-F5344CB8AC3E}">
        <p14:creationId xmlns:p14="http://schemas.microsoft.com/office/powerpoint/2010/main" val="28496122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AD1CF-49A2-543A-6675-60177F02B4A1}"/>
              </a:ext>
            </a:extLst>
          </p:cNvPr>
          <p:cNvSpPr>
            <a:spLocks noGrp="1"/>
          </p:cNvSpPr>
          <p:nvPr>
            <p:ph type="title"/>
          </p:nvPr>
        </p:nvSpPr>
        <p:spPr/>
        <p:txBody>
          <a:bodyPr/>
          <a:lstStyle/>
          <a:p>
            <a:r>
              <a:rPr lang="en-GB" b="1" u="sng" dirty="0"/>
              <a:t>Assignment 1 description</a:t>
            </a:r>
          </a:p>
        </p:txBody>
      </p:sp>
      <p:sp>
        <p:nvSpPr>
          <p:cNvPr id="3" name="Content Placeholder 2">
            <a:extLst>
              <a:ext uri="{FF2B5EF4-FFF2-40B4-BE49-F238E27FC236}">
                <a16:creationId xmlns:a16="http://schemas.microsoft.com/office/drawing/2014/main" id="{05807388-74DA-2A95-BEBC-FD34C4358802}"/>
              </a:ext>
            </a:extLst>
          </p:cNvPr>
          <p:cNvSpPr>
            <a:spLocks noGrp="1"/>
          </p:cNvSpPr>
          <p:nvPr>
            <p:ph idx="1"/>
          </p:nvPr>
        </p:nvSpPr>
        <p:spPr>
          <a:xfrm>
            <a:off x="685799" y="1676852"/>
            <a:ext cx="10515600" cy="4351338"/>
          </a:xfrm>
        </p:spPr>
        <p:txBody>
          <a:bodyPr>
            <a:normAutofit/>
          </a:bodyPr>
          <a:lstStyle/>
          <a:p>
            <a:r>
              <a:rPr lang="en-GB" b="1" dirty="0">
                <a:effectLst/>
                <a:latin typeface="Arial" panose="020B0604020202020204" pitchFamily="34" charset="0"/>
                <a:ea typeface="Times New Roman" panose="02020603050405020304" pitchFamily="18" charset="0"/>
              </a:rPr>
              <a:t>Create an ‘Online e-portfolio’ that include your answers to each of the 4 tasks.</a:t>
            </a:r>
            <a:r>
              <a:rPr lang="en-GB" dirty="0">
                <a:effectLst/>
                <a:latin typeface="Arial" panose="020B0604020202020204" pitchFamily="34" charset="0"/>
                <a:ea typeface="Times New Roman" panose="02020603050405020304" pitchFamily="18" charset="0"/>
              </a:rPr>
              <a:t> </a:t>
            </a:r>
          </a:p>
          <a:p>
            <a:r>
              <a:rPr lang="en-GB" dirty="0">
                <a:effectLst/>
                <a:latin typeface="Arial" panose="020B0604020202020204" pitchFamily="34" charset="0"/>
                <a:ea typeface="Times New Roman" panose="02020603050405020304" pitchFamily="18" charset="0"/>
              </a:rPr>
              <a:t>Include several citations in each task answer and a list of references at the end of each task.</a:t>
            </a:r>
          </a:p>
          <a:p>
            <a:r>
              <a:rPr lang="en-GB" dirty="0">
                <a:latin typeface="Arial" panose="020B0604020202020204" pitchFamily="34" charset="0"/>
              </a:rPr>
              <a:t>Each page in the e-portfolio can have it’s own reference list at the bottom of the page.</a:t>
            </a:r>
            <a:endParaRPr lang="en-GB" dirty="0"/>
          </a:p>
        </p:txBody>
      </p:sp>
      <p:grpSp>
        <p:nvGrpSpPr>
          <p:cNvPr id="4" name="Group 3">
            <a:extLst>
              <a:ext uri="{FF2B5EF4-FFF2-40B4-BE49-F238E27FC236}">
                <a16:creationId xmlns:a16="http://schemas.microsoft.com/office/drawing/2014/main" id="{F8A11917-957D-BA4B-B981-1A2DD845A368}"/>
              </a:ext>
            </a:extLst>
          </p:cNvPr>
          <p:cNvGrpSpPr/>
          <p:nvPr/>
        </p:nvGrpSpPr>
        <p:grpSpPr>
          <a:xfrm>
            <a:off x="380999" y="537626"/>
            <a:ext cx="457201" cy="980560"/>
            <a:chOff x="221907" y="374435"/>
            <a:chExt cx="457201" cy="980560"/>
          </a:xfrm>
        </p:grpSpPr>
        <p:sp>
          <p:nvSpPr>
            <p:cNvPr id="5" name="Rectangle 4">
              <a:extLst>
                <a:ext uri="{FF2B5EF4-FFF2-40B4-BE49-F238E27FC236}">
                  <a16:creationId xmlns:a16="http://schemas.microsoft.com/office/drawing/2014/main" id="{2E784C07-C9A1-4DE9-06B4-2EA6F6C8FB0C}"/>
                </a:ext>
              </a:extLst>
            </p:cNvPr>
            <p:cNvSpPr/>
            <p:nvPr/>
          </p:nvSpPr>
          <p:spPr>
            <a:xfrm>
              <a:off x="221907" y="374435"/>
              <a:ext cx="132835" cy="9805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C77153AF-1EA0-1537-10ED-C702B0D7F55E}"/>
                </a:ext>
              </a:extLst>
            </p:cNvPr>
            <p:cNvSpPr/>
            <p:nvPr/>
          </p:nvSpPr>
          <p:spPr>
            <a:xfrm>
              <a:off x="393872" y="514219"/>
              <a:ext cx="132835" cy="71669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75B2D5F3-9720-3940-9C0F-5989D5C3E136}"/>
                </a:ext>
              </a:extLst>
            </p:cNvPr>
            <p:cNvSpPr/>
            <p:nvPr/>
          </p:nvSpPr>
          <p:spPr>
            <a:xfrm>
              <a:off x="565839" y="666619"/>
              <a:ext cx="113269" cy="44548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8" name="Picture 7">
            <a:extLst>
              <a:ext uri="{FF2B5EF4-FFF2-40B4-BE49-F238E27FC236}">
                <a16:creationId xmlns:a16="http://schemas.microsoft.com/office/drawing/2014/main" id="{8EEA53EE-EEC0-AEC3-8AB1-B451BB2749D7}"/>
              </a:ext>
            </a:extLst>
          </p:cNvPr>
          <p:cNvPicPr>
            <a:picLocks noChangeAspect="1"/>
          </p:cNvPicPr>
          <p:nvPr/>
        </p:nvPicPr>
        <p:blipFill>
          <a:blip r:embed="rId2">
            <a:lum bright="70000" contrast="-70000"/>
            <a:alphaModFix amt="20000"/>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91300" y="64094"/>
            <a:ext cx="5600700" cy="6858000"/>
          </a:xfrm>
          <a:prstGeom prst="rect">
            <a:avLst/>
          </a:prstGeom>
        </p:spPr>
      </p:pic>
      <p:pic>
        <p:nvPicPr>
          <p:cNvPr id="10" name="Graphic 9" descr="Remote learning language with solid fill">
            <a:extLst>
              <a:ext uri="{FF2B5EF4-FFF2-40B4-BE49-F238E27FC236}">
                <a16:creationId xmlns:a16="http://schemas.microsoft.com/office/drawing/2014/main" id="{53D96970-0217-EF41-5FC6-7959882191D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759224" y="4347770"/>
            <a:ext cx="2574324" cy="2574324"/>
          </a:xfrm>
          <a:prstGeom prst="rect">
            <a:avLst/>
          </a:prstGeom>
        </p:spPr>
      </p:pic>
    </p:spTree>
    <p:extLst>
      <p:ext uri="{BB962C8B-B14F-4D97-AF65-F5344CB8AC3E}">
        <p14:creationId xmlns:p14="http://schemas.microsoft.com/office/powerpoint/2010/main" val="24099069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557460" y="478024"/>
            <a:ext cx="9784080" cy="980073"/>
          </a:xfrm>
          <a:ln>
            <a:solidFill>
              <a:schemeClr val="tx1"/>
            </a:solidFill>
          </a:ln>
        </p:spPr>
        <p:txBody>
          <a:bodyPr>
            <a:normAutofit/>
          </a:bodyPr>
          <a:lstStyle/>
          <a:p>
            <a:r>
              <a:rPr lang="en-GB" sz="5400" dirty="0"/>
              <a:t>Show: Assignment examples</a:t>
            </a:r>
          </a:p>
        </p:txBody>
      </p:sp>
      <p:sp>
        <p:nvSpPr>
          <p:cNvPr id="6" name="Content Placeholder 5">
            <a:extLst>
              <a:ext uri="{FF2B5EF4-FFF2-40B4-BE49-F238E27FC236}">
                <a16:creationId xmlns:a16="http://schemas.microsoft.com/office/drawing/2014/main" id="{AFE421AD-2E0E-4236-B136-2A30F9042B40}"/>
              </a:ext>
            </a:extLst>
          </p:cNvPr>
          <p:cNvSpPr>
            <a:spLocks noGrp="1"/>
          </p:cNvSpPr>
          <p:nvPr>
            <p:ph idx="1"/>
          </p:nvPr>
        </p:nvSpPr>
        <p:spPr>
          <a:xfrm>
            <a:off x="557460" y="2019364"/>
            <a:ext cx="7066916" cy="4206240"/>
          </a:xfrm>
        </p:spPr>
        <p:txBody>
          <a:bodyPr>
            <a:normAutofit/>
          </a:bodyPr>
          <a:lstStyle/>
          <a:p>
            <a:pPr marL="0" lvl="0" indent="0">
              <a:buNone/>
            </a:pPr>
            <a:r>
              <a:rPr lang="en-GB" sz="3600" dirty="0">
                <a:solidFill>
                  <a:schemeClr val="bg1"/>
                </a:solidFill>
                <a:effectLst/>
                <a:highlight>
                  <a:srgbClr val="FFFF00"/>
                </a:highlight>
                <a:latin typeface="+mn-lt"/>
                <a:ea typeface="Times New Roman" panose="02020603050405020304" pitchFamily="18" charset="0"/>
              </a:rPr>
              <a:t>Tutor note:</a:t>
            </a:r>
            <a:r>
              <a:rPr lang="en-GB" sz="3600" dirty="0">
                <a:solidFill>
                  <a:schemeClr val="bg1"/>
                </a:solidFill>
                <a:effectLst/>
                <a:latin typeface="+mn-lt"/>
                <a:ea typeface="Times New Roman" panose="02020603050405020304" pitchFamily="18" charset="0"/>
              </a:rPr>
              <a:t> </a:t>
            </a:r>
            <a:r>
              <a:rPr lang="en-GB" sz="3600" dirty="0">
                <a:effectLst/>
                <a:latin typeface="+mn-lt"/>
                <a:ea typeface="Times New Roman" panose="02020603050405020304" pitchFamily="18" charset="0"/>
              </a:rPr>
              <a:t>Show 1/2 Assignment examples from previous submissions.</a:t>
            </a:r>
          </a:p>
        </p:txBody>
      </p:sp>
      <p:pic>
        <p:nvPicPr>
          <p:cNvPr id="36" name="Picture 35" descr="Colourful adhesive taps and pen on open notebook">
            <a:extLst>
              <a:ext uri="{FF2B5EF4-FFF2-40B4-BE49-F238E27FC236}">
                <a16:creationId xmlns:a16="http://schemas.microsoft.com/office/drawing/2014/main" id="{B180AA25-3E58-0953-826D-4F0677B00B62}"/>
              </a:ext>
            </a:extLst>
          </p:cNvPr>
          <p:cNvPicPr>
            <a:picLocks noChangeAspect="1"/>
          </p:cNvPicPr>
          <p:nvPr/>
        </p:nvPicPr>
        <p:blipFill rotWithShape="1">
          <a:blip r:embed="rId2"/>
          <a:srcRect r="42444" b="-2"/>
          <a:stretch/>
        </p:blipFill>
        <p:spPr>
          <a:xfrm>
            <a:off x="7748361" y="1604498"/>
            <a:ext cx="4342220" cy="5035972"/>
          </a:xfrm>
          <a:prstGeom prst="rect">
            <a:avLst/>
          </a:prstGeom>
        </p:spPr>
      </p:pic>
    </p:spTree>
    <p:extLst>
      <p:ext uri="{BB962C8B-B14F-4D97-AF65-F5344CB8AC3E}">
        <p14:creationId xmlns:p14="http://schemas.microsoft.com/office/powerpoint/2010/main" val="32528161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926439" y="722017"/>
            <a:ext cx="10782230" cy="1454051"/>
          </a:xfrm>
        </p:spPr>
        <p:txBody>
          <a:bodyPr>
            <a:noAutofit/>
          </a:bodyPr>
          <a:lstStyle/>
          <a:p>
            <a:r>
              <a:rPr lang="en-GB" sz="4800" b="1" u="sng" dirty="0">
                <a:solidFill>
                  <a:schemeClr val="tx2"/>
                </a:solidFill>
              </a:rPr>
              <a:t>Assignment 1: Task 4a </a:t>
            </a:r>
            <a:r>
              <a:rPr lang="en-GB" b="1" u="sng" dirty="0">
                <a:solidFill>
                  <a:schemeClr val="tx2"/>
                </a:solidFill>
              </a:rPr>
              <a:t> - </a:t>
            </a:r>
            <a:r>
              <a:rPr lang="en-GB" b="1" u="sng" dirty="0"/>
              <a:t>E-Portfolio creation:</a:t>
            </a:r>
            <a:br>
              <a:rPr lang="en-GB" sz="4800" b="1" u="sng" dirty="0"/>
            </a:br>
            <a:endParaRPr lang="en-GB" sz="4800"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643584" y="1723506"/>
            <a:ext cx="10621977" cy="4290937"/>
          </a:xfrm>
        </p:spPr>
        <p:txBody>
          <a:bodyPr anchor="t">
            <a:noAutofit/>
          </a:bodyPr>
          <a:lstStyle/>
          <a:p>
            <a:pPr marL="285750" indent="-285750">
              <a:lnSpc>
                <a:spcPct val="115000"/>
              </a:lnSpc>
              <a:buFont typeface="+mj-lt"/>
              <a:buAutoNum type="alphaLcParenR"/>
            </a:pPr>
            <a:r>
              <a:rPr lang="en-GB" sz="2400" b="1" dirty="0">
                <a:effectLst/>
                <a:latin typeface="Arial" panose="020B0604020202020204" pitchFamily="34" charset="0"/>
                <a:ea typeface="Times New Roman" panose="02020603050405020304" pitchFamily="18" charset="0"/>
                <a:cs typeface="Arial" panose="020B0604020202020204" pitchFamily="34" charset="0"/>
              </a:rPr>
              <a:t>Create an Online e-portfolio</a:t>
            </a:r>
            <a:r>
              <a:rPr lang="en-GB" sz="2400" dirty="0">
                <a:effectLst/>
                <a:latin typeface="Arial" panose="020B0604020202020204" pitchFamily="34" charset="0"/>
                <a:ea typeface="Times New Roman" panose="02020603050405020304" pitchFamily="18" charset="0"/>
                <a:cs typeface="Arial" panose="020B0604020202020204" pitchFamily="34" charset="0"/>
              </a:rPr>
              <a:t> with a page for each task answer.</a:t>
            </a:r>
          </a:p>
          <a:p>
            <a:pPr>
              <a:lnSpc>
                <a:spcPct val="115000"/>
              </a:lnSpc>
            </a:pPr>
            <a:r>
              <a:rPr lang="en-GB" sz="2200" dirty="0">
                <a:effectLst/>
                <a:latin typeface="Arial" panose="020B0604020202020204" pitchFamily="34" charset="0"/>
                <a:ea typeface="Times New Roman" panose="02020603050405020304" pitchFamily="18" charset="0"/>
                <a:cs typeface="Arial" panose="020B0604020202020204" pitchFamily="34" charset="0"/>
              </a:rPr>
              <a:t>Choose the platform to create your Online e-portfolio (e.g. a free Online Website builder such as Google Sites, </a:t>
            </a:r>
            <a:r>
              <a:rPr lang="en-GB" sz="2200" dirty="0" err="1">
                <a:effectLst/>
                <a:latin typeface="Arial" panose="020B0604020202020204" pitchFamily="34" charset="0"/>
                <a:ea typeface="Times New Roman" panose="02020603050405020304" pitchFamily="18" charset="0"/>
                <a:cs typeface="Arial" panose="020B0604020202020204" pitchFamily="34" charset="0"/>
              </a:rPr>
              <a:t>Wix</a:t>
            </a:r>
            <a:r>
              <a:rPr lang="en-GB" sz="2200" dirty="0">
                <a:effectLst/>
                <a:latin typeface="Arial" panose="020B0604020202020204" pitchFamily="34" charset="0"/>
                <a:ea typeface="Times New Roman" panose="02020603050405020304" pitchFamily="18" charset="0"/>
                <a:cs typeface="Arial" panose="020B0604020202020204" pitchFamily="34" charset="0"/>
              </a:rPr>
              <a:t>, Weebly, or an Office 365 App. such as OneNote).  </a:t>
            </a:r>
          </a:p>
          <a:p>
            <a:pPr>
              <a:lnSpc>
                <a:spcPct val="115000"/>
              </a:lnSpc>
            </a:pPr>
            <a:r>
              <a:rPr lang="en-GB" sz="2200" dirty="0">
                <a:effectLst/>
                <a:latin typeface="Arial" panose="020B0604020202020204" pitchFamily="34" charset="0"/>
                <a:ea typeface="Times New Roman" panose="02020603050405020304" pitchFamily="18" charset="0"/>
                <a:cs typeface="Arial" panose="020B0604020202020204" pitchFamily="34" charset="0"/>
              </a:rPr>
              <a:t>Whichever method you choose, you must ensure your tutor is able to easily view your portfolio online and all the task elements for marking purposes.</a:t>
            </a:r>
            <a:endParaRPr lang="en-GB" sz="22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15000"/>
              </a:lnSpc>
              <a:buFont typeface="Symbol" panose="05050102010706020507" pitchFamily="18" charset="2"/>
              <a:buChar char=""/>
            </a:pPr>
            <a:r>
              <a:rPr lang="en-GB" sz="2200" dirty="0">
                <a:effectLst/>
                <a:latin typeface="Arial" panose="020B0604020202020204" pitchFamily="34" charset="0"/>
                <a:ea typeface="Times New Roman" panose="02020603050405020304" pitchFamily="18" charset="0"/>
                <a:cs typeface="Arial" panose="020B0604020202020204" pitchFamily="34" charset="0"/>
              </a:rPr>
              <a:t>Your e-portfolio should have a welcome/title page, and the Assignment task answers. </a:t>
            </a:r>
          </a:p>
          <a:p>
            <a:pPr lvl="1">
              <a:lnSpc>
                <a:spcPct val="115000"/>
              </a:lnSpc>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Arial" panose="020B0604020202020204" pitchFamily="34" charset="0"/>
              </a:rPr>
              <a:t>Text-based answers for e.g. task 1 and task 3 should largely be included in the e-portfolio in text format, as opposed to screen shots. Task 2 and task 4 largely image based for the Poster and Mind-Map, with some text as requested by the task.</a:t>
            </a: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Arc 10">
            <a:extLst>
              <a:ext uri="{FF2B5EF4-FFF2-40B4-BE49-F238E27FC236}">
                <a16:creationId xmlns:a16="http://schemas.microsoft.com/office/drawing/2014/main" id="{9B2DA52A-906D-4009-B2E0-3F86DFCE314D}"/>
              </a:ext>
            </a:extLst>
          </p:cNvPr>
          <p:cNvSpPr/>
          <p:nvPr/>
        </p:nvSpPr>
        <p:spPr>
          <a:xfrm rot="7949683">
            <a:off x="8241874" y="3143138"/>
            <a:ext cx="4279135" cy="3255394"/>
          </a:xfrm>
          <a:prstGeom prst="arc">
            <a:avLst>
              <a:gd name="adj1" fmla="val 14055120"/>
              <a:gd name="adj2" fmla="val 20174610"/>
            </a:avLst>
          </a:prstGeom>
          <a:noFill/>
          <a:ln w="76200">
            <a:solidFill>
              <a:srgbClr val="FFFF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nvGrpSpPr>
          <p:cNvPr id="4" name="Group 3">
            <a:extLst>
              <a:ext uri="{FF2B5EF4-FFF2-40B4-BE49-F238E27FC236}">
                <a16:creationId xmlns:a16="http://schemas.microsoft.com/office/drawing/2014/main" id="{72FD254F-D2E7-796A-42F0-D9A15A311572}"/>
              </a:ext>
            </a:extLst>
          </p:cNvPr>
          <p:cNvGrpSpPr/>
          <p:nvPr/>
        </p:nvGrpSpPr>
        <p:grpSpPr>
          <a:xfrm>
            <a:off x="327810" y="689159"/>
            <a:ext cx="457201" cy="980560"/>
            <a:chOff x="221907" y="374435"/>
            <a:chExt cx="457201" cy="980560"/>
          </a:xfrm>
        </p:grpSpPr>
        <p:sp>
          <p:nvSpPr>
            <p:cNvPr id="6" name="Rectangle 5">
              <a:extLst>
                <a:ext uri="{FF2B5EF4-FFF2-40B4-BE49-F238E27FC236}">
                  <a16:creationId xmlns:a16="http://schemas.microsoft.com/office/drawing/2014/main" id="{6291D4E4-849D-3445-CD6D-7837C05499E8}"/>
                </a:ext>
              </a:extLst>
            </p:cNvPr>
            <p:cNvSpPr/>
            <p:nvPr/>
          </p:nvSpPr>
          <p:spPr>
            <a:xfrm>
              <a:off x="221907" y="374435"/>
              <a:ext cx="132835" cy="9805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894B5349-8914-210C-399A-47451A279D1C}"/>
                </a:ext>
              </a:extLst>
            </p:cNvPr>
            <p:cNvSpPr/>
            <p:nvPr/>
          </p:nvSpPr>
          <p:spPr>
            <a:xfrm>
              <a:off x="393872" y="514219"/>
              <a:ext cx="132835" cy="71669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E4F8FAB3-618E-389F-A0FB-EA3E815CD2B1}"/>
                </a:ext>
              </a:extLst>
            </p:cNvPr>
            <p:cNvSpPr/>
            <p:nvPr/>
          </p:nvSpPr>
          <p:spPr>
            <a:xfrm>
              <a:off x="565839" y="666619"/>
              <a:ext cx="113269" cy="44548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31807054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871021" y="129365"/>
            <a:ext cx="9127458" cy="1454051"/>
          </a:xfrm>
        </p:spPr>
        <p:txBody>
          <a:bodyPr>
            <a:noAutofit/>
          </a:bodyPr>
          <a:lstStyle/>
          <a:p>
            <a:r>
              <a:rPr lang="en-GB" sz="5400" u="sng" dirty="0"/>
              <a:t>Tutor: demo</a:t>
            </a:r>
            <a:endParaRPr lang="en-GB" sz="4900"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595537" y="1468908"/>
            <a:ext cx="11000926" cy="5052686"/>
          </a:xfrm>
        </p:spPr>
        <p:txBody>
          <a:bodyPr anchor="t">
            <a:noAutofit/>
          </a:bodyPr>
          <a:lstStyle/>
          <a:p>
            <a:pPr marL="0" indent="0">
              <a:buNone/>
            </a:pPr>
            <a:r>
              <a:rPr lang="en-GB" sz="3200" dirty="0"/>
              <a:t>How to create pages and add task answers using:</a:t>
            </a:r>
          </a:p>
          <a:p>
            <a:pPr marL="457200" indent="-457200">
              <a:buFont typeface="+mj-lt"/>
              <a:buAutoNum type="arabicPeriod"/>
            </a:pPr>
            <a:r>
              <a:rPr lang="en-GB" sz="3200" dirty="0"/>
              <a:t>DEMO: </a:t>
            </a:r>
            <a:r>
              <a:rPr lang="en-GB" sz="3200" dirty="0">
                <a:solidFill>
                  <a:srgbClr val="3333CC"/>
                </a:solidFill>
                <a:hlinkClick r:id="rId2">
                  <a:extLst>
                    <a:ext uri="{A12FA001-AC4F-418D-AE19-62706E023703}">
                      <ahyp:hlinkClr xmlns:ahyp="http://schemas.microsoft.com/office/drawing/2018/hyperlinkcolor" val="tx"/>
                    </a:ext>
                  </a:extLst>
                </a:hlinkClick>
              </a:rPr>
              <a:t>Google Sites</a:t>
            </a:r>
            <a:r>
              <a:rPr lang="en-GB" sz="3200" dirty="0">
                <a:solidFill>
                  <a:srgbClr val="3333CC"/>
                </a:solidFill>
              </a:rPr>
              <a:t> </a:t>
            </a:r>
            <a:r>
              <a:rPr lang="en-GB" sz="3200" dirty="0"/>
              <a:t>portfolio creation + sharing.</a:t>
            </a:r>
          </a:p>
          <a:p>
            <a:pPr lvl="1"/>
            <a:r>
              <a:rPr lang="en-GB" sz="2800" dirty="0"/>
              <a:t>+ Show how to </a:t>
            </a:r>
            <a:r>
              <a:rPr lang="en-GB" sz="2800" b="1" dirty="0"/>
              <a:t>publish</a:t>
            </a:r>
            <a:r>
              <a:rPr lang="en-GB" sz="2800" dirty="0"/>
              <a:t>.</a:t>
            </a:r>
          </a:p>
          <a:p>
            <a:pPr marL="514350" indent="-514350">
              <a:buFont typeface="+mj-lt"/>
              <a:buAutoNum type="arabicPeriod"/>
            </a:pPr>
            <a:r>
              <a:rPr lang="en-GB" sz="3200" dirty="0"/>
              <a:t>DEMO: </a:t>
            </a:r>
            <a:r>
              <a:rPr lang="en-GB" sz="3200" dirty="0">
                <a:solidFill>
                  <a:srgbClr val="3333CC"/>
                </a:solidFill>
              </a:rPr>
              <a:t>Microsoft OneNote</a:t>
            </a:r>
            <a:r>
              <a:rPr lang="en-GB" sz="3200" dirty="0"/>
              <a:t> portfolio creation + sharing.</a:t>
            </a:r>
          </a:p>
          <a:p>
            <a:pPr lvl="1"/>
            <a:r>
              <a:rPr lang="en-GB" sz="2800" dirty="0"/>
              <a:t>+ Show how to File&gt;</a:t>
            </a:r>
            <a:r>
              <a:rPr lang="en-GB" sz="2800" b="1" dirty="0"/>
              <a:t>Share</a:t>
            </a:r>
            <a:r>
              <a:rPr lang="en-GB" sz="2800" dirty="0"/>
              <a:t>&gt;Settings(Gear)&gt;Anyone&gt; </a:t>
            </a:r>
            <a:r>
              <a:rPr lang="en-GB" sz="2800" dirty="0">
                <a:solidFill>
                  <a:srgbClr val="3333CC"/>
                </a:solidFill>
                <a:highlight>
                  <a:srgbClr val="FFFF00"/>
                </a:highlight>
              </a:rPr>
              <a:t>APPLY</a:t>
            </a:r>
            <a:r>
              <a:rPr lang="en-GB" sz="2800" dirty="0">
                <a:highlight>
                  <a:srgbClr val="FFFF00"/>
                </a:highlight>
              </a:rPr>
              <a:t>.</a:t>
            </a: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Arc 10">
            <a:extLst>
              <a:ext uri="{FF2B5EF4-FFF2-40B4-BE49-F238E27FC236}">
                <a16:creationId xmlns:a16="http://schemas.microsoft.com/office/drawing/2014/main" id="{9B2DA52A-906D-4009-B2E0-3F86DFCE314D}"/>
              </a:ext>
            </a:extLst>
          </p:cNvPr>
          <p:cNvSpPr/>
          <p:nvPr/>
        </p:nvSpPr>
        <p:spPr>
          <a:xfrm rot="7949683">
            <a:off x="8241874" y="3143138"/>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nvGrpSpPr>
          <p:cNvPr id="4" name="Group 3">
            <a:extLst>
              <a:ext uri="{FF2B5EF4-FFF2-40B4-BE49-F238E27FC236}">
                <a16:creationId xmlns:a16="http://schemas.microsoft.com/office/drawing/2014/main" id="{72FD254F-D2E7-796A-42F0-D9A15A311572}"/>
              </a:ext>
            </a:extLst>
          </p:cNvPr>
          <p:cNvGrpSpPr/>
          <p:nvPr/>
        </p:nvGrpSpPr>
        <p:grpSpPr>
          <a:xfrm>
            <a:off x="366784" y="358262"/>
            <a:ext cx="457201" cy="980560"/>
            <a:chOff x="221907" y="374435"/>
            <a:chExt cx="457201" cy="980560"/>
          </a:xfrm>
        </p:grpSpPr>
        <p:sp>
          <p:nvSpPr>
            <p:cNvPr id="6" name="Rectangle 5">
              <a:extLst>
                <a:ext uri="{FF2B5EF4-FFF2-40B4-BE49-F238E27FC236}">
                  <a16:creationId xmlns:a16="http://schemas.microsoft.com/office/drawing/2014/main" id="{6291D4E4-849D-3445-CD6D-7837C05499E8}"/>
                </a:ext>
              </a:extLst>
            </p:cNvPr>
            <p:cNvSpPr/>
            <p:nvPr/>
          </p:nvSpPr>
          <p:spPr>
            <a:xfrm>
              <a:off x="221907" y="374435"/>
              <a:ext cx="132835" cy="9805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894B5349-8914-210C-399A-47451A279D1C}"/>
                </a:ext>
              </a:extLst>
            </p:cNvPr>
            <p:cNvSpPr/>
            <p:nvPr/>
          </p:nvSpPr>
          <p:spPr>
            <a:xfrm>
              <a:off x="393872" y="514219"/>
              <a:ext cx="132835" cy="71669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E4F8FAB3-618E-389F-A0FB-EA3E815CD2B1}"/>
                </a:ext>
              </a:extLst>
            </p:cNvPr>
            <p:cNvSpPr/>
            <p:nvPr/>
          </p:nvSpPr>
          <p:spPr>
            <a:xfrm>
              <a:off x="565839" y="666619"/>
              <a:ext cx="113269" cy="44548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5" name="Graphic 4" descr="Remote learning language with solid fill">
            <a:extLst>
              <a:ext uri="{FF2B5EF4-FFF2-40B4-BE49-F238E27FC236}">
                <a16:creationId xmlns:a16="http://schemas.microsoft.com/office/drawing/2014/main" id="{60B606A0-63E2-7859-3670-2800D4AEA2F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795099" y="28205"/>
            <a:ext cx="1960606" cy="1960606"/>
          </a:xfrm>
          <a:prstGeom prst="rect">
            <a:avLst/>
          </a:prstGeom>
        </p:spPr>
      </p:pic>
      <p:pic>
        <p:nvPicPr>
          <p:cNvPr id="9" name="Picture 10" descr="Google Sites | The Innovative Instructor">
            <a:hlinkClick r:id="rId2"/>
            <a:extLst>
              <a:ext uri="{FF2B5EF4-FFF2-40B4-BE49-F238E27FC236}">
                <a16:creationId xmlns:a16="http://schemas.microsoft.com/office/drawing/2014/main" id="{973B3120-461F-F274-F901-A23E96C1A32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70633" y="5039681"/>
            <a:ext cx="3108698" cy="976798"/>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4" descr="Microsoft OneNote Review | PCMag">
            <a:extLst>
              <a:ext uri="{FF2B5EF4-FFF2-40B4-BE49-F238E27FC236}">
                <a16:creationId xmlns:a16="http://schemas.microsoft.com/office/drawing/2014/main" id="{54AEFD1C-EE8C-7130-39D5-85D64921C608}"/>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6491" r="22802"/>
          <a:stretch/>
        </p:blipFill>
        <p:spPr bwMode="auto">
          <a:xfrm>
            <a:off x="9443396" y="4416279"/>
            <a:ext cx="1728908"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95250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5CD77-B0CD-41F0-B6F4-812C9DAC10E2}"/>
              </a:ext>
            </a:extLst>
          </p:cNvPr>
          <p:cNvSpPr>
            <a:spLocks noGrp="1"/>
          </p:cNvSpPr>
          <p:nvPr>
            <p:ph type="title"/>
          </p:nvPr>
        </p:nvSpPr>
        <p:spPr>
          <a:xfrm>
            <a:off x="863029" y="1012004"/>
            <a:ext cx="3416158" cy="4795408"/>
          </a:xfrm>
        </p:spPr>
        <p:txBody>
          <a:bodyPr>
            <a:normAutofit/>
          </a:bodyPr>
          <a:lstStyle/>
          <a:p>
            <a:pPr algn="ctr"/>
            <a:r>
              <a:rPr lang="en-GB" b="1" dirty="0">
                <a:solidFill>
                  <a:srgbClr val="FFFFFF"/>
                </a:solidFill>
              </a:rPr>
              <a:t>Assignment 1</a:t>
            </a:r>
            <a:br>
              <a:rPr lang="en-GB" b="1" dirty="0">
                <a:solidFill>
                  <a:srgbClr val="FFFFFF"/>
                </a:solidFill>
              </a:rPr>
            </a:br>
            <a:r>
              <a:rPr lang="en-GB" b="1" dirty="0">
                <a:solidFill>
                  <a:srgbClr val="FFFFFF"/>
                </a:solidFill>
              </a:rPr>
              <a:t>Task 4.</a:t>
            </a:r>
            <a:br>
              <a:rPr lang="en-GB" b="1" dirty="0">
                <a:solidFill>
                  <a:srgbClr val="FFFFFF"/>
                </a:solidFill>
              </a:rPr>
            </a:br>
            <a:r>
              <a:rPr lang="en-US" sz="3200" dirty="0">
                <a:solidFill>
                  <a:srgbClr val="FF0000"/>
                </a:solidFill>
                <a:highlight>
                  <a:srgbClr val="FFFF00"/>
                </a:highlight>
              </a:rPr>
              <a:t>Tutor: Show.</a:t>
            </a:r>
            <a:br>
              <a:rPr lang="en-US" sz="4400" dirty="0">
                <a:solidFill>
                  <a:srgbClr val="FF0000"/>
                </a:solidFill>
                <a:highlight>
                  <a:srgbClr val="FFFF00"/>
                </a:highlight>
              </a:rPr>
            </a:br>
            <a:endParaRPr lang="en-GB" b="1" dirty="0">
              <a:solidFill>
                <a:srgbClr val="FFFFFF"/>
              </a:solidFill>
            </a:endParaRPr>
          </a:p>
        </p:txBody>
      </p:sp>
      <p:graphicFrame>
        <p:nvGraphicFramePr>
          <p:cNvPr id="5" name="Content Placeholder 2">
            <a:extLst>
              <a:ext uri="{FF2B5EF4-FFF2-40B4-BE49-F238E27FC236}">
                <a16:creationId xmlns:a16="http://schemas.microsoft.com/office/drawing/2014/main" id="{0E941922-CE91-4DF6-BA44-87B3C4808366}"/>
              </a:ext>
            </a:extLst>
          </p:cNvPr>
          <p:cNvGraphicFramePr>
            <a:graphicFrameLocks noGrp="1"/>
          </p:cNvGraphicFramePr>
          <p:nvPr>
            <p:ph idx="1"/>
            <p:extLst>
              <p:ext uri="{D42A27DB-BD31-4B8C-83A1-F6EECF244321}">
                <p14:modId xmlns:p14="http://schemas.microsoft.com/office/powerpoint/2010/main" val="2278910252"/>
              </p:ext>
            </p:extLst>
          </p:nvPr>
        </p:nvGraphicFramePr>
        <p:xfrm>
          <a:off x="5194300" y="470924"/>
          <a:ext cx="5196609"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369277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93637" y="358538"/>
            <a:ext cx="9127458" cy="780494"/>
          </a:xfrm>
        </p:spPr>
        <p:txBody>
          <a:bodyPr>
            <a:noAutofit/>
          </a:bodyPr>
          <a:lstStyle/>
          <a:p>
            <a:r>
              <a:rPr lang="en-GB" sz="5400" b="1" u="sng" dirty="0">
                <a:effectLst>
                  <a:outerShdw blurRad="38100" dist="38100" dir="2700000" algn="tl">
                    <a:srgbClr val="000000">
                      <a:alpha val="43137"/>
                    </a:srgbClr>
                  </a:outerShdw>
                </a:effectLst>
                <a:latin typeface="+mj-lt"/>
              </a:rPr>
              <a:t>Activity 1</a:t>
            </a:r>
            <a:r>
              <a:rPr lang="en-US" sz="5400" b="1" u="sng" kern="1200" dirty="0">
                <a:effectLst>
                  <a:outerShdw blurRad="38100" dist="38100" dir="2700000" algn="tl">
                    <a:srgbClr val="000000">
                      <a:alpha val="43137"/>
                    </a:srgbClr>
                  </a:outerShdw>
                </a:effectLst>
                <a:latin typeface="+mj-lt"/>
                <a:ea typeface="+mj-ea"/>
                <a:cs typeface="+mj-cs"/>
              </a:rPr>
              <a:t>: e-Portfolio</a:t>
            </a:r>
            <a:endParaRPr lang="en-GB" sz="4900"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393190" y="1312541"/>
            <a:ext cx="11119707" cy="3853615"/>
          </a:xfrm>
        </p:spPr>
        <p:txBody>
          <a:bodyPr anchor="t">
            <a:noAutofit/>
          </a:bodyPr>
          <a:lstStyle/>
          <a:p>
            <a:pPr marL="719138" indent="-547688">
              <a:buFont typeface="+mj-lt"/>
              <a:buAutoNum type="arabicPeriod"/>
            </a:pPr>
            <a:r>
              <a:rPr lang="en-US" b="1" dirty="0"/>
              <a:t>Research: </a:t>
            </a:r>
            <a:r>
              <a:rPr lang="en-US" dirty="0"/>
              <a:t>Research, </a:t>
            </a:r>
            <a:r>
              <a:rPr lang="en-US" b="1" dirty="0"/>
              <a:t>c</a:t>
            </a:r>
            <a:r>
              <a:rPr lang="en-US" dirty="0"/>
              <a:t>onsider and </a:t>
            </a:r>
            <a:r>
              <a:rPr lang="en-US" b="1" u="sng" dirty="0"/>
              <a:t>choose a tool</a:t>
            </a:r>
            <a:r>
              <a:rPr lang="en-US" b="1" dirty="0"/>
              <a:t> </a:t>
            </a:r>
            <a:r>
              <a:rPr lang="en-US" dirty="0"/>
              <a:t>to create your e-portfolio (e.g. </a:t>
            </a:r>
            <a:r>
              <a:rPr lang="en-GB" dirty="0"/>
              <a:t>Google Sites, </a:t>
            </a:r>
            <a:r>
              <a:rPr lang="en-GB" dirty="0" err="1"/>
              <a:t>Wix</a:t>
            </a:r>
            <a:r>
              <a:rPr lang="en-GB" dirty="0"/>
              <a:t>, Weebly, </a:t>
            </a:r>
            <a:r>
              <a:rPr lang="en-GB" dirty="0" err="1"/>
              <a:t>Wordpress</a:t>
            </a:r>
            <a:r>
              <a:rPr lang="en-GB" dirty="0"/>
              <a:t>, GitHub portfolio template or an Office 365 App. such as OneNote).</a:t>
            </a:r>
            <a:endParaRPr lang="en-US" dirty="0"/>
          </a:p>
          <a:p>
            <a:pPr marL="719138" indent="-547688">
              <a:buFont typeface="+mj-lt"/>
              <a:buAutoNum type="arabicPeriod"/>
            </a:pPr>
            <a:r>
              <a:rPr lang="en-US" b="1" dirty="0"/>
              <a:t>Document: </a:t>
            </a:r>
            <a:r>
              <a:rPr lang="en-US" dirty="0"/>
              <a:t>Briefly state which tool (e.g. Google Sites) you are going to use to build your e-portfolio and the reason for using it. Include a supporting citation and reference source.</a:t>
            </a:r>
          </a:p>
          <a:p>
            <a:pPr marL="719138" indent="-547688">
              <a:buFont typeface="+mj-lt"/>
              <a:buAutoNum type="arabicPeriod"/>
            </a:pPr>
            <a:r>
              <a:rPr lang="en-US" b="1" dirty="0"/>
              <a:t>Sign-in/register: S</a:t>
            </a:r>
            <a:r>
              <a:rPr lang="en-US" dirty="0"/>
              <a:t>ign-up to use it. </a:t>
            </a:r>
          </a:p>
          <a:p>
            <a:pPr marL="719138" indent="-547688">
              <a:buFont typeface="+mj-lt"/>
              <a:buAutoNum type="arabicPeriod"/>
            </a:pPr>
            <a:r>
              <a:rPr lang="en-US" b="1" u="sng" dirty="0"/>
              <a:t>Create a Homepage</a:t>
            </a:r>
            <a:r>
              <a:rPr lang="en-US" dirty="0"/>
              <a:t> for your e-portfolio (include Your name and student number, Module name and Assignment title).</a:t>
            </a:r>
          </a:p>
          <a:p>
            <a:pPr marL="719138" indent="-547688">
              <a:buFont typeface="+mj-lt"/>
              <a:buAutoNum type="arabicPeriod"/>
            </a:pPr>
            <a:r>
              <a:rPr lang="en-US" b="1" u="sng" dirty="0"/>
              <a:t>Create</a:t>
            </a:r>
            <a:r>
              <a:rPr lang="en-GB" b="1" u="sng" dirty="0"/>
              <a:t> a page for each task answer</a:t>
            </a:r>
            <a:r>
              <a:rPr lang="en-GB" b="1" dirty="0"/>
              <a:t> </a:t>
            </a:r>
            <a:r>
              <a:rPr lang="en-GB" dirty="0"/>
              <a:t>and add Navigation links such as: Task 1, Task 2, Task 3, Task 4, to allow easy access to each task answer.</a:t>
            </a: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 name="Group 3">
            <a:extLst>
              <a:ext uri="{FF2B5EF4-FFF2-40B4-BE49-F238E27FC236}">
                <a16:creationId xmlns:a16="http://schemas.microsoft.com/office/drawing/2014/main" id="{72FD254F-D2E7-796A-42F0-D9A15A311572}"/>
              </a:ext>
            </a:extLst>
          </p:cNvPr>
          <p:cNvGrpSpPr/>
          <p:nvPr/>
        </p:nvGrpSpPr>
        <p:grpSpPr>
          <a:xfrm>
            <a:off x="312918" y="282556"/>
            <a:ext cx="457201" cy="980560"/>
            <a:chOff x="221907" y="374435"/>
            <a:chExt cx="457201" cy="980560"/>
          </a:xfrm>
        </p:grpSpPr>
        <p:sp>
          <p:nvSpPr>
            <p:cNvPr id="6" name="Rectangle 5">
              <a:extLst>
                <a:ext uri="{FF2B5EF4-FFF2-40B4-BE49-F238E27FC236}">
                  <a16:creationId xmlns:a16="http://schemas.microsoft.com/office/drawing/2014/main" id="{6291D4E4-849D-3445-CD6D-7837C05499E8}"/>
                </a:ext>
              </a:extLst>
            </p:cNvPr>
            <p:cNvSpPr/>
            <p:nvPr/>
          </p:nvSpPr>
          <p:spPr>
            <a:xfrm>
              <a:off x="221907" y="374435"/>
              <a:ext cx="132835" cy="9805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894B5349-8914-210C-399A-47451A279D1C}"/>
                </a:ext>
              </a:extLst>
            </p:cNvPr>
            <p:cNvSpPr/>
            <p:nvPr/>
          </p:nvSpPr>
          <p:spPr>
            <a:xfrm>
              <a:off x="393872" y="514219"/>
              <a:ext cx="132835" cy="71669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E4F8FAB3-618E-389F-A0FB-EA3E815CD2B1}"/>
                </a:ext>
              </a:extLst>
            </p:cNvPr>
            <p:cNvSpPr/>
            <p:nvPr/>
          </p:nvSpPr>
          <p:spPr>
            <a:xfrm>
              <a:off x="565839" y="666619"/>
              <a:ext cx="113269" cy="44548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22970071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838200" y="365126"/>
            <a:ext cx="5340605" cy="1146176"/>
          </a:xfrm>
        </p:spPr>
        <p:txBody>
          <a:bodyPr vert="horz" lIns="91440" tIns="45720" rIns="91440" bIns="45720" rtlCol="0" anchor="ctr">
            <a:normAutofit/>
          </a:bodyPr>
          <a:lstStyle/>
          <a:p>
            <a:r>
              <a:rPr lang="en-US" kern="1200" dirty="0">
                <a:solidFill>
                  <a:schemeClr val="tx1"/>
                </a:solidFill>
                <a:latin typeface="+mj-lt"/>
                <a:ea typeface="+mj-ea"/>
                <a:cs typeface="+mj-cs"/>
              </a:rPr>
              <a:t> Questions</a:t>
            </a:r>
          </a:p>
        </p:txBody>
      </p:sp>
      <p:sp>
        <p:nvSpPr>
          <p:cNvPr id="26" name="Freeform: Shape 25">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Freeform: Shape 27">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Freeform: Shape 29">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6624C785-6A0E-4F79-A004-25883BFC9942}"/>
              </a:ext>
            </a:extLst>
          </p:cNvPr>
          <p:cNvSpPr txBox="1"/>
          <p:nvPr/>
        </p:nvSpPr>
        <p:spPr>
          <a:xfrm>
            <a:off x="574589" y="2013895"/>
            <a:ext cx="4648200" cy="3639684"/>
          </a:xfrm>
          <a:prstGeom prst="rect">
            <a:avLst/>
          </a:prstGeom>
        </p:spPr>
        <p:txBody>
          <a:bodyPr vert="horz" lIns="91440" tIns="45720" rIns="91440" bIns="45720" rtlCol="0" anchor="t">
            <a:normAutofit/>
          </a:bodyPr>
          <a:lstStyle/>
          <a:p>
            <a:pPr marL="742950" marR="0" lvl="0" indent="-7429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Qs?</a:t>
            </a:r>
          </a:p>
          <a:p>
            <a:pPr marL="742950" marR="0" lvl="0" indent="-7429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Task: Thumbs up if ok.</a:t>
            </a:r>
          </a:p>
          <a:p>
            <a:pPr marL="742950" marR="0" lvl="0" indent="-7429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Register reminder.</a:t>
            </a:r>
          </a:p>
          <a:p>
            <a:pPr marL="742950" marR="0" lvl="0" indent="-7429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Thanks to D.</a:t>
            </a: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631897" y="314319"/>
            <a:ext cx="3399152" cy="3399152"/>
          </a:xfrm>
          <a:custGeom>
            <a:avLst/>
            <a:gdLst/>
            <a:ahLst/>
            <a:cxnLst/>
            <a:rect l="l" t="t" r="r" b="b"/>
            <a:pathLst>
              <a:path w="4636009" h="5032375">
                <a:moveTo>
                  <a:pt x="0" y="0"/>
                </a:moveTo>
                <a:lnTo>
                  <a:pt x="4636009" y="0"/>
                </a:lnTo>
                <a:lnTo>
                  <a:pt x="4636009" y="5032375"/>
                </a:lnTo>
                <a:lnTo>
                  <a:pt x="0" y="5032375"/>
                </a:lnTo>
                <a:close/>
              </a:path>
            </a:pathLst>
          </a:custGeom>
        </p:spPr>
      </p:pic>
      <p:pic>
        <p:nvPicPr>
          <p:cNvPr id="11" name="Graphic 10" descr="List with solid fill">
            <a:extLst>
              <a:ext uri="{FF2B5EF4-FFF2-40B4-BE49-F238E27FC236}">
                <a16:creationId xmlns:a16="http://schemas.microsoft.com/office/drawing/2014/main" id="{EA43D71C-BB9F-55E2-016D-918139372AE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093100" y="3535260"/>
            <a:ext cx="3264104" cy="3264104"/>
          </a:xfrm>
          <a:prstGeom prst="rect">
            <a:avLst/>
          </a:prstGeom>
        </p:spPr>
      </p:pic>
      <p:pic>
        <p:nvPicPr>
          <p:cNvPr id="13" name="Graphic 12" descr="Thumbs up sign with solid fill">
            <a:extLst>
              <a:ext uri="{FF2B5EF4-FFF2-40B4-BE49-F238E27FC236}">
                <a16:creationId xmlns:a16="http://schemas.microsoft.com/office/drawing/2014/main" id="{F81AB8FA-E3E4-948A-B795-99F1D4D4308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278352" y="2690667"/>
            <a:ext cx="1330413" cy="1330413"/>
          </a:xfrm>
          <a:prstGeom prst="rect">
            <a:avLst/>
          </a:prstGeom>
        </p:spPr>
      </p:pic>
    </p:spTree>
    <p:extLst>
      <p:ext uri="{BB962C8B-B14F-4D97-AF65-F5344CB8AC3E}">
        <p14:creationId xmlns:p14="http://schemas.microsoft.com/office/powerpoint/2010/main" val="39647377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E6D8E55-D2D0-0D8C-C37B-BAB77E9399E1}"/>
              </a:ext>
            </a:extLst>
          </p:cNvPr>
          <p:cNvSpPr>
            <a:spLocks noGrp="1"/>
          </p:cNvSpPr>
          <p:nvPr>
            <p:ph type="title"/>
          </p:nvPr>
        </p:nvSpPr>
        <p:spPr>
          <a:xfrm>
            <a:off x="1113810" y="2558934"/>
            <a:ext cx="7579918" cy="1514302"/>
          </a:xfrm>
        </p:spPr>
        <p:txBody>
          <a:bodyPr vert="horz" lIns="91440" tIns="45720" rIns="91440" bIns="45720" rtlCol="0" anchor="t">
            <a:normAutofit/>
          </a:bodyPr>
          <a:lstStyle/>
          <a:p>
            <a:r>
              <a:rPr lang="en-US" sz="5400" kern="1200" dirty="0">
                <a:solidFill>
                  <a:schemeClr val="tx1"/>
                </a:solidFill>
                <a:latin typeface="+mj-lt"/>
                <a:ea typeface="+mj-ea"/>
                <a:cs typeface="+mj-cs"/>
              </a:rPr>
              <a:t>End</a:t>
            </a:r>
            <a:r>
              <a:rPr lang="en-US" sz="5400" dirty="0"/>
              <a:t>: Lecture tutorial 1.</a:t>
            </a:r>
            <a:endParaRPr lang="en-US" sz="5400" kern="1200" dirty="0">
              <a:solidFill>
                <a:schemeClr val="tx1"/>
              </a:solidFill>
              <a:latin typeface="+mj-lt"/>
              <a:ea typeface="+mj-ea"/>
              <a:cs typeface="+mj-cs"/>
            </a:endParaRPr>
          </a:p>
        </p:txBody>
      </p:sp>
      <p:grpSp>
        <p:nvGrpSpPr>
          <p:cNvPr id="5" name="Group 4">
            <a:extLst>
              <a:ext uri="{FF2B5EF4-FFF2-40B4-BE49-F238E27FC236}">
                <a16:creationId xmlns:a16="http://schemas.microsoft.com/office/drawing/2014/main" id="{3C15C557-93F6-7A9E-A473-68E609CF2BF8}"/>
              </a:ext>
            </a:extLst>
          </p:cNvPr>
          <p:cNvGrpSpPr/>
          <p:nvPr/>
        </p:nvGrpSpPr>
        <p:grpSpPr>
          <a:xfrm>
            <a:off x="483427" y="2448440"/>
            <a:ext cx="457201" cy="980560"/>
            <a:chOff x="221907" y="374435"/>
            <a:chExt cx="457201" cy="980560"/>
          </a:xfrm>
        </p:grpSpPr>
        <p:sp>
          <p:nvSpPr>
            <p:cNvPr id="6" name="Rectangle 5">
              <a:extLst>
                <a:ext uri="{FF2B5EF4-FFF2-40B4-BE49-F238E27FC236}">
                  <a16:creationId xmlns:a16="http://schemas.microsoft.com/office/drawing/2014/main" id="{BB9E6C5A-46B2-A71D-52F4-D85CB9856946}"/>
                </a:ext>
              </a:extLst>
            </p:cNvPr>
            <p:cNvSpPr/>
            <p:nvPr/>
          </p:nvSpPr>
          <p:spPr>
            <a:xfrm>
              <a:off x="221907" y="374435"/>
              <a:ext cx="132835" cy="9805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679B0E7A-D2EF-D973-C321-514291F8AC80}"/>
                </a:ext>
              </a:extLst>
            </p:cNvPr>
            <p:cNvSpPr/>
            <p:nvPr/>
          </p:nvSpPr>
          <p:spPr>
            <a:xfrm>
              <a:off x="393872" y="514219"/>
              <a:ext cx="132835" cy="71669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2B6F20B6-F274-2427-7D0C-2184DF8FB9B6}"/>
                </a:ext>
              </a:extLst>
            </p:cNvPr>
            <p:cNvSpPr/>
            <p:nvPr/>
          </p:nvSpPr>
          <p:spPr>
            <a:xfrm>
              <a:off x="565839" y="666619"/>
              <a:ext cx="113269" cy="44548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31627682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911C9-AEFA-00C7-FA83-EDBA883378EF}"/>
              </a:ext>
            </a:extLst>
          </p:cNvPr>
          <p:cNvSpPr>
            <a:spLocks noGrp="1"/>
          </p:cNvSpPr>
          <p:nvPr>
            <p:ph type="title"/>
          </p:nvPr>
        </p:nvSpPr>
        <p:spPr>
          <a:xfrm>
            <a:off x="838200" y="500062"/>
            <a:ext cx="10515600" cy="1325563"/>
          </a:xfrm>
        </p:spPr>
        <p:txBody>
          <a:bodyPr>
            <a:normAutofit/>
          </a:bodyPr>
          <a:lstStyle/>
          <a:p>
            <a:r>
              <a:rPr lang="en-GB" sz="5400" b="1" u="sng" dirty="0"/>
              <a:t>Lecture-tutorial 2</a:t>
            </a:r>
          </a:p>
        </p:txBody>
      </p:sp>
      <p:sp>
        <p:nvSpPr>
          <p:cNvPr id="3" name="Content Placeholder 2">
            <a:extLst>
              <a:ext uri="{FF2B5EF4-FFF2-40B4-BE49-F238E27FC236}">
                <a16:creationId xmlns:a16="http://schemas.microsoft.com/office/drawing/2014/main" id="{FDF5767A-DF95-282C-D8D6-C0DE0E7FF204}"/>
              </a:ext>
            </a:extLst>
          </p:cNvPr>
          <p:cNvSpPr>
            <a:spLocks noGrp="1"/>
          </p:cNvSpPr>
          <p:nvPr>
            <p:ph idx="1"/>
          </p:nvPr>
        </p:nvSpPr>
        <p:spPr/>
        <p:txBody>
          <a:bodyPr>
            <a:normAutofit/>
          </a:bodyPr>
          <a:lstStyle/>
          <a:p>
            <a:pPr marL="514350" indent="-514350">
              <a:buFont typeface="+mj-lt"/>
              <a:buAutoNum type="arabicPeriod"/>
            </a:pPr>
            <a:r>
              <a:rPr lang="en-GB" sz="3200" dirty="0"/>
              <a:t>Activity 1: </a:t>
            </a:r>
            <a:r>
              <a:rPr lang="en-US" sz="3200" b="1" kern="1200" dirty="0">
                <a:effectLst>
                  <a:outerShdw blurRad="38100" dist="38100" dir="2700000" algn="tl">
                    <a:srgbClr val="000000">
                      <a:alpha val="43137"/>
                    </a:srgbClr>
                  </a:outerShdw>
                </a:effectLst>
                <a:latin typeface="+mj-lt"/>
                <a:ea typeface="+mj-ea"/>
                <a:cs typeface="+mj-cs"/>
              </a:rPr>
              <a:t>Sexual Consent Module</a:t>
            </a:r>
            <a:r>
              <a:rPr lang="en-GB" sz="3200" dirty="0"/>
              <a:t> </a:t>
            </a:r>
          </a:p>
          <a:p>
            <a:pPr marL="514350" indent="-514350">
              <a:buFont typeface="+mj-lt"/>
              <a:buAutoNum type="arabicPeriod"/>
            </a:pPr>
            <a:r>
              <a:rPr lang="en-GB" sz="3200" dirty="0"/>
              <a:t>Activity 2: </a:t>
            </a:r>
            <a:r>
              <a:rPr lang="en-US" sz="3200" b="1" kern="1200" dirty="0">
                <a:effectLst>
                  <a:outerShdw blurRad="38100" dist="38100" dir="2700000" algn="tl">
                    <a:srgbClr val="000000">
                      <a:alpha val="43137"/>
                    </a:srgbClr>
                  </a:outerShdw>
                </a:effectLst>
                <a:latin typeface="+mj-lt"/>
                <a:ea typeface="+mj-ea"/>
                <a:cs typeface="+mj-cs"/>
              </a:rPr>
              <a:t>Populate e-portfolio.</a:t>
            </a:r>
            <a:endParaRPr lang="en-GB" sz="3200" dirty="0"/>
          </a:p>
        </p:txBody>
      </p:sp>
      <p:grpSp>
        <p:nvGrpSpPr>
          <p:cNvPr id="4" name="Group 3">
            <a:extLst>
              <a:ext uri="{FF2B5EF4-FFF2-40B4-BE49-F238E27FC236}">
                <a16:creationId xmlns:a16="http://schemas.microsoft.com/office/drawing/2014/main" id="{D18141C5-A895-911E-0A84-83A3C18E4574}"/>
              </a:ext>
            </a:extLst>
          </p:cNvPr>
          <p:cNvGrpSpPr/>
          <p:nvPr/>
        </p:nvGrpSpPr>
        <p:grpSpPr>
          <a:xfrm>
            <a:off x="357360" y="672563"/>
            <a:ext cx="457201" cy="980560"/>
            <a:chOff x="221907" y="374435"/>
            <a:chExt cx="457201" cy="980560"/>
          </a:xfrm>
        </p:grpSpPr>
        <p:sp>
          <p:nvSpPr>
            <p:cNvPr id="5" name="Rectangle 4">
              <a:extLst>
                <a:ext uri="{FF2B5EF4-FFF2-40B4-BE49-F238E27FC236}">
                  <a16:creationId xmlns:a16="http://schemas.microsoft.com/office/drawing/2014/main" id="{F03A90AA-4329-2DAE-FC96-462144723B8B}"/>
                </a:ext>
              </a:extLst>
            </p:cNvPr>
            <p:cNvSpPr/>
            <p:nvPr/>
          </p:nvSpPr>
          <p:spPr>
            <a:xfrm>
              <a:off x="221907" y="374435"/>
              <a:ext cx="132835" cy="9805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A3C86467-C20E-3391-FCA4-1D8D8618750A}"/>
                </a:ext>
              </a:extLst>
            </p:cNvPr>
            <p:cNvSpPr/>
            <p:nvPr/>
          </p:nvSpPr>
          <p:spPr>
            <a:xfrm>
              <a:off x="393872" y="514219"/>
              <a:ext cx="132835" cy="71669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3AF59B10-5C9D-B00C-7277-8F06092B332D}"/>
                </a:ext>
              </a:extLst>
            </p:cNvPr>
            <p:cNvSpPr/>
            <p:nvPr/>
          </p:nvSpPr>
          <p:spPr>
            <a:xfrm>
              <a:off x="565839" y="666619"/>
              <a:ext cx="113269" cy="44548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18379596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857992" y="364627"/>
            <a:ext cx="9127458" cy="1454051"/>
          </a:xfrm>
        </p:spPr>
        <p:txBody>
          <a:bodyPr>
            <a:noAutofit/>
          </a:bodyPr>
          <a:lstStyle/>
          <a:p>
            <a:r>
              <a:rPr lang="en-GB" sz="5400" b="1" u="sng" dirty="0">
                <a:effectLst>
                  <a:outerShdw blurRad="38100" dist="38100" dir="2700000" algn="tl">
                    <a:srgbClr val="000000">
                      <a:alpha val="43137"/>
                    </a:srgbClr>
                  </a:outerShdw>
                </a:effectLst>
                <a:latin typeface="+mj-lt"/>
              </a:rPr>
              <a:t>Activity</a:t>
            </a:r>
            <a:r>
              <a:rPr lang="en-US" sz="5400" b="1" u="sng" kern="1200" dirty="0">
                <a:effectLst>
                  <a:outerShdw blurRad="38100" dist="38100" dir="2700000" algn="tl">
                    <a:srgbClr val="000000">
                      <a:alpha val="43137"/>
                    </a:srgbClr>
                  </a:outerShdw>
                </a:effectLst>
                <a:latin typeface="+mj-lt"/>
                <a:ea typeface="+mj-ea"/>
                <a:cs typeface="+mj-cs"/>
              </a:rPr>
              <a:t>: Sexual Consent Module</a:t>
            </a:r>
            <a:endParaRPr lang="en-GB" sz="4900"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281905" y="1912732"/>
            <a:ext cx="11119707" cy="3853615"/>
          </a:xfrm>
        </p:spPr>
        <p:txBody>
          <a:bodyPr anchor="t">
            <a:noAutofit/>
          </a:bodyPr>
          <a:lstStyle/>
          <a:p>
            <a:pPr marL="719138" indent="-547688"/>
            <a:r>
              <a:rPr lang="en-US" sz="3200" dirty="0"/>
              <a:t>An online learning Unit all Yr1 students are being asked to do.</a:t>
            </a:r>
          </a:p>
          <a:p>
            <a:pPr marL="719138" indent="-547688"/>
            <a:r>
              <a:rPr lang="en-US" sz="3200" dirty="0"/>
              <a:t>Show: Available on Moodle.</a:t>
            </a:r>
          </a:p>
          <a:p>
            <a:pPr marL="719138" indent="-547688"/>
            <a:r>
              <a:rPr lang="en-US" sz="3200" dirty="0"/>
              <a:t>Url: </a:t>
            </a:r>
            <a:r>
              <a:rPr lang="en-GB" sz="3200" dirty="0">
                <a:hlinkClick r:id="rId2"/>
              </a:rPr>
              <a:t>SCM | Home (uwtsd.ac.uk)</a:t>
            </a:r>
            <a:endParaRPr lang="en-GB" sz="3200" dirty="0"/>
          </a:p>
          <a:p>
            <a:pPr lvl="2"/>
            <a:r>
              <a:rPr lang="en-US" dirty="0"/>
              <a:t>UWTSD: We encourage all our students to access and complete this module.</a:t>
            </a:r>
          </a:p>
          <a:p>
            <a:pPr lvl="2"/>
            <a:r>
              <a:rPr lang="en-US" dirty="0"/>
              <a:t>Educating students about consent enables them to have safer, ethical and enjoyable sexual experiences.</a:t>
            </a:r>
          </a:p>
          <a:p>
            <a:pPr lvl="2"/>
            <a:r>
              <a:rPr lang="en-US" dirty="0"/>
              <a:t>Our course supports students in understanding the law, gender norms, stereotypes and cultural factors that may affect their ability to consent and supports people in communicating consent with their partners.</a:t>
            </a:r>
          </a:p>
          <a:p>
            <a:pPr marL="1176338" lvl="1" indent="-547688"/>
            <a:endParaRPr lang="en-GB" sz="3600" dirty="0"/>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 name="Group 3">
            <a:extLst>
              <a:ext uri="{FF2B5EF4-FFF2-40B4-BE49-F238E27FC236}">
                <a16:creationId xmlns:a16="http://schemas.microsoft.com/office/drawing/2014/main" id="{72FD254F-D2E7-796A-42F0-D9A15A311572}"/>
              </a:ext>
            </a:extLst>
          </p:cNvPr>
          <p:cNvGrpSpPr/>
          <p:nvPr/>
        </p:nvGrpSpPr>
        <p:grpSpPr>
          <a:xfrm>
            <a:off x="353755" y="593524"/>
            <a:ext cx="457201" cy="980560"/>
            <a:chOff x="221907" y="374435"/>
            <a:chExt cx="457201" cy="980560"/>
          </a:xfrm>
        </p:grpSpPr>
        <p:sp>
          <p:nvSpPr>
            <p:cNvPr id="6" name="Rectangle 5">
              <a:extLst>
                <a:ext uri="{FF2B5EF4-FFF2-40B4-BE49-F238E27FC236}">
                  <a16:creationId xmlns:a16="http://schemas.microsoft.com/office/drawing/2014/main" id="{6291D4E4-849D-3445-CD6D-7837C05499E8}"/>
                </a:ext>
              </a:extLst>
            </p:cNvPr>
            <p:cNvSpPr/>
            <p:nvPr/>
          </p:nvSpPr>
          <p:spPr>
            <a:xfrm>
              <a:off x="221907" y="374435"/>
              <a:ext cx="132835" cy="9805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894B5349-8914-210C-399A-47451A279D1C}"/>
                </a:ext>
              </a:extLst>
            </p:cNvPr>
            <p:cNvSpPr/>
            <p:nvPr/>
          </p:nvSpPr>
          <p:spPr>
            <a:xfrm>
              <a:off x="393872" y="514219"/>
              <a:ext cx="132835" cy="71669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E4F8FAB3-618E-389F-A0FB-EA3E815CD2B1}"/>
                </a:ext>
              </a:extLst>
            </p:cNvPr>
            <p:cNvSpPr/>
            <p:nvPr/>
          </p:nvSpPr>
          <p:spPr>
            <a:xfrm>
              <a:off x="565839" y="666619"/>
              <a:ext cx="113269" cy="44548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31192362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876770" y="287804"/>
            <a:ext cx="9127458" cy="1454051"/>
          </a:xfrm>
        </p:spPr>
        <p:txBody>
          <a:bodyPr>
            <a:noAutofit/>
          </a:bodyPr>
          <a:lstStyle/>
          <a:p>
            <a:r>
              <a:rPr lang="en-GB" sz="5400" b="1" u="sng" dirty="0">
                <a:effectLst>
                  <a:outerShdw blurRad="38100" dist="38100" dir="2700000" algn="tl">
                    <a:srgbClr val="000000">
                      <a:alpha val="43137"/>
                    </a:srgbClr>
                  </a:outerShdw>
                </a:effectLst>
                <a:latin typeface="+mj-lt"/>
              </a:rPr>
              <a:t>Activity 2</a:t>
            </a:r>
            <a:r>
              <a:rPr lang="en-US" sz="5400" b="1" u="sng" kern="1200" dirty="0">
                <a:effectLst>
                  <a:outerShdw blurRad="38100" dist="38100" dir="2700000" algn="tl">
                    <a:srgbClr val="000000">
                      <a:alpha val="43137"/>
                    </a:srgbClr>
                  </a:outerShdw>
                </a:effectLst>
                <a:latin typeface="+mj-lt"/>
                <a:ea typeface="+mj-ea"/>
                <a:cs typeface="+mj-cs"/>
              </a:rPr>
              <a:t>: Populate e-portfolio</a:t>
            </a:r>
            <a:endParaRPr lang="en-GB" sz="4900"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370010" y="1750725"/>
            <a:ext cx="10891414" cy="3517208"/>
          </a:xfrm>
        </p:spPr>
        <p:txBody>
          <a:bodyPr anchor="t">
            <a:noAutofit/>
          </a:bodyPr>
          <a:lstStyle/>
          <a:p>
            <a:pPr marL="719138" indent="-547688">
              <a:buFont typeface="+mj-lt"/>
              <a:buAutoNum type="arabicPeriod"/>
            </a:pPr>
            <a:r>
              <a:rPr lang="en-GB" sz="3600" b="1" u="sng" dirty="0"/>
              <a:t>Finish tasks:</a:t>
            </a:r>
            <a:r>
              <a:rPr lang="en-GB" sz="3600" dirty="0"/>
              <a:t> Complete Tasks</a:t>
            </a:r>
            <a:endParaRPr lang="en-GB" sz="3600" b="1" u="sng" dirty="0"/>
          </a:p>
          <a:p>
            <a:pPr marL="719138" indent="-547688">
              <a:buFont typeface="+mj-lt"/>
              <a:buAutoNum type="arabicPeriod"/>
            </a:pPr>
            <a:r>
              <a:rPr lang="en-GB" sz="3600" b="1" u="sng" dirty="0"/>
              <a:t>Insert your Task 1-4 answers</a:t>
            </a:r>
            <a:r>
              <a:rPr lang="en-GB" sz="3600" b="1" dirty="0"/>
              <a:t> </a:t>
            </a:r>
            <a:r>
              <a:rPr lang="en-GB" sz="3600" dirty="0"/>
              <a:t>in your e-portfolio.</a:t>
            </a: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 name="Group 3">
            <a:extLst>
              <a:ext uri="{FF2B5EF4-FFF2-40B4-BE49-F238E27FC236}">
                <a16:creationId xmlns:a16="http://schemas.microsoft.com/office/drawing/2014/main" id="{72FD254F-D2E7-796A-42F0-D9A15A311572}"/>
              </a:ext>
            </a:extLst>
          </p:cNvPr>
          <p:cNvGrpSpPr/>
          <p:nvPr/>
        </p:nvGrpSpPr>
        <p:grpSpPr>
          <a:xfrm>
            <a:off x="372533" y="516701"/>
            <a:ext cx="457201" cy="980560"/>
            <a:chOff x="221907" y="374435"/>
            <a:chExt cx="457201" cy="980560"/>
          </a:xfrm>
        </p:grpSpPr>
        <p:sp>
          <p:nvSpPr>
            <p:cNvPr id="6" name="Rectangle 5">
              <a:extLst>
                <a:ext uri="{FF2B5EF4-FFF2-40B4-BE49-F238E27FC236}">
                  <a16:creationId xmlns:a16="http://schemas.microsoft.com/office/drawing/2014/main" id="{6291D4E4-849D-3445-CD6D-7837C05499E8}"/>
                </a:ext>
              </a:extLst>
            </p:cNvPr>
            <p:cNvSpPr/>
            <p:nvPr/>
          </p:nvSpPr>
          <p:spPr>
            <a:xfrm>
              <a:off x="221907" y="374435"/>
              <a:ext cx="132835" cy="9805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894B5349-8914-210C-399A-47451A279D1C}"/>
                </a:ext>
              </a:extLst>
            </p:cNvPr>
            <p:cNvSpPr/>
            <p:nvPr/>
          </p:nvSpPr>
          <p:spPr>
            <a:xfrm>
              <a:off x="393872" y="514219"/>
              <a:ext cx="132835" cy="71669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E4F8FAB3-618E-389F-A0FB-EA3E815CD2B1}"/>
                </a:ext>
              </a:extLst>
            </p:cNvPr>
            <p:cNvSpPr/>
            <p:nvPr/>
          </p:nvSpPr>
          <p:spPr>
            <a:xfrm>
              <a:off x="565839" y="666619"/>
              <a:ext cx="113269" cy="44548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10339960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40940" y="293613"/>
            <a:ext cx="8223330" cy="1454051"/>
          </a:xfrm>
        </p:spPr>
        <p:txBody>
          <a:bodyPr>
            <a:noAutofit/>
          </a:bodyPr>
          <a:lstStyle/>
          <a:p>
            <a:r>
              <a:rPr lang="en-GB" sz="6600" b="1" dirty="0">
                <a:solidFill>
                  <a:schemeClr val="tx2"/>
                </a:solidFill>
              </a:rPr>
              <a:t>Bg. </a:t>
            </a:r>
            <a:r>
              <a:rPr lang="en-GB" sz="4900" b="1" u="sng" dirty="0">
                <a:solidFill>
                  <a:schemeClr val="tx2"/>
                </a:solidFill>
              </a:rPr>
              <a:t>Assignment 1 Tips</a:t>
            </a: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cxnSp>
        <p:nvCxnSpPr>
          <p:cNvPr id="5" name="Straight Connector 4">
            <a:extLst>
              <a:ext uri="{FF2B5EF4-FFF2-40B4-BE49-F238E27FC236}">
                <a16:creationId xmlns:a16="http://schemas.microsoft.com/office/drawing/2014/main" id="{18A6534E-DCD8-4520-9E23-3B967AB7F511}"/>
              </a:ext>
            </a:extLst>
          </p:cNvPr>
          <p:cNvCxnSpPr/>
          <p:nvPr/>
        </p:nvCxnSpPr>
        <p:spPr>
          <a:xfrm>
            <a:off x="514272" y="510221"/>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
        <p:nvSpPr>
          <p:cNvPr id="11" name="Arc 10">
            <a:extLst>
              <a:ext uri="{FF2B5EF4-FFF2-40B4-BE49-F238E27FC236}">
                <a16:creationId xmlns:a16="http://schemas.microsoft.com/office/drawing/2014/main" id="{9B2DA52A-906D-4009-B2E0-3F86DFCE314D}"/>
              </a:ext>
            </a:extLst>
          </p:cNvPr>
          <p:cNvSpPr/>
          <p:nvPr/>
        </p:nvSpPr>
        <p:spPr>
          <a:xfrm rot="7949683">
            <a:off x="8169685" y="3169834"/>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762392" y="1614183"/>
            <a:ext cx="10494425" cy="4755018"/>
          </a:xfrm>
        </p:spPr>
        <p:txBody>
          <a:bodyPr anchor="t">
            <a:noAutofit/>
          </a:bodyPr>
          <a:lstStyle/>
          <a:p>
            <a:pPr>
              <a:lnSpc>
                <a:spcPct val="100000"/>
              </a:lnSpc>
              <a:spcBef>
                <a:spcPts val="300"/>
              </a:spcBef>
            </a:pPr>
            <a:r>
              <a:rPr lang="en-GB" dirty="0">
                <a:effectLst/>
                <a:ea typeface="Times New Roman" panose="02020603050405020304" pitchFamily="18" charset="0"/>
                <a:cs typeface="Arial" panose="020B0604020202020204" pitchFamily="34" charset="0"/>
              </a:rPr>
              <a:t>If you are not sure how to create th</a:t>
            </a:r>
            <a:r>
              <a:rPr lang="en-GB" dirty="0">
                <a:ea typeface="Times New Roman" panose="02020603050405020304" pitchFamily="18" charset="0"/>
                <a:cs typeface="Arial" panose="020B0604020202020204" pitchFamily="34" charset="0"/>
              </a:rPr>
              <a:t>e e-portfolio or if you are struggling with the task, </a:t>
            </a:r>
            <a:r>
              <a:rPr lang="en-GB" dirty="0">
                <a:solidFill>
                  <a:schemeClr val="bg1"/>
                </a:solidFill>
                <a:highlight>
                  <a:srgbClr val="FFFF00"/>
                </a:highlight>
                <a:ea typeface="Times New Roman" panose="02020603050405020304" pitchFamily="18" charset="0"/>
                <a:cs typeface="Arial" panose="020B0604020202020204" pitchFamily="34" charset="0"/>
              </a:rPr>
              <a:t>go to YouTube and search for:</a:t>
            </a:r>
          </a:p>
          <a:p>
            <a:pPr lvl="1">
              <a:lnSpc>
                <a:spcPct val="100000"/>
              </a:lnSpc>
              <a:spcBef>
                <a:spcPts val="300"/>
              </a:spcBef>
              <a:buClr>
                <a:schemeClr val="tx1"/>
              </a:buClr>
            </a:pPr>
            <a:r>
              <a:rPr lang="en-GB" sz="2800" dirty="0">
                <a:solidFill>
                  <a:schemeClr val="bg1"/>
                </a:solidFill>
                <a:highlight>
                  <a:srgbClr val="FFFF00"/>
                </a:highlight>
                <a:ea typeface="Times New Roman" panose="02020603050405020304" pitchFamily="18" charset="0"/>
                <a:cs typeface="Arial" panose="020B0604020202020204" pitchFamily="34" charset="0"/>
              </a:rPr>
              <a:t>How to create an online e-portfolio using Google sites.</a:t>
            </a:r>
          </a:p>
          <a:p>
            <a:pPr lvl="1">
              <a:lnSpc>
                <a:spcPct val="100000"/>
              </a:lnSpc>
              <a:spcBef>
                <a:spcPts val="300"/>
              </a:spcBef>
              <a:buClr>
                <a:schemeClr val="tx1"/>
              </a:buClr>
            </a:pPr>
            <a:r>
              <a:rPr lang="en-GB" sz="2800" dirty="0">
                <a:effectLst/>
                <a:ea typeface="Times New Roman" panose="02020603050405020304" pitchFamily="18" charset="0"/>
                <a:cs typeface="Arial" panose="020B0604020202020204" pitchFamily="34" charset="0"/>
              </a:rPr>
              <a:t>You will find 5-minute</a:t>
            </a:r>
            <a:r>
              <a:rPr lang="en-GB" sz="2800" dirty="0">
                <a:ea typeface="Times New Roman" panose="02020603050405020304" pitchFamily="18" charset="0"/>
                <a:cs typeface="Arial" panose="020B0604020202020204" pitchFamily="34" charset="0"/>
              </a:rPr>
              <a:t> tutorials to help you complete the task with ease.</a:t>
            </a:r>
            <a:endParaRPr lang="en-GB" sz="2800" dirty="0">
              <a:effectLst/>
              <a:ea typeface="Times New Roman" panose="02020603050405020304" pitchFamily="18" charset="0"/>
              <a:cs typeface="Arial" panose="020B0604020202020204" pitchFamily="34" charset="0"/>
            </a:endParaRPr>
          </a:p>
          <a:p>
            <a:pPr>
              <a:lnSpc>
                <a:spcPct val="100000"/>
              </a:lnSpc>
              <a:spcBef>
                <a:spcPts val="300"/>
              </a:spcBef>
            </a:pPr>
            <a:r>
              <a:rPr lang="en-GB" dirty="0">
                <a:effectLst/>
                <a:ea typeface="Times New Roman" panose="02020603050405020304" pitchFamily="18" charset="0"/>
                <a:cs typeface="Arial" panose="020B0604020202020204" pitchFamily="34" charset="0"/>
              </a:rPr>
              <a:t>For marking purposes, make sure the e-portfolio and task answers are </a:t>
            </a:r>
            <a:r>
              <a:rPr lang="en-GB" b="1" dirty="0">
                <a:ea typeface="Times New Roman" panose="02020603050405020304" pitchFamily="18" charset="0"/>
                <a:cs typeface="Arial" panose="020B0604020202020204" pitchFamily="34" charset="0"/>
              </a:rPr>
              <a:t>NOT</a:t>
            </a:r>
            <a:r>
              <a:rPr lang="en-GB" b="1" dirty="0">
                <a:effectLst/>
                <a:ea typeface="Times New Roman" panose="02020603050405020304" pitchFamily="18" charset="0"/>
                <a:cs typeface="Arial" panose="020B0604020202020204" pitchFamily="34" charset="0"/>
              </a:rPr>
              <a:t> set to private</a:t>
            </a:r>
            <a:r>
              <a:rPr lang="en-GB" dirty="0">
                <a:effectLst/>
                <a:ea typeface="Times New Roman" panose="02020603050405020304" pitchFamily="18" charset="0"/>
                <a:cs typeface="Arial" panose="020B0604020202020204" pitchFamily="34" charset="0"/>
              </a:rPr>
              <a:t>.</a:t>
            </a:r>
          </a:p>
          <a:p>
            <a:pPr>
              <a:lnSpc>
                <a:spcPct val="100000"/>
              </a:lnSpc>
              <a:spcBef>
                <a:spcPts val="300"/>
              </a:spcBef>
            </a:pPr>
            <a:r>
              <a:rPr lang="en-GB" dirty="0">
                <a:ea typeface="Times New Roman" panose="02020603050405020304" pitchFamily="18" charset="0"/>
                <a:cs typeface="Arial" panose="020B0604020202020204" pitchFamily="34" charset="0"/>
              </a:rPr>
              <a:t>F</a:t>
            </a:r>
            <a:r>
              <a:rPr lang="en-GB" dirty="0">
                <a:effectLst/>
                <a:ea typeface="Times New Roman" panose="02020603050405020304" pitchFamily="18" charset="0"/>
                <a:cs typeface="Arial" panose="020B0604020202020204" pitchFamily="34" charset="0"/>
              </a:rPr>
              <a:t>or assessment purposes only include the Assignment task answers. </a:t>
            </a:r>
          </a:p>
          <a:p>
            <a:pPr>
              <a:lnSpc>
                <a:spcPct val="100000"/>
              </a:lnSpc>
              <a:spcBef>
                <a:spcPts val="300"/>
              </a:spcBef>
            </a:pPr>
            <a:endParaRPr lang="en-GB" sz="2400" dirty="0">
              <a:effectLst/>
              <a:ea typeface="Times New Roman" panose="02020603050405020304" pitchFamily="18" charset="0"/>
              <a:cs typeface="Arial" panose="020B0604020202020204" pitchFamily="34" charset="0"/>
            </a:endParaRPr>
          </a:p>
          <a:p>
            <a:pPr marL="0" indent="0">
              <a:lnSpc>
                <a:spcPct val="100000"/>
              </a:lnSpc>
              <a:spcBef>
                <a:spcPts val="300"/>
              </a:spcBef>
              <a:buNone/>
            </a:pPr>
            <a:endParaRPr lang="en-GB" sz="2400" dirty="0">
              <a:solidFill>
                <a:schemeClr val="tx2"/>
              </a:solidFill>
              <a:cs typeface="Arial" panose="020B0604020202020204" pitchFamily="34" charset="0"/>
            </a:endParaRPr>
          </a:p>
        </p:txBody>
      </p:sp>
    </p:spTree>
    <p:extLst>
      <p:ext uri="{BB962C8B-B14F-4D97-AF65-F5344CB8AC3E}">
        <p14:creationId xmlns:p14="http://schemas.microsoft.com/office/powerpoint/2010/main" val="28567482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838200" y="365126"/>
            <a:ext cx="5340605" cy="1146176"/>
          </a:xfrm>
        </p:spPr>
        <p:txBody>
          <a:bodyPr vert="horz" lIns="91440" tIns="45720" rIns="91440" bIns="45720" rtlCol="0" anchor="ctr">
            <a:normAutofit/>
          </a:bodyPr>
          <a:lstStyle/>
          <a:p>
            <a:r>
              <a:rPr lang="en-US" kern="1200" dirty="0">
                <a:solidFill>
                  <a:schemeClr val="tx1"/>
                </a:solidFill>
                <a:latin typeface="+mj-lt"/>
                <a:ea typeface="+mj-ea"/>
                <a:cs typeface="+mj-cs"/>
              </a:rPr>
              <a:t> Questions</a:t>
            </a:r>
          </a:p>
        </p:txBody>
      </p:sp>
      <p:sp>
        <p:nvSpPr>
          <p:cNvPr id="26" name="Freeform: Shape 25">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Freeform: Shape 27">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Freeform: Shape 29">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6624C785-6A0E-4F79-A004-25883BFC9942}"/>
              </a:ext>
            </a:extLst>
          </p:cNvPr>
          <p:cNvSpPr txBox="1"/>
          <p:nvPr/>
        </p:nvSpPr>
        <p:spPr>
          <a:xfrm>
            <a:off x="574589" y="2013895"/>
            <a:ext cx="4648200" cy="3639684"/>
          </a:xfrm>
          <a:prstGeom prst="rect">
            <a:avLst/>
          </a:prstGeom>
        </p:spPr>
        <p:txBody>
          <a:bodyPr vert="horz" lIns="91440" tIns="45720" rIns="91440" bIns="45720" rtlCol="0" anchor="t">
            <a:normAutofit/>
          </a:bodyPr>
          <a:lstStyle/>
          <a:p>
            <a:pPr marL="742950" marR="0" lvl="0" indent="-7429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Qs?</a:t>
            </a:r>
          </a:p>
          <a:p>
            <a:pPr marL="742950" marR="0" lvl="0" indent="-7429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Task: Thumbs up if ok.</a:t>
            </a:r>
          </a:p>
          <a:p>
            <a:pPr marL="742950" marR="0" lvl="0" indent="-7429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Register reminder.</a:t>
            </a:r>
          </a:p>
          <a:p>
            <a:pPr marL="742950" marR="0" lvl="0" indent="-7429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Thanks to D.</a:t>
            </a: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631897" y="314319"/>
            <a:ext cx="3399152" cy="3399152"/>
          </a:xfrm>
          <a:custGeom>
            <a:avLst/>
            <a:gdLst/>
            <a:ahLst/>
            <a:cxnLst/>
            <a:rect l="l" t="t" r="r" b="b"/>
            <a:pathLst>
              <a:path w="4636009" h="5032375">
                <a:moveTo>
                  <a:pt x="0" y="0"/>
                </a:moveTo>
                <a:lnTo>
                  <a:pt x="4636009" y="0"/>
                </a:lnTo>
                <a:lnTo>
                  <a:pt x="4636009" y="5032375"/>
                </a:lnTo>
                <a:lnTo>
                  <a:pt x="0" y="5032375"/>
                </a:lnTo>
                <a:close/>
              </a:path>
            </a:pathLst>
          </a:custGeom>
        </p:spPr>
      </p:pic>
      <p:pic>
        <p:nvPicPr>
          <p:cNvPr id="11" name="Graphic 10" descr="List with solid fill">
            <a:extLst>
              <a:ext uri="{FF2B5EF4-FFF2-40B4-BE49-F238E27FC236}">
                <a16:creationId xmlns:a16="http://schemas.microsoft.com/office/drawing/2014/main" id="{EA43D71C-BB9F-55E2-016D-918139372AE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093100" y="3535260"/>
            <a:ext cx="3264104" cy="3264104"/>
          </a:xfrm>
          <a:prstGeom prst="rect">
            <a:avLst/>
          </a:prstGeom>
        </p:spPr>
      </p:pic>
      <p:pic>
        <p:nvPicPr>
          <p:cNvPr id="13" name="Graphic 12" descr="Thumbs up sign with solid fill">
            <a:extLst>
              <a:ext uri="{FF2B5EF4-FFF2-40B4-BE49-F238E27FC236}">
                <a16:creationId xmlns:a16="http://schemas.microsoft.com/office/drawing/2014/main" id="{F81AB8FA-E3E4-948A-B795-99F1D4D4308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278352" y="2690667"/>
            <a:ext cx="1330413" cy="1330413"/>
          </a:xfrm>
          <a:prstGeom prst="rect">
            <a:avLst/>
          </a:prstGeom>
        </p:spPr>
      </p:pic>
    </p:spTree>
    <p:extLst>
      <p:ext uri="{BB962C8B-B14F-4D97-AF65-F5344CB8AC3E}">
        <p14:creationId xmlns:p14="http://schemas.microsoft.com/office/powerpoint/2010/main" val="12458170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icture containing drawing&#10;&#10;Description automatically generated">
            <a:extLst>
              <a:ext uri="{FF2B5EF4-FFF2-40B4-BE49-F238E27FC236}">
                <a16:creationId xmlns:a16="http://schemas.microsoft.com/office/drawing/2014/main" id="{1842CB47-8DA2-4F16-B3CD-B8ED88C5AD00}"/>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2791"/>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10DC71-3B04-4237-9333-B97771321E8C}"/>
              </a:ext>
            </a:extLst>
          </p:cNvPr>
          <p:cNvSpPr>
            <a:spLocks noGrp="1"/>
          </p:cNvSpPr>
          <p:nvPr>
            <p:ph type="title"/>
          </p:nvPr>
        </p:nvSpPr>
        <p:spPr>
          <a:xfrm>
            <a:off x="523875" y="5317240"/>
            <a:ext cx="11210925" cy="744836"/>
          </a:xfrm>
        </p:spPr>
        <p:txBody>
          <a:bodyPr vert="horz" lIns="91440" tIns="45720" rIns="91440" bIns="45720" rtlCol="0" anchor="ctr">
            <a:normAutofit fontScale="90000"/>
          </a:bodyPr>
          <a:lstStyle/>
          <a:p>
            <a:pPr algn="ctr"/>
            <a:r>
              <a:rPr lang="en-US" sz="3600" dirty="0">
                <a:solidFill>
                  <a:schemeClr val="tx1">
                    <a:lumMod val="85000"/>
                    <a:lumOff val="15000"/>
                  </a:schemeClr>
                </a:solidFill>
              </a:rPr>
              <a:t>If time: Student Social. </a:t>
            </a:r>
            <a:br>
              <a:rPr lang="en-US" sz="3600" dirty="0">
                <a:solidFill>
                  <a:schemeClr val="tx1">
                    <a:lumMod val="85000"/>
                    <a:lumOff val="15000"/>
                  </a:schemeClr>
                </a:solidFill>
              </a:rPr>
            </a:br>
            <a:r>
              <a:rPr lang="en-US" sz="2200" dirty="0">
                <a:solidFill>
                  <a:schemeClr val="tx1">
                    <a:lumMod val="85000"/>
                    <a:lumOff val="15000"/>
                  </a:schemeClr>
                </a:solidFill>
              </a:rPr>
              <a:t>(Support each other)</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50060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The End.</a:t>
            </a:r>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23921398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13809" y="2960716"/>
            <a:ext cx="4192709" cy="2387600"/>
          </a:xfrm>
        </p:spPr>
        <p:txBody>
          <a:bodyPr vert="horz" lIns="91440" tIns="45720" rIns="91440" bIns="45720" rtlCol="0" anchor="t">
            <a:normAutofit/>
          </a:bodyPr>
          <a:lstStyle/>
          <a:p>
            <a:r>
              <a:rPr lang="en-US" sz="5400" dirty="0"/>
              <a:t>Archive slides</a:t>
            </a:r>
            <a:r>
              <a:rPr lang="en-US" sz="5400" kern="1200" dirty="0">
                <a:solidFill>
                  <a:schemeClr val="tx1"/>
                </a:solidFill>
                <a:latin typeface="+mj-lt"/>
                <a:ea typeface="+mj-ea"/>
                <a:cs typeface="+mj-cs"/>
              </a:rPr>
              <a:t>.</a:t>
            </a:r>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28863416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CC1E7-ED53-F6F5-7E14-0C8B5B056CB8}"/>
              </a:ext>
            </a:extLst>
          </p:cNvPr>
          <p:cNvSpPr>
            <a:spLocks noGrp="1"/>
          </p:cNvSpPr>
          <p:nvPr>
            <p:ph type="title"/>
          </p:nvPr>
        </p:nvSpPr>
        <p:spPr/>
        <p:txBody>
          <a:bodyPr/>
          <a:lstStyle/>
          <a:p>
            <a:r>
              <a:rPr lang="en-GB" b="1" u="sng" dirty="0"/>
              <a:t>Online lesson structure</a:t>
            </a:r>
          </a:p>
        </p:txBody>
      </p:sp>
      <p:sp>
        <p:nvSpPr>
          <p:cNvPr id="3" name="Content Placeholder 2">
            <a:extLst>
              <a:ext uri="{FF2B5EF4-FFF2-40B4-BE49-F238E27FC236}">
                <a16:creationId xmlns:a16="http://schemas.microsoft.com/office/drawing/2014/main" id="{4F182D14-21FD-4698-6A54-210D5DD54839}"/>
              </a:ext>
            </a:extLst>
          </p:cNvPr>
          <p:cNvSpPr>
            <a:spLocks noGrp="1"/>
          </p:cNvSpPr>
          <p:nvPr>
            <p:ph idx="1"/>
          </p:nvPr>
        </p:nvSpPr>
        <p:spPr/>
        <p:txBody>
          <a:bodyPr>
            <a:normAutofit/>
          </a:bodyPr>
          <a:lstStyle/>
          <a:p>
            <a:pPr marL="514350" indent="-514350">
              <a:buFont typeface="+mj-lt"/>
              <a:buAutoNum type="arabicPeriod"/>
            </a:pPr>
            <a:r>
              <a:rPr lang="en-GB" sz="3200" dirty="0"/>
              <a:t>Slides</a:t>
            </a:r>
          </a:p>
          <a:p>
            <a:pPr marL="514350" indent="-514350">
              <a:buFont typeface="+mj-lt"/>
              <a:buAutoNum type="arabicPeriod"/>
            </a:pPr>
            <a:r>
              <a:rPr lang="en-GB" sz="3200" dirty="0"/>
              <a:t>Register</a:t>
            </a:r>
          </a:p>
          <a:p>
            <a:pPr marL="514350" indent="-514350">
              <a:buFont typeface="+mj-lt"/>
              <a:buAutoNum type="arabicPeriod"/>
            </a:pPr>
            <a:r>
              <a:rPr lang="en-GB" sz="3200" dirty="0"/>
              <a:t>Q&amp;A</a:t>
            </a:r>
          </a:p>
          <a:p>
            <a:pPr marL="514350" indent="-514350">
              <a:buFont typeface="+mj-lt"/>
              <a:buAutoNum type="arabicPeriod"/>
            </a:pPr>
            <a:r>
              <a:rPr lang="en-GB" sz="3200" dirty="0"/>
              <a:t>Activity</a:t>
            </a:r>
          </a:p>
          <a:p>
            <a:pPr marL="514350" indent="-514350">
              <a:buFont typeface="+mj-lt"/>
              <a:buAutoNum type="arabicPeriod"/>
            </a:pPr>
            <a:r>
              <a:rPr lang="en-GB" sz="3200" dirty="0"/>
              <a:t>Q&amp;A.</a:t>
            </a:r>
          </a:p>
        </p:txBody>
      </p:sp>
      <p:pic>
        <p:nvPicPr>
          <p:cNvPr id="5" name="Graphic 4" descr="Internet outline">
            <a:extLst>
              <a:ext uri="{FF2B5EF4-FFF2-40B4-BE49-F238E27FC236}">
                <a16:creationId xmlns:a16="http://schemas.microsoft.com/office/drawing/2014/main" id="{F5B7320D-4C86-F7F9-6491-233DFEAA5E6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494108" y="-115094"/>
            <a:ext cx="2286000" cy="2286000"/>
          </a:xfrm>
          <a:prstGeom prst="rect">
            <a:avLst/>
          </a:prstGeom>
        </p:spPr>
      </p:pic>
    </p:spTree>
    <p:extLst>
      <p:ext uri="{BB962C8B-B14F-4D97-AF65-F5344CB8AC3E}">
        <p14:creationId xmlns:p14="http://schemas.microsoft.com/office/powerpoint/2010/main" val="10384376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863117" y="183737"/>
            <a:ext cx="10782230" cy="1454051"/>
          </a:xfrm>
        </p:spPr>
        <p:txBody>
          <a:bodyPr>
            <a:noAutofit/>
          </a:bodyPr>
          <a:lstStyle/>
          <a:p>
            <a:r>
              <a:rPr lang="en-GB" b="1" u="sng" dirty="0"/>
              <a:t>E-Portfolio creation tips</a:t>
            </a:r>
            <a:endParaRPr lang="en-GB" sz="4800"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426822" y="1429868"/>
            <a:ext cx="11000918" cy="4514908"/>
          </a:xfrm>
        </p:spPr>
        <p:txBody>
          <a:bodyPr anchor="t">
            <a:noAutofit/>
          </a:bodyPr>
          <a:lstStyle/>
          <a:p>
            <a:pPr>
              <a:lnSpc>
                <a:spcPct val="100000"/>
              </a:lnSpc>
              <a:spcBef>
                <a:spcPts val="600"/>
              </a:spcBef>
              <a:buFont typeface="Symbol" panose="05050102010706020507" pitchFamily="18" charset="2"/>
              <a:buChar char=""/>
            </a:pPr>
            <a:r>
              <a:rPr lang="en-GB" sz="2700" dirty="0"/>
              <a:t>You can include task answers directly on the web pages using text (e.g. Task 1 summary) or for some tasks as an image (e.g. a screenshot for the Poster). </a:t>
            </a:r>
          </a:p>
          <a:p>
            <a:pPr>
              <a:lnSpc>
                <a:spcPct val="100000"/>
              </a:lnSpc>
              <a:spcBef>
                <a:spcPts val="600"/>
              </a:spcBef>
              <a:buFont typeface="Symbol" panose="05050102010706020507" pitchFamily="18" charset="2"/>
              <a:buChar char=""/>
            </a:pPr>
            <a:r>
              <a:rPr lang="en-GB" sz="2700" dirty="0"/>
              <a:t>Try and include links to the poster file &amp; the Mind Map in the e-portfolio. In case they need to be viewed in a larger format.</a:t>
            </a:r>
          </a:p>
          <a:p>
            <a:pPr lvl="1">
              <a:lnSpc>
                <a:spcPct val="100000"/>
              </a:lnSpc>
              <a:spcBef>
                <a:spcPts val="600"/>
              </a:spcBef>
              <a:buFont typeface="Symbol" panose="05050102010706020507" pitchFamily="18" charset="2"/>
              <a:buChar char=""/>
            </a:pPr>
            <a:r>
              <a:rPr lang="en-GB" sz="2700" dirty="0"/>
              <a:t>When ‘Sharing’ the poster file from e.g. OneDrive, ensure the permissions are set to enable the tutor to download the work.</a:t>
            </a:r>
          </a:p>
          <a:p>
            <a:pPr lvl="1">
              <a:lnSpc>
                <a:spcPct val="100000"/>
              </a:lnSpc>
              <a:spcBef>
                <a:spcPts val="600"/>
              </a:spcBef>
              <a:buFont typeface="Symbol" panose="05050102010706020507" pitchFamily="18" charset="2"/>
              <a:buChar char=""/>
            </a:pPr>
            <a:r>
              <a:rPr lang="en-GB" sz="2700" dirty="0"/>
              <a:t>If using ‘MindMeister.com’ to create the </a:t>
            </a:r>
            <a:r>
              <a:rPr lang="en-GB" sz="2700" dirty="0" err="1"/>
              <a:t>MindMap</a:t>
            </a:r>
            <a:r>
              <a:rPr lang="en-GB" sz="2700" dirty="0"/>
              <a:t>, the online link can be accessed from the top left ‘Map info’ information icon.</a:t>
            </a:r>
            <a:endParaRPr lang="en-GB" sz="2700" dirty="0">
              <a:solidFill>
                <a:schemeClr val="tx2"/>
              </a:solidFill>
            </a:endParaRP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4" name="Group 3">
            <a:extLst>
              <a:ext uri="{FF2B5EF4-FFF2-40B4-BE49-F238E27FC236}">
                <a16:creationId xmlns:a16="http://schemas.microsoft.com/office/drawing/2014/main" id="{72FD254F-D2E7-796A-42F0-D9A15A311572}"/>
              </a:ext>
            </a:extLst>
          </p:cNvPr>
          <p:cNvGrpSpPr/>
          <p:nvPr/>
        </p:nvGrpSpPr>
        <p:grpSpPr>
          <a:xfrm>
            <a:off x="366784" y="358262"/>
            <a:ext cx="457201" cy="980560"/>
            <a:chOff x="221907" y="374435"/>
            <a:chExt cx="457201" cy="980560"/>
          </a:xfrm>
        </p:grpSpPr>
        <p:sp>
          <p:nvSpPr>
            <p:cNvPr id="6" name="Rectangle 5">
              <a:extLst>
                <a:ext uri="{FF2B5EF4-FFF2-40B4-BE49-F238E27FC236}">
                  <a16:creationId xmlns:a16="http://schemas.microsoft.com/office/drawing/2014/main" id="{6291D4E4-849D-3445-CD6D-7837C05499E8}"/>
                </a:ext>
              </a:extLst>
            </p:cNvPr>
            <p:cNvSpPr/>
            <p:nvPr/>
          </p:nvSpPr>
          <p:spPr>
            <a:xfrm>
              <a:off x="221907" y="374435"/>
              <a:ext cx="132835" cy="9805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894B5349-8914-210C-399A-47451A279D1C}"/>
                </a:ext>
              </a:extLst>
            </p:cNvPr>
            <p:cNvSpPr/>
            <p:nvPr/>
          </p:nvSpPr>
          <p:spPr>
            <a:xfrm>
              <a:off x="393872" y="514219"/>
              <a:ext cx="132835" cy="71669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E4F8FAB3-618E-389F-A0FB-EA3E815CD2B1}"/>
                </a:ext>
              </a:extLst>
            </p:cNvPr>
            <p:cNvSpPr/>
            <p:nvPr/>
          </p:nvSpPr>
          <p:spPr>
            <a:xfrm>
              <a:off x="565839" y="666619"/>
              <a:ext cx="113269" cy="44548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pic>
        <p:nvPicPr>
          <p:cNvPr id="9" name="Graphic 8" descr="Remote learning language with solid fill">
            <a:extLst>
              <a:ext uri="{FF2B5EF4-FFF2-40B4-BE49-F238E27FC236}">
                <a16:creationId xmlns:a16="http://schemas.microsoft.com/office/drawing/2014/main" id="{BC3FD403-EABB-8667-3A3D-D5CC638CED3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233339" y="-60880"/>
            <a:ext cx="1848303" cy="1848303"/>
          </a:xfrm>
          <a:prstGeom prst="rect">
            <a:avLst/>
          </a:prstGeom>
        </p:spPr>
      </p:pic>
      <p:pic>
        <p:nvPicPr>
          <p:cNvPr id="20" name="Picture 19">
            <a:extLst>
              <a:ext uri="{FF2B5EF4-FFF2-40B4-BE49-F238E27FC236}">
                <a16:creationId xmlns:a16="http://schemas.microsoft.com/office/drawing/2014/main" id="{545DEB36-E0E6-1F2A-7306-FD7F5EB44B13}"/>
              </a:ext>
            </a:extLst>
          </p:cNvPr>
          <p:cNvPicPr>
            <a:picLocks noChangeAspect="1"/>
          </p:cNvPicPr>
          <p:nvPr/>
        </p:nvPicPr>
        <p:blipFill rotWithShape="1">
          <a:blip r:embed="rId4"/>
          <a:srcRect t="8479" b="4484"/>
          <a:stretch/>
        </p:blipFill>
        <p:spPr>
          <a:xfrm>
            <a:off x="8279446" y="5529754"/>
            <a:ext cx="3762900" cy="1260305"/>
          </a:xfrm>
          <a:prstGeom prst="rect">
            <a:avLst/>
          </a:prstGeom>
        </p:spPr>
      </p:pic>
      <p:pic>
        <p:nvPicPr>
          <p:cNvPr id="13" name="Picture 12" descr="A screenshot of a computer&#10;&#10;Description automatically generated with medium confidence">
            <a:extLst>
              <a:ext uri="{FF2B5EF4-FFF2-40B4-BE49-F238E27FC236}">
                <a16:creationId xmlns:a16="http://schemas.microsoft.com/office/drawing/2014/main" id="{055D9F72-B3A8-B286-9E4C-C12738F8EFB9}"/>
              </a:ext>
            </a:extLst>
          </p:cNvPr>
          <p:cNvPicPr>
            <a:picLocks noChangeAspect="1"/>
          </p:cNvPicPr>
          <p:nvPr/>
        </p:nvPicPr>
        <p:blipFill rotWithShape="1">
          <a:blip r:embed="rId5">
            <a:extLst>
              <a:ext uri="{28A0092B-C50C-407E-A947-70E740481C1C}">
                <a14:useLocalDpi xmlns:a14="http://schemas.microsoft.com/office/drawing/2010/main" val="0"/>
              </a:ext>
            </a:extLst>
          </a:blip>
          <a:srcRect l="3416" r="4946" b="11261"/>
          <a:stretch/>
        </p:blipFill>
        <p:spPr>
          <a:xfrm>
            <a:off x="4051721" y="4948338"/>
            <a:ext cx="4405022" cy="1260304"/>
          </a:xfrm>
          <a:prstGeom prst="rect">
            <a:avLst/>
          </a:prstGeom>
          <a:ln>
            <a:solidFill>
              <a:schemeClr val="accent1"/>
            </a:solidFill>
          </a:ln>
        </p:spPr>
      </p:pic>
      <p:sp>
        <p:nvSpPr>
          <p:cNvPr id="27" name="Oval 26">
            <a:extLst>
              <a:ext uri="{FF2B5EF4-FFF2-40B4-BE49-F238E27FC236}">
                <a16:creationId xmlns:a16="http://schemas.microsoft.com/office/drawing/2014/main" id="{6C90B143-E216-DF32-A953-3DD9886B322E}"/>
              </a:ext>
            </a:extLst>
          </p:cNvPr>
          <p:cNvSpPr/>
          <p:nvPr/>
        </p:nvSpPr>
        <p:spPr>
          <a:xfrm>
            <a:off x="5927281" y="5096786"/>
            <a:ext cx="664350" cy="659958"/>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29" name="Straight Arrow Connector 28">
            <a:extLst>
              <a:ext uri="{FF2B5EF4-FFF2-40B4-BE49-F238E27FC236}">
                <a16:creationId xmlns:a16="http://schemas.microsoft.com/office/drawing/2014/main" id="{59E68BBD-7263-3DED-9FB1-6251FF4C0A1E}"/>
              </a:ext>
            </a:extLst>
          </p:cNvPr>
          <p:cNvCxnSpPr/>
          <p:nvPr/>
        </p:nvCxnSpPr>
        <p:spPr>
          <a:xfrm flipH="1">
            <a:off x="6591631" y="4850296"/>
            <a:ext cx="2941983" cy="389614"/>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4598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ight Triangle 22">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1101992" y="815442"/>
            <a:ext cx="9984615" cy="1597228"/>
          </a:xfrm>
        </p:spPr>
        <p:txBody>
          <a:bodyPr vert="horz" lIns="91440" tIns="45720" rIns="91440" bIns="45720" rtlCol="0" anchor="ctr">
            <a:normAutofit/>
          </a:bodyPr>
          <a:lstStyle/>
          <a:p>
            <a:r>
              <a:rPr lang="en-US" sz="6000" b="1" kern="1200" dirty="0">
                <a:solidFill>
                  <a:schemeClr val="tx1"/>
                </a:solidFill>
                <a:latin typeface="+mj-lt"/>
                <a:ea typeface="+mj-ea"/>
                <a:cs typeface="+mj-cs"/>
              </a:rPr>
              <a:t>The Key to Success</a:t>
            </a:r>
          </a:p>
        </p:txBody>
      </p:sp>
      <p:pic>
        <p:nvPicPr>
          <p:cNvPr id="18" name="Graphic 17" descr="Key">
            <a:extLst>
              <a:ext uri="{FF2B5EF4-FFF2-40B4-BE49-F238E27FC236}">
                <a16:creationId xmlns:a16="http://schemas.microsoft.com/office/drawing/2014/main" id="{3020EA67-BA13-49E4-83B3-6528C395DF8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560162" y="2291415"/>
            <a:ext cx="2728198" cy="2728198"/>
          </a:xfrm>
          <a:prstGeom prst="rect">
            <a:avLst/>
          </a:prstGeom>
        </p:spPr>
      </p:pic>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4520673" y="2257819"/>
            <a:ext cx="4870665" cy="2658955"/>
          </a:xfrm>
        </p:spPr>
        <p:txBody>
          <a:bodyPr vert="horz" lIns="91440" tIns="45720" rIns="91440" bIns="45720" rtlCol="0" anchor="t">
            <a:normAutofit fontScale="92500"/>
          </a:bodyPr>
          <a:lstStyle/>
          <a:p>
            <a:pPr marL="57150" indent="-228600">
              <a:buFont typeface="Arial" panose="020B0604020202020204" pitchFamily="34" charset="0"/>
              <a:buChar char="•"/>
            </a:pPr>
            <a:r>
              <a:rPr lang="en-US" sz="3600" dirty="0"/>
              <a:t>THE KEY TO SUCCESS FOR THIS MODULE IS TO MAKE </a:t>
            </a:r>
            <a:r>
              <a:rPr lang="en-US" sz="3600" b="1" dirty="0"/>
              <a:t>WEEKLY PROGRESS. </a:t>
            </a:r>
          </a:p>
          <a:p>
            <a:pPr marL="57150" indent="-228600">
              <a:buFont typeface="Arial" panose="020B0604020202020204" pitchFamily="34" charset="0"/>
              <a:buChar char="•"/>
            </a:pPr>
            <a:r>
              <a:rPr lang="en-US" sz="3600" dirty="0"/>
              <a:t>Don’t leave it until the end.</a:t>
            </a:r>
          </a:p>
        </p:txBody>
      </p:sp>
    </p:spTree>
    <p:extLst>
      <p:ext uri="{BB962C8B-B14F-4D97-AF65-F5344CB8AC3E}">
        <p14:creationId xmlns:p14="http://schemas.microsoft.com/office/powerpoint/2010/main" val="41129126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69" y="425584"/>
            <a:ext cx="10522411" cy="1454051"/>
          </a:xfrm>
        </p:spPr>
        <p:txBody>
          <a:bodyPr>
            <a:noAutofit/>
          </a:bodyPr>
          <a:lstStyle/>
          <a:p>
            <a:r>
              <a:rPr lang="en-GB" b="1" u="sng" dirty="0">
                <a:ea typeface="Times New Roman" panose="02020603050405020304" pitchFamily="18" charset="0"/>
                <a:cs typeface="Arial" panose="020B0604020202020204" pitchFamily="34" charset="0"/>
              </a:rPr>
              <a:t>E-portfolio</a:t>
            </a:r>
            <a:r>
              <a:rPr lang="en-GB" b="1" u="sng" dirty="0">
                <a:effectLst/>
                <a:ea typeface="Times New Roman" panose="02020603050405020304" pitchFamily="18" charset="0"/>
                <a:cs typeface="Arial" panose="020B0604020202020204" pitchFamily="34" charset="0"/>
              </a:rPr>
              <a:t>:</a:t>
            </a:r>
            <a:br>
              <a:rPr lang="en-GB" b="1" u="sng" dirty="0">
                <a:solidFill>
                  <a:schemeClr val="tx2"/>
                </a:solidFill>
              </a:rPr>
            </a:br>
            <a:endParaRPr lang="en-GB"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550283" y="1294592"/>
            <a:ext cx="10884148" cy="5052686"/>
          </a:xfrm>
        </p:spPr>
        <p:txBody>
          <a:bodyPr anchor="t">
            <a:noAutofit/>
          </a:bodyPr>
          <a:lstStyle/>
          <a:p>
            <a:pPr>
              <a:lnSpc>
                <a:spcPct val="115000"/>
              </a:lnSpc>
            </a:pPr>
            <a:r>
              <a:rPr lang="en-GB" dirty="0">
                <a:effectLst/>
                <a:ea typeface="Times New Roman" panose="02020603050405020304" pitchFamily="18" charset="0"/>
                <a:cs typeface="Arial" panose="020B0604020202020204" pitchFamily="34" charset="0"/>
              </a:rPr>
              <a:t>After creating your e-portfolio, you can include your answers in your e-portfolio.</a:t>
            </a:r>
            <a:endParaRPr lang="en-GB" dirty="0">
              <a:effectLst/>
              <a:ea typeface="Times New Roman" panose="02020603050405020304" pitchFamily="18" charset="0"/>
              <a:cs typeface="Times New Roman" panose="02020603050405020304" pitchFamily="18" charset="0"/>
            </a:endParaRPr>
          </a:p>
          <a:p>
            <a:pPr marL="0" indent="0">
              <a:buNone/>
            </a:pPr>
            <a:endParaRPr lang="en-GB" sz="2400" dirty="0">
              <a:solidFill>
                <a:schemeClr val="tx2"/>
              </a:solidFill>
            </a:endParaRP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Check List">
            <a:extLst>
              <a:ext uri="{FF2B5EF4-FFF2-40B4-BE49-F238E27FC236}">
                <a16:creationId xmlns:a16="http://schemas.microsoft.com/office/drawing/2014/main" id="{CE05AA9F-5924-4EF7-B65E-52BB2ABA9D8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08392" y="1819656"/>
            <a:ext cx="4142232" cy="4142232"/>
          </a:xfrm>
          <a:prstGeom prst="rect">
            <a:avLst/>
          </a:prstGeom>
        </p:spPr>
      </p:pic>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
        <p:nvSpPr>
          <p:cNvPr id="11" name="Arc 10">
            <a:extLst>
              <a:ext uri="{FF2B5EF4-FFF2-40B4-BE49-F238E27FC236}">
                <a16:creationId xmlns:a16="http://schemas.microsoft.com/office/drawing/2014/main" id="{9B2DA52A-906D-4009-B2E0-3F86DFCE314D}"/>
              </a:ext>
            </a:extLst>
          </p:cNvPr>
          <p:cNvSpPr/>
          <p:nvPr/>
        </p:nvSpPr>
        <p:spPr>
          <a:xfrm rot="7949683">
            <a:off x="7824779" y="2990737"/>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pic>
        <p:nvPicPr>
          <p:cNvPr id="13" name="Picture 12" descr="A picture containing text&#10;&#10;Description automatically generated">
            <a:extLst>
              <a:ext uri="{FF2B5EF4-FFF2-40B4-BE49-F238E27FC236}">
                <a16:creationId xmlns:a16="http://schemas.microsoft.com/office/drawing/2014/main" id="{D0AE69C2-A9FE-4BF6-93EC-FF881F2E3071}"/>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8150" b="7427"/>
          <a:stretch/>
        </p:blipFill>
        <p:spPr>
          <a:xfrm>
            <a:off x="1356453" y="2684566"/>
            <a:ext cx="6076950" cy="3494760"/>
          </a:xfrm>
          <a:prstGeom prst="rect">
            <a:avLst/>
          </a:prstGeom>
        </p:spPr>
      </p:pic>
      <p:sp>
        <p:nvSpPr>
          <p:cNvPr id="19" name="TextBox 18">
            <a:extLst>
              <a:ext uri="{FF2B5EF4-FFF2-40B4-BE49-F238E27FC236}">
                <a16:creationId xmlns:a16="http://schemas.microsoft.com/office/drawing/2014/main" id="{5C20545A-A05C-40DB-966D-EBE7E0ADBC7A}"/>
              </a:ext>
            </a:extLst>
          </p:cNvPr>
          <p:cNvSpPr txBox="1"/>
          <p:nvPr/>
        </p:nvSpPr>
        <p:spPr>
          <a:xfrm>
            <a:off x="2563338" y="6179326"/>
            <a:ext cx="3088344" cy="184666"/>
          </a:xfrm>
          <a:prstGeom prst="rect">
            <a:avLst/>
          </a:prstGeom>
          <a:noFill/>
        </p:spPr>
        <p:txBody>
          <a:bodyPr wrap="square" rtlCol="0">
            <a:spAutoFit/>
          </a:bodyPr>
          <a:lstStyle/>
          <a:p>
            <a:r>
              <a:rPr lang="en-GB" sz="600" dirty="0">
                <a:hlinkClick r:id="rId5" tooltip="https://cat.xula.edu/food/brightspace-tip-60-eportfolios/"/>
              </a:rPr>
              <a:t>This Photo</a:t>
            </a:r>
            <a:r>
              <a:rPr lang="en-GB" sz="600" dirty="0"/>
              <a:t> by Unknown Author is licensed under </a:t>
            </a:r>
            <a:r>
              <a:rPr lang="en-GB" sz="600" dirty="0">
                <a:hlinkClick r:id="rId6" tooltip="https://creativecommons.org/licenses/by-nc-sa/3.0/"/>
              </a:rPr>
              <a:t>CC BY-SA-NC</a:t>
            </a:r>
            <a:endParaRPr lang="en-GB" sz="600" dirty="0"/>
          </a:p>
        </p:txBody>
      </p:sp>
    </p:spTree>
    <p:extLst>
      <p:ext uri="{BB962C8B-B14F-4D97-AF65-F5344CB8AC3E}">
        <p14:creationId xmlns:p14="http://schemas.microsoft.com/office/powerpoint/2010/main" val="40773288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C4539-B374-44C3-BF74-E2700584EAC7}"/>
              </a:ext>
            </a:extLst>
          </p:cNvPr>
          <p:cNvSpPr>
            <a:spLocks noGrp="1"/>
          </p:cNvSpPr>
          <p:nvPr>
            <p:ph type="title"/>
          </p:nvPr>
        </p:nvSpPr>
        <p:spPr>
          <a:xfrm>
            <a:off x="472936" y="291860"/>
            <a:ext cx="8874142" cy="1508760"/>
          </a:xfrm>
        </p:spPr>
        <p:txBody>
          <a:bodyPr/>
          <a:lstStyle/>
          <a:p>
            <a:r>
              <a:rPr lang="en-GB" b="1" u="sng"/>
              <a:t>Online Etiquette reminder</a:t>
            </a:r>
            <a:endParaRPr lang="en-GB" b="1" u="sng" dirty="0"/>
          </a:p>
        </p:txBody>
      </p:sp>
      <p:sp>
        <p:nvSpPr>
          <p:cNvPr id="3" name="Content Placeholder 2">
            <a:extLst>
              <a:ext uri="{FF2B5EF4-FFF2-40B4-BE49-F238E27FC236}">
                <a16:creationId xmlns:a16="http://schemas.microsoft.com/office/drawing/2014/main" id="{D413427D-D21B-42D8-9002-D02A6D4A4779}"/>
              </a:ext>
            </a:extLst>
          </p:cNvPr>
          <p:cNvSpPr>
            <a:spLocks noGrp="1"/>
          </p:cNvSpPr>
          <p:nvPr>
            <p:ph idx="1"/>
          </p:nvPr>
        </p:nvSpPr>
        <p:spPr>
          <a:xfrm>
            <a:off x="573284" y="1690332"/>
            <a:ext cx="11045431" cy="4573539"/>
          </a:xfrm>
        </p:spPr>
        <p:txBody>
          <a:bodyPr>
            <a:normAutofit/>
          </a:bodyPr>
          <a:lstStyle/>
          <a:p>
            <a:r>
              <a:rPr lang="en-GB" sz="3600" dirty="0"/>
              <a:t>Please </a:t>
            </a:r>
            <a:r>
              <a:rPr lang="en-GB" sz="3600" b="1" u="sng" dirty="0"/>
              <a:t>mute your mic</a:t>
            </a:r>
            <a:r>
              <a:rPr lang="en-GB" sz="3600" b="1" dirty="0"/>
              <a:t> </a:t>
            </a:r>
            <a:r>
              <a:rPr lang="en-GB" sz="3600" dirty="0"/>
              <a:t>during the slides, to avoid background noise disrupting the session.</a:t>
            </a:r>
          </a:p>
          <a:p>
            <a:r>
              <a:rPr lang="en-GB" sz="3600" b="1" u="sng" dirty="0"/>
              <a:t>Unmute your mic</a:t>
            </a:r>
            <a:r>
              <a:rPr lang="en-GB" sz="3600" b="1" dirty="0"/>
              <a:t> </a:t>
            </a:r>
            <a:r>
              <a:rPr lang="en-GB" sz="3600" dirty="0"/>
              <a:t>to share activity answers and during the Q&amp;A sessions.</a:t>
            </a:r>
          </a:p>
          <a:p>
            <a:r>
              <a:rPr lang="en-GB" sz="3600" dirty="0"/>
              <a:t>Please remember to </a:t>
            </a:r>
            <a:r>
              <a:rPr lang="en-GB" sz="3600" b="1" u="sng" dirty="0"/>
              <a:t>mute your mic when you have finished speaking</a:t>
            </a:r>
            <a:r>
              <a:rPr lang="en-GB" sz="3600" dirty="0"/>
              <a:t> to avoid background noise disrupting the session.</a:t>
            </a:r>
          </a:p>
          <a:p>
            <a:r>
              <a:rPr lang="en-GB" sz="3600" dirty="0"/>
              <a:t>Type in the </a:t>
            </a:r>
            <a:r>
              <a:rPr lang="en-GB" sz="3600" b="1" u="sng" dirty="0"/>
              <a:t>chat</a:t>
            </a:r>
            <a:r>
              <a:rPr lang="en-GB" sz="3600" dirty="0"/>
              <a:t> when needed e.g. for asking Questions</a:t>
            </a:r>
          </a:p>
        </p:txBody>
      </p:sp>
      <p:pic>
        <p:nvPicPr>
          <p:cNvPr id="4" name="Graphic 3" descr="Internet outline">
            <a:extLst>
              <a:ext uri="{FF2B5EF4-FFF2-40B4-BE49-F238E27FC236}">
                <a16:creationId xmlns:a16="http://schemas.microsoft.com/office/drawing/2014/main" id="{C1CAE8B5-33AA-95D7-C062-5C9FF6C6B7F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857312" y="0"/>
            <a:ext cx="1861751" cy="1861751"/>
          </a:xfrm>
          <a:prstGeom prst="rect">
            <a:avLst/>
          </a:prstGeom>
        </p:spPr>
      </p:pic>
    </p:spTree>
    <p:extLst>
      <p:ext uri="{BB962C8B-B14F-4D97-AF65-F5344CB8AC3E}">
        <p14:creationId xmlns:p14="http://schemas.microsoft.com/office/powerpoint/2010/main" val="358909315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4" ma:contentTypeDescription="Create a new document." ma:contentTypeScope="" ma:versionID="f0509c700f7d88ec63a2a851bcd28be2">
  <xsd:schema xmlns:xsd="http://www.w3.org/2001/XMLSchema" xmlns:xs="http://www.w3.org/2001/XMLSchema" xmlns:p="http://schemas.microsoft.com/office/2006/metadata/properties" xmlns:ns2="550e0b3d-7eb6-4482-88b2-ccad92eb760b" targetNamespace="http://schemas.microsoft.com/office/2006/metadata/properties" ma:root="true" ma:fieldsID="db36fd58def90dcb2291ee1f6a62b599"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21163A5-1BC0-41A8-9BFF-A3C2789E6729}">
  <ds:schemaRefs>
    <ds:schemaRef ds:uri="http://schemas.microsoft.com/sharepoint/v3/contenttype/forms"/>
  </ds:schemaRefs>
</ds:datastoreItem>
</file>

<file path=customXml/itemProps2.xml><?xml version="1.0" encoding="utf-8"?>
<ds:datastoreItem xmlns:ds="http://schemas.openxmlformats.org/officeDocument/2006/customXml" ds:itemID="{75E9D9C9-5535-4F7F-9CD1-9F0280682495}">
  <ds:schemaRefs>
    <ds:schemaRef ds:uri="http://purl.org/dc/terms/"/>
    <ds:schemaRef ds:uri="21682d76-7fed-41ad-9dab-ad3c63b4cd86"/>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7ac54d59-15ae-468f-8833-3c6b8f4d3013"/>
    <ds:schemaRef ds:uri="http://www.w3.org/XML/1998/namespace"/>
  </ds:schemaRefs>
</ds:datastoreItem>
</file>

<file path=customXml/itemProps3.xml><?xml version="1.0" encoding="utf-8"?>
<ds:datastoreItem xmlns:ds="http://schemas.openxmlformats.org/officeDocument/2006/customXml" ds:itemID="{DA92F5B3-4952-4761-896C-55146FB86F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2583</TotalTime>
  <Words>1077</Words>
  <Application>Microsoft Office PowerPoint</Application>
  <PresentationFormat>Widescreen</PresentationFormat>
  <Paragraphs>94</Paragraphs>
  <Slides>23</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Arial</vt:lpstr>
      <vt:lpstr>Calibri</vt:lpstr>
      <vt:lpstr>Calibri Light</vt:lpstr>
      <vt:lpstr>Symbol</vt:lpstr>
      <vt:lpstr>Times New Roman</vt:lpstr>
      <vt:lpstr>Office Theme</vt:lpstr>
      <vt:lpstr>L4: Learning in the Digital Era</vt:lpstr>
      <vt:lpstr>Introduction &amp; Overview</vt:lpstr>
      <vt:lpstr>Assignment 1 description</vt:lpstr>
      <vt:lpstr>Show: Assignment examples</vt:lpstr>
      <vt:lpstr>Assignment 1: Task 4a  - E-Portfolio creation: </vt:lpstr>
      <vt:lpstr>Tutor: demo</vt:lpstr>
      <vt:lpstr>Assignment 1 Task 4. Tutor: Show. </vt:lpstr>
      <vt:lpstr>Activity 1: e-Portfolio</vt:lpstr>
      <vt:lpstr> Questions</vt:lpstr>
      <vt:lpstr>End: Lecture tutorial 1.</vt:lpstr>
      <vt:lpstr>Lecture-tutorial 2</vt:lpstr>
      <vt:lpstr>Activity: Sexual Consent Module</vt:lpstr>
      <vt:lpstr>Activity 2: Populate e-portfolio</vt:lpstr>
      <vt:lpstr>Bg. Assignment 1 Tips</vt:lpstr>
      <vt:lpstr> Questions</vt:lpstr>
      <vt:lpstr>If time: Student Social.  (Support each other)</vt:lpstr>
      <vt:lpstr>The End.</vt:lpstr>
      <vt:lpstr>Archive slides.</vt:lpstr>
      <vt:lpstr>Online lesson structure</vt:lpstr>
      <vt:lpstr>E-Portfolio creation tips</vt:lpstr>
      <vt:lpstr>The Key to Success</vt:lpstr>
      <vt:lpstr>E-portfolio: </vt:lpstr>
      <vt:lpstr>Online Etiquette reminder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L4: Learning in the Digital Era</dc:title>
  <dc:creator>James Williams</dc:creator>
  <cp:lastModifiedBy>James Williams</cp:lastModifiedBy>
  <cp:revision>55</cp:revision>
  <dcterms:created xsi:type="dcterms:W3CDTF">2020-10-05T12:45:17Z</dcterms:created>
  <dcterms:modified xsi:type="dcterms:W3CDTF">2024-10-21T14:57:58Z</dcterms:modified>
</cp:coreProperties>
</file>