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diagrams/data4.xml" ContentType="application/vnd.openxmlformats-officedocument.drawingml.diagramData+xml"/>
  <Override PartName="/ppt/diagrams/data1.xml" ContentType="application/vnd.openxmlformats-officedocument.drawingml.diagramData+xml"/>
  <Override PartName="/ppt/diagrams/data2.xml" ContentType="application/vnd.openxmlformats-officedocument.drawingml.diagramData+xml"/>
  <Override PartName="/ppt/slides/slide1.xml" ContentType="application/vnd.openxmlformats-officedocument.presentationml.slide+xml"/>
  <Override PartName="/ppt/diagrams/data5.xml" ContentType="application/vnd.openxmlformats-officedocument.drawingml.diagramData+xml"/>
  <Override PartName="/ppt/presentation.xml" ContentType="application/vnd.openxmlformats-officedocument.presentationml.presentation.main+xml"/>
  <Override PartName="/ppt/diagrams/data3.xml" ContentType="application/vnd.openxmlformats-officedocument.drawingml.diagramData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Layouts/slideLayout2.xml" ContentType="application/vnd.openxmlformats-officedocument.presentationml.slideLayout+xml"/>
  <Override PartName="/ppt/slideLayouts/slideLayout1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7.xml" ContentType="application/vnd.openxmlformats-officedocument.presentationml.slideLayout+xml"/>
  <Override PartName="/ppt/webextensions/taskpanes.xml" ContentType="application/vnd.ms-office.webextensiontaskpanes+xml"/>
  <Override PartName="/ppt/diagrams/layout5.xml" ContentType="application/vnd.openxmlformats-officedocument.drawingml.diagramLayout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quickStyle5.xml" ContentType="application/vnd.openxmlformats-officedocument.drawingml.diagramStyle+xml"/>
  <Override PartName="/ppt/diagrams/drawing3.xml" ContentType="application/vnd.ms-office.drawingml.diagramDrawing+xml"/>
  <Override PartName="/ppt/diagrams/drawing1.xml" ContentType="application/vnd.ms-office.drawingml.diagramDrawing+xml"/>
  <Override PartName="/ppt/diagrams/colors1.xml" ContentType="application/vnd.openxmlformats-officedocument.drawingml.diagramColors+xml"/>
  <Override PartName="/ppt/diagrams/quickStyle1.xml" ContentType="application/vnd.openxmlformats-officedocument.drawingml.diagramStyle+xml"/>
  <Override PartName="/ppt/diagrams/layout1.xml" ContentType="application/vnd.openxmlformats-officedocument.drawingml.diagramLayout+xml"/>
  <Override PartName="/ppt/webextensions/webextension1.xml" ContentType="application/vnd.ms-office.webextension+xml"/>
  <Override PartName="/ppt/theme/theme1.xml" ContentType="application/vnd.openxmlformats-officedocument.theme+xml"/>
  <Override PartName="/ppt/diagrams/layout2.xml" ContentType="application/vnd.openxmlformats-officedocument.drawingml.diagramLayout+xml"/>
  <Override PartName="/ppt/diagrams/colors2.xml" ContentType="application/vnd.openxmlformats-officedocument.drawingml.diagramColors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quickStyle2.xml" ContentType="application/vnd.openxmlformats-officedocument.drawingml.diagramStyle+xml"/>
  <Override PartName="/ppt/diagrams/layout4.xml" ContentType="application/vnd.openxmlformats-officedocument.drawingml.diagramLayout+xml"/>
  <Override PartName="/ppt/diagrams/quickStyle3.xml" ContentType="application/vnd.openxmlformats-officedocument.drawingml.diagramStyle+xml"/>
  <Override PartName="/ppt/diagrams/drawing2.xml" ContentType="application/vnd.ms-office.drawingml.diagramDrawing+xml"/>
  <Override PartName="/ppt/diagrams/colors3.xml" ContentType="application/vnd.openxmlformats-officedocument.drawingml.diagramColors+xml"/>
  <Override PartName="/ppt/diagrams/layout3.xml" ContentType="application/vnd.openxmlformats-officedocument.drawingml.diagramLayout+xml"/>
  <Override PartName="/ppt/tableStyles.xml" ContentType="application/vnd.openxmlformats-officedocument.presentationml.tableStyle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customXml/itemProps2.xml" ContentType="application/vnd.openxmlformats-officedocument.customXmlProperties+xml"/>
  <Override PartName="/customXml/itemProps1.xml" ContentType="application/vnd.openxmlformats-officedocument.customXmlProperties+xml"/>
  <Override PartName="/customXml/itemProps3.xml" ContentType="application/vnd.openxmlformats-officedocument.customXml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thumbnail" Target="docProps/thumbnail.jpeg"/><Relationship Id="rId2" Type="http://schemas.openxmlformats.org/officeDocument/2006/relationships/officeDocument" Target="ppt/presentation.xml"/><Relationship Id="rId1" Type="http://schemas.microsoft.com/office/2011/relationships/webextensiontaskpanes" Target="ppt/webextensions/taskpanes.xml"/><Relationship Id="rId6" Type="http://schemas.openxmlformats.org/officeDocument/2006/relationships/custom-properties" Target="docProps/custom.xml"/><Relationship Id="rId5" Type="http://schemas.openxmlformats.org/officeDocument/2006/relationships/extended-properties" Target="docProps/app.xml"/><Relationship Id="rId4" Type="http://schemas.openxmlformats.org/package/2006/relationships/metadata/core-properties" Target="docProps/core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56" r:id="rId2"/>
  </p:sldIdLst>
  <p:sldSz cx="21383625" cy="3027521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13" d="100"/>
          <a:sy n="13" d="100"/>
        </p:scale>
        <p:origin x="1350" y="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customXml" Target="../customXml/item2.xml"/><Relationship Id="rId3" Type="http://schemas.openxmlformats.org/officeDocument/2006/relationships/presProps" Target="presProps.xml"/><Relationship Id="rId7" Type="http://schemas.openxmlformats.org/officeDocument/2006/relationships/customXml" Target="../customXml/item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Relationship Id="rId9" Type="http://schemas.openxmlformats.org/officeDocument/2006/relationships/customXml" Target="../customXml/item3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image" Target="../media/image3.pn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image" Target="../media/image3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51538D0-0B16-437C-BBFB-65F885747EC2}" type="doc">
      <dgm:prSet loTypeId="urn:microsoft.com/office/officeart/2005/8/layout/vList4" loCatId="pictur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7FE138D0-C6FF-4E7C-A571-CFFA24ACAE4E}">
      <dgm:prSet phldrT="[Text]"/>
      <dgm:spPr/>
      <dgm:t>
        <a:bodyPr/>
        <a:lstStyle/>
        <a:p>
          <a:r>
            <a:rPr lang="en-GB" dirty="0"/>
            <a:t>Andrew Bryant</a:t>
          </a:r>
        </a:p>
      </dgm:t>
    </dgm:pt>
    <dgm:pt modelId="{BC333B75-BF8A-4203-AF75-B3F02AAB8325}" type="parTrans" cxnId="{CC7F04FC-2822-42EF-B1BD-58F8C17149D1}">
      <dgm:prSet/>
      <dgm:spPr/>
      <dgm:t>
        <a:bodyPr/>
        <a:lstStyle/>
        <a:p>
          <a:endParaRPr lang="en-GB"/>
        </a:p>
      </dgm:t>
    </dgm:pt>
    <dgm:pt modelId="{F00DE56A-CF61-4BC7-81B2-129B9556FBBC}" type="sibTrans" cxnId="{CC7F04FC-2822-42EF-B1BD-58F8C17149D1}">
      <dgm:prSet/>
      <dgm:spPr/>
      <dgm:t>
        <a:bodyPr/>
        <a:lstStyle/>
        <a:p>
          <a:endParaRPr lang="en-GB"/>
        </a:p>
      </dgm:t>
    </dgm:pt>
    <dgm:pt modelId="{33CE2093-826E-4C93-9EA9-AFCBF12C7537}">
      <dgm:prSet phldrT="[Text]"/>
      <dgm:spPr/>
      <dgm:t>
        <a:bodyPr/>
        <a:lstStyle/>
        <a:p>
          <a:r>
            <a:rPr lang="en-GB" dirty="0"/>
            <a:t>Project Manager</a:t>
          </a:r>
        </a:p>
      </dgm:t>
    </dgm:pt>
    <dgm:pt modelId="{09A06DA3-9C01-4D34-8944-DC66DCEEDB62}" type="parTrans" cxnId="{DE66819C-0F2E-4645-8E33-424FEA255527}">
      <dgm:prSet/>
      <dgm:spPr/>
      <dgm:t>
        <a:bodyPr/>
        <a:lstStyle/>
        <a:p>
          <a:endParaRPr lang="en-GB"/>
        </a:p>
      </dgm:t>
    </dgm:pt>
    <dgm:pt modelId="{F150879F-A2B2-41C1-8E5A-525E9E7FA861}" type="sibTrans" cxnId="{DE66819C-0F2E-4645-8E33-424FEA255527}">
      <dgm:prSet/>
      <dgm:spPr/>
      <dgm:t>
        <a:bodyPr/>
        <a:lstStyle/>
        <a:p>
          <a:endParaRPr lang="en-GB"/>
        </a:p>
      </dgm:t>
    </dgm:pt>
    <dgm:pt modelId="{FC7FDF9F-2FA6-4B38-AAF0-77B6E39206D8}">
      <dgm:prSet phldrT="[Text]"/>
      <dgm:spPr/>
      <dgm:t>
        <a:bodyPr/>
        <a:lstStyle/>
        <a:p>
          <a:r>
            <a:rPr lang="en-GB" dirty="0"/>
            <a:t>Initial Research + CAD</a:t>
          </a:r>
        </a:p>
      </dgm:t>
    </dgm:pt>
    <dgm:pt modelId="{553B38CE-373D-48FF-8089-B0E74A25A4FE}" type="parTrans" cxnId="{5E3436D7-5908-40B3-8A96-C379C32A80A0}">
      <dgm:prSet/>
      <dgm:spPr/>
      <dgm:t>
        <a:bodyPr/>
        <a:lstStyle/>
        <a:p>
          <a:endParaRPr lang="en-GB"/>
        </a:p>
      </dgm:t>
    </dgm:pt>
    <dgm:pt modelId="{B3B533BA-6F32-482E-98C2-7A753C78743B}" type="sibTrans" cxnId="{5E3436D7-5908-40B3-8A96-C379C32A80A0}">
      <dgm:prSet/>
      <dgm:spPr/>
      <dgm:t>
        <a:bodyPr/>
        <a:lstStyle/>
        <a:p>
          <a:endParaRPr lang="en-GB"/>
        </a:p>
      </dgm:t>
    </dgm:pt>
    <dgm:pt modelId="{8855F7FC-B068-4BE5-8F05-7FCDC079D6FA}">
      <dgm:prSet phldrT="[Text]"/>
      <dgm:spPr/>
      <dgm:t>
        <a:bodyPr/>
        <a:lstStyle/>
        <a:p>
          <a:r>
            <a:rPr lang="en-GB" dirty="0"/>
            <a:t>Sam </a:t>
          </a:r>
          <a:r>
            <a:rPr lang="en-GB" dirty="0" err="1"/>
            <a:t>Reseigh</a:t>
          </a:r>
          <a:endParaRPr lang="en-GB" dirty="0"/>
        </a:p>
      </dgm:t>
    </dgm:pt>
    <dgm:pt modelId="{D2BFC567-4368-44C4-8151-FDF641D24F89}" type="parTrans" cxnId="{316492C3-71ED-4952-84C0-04EF880BD54E}">
      <dgm:prSet/>
      <dgm:spPr/>
      <dgm:t>
        <a:bodyPr/>
        <a:lstStyle/>
        <a:p>
          <a:endParaRPr lang="en-GB"/>
        </a:p>
      </dgm:t>
    </dgm:pt>
    <dgm:pt modelId="{80D3062B-2044-4710-BE05-9C6465D22F08}" type="sibTrans" cxnId="{316492C3-71ED-4952-84C0-04EF880BD54E}">
      <dgm:prSet/>
      <dgm:spPr/>
      <dgm:t>
        <a:bodyPr/>
        <a:lstStyle/>
        <a:p>
          <a:endParaRPr lang="en-GB"/>
        </a:p>
      </dgm:t>
    </dgm:pt>
    <dgm:pt modelId="{EFE62C84-7A52-40EE-A97D-5718B897AD55}">
      <dgm:prSet phldrT="[Text]"/>
      <dgm:spPr/>
      <dgm:t>
        <a:bodyPr/>
        <a:lstStyle/>
        <a:p>
          <a:r>
            <a:rPr lang="en-GB" dirty="0"/>
            <a:t>Initial Research</a:t>
          </a:r>
        </a:p>
      </dgm:t>
    </dgm:pt>
    <dgm:pt modelId="{16DFAFB8-0901-4E67-A430-8CBFA149E13E}" type="parTrans" cxnId="{6CF22FBE-11DA-4ECA-8544-17C194D4DC58}">
      <dgm:prSet/>
      <dgm:spPr/>
      <dgm:t>
        <a:bodyPr/>
        <a:lstStyle/>
        <a:p>
          <a:endParaRPr lang="en-GB"/>
        </a:p>
      </dgm:t>
    </dgm:pt>
    <dgm:pt modelId="{B7487299-D9B2-404E-BF49-79F4541ECB6D}" type="sibTrans" cxnId="{6CF22FBE-11DA-4ECA-8544-17C194D4DC58}">
      <dgm:prSet/>
      <dgm:spPr/>
      <dgm:t>
        <a:bodyPr/>
        <a:lstStyle/>
        <a:p>
          <a:endParaRPr lang="en-GB"/>
        </a:p>
      </dgm:t>
    </dgm:pt>
    <dgm:pt modelId="{2E8DC87E-CB36-4E74-8002-03E696F7B94E}">
      <dgm:prSet phldrT="[Text]"/>
      <dgm:spPr/>
      <dgm:t>
        <a:bodyPr/>
        <a:lstStyle/>
        <a:p>
          <a:r>
            <a:rPr lang="en-GB" dirty="0"/>
            <a:t>Materials and Manufacturing</a:t>
          </a:r>
        </a:p>
      </dgm:t>
    </dgm:pt>
    <dgm:pt modelId="{2BB35578-6D54-4B83-9FA9-C88F7B652CF7}" type="parTrans" cxnId="{76BE03C5-D6A8-43D6-8B5C-C410840E94ED}">
      <dgm:prSet/>
      <dgm:spPr/>
      <dgm:t>
        <a:bodyPr/>
        <a:lstStyle/>
        <a:p>
          <a:endParaRPr lang="en-GB"/>
        </a:p>
      </dgm:t>
    </dgm:pt>
    <dgm:pt modelId="{C8BCAAC9-FD0F-4100-8049-269FC16ED4D6}" type="sibTrans" cxnId="{76BE03C5-D6A8-43D6-8B5C-C410840E94ED}">
      <dgm:prSet/>
      <dgm:spPr/>
      <dgm:t>
        <a:bodyPr/>
        <a:lstStyle/>
        <a:p>
          <a:endParaRPr lang="en-GB"/>
        </a:p>
      </dgm:t>
    </dgm:pt>
    <dgm:pt modelId="{BCB9AFBD-602D-4266-86F9-C1564366C858}">
      <dgm:prSet phldrT="[Text]"/>
      <dgm:spPr/>
      <dgm:t>
        <a:bodyPr/>
        <a:lstStyle/>
        <a:p>
          <a:r>
            <a:rPr lang="en-GB" dirty="0"/>
            <a:t>Jack Andrews</a:t>
          </a:r>
        </a:p>
      </dgm:t>
    </dgm:pt>
    <dgm:pt modelId="{4A765E2B-1DE6-402C-B088-B6A81C4ACC68}" type="parTrans" cxnId="{AC7C9A06-013D-49FD-B4CC-71C2A23140BC}">
      <dgm:prSet/>
      <dgm:spPr/>
      <dgm:t>
        <a:bodyPr/>
        <a:lstStyle/>
        <a:p>
          <a:endParaRPr lang="en-GB"/>
        </a:p>
      </dgm:t>
    </dgm:pt>
    <dgm:pt modelId="{CBE2E511-3B79-4B34-B487-3741D3BC80BB}" type="sibTrans" cxnId="{AC7C9A06-013D-49FD-B4CC-71C2A23140BC}">
      <dgm:prSet/>
      <dgm:spPr/>
      <dgm:t>
        <a:bodyPr/>
        <a:lstStyle/>
        <a:p>
          <a:endParaRPr lang="en-GB"/>
        </a:p>
      </dgm:t>
    </dgm:pt>
    <dgm:pt modelId="{598907B3-35C5-4768-9CA8-0E5293E53686}">
      <dgm:prSet phldrT="[Text]"/>
      <dgm:spPr/>
      <dgm:t>
        <a:bodyPr/>
        <a:lstStyle/>
        <a:p>
          <a:r>
            <a:rPr lang="en-GB" dirty="0"/>
            <a:t>Initial Research</a:t>
          </a:r>
        </a:p>
      </dgm:t>
    </dgm:pt>
    <dgm:pt modelId="{8EF40B14-A128-460A-94F8-C568912B64C1}" type="parTrans" cxnId="{D1967C7E-A8A8-4861-A1B0-D4261EA80672}">
      <dgm:prSet/>
      <dgm:spPr/>
      <dgm:t>
        <a:bodyPr/>
        <a:lstStyle/>
        <a:p>
          <a:endParaRPr lang="en-GB"/>
        </a:p>
      </dgm:t>
    </dgm:pt>
    <dgm:pt modelId="{BD64FE6A-5454-4F80-8076-2850DFC8C825}" type="sibTrans" cxnId="{D1967C7E-A8A8-4861-A1B0-D4261EA80672}">
      <dgm:prSet/>
      <dgm:spPr/>
      <dgm:t>
        <a:bodyPr/>
        <a:lstStyle/>
        <a:p>
          <a:endParaRPr lang="en-GB"/>
        </a:p>
      </dgm:t>
    </dgm:pt>
    <dgm:pt modelId="{5A14C6A3-AF2A-4D9C-8931-291EC958C0B3}">
      <dgm:prSet phldrT="[Text]"/>
      <dgm:spPr/>
      <dgm:t>
        <a:bodyPr/>
        <a:lstStyle/>
        <a:p>
          <a:r>
            <a:rPr lang="en-GB" dirty="0"/>
            <a:t>Costings</a:t>
          </a:r>
        </a:p>
      </dgm:t>
    </dgm:pt>
    <dgm:pt modelId="{670456F8-32A9-46F7-873A-DCB166B636DC}" type="parTrans" cxnId="{16B8DD9F-0FC7-42A0-8F68-E27CA165FC46}">
      <dgm:prSet/>
      <dgm:spPr/>
      <dgm:t>
        <a:bodyPr/>
        <a:lstStyle/>
        <a:p>
          <a:endParaRPr lang="en-GB"/>
        </a:p>
      </dgm:t>
    </dgm:pt>
    <dgm:pt modelId="{D913F88B-B600-4CB9-A04C-456B3856303E}" type="sibTrans" cxnId="{16B8DD9F-0FC7-42A0-8F68-E27CA165FC46}">
      <dgm:prSet/>
      <dgm:spPr/>
      <dgm:t>
        <a:bodyPr/>
        <a:lstStyle/>
        <a:p>
          <a:endParaRPr lang="en-GB"/>
        </a:p>
      </dgm:t>
    </dgm:pt>
    <dgm:pt modelId="{968B16DE-2661-4A1B-9A08-520E28A529EE}" type="pres">
      <dgm:prSet presAssocID="{651538D0-0B16-437C-BBFB-65F885747EC2}" presName="linear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en-GB"/>
        </a:p>
      </dgm:t>
    </dgm:pt>
    <dgm:pt modelId="{B73C924F-E9A6-4D54-9D04-7C20DE1AE6A5}" type="pres">
      <dgm:prSet presAssocID="{7FE138D0-C6FF-4E7C-A571-CFFA24ACAE4E}" presName="comp" presStyleCnt="0"/>
      <dgm:spPr/>
    </dgm:pt>
    <dgm:pt modelId="{F2BD6768-C38E-4EC3-9A96-954655D3CB55}" type="pres">
      <dgm:prSet presAssocID="{7FE138D0-C6FF-4E7C-A571-CFFA24ACAE4E}" presName="box" presStyleLbl="node1" presStyleIdx="0" presStyleCnt="3" custLinFactX="-164916" custLinFactY="-574821" custLinFactNeighborX="-200000" custLinFactNeighborY="-600000"/>
      <dgm:spPr/>
      <dgm:t>
        <a:bodyPr/>
        <a:lstStyle/>
        <a:p>
          <a:endParaRPr lang="en-GB"/>
        </a:p>
      </dgm:t>
    </dgm:pt>
    <dgm:pt modelId="{41912FAD-C77C-4815-B541-25204F083A02}" type="pres">
      <dgm:prSet presAssocID="{7FE138D0-C6FF-4E7C-A571-CFFA24ACAE4E}" presName="img" presStyleLbl="fgImgPlac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t="-9000" b="-9000"/>
          </a:stretch>
        </a:blipFill>
      </dgm:spPr>
      <dgm:t>
        <a:bodyPr/>
        <a:lstStyle/>
        <a:p>
          <a:endParaRPr lang="en-GB"/>
        </a:p>
      </dgm:t>
    </dgm:pt>
    <dgm:pt modelId="{3A402552-BB63-438E-A1CE-9C440FE0C351}" type="pres">
      <dgm:prSet presAssocID="{7FE138D0-C6FF-4E7C-A571-CFFA24ACAE4E}" presName="text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9DFC87D8-5D49-4751-BE0D-D5320974A387}" type="pres">
      <dgm:prSet presAssocID="{F00DE56A-CF61-4BC7-81B2-129B9556FBBC}" presName="spacer" presStyleCnt="0"/>
      <dgm:spPr/>
    </dgm:pt>
    <dgm:pt modelId="{69A31B40-5F4D-45D7-B21B-3FC2872B9C4C}" type="pres">
      <dgm:prSet presAssocID="{8855F7FC-B068-4BE5-8F05-7FCDC079D6FA}" presName="comp" presStyleCnt="0"/>
      <dgm:spPr/>
    </dgm:pt>
    <dgm:pt modelId="{C2D2A63C-5AA5-47A0-8C08-9DDE270E06B9}" type="pres">
      <dgm:prSet presAssocID="{8855F7FC-B068-4BE5-8F05-7FCDC079D6FA}" presName="box" presStyleLbl="node1" presStyleIdx="1" presStyleCnt="3"/>
      <dgm:spPr/>
      <dgm:t>
        <a:bodyPr/>
        <a:lstStyle/>
        <a:p>
          <a:endParaRPr lang="en-GB"/>
        </a:p>
      </dgm:t>
    </dgm:pt>
    <dgm:pt modelId="{69A81567-AF58-4251-98AE-0B472B49C350}" type="pres">
      <dgm:prSet presAssocID="{8855F7FC-B068-4BE5-8F05-7FCDC079D6FA}" presName="img" presStyleLbl="fgImgPlace1" presStyleIdx="1" presStyleCnt="3"/>
      <dgm:spPr>
        <a:blipFill>
          <a:blip xmlns:r="http://schemas.openxmlformats.org/officeDocument/2006/relationships"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t="-9000" b="-9000"/>
          </a:stretch>
        </a:blipFill>
      </dgm:spPr>
      <dgm:t>
        <a:bodyPr/>
        <a:lstStyle/>
        <a:p>
          <a:endParaRPr lang="en-GB"/>
        </a:p>
      </dgm:t>
    </dgm:pt>
    <dgm:pt modelId="{436961FB-33B2-415B-B01A-4238781AFCBB}" type="pres">
      <dgm:prSet presAssocID="{8855F7FC-B068-4BE5-8F05-7FCDC079D6FA}" presName="text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12CF0438-2DB3-4F49-9DB4-C7AD20AE5FED}" type="pres">
      <dgm:prSet presAssocID="{80D3062B-2044-4710-BE05-9C6465D22F08}" presName="spacer" presStyleCnt="0"/>
      <dgm:spPr/>
    </dgm:pt>
    <dgm:pt modelId="{3C3FB822-826C-4384-8A93-E2AE6060FC05}" type="pres">
      <dgm:prSet presAssocID="{BCB9AFBD-602D-4266-86F9-C1564366C858}" presName="comp" presStyleCnt="0"/>
      <dgm:spPr/>
    </dgm:pt>
    <dgm:pt modelId="{BB3717F5-8561-4720-AA4C-15461D851201}" type="pres">
      <dgm:prSet presAssocID="{BCB9AFBD-602D-4266-86F9-C1564366C858}" presName="box" presStyleLbl="node1" presStyleIdx="2" presStyleCnt="3"/>
      <dgm:spPr/>
      <dgm:t>
        <a:bodyPr/>
        <a:lstStyle/>
        <a:p>
          <a:endParaRPr lang="en-GB"/>
        </a:p>
      </dgm:t>
    </dgm:pt>
    <dgm:pt modelId="{284ACE63-5058-4049-9DD8-15B8C25F0946}" type="pres">
      <dgm:prSet presAssocID="{BCB9AFBD-602D-4266-86F9-C1564366C858}" presName="img" presStyleLbl="fgImgPlace1" presStyleIdx="2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t="-9000" b="-9000"/>
          </a:stretch>
        </a:blipFill>
      </dgm:spPr>
      <dgm:t>
        <a:bodyPr/>
        <a:lstStyle/>
        <a:p>
          <a:endParaRPr lang="en-GB"/>
        </a:p>
      </dgm:t>
    </dgm:pt>
    <dgm:pt modelId="{F2AE5B15-F2D2-49C8-BAF7-9CD26C74F30F}" type="pres">
      <dgm:prSet presAssocID="{BCB9AFBD-602D-4266-86F9-C1564366C858}" presName="text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</dgm:ptLst>
  <dgm:cxnLst>
    <dgm:cxn modelId="{74D9E257-CBDD-4A6E-AA15-8FDE01544B13}" type="presOf" srcId="{EFE62C84-7A52-40EE-A97D-5718B897AD55}" destId="{436961FB-33B2-415B-B01A-4238781AFCBB}" srcOrd="1" destOrd="1" presId="urn:microsoft.com/office/officeart/2005/8/layout/vList4"/>
    <dgm:cxn modelId="{25F49231-BDB4-47EA-B0FC-6657745BE336}" type="presOf" srcId="{33CE2093-826E-4C93-9EA9-AFCBF12C7537}" destId="{F2BD6768-C38E-4EC3-9A96-954655D3CB55}" srcOrd="0" destOrd="1" presId="urn:microsoft.com/office/officeart/2005/8/layout/vList4"/>
    <dgm:cxn modelId="{76BE03C5-D6A8-43D6-8B5C-C410840E94ED}" srcId="{8855F7FC-B068-4BE5-8F05-7FCDC079D6FA}" destId="{2E8DC87E-CB36-4E74-8002-03E696F7B94E}" srcOrd="1" destOrd="0" parTransId="{2BB35578-6D54-4B83-9FA9-C88F7B652CF7}" sibTransId="{C8BCAAC9-FD0F-4100-8049-269FC16ED4D6}"/>
    <dgm:cxn modelId="{18709100-004E-445E-975F-11C98EFF2EC7}" type="presOf" srcId="{FC7FDF9F-2FA6-4B38-AAF0-77B6E39206D8}" destId="{3A402552-BB63-438E-A1CE-9C440FE0C351}" srcOrd="1" destOrd="2" presId="urn:microsoft.com/office/officeart/2005/8/layout/vList4"/>
    <dgm:cxn modelId="{D1967C7E-A8A8-4861-A1B0-D4261EA80672}" srcId="{BCB9AFBD-602D-4266-86F9-C1564366C858}" destId="{598907B3-35C5-4768-9CA8-0E5293E53686}" srcOrd="0" destOrd="0" parTransId="{8EF40B14-A128-460A-94F8-C568912B64C1}" sibTransId="{BD64FE6A-5454-4F80-8076-2850DFC8C825}"/>
    <dgm:cxn modelId="{7CEC4519-1389-4F79-83D3-05ED8C455A8F}" type="presOf" srcId="{598907B3-35C5-4768-9CA8-0E5293E53686}" destId="{F2AE5B15-F2D2-49C8-BAF7-9CD26C74F30F}" srcOrd="1" destOrd="1" presId="urn:microsoft.com/office/officeart/2005/8/layout/vList4"/>
    <dgm:cxn modelId="{608A1893-3E5B-4AB9-8537-962BD46C83A3}" type="presOf" srcId="{33CE2093-826E-4C93-9EA9-AFCBF12C7537}" destId="{3A402552-BB63-438E-A1CE-9C440FE0C351}" srcOrd="1" destOrd="1" presId="urn:microsoft.com/office/officeart/2005/8/layout/vList4"/>
    <dgm:cxn modelId="{222C4850-FBC7-4EA3-A79E-7D9896D0A783}" type="presOf" srcId="{EFE62C84-7A52-40EE-A97D-5718B897AD55}" destId="{C2D2A63C-5AA5-47A0-8C08-9DDE270E06B9}" srcOrd="0" destOrd="1" presId="urn:microsoft.com/office/officeart/2005/8/layout/vList4"/>
    <dgm:cxn modelId="{D169FC87-752F-461B-85CD-81BB10AE3298}" type="presOf" srcId="{5A14C6A3-AF2A-4D9C-8931-291EC958C0B3}" destId="{F2AE5B15-F2D2-49C8-BAF7-9CD26C74F30F}" srcOrd="1" destOrd="2" presId="urn:microsoft.com/office/officeart/2005/8/layout/vList4"/>
    <dgm:cxn modelId="{81AADD22-F3E1-46CC-9E85-C6F0DB40D668}" type="presOf" srcId="{2E8DC87E-CB36-4E74-8002-03E696F7B94E}" destId="{436961FB-33B2-415B-B01A-4238781AFCBB}" srcOrd="1" destOrd="2" presId="urn:microsoft.com/office/officeart/2005/8/layout/vList4"/>
    <dgm:cxn modelId="{FCB283F7-80C8-43B9-83FA-300ACE002D16}" type="presOf" srcId="{598907B3-35C5-4768-9CA8-0E5293E53686}" destId="{BB3717F5-8561-4720-AA4C-15461D851201}" srcOrd="0" destOrd="1" presId="urn:microsoft.com/office/officeart/2005/8/layout/vList4"/>
    <dgm:cxn modelId="{B0C9EABB-7006-4463-8CDF-CBA418A0A742}" type="presOf" srcId="{FC7FDF9F-2FA6-4B38-AAF0-77B6E39206D8}" destId="{F2BD6768-C38E-4EC3-9A96-954655D3CB55}" srcOrd="0" destOrd="2" presId="urn:microsoft.com/office/officeart/2005/8/layout/vList4"/>
    <dgm:cxn modelId="{16B8DD9F-0FC7-42A0-8F68-E27CA165FC46}" srcId="{BCB9AFBD-602D-4266-86F9-C1564366C858}" destId="{5A14C6A3-AF2A-4D9C-8931-291EC958C0B3}" srcOrd="1" destOrd="0" parTransId="{670456F8-32A9-46F7-873A-DCB166B636DC}" sibTransId="{D913F88B-B600-4CB9-A04C-456B3856303E}"/>
    <dgm:cxn modelId="{86B7B0C3-8C2C-4093-AF14-2466E8C62C35}" type="presOf" srcId="{2E8DC87E-CB36-4E74-8002-03E696F7B94E}" destId="{C2D2A63C-5AA5-47A0-8C08-9DDE270E06B9}" srcOrd="0" destOrd="2" presId="urn:microsoft.com/office/officeart/2005/8/layout/vList4"/>
    <dgm:cxn modelId="{AC7C9A06-013D-49FD-B4CC-71C2A23140BC}" srcId="{651538D0-0B16-437C-BBFB-65F885747EC2}" destId="{BCB9AFBD-602D-4266-86F9-C1564366C858}" srcOrd="2" destOrd="0" parTransId="{4A765E2B-1DE6-402C-B088-B6A81C4ACC68}" sibTransId="{CBE2E511-3B79-4B34-B487-3741D3BC80BB}"/>
    <dgm:cxn modelId="{5D1689DD-1881-4E1C-AD65-29D730E9F816}" type="presOf" srcId="{BCB9AFBD-602D-4266-86F9-C1564366C858}" destId="{F2AE5B15-F2D2-49C8-BAF7-9CD26C74F30F}" srcOrd="1" destOrd="0" presId="urn:microsoft.com/office/officeart/2005/8/layout/vList4"/>
    <dgm:cxn modelId="{CC7F04FC-2822-42EF-B1BD-58F8C17149D1}" srcId="{651538D0-0B16-437C-BBFB-65F885747EC2}" destId="{7FE138D0-C6FF-4E7C-A571-CFFA24ACAE4E}" srcOrd="0" destOrd="0" parTransId="{BC333B75-BF8A-4203-AF75-B3F02AAB8325}" sibTransId="{F00DE56A-CF61-4BC7-81B2-129B9556FBBC}"/>
    <dgm:cxn modelId="{70BC6571-30ED-4AF7-98B9-0841BCA17812}" type="presOf" srcId="{7FE138D0-C6FF-4E7C-A571-CFFA24ACAE4E}" destId="{F2BD6768-C38E-4EC3-9A96-954655D3CB55}" srcOrd="0" destOrd="0" presId="urn:microsoft.com/office/officeart/2005/8/layout/vList4"/>
    <dgm:cxn modelId="{6CF22FBE-11DA-4ECA-8544-17C194D4DC58}" srcId="{8855F7FC-B068-4BE5-8F05-7FCDC079D6FA}" destId="{EFE62C84-7A52-40EE-A97D-5718B897AD55}" srcOrd="0" destOrd="0" parTransId="{16DFAFB8-0901-4E67-A430-8CBFA149E13E}" sibTransId="{B7487299-D9B2-404E-BF49-79F4541ECB6D}"/>
    <dgm:cxn modelId="{A00652F4-D640-456A-AC31-FF66BFE9D242}" type="presOf" srcId="{BCB9AFBD-602D-4266-86F9-C1564366C858}" destId="{BB3717F5-8561-4720-AA4C-15461D851201}" srcOrd="0" destOrd="0" presId="urn:microsoft.com/office/officeart/2005/8/layout/vList4"/>
    <dgm:cxn modelId="{D40D455B-63B9-4B90-8032-02CF860D6B53}" type="presOf" srcId="{651538D0-0B16-437C-BBFB-65F885747EC2}" destId="{968B16DE-2661-4A1B-9A08-520E28A529EE}" srcOrd="0" destOrd="0" presId="urn:microsoft.com/office/officeart/2005/8/layout/vList4"/>
    <dgm:cxn modelId="{6678FEBA-7837-4200-AF73-43AC4307DA8D}" type="presOf" srcId="{8855F7FC-B068-4BE5-8F05-7FCDC079D6FA}" destId="{436961FB-33B2-415B-B01A-4238781AFCBB}" srcOrd="1" destOrd="0" presId="urn:microsoft.com/office/officeart/2005/8/layout/vList4"/>
    <dgm:cxn modelId="{DE66819C-0F2E-4645-8E33-424FEA255527}" srcId="{7FE138D0-C6FF-4E7C-A571-CFFA24ACAE4E}" destId="{33CE2093-826E-4C93-9EA9-AFCBF12C7537}" srcOrd="0" destOrd="0" parTransId="{09A06DA3-9C01-4D34-8944-DC66DCEEDB62}" sibTransId="{F150879F-A2B2-41C1-8E5A-525E9E7FA861}"/>
    <dgm:cxn modelId="{DA5B7E22-20D9-47FB-8598-8D13DF79C966}" type="presOf" srcId="{8855F7FC-B068-4BE5-8F05-7FCDC079D6FA}" destId="{C2D2A63C-5AA5-47A0-8C08-9DDE270E06B9}" srcOrd="0" destOrd="0" presId="urn:microsoft.com/office/officeart/2005/8/layout/vList4"/>
    <dgm:cxn modelId="{5E3436D7-5908-40B3-8A96-C379C32A80A0}" srcId="{7FE138D0-C6FF-4E7C-A571-CFFA24ACAE4E}" destId="{FC7FDF9F-2FA6-4B38-AAF0-77B6E39206D8}" srcOrd="1" destOrd="0" parTransId="{553B38CE-373D-48FF-8089-B0E74A25A4FE}" sibTransId="{B3B533BA-6F32-482E-98C2-7A753C78743B}"/>
    <dgm:cxn modelId="{F1B5E541-D189-44A9-9B8B-F46D9A50AA9E}" type="presOf" srcId="{5A14C6A3-AF2A-4D9C-8931-291EC958C0B3}" destId="{BB3717F5-8561-4720-AA4C-15461D851201}" srcOrd="0" destOrd="2" presId="urn:microsoft.com/office/officeart/2005/8/layout/vList4"/>
    <dgm:cxn modelId="{E5DB3FAF-774D-49A0-8F45-19332C9C21CE}" type="presOf" srcId="{7FE138D0-C6FF-4E7C-A571-CFFA24ACAE4E}" destId="{3A402552-BB63-438E-A1CE-9C440FE0C351}" srcOrd="1" destOrd="0" presId="urn:microsoft.com/office/officeart/2005/8/layout/vList4"/>
    <dgm:cxn modelId="{316492C3-71ED-4952-84C0-04EF880BD54E}" srcId="{651538D0-0B16-437C-BBFB-65F885747EC2}" destId="{8855F7FC-B068-4BE5-8F05-7FCDC079D6FA}" srcOrd="1" destOrd="0" parTransId="{D2BFC567-4368-44C4-8151-FDF641D24F89}" sibTransId="{80D3062B-2044-4710-BE05-9C6465D22F08}"/>
    <dgm:cxn modelId="{73DC242F-5D2E-4834-A673-059FD714DBE2}" type="presParOf" srcId="{968B16DE-2661-4A1B-9A08-520E28A529EE}" destId="{B73C924F-E9A6-4D54-9D04-7C20DE1AE6A5}" srcOrd="0" destOrd="0" presId="urn:microsoft.com/office/officeart/2005/8/layout/vList4"/>
    <dgm:cxn modelId="{A92865CF-AF03-4D2B-AFB8-BE1257590A30}" type="presParOf" srcId="{B73C924F-E9A6-4D54-9D04-7C20DE1AE6A5}" destId="{F2BD6768-C38E-4EC3-9A96-954655D3CB55}" srcOrd="0" destOrd="0" presId="urn:microsoft.com/office/officeart/2005/8/layout/vList4"/>
    <dgm:cxn modelId="{7C3892FB-FD4A-41B7-9ADA-F10444437FA8}" type="presParOf" srcId="{B73C924F-E9A6-4D54-9D04-7C20DE1AE6A5}" destId="{41912FAD-C77C-4815-B541-25204F083A02}" srcOrd="1" destOrd="0" presId="urn:microsoft.com/office/officeart/2005/8/layout/vList4"/>
    <dgm:cxn modelId="{51B2A9D6-C975-4B6B-9E07-54272109C593}" type="presParOf" srcId="{B73C924F-E9A6-4D54-9D04-7C20DE1AE6A5}" destId="{3A402552-BB63-438E-A1CE-9C440FE0C351}" srcOrd="2" destOrd="0" presId="urn:microsoft.com/office/officeart/2005/8/layout/vList4"/>
    <dgm:cxn modelId="{2D4B6443-AA5D-4472-9CE6-AC2DD2D6706D}" type="presParOf" srcId="{968B16DE-2661-4A1B-9A08-520E28A529EE}" destId="{9DFC87D8-5D49-4751-BE0D-D5320974A387}" srcOrd="1" destOrd="0" presId="urn:microsoft.com/office/officeart/2005/8/layout/vList4"/>
    <dgm:cxn modelId="{77798424-C912-4A48-9773-04ACFBE2CB65}" type="presParOf" srcId="{968B16DE-2661-4A1B-9A08-520E28A529EE}" destId="{69A31B40-5F4D-45D7-B21B-3FC2872B9C4C}" srcOrd="2" destOrd="0" presId="urn:microsoft.com/office/officeart/2005/8/layout/vList4"/>
    <dgm:cxn modelId="{B81E3AA2-ED12-4999-93E7-818912B80F25}" type="presParOf" srcId="{69A31B40-5F4D-45D7-B21B-3FC2872B9C4C}" destId="{C2D2A63C-5AA5-47A0-8C08-9DDE270E06B9}" srcOrd="0" destOrd="0" presId="urn:microsoft.com/office/officeart/2005/8/layout/vList4"/>
    <dgm:cxn modelId="{2972AC7D-E37F-44EF-93D4-8B6DE30E8AC7}" type="presParOf" srcId="{69A31B40-5F4D-45D7-B21B-3FC2872B9C4C}" destId="{69A81567-AF58-4251-98AE-0B472B49C350}" srcOrd="1" destOrd="0" presId="urn:microsoft.com/office/officeart/2005/8/layout/vList4"/>
    <dgm:cxn modelId="{F446DC64-FC15-4148-B624-6238861BAD47}" type="presParOf" srcId="{69A31B40-5F4D-45D7-B21B-3FC2872B9C4C}" destId="{436961FB-33B2-415B-B01A-4238781AFCBB}" srcOrd="2" destOrd="0" presId="urn:microsoft.com/office/officeart/2005/8/layout/vList4"/>
    <dgm:cxn modelId="{88593BD8-5C31-4936-89CB-64395EE4C894}" type="presParOf" srcId="{968B16DE-2661-4A1B-9A08-520E28A529EE}" destId="{12CF0438-2DB3-4F49-9DB4-C7AD20AE5FED}" srcOrd="3" destOrd="0" presId="urn:microsoft.com/office/officeart/2005/8/layout/vList4"/>
    <dgm:cxn modelId="{4DB5B142-B7E5-4555-85E0-66A273AD3DA2}" type="presParOf" srcId="{968B16DE-2661-4A1B-9A08-520E28A529EE}" destId="{3C3FB822-826C-4384-8A93-E2AE6060FC05}" srcOrd="4" destOrd="0" presId="urn:microsoft.com/office/officeart/2005/8/layout/vList4"/>
    <dgm:cxn modelId="{79DE89A3-653B-4094-87BB-FCB99C15E887}" type="presParOf" srcId="{3C3FB822-826C-4384-8A93-E2AE6060FC05}" destId="{BB3717F5-8561-4720-AA4C-15461D851201}" srcOrd="0" destOrd="0" presId="urn:microsoft.com/office/officeart/2005/8/layout/vList4"/>
    <dgm:cxn modelId="{54C0BFC9-6B3F-4CB8-8A3F-C072440CB48F}" type="presParOf" srcId="{3C3FB822-826C-4384-8A93-E2AE6060FC05}" destId="{284ACE63-5058-4049-9DD8-15B8C25F0946}" srcOrd="1" destOrd="0" presId="urn:microsoft.com/office/officeart/2005/8/layout/vList4"/>
    <dgm:cxn modelId="{6AA30555-D9EB-490D-8524-1B9B5AE8329D}" type="presParOf" srcId="{3C3FB822-826C-4384-8A93-E2AE6060FC05}" destId="{F2AE5B15-F2D2-49C8-BAF7-9CD26C74F30F}" srcOrd="2" destOrd="0" presId="urn:microsoft.com/office/officeart/2005/8/layout/vList4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D316D8DD-E6FC-4C7E-A669-1CA1B0ED77FD}" type="doc">
      <dgm:prSet loTypeId="urn:microsoft.com/office/officeart/2005/8/layout/chevron1" loCatId="process" qsTypeId="urn:microsoft.com/office/officeart/2005/8/quickstyle/simple1" qsCatId="simple" csTypeId="urn:microsoft.com/office/officeart/2005/8/colors/accent1_2" csCatId="accent1" phldr="1"/>
      <dgm:spPr/>
    </dgm:pt>
    <dgm:pt modelId="{6397E97F-7115-4839-8CE6-CBCC111BC7D0}">
      <dgm:prSet phldrT="[Text]"/>
      <dgm:spPr/>
      <dgm:t>
        <a:bodyPr/>
        <a:lstStyle/>
        <a:p>
          <a:r>
            <a:rPr lang="en-GB" dirty="0"/>
            <a:t>Meet</a:t>
          </a:r>
        </a:p>
      </dgm:t>
    </dgm:pt>
    <dgm:pt modelId="{ED76825D-F7CC-4ABA-9F62-4C388FED46CB}" type="parTrans" cxnId="{9E23F9C1-62F6-4C9C-9661-CC97C5C4FEC1}">
      <dgm:prSet/>
      <dgm:spPr/>
      <dgm:t>
        <a:bodyPr/>
        <a:lstStyle/>
        <a:p>
          <a:endParaRPr lang="en-GB"/>
        </a:p>
      </dgm:t>
    </dgm:pt>
    <dgm:pt modelId="{3768AF3A-7BCE-4178-A56A-9A605E5514AF}" type="sibTrans" cxnId="{9E23F9C1-62F6-4C9C-9661-CC97C5C4FEC1}">
      <dgm:prSet/>
      <dgm:spPr/>
      <dgm:t>
        <a:bodyPr/>
        <a:lstStyle/>
        <a:p>
          <a:endParaRPr lang="en-GB"/>
        </a:p>
      </dgm:t>
    </dgm:pt>
    <dgm:pt modelId="{8AF5004F-103F-4159-B7B4-D8C70FFD1990}">
      <dgm:prSet phldrT="[Text]"/>
      <dgm:spPr/>
      <dgm:t>
        <a:bodyPr/>
        <a:lstStyle/>
        <a:p>
          <a:r>
            <a:rPr lang="en-GB" dirty="0"/>
            <a:t>the</a:t>
          </a:r>
        </a:p>
      </dgm:t>
    </dgm:pt>
    <dgm:pt modelId="{AD7AE33C-136A-4C80-9F50-82748128D8FD}" type="parTrans" cxnId="{46A5F7E3-ACB0-4595-BEC6-1E251597575F}">
      <dgm:prSet/>
      <dgm:spPr/>
      <dgm:t>
        <a:bodyPr/>
        <a:lstStyle/>
        <a:p>
          <a:endParaRPr lang="en-GB"/>
        </a:p>
      </dgm:t>
    </dgm:pt>
    <dgm:pt modelId="{0E8A4AA4-AEF9-4C59-90EA-9A18C303C920}" type="sibTrans" cxnId="{46A5F7E3-ACB0-4595-BEC6-1E251597575F}">
      <dgm:prSet/>
      <dgm:spPr/>
      <dgm:t>
        <a:bodyPr/>
        <a:lstStyle/>
        <a:p>
          <a:endParaRPr lang="en-GB"/>
        </a:p>
      </dgm:t>
    </dgm:pt>
    <dgm:pt modelId="{8EEDB674-ADE3-487A-807A-4D46DD0AAB35}">
      <dgm:prSet phldrT="[Text]"/>
      <dgm:spPr/>
      <dgm:t>
        <a:bodyPr/>
        <a:lstStyle/>
        <a:p>
          <a:r>
            <a:rPr lang="en-GB" dirty="0"/>
            <a:t>team</a:t>
          </a:r>
        </a:p>
      </dgm:t>
    </dgm:pt>
    <dgm:pt modelId="{87AAF457-F3D7-49AC-BE67-68D8F2E3AFD2}" type="parTrans" cxnId="{B3D1C3B3-7E80-441A-B388-997C11EFAECC}">
      <dgm:prSet/>
      <dgm:spPr/>
      <dgm:t>
        <a:bodyPr/>
        <a:lstStyle/>
        <a:p>
          <a:endParaRPr lang="en-GB"/>
        </a:p>
      </dgm:t>
    </dgm:pt>
    <dgm:pt modelId="{D7C3B18F-461E-495C-A4E5-925CFA72BAFF}" type="sibTrans" cxnId="{B3D1C3B3-7E80-441A-B388-997C11EFAECC}">
      <dgm:prSet/>
      <dgm:spPr/>
      <dgm:t>
        <a:bodyPr/>
        <a:lstStyle/>
        <a:p>
          <a:endParaRPr lang="en-GB"/>
        </a:p>
      </dgm:t>
    </dgm:pt>
    <dgm:pt modelId="{AEE57A7F-2B10-4D0F-BEB0-9E71B573AAE1}" type="pres">
      <dgm:prSet presAssocID="{D316D8DD-E6FC-4C7E-A669-1CA1B0ED77FD}" presName="Name0" presStyleCnt="0">
        <dgm:presLayoutVars>
          <dgm:dir/>
          <dgm:animLvl val="lvl"/>
          <dgm:resizeHandles val="exact"/>
        </dgm:presLayoutVars>
      </dgm:prSet>
      <dgm:spPr/>
    </dgm:pt>
    <dgm:pt modelId="{E5047B52-24C0-4A8E-815D-CF4DB5641E3F}" type="pres">
      <dgm:prSet presAssocID="{6397E97F-7115-4839-8CE6-CBCC111BC7D0}" presName="parTxOnly" presStyleLbl="node1" presStyleIdx="0" presStyleCnt="3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658F302E-5054-48E5-B311-F0A7F185C106}" type="pres">
      <dgm:prSet presAssocID="{3768AF3A-7BCE-4178-A56A-9A605E5514AF}" presName="parTxOnlySpace" presStyleCnt="0"/>
      <dgm:spPr/>
    </dgm:pt>
    <dgm:pt modelId="{05457F75-D197-40B1-8C2A-3DC9F8990C99}" type="pres">
      <dgm:prSet presAssocID="{8AF5004F-103F-4159-B7B4-D8C70FFD1990}" presName="parTxOnly" presStyleLbl="node1" presStyleIdx="1" presStyleCnt="3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F083DD90-E03A-4CA5-B950-FBF4F61E4960}" type="pres">
      <dgm:prSet presAssocID="{0E8A4AA4-AEF9-4C59-90EA-9A18C303C920}" presName="parTxOnlySpace" presStyleCnt="0"/>
      <dgm:spPr/>
    </dgm:pt>
    <dgm:pt modelId="{68C4CAB9-6E93-48BB-838A-D9FEE920362D}" type="pres">
      <dgm:prSet presAssocID="{8EEDB674-ADE3-487A-807A-4D46DD0AAB35}" presName="parTxOnly" presStyleLbl="node1" presStyleIdx="2" presStyleCnt="3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GB"/>
        </a:p>
      </dgm:t>
    </dgm:pt>
  </dgm:ptLst>
  <dgm:cxnLst>
    <dgm:cxn modelId="{E3D6A4A6-2E30-492A-966B-AFD751A417B3}" type="presOf" srcId="{8AF5004F-103F-4159-B7B4-D8C70FFD1990}" destId="{05457F75-D197-40B1-8C2A-3DC9F8990C99}" srcOrd="0" destOrd="0" presId="urn:microsoft.com/office/officeart/2005/8/layout/chevron1"/>
    <dgm:cxn modelId="{E7D10447-67FB-4BB1-89B1-4D4E517C51D7}" type="presOf" srcId="{8EEDB674-ADE3-487A-807A-4D46DD0AAB35}" destId="{68C4CAB9-6E93-48BB-838A-D9FEE920362D}" srcOrd="0" destOrd="0" presId="urn:microsoft.com/office/officeart/2005/8/layout/chevron1"/>
    <dgm:cxn modelId="{B3D1C3B3-7E80-441A-B388-997C11EFAECC}" srcId="{D316D8DD-E6FC-4C7E-A669-1CA1B0ED77FD}" destId="{8EEDB674-ADE3-487A-807A-4D46DD0AAB35}" srcOrd="2" destOrd="0" parTransId="{87AAF457-F3D7-49AC-BE67-68D8F2E3AFD2}" sibTransId="{D7C3B18F-461E-495C-A4E5-925CFA72BAFF}"/>
    <dgm:cxn modelId="{9E23F9C1-62F6-4C9C-9661-CC97C5C4FEC1}" srcId="{D316D8DD-E6FC-4C7E-A669-1CA1B0ED77FD}" destId="{6397E97F-7115-4839-8CE6-CBCC111BC7D0}" srcOrd="0" destOrd="0" parTransId="{ED76825D-F7CC-4ABA-9F62-4C388FED46CB}" sibTransId="{3768AF3A-7BCE-4178-A56A-9A605E5514AF}"/>
    <dgm:cxn modelId="{26E99ABA-E903-4E0F-B3B2-11D8057E10C3}" type="presOf" srcId="{D316D8DD-E6FC-4C7E-A669-1CA1B0ED77FD}" destId="{AEE57A7F-2B10-4D0F-BEB0-9E71B573AAE1}" srcOrd="0" destOrd="0" presId="urn:microsoft.com/office/officeart/2005/8/layout/chevron1"/>
    <dgm:cxn modelId="{46A5F7E3-ACB0-4595-BEC6-1E251597575F}" srcId="{D316D8DD-E6FC-4C7E-A669-1CA1B0ED77FD}" destId="{8AF5004F-103F-4159-B7B4-D8C70FFD1990}" srcOrd="1" destOrd="0" parTransId="{AD7AE33C-136A-4C80-9F50-82748128D8FD}" sibTransId="{0E8A4AA4-AEF9-4C59-90EA-9A18C303C920}"/>
    <dgm:cxn modelId="{16E845E0-84E5-4E44-B867-1CCF86EBFF55}" type="presOf" srcId="{6397E97F-7115-4839-8CE6-CBCC111BC7D0}" destId="{E5047B52-24C0-4A8E-815D-CF4DB5641E3F}" srcOrd="0" destOrd="0" presId="urn:microsoft.com/office/officeart/2005/8/layout/chevron1"/>
    <dgm:cxn modelId="{41D31697-4209-4F56-8928-6BB9FAE14820}" type="presParOf" srcId="{AEE57A7F-2B10-4D0F-BEB0-9E71B573AAE1}" destId="{E5047B52-24C0-4A8E-815D-CF4DB5641E3F}" srcOrd="0" destOrd="0" presId="urn:microsoft.com/office/officeart/2005/8/layout/chevron1"/>
    <dgm:cxn modelId="{2716A91F-CA19-4732-B902-05CB9D06F6A5}" type="presParOf" srcId="{AEE57A7F-2B10-4D0F-BEB0-9E71B573AAE1}" destId="{658F302E-5054-48E5-B311-F0A7F185C106}" srcOrd="1" destOrd="0" presId="urn:microsoft.com/office/officeart/2005/8/layout/chevron1"/>
    <dgm:cxn modelId="{47EF7B9C-E709-4D12-88B2-85D8E2669C35}" type="presParOf" srcId="{AEE57A7F-2B10-4D0F-BEB0-9E71B573AAE1}" destId="{05457F75-D197-40B1-8C2A-3DC9F8990C99}" srcOrd="2" destOrd="0" presId="urn:microsoft.com/office/officeart/2005/8/layout/chevron1"/>
    <dgm:cxn modelId="{3B004FA2-8680-4737-86A2-70869B223812}" type="presParOf" srcId="{AEE57A7F-2B10-4D0F-BEB0-9E71B573AAE1}" destId="{F083DD90-E03A-4CA5-B950-FBF4F61E4960}" srcOrd="3" destOrd="0" presId="urn:microsoft.com/office/officeart/2005/8/layout/chevron1"/>
    <dgm:cxn modelId="{7CED30CA-A4DB-4C54-8E63-50D23C8DB312}" type="presParOf" srcId="{AEE57A7F-2B10-4D0F-BEB0-9E71B573AAE1}" destId="{68C4CAB9-6E93-48BB-838A-D9FEE920362D}" srcOrd="4" destOrd="0" presId="urn:microsoft.com/office/officeart/2005/8/layout/chevron1"/>
  </dgm:cxnLst>
  <dgm:bg/>
  <dgm:whole/>
  <dgm:extLst>
    <a:ext uri="http://schemas.microsoft.com/office/drawing/2008/diagram">
      <dsp:dataModelExt xmlns:dsp="http://schemas.microsoft.com/office/drawing/2008/diagram" relId="rId13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A4EFE88C-84CE-4DE6-B93A-7BA9EBFC505E}" type="doc">
      <dgm:prSet loTypeId="urn:microsoft.com/office/officeart/2005/8/layout/hProcess3" loCatId="process" qsTypeId="urn:microsoft.com/office/officeart/2005/8/quickstyle/simple1" qsCatId="simple" csTypeId="urn:microsoft.com/office/officeart/2005/8/colors/accent1_2" csCatId="accent1" phldr="1"/>
      <dgm:spPr/>
    </dgm:pt>
    <dgm:pt modelId="{28E577F4-2AC3-4156-8912-31BC9D1DC5AE}">
      <dgm:prSet phldrT="[Text]"/>
      <dgm:spPr/>
      <dgm:t>
        <a:bodyPr/>
        <a:lstStyle/>
        <a:p>
          <a:r>
            <a:rPr lang="en-GB" dirty="0"/>
            <a:t>Initial Research</a:t>
          </a:r>
        </a:p>
      </dgm:t>
    </dgm:pt>
    <dgm:pt modelId="{10907520-3215-4C6F-85E8-47DF7C0308F8}" type="parTrans" cxnId="{BC82CBEC-12EE-49E5-B8FA-E2C6CB35C8D7}">
      <dgm:prSet/>
      <dgm:spPr/>
      <dgm:t>
        <a:bodyPr/>
        <a:lstStyle/>
        <a:p>
          <a:endParaRPr lang="en-GB"/>
        </a:p>
      </dgm:t>
    </dgm:pt>
    <dgm:pt modelId="{A2E68789-2065-4493-A180-488D4FC904B5}" type="sibTrans" cxnId="{BC82CBEC-12EE-49E5-B8FA-E2C6CB35C8D7}">
      <dgm:prSet/>
      <dgm:spPr/>
      <dgm:t>
        <a:bodyPr/>
        <a:lstStyle/>
        <a:p>
          <a:endParaRPr lang="en-GB"/>
        </a:p>
      </dgm:t>
    </dgm:pt>
    <dgm:pt modelId="{D6FC650E-3687-4478-8A99-DC1E63BDDF7F}" type="pres">
      <dgm:prSet presAssocID="{A4EFE88C-84CE-4DE6-B93A-7BA9EBFC505E}" presName="Name0" presStyleCnt="0">
        <dgm:presLayoutVars>
          <dgm:dir/>
          <dgm:animLvl val="lvl"/>
          <dgm:resizeHandles val="exact"/>
        </dgm:presLayoutVars>
      </dgm:prSet>
      <dgm:spPr/>
    </dgm:pt>
    <dgm:pt modelId="{9EAAD8D9-9AE0-4F98-BAAD-DDC789696EFF}" type="pres">
      <dgm:prSet presAssocID="{A4EFE88C-84CE-4DE6-B93A-7BA9EBFC505E}" presName="dummy" presStyleCnt="0"/>
      <dgm:spPr/>
    </dgm:pt>
    <dgm:pt modelId="{DE788B51-2E05-4CAB-AC30-251C60A8DF08}" type="pres">
      <dgm:prSet presAssocID="{A4EFE88C-84CE-4DE6-B93A-7BA9EBFC505E}" presName="linH" presStyleCnt="0"/>
      <dgm:spPr/>
    </dgm:pt>
    <dgm:pt modelId="{04274B7C-7A80-47BE-921B-CD5827D8A404}" type="pres">
      <dgm:prSet presAssocID="{A4EFE88C-84CE-4DE6-B93A-7BA9EBFC505E}" presName="padding1" presStyleCnt="0"/>
      <dgm:spPr/>
    </dgm:pt>
    <dgm:pt modelId="{0D008940-7533-4092-8812-AB3EE0B8EA76}" type="pres">
      <dgm:prSet presAssocID="{28E577F4-2AC3-4156-8912-31BC9D1DC5AE}" presName="linV" presStyleCnt="0"/>
      <dgm:spPr/>
    </dgm:pt>
    <dgm:pt modelId="{1D7B2F11-4294-4A47-8091-CA5C15879A58}" type="pres">
      <dgm:prSet presAssocID="{28E577F4-2AC3-4156-8912-31BC9D1DC5AE}" presName="spVertical1" presStyleCnt="0"/>
      <dgm:spPr/>
    </dgm:pt>
    <dgm:pt modelId="{F04E2A72-423F-48D7-8FED-B074ED887AA9}" type="pres">
      <dgm:prSet presAssocID="{28E577F4-2AC3-4156-8912-31BC9D1DC5AE}" presName="parTx" presStyleLbl="revTx" presStyleIdx="0" presStyleCnt="1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2A9728CB-90BF-4ABC-ACDC-DDA0C35F6B08}" type="pres">
      <dgm:prSet presAssocID="{28E577F4-2AC3-4156-8912-31BC9D1DC5AE}" presName="spVertical2" presStyleCnt="0"/>
      <dgm:spPr/>
    </dgm:pt>
    <dgm:pt modelId="{B2CD9984-DF4D-4A59-A5E6-632497EADA87}" type="pres">
      <dgm:prSet presAssocID="{28E577F4-2AC3-4156-8912-31BC9D1DC5AE}" presName="spVertical3" presStyleCnt="0"/>
      <dgm:spPr/>
    </dgm:pt>
    <dgm:pt modelId="{FB7FF887-756D-4372-864F-1661E7FC27F1}" type="pres">
      <dgm:prSet presAssocID="{A4EFE88C-84CE-4DE6-B93A-7BA9EBFC505E}" presName="padding2" presStyleCnt="0"/>
      <dgm:spPr/>
    </dgm:pt>
    <dgm:pt modelId="{ED54F6CE-5316-4AB0-A19B-551E4919B9D4}" type="pres">
      <dgm:prSet presAssocID="{A4EFE88C-84CE-4DE6-B93A-7BA9EBFC505E}" presName="negArrow" presStyleCnt="0"/>
      <dgm:spPr/>
    </dgm:pt>
    <dgm:pt modelId="{D4506FB2-F94E-434A-82FE-6E9AC03B00DA}" type="pres">
      <dgm:prSet presAssocID="{A4EFE88C-84CE-4DE6-B93A-7BA9EBFC505E}" presName="backgroundArrow" presStyleLbl="node1" presStyleIdx="0" presStyleCnt="1" custLinFactNeighborY="3769"/>
      <dgm:spPr>
        <a:solidFill>
          <a:schemeClr val="accent4"/>
        </a:solidFill>
        <a:ln>
          <a:solidFill>
            <a:schemeClr val="bg1"/>
          </a:solidFill>
        </a:ln>
      </dgm:spPr>
    </dgm:pt>
  </dgm:ptLst>
  <dgm:cxnLst>
    <dgm:cxn modelId="{19066EA5-C530-4B40-8479-03D27E74B4EA}" type="presOf" srcId="{A4EFE88C-84CE-4DE6-B93A-7BA9EBFC505E}" destId="{D6FC650E-3687-4478-8A99-DC1E63BDDF7F}" srcOrd="0" destOrd="0" presId="urn:microsoft.com/office/officeart/2005/8/layout/hProcess3"/>
    <dgm:cxn modelId="{ADF9CB66-BF3A-4C24-8133-D995012503D3}" type="presOf" srcId="{28E577F4-2AC3-4156-8912-31BC9D1DC5AE}" destId="{F04E2A72-423F-48D7-8FED-B074ED887AA9}" srcOrd="0" destOrd="0" presId="urn:microsoft.com/office/officeart/2005/8/layout/hProcess3"/>
    <dgm:cxn modelId="{BC82CBEC-12EE-49E5-B8FA-E2C6CB35C8D7}" srcId="{A4EFE88C-84CE-4DE6-B93A-7BA9EBFC505E}" destId="{28E577F4-2AC3-4156-8912-31BC9D1DC5AE}" srcOrd="0" destOrd="0" parTransId="{10907520-3215-4C6F-85E8-47DF7C0308F8}" sibTransId="{A2E68789-2065-4493-A180-488D4FC904B5}"/>
    <dgm:cxn modelId="{33E144CA-C2B5-4F9B-B98A-046B3B35627D}" type="presParOf" srcId="{D6FC650E-3687-4478-8A99-DC1E63BDDF7F}" destId="{9EAAD8D9-9AE0-4F98-BAAD-DDC789696EFF}" srcOrd="0" destOrd="0" presId="urn:microsoft.com/office/officeart/2005/8/layout/hProcess3"/>
    <dgm:cxn modelId="{9AE7D0E1-115E-4688-A1FC-F53A2C7713A0}" type="presParOf" srcId="{D6FC650E-3687-4478-8A99-DC1E63BDDF7F}" destId="{DE788B51-2E05-4CAB-AC30-251C60A8DF08}" srcOrd="1" destOrd="0" presId="urn:microsoft.com/office/officeart/2005/8/layout/hProcess3"/>
    <dgm:cxn modelId="{9F063219-7329-49AF-A28E-E38E8F29F665}" type="presParOf" srcId="{DE788B51-2E05-4CAB-AC30-251C60A8DF08}" destId="{04274B7C-7A80-47BE-921B-CD5827D8A404}" srcOrd="0" destOrd="0" presId="urn:microsoft.com/office/officeart/2005/8/layout/hProcess3"/>
    <dgm:cxn modelId="{8F93EA2A-747B-4E82-9A38-688F352E6F79}" type="presParOf" srcId="{DE788B51-2E05-4CAB-AC30-251C60A8DF08}" destId="{0D008940-7533-4092-8812-AB3EE0B8EA76}" srcOrd="1" destOrd="0" presId="urn:microsoft.com/office/officeart/2005/8/layout/hProcess3"/>
    <dgm:cxn modelId="{3985DECD-3B77-4EAF-8228-3941EF5005AA}" type="presParOf" srcId="{0D008940-7533-4092-8812-AB3EE0B8EA76}" destId="{1D7B2F11-4294-4A47-8091-CA5C15879A58}" srcOrd="0" destOrd="0" presId="urn:microsoft.com/office/officeart/2005/8/layout/hProcess3"/>
    <dgm:cxn modelId="{BC41C460-0244-4A0F-8D1F-9B8367EFD642}" type="presParOf" srcId="{0D008940-7533-4092-8812-AB3EE0B8EA76}" destId="{F04E2A72-423F-48D7-8FED-B074ED887AA9}" srcOrd="1" destOrd="0" presId="urn:microsoft.com/office/officeart/2005/8/layout/hProcess3"/>
    <dgm:cxn modelId="{48BE93F8-EE0D-4050-9D1C-DEB6E2759963}" type="presParOf" srcId="{0D008940-7533-4092-8812-AB3EE0B8EA76}" destId="{2A9728CB-90BF-4ABC-ACDC-DDA0C35F6B08}" srcOrd="2" destOrd="0" presId="urn:microsoft.com/office/officeart/2005/8/layout/hProcess3"/>
    <dgm:cxn modelId="{97BB1E66-8B4F-405D-A57F-1EAC105EC98B}" type="presParOf" srcId="{0D008940-7533-4092-8812-AB3EE0B8EA76}" destId="{B2CD9984-DF4D-4A59-A5E6-632497EADA87}" srcOrd="3" destOrd="0" presId="urn:microsoft.com/office/officeart/2005/8/layout/hProcess3"/>
    <dgm:cxn modelId="{42315F66-30BC-4631-9DE5-CA2129EDA9FE}" type="presParOf" srcId="{DE788B51-2E05-4CAB-AC30-251C60A8DF08}" destId="{FB7FF887-756D-4372-864F-1661E7FC27F1}" srcOrd="2" destOrd="0" presId="urn:microsoft.com/office/officeart/2005/8/layout/hProcess3"/>
    <dgm:cxn modelId="{144BE64B-844D-4FBC-937F-C99B61AB342C}" type="presParOf" srcId="{DE788B51-2E05-4CAB-AC30-251C60A8DF08}" destId="{ED54F6CE-5316-4AB0-A19B-551E4919B9D4}" srcOrd="3" destOrd="0" presId="urn:microsoft.com/office/officeart/2005/8/layout/hProcess3"/>
    <dgm:cxn modelId="{EDD55F92-E9DA-46B1-867F-0A0DB1E59E6E}" type="presParOf" srcId="{DE788B51-2E05-4CAB-AC30-251C60A8DF08}" destId="{D4506FB2-F94E-434A-82FE-6E9AC03B00DA}" srcOrd="4" destOrd="0" presId="urn:microsoft.com/office/officeart/2005/8/layout/hProcess3"/>
  </dgm:cxnLst>
  <dgm:bg/>
  <dgm:whole/>
  <dgm:extLst>
    <a:ext uri="http://schemas.microsoft.com/office/drawing/2008/diagram">
      <dsp:dataModelExt xmlns:dsp="http://schemas.microsoft.com/office/drawing/2008/diagram" relId="rId18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CCCF0B09-1B4D-48F7-BE36-EC610292F98E}" type="doc">
      <dgm:prSet loTypeId="urn:microsoft.com/office/officeart/2011/layout/HexagonRadial" loCatId="officeonlin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78660EF3-6D97-46B6-8494-2EDD17D3AF9D}">
      <dgm:prSet phldrT="[Text]" custT="1"/>
      <dgm:spPr/>
      <dgm:t>
        <a:bodyPr/>
        <a:lstStyle/>
        <a:p>
          <a:r>
            <a:rPr lang="en-GB" sz="1400" b="1" i="1" dirty="0">
              <a:latin typeface="Aharoni" panose="020B0604020202020204" pitchFamily="2" charset="-79"/>
              <a:cs typeface="Aharoni" panose="020B0604020202020204" pitchFamily="2" charset="-79"/>
            </a:rPr>
            <a:t>Launchers</a:t>
          </a:r>
        </a:p>
      </dgm:t>
    </dgm:pt>
    <dgm:pt modelId="{CDA40AE5-0C54-42A2-81D9-D81193B11AB5}" type="parTrans" cxnId="{B90F7013-C67C-4C5A-849E-14D53608D190}">
      <dgm:prSet/>
      <dgm:spPr/>
      <dgm:t>
        <a:bodyPr/>
        <a:lstStyle/>
        <a:p>
          <a:endParaRPr lang="en-GB"/>
        </a:p>
      </dgm:t>
    </dgm:pt>
    <dgm:pt modelId="{731C4B9B-164C-49ED-BB63-818DF93CEFA3}" type="sibTrans" cxnId="{B90F7013-C67C-4C5A-849E-14D53608D190}">
      <dgm:prSet/>
      <dgm:spPr/>
      <dgm:t>
        <a:bodyPr/>
        <a:lstStyle/>
        <a:p>
          <a:endParaRPr lang="en-GB"/>
        </a:p>
      </dgm:t>
    </dgm:pt>
    <dgm:pt modelId="{E2501FAC-C1FE-438F-BA73-976C745DFE8F}">
      <dgm:prSet phldrT="[Text]"/>
      <dgm:spPr/>
      <dgm:t>
        <a:bodyPr/>
        <a:lstStyle/>
        <a:p>
          <a:r>
            <a:rPr lang="en-GB" dirty="0"/>
            <a:t>Bisley Lucky Line</a:t>
          </a:r>
        </a:p>
      </dgm:t>
    </dgm:pt>
    <dgm:pt modelId="{46FE304E-6B7C-4023-9DB4-A5C52643F347}" type="parTrans" cxnId="{A7E72858-0265-4D10-9798-2F6CAFE81C3C}">
      <dgm:prSet/>
      <dgm:spPr/>
      <dgm:t>
        <a:bodyPr/>
        <a:lstStyle/>
        <a:p>
          <a:endParaRPr lang="en-GB"/>
        </a:p>
      </dgm:t>
    </dgm:pt>
    <dgm:pt modelId="{F6D91130-7795-4F76-88C1-BE12FE62A26C}" type="sibTrans" cxnId="{A7E72858-0265-4D10-9798-2F6CAFE81C3C}">
      <dgm:prSet/>
      <dgm:spPr/>
      <dgm:t>
        <a:bodyPr/>
        <a:lstStyle/>
        <a:p>
          <a:endParaRPr lang="en-GB"/>
        </a:p>
      </dgm:t>
    </dgm:pt>
    <dgm:pt modelId="{E7EB0ED3-47A0-44FE-A076-6FEBE5CDAA7E}">
      <dgm:prSet phldrT="[Text]"/>
      <dgm:spPr/>
      <dgm:t>
        <a:bodyPr/>
        <a:lstStyle/>
        <a:p>
          <a:r>
            <a:rPr lang="en-GB" dirty="0"/>
            <a:t>RL Line</a:t>
          </a:r>
        </a:p>
      </dgm:t>
    </dgm:pt>
    <dgm:pt modelId="{0D277B08-DBAD-4E82-B60D-472895F600FF}" type="parTrans" cxnId="{8826C450-E1CF-450D-B643-83BF0FDD218A}">
      <dgm:prSet/>
      <dgm:spPr/>
      <dgm:t>
        <a:bodyPr/>
        <a:lstStyle/>
        <a:p>
          <a:endParaRPr lang="en-GB"/>
        </a:p>
      </dgm:t>
    </dgm:pt>
    <dgm:pt modelId="{6A652C90-D502-4094-8D3C-7E23B3278215}" type="sibTrans" cxnId="{8826C450-E1CF-450D-B643-83BF0FDD218A}">
      <dgm:prSet/>
      <dgm:spPr/>
      <dgm:t>
        <a:bodyPr/>
        <a:lstStyle/>
        <a:p>
          <a:endParaRPr lang="en-GB"/>
        </a:p>
      </dgm:t>
    </dgm:pt>
    <dgm:pt modelId="{B4A1A974-E608-4457-A6DC-BD4FC975053E}">
      <dgm:prSet phldrT="[Text]"/>
      <dgm:spPr/>
      <dgm:t>
        <a:bodyPr/>
        <a:lstStyle/>
        <a:p>
          <a:r>
            <a:rPr lang="en-GB" dirty="0" err="1"/>
            <a:t>ResQmax</a:t>
          </a:r>
          <a:r>
            <a:rPr lang="en-GB" dirty="0"/>
            <a:t> Line</a:t>
          </a:r>
        </a:p>
      </dgm:t>
    </dgm:pt>
    <dgm:pt modelId="{323A2D51-857C-451A-A3EF-DFAD21651C46}" type="parTrans" cxnId="{3DC89454-3357-4E0C-97B4-14208FA3FE7F}">
      <dgm:prSet/>
      <dgm:spPr/>
      <dgm:t>
        <a:bodyPr/>
        <a:lstStyle/>
        <a:p>
          <a:endParaRPr lang="en-GB"/>
        </a:p>
      </dgm:t>
    </dgm:pt>
    <dgm:pt modelId="{ABE94C52-37D1-4531-B5F7-85982810BB15}" type="sibTrans" cxnId="{3DC89454-3357-4E0C-97B4-14208FA3FE7F}">
      <dgm:prSet/>
      <dgm:spPr/>
      <dgm:t>
        <a:bodyPr/>
        <a:lstStyle/>
        <a:p>
          <a:endParaRPr lang="en-GB"/>
        </a:p>
      </dgm:t>
    </dgm:pt>
    <dgm:pt modelId="{56F4AB20-56D0-4DCF-B795-680EE4B1C5B9}">
      <dgm:prSet phldrT="[Text]"/>
      <dgm:spPr/>
      <dgm:t>
        <a:bodyPr/>
        <a:lstStyle/>
        <a:p>
          <a:r>
            <a:rPr lang="en-GB" dirty="0"/>
            <a:t>Shoulder Shot Line</a:t>
          </a:r>
        </a:p>
      </dgm:t>
    </dgm:pt>
    <dgm:pt modelId="{6EE2BAC8-78D5-43CB-8596-2ED1809257FA}" type="parTrans" cxnId="{95BEF361-11FD-46CC-A846-49BCA4F7F411}">
      <dgm:prSet/>
      <dgm:spPr/>
      <dgm:t>
        <a:bodyPr/>
        <a:lstStyle/>
        <a:p>
          <a:endParaRPr lang="en-GB"/>
        </a:p>
      </dgm:t>
    </dgm:pt>
    <dgm:pt modelId="{BACF7526-F761-4F7C-90C6-EB53C194D45D}" type="sibTrans" cxnId="{95BEF361-11FD-46CC-A846-49BCA4F7F411}">
      <dgm:prSet/>
      <dgm:spPr/>
      <dgm:t>
        <a:bodyPr/>
        <a:lstStyle/>
        <a:p>
          <a:endParaRPr lang="en-GB"/>
        </a:p>
      </dgm:t>
    </dgm:pt>
    <dgm:pt modelId="{F03057B8-312A-4822-A378-3957963AA6FB}">
      <dgm:prSet phldrT="[Text]"/>
      <dgm:spPr/>
      <dgm:t>
        <a:bodyPr/>
        <a:lstStyle/>
        <a:p>
          <a:r>
            <a:rPr lang="en-GB" dirty="0"/>
            <a:t>Sherril Tree Line</a:t>
          </a:r>
        </a:p>
      </dgm:t>
    </dgm:pt>
    <dgm:pt modelId="{E8CC3A81-FBDF-4FC9-A529-B23C859D899F}" type="parTrans" cxnId="{93CD5802-25E5-43C3-A160-B58A138D4402}">
      <dgm:prSet/>
      <dgm:spPr/>
      <dgm:t>
        <a:bodyPr/>
        <a:lstStyle/>
        <a:p>
          <a:endParaRPr lang="en-GB"/>
        </a:p>
      </dgm:t>
    </dgm:pt>
    <dgm:pt modelId="{66EB6306-CB37-43FE-ABBF-7E0AB2819F81}" type="sibTrans" cxnId="{93CD5802-25E5-43C3-A160-B58A138D4402}">
      <dgm:prSet/>
      <dgm:spPr/>
      <dgm:t>
        <a:bodyPr/>
        <a:lstStyle/>
        <a:p>
          <a:endParaRPr lang="en-GB"/>
        </a:p>
      </dgm:t>
    </dgm:pt>
    <dgm:pt modelId="{61A91EAF-4ACD-4B45-85F2-20002EA7A955}">
      <dgm:prSet phldrT="[Text]"/>
      <dgm:spPr/>
      <dgm:t>
        <a:bodyPr/>
        <a:lstStyle/>
        <a:p>
          <a:r>
            <a:rPr lang="en-GB" dirty="0"/>
            <a:t>Bisley Dummy</a:t>
          </a:r>
        </a:p>
      </dgm:t>
    </dgm:pt>
    <dgm:pt modelId="{7BEAEC7E-7F10-4B0C-A444-0314BA795003}" type="parTrans" cxnId="{51B8E09B-20DB-4FB9-83D8-764D134F0CAE}">
      <dgm:prSet/>
      <dgm:spPr/>
      <dgm:t>
        <a:bodyPr/>
        <a:lstStyle/>
        <a:p>
          <a:endParaRPr lang="en-GB"/>
        </a:p>
      </dgm:t>
    </dgm:pt>
    <dgm:pt modelId="{D6BB4C8E-1A35-4A08-9188-26B756C62BBD}" type="sibTrans" cxnId="{51B8E09B-20DB-4FB9-83D8-764D134F0CAE}">
      <dgm:prSet/>
      <dgm:spPr/>
      <dgm:t>
        <a:bodyPr/>
        <a:lstStyle/>
        <a:p>
          <a:endParaRPr lang="en-GB"/>
        </a:p>
      </dgm:t>
    </dgm:pt>
    <dgm:pt modelId="{24FCF6B9-CE15-4FBD-B76E-F1E74A1316E0}" type="pres">
      <dgm:prSet presAssocID="{CCCF0B09-1B4D-48F7-BE36-EC610292F98E}" presName="Name0" presStyleCnt="0">
        <dgm:presLayoutVars>
          <dgm:chMax val="1"/>
          <dgm:chPref val="1"/>
          <dgm:dir/>
          <dgm:animOne val="branch"/>
          <dgm:animLvl val="lvl"/>
        </dgm:presLayoutVars>
      </dgm:prSet>
      <dgm:spPr/>
      <dgm:t>
        <a:bodyPr/>
        <a:lstStyle/>
        <a:p>
          <a:endParaRPr lang="en-GB"/>
        </a:p>
      </dgm:t>
    </dgm:pt>
    <dgm:pt modelId="{897982A0-9BF1-49DC-81A6-7C9E116DB4DB}" type="pres">
      <dgm:prSet presAssocID="{78660EF3-6D97-46B6-8494-2EDD17D3AF9D}" presName="Parent" presStyleLbl="node0" presStyleIdx="0" presStyleCnt="1">
        <dgm:presLayoutVars>
          <dgm:chMax val="6"/>
          <dgm:chPref val="6"/>
        </dgm:presLayoutVars>
      </dgm:prSet>
      <dgm:spPr/>
      <dgm:t>
        <a:bodyPr/>
        <a:lstStyle/>
        <a:p>
          <a:endParaRPr lang="en-GB"/>
        </a:p>
      </dgm:t>
    </dgm:pt>
    <dgm:pt modelId="{8D6271BB-6BAB-4D00-BAAB-AFCDDA559A1C}" type="pres">
      <dgm:prSet presAssocID="{E2501FAC-C1FE-438F-BA73-976C745DFE8F}" presName="Accent1" presStyleCnt="0"/>
      <dgm:spPr/>
    </dgm:pt>
    <dgm:pt modelId="{50BDA2F7-35FF-4E5D-9F14-3A12F22F6A73}" type="pres">
      <dgm:prSet presAssocID="{E2501FAC-C1FE-438F-BA73-976C745DFE8F}" presName="Accent" presStyleLbl="bgShp" presStyleIdx="0" presStyleCnt="6"/>
      <dgm:spPr/>
    </dgm:pt>
    <dgm:pt modelId="{7E2AB4AC-F935-441D-899B-C720921EE0A8}" type="pres">
      <dgm:prSet presAssocID="{E2501FAC-C1FE-438F-BA73-976C745DFE8F}" presName="Child1" presStyleLbl="node1" presStyleIdx="0" presStyleCnt="6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8DC3F9FD-1604-4303-9120-11D25329A2E6}" type="pres">
      <dgm:prSet presAssocID="{E7EB0ED3-47A0-44FE-A076-6FEBE5CDAA7E}" presName="Accent2" presStyleCnt="0"/>
      <dgm:spPr/>
    </dgm:pt>
    <dgm:pt modelId="{FADCC84E-D81C-410F-8756-F6C8A658C691}" type="pres">
      <dgm:prSet presAssocID="{E7EB0ED3-47A0-44FE-A076-6FEBE5CDAA7E}" presName="Accent" presStyleLbl="bgShp" presStyleIdx="1" presStyleCnt="6"/>
      <dgm:spPr/>
    </dgm:pt>
    <dgm:pt modelId="{57A2CD3B-91A7-4B29-A1A2-6A0A9DEC720C}" type="pres">
      <dgm:prSet presAssocID="{E7EB0ED3-47A0-44FE-A076-6FEBE5CDAA7E}" presName="Child2" presStyleLbl="node1" presStyleIdx="1" presStyleCnt="6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92F97BC9-43E1-481C-A991-CA7D539142AB}" type="pres">
      <dgm:prSet presAssocID="{B4A1A974-E608-4457-A6DC-BD4FC975053E}" presName="Accent3" presStyleCnt="0"/>
      <dgm:spPr/>
    </dgm:pt>
    <dgm:pt modelId="{08064E43-E8DB-4F2F-AEBE-EB696D5C0F3D}" type="pres">
      <dgm:prSet presAssocID="{B4A1A974-E608-4457-A6DC-BD4FC975053E}" presName="Accent" presStyleLbl="bgShp" presStyleIdx="2" presStyleCnt="6"/>
      <dgm:spPr/>
    </dgm:pt>
    <dgm:pt modelId="{5CF4EC0E-87FA-4C12-AAD7-1D9E9D63652C}" type="pres">
      <dgm:prSet presAssocID="{B4A1A974-E608-4457-A6DC-BD4FC975053E}" presName="Child3" presStyleLbl="node1" presStyleIdx="2" presStyleCnt="6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8CD8E9A4-D961-4AD8-BC64-E636C0DFB829}" type="pres">
      <dgm:prSet presAssocID="{56F4AB20-56D0-4DCF-B795-680EE4B1C5B9}" presName="Accent4" presStyleCnt="0"/>
      <dgm:spPr/>
    </dgm:pt>
    <dgm:pt modelId="{3180970B-EE58-401B-B675-E0FC885313BF}" type="pres">
      <dgm:prSet presAssocID="{56F4AB20-56D0-4DCF-B795-680EE4B1C5B9}" presName="Accent" presStyleLbl="bgShp" presStyleIdx="3" presStyleCnt="6"/>
      <dgm:spPr/>
    </dgm:pt>
    <dgm:pt modelId="{AA60C327-44C3-4935-AEBB-2B1BF48725E4}" type="pres">
      <dgm:prSet presAssocID="{56F4AB20-56D0-4DCF-B795-680EE4B1C5B9}" presName="Child4" presStyleLbl="node1" presStyleIdx="3" presStyleCnt="6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D0C58F28-60D2-45FF-82EC-08A681E6D4E7}" type="pres">
      <dgm:prSet presAssocID="{F03057B8-312A-4822-A378-3957963AA6FB}" presName="Accent5" presStyleCnt="0"/>
      <dgm:spPr/>
    </dgm:pt>
    <dgm:pt modelId="{AFBA5D20-EFE9-40F9-B62A-76AE7D251492}" type="pres">
      <dgm:prSet presAssocID="{F03057B8-312A-4822-A378-3957963AA6FB}" presName="Accent" presStyleLbl="bgShp" presStyleIdx="4" presStyleCnt="6"/>
      <dgm:spPr/>
    </dgm:pt>
    <dgm:pt modelId="{53B87AD3-EE8D-45B0-BB73-26C56D957878}" type="pres">
      <dgm:prSet presAssocID="{F03057B8-312A-4822-A378-3957963AA6FB}" presName="Child5" presStyleLbl="node1" presStyleIdx="4" presStyleCnt="6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D7D1387E-6556-4BCB-80C1-00627BAD8DBE}" type="pres">
      <dgm:prSet presAssocID="{61A91EAF-4ACD-4B45-85F2-20002EA7A955}" presName="Accent6" presStyleCnt="0"/>
      <dgm:spPr/>
    </dgm:pt>
    <dgm:pt modelId="{80D6BC2E-DC72-4479-AD4A-E5195465C4A1}" type="pres">
      <dgm:prSet presAssocID="{61A91EAF-4ACD-4B45-85F2-20002EA7A955}" presName="Accent" presStyleLbl="bgShp" presStyleIdx="5" presStyleCnt="6"/>
      <dgm:spPr/>
    </dgm:pt>
    <dgm:pt modelId="{0674C61D-AE2C-45B6-A9A5-EF1A4B1A6DED}" type="pres">
      <dgm:prSet presAssocID="{61A91EAF-4ACD-4B45-85F2-20002EA7A955}" presName="Child6" presStyleLbl="node1" presStyleIdx="5" presStyleCnt="6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GB"/>
        </a:p>
      </dgm:t>
    </dgm:pt>
  </dgm:ptLst>
  <dgm:cxnLst>
    <dgm:cxn modelId="{E0C21611-8C36-4604-B37E-0780D9467264}" type="presOf" srcId="{F03057B8-312A-4822-A378-3957963AA6FB}" destId="{53B87AD3-EE8D-45B0-BB73-26C56D957878}" srcOrd="0" destOrd="0" presId="urn:microsoft.com/office/officeart/2011/layout/HexagonRadial"/>
    <dgm:cxn modelId="{3DC89454-3357-4E0C-97B4-14208FA3FE7F}" srcId="{78660EF3-6D97-46B6-8494-2EDD17D3AF9D}" destId="{B4A1A974-E608-4457-A6DC-BD4FC975053E}" srcOrd="2" destOrd="0" parTransId="{323A2D51-857C-451A-A3EF-DFAD21651C46}" sibTransId="{ABE94C52-37D1-4531-B5F7-85982810BB15}"/>
    <dgm:cxn modelId="{910739C7-0569-4C9A-9F5F-63645AF681E6}" type="presOf" srcId="{B4A1A974-E608-4457-A6DC-BD4FC975053E}" destId="{5CF4EC0E-87FA-4C12-AAD7-1D9E9D63652C}" srcOrd="0" destOrd="0" presId="urn:microsoft.com/office/officeart/2011/layout/HexagonRadial"/>
    <dgm:cxn modelId="{D96295C5-BB8C-4486-895E-BD5EF9083023}" type="presOf" srcId="{61A91EAF-4ACD-4B45-85F2-20002EA7A955}" destId="{0674C61D-AE2C-45B6-A9A5-EF1A4B1A6DED}" srcOrd="0" destOrd="0" presId="urn:microsoft.com/office/officeart/2011/layout/HexagonRadial"/>
    <dgm:cxn modelId="{90D8F44C-F6C6-4864-9795-14ACB1781274}" type="presOf" srcId="{E7EB0ED3-47A0-44FE-A076-6FEBE5CDAA7E}" destId="{57A2CD3B-91A7-4B29-A1A2-6A0A9DEC720C}" srcOrd="0" destOrd="0" presId="urn:microsoft.com/office/officeart/2011/layout/HexagonRadial"/>
    <dgm:cxn modelId="{93CD5802-25E5-43C3-A160-B58A138D4402}" srcId="{78660EF3-6D97-46B6-8494-2EDD17D3AF9D}" destId="{F03057B8-312A-4822-A378-3957963AA6FB}" srcOrd="4" destOrd="0" parTransId="{E8CC3A81-FBDF-4FC9-A529-B23C859D899F}" sibTransId="{66EB6306-CB37-43FE-ABBF-7E0AB2819F81}"/>
    <dgm:cxn modelId="{7BD0F6A8-741D-417B-965B-4800A4EC4F94}" type="presOf" srcId="{56F4AB20-56D0-4DCF-B795-680EE4B1C5B9}" destId="{AA60C327-44C3-4935-AEBB-2B1BF48725E4}" srcOrd="0" destOrd="0" presId="urn:microsoft.com/office/officeart/2011/layout/HexagonRadial"/>
    <dgm:cxn modelId="{95BEF361-11FD-46CC-A846-49BCA4F7F411}" srcId="{78660EF3-6D97-46B6-8494-2EDD17D3AF9D}" destId="{56F4AB20-56D0-4DCF-B795-680EE4B1C5B9}" srcOrd="3" destOrd="0" parTransId="{6EE2BAC8-78D5-43CB-8596-2ED1809257FA}" sibTransId="{BACF7526-F761-4F7C-90C6-EB53C194D45D}"/>
    <dgm:cxn modelId="{B90F7013-C67C-4C5A-849E-14D53608D190}" srcId="{CCCF0B09-1B4D-48F7-BE36-EC610292F98E}" destId="{78660EF3-6D97-46B6-8494-2EDD17D3AF9D}" srcOrd="0" destOrd="0" parTransId="{CDA40AE5-0C54-42A2-81D9-D81193B11AB5}" sibTransId="{731C4B9B-164C-49ED-BB63-818DF93CEFA3}"/>
    <dgm:cxn modelId="{8826C450-E1CF-450D-B643-83BF0FDD218A}" srcId="{78660EF3-6D97-46B6-8494-2EDD17D3AF9D}" destId="{E7EB0ED3-47A0-44FE-A076-6FEBE5CDAA7E}" srcOrd="1" destOrd="0" parTransId="{0D277B08-DBAD-4E82-B60D-472895F600FF}" sibTransId="{6A652C90-D502-4094-8D3C-7E23B3278215}"/>
    <dgm:cxn modelId="{01E957AC-D9FC-496F-8F63-7A01213B781B}" type="presOf" srcId="{78660EF3-6D97-46B6-8494-2EDD17D3AF9D}" destId="{897982A0-9BF1-49DC-81A6-7C9E116DB4DB}" srcOrd="0" destOrd="0" presId="urn:microsoft.com/office/officeart/2011/layout/HexagonRadial"/>
    <dgm:cxn modelId="{AC753F1C-5EE9-4803-A061-8AB30720E279}" type="presOf" srcId="{CCCF0B09-1B4D-48F7-BE36-EC610292F98E}" destId="{24FCF6B9-CE15-4FBD-B76E-F1E74A1316E0}" srcOrd="0" destOrd="0" presId="urn:microsoft.com/office/officeart/2011/layout/HexagonRadial"/>
    <dgm:cxn modelId="{A7E72858-0265-4D10-9798-2F6CAFE81C3C}" srcId="{78660EF3-6D97-46B6-8494-2EDD17D3AF9D}" destId="{E2501FAC-C1FE-438F-BA73-976C745DFE8F}" srcOrd="0" destOrd="0" parTransId="{46FE304E-6B7C-4023-9DB4-A5C52643F347}" sibTransId="{F6D91130-7795-4F76-88C1-BE12FE62A26C}"/>
    <dgm:cxn modelId="{50743D48-B28A-4B58-8A99-9D8BE360A6E0}" type="presOf" srcId="{E2501FAC-C1FE-438F-BA73-976C745DFE8F}" destId="{7E2AB4AC-F935-441D-899B-C720921EE0A8}" srcOrd="0" destOrd="0" presId="urn:microsoft.com/office/officeart/2011/layout/HexagonRadial"/>
    <dgm:cxn modelId="{51B8E09B-20DB-4FB9-83D8-764D134F0CAE}" srcId="{78660EF3-6D97-46B6-8494-2EDD17D3AF9D}" destId="{61A91EAF-4ACD-4B45-85F2-20002EA7A955}" srcOrd="5" destOrd="0" parTransId="{7BEAEC7E-7F10-4B0C-A444-0314BA795003}" sibTransId="{D6BB4C8E-1A35-4A08-9188-26B756C62BBD}"/>
    <dgm:cxn modelId="{220A6EC5-0AD0-4924-ADFF-887BF0B5E82A}" type="presParOf" srcId="{24FCF6B9-CE15-4FBD-B76E-F1E74A1316E0}" destId="{897982A0-9BF1-49DC-81A6-7C9E116DB4DB}" srcOrd="0" destOrd="0" presId="urn:microsoft.com/office/officeart/2011/layout/HexagonRadial"/>
    <dgm:cxn modelId="{4F4ED3E3-5CD5-48B4-98CE-7FEF4C60C761}" type="presParOf" srcId="{24FCF6B9-CE15-4FBD-B76E-F1E74A1316E0}" destId="{8D6271BB-6BAB-4D00-BAAB-AFCDDA559A1C}" srcOrd="1" destOrd="0" presId="urn:microsoft.com/office/officeart/2011/layout/HexagonRadial"/>
    <dgm:cxn modelId="{EE97C750-3E1B-4C6B-82FF-5D9D064D4CA9}" type="presParOf" srcId="{8D6271BB-6BAB-4D00-BAAB-AFCDDA559A1C}" destId="{50BDA2F7-35FF-4E5D-9F14-3A12F22F6A73}" srcOrd="0" destOrd="0" presId="urn:microsoft.com/office/officeart/2011/layout/HexagonRadial"/>
    <dgm:cxn modelId="{1ADE0E29-0DC9-4AFB-B273-CEDEE840F702}" type="presParOf" srcId="{24FCF6B9-CE15-4FBD-B76E-F1E74A1316E0}" destId="{7E2AB4AC-F935-441D-899B-C720921EE0A8}" srcOrd="2" destOrd="0" presId="urn:microsoft.com/office/officeart/2011/layout/HexagonRadial"/>
    <dgm:cxn modelId="{B664A75D-D28A-4119-B627-A44178A1AEF9}" type="presParOf" srcId="{24FCF6B9-CE15-4FBD-B76E-F1E74A1316E0}" destId="{8DC3F9FD-1604-4303-9120-11D25329A2E6}" srcOrd="3" destOrd="0" presId="urn:microsoft.com/office/officeart/2011/layout/HexagonRadial"/>
    <dgm:cxn modelId="{68DCB79E-CD63-4521-92A7-889ECE962466}" type="presParOf" srcId="{8DC3F9FD-1604-4303-9120-11D25329A2E6}" destId="{FADCC84E-D81C-410F-8756-F6C8A658C691}" srcOrd="0" destOrd="0" presId="urn:microsoft.com/office/officeart/2011/layout/HexagonRadial"/>
    <dgm:cxn modelId="{3810A378-4ABF-4068-9BAB-3AA36F8D0AD2}" type="presParOf" srcId="{24FCF6B9-CE15-4FBD-B76E-F1E74A1316E0}" destId="{57A2CD3B-91A7-4B29-A1A2-6A0A9DEC720C}" srcOrd="4" destOrd="0" presId="urn:microsoft.com/office/officeart/2011/layout/HexagonRadial"/>
    <dgm:cxn modelId="{1C09F7A2-8117-4A34-9943-2B82AB8F757D}" type="presParOf" srcId="{24FCF6B9-CE15-4FBD-B76E-F1E74A1316E0}" destId="{92F97BC9-43E1-481C-A991-CA7D539142AB}" srcOrd="5" destOrd="0" presId="urn:microsoft.com/office/officeart/2011/layout/HexagonRadial"/>
    <dgm:cxn modelId="{E0A748D7-C56B-479F-AFC4-A754C5F8AB57}" type="presParOf" srcId="{92F97BC9-43E1-481C-A991-CA7D539142AB}" destId="{08064E43-E8DB-4F2F-AEBE-EB696D5C0F3D}" srcOrd="0" destOrd="0" presId="urn:microsoft.com/office/officeart/2011/layout/HexagonRadial"/>
    <dgm:cxn modelId="{DCFD05A0-1F58-4F9A-A42D-DE365F5512DC}" type="presParOf" srcId="{24FCF6B9-CE15-4FBD-B76E-F1E74A1316E0}" destId="{5CF4EC0E-87FA-4C12-AAD7-1D9E9D63652C}" srcOrd="6" destOrd="0" presId="urn:microsoft.com/office/officeart/2011/layout/HexagonRadial"/>
    <dgm:cxn modelId="{A23C9FDD-3A34-4A9C-A043-468F23A77FCB}" type="presParOf" srcId="{24FCF6B9-CE15-4FBD-B76E-F1E74A1316E0}" destId="{8CD8E9A4-D961-4AD8-BC64-E636C0DFB829}" srcOrd="7" destOrd="0" presId="urn:microsoft.com/office/officeart/2011/layout/HexagonRadial"/>
    <dgm:cxn modelId="{9F1CD6C5-D079-4A4C-9C6E-6D28368426F2}" type="presParOf" srcId="{8CD8E9A4-D961-4AD8-BC64-E636C0DFB829}" destId="{3180970B-EE58-401B-B675-E0FC885313BF}" srcOrd="0" destOrd="0" presId="urn:microsoft.com/office/officeart/2011/layout/HexagonRadial"/>
    <dgm:cxn modelId="{98A3A131-5469-451D-AEDE-47B96BC49CE9}" type="presParOf" srcId="{24FCF6B9-CE15-4FBD-B76E-F1E74A1316E0}" destId="{AA60C327-44C3-4935-AEBB-2B1BF48725E4}" srcOrd="8" destOrd="0" presId="urn:microsoft.com/office/officeart/2011/layout/HexagonRadial"/>
    <dgm:cxn modelId="{FED379FB-331D-4192-8369-3B7CF412C227}" type="presParOf" srcId="{24FCF6B9-CE15-4FBD-B76E-F1E74A1316E0}" destId="{D0C58F28-60D2-45FF-82EC-08A681E6D4E7}" srcOrd="9" destOrd="0" presId="urn:microsoft.com/office/officeart/2011/layout/HexagonRadial"/>
    <dgm:cxn modelId="{AD3AE46E-61D5-4745-A086-8DCABF2F60BA}" type="presParOf" srcId="{D0C58F28-60D2-45FF-82EC-08A681E6D4E7}" destId="{AFBA5D20-EFE9-40F9-B62A-76AE7D251492}" srcOrd="0" destOrd="0" presId="urn:microsoft.com/office/officeart/2011/layout/HexagonRadial"/>
    <dgm:cxn modelId="{C2232501-EA27-41DB-9C65-8E015F32FC6C}" type="presParOf" srcId="{24FCF6B9-CE15-4FBD-B76E-F1E74A1316E0}" destId="{53B87AD3-EE8D-45B0-BB73-26C56D957878}" srcOrd="10" destOrd="0" presId="urn:microsoft.com/office/officeart/2011/layout/HexagonRadial"/>
    <dgm:cxn modelId="{A27E3EB6-05C1-4C26-BA55-A83F67CDAC0F}" type="presParOf" srcId="{24FCF6B9-CE15-4FBD-B76E-F1E74A1316E0}" destId="{D7D1387E-6556-4BCB-80C1-00627BAD8DBE}" srcOrd="11" destOrd="0" presId="urn:microsoft.com/office/officeart/2011/layout/HexagonRadial"/>
    <dgm:cxn modelId="{4C912914-60B2-4F31-A6C8-C2873CAE7532}" type="presParOf" srcId="{D7D1387E-6556-4BCB-80C1-00627BAD8DBE}" destId="{80D6BC2E-DC72-4479-AD4A-E5195465C4A1}" srcOrd="0" destOrd="0" presId="urn:microsoft.com/office/officeart/2011/layout/HexagonRadial"/>
    <dgm:cxn modelId="{EB51C817-E3DE-422A-AB59-EF3DF234D679}" type="presParOf" srcId="{24FCF6B9-CE15-4FBD-B76E-F1E74A1316E0}" destId="{0674C61D-AE2C-45B6-A9A5-EF1A4B1A6DED}" srcOrd="12" destOrd="0" presId="urn:microsoft.com/office/officeart/2011/layout/HexagonRadial"/>
  </dgm:cxnLst>
  <dgm:bg/>
  <dgm:whole/>
  <dgm:extLst>
    <a:ext uri="http://schemas.microsoft.com/office/drawing/2008/diagram">
      <dsp:dataModelExt xmlns:dsp="http://schemas.microsoft.com/office/drawing/2008/diagram" relId="rId23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77138F5D-7697-4CCA-A93C-056BA0E2FB19}" type="doc">
      <dgm:prSet loTypeId="urn:microsoft.com/office/officeart/2005/8/layout/hList1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F04E7949-64DB-4838-AB66-D45F9C9D5F32}">
      <dgm:prSet phldrT="[Text]"/>
      <dgm:spPr/>
      <dgm:t>
        <a:bodyPr/>
        <a:lstStyle/>
        <a:p>
          <a:r>
            <a:rPr lang="en-GB" dirty="0"/>
            <a:t>Costing</a:t>
          </a:r>
        </a:p>
      </dgm:t>
    </dgm:pt>
    <dgm:pt modelId="{2D1A1FBE-D6CF-4FFF-B2EB-711FE17D5552}" type="parTrans" cxnId="{CE04854C-284A-4012-BA40-92B0D858C222}">
      <dgm:prSet/>
      <dgm:spPr/>
      <dgm:t>
        <a:bodyPr/>
        <a:lstStyle/>
        <a:p>
          <a:endParaRPr lang="en-GB"/>
        </a:p>
      </dgm:t>
    </dgm:pt>
    <dgm:pt modelId="{E0DD476B-1445-4E1E-9D43-13CB169E71C8}" type="sibTrans" cxnId="{CE04854C-284A-4012-BA40-92B0D858C222}">
      <dgm:prSet/>
      <dgm:spPr/>
      <dgm:t>
        <a:bodyPr/>
        <a:lstStyle/>
        <a:p>
          <a:endParaRPr lang="en-GB"/>
        </a:p>
      </dgm:t>
    </dgm:pt>
    <dgm:pt modelId="{ECE0EE45-D405-42D5-888D-9E977CD3B47B}">
      <dgm:prSet phldrT="[Text]"/>
      <dgm:spPr/>
      <dgm:t>
        <a:bodyPr/>
        <a:lstStyle/>
        <a:p>
          <a:r>
            <a:rPr lang="en-GB" dirty="0"/>
            <a:t>Budgeting</a:t>
          </a:r>
        </a:p>
      </dgm:t>
    </dgm:pt>
    <dgm:pt modelId="{BED4537A-F91F-4B8B-9E29-CB6871449BEE}" type="parTrans" cxnId="{1BC7F06E-8E7C-487E-96DA-2B2CE6638057}">
      <dgm:prSet/>
      <dgm:spPr/>
      <dgm:t>
        <a:bodyPr/>
        <a:lstStyle/>
        <a:p>
          <a:endParaRPr lang="en-GB"/>
        </a:p>
      </dgm:t>
    </dgm:pt>
    <dgm:pt modelId="{617A6211-7BA0-48C8-8F8E-5C124E6E05BD}" type="sibTrans" cxnId="{1BC7F06E-8E7C-487E-96DA-2B2CE6638057}">
      <dgm:prSet/>
      <dgm:spPr/>
      <dgm:t>
        <a:bodyPr/>
        <a:lstStyle/>
        <a:p>
          <a:endParaRPr lang="en-GB"/>
        </a:p>
      </dgm:t>
    </dgm:pt>
    <dgm:pt modelId="{06E549B0-6247-4E74-93EE-E6CD3724D568}">
      <dgm:prSet phldrT="[Text]"/>
      <dgm:spPr/>
      <dgm:t>
        <a:bodyPr/>
        <a:lstStyle/>
        <a:p>
          <a:r>
            <a:rPr lang="en-GB" dirty="0"/>
            <a:t>Value</a:t>
          </a:r>
        </a:p>
      </dgm:t>
    </dgm:pt>
    <dgm:pt modelId="{1ED68A40-6CD5-4394-8124-955034FA1293}" type="parTrans" cxnId="{C6A684EE-941F-4820-98AD-0212DAC5B29A}">
      <dgm:prSet/>
      <dgm:spPr/>
      <dgm:t>
        <a:bodyPr/>
        <a:lstStyle/>
        <a:p>
          <a:endParaRPr lang="en-GB"/>
        </a:p>
      </dgm:t>
    </dgm:pt>
    <dgm:pt modelId="{3EFBA5A7-FD34-4427-B7C4-6673C63A2BF1}" type="sibTrans" cxnId="{C6A684EE-941F-4820-98AD-0212DAC5B29A}">
      <dgm:prSet/>
      <dgm:spPr/>
      <dgm:t>
        <a:bodyPr/>
        <a:lstStyle/>
        <a:p>
          <a:endParaRPr lang="en-GB"/>
        </a:p>
      </dgm:t>
    </dgm:pt>
    <dgm:pt modelId="{F8104E16-A24A-4B4C-BA7E-FBCF78980DC7}">
      <dgm:prSet phldrT="[Text]"/>
      <dgm:spPr/>
      <dgm:t>
        <a:bodyPr/>
        <a:lstStyle/>
        <a:p>
          <a:r>
            <a:rPr lang="en-GB" dirty="0"/>
            <a:t>Manufacturing</a:t>
          </a:r>
        </a:p>
      </dgm:t>
    </dgm:pt>
    <dgm:pt modelId="{44762DAA-4A00-4ADF-8808-47E3819E98A6}" type="parTrans" cxnId="{16EC1F1B-6FBD-4E03-AE53-93667F0E0EA8}">
      <dgm:prSet/>
      <dgm:spPr/>
      <dgm:t>
        <a:bodyPr/>
        <a:lstStyle/>
        <a:p>
          <a:endParaRPr lang="en-GB"/>
        </a:p>
      </dgm:t>
    </dgm:pt>
    <dgm:pt modelId="{D5C53C06-D5D2-43DE-B282-B7236FDA5178}" type="sibTrans" cxnId="{16EC1F1B-6FBD-4E03-AE53-93667F0E0EA8}">
      <dgm:prSet/>
      <dgm:spPr/>
      <dgm:t>
        <a:bodyPr/>
        <a:lstStyle/>
        <a:p>
          <a:endParaRPr lang="en-GB"/>
        </a:p>
      </dgm:t>
    </dgm:pt>
    <dgm:pt modelId="{2AA4869D-20C4-4A2C-A7AF-EBAE062629FE}">
      <dgm:prSet phldrT="[Text]"/>
      <dgm:spPr/>
      <dgm:t>
        <a:bodyPr/>
        <a:lstStyle/>
        <a:p>
          <a:r>
            <a:rPr lang="en-GB" dirty="0"/>
            <a:t>Planning</a:t>
          </a:r>
        </a:p>
      </dgm:t>
    </dgm:pt>
    <dgm:pt modelId="{E0A2154D-68C3-4403-8DC7-314225A2A3ED}" type="parTrans" cxnId="{422DF656-4DCD-41B8-9EFE-F0FC5779F8D3}">
      <dgm:prSet/>
      <dgm:spPr/>
      <dgm:t>
        <a:bodyPr/>
        <a:lstStyle/>
        <a:p>
          <a:endParaRPr lang="en-GB"/>
        </a:p>
      </dgm:t>
    </dgm:pt>
    <dgm:pt modelId="{1BC16DC7-D329-4F7E-8A85-6B2AC6D1F94C}" type="sibTrans" cxnId="{422DF656-4DCD-41B8-9EFE-F0FC5779F8D3}">
      <dgm:prSet/>
      <dgm:spPr/>
      <dgm:t>
        <a:bodyPr/>
        <a:lstStyle/>
        <a:p>
          <a:endParaRPr lang="en-GB"/>
        </a:p>
      </dgm:t>
    </dgm:pt>
    <dgm:pt modelId="{630E4D34-7E93-4023-B09F-6CE8F7E65AE6}">
      <dgm:prSet phldrT="[Text]"/>
      <dgm:spPr/>
      <dgm:t>
        <a:bodyPr/>
        <a:lstStyle/>
        <a:p>
          <a:r>
            <a:rPr lang="en-GB" dirty="0"/>
            <a:t>Processes</a:t>
          </a:r>
        </a:p>
      </dgm:t>
    </dgm:pt>
    <dgm:pt modelId="{C940FC7A-D7D3-41F2-9B44-522CD910D8C7}" type="parTrans" cxnId="{B001CA93-4363-4213-AD42-68B8BDA326FE}">
      <dgm:prSet/>
      <dgm:spPr/>
      <dgm:t>
        <a:bodyPr/>
        <a:lstStyle/>
        <a:p>
          <a:endParaRPr lang="en-GB"/>
        </a:p>
      </dgm:t>
    </dgm:pt>
    <dgm:pt modelId="{76E6A441-3B9C-4E94-BD3B-A864ED4E69AE}" type="sibTrans" cxnId="{B001CA93-4363-4213-AD42-68B8BDA326FE}">
      <dgm:prSet/>
      <dgm:spPr/>
      <dgm:t>
        <a:bodyPr/>
        <a:lstStyle/>
        <a:p>
          <a:endParaRPr lang="en-GB"/>
        </a:p>
      </dgm:t>
    </dgm:pt>
    <dgm:pt modelId="{C5C4E10A-70BE-4A92-954E-97F23A091B57}">
      <dgm:prSet phldrT="[Text]"/>
      <dgm:spPr/>
      <dgm:t>
        <a:bodyPr/>
        <a:lstStyle/>
        <a:p>
          <a:r>
            <a:rPr lang="en-GB" dirty="0"/>
            <a:t>Materials</a:t>
          </a:r>
        </a:p>
      </dgm:t>
    </dgm:pt>
    <dgm:pt modelId="{40857B25-1076-451A-95FE-45136B47B798}" type="parTrans" cxnId="{C389AEB4-D959-4C0E-A30A-146039AD0B89}">
      <dgm:prSet/>
      <dgm:spPr/>
      <dgm:t>
        <a:bodyPr/>
        <a:lstStyle/>
        <a:p>
          <a:endParaRPr lang="en-GB"/>
        </a:p>
      </dgm:t>
    </dgm:pt>
    <dgm:pt modelId="{47F13EA8-D5B7-4B9E-89BA-96D85D8C86E8}" type="sibTrans" cxnId="{C389AEB4-D959-4C0E-A30A-146039AD0B89}">
      <dgm:prSet/>
      <dgm:spPr/>
      <dgm:t>
        <a:bodyPr/>
        <a:lstStyle/>
        <a:p>
          <a:endParaRPr lang="en-GB"/>
        </a:p>
      </dgm:t>
    </dgm:pt>
    <dgm:pt modelId="{EFBA5966-CCE3-4ED8-B1A4-572751508C23}">
      <dgm:prSet phldrT="[Text]"/>
      <dgm:spPr/>
      <dgm:t>
        <a:bodyPr/>
        <a:lstStyle/>
        <a:p>
          <a:r>
            <a:rPr lang="en-GB" dirty="0"/>
            <a:t>Strength</a:t>
          </a:r>
        </a:p>
      </dgm:t>
    </dgm:pt>
    <dgm:pt modelId="{11AABD92-13C2-4816-86D1-F1A6A399282A}" type="parTrans" cxnId="{5B1B9489-3CBC-4C4B-B271-0CF68714A684}">
      <dgm:prSet/>
      <dgm:spPr/>
      <dgm:t>
        <a:bodyPr/>
        <a:lstStyle/>
        <a:p>
          <a:endParaRPr lang="en-GB"/>
        </a:p>
      </dgm:t>
    </dgm:pt>
    <dgm:pt modelId="{63DB2AC7-F387-4463-B984-E2D310475EE6}" type="sibTrans" cxnId="{5B1B9489-3CBC-4C4B-B271-0CF68714A684}">
      <dgm:prSet/>
      <dgm:spPr/>
      <dgm:t>
        <a:bodyPr/>
        <a:lstStyle/>
        <a:p>
          <a:endParaRPr lang="en-GB"/>
        </a:p>
      </dgm:t>
    </dgm:pt>
    <dgm:pt modelId="{C06D88B6-067A-4D8C-8606-23D692A4007E}">
      <dgm:prSet phldrT="[Text]"/>
      <dgm:spPr/>
      <dgm:t>
        <a:bodyPr/>
        <a:lstStyle/>
        <a:p>
          <a:r>
            <a:rPr lang="en-GB" dirty="0"/>
            <a:t>Costs</a:t>
          </a:r>
        </a:p>
      </dgm:t>
    </dgm:pt>
    <dgm:pt modelId="{B7B4EF55-BE68-43D2-BF97-00AC9288125D}" type="parTrans" cxnId="{4DFE008D-1444-48AB-A0EF-4F4DB76F7813}">
      <dgm:prSet/>
      <dgm:spPr/>
      <dgm:t>
        <a:bodyPr/>
        <a:lstStyle/>
        <a:p>
          <a:endParaRPr lang="en-GB"/>
        </a:p>
      </dgm:t>
    </dgm:pt>
    <dgm:pt modelId="{CE887A8A-EE50-4593-BE74-9B1503F079ED}" type="sibTrans" cxnId="{4DFE008D-1444-48AB-A0EF-4F4DB76F7813}">
      <dgm:prSet/>
      <dgm:spPr/>
      <dgm:t>
        <a:bodyPr/>
        <a:lstStyle/>
        <a:p>
          <a:endParaRPr lang="en-GB"/>
        </a:p>
      </dgm:t>
    </dgm:pt>
    <dgm:pt modelId="{C6A7ED32-898D-4706-9008-4AA14CCEBBAD}" type="pres">
      <dgm:prSet presAssocID="{77138F5D-7697-4CCA-A93C-056BA0E2FB19}" presName="Name0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en-GB"/>
        </a:p>
      </dgm:t>
    </dgm:pt>
    <dgm:pt modelId="{EDAEFA0E-1FB3-4B57-9B49-74E259D5536E}" type="pres">
      <dgm:prSet presAssocID="{F04E7949-64DB-4838-AB66-D45F9C9D5F32}" presName="composite" presStyleCnt="0"/>
      <dgm:spPr/>
    </dgm:pt>
    <dgm:pt modelId="{0567B2DB-001F-43FD-B236-BECCABB463F3}" type="pres">
      <dgm:prSet presAssocID="{F04E7949-64DB-4838-AB66-D45F9C9D5F32}" presName="parTx" presStyleLbl="alignNode1" presStyleIdx="0" presStyleCnt="3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08E4D923-FE04-49E2-B9D6-B6F79B95109E}" type="pres">
      <dgm:prSet presAssocID="{F04E7949-64DB-4838-AB66-D45F9C9D5F32}" presName="desTx" presStyleLbl="alignAccFollowNode1" presStyleIdx="0" presStyleCnt="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2E30FA1D-84E3-482F-BA90-BC52F7678E87}" type="pres">
      <dgm:prSet presAssocID="{E0DD476B-1445-4E1E-9D43-13CB169E71C8}" presName="space" presStyleCnt="0"/>
      <dgm:spPr/>
    </dgm:pt>
    <dgm:pt modelId="{7D6EE1B9-0D53-49B3-A40F-CD15D998FAA6}" type="pres">
      <dgm:prSet presAssocID="{F8104E16-A24A-4B4C-BA7E-FBCF78980DC7}" presName="composite" presStyleCnt="0"/>
      <dgm:spPr/>
    </dgm:pt>
    <dgm:pt modelId="{FD69258F-5A19-43C6-BC8A-7502337E40EE}" type="pres">
      <dgm:prSet presAssocID="{F8104E16-A24A-4B4C-BA7E-FBCF78980DC7}" presName="parTx" presStyleLbl="alignNode1" presStyleIdx="1" presStyleCnt="3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872EB465-48EB-4121-B5ED-84B70311BC0A}" type="pres">
      <dgm:prSet presAssocID="{F8104E16-A24A-4B4C-BA7E-FBCF78980DC7}" presName="desTx" presStyleLbl="alignAccFollowNode1" presStyleIdx="1" presStyleCnt="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4984CAF8-E8FA-4F38-BD7F-E8F38523EB17}" type="pres">
      <dgm:prSet presAssocID="{D5C53C06-D5D2-43DE-B282-B7236FDA5178}" presName="space" presStyleCnt="0"/>
      <dgm:spPr/>
    </dgm:pt>
    <dgm:pt modelId="{E5EC0164-4B84-4B25-AB9D-D126812F9829}" type="pres">
      <dgm:prSet presAssocID="{C5C4E10A-70BE-4A92-954E-97F23A091B57}" presName="composite" presStyleCnt="0"/>
      <dgm:spPr/>
    </dgm:pt>
    <dgm:pt modelId="{0E6C0EDC-1B5E-4815-BBC5-8307ADCC33A1}" type="pres">
      <dgm:prSet presAssocID="{C5C4E10A-70BE-4A92-954E-97F23A091B57}" presName="parTx" presStyleLbl="alignNode1" presStyleIdx="2" presStyleCnt="3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DAF4BD84-3826-496E-9945-C2A6900E8501}" type="pres">
      <dgm:prSet presAssocID="{C5C4E10A-70BE-4A92-954E-97F23A091B57}" presName="desTx" presStyleLbl="alignAccFollowNode1" presStyleIdx="2" presStyleCnt="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</dgm:ptLst>
  <dgm:cxnLst>
    <dgm:cxn modelId="{C6A684EE-941F-4820-98AD-0212DAC5B29A}" srcId="{F04E7949-64DB-4838-AB66-D45F9C9D5F32}" destId="{06E549B0-6247-4E74-93EE-E6CD3724D568}" srcOrd="1" destOrd="0" parTransId="{1ED68A40-6CD5-4394-8124-955034FA1293}" sibTransId="{3EFBA5A7-FD34-4427-B7C4-6673C63A2BF1}"/>
    <dgm:cxn modelId="{16EC1F1B-6FBD-4E03-AE53-93667F0E0EA8}" srcId="{77138F5D-7697-4CCA-A93C-056BA0E2FB19}" destId="{F8104E16-A24A-4B4C-BA7E-FBCF78980DC7}" srcOrd="1" destOrd="0" parTransId="{44762DAA-4A00-4ADF-8808-47E3819E98A6}" sibTransId="{D5C53C06-D5D2-43DE-B282-B7236FDA5178}"/>
    <dgm:cxn modelId="{2CF66B10-691A-4F6F-B998-FA35CC04F8C7}" type="presOf" srcId="{ECE0EE45-D405-42D5-888D-9E977CD3B47B}" destId="{08E4D923-FE04-49E2-B9D6-B6F79B95109E}" srcOrd="0" destOrd="0" presId="urn:microsoft.com/office/officeart/2005/8/layout/hList1"/>
    <dgm:cxn modelId="{F6B5DBBE-1323-4E47-8440-D56102381929}" type="presOf" srcId="{630E4D34-7E93-4023-B09F-6CE8F7E65AE6}" destId="{872EB465-48EB-4121-B5ED-84B70311BC0A}" srcOrd="0" destOrd="1" presId="urn:microsoft.com/office/officeart/2005/8/layout/hList1"/>
    <dgm:cxn modelId="{B001CA93-4363-4213-AD42-68B8BDA326FE}" srcId="{F8104E16-A24A-4B4C-BA7E-FBCF78980DC7}" destId="{630E4D34-7E93-4023-B09F-6CE8F7E65AE6}" srcOrd="1" destOrd="0" parTransId="{C940FC7A-D7D3-41F2-9B44-522CD910D8C7}" sibTransId="{76E6A441-3B9C-4E94-BD3B-A864ED4E69AE}"/>
    <dgm:cxn modelId="{AB6DC637-FC19-48BB-BFDD-19905A809374}" type="presOf" srcId="{2AA4869D-20C4-4A2C-A7AF-EBAE062629FE}" destId="{872EB465-48EB-4121-B5ED-84B70311BC0A}" srcOrd="0" destOrd="0" presId="urn:microsoft.com/office/officeart/2005/8/layout/hList1"/>
    <dgm:cxn modelId="{0F92001C-4D59-4313-8872-B0164A7A0FB8}" type="presOf" srcId="{C5C4E10A-70BE-4A92-954E-97F23A091B57}" destId="{0E6C0EDC-1B5E-4815-BBC5-8307ADCC33A1}" srcOrd="0" destOrd="0" presId="urn:microsoft.com/office/officeart/2005/8/layout/hList1"/>
    <dgm:cxn modelId="{422DF656-4DCD-41B8-9EFE-F0FC5779F8D3}" srcId="{F8104E16-A24A-4B4C-BA7E-FBCF78980DC7}" destId="{2AA4869D-20C4-4A2C-A7AF-EBAE062629FE}" srcOrd="0" destOrd="0" parTransId="{E0A2154D-68C3-4403-8DC7-314225A2A3ED}" sibTransId="{1BC16DC7-D329-4F7E-8A85-6B2AC6D1F94C}"/>
    <dgm:cxn modelId="{3CF290D3-5340-49EA-B146-FA7BB410440A}" type="presOf" srcId="{C06D88B6-067A-4D8C-8606-23D692A4007E}" destId="{DAF4BD84-3826-496E-9945-C2A6900E8501}" srcOrd="0" destOrd="1" presId="urn:microsoft.com/office/officeart/2005/8/layout/hList1"/>
    <dgm:cxn modelId="{C389AEB4-D959-4C0E-A30A-146039AD0B89}" srcId="{77138F5D-7697-4CCA-A93C-056BA0E2FB19}" destId="{C5C4E10A-70BE-4A92-954E-97F23A091B57}" srcOrd="2" destOrd="0" parTransId="{40857B25-1076-451A-95FE-45136B47B798}" sibTransId="{47F13EA8-D5B7-4B9E-89BA-96D85D8C86E8}"/>
    <dgm:cxn modelId="{4DFE008D-1444-48AB-A0EF-4F4DB76F7813}" srcId="{C5C4E10A-70BE-4A92-954E-97F23A091B57}" destId="{C06D88B6-067A-4D8C-8606-23D692A4007E}" srcOrd="1" destOrd="0" parTransId="{B7B4EF55-BE68-43D2-BF97-00AC9288125D}" sibTransId="{CE887A8A-EE50-4593-BE74-9B1503F079ED}"/>
    <dgm:cxn modelId="{CE04854C-284A-4012-BA40-92B0D858C222}" srcId="{77138F5D-7697-4CCA-A93C-056BA0E2FB19}" destId="{F04E7949-64DB-4838-AB66-D45F9C9D5F32}" srcOrd="0" destOrd="0" parTransId="{2D1A1FBE-D6CF-4FFF-B2EB-711FE17D5552}" sibTransId="{E0DD476B-1445-4E1E-9D43-13CB169E71C8}"/>
    <dgm:cxn modelId="{5371F253-4A50-432F-9FA9-D3987C74C7F2}" type="presOf" srcId="{F8104E16-A24A-4B4C-BA7E-FBCF78980DC7}" destId="{FD69258F-5A19-43C6-BC8A-7502337E40EE}" srcOrd="0" destOrd="0" presId="urn:microsoft.com/office/officeart/2005/8/layout/hList1"/>
    <dgm:cxn modelId="{C22BCFEC-3041-45C4-8F71-877D571F36D2}" type="presOf" srcId="{77138F5D-7697-4CCA-A93C-056BA0E2FB19}" destId="{C6A7ED32-898D-4706-9008-4AA14CCEBBAD}" srcOrd="0" destOrd="0" presId="urn:microsoft.com/office/officeart/2005/8/layout/hList1"/>
    <dgm:cxn modelId="{A18432FA-8F0C-4F13-911D-84415F5F86B6}" type="presOf" srcId="{EFBA5966-CCE3-4ED8-B1A4-572751508C23}" destId="{DAF4BD84-3826-496E-9945-C2A6900E8501}" srcOrd="0" destOrd="0" presId="urn:microsoft.com/office/officeart/2005/8/layout/hList1"/>
    <dgm:cxn modelId="{5B1B9489-3CBC-4C4B-B271-0CF68714A684}" srcId="{C5C4E10A-70BE-4A92-954E-97F23A091B57}" destId="{EFBA5966-CCE3-4ED8-B1A4-572751508C23}" srcOrd="0" destOrd="0" parTransId="{11AABD92-13C2-4816-86D1-F1A6A399282A}" sibTransId="{63DB2AC7-F387-4463-B984-E2D310475EE6}"/>
    <dgm:cxn modelId="{1BC7F06E-8E7C-487E-96DA-2B2CE6638057}" srcId="{F04E7949-64DB-4838-AB66-D45F9C9D5F32}" destId="{ECE0EE45-D405-42D5-888D-9E977CD3B47B}" srcOrd="0" destOrd="0" parTransId="{BED4537A-F91F-4B8B-9E29-CB6871449BEE}" sibTransId="{617A6211-7BA0-48C8-8F8E-5C124E6E05BD}"/>
    <dgm:cxn modelId="{48CE04E4-44C1-42D3-94A8-ABA5152DAD74}" type="presOf" srcId="{F04E7949-64DB-4838-AB66-D45F9C9D5F32}" destId="{0567B2DB-001F-43FD-B236-BECCABB463F3}" srcOrd="0" destOrd="0" presId="urn:microsoft.com/office/officeart/2005/8/layout/hList1"/>
    <dgm:cxn modelId="{4081FD1A-38E2-40A6-A466-C090F5EB9619}" type="presOf" srcId="{06E549B0-6247-4E74-93EE-E6CD3724D568}" destId="{08E4D923-FE04-49E2-B9D6-B6F79B95109E}" srcOrd="0" destOrd="1" presId="urn:microsoft.com/office/officeart/2005/8/layout/hList1"/>
    <dgm:cxn modelId="{165ADAF6-6410-46FD-9F86-9C64D6AD0310}" type="presParOf" srcId="{C6A7ED32-898D-4706-9008-4AA14CCEBBAD}" destId="{EDAEFA0E-1FB3-4B57-9B49-74E259D5536E}" srcOrd="0" destOrd="0" presId="urn:microsoft.com/office/officeart/2005/8/layout/hList1"/>
    <dgm:cxn modelId="{492FE485-D04C-4A45-A851-821187941B37}" type="presParOf" srcId="{EDAEFA0E-1FB3-4B57-9B49-74E259D5536E}" destId="{0567B2DB-001F-43FD-B236-BECCABB463F3}" srcOrd="0" destOrd="0" presId="urn:microsoft.com/office/officeart/2005/8/layout/hList1"/>
    <dgm:cxn modelId="{B44066A3-21E4-450B-9F16-CC738DFE20C1}" type="presParOf" srcId="{EDAEFA0E-1FB3-4B57-9B49-74E259D5536E}" destId="{08E4D923-FE04-49E2-B9D6-B6F79B95109E}" srcOrd="1" destOrd="0" presId="urn:microsoft.com/office/officeart/2005/8/layout/hList1"/>
    <dgm:cxn modelId="{107BD10A-DA98-4450-8D7F-EBC8051793B2}" type="presParOf" srcId="{C6A7ED32-898D-4706-9008-4AA14CCEBBAD}" destId="{2E30FA1D-84E3-482F-BA90-BC52F7678E87}" srcOrd="1" destOrd="0" presId="urn:microsoft.com/office/officeart/2005/8/layout/hList1"/>
    <dgm:cxn modelId="{258FE67F-D438-4585-A417-17B99BDFD330}" type="presParOf" srcId="{C6A7ED32-898D-4706-9008-4AA14CCEBBAD}" destId="{7D6EE1B9-0D53-49B3-A40F-CD15D998FAA6}" srcOrd="2" destOrd="0" presId="urn:microsoft.com/office/officeart/2005/8/layout/hList1"/>
    <dgm:cxn modelId="{ABD6615F-D73D-4C60-9354-4839FE0E9201}" type="presParOf" srcId="{7D6EE1B9-0D53-49B3-A40F-CD15D998FAA6}" destId="{FD69258F-5A19-43C6-BC8A-7502337E40EE}" srcOrd="0" destOrd="0" presId="urn:microsoft.com/office/officeart/2005/8/layout/hList1"/>
    <dgm:cxn modelId="{A5D8F9C4-BF71-4719-9098-4643150AAB8A}" type="presParOf" srcId="{7D6EE1B9-0D53-49B3-A40F-CD15D998FAA6}" destId="{872EB465-48EB-4121-B5ED-84B70311BC0A}" srcOrd="1" destOrd="0" presId="urn:microsoft.com/office/officeart/2005/8/layout/hList1"/>
    <dgm:cxn modelId="{19ABB703-DAEA-4294-9E3E-BBFB0CE94D6E}" type="presParOf" srcId="{C6A7ED32-898D-4706-9008-4AA14CCEBBAD}" destId="{4984CAF8-E8FA-4F38-BD7F-E8F38523EB17}" srcOrd="3" destOrd="0" presId="urn:microsoft.com/office/officeart/2005/8/layout/hList1"/>
    <dgm:cxn modelId="{DFACEC9A-07C0-4A6A-8D76-FEE251E71DFF}" type="presParOf" srcId="{C6A7ED32-898D-4706-9008-4AA14CCEBBAD}" destId="{E5EC0164-4B84-4B25-AB9D-D126812F9829}" srcOrd="4" destOrd="0" presId="urn:microsoft.com/office/officeart/2005/8/layout/hList1"/>
    <dgm:cxn modelId="{5A164323-51A6-4835-AB11-EBAD5F9C84BC}" type="presParOf" srcId="{E5EC0164-4B84-4B25-AB9D-D126812F9829}" destId="{0E6C0EDC-1B5E-4815-BBC5-8307ADCC33A1}" srcOrd="0" destOrd="0" presId="urn:microsoft.com/office/officeart/2005/8/layout/hList1"/>
    <dgm:cxn modelId="{97E1D2EB-BA33-43C6-B3C5-EAE5ED53A844}" type="presParOf" srcId="{E5EC0164-4B84-4B25-AB9D-D126812F9829}" destId="{DAF4BD84-3826-496E-9945-C2A6900E8501}" srcOrd="1" destOrd="0" presId="urn:microsoft.com/office/officeart/2005/8/layout/hList1"/>
  </dgm:cxnLst>
  <dgm:bg/>
  <dgm:whole/>
  <dgm:extLst>
    <a:ext uri="http://schemas.microsoft.com/office/drawing/2008/diagram">
      <dsp:dataModelExt xmlns:dsp="http://schemas.microsoft.com/office/drawing/2008/diagram" relId="rId35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2BD6768-C38E-4EC3-9A96-954655D3CB55}">
      <dsp:nvSpPr>
        <dsp:cNvPr id="0" name=""/>
        <dsp:cNvSpPr/>
      </dsp:nvSpPr>
      <dsp:spPr>
        <a:xfrm>
          <a:off x="0" y="0"/>
          <a:ext cx="3571889" cy="75631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400" kern="1200" dirty="0"/>
            <a:t>Andrew Bryant</a:t>
          </a:r>
        </a:p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GB" sz="1100" kern="1200" dirty="0"/>
            <a:t>Project Manager</a:t>
          </a:r>
        </a:p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GB" sz="1100" kern="1200" dirty="0"/>
            <a:t>Initial Research + CAD</a:t>
          </a:r>
        </a:p>
      </dsp:txBody>
      <dsp:txXfrm>
        <a:off x="790008" y="0"/>
        <a:ext cx="2781880" cy="756311"/>
      </dsp:txXfrm>
    </dsp:sp>
    <dsp:sp modelId="{41912FAD-C77C-4815-B541-25204F083A02}">
      <dsp:nvSpPr>
        <dsp:cNvPr id="0" name=""/>
        <dsp:cNvSpPr/>
      </dsp:nvSpPr>
      <dsp:spPr>
        <a:xfrm>
          <a:off x="75631" y="75631"/>
          <a:ext cx="714377" cy="605048"/>
        </a:xfrm>
        <a:prstGeom prst="roundRect">
          <a:avLst>
            <a:gd name="adj" fmla="val 10000"/>
          </a:avLst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t="-9000" b="-9000"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2D2A63C-5AA5-47A0-8C08-9DDE270E06B9}">
      <dsp:nvSpPr>
        <dsp:cNvPr id="0" name=""/>
        <dsp:cNvSpPr/>
      </dsp:nvSpPr>
      <dsp:spPr>
        <a:xfrm>
          <a:off x="0" y="831942"/>
          <a:ext cx="3571889" cy="75631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400" kern="1200" dirty="0"/>
            <a:t>Sam </a:t>
          </a:r>
          <a:r>
            <a:rPr lang="en-GB" sz="1400" kern="1200" dirty="0" err="1"/>
            <a:t>Reseigh</a:t>
          </a:r>
          <a:endParaRPr lang="en-GB" sz="1400" kern="1200" dirty="0"/>
        </a:p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GB" sz="1100" kern="1200" dirty="0"/>
            <a:t>Initial Research</a:t>
          </a:r>
        </a:p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GB" sz="1100" kern="1200" dirty="0"/>
            <a:t>Materials and Manufacturing</a:t>
          </a:r>
        </a:p>
      </dsp:txBody>
      <dsp:txXfrm>
        <a:off x="790008" y="831942"/>
        <a:ext cx="2781880" cy="756311"/>
      </dsp:txXfrm>
    </dsp:sp>
    <dsp:sp modelId="{69A81567-AF58-4251-98AE-0B472B49C350}">
      <dsp:nvSpPr>
        <dsp:cNvPr id="0" name=""/>
        <dsp:cNvSpPr/>
      </dsp:nvSpPr>
      <dsp:spPr>
        <a:xfrm>
          <a:off x="75631" y="907573"/>
          <a:ext cx="714377" cy="605048"/>
        </a:xfrm>
        <a:prstGeom prst="roundRect">
          <a:avLst>
            <a:gd name="adj" fmla="val 10000"/>
          </a:avLst>
        </a:prstGeom>
        <a:blipFill>
          <a:blip xmlns:r="http://schemas.openxmlformats.org/officeDocument/2006/relationships"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t="-9000" b="-9000"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B3717F5-8561-4720-AA4C-15461D851201}">
      <dsp:nvSpPr>
        <dsp:cNvPr id="0" name=""/>
        <dsp:cNvSpPr/>
      </dsp:nvSpPr>
      <dsp:spPr>
        <a:xfrm>
          <a:off x="0" y="1663884"/>
          <a:ext cx="3571889" cy="75631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400" kern="1200" dirty="0"/>
            <a:t>Jack Andrews</a:t>
          </a:r>
        </a:p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GB" sz="1100" kern="1200" dirty="0"/>
            <a:t>Initial Research</a:t>
          </a:r>
        </a:p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GB" sz="1100" kern="1200" dirty="0"/>
            <a:t>Costings</a:t>
          </a:r>
        </a:p>
      </dsp:txBody>
      <dsp:txXfrm>
        <a:off x="790008" y="1663884"/>
        <a:ext cx="2781880" cy="756311"/>
      </dsp:txXfrm>
    </dsp:sp>
    <dsp:sp modelId="{284ACE63-5058-4049-9DD8-15B8C25F0946}">
      <dsp:nvSpPr>
        <dsp:cNvPr id="0" name=""/>
        <dsp:cNvSpPr/>
      </dsp:nvSpPr>
      <dsp:spPr>
        <a:xfrm>
          <a:off x="75631" y="1739515"/>
          <a:ext cx="714377" cy="605048"/>
        </a:xfrm>
        <a:prstGeom prst="roundRect">
          <a:avLst>
            <a:gd name="adj" fmla="val 10000"/>
          </a:avLst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t="-9000" b="-9000"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5047B52-24C0-4A8E-815D-CF4DB5641E3F}">
      <dsp:nvSpPr>
        <dsp:cNvPr id="0" name=""/>
        <dsp:cNvSpPr/>
      </dsp:nvSpPr>
      <dsp:spPr>
        <a:xfrm>
          <a:off x="1046" y="45787"/>
          <a:ext cx="1274926" cy="509970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2012" tIns="30671" rIns="30671" bIns="30671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300" kern="1200" dirty="0"/>
            <a:t>Meet</a:t>
          </a:r>
        </a:p>
      </dsp:txBody>
      <dsp:txXfrm>
        <a:off x="256031" y="45787"/>
        <a:ext cx="764956" cy="509970"/>
      </dsp:txXfrm>
    </dsp:sp>
    <dsp:sp modelId="{05457F75-D197-40B1-8C2A-3DC9F8990C99}">
      <dsp:nvSpPr>
        <dsp:cNvPr id="0" name=""/>
        <dsp:cNvSpPr/>
      </dsp:nvSpPr>
      <dsp:spPr>
        <a:xfrm>
          <a:off x="1148480" y="45787"/>
          <a:ext cx="1274926" cy="509970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2012" tIns="30671" rIns="30671" bIns="30671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300" kern="1200" dirty="0"/>
            <a:t>the</a:t>
          </a:r>
        </a:p>
      </dsp:txBody>
      <dsp:txXfrm>
        <a:off x="1403465" y="45787"/>
        <a:ext cx="764956" cy="509970"/>
      </dsp:txXfrm>
    </dsp:sp>
    <dsp:sp modelId="{68C4CAB9-6E93-48BB-838A-D9FEE920362D}">
      <dsp:nvSpPr>
        <dsp:cNvPr id="0" name=""/>
        <dsp:cNvSpPr/>
      </dsp:nvSpPr>
      <dsp:spPr>
        <a:xfrm>
          <a:off x="2295914" y="45787"/>
          <a:ext cx="1274926" cy="509970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2012" tIns="30671" rIns="30671" bIns="30671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300" kern="1200" dirty="0"/>
            <a:t>team</a:t>
          </a:r>
        </a:p>
      </dsp:txBody>
      <dsp:txXfrm>
        <a:off x="2550899" y="45787"/>
        <a:ext cx="764956" cy="50997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4506FB2-F94E-434A-82FE-6E9AC03B00DA}">
      <dsp:nvSpPr>
        <dsp:cNvPr id="0" name=""/>
        <dsp:cNvSpPr/>
      </dsp:nvSpPr>
      <dsp:spPr>
        <a:xfrm>
          <a:off x="0" y="242"/>
          <a:ext cx="3250768" cy="2088000"/>
        </a:xfrm>
        <a:prstGeom prst="rightArrow">
          <a:avLst/>
        </a:prstGeom>
        <a:solidFill>
          <a:schemeClr val="accent4"/>
        </a:solidFill>
        <a:ln w="12700" cap="flat" cmpd="sng" algn="ctr">
          <a:solidFill>
            <a:schemeClr val="bg1"/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04E2A72-423F-48D7-8FED-B074ED887AA9}">
      <dsp:nvSpPr>
        <dsp:cNvPr id="0" name=""/>
        <dsp:cNvSpPr/>
      </dsp:nvSpPr>
      <dsp:spPr>
        <a:xfrm>
          <a:off x="262220" y="522121"/>
          <a:ext cx="2663471" cy="1044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294640" rIns="0" bIns="294640" numCol="1" spcCol="1270" anchor="ctr" anchorCtr="0">
          <a:noAutofit/>
        </a:bodyPr>
        <a:lstStyle/>
        <a:p>
          <a:pPr lvl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900" kern="1200" dirty="0"/>
            <a:t>Initial Research</a:t>
          </a:r>
        </a:p>
      </dsp:txBody>
      <dsp:txXfrm>
        <a:off x="262220" y="522121"/>
        <a:ext cx="2663471" cy="1044000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97982A0-9BF1-49DC-81A6-7C9E116DB4DB}">
      <dsp:nvSpPr>
        <dsp:cNvPr id="0" name=""/>
        <dsp:cNvSpPr/>
      </dsp:nvSpPr>
      <dsp:spPr>
        <a:xfrm>
          <a:off x="1984573" y="1077496"/>
          <a:ext cx="1369545" cy="1184712"/>
        </a:xfrm>
        <a:prstGeom prst="hexagon">
          <a:avLst>
            <a:gd name="adj" fmla="val 28570"/>
            <a:gd name="vf" fmla="val 11547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400" b="1" i="1" kern="1200" dirty="0">
              <a:latin typeface="Aharoni" panose="020B0604020202020204" pitchFamily="2" charset="-79"/>
              <a:cs typeface="Aharoni" panose="020B0604020202020204" pitchFamily="2" charset="-79"/>
            </a:rPr>
            <a:t>Launchers</a:t>
          </a:r>
        </a:p>
      </dsp:txBody>
      <dsp:txXfrm>
        <a:off x="2211526" y="1273819"/>
        <a:ext cx="915639" cy="792066"/>
      </dsp:txXfrm>
    </dsp:sp>
    <dsp:sp modelId="{FADCC84E-D81C-410F-8756-F6C8A658C691}">
      <dsp:nvSpPr>
        <dsp:cNvPr id="0" name=""/>
        <dsp:cNvSpPr/>
      </dsp:nvSpPr>
      <dsp:spPr>
        <a:xfrm>
          <a:off x="2842171" y="510692"/>
          <a:ext cx="516725" cy="445227"/>
        </a:xfrm>
        <a:prstGeom prst="hexagon">
          <a:avLst>
            <a:gd name="adj" fmla="val 28900"/>
            <a:gd name="vf" fmla="val 11547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E2AB4AC-F935-441D-899B-C720921EE0A8}">
      <dsp:nvSpPr>
        <dsp:cNvPr id="0" name=""/>
        <dsp:cNvSpPr/>
      </dsp:nvSpPr>
      <dsp:spPr>
        <a:xfrm>
          <a:off x="2110727" y="0"/>
          <a:ext cx="1122332" cy="970949"/>
        </a:xfrm>
        <a:prstGeom prst="hexagon">
          <a:avLst>
            <a:gd name="adj" fmla="val 28570"/>
            <a:gd name="vf" fmla="val 11547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400" kern="1200" dirty="0"/>
            <a:t>Bisley Lucky Line</a:t>
          </a:r>
        </a:p>
      </dsp:txBody>
      <dsp:txXfrm>
        <a:off x="2296721" y="160907"/>
        <a:ext cx="750344" cy="649135"/>
      </dsp:txXfrm>
    </dsp:sp>
    <dsp:sp modelId="{08064E43-E8DB-4F2F-AEBE-EB696D5C0F3D}">
      <dsp:nvSpPr>
        <dsp:cNvPr id="0" name=""/>
        <dsp:cNvSpPr/>
      </dsp:nvSpPr>
      <dsp:spPr>
        <a:xfrm>
          <a:off x="3445230" y="1343030"/>
          <a:ext cx="516725" cy="445227"/>
        </a:xfrm>
        <a:prstGeom prst="hexagon">
          <a:avLst>
            <a:gd name="adj" fmla="val 28900"/>
            <a:gd name="vf" fmla="val 11547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7A2CD3B-91A7-4B29-A1A2-6A0A9DEC720C}">
      <dsp:nvSpPr>
        <dsp:cNvPr id="0" name=""/>
        <dsp:cNvSpPr/>
      </dsp:nvSpPr>
      <dsp:spPr>
        <a:xfrm>
          <a:off x="3140037" y="597199"/>
          <a:ext cx="1122332" cy="970949"/>
        </a:xfrm>
        <a:prstGeom prst="hexagon">
          <a:avLst>
            <a:gd name="adj" fmla="val 28570"/>
            <a:gd name="vf" fmla="val 11547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400" kern="1200" dirty="0"/>
            <a:t>RL Line</a:t>
          </a:r>
        </a:p>
      </dsp:txBody>
      <dsp:txXfrm>
        <a:off x="3326031" y="758106"/>
        <a:ext cx="750344" cy="649135"/>
      </dsp:txXfrm>
    </dsp:sp>
    <dsp:sp modelId="{3180970B-EE58-401B-B675-E0FC885313BF}">
      <dsp:nvSpPr>
        <dsp:cNvPr id="0" name=""/>
        <dsp:cNvSpPr/>
      </dsp:nvSpPr>
      <dsp:spPr>
        <a:xfrm>
          <a:off x="3026306" y="2282583"/>
          <a:ext cx="516725" cy="445227"/>
        </a:xfrm>
        <a:prstGeom prst="hexagon">
          <a:avLst>
            <a:gd name="adj" fmla="val 28900"/>
            <a:gd name="vf" fmla="val 11547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CF4EC0E-87FA-4C12-AAD7-1D9E9D63652C}">
      <dsp:nvSpPr>
        <dsp:cNvPr id="0" name=""/>
        <dsp:cNvSpPr/>
      </dsp:nvSpPr>
      <dsp:spPr>
        <a:xfrm>
          <a:off x="3140037" y="1771223"/>
          <a:ext cx="1122332" cy="970949"/>
        </a:xfrm>
        <a:prstGeom prst="hexagon">
          <a:avLst>
            <a:gd name="adj" fmla="val 28570"/>
            <a:gd name="vf" fmla="val 11547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400" kern="1200" dirty="0" err="1"/>
            <a:t>ResQmax</a:t>
          </a:r>
          <a:r>
            <a:rPr lang="en-GB" sz="1400" kern="1200" dirty="0"/>
            <a:t> Line</a:t>
          </a:r>
        </a:p>
      </dsp:txBody>
      <dsp:txXfrm>
        <a:off x="3326031" y="1932130"/>
        <a:ext cx="750344" cy="649135"/>
      </dsp:txXfrm>
    </dsp:sp>
    <dsp:sp modelId="{AFBA5D20-EFE9-40F9-B62A-76AE7D251492}">
      <dsp:nvSpPr>
        <dsp:cNvPr id="0" name=""/>
        <dsp:cNvSpPr/>
      </dsp:nvSpPr>
      <dsp:spPr>
        <a:xfrm>
          <a:off x="1987121" y="2380112"/>
          <a:ext cx="516725" cy="445227"/>
        </a:xfrm>
        <a:prstGeom prst="hexagon">
          <a:avLst>
            <a:gd name="adj" fmla="val 28900"/>
            <a:gd name="vf" fmla="val 11547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A60C327-44C3-4935-AEBB-2B1BF48725E4}">
      <dsp:nvSpPr>
        <dsp:cNvPr id="0" name=""/>
        <dsp:cNvSpPr/>
      </dsp:nvSpPr>
      <dsp:spPr>
        <a:xfrm>
          <a:off x="2110727" y="2369090"/>
          <a:ext cx="1122332" cy="970949"/>
        </a:xfrm>
        <a:prstGeom prst="hexagon">
          <a:avLst>
            <a:gd name="adj" fmla="val 28570"/>
            <a:gd name="vf" fmla="val 11547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400" kern="1200" dirty="0"/>
            <a:t>Shoulder Shot Line</a:t>
          </a:r>
        </a:p>
      </dsp:txBody>
      <dsp:txXfrm>
        <a:off x="2296721" y="2529997"/>
        <a:ext cx="750344" cy="649135"/>
      </dsp:txXfrm>
    </dsp:sp>
    <dsp:sp modelId="{80D6BC2E-DC72-4479-AD4A-E5195465C4A1}">
      <dsp:nvSpPr>
        <dsp:cNvPr id="0" name=""/>
        <dsp:cNvSpPr/>
      </dsp:nvSpPr>
      <dsp:spPr>
        <a:xfrm>
          <a:off x="1374187" y="1548108"/>
          <a:ext cx="516725" cy="445227"/>
        </a:xfrm>
        <a:prstGeom prst="hexagon">
          <a:avLst>
            <a:gd name="adj" fmla="val 28900"/>
            <a:gd name="vf" fmla="val 11547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3B87AD3-EE8D-45B0-BB73-26C56D957878}">
      <dsp:nvSpPr>
        <dsp:cNvPr id="0" name=""/>
        <dsp:cNvSpPr/>
      </dsp:nvSpPr>
      <dsp:spPr>
        <a:xfrm>
          <a:off x="1076639" y="1771891"/>
          <a:ext cx="1122332" cy="970949"/>
        </a:xfrm>
        <a:prstGeom prst="hexagon">
          <a:avLst>
            <a:gd name="adj" fmla="val 28570"/>
            <a:gd name="vf" fmla="val 11547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400" kern="1200" dirty="0"/>
            <a:t>Sherril Tree Line</a:t>
          </a:r>
        </a:p>
      </dsp:txBody>
      <dsp:txXfrm>
        <a:off x="1262633" y="1932798"/>
        <a:ext cx="750344" cy="649135"/>
      </dsp:txXfrm>
    </dsp:sp>
    <dsp:sp modelId="{0674C61D-AE2C-45B6-A9A5-EF1A4B1A6DED}">
      <dsp:nvSpPr>
        <dsp:cNvPr id="0" name=""/>
        <dsp:cNvSpPr/>
      </dsp:nvSpPr>
      <dsp:spPr>
        <a:xfrm>
          <a:off x="1076639" y="595863"/>
          <a:ext cx="1122332" cy="970949"/>
        </a:xfrm>
        <a:prstGeom prst="hexagon">
          <a:avLst>
            <a:gd name="adj" fmla="val 28570"/>
            <a:gd name="vf" fmla="val 11547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400" kern="1200" dirty="0"/>
            <a:t>Bisley Dummy</a:t>
          </a:r>
        </a:p>
      </dsp:txBody>
      <dsp:txXfrm>
        <a:off x="1262633" y="756770"/>
        <a:ext cx="750344" cy="649135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567B2DB-001F-43FD-B236-BECCABB463F3}">
      <dsp:nvSpPr>
        <dsp:cNvPr id="0" name=""/>
        <dsp:cNvSpPr/>
      </dsp:nvSpPr>
      <dsp:spPr>
        <a:xfrm>
          <a:off x="6034" y="927566"/>
          <a:ext cx="5883235" cy="187200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62280" tIns="264160" rIns="462280" bIns="264160" numCol="1" spcCol="1270" anchor="ctr" anchorCtr="0">
          <a:noAutofit/>
        </a:bodyPr>
        <a:lstStyle/>
        <a:p>
          <a:pPr lvl="0" algn="ctr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6500" kern="1200" dirty="0"/>
            <a:t>Costing</a:t>
          </a:r>
        </a:p>
      </dsp:txBody>
      <dsp:txXfrm>
        <a:off x="6034" y="927566"/>
        <a:ext cx="5883235" cy="1872000"/>
      </dsp:txXfrm>
    </dsp:sp>
    <dsp:sp modelId="{08E4D923-FE04-49E2-B9D6-B6F79B95109E}">
      <dsp:nvSpPr>
        <dsp:cNvPr id="0" name=""/>
        <dsp:cNvSpPr/>
      </dsp:nvSpPr>
      <dsp:spPr>
        <a:xfrm>
          <a:off x="6034" y="2799566"/>
          <a:ext cx="5883235" cy="2854800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6710" tIns="346710" rIns="462280" bIns="520065" numCol="1" spcCol="1270" anchor="t" anchorCtr="0">
          <a:noAutofit/>
        </a:bodyPr>
        <a:lstStyle/>
        <a:p>
          <a:pPr marL="285750" lvl="1" indent="-285750" algn="l" defTabSz="28892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GB" sz="6500" kern="1200" dirty="0"/>
            <a:t>Budgeting</a:t>
          </a:r>
        </a:p>
        <a:p>
          <a:pPr marL="285750" lvl="1" indent="-285750" algn="l" defTabSz="28892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GB" sz="6500" kern="1200" dirty="0"/>
            <a:t>Value</a:t>
          </a:r>
        </a:p>
      </dsp:txBody>
      <dsp:txXfrm>
        <a:off x="6034" y="2799566"/>
        <a:ext cx="5883235" cy="2854800"/>
      </dsp:txXfrm>
    </dsp:sp>
    <dsp:sp modelId="{FD69258F-5A19-43C6-BC8A-7502337E40EE}">
      <dsp:nvSpPr>
        <dsp:cNvPr id="0" name=""/>
        <dsp:cNvSpPr/>
      </dsp:nvSpPr>
      <dsp:spPr>
        <a:xfrm>
          <a:off x="6712922" y="927566"/>
          <a:ext cx="5883235" cy="187200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62280" tIns="264160" rIns="462280" bIns="264160" numCol="1" spcCol="1270" anchor="ctr" anchorCtr="0">
          <a:noAutofit/>
        </a:bodyPr>
        <a:lstStyle/>
        <a:p>
          <a:pPr lvl="0" algn="ctr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6500" kern="1200" dirty="0"/>
            <a:t>Manufacturing</a:t>
          </a:r>
        </a:p>
      </dsp:txBody>
      <dsp:txXfrm>
        <a:off x="6712922" y="927566"/>
        <a:ext cx="5883235" cy="1872000"/>
      </dsp:txXfrm>
    </dsp:sp>
    <dsp:sp modelId="{872EB465-48EB-4121-B5ED-84B70311BC0A}">
      <dsp:nvSpPr>
        <dsp:cNvPr id="0" name=""/>
        <dsp:cNvSpPr/>
      </dsp:nvSpPr>
      <dsp:spPr>
        <a:xfrm>
          <a:off x="6712922" y="2799566"/>
          <a:ext cx="5883235" cy="2854800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6710" tIns="346710" rIns="462280" bIns="520065" numCol="1" spcCol="1270" anchor="t" anchorCtr="0">
          <a:noAutofit/>
        </a:bodyPr>
        <a:lstStyle/>
        <a:p>
          <a:pPr marL="285750" lvl="1" indent="-285750" algn="l" defTabSz="28892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GB" sz="6500" kern="1200" dirty="0"/>
            <a:t>Planning</a:t>
          </a:r>
        </a:p>
        <a:p>
          <a:pPr marL="285750" lvl="1" indent="-285750" algn="l" defTabSz="28892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GB" sz="6500" kern="1200" dirty="0"/>
            <a:t>Processes</a:t>
          </a:r>
        </a:p>
      </dsp:txBody>
      <dsp:txXfrm>
        <a:off x="6712922" y="2799566"/>
        <a:ext cx="5883235" cy="2854800"/>
      </dsp:txXfrm>
    </dsp:sp>
    <dsp:sp modelId="{0E6C0EDC-1B5E-4815-BBC5-8307ADCC33A1}">
      <dsp:nvSpPr>
        <dsp:cNvPr id="0" name=""/>
        <dsp:cNvSpPr/>
      </dsp:nvSpPr>
      <dsp:spPr>
        <a:xfrm>
          <a:off x="13419810" y="927566"/>
          <a:ext cx="5883235" cy="187200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62280" tIns="264160" rIns="462280" bIns="264160" numCol="1" spcCol="1270" anchor="ctr" anchorCtr="0">
          <a:noAutofit/>
        </a:bodyPr>
        <a:lstStyle/>
        <a:p>
          <a:pPr lvl="0" algn="ctr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6500" kern="1200" dirty="0"/>
            <a:t>Materials</a:t>
          </a:r>
        </a:p>
      </dsp:txBody>
      <dsp:txXfrm>
        <a:off x="13419810" y="927566"/>
        <a:ext cx="5883235" cy="1872000"/>
      </dsp:txXfrm>
    </dsp:sp>
    <dsp:sp modelId="{DAF4BD84-3826-496E-9945-C2A6900E8501}">
      <dsp:nvSpPr>
        <dsp:cNvPr id="0" name=""/>
        <dsp:cNvSpPr/>
      </dsp:nvSpPr>
      <dsp:spPr>
        <a:xfrm>
          <a:off x="13419810" y="2799566"/>
          <a:ext cx="5883235" cy="2854800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6710" tIns="346710" rIns="462280" bIns="520065" numCol="1" spcCol="1270" anchor="t" anchorCtr="0">
          <a:noAutofit/>
        </a:bodyPr>
        <a:lstStyle/>
        <a:p>
          <a:pPr marL="285750" lvl="1" indent="-285750" algn="l" defTabSz="28892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GB" sz="6500" kern="1200" dirty="0"/>
            <a:t>Strength</a:t>
          </a:r>
        </a:p>
        <a:p>
          <a:pPr marL="285750" lvl="1" indent="-285750" algn="l" defTabSz="28892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GB" sz="6500" kern="1200" dirty="0"/>
            <a:t>Costs</a:t>
          </a:r>
        </a:p>
      </dsp:txBody>
      <dsp:txXfrm>
        <a:off x="13419810" y="2799566"/>
        <a:ext cx="5883235" cy="28548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4">
  <dgm:title val=""/>
  <dgm:desc val=""/>
  <dgm:catLst>
    <dgm:cat type="list" pri="13000"/>
    <dgm:cat type="picture" pri="26000"/>
    <dgm:cat type="pictureconvert" pri="26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  <dgm:cxn modelId="33" srcId="3" destId="31" srcOrd="0" destOrd="0"/>
        <dgm:cxn modelId="34" srcId="3" destId="32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resizeHandles val="exact"/>
    </dgm:varLst>
    <dgm:alg type="lin">
      <dgm:param type="linDir" val="fromT"/>
      <dgm:param type="vertAlign" val="t"/>
    </dgm:alg>
    <dgm:shape xmlns:r="http://schemas.openxmlformats.org/officeDocument/2006/relationships" r:blip="">
      <dgm:adjLst/>
    </dgm:shape>
    <dgm:presOf/>
    <dgm:constrLst>
      <dgm:constr type="w" for="ch" forName="comp" refType="w"/>
      <dgm:constr type="h" for="ch" forName="comp" refType="h"/>
      <dgm:constr type="h" for="ch" forName="spacer" refType="h" refFor="ch" refForName="comp" op="equ" fact="0.1"/>
      <dgm:constr type="primFontSz" for="des" forName="text" op="equ" val="65"/>
    </dgm:constrLst>
    <dgm:ruleLst/>
    <dgm:forEach name="Name0" axis="ch" ptType="node">
      <dgm:layoutNode name="comp" styleLbl="node1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h" for="ch" forName="box" refType="h"/>
              <dgm:constr type="w" for="ch" forName="box" refType="w"/>
              <dgm:constr type="w" for="ch" forName="img" refType="w" refFor="ch" refForName="box" fact="0.2"/>
              <dgm:constr type="h" for="ch" forName="img" refType="h" refFor="ch" refForName="box" fact="0.8"/>
              <dgm:constr type="t" for="ch" forName="img" refType="h" refFor="ch" refForName="box" fact="0.1"/>
              <dgm:constr type="l" for="ch" forName="img" refType="h" refFor="ch" refForName="box" fact="0.1"/>
              <dgm:constr type="h" for="ch" forName="text" refType="h"/>
              <dgm:constr type="l" for="ch" forName="text" refType="r" refFor="ch" refForName="img"/>
              <dgm:constr type="r" for="ch" forName="text" refType="w"/>
            </dgm:constrLst>
          </dgm:if>
          <dgm:else name="Name3">
            <dgm:constrLst>
              <dgm:constr type="h" for="ch" forName="box" refType="h"/>
              <dgm:constr type="w" for="ch" forName="box" refType="w"/>
              <dgm:constr type="w" for="ch" forName="img" refType="w" refFor="ch" refForName="box" fact="0.2"/>
              <dgm:constr type="h" for="ch" forName="img" refType="h" refFor="ch" refForName="box" fact="0.8"/>
              <dgm:constr type="t" for="ch" forName="img" refType="h" refFor="ch" refForName="box" fact="0.1"/>
              <dgm:constr type="r" for="ch" forName="img" refType="w" refFor="ch" refForName="box"/>
              <dgm:constr type="rOff" for="ch" forName="img" refType="h" refFor="ch" refForName="box" fact="-0.1"/>
              <dgm:constr type="h" for="ch" forName="text" refType="h"/>
              <dgm:constr type="r" for="ch" forName="text" refType="l" refFor="ch" refForName="img"/>
              <dgm:constr type="l" for="ch" forName="text"/>
            </dgm:constrLst>
          </dgm:else>
        </dgm:choose>
        <dgm:ruleLst/>
        <dgm:layoutNode name="box" styleLbl="node1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 axis="desOrSelf" ptType="node"/>
          <dgm:constrLst/>
          <dgm:ruleLst/>
        </dgm:layoutNode>
        <dgm:layoutNode name="img" styleLbl="fgImgPlace1">
          <dgm:alg type="sp"/>
          <dgm:shape xmlns:r="http://schemas.openxmlformats.org/officeDocument/2006/relationships" type="roundRect" r:blip="" blipPhldr="1">
            <dgm:adjLst>
              <dgm:adj idx="1" val="0.1"/>
            </dgm:adjLst>
          </dgm:shape>
          <dgm:presOf/>
          <dgm:constrLst/>
          <dgm:ruleLst/>
        </dgm:layoutNode>
        <dgm:layoutNode name="text">
          <dgm:varLst>
            <dgm:bulletEnabled val="1"/>
          </dgm:varLst>
          <dgm:alg type="tx">
            <dgm:param type="parTxLTRAlign" val="l"/>
            <dgm:param type="parTxRTLAlign" val="r"/>
          </dgm:alg>
          <dgm:shape xmlns:r="http://schemas.openxmlformats.org/officeDocument/2006/relationships" type="rect" r:blip="" hideGeom="1">
            <dgm:adjLst/>
          </dgm:shape>
          <dgm:presOf axis="desOrSelf" ptType="node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layoutNode>
      <dgm:forEach name="Name4" axis="followSib" ptType="sibTrans" cnt="1">
        <dgm:layoutNode name="spacer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chevron1">
  <dgm:title val=""/>
  <dgm:desc val=""/>
  <dgm:catLst>
    <dgm:cat type="process" pri="9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hoose name="Name4">
      <dgm:if name="Name5" axis="des" func="maxDepth" op="gte" val="2">
        <dgm:constrLst>
          <dgm:constr type="h" for="ch" forName="composite" refType="h"/>
          <dgm:constr type="w" for="ch" forName="composite" refType="w"/>
          <dgm:constr type="w" for="des" forName="parTx"/>
          <dgm:constr type="h" for="des" forName="parTx" op="equ"/>
          <dgm:constr type="w" for="des" forName="desTx"/>
          <dgm:constr type="h" for="des" forName="desTx" op="equ"/>
          <dgm:constr type="primFontSz" for="des" forName="parTx" val="65"/>
          <dgm:constr type="secFontSz" for="des" forName="desTx" refType="primFontSz" refFor="des" refForName="parTx" op="equ"/>
          <dgm:constr type="h" for="des" forName="parTx" refType="primFontSz" refFor="des" refForName="parTx" fact="1.5"/>
          <dgm:constr type="h" for="des" forName="desTx" refType="primFontSz" refFor="des" refForName="parTx" fact="0.5"/>
          <dgm:constr type="w" for="ch" forName="space" op="equ" val="-6"/>
        </dgm:constrLst>
        <dgm:ruleLst>
          <dgm:rule type="w" for="ch" forName="composite" val="0" fact="NaN" max="NaN"/>
          <dgm:rule type="primFontSz" for="des" forName="parTx" val="5" fact="NaN" max="NaN"/>
        </dgm:ruleLst>
        <dgm:forEach name="Name6" axis="ch" ptType="node"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hoose name="Name7">
              <dgm:if name="Name8" func="var" arg="dir" op="equ" val="norm">
                <dgm:constrLst>
                  <dgm:constr type="l" for="ch" forName="parTx"/>
                  <dgm:constr type="w" for="ch" forName="parTx" refType="w"/>
                  <dgm:constr type="t" for="ch" forName="parTx"/>
                  <dgm:constr type="l" for="ch" forName="desTx"/>
                  <dgm:constr type="w" for="ch" forName="desTx" refType="w" refFor="ch" refForName="parTx" fact="0.8"/>
                  <dgm:constr type="t" for="ch" forName="desTx" refType="h" refFor="ch" refForName="parTx" fact="1.125"/>
                </dgm:constrLst>
              </dgm:if>
              <dgm:else name="Name9">
                <dgm:constrLst>
                  <dgm:constr type="l" for="ch" forName="parTx"/>
                  <dgm:constr type="w" for="ch" forName="parTx" refType="w"/>
                  <dgm:constr type="t" for="ch" forName="parTx"/>
                  <dgm:constr type="l" for="ch" forName="desTx" refType="w" fact="0.2"/>
                  <dgm:constr type="w" for="ch" forName="desTx" refType="w" refFor="ch" refForName="parTx" fact="0.8"/>
                  <dgm:constr type="t" for="ch" forName="desTx" refType="h" refFor="ch" refForName="parTx" fact="1.125"/>
                </dgm:constrLst>
              </dgm:else>
            </dgm:choose>
            <dgm:ruleLst>
              <dgm:rule type="h" val="INF" fact="NaN" max="NaN"/>
            </dgm:ruleLst>
            <dgm:layoutNode name="parTx">
              <dgm:varLst>
                <dgm:chMax val="0"/>
                <dgm:chPref val="0"/>
                <dgm:bulletEnabled val="1"/>
              </dgm:varLst>
              <dgm:alg type="tx"/>
              <dgm:choose name="Name10">
                <dgm:if name="Name11" func="var" arg="dir" op="equ" val="norm">
                  <dgm:shape xmlns:r="http://schemas.openxmlformats.org/officeDocument/2006/relationships" type="chevron" r:blip="">
                    <dgm:adjLst/>
                  </dgm:shape>
                </dgm:if>
                <dgm:else name="Name12">
                  <dgm:shape xmlns:r="http://schemas.openxmlformats.org/officeDocument/2006/relationships" rot="180" type="chevron" r:blip="">
                    <dgm:adjLst/>
                  </dgm:shape>
                </dgm:else>
              </dgm:choose>
              <dgm:presOf axis="self" ptType="node"/>
              <dgm:choose name="Name13">
                <dgm:if name="Name14" func="var" arg="dir" op="equ" val="norm">
                  <dgm:constrLst>
                    <dgm:constr type="h" refType="w" op="lte" fact="0.4"/>
                    <dgm:constr type="h"/>
                    <dgm:constr type="tMarg" refType="primFontSz" fact="0.105"/>
                    <dgm:constr type="bMarg" refType="primFontSz" fact="0.105"/>
                    <dgm:constr type="lMarg" refType="primFontSz" fact="0.315"/>
                    <dgm:constr type="rMarg" refType="primFontSz" fact="0.105"/>
                  </dgm:constrLst>
                </dgm:if>
                <dgm:else name="Name15">
                  <dgm:constrLst>
                    <dgm:constr type="h" refType="w" op="lte" fact="0.4"/>
                    <dgm:constr type="h"/>
                    <dgm:constr type="tMarg" refType="primFontSz" fact="0.105"/>
                    <dgm:constr type="bMarg" refType="primFontSz" fact="0.105"/>
                    <dgm:constr type="lMarg" refType="primFontSz" fact="0.105"/>
                    <dgm:constr type="rMarg" refType="primFontSz" fact="0.315"/>
                  </dgm:constrLst>
                </dgm:else>
              </dgm:choose>
              <dgm:ruleLst>
                <dgm:rule type="h" val="INF" fact="NaN" max="NaN"/>
              </dgm:ruleLst>
            </dgm:layoutNode>
            <dgm:layoutNode name="desTx" styleLbl="revTx">
              <dgm:varLst>
                <dgm:bulletEnabled val="1"/>
              </dgm:varLst>
              <dgm:alg type="tx">
                <dgm:param type="stBulletLvl" val="1"/>
              </dgm:alg>
              <dgm:choose name="Name16">
                <dgm:if name="Name17" axis="ch" ptType="node" func="cnt" op="gte" val="1">
                  <dgm:shape xmlns:r="http://schemas.openxmlformats.org/officeDocument/2006/relationships" type="rect" r:blip="">
                    <dgm:adjLst/>
                  </dgm:shape>
                </dgm:if>
                <dgm:else name="Name18">
                  <dgm:shape xmlns:r="http://schemas.openxmlformats.org/officeDocument/2006/relationships" type="rect" r:blip="" hideGeom="1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h"/>
                <dgm:constr type="tMarg"/>
                <dgm:constr type="bMarg"/>
                <dgm:constr type="rMarg"/>
                <dgm:constr type="lMarg"/>
              </dgm:constrLst>
              <dgm:ruleLst>
                <dgm:rule type="h" val="INF" fact="NaN" max="NaN"/>
              </dgm:ruleLst>
            </dgm:layoutNode>
          </dgm:layoutNode>
          <dgm:forEach name="Name19" axis="followSib" ptType="sibTrans" cnt="1">
            <dgm:layoutNode name="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if>
      <dgm:else name="Name20">
        <dgm:constrLst>
          <dgm:constr type="w" for="ch" forName="parTxOnly" refType="w"/>
          <dgm:constr type="h" for="des" forName="parTxOnly" op="equ"/>
          <dgm:constr type="primFontSz" for="des" forName="parTxOnly" op="equ" val="65"/>
          <dgm:constr type="w" for="ch" forName="parTxOnlySpace" refType="w" refFor="ch" refForName="parTxOnly" fact="-0.1"/>
        </dgm:constrLst>
        <dgm:ruleLst/>
        <dgm:forEach name="Name21" axis="ch" ptType="node">
          <dgm:layoutNode name="parTxOnly">
            <dgm:varLst>
              <dgm:chMax val="0"/>
              <dgm:chPref val="0"/>
              <dgm:bulletEnabled val="1"/>
            </dgm:varLst>
            <dgm:alg type="tx"/>
            <dgm:choose name="Name22">
              <dgm:if name="Name23" func="var" arg="dir" op="equ" val="norm">
                <dgm:shape xmlns:r="http://schemas.openxmlformats.org/officeDocument/2006/relationships" type="chevron" r:blip="">
                  <dgm:adjLst/>
                </dgm:shape>
              </dgm:if>
              <dgm:else name="Name24">
                <dgm:shape xmlns:r="http://schemas.openxmlformats.org/officeDocument/2006/relationships" rot="180" type="chevron" r:blip="">
                  <dgm:adjLst/>
                </dgm:shape>
              </dgm:else>
            </dgm:choose>
            <dgm:presOf axis="self" ptType="node"/>
            <dgm:choose name="Name25">
              <dgm:if name="Name26" func="var" arg="dir" op="equ" val="norm">
                <dgm:constrLst>
                  <dgm:constr type="h" refType="w" op="equ" fact="0.4"/>
                  <dgm:constr type="tMarg" refType="primFontSz" fact="0.105"/>
                  <dgm:constr type="bMarg" refType="primFontSz" fact="0.105"/>
                  <dgm:constr type="lMarg" refType="primFontSz" fact="0.315"/>
                  <dgm:constr type="rMarg" refType="primFontSz" fact="0.105"/>
                </dgm:constrLst>
              </dgm:if>
              <dgm:else name="Name27">
                <dgm:constrLst>
                  <dgm:constr type="h" refType="w" op="equ" fact="0.4"/>
                  <dgm:constr type="tMarg" refType="primFontSz" fact="0.105"/>
                  <dgm:constr type="bMarg" refType="primFontSz" fact="0.105"/>
                  <dgm:constr type="lMarg" refType="primFontSz" fact="0.105"/>
                  <dgm:constr type="rMarg" refType="primFontSz" fact="0.315"/>
                </dgm:constrLst>
              </dgm:else>
            </dgm:choose>
            <dgm:ruleLst>
              <dgm:rule type="primFontSz" val="5" fact="NaN" max="NaN"/>
            </dgm:ruleLst>
          </dgm:layoutNode>
          <dgm:forEach name="Name28" axis="followSib" ptType="sibTrans" cnt="1">
            <dgm:layoutNode name="parTxOnly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else>
    </dgm:choose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hProcess3">
  <dgm:title val=""/>
  <dgm:desc val=""/>
  <dgm:catLst>
    <dgm:cat type="process" pri="6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 chOrder="t">
    <dgm:varLst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onstrLst>
      <dgm:constr type="w" for="ch" forName="dummy" refType="w"/>
      <dgm:constr type="h" for="ch" forName="dummy" refType="h"/>
      <dgm:constr type="h" for="ch" forName="dummy" refType="w" refFor="ch" refForName="dummy" op="lte" fact="0.4"/>
      <dgm:constr type="ctrX" for="ch" forName="dummy" refType="w" fact="0.5"/>
      <dgm:constr type="ctrY" for="ch" forName="dummy" refType="h" fact="0.5"/>
      <dgm:constr type="w" for="ch" forName="linH" refType="w"/>
      <dgm:constr type="h" for="ch" forName="linH" refType="h"/>
      <dgm:constr type="ctrX" for="ch" forName="linH" refType="w" fact="0.5"/>
      <dgm:constr type="ctrY" for="ch" forName="linH" refType="h" fact="0.5"/>
      <dgm:constr type="userP" for="ch" forName="linH" refType="h" refFor="ch" refForName="dummy" fact="0.25"/>
      <dgm:constr type="userT" for="des" forName="parTx" refType="w" refFor="ch" refForName="dummy" fact="0.2"/>
    </dgm:constrLst>
    <dgm:ruleLst/>
    <dgm:layoutNode name="dummy">
      <dgm:alg type="sp"/>
      <dgm:shape xmlns:r="http://schemas.openxmlformats.org/officeDocument/2006/relationships" r:blip="">
        <dgm:adjLst/>
      </dgm:shape>
      <dgm:presOf/>
      <dgm:constrLst/>
      <dgm:ruleLst/>
    </dgm:layoutNode>
    <dgm:layoutNode name="linH">
      <dgm:choose name="Name1">
        <dgm:if name="Name2" func="var" arg="dir" op="equ" val="norm">
          <dgm:alg type="lin">
            <dgm:param type="linDir" val="fromL"/>
            <dgm:param type="nodeVertAlign" val="t"/>
          </dgm:alg>
        </dgm:if>
        <dgm:else name="Name3">
          <dgm:alg type="lin">
            <dgm:param type="linDir" val="fromR"/>
            <dgm:param type="nodeVertAlign" val="t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primFontSz" for="des" forName="parTx" val="65"/>
        <dgm:constr type="primFontSz" for="des" forName="desTx" refType="primFontSz" refFor="des" refForName="parTx" op="equ"/>
        <dgm:constr type="h" for="des" forName="parTx" refType="primFontSz" refFor="des" refForName="parTx"/>
        <dgm:constr type="h" for="des" forName="desTx" refType="primFontSz" refFor="des" refForName="parTx" fact="0.5"/>
        <dgm:constr type="h" for="des" forName="parTx" op="equ"/>
        <dgm:constr type="h" for="des" forName="desTx" op="equ"/>
        <dgm:constr type="h" for="ch" forName="backgroundArrow" refType="primFontSz" refFor="des" refForName="parTx" fact="2"/>
        <dgm:constr type="h" for="ch" forName="backgroundArrow" refType="h" refFor="des" refForName="parTx" op="lte" fact="2"/>
        <dgm:constr type="h" for="ch" forName="backgroundArrow" refType="h" refFor="des" refForName="parTx" op="gte" fact="2"/>
        <dgm:constr type="h" for="des" forName="spVertical1" refType="primFontSz" refFor="des" refForName="parTx" fact="0.5"/>
        <dgm:constr type="h" for="des" forName="spVertical1" refType="h" refFor="des" refForName="parTx" op="lte" fact="0.5"/>
        <dgm:constr type="h" for="des" forName="spVertical1" refType="h" refFor="des" refForName="parTx" op="gte" fact="0.5"/>
        <dgm:constr type="h" for="des" forName="spVertical2" refType="primFontSz" refFor="des" refForName="parTx" fact="0.5"/>
        <dgm:constr type="h" for="des" forName="spVertical2" refType="h" refFor="des" refForName="parTx" op="lte" fact="0.5"/>
        <dgm:constr type="h" for="des" forName="spVertical2" refType="h" refFor="des" refForName="parTx" op="gte" fact="0.5"/>
        <dgm:constr type="h" for="des" forName="spVertical3" refType="primFontSz" refFor="des" refForName="parTx" fact="-0.4"/>
        <dgm:constr type="h" for="des" forName="spVertical3" refType="h" refFor="des" refForName="parTx" op="lte" fact="-0.4"/>
        <dgm:constr type="h" for="des" forName="spVertical3" refType="h" refFor="des" refForName="parTx" op="gte" fact="-0.4"/>
        <dgm:constr type="w" for="ch" forName="backgroundArrow" refType="w"/>
        <dgm:constr type="w" for="ch" forName="negArrow" refType="w" fact="-1"/>
        <dgm:constr type="w" for="ch" forName="linV" refType="w"/>
        <dgm:constr type="w" for="ch" forName="space" refType="w" refFor="ch" refForName="linV" fact="0.2"/>
        <dgm:constr type="w" for="ch" forName="padding1" refType="w" fact="0.08"/>
        <dgm:constr type="userP"/>
        <dgm:constr type="w" for="ch" forName="padding2" refType="userP"/>
      </dgm:constrLst>
      <dgm:ruleLst>
        <dgm:rule type="w" for="ch" forName="linV" val="0" fact="NaN" max="NaN"/>
        <dgm:rule type="primFontSz" for="des" forName="parTx" val="5" fact="NaN" max="NaN"/>
      </dgm:ruleLst>
      <dgm:layoutNode name="padding1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forEach name="Name4" axis="ch" ptType="node">
        <dgm:layoutNode name="linV">
          <dgm:alg type="lin">
            <dgm:param type="linDir" val="fromT"/>
          </dgm:alg>
          <dgm:shape xmlns:r="http://schemas.openxmlformats.org/officeDocument/2006/relationships" r:blip="">
            <dgm:adjLst/>
          </dgm:shape>
          <dgm:presOf/>
          <dgm:constrLst>
            <dgm:constr type="w" for="ch" forName="spVertical1" refType="w"/>
            <dgm:constr type="w" for="ch" forName="parTx" refType="w"/>
            <dgm:constr type="w" for="ch" forName="spVertical2" refType="w"/>
            <dgm:constr type="w" for="ch" forName="spVertical3" refType="w"/>
            <dgm:constr type="w" for="ch" forName="desTx" refType="w"/>
          </dgm:constrLst>
          <dgm:ruleLst/>
          <dgm:layoutNode name="spVertical1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parTx" styleLbl="revTx">
            <dgm:varLst>
              <dgm:chMax val="0"/>
              <dgm:chPref val="0"/>
              <dgm:bulletEnabled val="1"/>
            </dgm:varLst>
            <dgm:choose name="Name5">
              <dgm:if name="Name6" axis="root des" ptType="all node" func="maxDepth" op="gt" val="1">
                <dgm:alg type="tx">
                  <dgm:param type="parTxLTRAlign" val="l"/>
                  <dgm:param type="parTxRTLAlign" val="r"/>
                </dgm:alg>
              </dgm:if>
              <dgm:else name="Name7">
                <dgm:alg type="tx">
                  <dgm:param type="parTxLTRAlign" val="ctr"/>
                  <dgm:param type="parTxRTLAlign" val="ct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hoose name="Name8">
              <dgm:if name="Name9" func="var" arg="dir" op="equ" val="norm">
                <dgm:constrLst>
                  <dgm:constr type="userT"/>
                  <dgm:constr type="h" refType="userT" op="lte"/>
                  <dgm:constr type="tMarg" refType="primFontSz" fact="0.8"/>
                  <dgm:constr type="bMarg" refType="tMarg"/>
                  <dgm:constr type="lMarg"/>
                  <dgm:constr type="rMarg"/>
                </dgm:constrLst>
              </dgm:if>
              <dgm:else name="Name10">
                <dgm:constrLst>
                  <dgm:constr type="userT"/>
                  <dgm:constr type="h" refType="userT" op="lte"/>
                  <dgm:constr type="tMarg" refType="primFontSz" fact="0.8"/>
                  <dgm:constr type="bMarg" refType="tMarg"/>
                  <dgm:constr type="lMarg"/>
                  <dgm:constr type="rMarg"/>
                </dgm:constrLst>
              </dgm:else>
            </dgm:choose>
            <dgm:ruleLst>
              <dgm:rule type="h" val="INF" fact="NaN" max="NaN"/>
            </dgm:ruleLst>
          </dgm:layoutNode>
          <dgm:layoutNode name="spVertical2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spVertical3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choose name="Name11">
            <dgm:if name="Name12" axis="ch" ptType="node" func="cnt" op="gte" val="1">
              <dgm:layoutNode name="desTx" styleLbl="revTx">
                <dgm:varLst>
                  <dgm:bulletEnabled val="1"/>
                </dgm:varLst>
                <dgm:alg type="tx">
                  <dgm:param type="stBulletLvl" val="1"/>
                </dgm:alg>
                <dgm:shape xmlns:r="http://schemas.openxmlformats.org/officeDocument/2006/relationships" type="rect" r:blip="">
                  <dgm:adjLst/>
                </dgm:shape>
                <dgm:presOf axis="des" ptType="node"/>
                <dgm:constrLst>
                  <dgm:constr type="tMarg"/>
                  <dgm:constr type="bMarg"/>
                  <dgm:constr type="rMarg"/>
                  <dgm:constr type="lMarg"/>
                </dgm:constrLst>
                <dgm:ruleLst>
                  <dgm:rule type="h" val="INF" fact="NaN" max="NaN"/>
                </dgm:ruleLst>
              </dgm:layoutNode>
            </dgm:if>
            <dgm:else name="Name13"/>
          </dgm:choose>
        </dgm:layoutNode>
        <dgm:forEach name="Name14" axis="followSib" ptType="sibTrans" cnt="1">
          <dgm:layoutNode name="space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forEach>
      </dgm:forEach>
      <dgm:layoutNode name="padding2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negArrow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backgroundArrow" styleLbl="node1">
        <dgm:alg type="sp"/>
        <dgm:choose name="Name15">
          <dgm:if name="Name16" func="var" arg="dir" op="equ" val="norm">
            <dgm:shape xmlns:r="http://schemas.openxmlformats.org/officeDocument/2006/relationships" type="rightArrow" r:blip="">
              <dgm:adjLst/>
            </dgm:shape>
          </dgm:if>
          <dgm:else name="Name17">
            <dgm:shape xmlns:r="http://schemas.openxmlformats.org/officeDocument/2006/relationships" type="leftArrow" r:blip="">
              <dgm:adjLst/>
            </dgm:shape>
          </dgm:else>
        </dgm:choose>
        <dgm:presOf/>
        <dgm:constrLst/>
        <dgm:ruleLst/>
      </dgm:layoutNode>
    </dgm:layoutNode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1/layout/HexagonRadial">
  <dgm:title val="Hexagon Radial"/>
  <dgm:desc val="Use to show a sequential process that relates to a central idea or theme. Limited to six Level 2 shapes. Works best with small amounts of text. Unused text does not appear, but remains available if you switch layouts."/>
  <dgm:catLst>
    <dgm:cat type="cycle" pri="8500"/>
    <dgm:cat type="officeonline" pri="9000"/>
  </dgm:catLst>
  <dgm:samp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  <dgm:pt modelId="15">
          <dgm:prSet phldr="1"/>
        </dgm:pt>
        <dgm:pt modelId="16">
          <dgm:prSet phldr="1"/>
        </dgm:pt>
      </dgm:ptLst>
      <dgm:cxnLst>
        <dgm:cxn modelId="40" srcId="0" destId="10" srcOrd="0" destOrd="0"/>
        <dgm:cxn modelId="50" srcId="10" destId="11" srcOrd="0" destOrd="0"/>
        <dgm:cxn modelId="60" srcId="10" destId="12" srcOrd="0" destOrd="0"/>
        <dgm:cxn modelId="70" srcId="10" destId="13" srcOrd="0" destOrd="0"/>
        <dgm:cxn modelId="80" srcId="10" destId="14" srcOrd="0" destOrd="0"/>
        <dgm:cxn modelId="90" srcId="10" destId="15" srcOrd="0" destOrd="0"/>
        <dgm:cxn modelId="100" srcId="10" destId="16" srcOrd="0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40" srcId="0" destId="10" srcOrd="0" destOrd="0"/>
        <dgm:cxn modelId="50" srcId="10" destId="11" srcOrd="0" destOrd="0"/>
        <dgm:cxn modelId="60" srcId="10" destId="12" srcOrd="0" destOrd="0"/>
        <dgm:cxn modelId="70" srcId="10" destId="13" srcOrd="0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  <dgm:pt modelId="15">
          <dgm:prSet phldr="1"/>
        </dgm:pt>
        <dgm:pt modelId="16">
          <dgm:prSet phldr="1"/>
        </dgm:pt>
      </dgm:ptLst>
      <dgm:cxnLst>
        <dgm:cxn modelId="40" srcId="0" destId="10" srcOrd="0" destOrd="0"/>
        <dgm:cxn modelId="50" srcId="10" destId="11" srcOrd="0" destOrd="0"/>
        <dgm:cxn modelId="60" srcId="10" destId="12" srcOrd="0" destOrd="0"/>
        <dgm:cxn modelId="70" srcId="10" destId="13" srcOrd="0" destOrd="0"/>
        <dgm:cxn modelId="80" srcId="10" destId="14" srcOrd="0" destOrd="0"/>
        <dgm:cxn modelId="90" srcId="10" destId="15" srcOrd="0" destOrd="0"/>
        <dgm:cxn modelId="100" srcId="10" destId="16" srcOrd="0" destOrd="0"/>
      </dgm:cxnLst>
      <dgm:bg/>
      <dgm:whole/>
    </dgm:dataModel>
  </dgm:clrData>
  <dgm:layoutNode name="Name0">
    <dgm:varLst>
      <dgm:chMax val="1"/>
      <dgm:chPref val="1"/>
      <dgm:dir/>
      <dgm:animOne val="branch"/>
      <dgm:animLvl val="lvl"/>
    </dgm:varLst>
    <dgm:shape xmlns:r="http://schemas.openxmlformats.org/officeDocument/2006/relationships" r:blip="">
      <dgm:adjLst/>
    </dgm:shape>
    <dgm:choose name="Name1">
      <dgm:if name="Name2" func="var" arg="dir" op="equ" val="norm">
        <dgm:choose name="Name3">
          <dgm:if name="Name4" axis="ch ch" ptType="node node" st="1 1" cnt="1 0" func="cnt" op="equ" val="0">
            <dgm:alg type="composite">
              <dgm:param type="ar" val="1.1561"/>
            </dgm:alg>
            <dgm:constrLst>
              <dgm:constr type="primFontSz" for="des" forName="Parent" val="65"/>
              <dgm:constr type="l" for="ch" forName="Parent" refType="w" fact="0"/>
              <dgm:constr type="t" for="ch" forName="Parent" refType="h" fact="0"/>
              <dgm:constr type="w" for="ch" forName="Parent" refType="w"/>
              <dgm:constr type="h" for="ch" forName="Parent" refType="h"/>
            </dgm:constrLst>
          </dgm:if>
          <dgm:if name="Name5" axis="ch ch" ptType="node node" st="1 1" cnt="1 0" func="cnt" op="lte" val="1">
            <dgm:alg type="composite">
              <dgm:param type="ar" val="1.368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l" for="ch" forName="Accent1" refType="w" fact="0.1685"/>
              <dgm:constr type="t" for="ch" forName="Accent1" refType="h" fact="0.2946"/>
              <dgm:constr type="w" for="ch" forName="Accent1" refType="w" fact="0.462"/>
              <dgm:constr type="h" for="ch" forName="Accent1" refType="h" fact="0.5472"/>
              <dgm:constr type="l" for="ch" forName="Parent" refType="w" fact="0"/>
              <dgm:constr type="t" for="ch" forName="Parent" refType="h" fact="0.2885"/>
              <dgm:constr type="w" for="ch" forName="Parent" refType="w" fact="0.6013"/>
              <dgm:constr type="h" for="ch" forName="Parent" refType="h" fact="0.7115"/>
              <dgm:constr type="l" for="ch" forName="Child1" refType="w" fact="0.5073"/>
              <dgm:constr type="t" for="ch" forName="Child1" refType="h" fact="0"/>
              <dgm:constr type="w" for="ch" forName="Child1" refType="w" fact="0.4927"/>
              <dgm:constr type="h" for="ch" forName="Child1" refType="h" fact="0.5831"/>
            </dgm:constrLst>
          </dgm:if>
          <dgm:if name="Name6" axis="ch ch" ptType="node node" st="1 1" cnt="1 0" func="cnt" op="equ" val="2">
            <dgm:alg type="composite">
              <dgm:param type="ar" val="1.0619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2" refType="primFontSz" refFor="des" refForName="Child1" op="equ"/>
              <dgm:constr type="l" for="ch" forName="Accent2" refType="w" fact="0.6413"/>
              <dgm:constr type="t" for="ch" forName="Accent2" refType="h" fact="0.3477"/>
              <dgm:constr type="w" for="ch" forName="Accent2" refType="w" fact="0.2269"/>
              <dgm:constr type="h" for="ch" forName="Accent2" refType="h" fact="0.2076"/>
              <dgm:constr type="l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l" for="ch" forName="Parent" refType="w" fact="0"/>
              <dgm:constr type="t" for="ch" forName="Parent" refType="h" fact="0.2239"/>
              <dgm:constr type="w" for="ch" forName="Parent" refType="w" fact="0.6013"/>
              <dgm:constr type="h" for="ch" forName="Parent" refType="h" fact="0.5523"/>
              <dgm:constr type="l" for="ch" forName="Child1" refType="w" fact="0.5073"/>
              <dgm:constr type="t" for="ch" forName="Child1" refType="h" fact="0"/>
              <dgm:constr type="w" for="ch" forName="Child1" refType="w" fact="0.4927"/>
              <dgm:constr type="h" for="ch" forName="Child1" refType="h" fact="0.4527"/>
              <dgm:constr type="l" for="ch" forName="Child2" refType="w" fact="0.5073"/>
              <dgm:constr type="t" for="ch" forName="Child2" refType="h" fact="0.5473"/>
              <dgm:constr type="w" for="ch" forName="Child2" refType="w" fact="0.4927"/>
              <dgm:constr type="h" for="ch" forName="Child2" refType="h" fact="0.4527"/>
            </dgm:constrLst>
          </dgm:if>
          <dgm:if name="Name7" axis="ch ch" ptType="node node" st="1 1" cnt="1 0" func="cnt" op="equ" val="3">
            <dgm:alg type="composite">
              <dgm:param type="ar" val="0.8305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l" for="ch" forName="Accent3" refType="w" fact="0.4573"/>
              <dgm:constr type="t" for="ch" forName="Accent3" refType="h" fact="0.6145"/>
              <dgm:constr type="w" for="ch" forName="Accent3" refType="w" fact="0.2269"/>
              <dgm:constr type="h" for="ch" forName="Accent3" refType="h" fact="0.1623"/>
              <dgm:constr type="l" for="ch" forName="Accent2" refType="w" fact="0.6413"/>
              <dgm:constr type="t" for="ch" forName="Accent2" refType="h" fact="0.2719"/>
              <dgm:constr type="w" for="ch" forName="Accent2" refType="w" fact="0.2269"/>
              <dgm:constr type="h" for="ch" forName="Accent2" refType="h" fact="0.1623"/>
              <dgm:constr type="l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l" for="ch" forName="Child3" refType="w" fact="0.0554"/>
              <dgm:constr type="t" for="ch" forName="Child3" refType="h" fact="0.646"/>
              <dgm:constr type="w" for="ch" forName="Child3" refType="w" fact="0.4927"/>
              <dgm:constr type="h" for="ch" forName="Child3" refType="h" fact="0.354"/>
              <dgm:constr type="l" for="ch" forName="Parent" refType="w" fact="0"/>
              <dgm:constr type="t" for="ch" forName="Parent" refType="h" fact="0.1751"/>
              <dgm:constr type="w" for="ch" forName="Parent" refType="w" fact="0.6013"/>
              <dgm:constr type="h" for="ch" forName="Parent" refType="h" fact="0.4319"/>
              <dgm:constr type="l" for="ch" forName="Child1" refType="w" fact="0.5073"/>
              <dgm:constr type="t" for="ch" forName="Child1" refType="h" fact="0"/>
              <dgm:constr type="w" for="ch" forName="Child1" refType="w" fact="0.4927"/>
              <dgm:constr type="h" for="ch" forName="Child1" refType="h" fact="0.354"/>
              <dgm:constr type="l" for="ch" forName="Child2" refType="w" fact="0.5073"/>
              <dgm:constr type="t" for="ch" forName="Child2" refType="h" fact="0.428"/>
              <dgm:constr type="w" for="ch" forName="Child2" refType="w" fact="0.4927"/>
              <dgm:constr type="h" for="ch" forName="Child2" refType="h" fact="0.354"/>
            </dgm:constrLst>
          </dgm:if>
          <dgm:if name="Name8" axis="ch ch" ptType="node node" st="1 1" cnt="1 0" func="cnt" op="equ" val="4">
            <dgm:alg type="composite">
              <dgm:param type="ar" val="0.682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l" for="ch" forName="Accent4" refType="w" fact="0.4573"/>
              <dgm:constr type="t" for="ch" forName="Accent4" refType="h" fact="0.6834"/>
              <dgm:constr type="w" for="ch" forName="Accent4" refType="w" fact="0.2269"/>
              <dgm:constr type="h" for="ch" forName="Accent4" refType="h" fact="0.1333"/>
              <dgm:constr type="l" for="ch" forName="Accent3" refType="w" fact="0.6413"/>
              <dgm:constr type="t" for="ch" forName="Accent3" refType="h" fact="0.4021"/>
              <dgm:constr type="w" for="ch" forName="Accent3" refType="w" fact="0.2269"/>
              <dgm:constr type="h" for="ch" forName="Accent3" refType="h" fact="0.1333"/>
              <dgm:constr type="l" for="ch" forName="Accent2" refType="w" fact="0.3765"/>
              <dgm:constr type="t" for="ch" forName="Accent2" refType="h" fact="0.1529"/>
              <dgm:constr type="w" for="ch" forName="Accent2" refType="w" fact="0.2269"/>
              <dgm:constr type="h" for="ch" forName="Accent2" refType="h" fact="0.1333"/>
              <dgm:constr type="l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l" for="ch" forName="Child4" refType="w" fact="0.0554"/>
              <dgm:constr type="t" for="ch" forName="Child4" refType="h" fact="0.7093"/>
              <dgm:constr type="w" for="ch" forName="Child4" refType="w" fact="0.4927"/>
              <dgm:constr type="h" for="ch" forName="Child4" refType="h" fact="0.2907"/>
              <dgm:constr type="l" for="ch" forName="Parent" refType="w" fact="0"/>
              <dgm:constr type="t" for="ch" forName="Parent" refType="h" fact="0.3226"/>
              <dgm:constr type="w" for="ch" forName="Parent" refType="w" fact="0.6013"/>
              <dgm:constr type="h" for="ch" forName="Parent" refType="h" fact="0.3547"/>
              <dgm:constr type="l" for="ch" forName="Child2" refType="w" fact="0.5073"/>
              <dgm:constr type="t" for="ch" forName="Child2" refType="h" fact="0.1788"/>
              <dgm:constr type="w" for="ch" forName="Child2" refType="w" fact="0.4927"/>
              <dgm:constr type="h" for="ch" forName="Child2" refType="h" fact="0.2907"/>
              <dgm:constr type="l" for="ch" forName="Child3" refType="w" fact="0.5073"/>
              <dgm:constr type="t" for="ch" forName="Child3" refType="h" fact="0.5303"/>
              <dgm:constr type="w" for="ch" forName="Child3" refType="w" fact="0.4927"/>
              <dgm:constr type="h" for="ch" forName="Child3" refType="h" fact="0.2907"/>
              <dgm:constr type="l" for="ch" forName="Child1" refType="w" fact="0.0554"/>
              <dgm:constr type="t" for="ch" forName="Child1" refType="h" fact="0"/>
              <dgm:constr type="w" for="ch" forName="Child1" refType="w" fact="0.4927"/>
              <dgm:constr type="h" for="ch" forName="Child1" refType="h" fact="0.2907"/>
            </dgm:constrLst>
          </dgm:if>
          <dgm:if name="Name9" axis="ch ch" ptType="node node" st="1 1" cnt="1 0" func="cnt" op="equ" val="5">
            <dgm:alg type="composite">
              <dgm:param type="ar" val="0.9538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5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l" for="ch" forName="Accent5" refType="w" fact="0.2858"/>
              <dgm:constr type="t" for="ch" forName="Accent5" refType="h" fact="0.7126"/>
              <dgm:constr type="w" for="ch" forName="Accent5" refType="w" fact="0.1622"/>
              <dgm:constr type="h" for="ch" forName="Accent5" refType="h" fact="0.1333"/>
              <dgm:constr type="l" for="ch" forName="Accent4" refType="w" fact="0.612"/>
              <dgm:constr type="t" for="ch" forName="Accent4" refType="h" fact="0.6834"/>
              <dgm:constr type="w" for="ch" forName="Accent4" refType="w" fact="0.1622"/>
              <dgm:constr type="h" for="ch" forName="Accent4" refType="h" fact="0.1333"/>
              <dgm:constr type="l" for="ch" forName="Accent3" refType="w" fact="0.7435"/>
              <dgm:constr type="t" for="ch" forName="Accent3" refType="h" fact="0.4021"/>
              <dgm:constr type="w" for="ch" forName="Accent3" refType="w" fact="0.1622"/>
              <dgm:constr type="h" for="ch" forName="Accent3" refType="h" fact="0.1333"/>
              <dgm:constr type="l" for="ch" forName="Accent2" refType="w" fact="0.5542"/>
              <dgm:constr type="t" for="ch" forName="Accent2" refType="h" fact="0.1529"/>
              <dgm:constr type="w" for="ch" forName="Accent2" refType="w" fact="0.1622"/>
              <dgm:constr type="h" for="ch" forName="Accent2" refType="h" fact="0.1333"/>
              <dgm:constr type="l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l" for="ch" forName="Child4" refType="w" fact="0.3246"/>
              <dgm:constr type="t" for="ch" forName="Child4" refType="h" fact="0.7093"/>
              <dgm:constr type="w" for="ch" forName="Child4" refType="w" fact="0.3523"/>
              <dgm:constr type="h" for="ch" forName="Child4" refType="h" fact="0.2907"/>
              <dgm:constr type="l" for="ch" forName="Parent" refType="w" fact="0.285"/>
              <dgm:constr type="t" for="ch" forName="Parent" refType="h" fact="0.3226"/>
              <dgm:constr type="w" for="ch" forName="Parent" refType="w" fact="0.4299"/>
              <dgm:constr type="h" for="ch" forName="Parent" refType="h" fact="0.3547"/>
              <dgm:constr type="l" for="ch" forName="Child2" refType="w" fact="0.6477"/>
              <dgm:constr type="t" for="ch" forName="Child2" refType="h" fact="0.1788"/>
              <dgm:constr type="w" for="ch" forName="Child2" refType="w" fact="0.3523"/>
              <dgm:constr type="h" for="ch" forName="Child2" refType="h" fact="0.2907"/>
              <dgm:constr type="l" for="ch" forName="Child3" refType="w" fact="0.6477"/>
              <dgm:constr type="t" for="ch" forName="Child3" refType="h" fact="0.5303"/>
              <dgm:constr type="w" for="ch" forName="Child3" refType="w" fact="0.3523"/>
              <dgm:constr type="h" for="ch" forName="Child3" refType="h" fact="0.2907"/>
              <dgm:constr type="l" for="ch" forName="Child5" refType="w" fact="0"/>
              <dgm:constr type="t" for="ch" forName="Child5" refType="h" fact="0.5305"/>
              <dgm:constr type="w" for="ch" forName="Child5" refType="w" fact="0.3523"/>
              <dgm:constr type="h" for="ch" forName="Child5" refType="h" fact="0.2907"/>
              <dgm:constr type="l" for="ch" forName="Child1" refType="w" fact="0.3246"/>
              <dgm:constr type="t" for="ch" forName="Child1" refType="h" fact="0"/>
              <dgm:constr type="w" for="ch" forName="Child1" refType="w" fact="0.3523"/>
              <dgm:constr type="h" for="ch" forName="Child1" refType="h" fact="0.2907"/>
            </dgm:constrLst>
          </dgm:if>
          <dgm:else name="Name10">
            <dgm:alg type="composite">
              <dgm:param type="ar" val="0.9538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5" refType="primFontSz" refFor="des" refForName="Parent" op="lte"/>
              <dgm:constr type="primFontSz" for="des" forName="Child6" refType="primFontSz" refFor="des" refForName="Parent" op="lte"/>
              <dgm:constr type="primFontSz" for="des" forName="Child7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ptType="node" op="equ" val="65"/>
              <dgm:constr type="l" for="ch" forName="Accent6" refType="w" fact="0.0934"/>
              <dgm:constr type="t" for="ch" forName="Accent6" refType="h" fact="0.4635"/>
              <dgm:constr type="w" for="ch" forName="Accent6" refType="w" fact="0.1622"/>
              <dgm:constr type="h" for="ch" forName="Accent6" refType="h" fact="0.1333"/>
              <dgm:constr type="l" for="ch" forName="Accent5" refType="w" fact="0.2858"/>
              <dgm:constr type="t" for="ch" forName="Accent5" refType="h" fact="0.7126"/>
              <dgm:constr type="w" for="ch" forName="Accent5" refType="w" fact="0.1622"/>
              <dgm:constr type="h" for="ch" forName="Accent5" refType="h" fact="0.1333"/>
              <dgm:constr type="l" for="ch" forName="Accent4" refType="w" fact="0.612"/>
              <dgm:constr type="t" for="ch" forName="Accent4" refType="h" fact="0.6834"/>
              <dgm:constr type="w" for="ch" forName="Accent4" refType="w" fact="0.1622"/>
              <dgm:constr type="h" for="ch" forName="Accent4" refType="h" fact="0.1333"/>
              <dgm:constr type="l" for="ch" forName="Accent3" refType="w" fact="0.7435"/>
              <dgm:constr type="t" for="ch" forName="Accent3" refType="h" fact="0.4021"/>
              <dgm:constr type="w" for="ch" forName="Accent3" refType="w" fact="0.1622"/>
              <dgm:constr type="h" for="ch" forName="Accent3" refType="h" fact="0.1333"/>
              <dgm:constr type="l" for="ch" forName="Accent2" refType="w" fact="0.5542"/>
              <dgm:constr type="t" for="ch" forName="Accent2" refType="h" fact="0.1529"/>
              <dgm:constr type="w" for="ch" forName="Accent2" refType="w" fact="0.1622"/>
              <dgm:constr type="h" for="ch" forName="Accent2" refType="h" fact="0.1333"/>
              <dgm:constr type="l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l" for="ch" forName="Child4" refType="w" fact="0.3246"/>
              <dgm:constr type="t" for="ch" forName="Child4" refType="h" fact="0.7093"/>
              <dgm:constr type="w" for="ch" forName="Child4" refType="w" fact="0.3523"/>
              <dgm:constr type="h" for="ch" forName="Child4" refType="h" fact="0.2907"/>
              <dgm:constr type="l" for="ch" forName="Parent" refType="w" fact="0.285"/>
              <dgm:constr type="t" for="ch" forName="Parent" refType="h" fact="0.3226"/>
              <dgm:constr type="w" for="ch" forName="Parent" refType="w" fact="0.4299"/>
              <dgm:constr type="h" for="ch" forName="Parent" refType="h" fact="0.3547"/>
              <dgm:constr type="l" for="ch" forName="Child2" refType="w" fact="0.6477"/>
              <dgm:constr type="t" for="ch" forName="Child2" refType="h" fact="0.1788"/>
              <dgm:constr type="w" for="ch" forName="Child2" refType="w" fact="0.3523"/>
              <dgm:constr type="h" for="ch" forName="Child2" refType="h" fact="0.2907"/>
              <dgm:constr type="l" for="ch" forName="Child3" refType="w" fact="0.6477"/>
              <dgm:constr type="t" for="ch" forName="Child3" refType="h" fact="0.5303"/>
              <dgm:constr type="w" for="ch" forName="Child3" refType="w" fact="0.3523"/>
              <dgm:constr type="h" for="ch" forName="Child3" refType="h" fact="0.2907"/>
              <dgm:constr type="l" for="ch" forName="Child5" refType="w" fact="0"/>
              <dgm:constr type="t" for="ch" forName="Child5" refType="h" fact="0.5305"/>
              <dgm:constr type="w" for="ch" forName="Child5" refType="w" fact="0.3523"/>
              <dgm:constr type="h" for="ch" forName="Child5" refType="h" fact="0.2907"/>
              <dgm:constr type="l" for="ch" forName="Child6" refType="w" fact="0"/>
              <dgm:constr type="t" for="ch" forName="Child6" refType="h" fact="0.1784"/>
              <dgm:constr type="w" for="ch" forName="Child6" refType="w" fact="0.3523"/>
              <dgm:constr type="h" for="ch" forName="Child6" refType="h" fact="0.2907"/>
              <dgm:constr type="l" for="ch" forName="Child1" refType="w" fact="0.3246"/>
              <dgm:constr type="t" for="ch" forName="Child1" refType="h" fact="0"/>
              <dgm:constr type="w" for="ch" forName="Child1" refType="w" fact="0.3523"/>
              <dgm:constr type="h" for="ch" forName="Child1" refType="h" fact="0.2907"/>
            </dgm:constrLst>
          </dgm:else>
        </dgm:choose>
      </dgm:if>
      <dgm:else name="Name11">
        <dgm:choose name="Name12">
          <dgm:if name="Name13" axis="ch ch" ptType="node node" st="1 1" cnt="1 0" func="cnt" op="equ" val="0">
            <dgm:alg type="composite">
              <dgm:param type="ar" val="1.1561"/>
            </dgm:alg>
            <dgm:constrLst>
              <dgm:constr type="primFontSz" for="des" forName="Parent" val="65"/>
              <dgm:constr type="l" for="ch" forName="Parent" refType="w" fact="0"/>
              <dgm:constr type="t" for="ch" forName="Parent" refType="h" fact="0"/>
              <dgm:constr type="w" for="ch" forName="Parent" refType="w"/>
              <dgm:constr type="h" for="ch" forName="Parent" refType="h"/>
            </dgm:constrLst>
          </dgm:if>
          <dgm:if name="Name14" axis="ch ch" ptType="node node" st="1 1" cnt="1 0" func="cnt" op="lte" val="1">
            <dgm:alg type="composite">
              <dgm:param type="ar" val="1.368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r" for="ch" forName="Accent1" refType="w" fact="0.8315"/>
              <dgm:constr type="t" for="ch" forName="Accent1" refType="h" fact="0.2946"/>
              <dgm:constr type="w" for="ch" forName="Accent1" refType="w" fact="0.462"/>
              <dgm:constr type="h" for="ch" forName="Accent1" refType="h" fact="0.5472"/>
              <dgm:constr type="r" for="ch" forName="Parent" refType="w"/>
              <dgm:constr type="t" for="ch" forName="Parent" refType="h" fact="0.2885"/>
              <dgm:constr type="w" for="ch" forName="Parent" refType="w" fact="0.6013"/>
              <dgm:constr type="h" for="ch" forName="Parent" refType="h" fact="0.7115"/>
              <dgm:constr type="r" for="ch" forName="Child1" refType="w" fact="0.4927"/>
              <dgm:constr type="t" for="ch" forName="Child1" refType="h" fact="0"/>
              <dgm:constr type="w" for="ch" forName="Child1" refType="w" fact="0.4927"/>
              <dgm:constr type="h" for="ch" forName="Child1" refType="h" fact="0.5831"/>
            </dgm:constrLst>
          </dgm:if>
          <dgm:if name="Name15" axis="ch ch" ptType="node node" st="1 1" cnt="1 0" func="cnt" op="equ" val="2">
            <dgm:alg type="composite">
              <dgm:param type="ar" val="1.0619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2" refType="primFontSz" refFor="des" refForName="Child1" op="equ"/>
              <dgm:constr type="r" for="ch" forName="Accent2" refType="w" fact="0.3587"/>
              <dgm:constr type="t" for="ch" forName="Accent2" refType="h" fact="0.3477"/>
              <dgm:constr type="w" for="ch" forName="Accent2" refType="w" fact="0.2269"/>
              <dgm:constr type="h" for="ch" forName="Accent2" refType="h" fact="0.2076"/>
              <dgm:constr type="r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r" for="ch" forName="Parent" refType="w"/>
              <dgm:constr type="t" for="ch" forName="Parent" refType="h" fact="0.2239"/>
              <dgm:constr type="w" for="ch" forName="Parent" refType="w" fact="0.6013"/>
              <dgm:constr type="h" for="ch" forName="Parent" refType="h" fact="0.5523"/>
              <dgm:constr type="r" for="ch" forName="Child1" refType="w" fact="0.4927"/>
              <dgm:constr type="t" for="ch" forName="Child1" refType="h" fact="0"/>
              <dgm:constr type="w" for="ch" forName="Child1" refType="w" fact="0.4927"/>
              <dgm:constr type="h" for="ch" forName="Child1" refType="h" fact="0.4527"/>
              <dgm:constr type="r" for="ch" forName="Child2" refType="w" fact="0.5073"/>
              <dgm:constr type="t" for="ch" forName="Child2" refType="h" fact="0.5473"/>
              <dgm:constr type="w" for="ch" forName="Child2" refType="w" fact="0.4927"/>
              <dgm:constr type="h" for="ch" forName="Child2" refType="h" fact="0.4527"/>
            </dgm:constrLst>
          </dgm:if>
          <dgm:if name="Name16" axis="ch ch" ptType="node node" st="1 1" cnt="1 0" func="cnt" op="equ" val="3">
            <dgm:alg type="composite">
              <dgm:param type="ar" val="0.8305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r" for="ch" forName="Accent3" refType="w" fact="0.5427"/>
              <dgm:constr type="t" for="ch" forName="Accent3" refType="h" fact="0.6145"/>
              <dgm:constr type="w" for="ch" forName="Accent3" refType="w" fact="0.2269"/>
              <dgm:constr type="h" for="ch" forName="Accent3" refType="h" fact="0.1623"/>
              <dgm:constr type="r" for="ch" forName="Accent2" refType="w" fact="0.3587"/>
              <dgm:constr type="t" for="ch" forName="Accent2" refType="h" fact="0.2719"/>
              <dgm:constr type="w" for="ch" forName="Accent2" refType="w" fact="0.2269"/>
              <dgm:constr type="h" for="ch" forName="Accent2" refType="h" fact="0.1623"/>
              <dgm:constr type="r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r" for="ch" forName="Child3" refType="w" fact="0.9446"/>
              <dgm:constr type="t" for="ch" forName="Child3" refType="h" fact="0.646"/>
              <dgm:constr type="w" for="ch" forName="Child3" refType="w" fact="0.4927"/>
              <dgm:constr type="h" for="ch" forName="Child3" refType="h" fact="0.354"/>
              <dgm:constr type="r" for="ch" forName="Parent" refType="w"/>
              <dgm:constr type="t" for="ch" forName="Parent" refType="h" fact="0.1751"/>
              <dgm:constr type="w" for="ch" forName="Parent" refType="w" fact="0.6013"/>
              <dgm:constr type="h" for="ch" forName="Parent" refType="h" fact="0.4319"/>
              <dgm:constr type="r" for="ch" forName="Child1" refType="w" fact="0.4927"/>
              <dgm:constr type="t" for="ch" forName="Child1" refType="h" fact="0"/>
              <dgm:constr type="w" for="ch" forName="Child1" refType="w" fact="0.4927"/>
              <dgm:constr type="h" for="ch" forName="Child1" refType="h" fact="0.354"/>
              <dgm:constr type="r" for="ch" forName="Child2" refType="w" fact="0.4927"/>
              <dgm:constr type="t" for="ch" forName="Child2" refType="h" fact="0.428"/>
              <dgm:constr type="w" for="ch" forName="Child2" refType="w" fact="0.4927"/>
              <dgm:constr type="h" for="ch" forName="Child2" refType="h" fact="0.354"/>
            </dgm:constrLst>
          </dgm:if>
          <dgm:if name="Name17" axis="ch ch" ptType="node node" st="1 1" cnt="1 0" func="cnt" op="equ" val="4">
            <dgm:alg type="composite">
              <dgm:param type="ar" val="0.682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r" for="ch" forName="Accent4" refType="w" fact="0.5427"/>
              <dgm:constr type="t" for="ch" forName="Accent4" refType="h" fact="0.6834"/>
              <dgm:constr type="w" for="ch" forName="Accent4" refType="w" fact="0.2269"/>
              <dgm:constr type="h" for="ch" forName="Accent4" refType="h" fact="0.1333"/>
              <dgm:constr type="r" for="ch" forName="Accent3" refType="w" fact="0.3587"/>
              <dgm:constr type="t" for="ch" forName="Accent3" refType="h" fact="0.4021"/>
              <dgm:constr type="w" for="ch" forName="Accent3" refType="w" fact="0.2269"/>
              <dgm:constr type="h" for="ch" forName="Accent3" refType="h" fact="0.1333"/>
              <dgm:constr type="r" for="ch" forName="Accent2" refType="w" fact="0.6235"/>
              <dgm:constr type="t" for="ch" forName="Accent2" refType="h" fact="0.1529"/>
              <dgm:constr type="w" for="ch" forName="Accent2" refType="w" fact="0.2269"/>
              <dgm:constr type="h" for="ch" forName="Accent2" refType="h" fact="0.1333"/>
              <dgm:constr type="r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r" for="ch" forName="Child4" refType="w" fact="0.9446"/>
              <dgm:constr type="t" for="ch" forName="Child4" refType="h" fact="0.7093"/>
              <dgm:constr type="w" for="ch" forName="Child4" refType="w" fact="0.4927"/>
              <dgm:constr type="h" for="ch" forName="Child4" refType="h" fact="0.2907"/>
              <dgm:constr type="r" for="ch" forName="Parent" refType="w"/>
              <dgm:constr type="t" for="ch" forName="Parent" refType="h" fact="0.3226"/>
              <dgm:constr type="w" for="ch" forName="Parent" refType="w" fact="0.6013"/>
              <dgm:constr type="h" for="ch" forName="Parent" refType="h" fact="0.3547"/>
              <dgm:constr type="r" for="ch" forName="Child2" refType="w" fact="0.4927"/>
              <dgm:constr type="t" for="ch" forName="Child2" refType="h" fact="0.1788"/>
              <dgm:constr type="w" for="ch" forName="Child2" refType="w" fact="0.4927"/>
              <dgm:constr type="h" for="ch" forName="Child2" refType="h" fact="0.2907"/>
              <dgm:constr type="r" for="ch" forName="Child3" refType="w" fact="0.4927"/>
              <dgm:constr type="t" for="ch" forName="Child3" refType="h" fact="0.5303"/>
              <dgm:constr type="w" for="ch" forName="Child3" refType="w" fact="0.4927"/>
              <dgm:constr type="h" for="ch" forName="Child3" refType="h" fact="0.2907"/>
              <dgm:constr type="r" for="ch" forName="Child1" refType="w" fact="0.9446"/>
              <dgm:constr type="t" for="ch" forName="Child1" refType="h" fact="0"/>
              <dgm:constr type="w" for="ch" forName="Child1" refType="w" fact="0.4927"/>
              <dgm:constr type="h" for="ch" forName="Child1" refType="h" fact="0.2907"/>
            </dgm:constrLst>
          </dgm:if>
          <dgm:if name="Name18" axis="ch ch" ptType="node node" st="1 1" cnt="1 0" func="cnt" op="equ" val="5">
            <dgm:alg type="composite">
              <dgm:param type="ar" val="0.9538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5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r" for="ch" forName="Accent5" refType="w" fact="0.7142"/>
              <dgm:constr type="t" for="ch" forName="Accent5" refType="h" fact="0.7126"/>
              <dgm:constr type="w" for="ch" forName="Accent5" refType="w" fact="0.1622"/>
              <dgm:constr type="h" for="ch" forName="Accent5" refType="h" fact="0.1333"/>
              <dgm:constr type="r" for="ch" forName="Accent4" refType="w" fact="0.388"/>
              <dgm:constr type="t" for="ch" forName="Accent4" refType="h" fact="0.6834"/>
              <dgm:constr type="w" for="ch" forName="Accent4" refType="w" fact="0.1622"/>
              <dgm:constr type="h" for="ch" forName="Accent4" refType="h" fact="0.1333"/>
              <dgm:constr type="r" for="ch" forName="Accent3" refType="w" fact="0.2565"/>
              <dgm:constr type="t" for="ch" forName="Accent3" refType="h" fact="0.4021"/>
              <dgm:constr type="w" for="ch" forName="Accent3" refType="w" fact="0.1622"/>
              <dgm:constr type="h" for="ch" forName="Accent3" refType="h" fact="0.1333"/>
              <dgm:constr type="r" for="ch" forName="Accent2" refType="w" fact="0.4458"/>
              <dgm:constr type="t" for="ch" forName="Accent2" refType="h" fact="0.1529"/>
              <dgm:constr type="w" for="ch" forName="Accent2" refType="w" fact="0.1622"/>
              <dgm:constr type="h" for="ch" forName="Accent2" refType="h" fact="0.1333"/>
              <dgm:constr type="r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r" for="ch" forName="Child4" refType="w" fact="0.6754"/>
              <dgm:constr type="t" for="ch" forName="Child4" refType="h" fact="0.7093"/>
              <dgm:constr type="w" for="ch" forName="Child4" refType="w" fact="0.3523"/>
              <dgm:constr type="h" for="ch" forName="Child4" refType="h" fact="0.2907"/>
              <dgm:constr type="r" for="ch" forName="Parent" refType="w" fact="0.715"/>
              <dgm:constr type="t" for="ch" forName="Parent" refType="h" fact="0.3226"/>
              <dgm:constr type="w" for="ch" forName="Parent" refType="w" fact="0.4299"/>
              <dgm:constr type="h" for="ch" forName="Parent" refType="h" fact="0.3547"/>
              <dgm:constr type="r" for="ch" forName="Child2" refType="w" fact="0.3523"/>
              <dgm:constr type="t" for="ch" forName="Child2" refType="h" fact="0.1788"/>
              <dgm:constr type="w" for="ch" forName="Child2" refType="w" fact="0.3523"/>
              <dgm:constr type="h" for="ch" forName="Child2" refType="h" fact="0.2907"/>
              <dgm:constr type="r" for="ch" forName="Child3" refType="w" fact="0.3523"/>
              <dgm:constr type="t" for="ch" forName="Child3" refType="h" fact="0.5303"/>
              <dgm:constr type="w" for="ch" forName="Child3" refType="w" fact="0.3523"/>
              <dgm:constr type="h" for="ch" forName="Child3" refType="h" fact="0.2907"/>
              <dgm:constr type="r" for="ch" forName="Child5" refType="w"/>
              <dgm:constr type="t" for="ch" forName="Child5" refType="h" fact="0.5305"/>
              <dgm:constr type="w" for="ch" forName="Child5" refType="w" fact="0.3523"/>
              <dgm:constr type="h" for="ch" forName="Child5" refType="h" fact="0.2907"/>
              <dgm:constr type="r" for="ch" forName="Child1" refType="w" fact="0.6754"/>
              <dgm:constr type="t" for="ch" forName="Child1" refType="h" fact="0"/>
              <dgm:constr type="w" for="ch" forName="Child1" refType="w" fact="0.3523"/>
              <dgm:constr type="h" for="ch" forName="Child1" refType="h" fact="0.2907"/>
            </dgm:constrLst>
          </dgm:if>
          <dgm:else name="Name19">
            <dgm:alg type="composite">
              <dgm:param type="ar" val="0.9538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5" refType="primFontSz" refFor="des" refForName="Parent" op="lte"/>
              <dgm:constr type="primFontSz" for="des" forName="Child6" refType="primFontSz" refFor="des" refForName="Parent" op="lte"/>
              <dgm:constr type="primFontSz" for="des" forName="Child7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ptType="node" op="equ" val="65"/>
              <dgm:constr type="r" for="ch" forName="Accent6" refType="w" fact="0.9066"/>
              <dgm:constr type="t" for="ch" forName="Accent6" refType="h" fact="0.4635"/>
              <dgm:constr type="w" for="ch" forName="Accent6" refType="w" fact="0.1622"/>
              <dgm:constr type="h" for="ch" forName="Accent6" refType="h" fact="0.1333"/>
              <dgm:constr type="r" for="ch" forName="Accent5" refType="w" fact="0.7142"/>
              <dgm:constr type="t" for="ch" forName="Accent5" refType="h" fact="0.7126"/>
              <dgm:constr type="w" for="ch" forName="Accent5" refType="w" fact="0.1622"/>
              <dgm:constr type="h" for="ch" forName="Accent5" refType="h" fact="0.1333"/>
              <dgm:constr type="r" for="ch" forName="Accent4" refType="w" fact="0.388"/>
              <dgm:constr type="t" for="ch" forName="Accent4" refType="h" fact="0.6834"/>
              <dgm:constr type="w" for="ch" forName="Accent4" refType="w" fact="0.1622"/>
              <dgm:constr type="h" for="ch" forName="Accent4" refType="h" fact="0.1333"/>
              <dgm:constr type="r" for="ch" forName="Accent3" refType="w" fact="0.2565"/>
              <dgm:constr type="t" for="ch" forName="Accent3" refType="h" fact="0.4021"/>
              <dgm:constr type="w" for="ch" forName="Accent3" refType="w" fact="0.1622"/>
              <dgm:constr type="h" for="ch" forName="Accent3" refType="h" fact="0.1333"/>
              <dgm:constr type="r" for="ch" forName="Accent2" refType="w" fact="0.4458"/>
              <dgm:constr type="t" for="ch" forName="Accent2" refType="h" fact="0.1529"/>
              <dgm:constr type="w" for="ch" forName="Accent2" refType="w" fact="0.1622"/>
              <dgm:constr type="h" for="ch" forName="Accent2" refType="h" fact="0.1333"/>
              <dgm:constr type="r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r" for="ch" forName="Child4" refType="w" fact="0.6754"/>
              <dgm:constr type="t" for="ch" forName="Child4" refType="h" fact="0.7093"/>
              <dgm:constr type="w" for="ch" forName="Child4" refType="w" fact="0.3523"/>
              <dgm:constr type="h" for="ch" forName="Child4" refType="h" fact="0.2907"/>
              <dgm:constr type="r" for="ch" forName="Parent" refType="w" fact="0.715"/>
              <dgm:constr type="t" for="ch" forName="Parent" refType="h" fact="0.3226"/>
              <dgm:constr type="w" for="ch" forName="Parent" refType="w" fact="0.4299"/>
              <dgm:constr type="h" for="ch" forName="Parent" refType="h" fact="0.3547"/>
              <dgm:constr type="r" for="ch" forName="Child2" refType="w" fact="0.3523"/>
              <dgm:constr type="t" for="ch" forName="Child2" refType="h" fact="0.1788"/>
              <dgm:constr type="w" for="ch" forName="Child2" refType="w" fact="0.3523"/>
              <dgm:constr type="h" for="ch" forName="Child2" refType="h" fact="0.2907"/>
              <dgm:constr type="r" for="ch" forName="Child3" refType="w" fact="0.3523"/>
              <dgm:constr type="t" for="ch" forName="Child3" refType="h" fact="0.5303"/>
              <dgm:constr type="w" for="ch" forName="Child3" refType="w" fact="0.3523"/>
              <dgm:constr type="h" for="ch" forName="Child3" refType="h" fact="0.2907"/>
              <dgm:constr type="r" for="ch" forName="Child5" refType="w"/>
              <dgm:constr type="t" for="ch" forName="Child5" refType="h" fact="0.5305"/>
              <dgm:constr type="w" for="ch" forName="Child5" refType="w" fact="0.3523"/>
              <dgm:constr type="h" for="ch" forName="Child5" refType="h" fact="0.2907"/>
              <dgm:constr type="r" for="ch" forName="Child6" refType="w"/>
              <dgm:constr type="t" for="ch" forName="Child6" refType="h" fact="0.1784"/>
              <dgm:constr type="w" for="ch" forName="Child6" refType="w" fact="0.3523"/>
              <dgm:constr type="h" for="ch" forName="Child6" refType="h" fact="0.2907"/>
              <dgm:constr type="r" for="ch" forName="Child1" refType="w" fact="0.6754"/>
              <dgm:constr type="t" for="ch" forName="Child1" refType="h" fact="0"/>
              <dgm:constr type="w" for="ch" forName="Child1" refType="w" fact="0.3523"/>
              <dgm:constr type="h" for="ch" forName="Child1" refType="h" fact="0.2907"/>
            </dgm:constrLst>
          </dgm:else>
        </dgm:choose>
      </dgm:else>
    </dgm:choose>
    <dgm:forEach name="wrapper" axis="self" ptType="parTrans">
      <dgm:forEach name="accentRepeat" axis="self">
        <dgm:layoutNode name="Accent" styleLbl="bgShp">
          <dgm:alg type="sp"/>
          <dgm:shape xmlns:r="http://schemas.openxmlformats.org/officeDocument/2006/relationships" type="hexagon" r:blip="" zOrderOff="-2">
            <dgm:adjLst>
              <dgm:adj idx="1" val="0.289"/>
              <dgm:adj idx="2" val="1.1547"/>
            </dgm:adjLst>
          </dgm:shape>
          <dgm:presOf/>
        </dgm:layoutNode>
      </dgm:forEach>
    </dgm:forEach>
    <dgm:forEach name="Name20" axis="ch" ptType="node" cnt="1">
      <dgm:layoutNode name="Parent" styleLbl="node0">
        <dgm:varLst>
          <dgm:chMax val="6"/>
          <dgm:chPref val="6"/>
        </dgm:varLst>
        <dgm:alg type="tx"/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self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21" axis="ch ch" ptType="node node" st="1 1" cnt="1 1">
      <dgm:layoutNode name="Accent1">
        <dgm:alg type="sp"/>
        <dgm:shape xmlns:r="http://schemas.openxmlformats.org/officeDocument/2006/relationships" r:blip="" zOrderOff="-2">
          <dgm:adjLst/>
        </dgm:shape>
        <dgm:presOf/>
        <dgm:constrLst/>
        <dgm:forEach name="Name22" ref="accentRepeat"/>
      </dgm:layoutNode>
      <dgm:layoutNode name="Child1" styleLbl="node1">
        <dgm:varLst>
          <dgm:chMax val="0"/>
          <dgm:chPref val="0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23" axis="ch ch" ptType="node node" st="1 2" cnt="1 1">
      <dgm:layoutNode name="Accent2">
        <dgm:alg type="sp"/>
        <dgm:shape xmlns:r="http://schemas.openxmlformats.org/officeDocument/2006/relationships" r:blip="" zOrderOff="-2">
          <dgm:adjLst/>
        </dgm:shape>
        <dgm:presOf/>
        <dgm:constrLst/>
        <dgm:forEach name="Name24" ref="accentRepeat"/>
      </dgm:layoutNode>
      <dgm:layoutNode name="Child2" styleLbl="node1">
        <dgm:varLst>
          <dgm:chMax val="0"/>
          <dgm:chPref val="0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25" axis="ch ch" ptType="node node" st="1 3" cnt="1 1">
      <dgm:layoutNode name="Accent3">
        <dgm:alg type="sp"/>
        <dgm:shape xmlns:r="http://schemas.openxmlformats.org/officeDocument/2006/relationships" r:blip="" zOrderOff="-2">
          <dgm:adjLst/>
        </dgm:shape>
        <dgm:presOf/>
        <dgm:constrLst/>
        <dgm:forEach name="Name26" ref="accentRepeat"/>
      </dgm:layoutNode>
      <dgm:layoutNode name="Child3" styleLbl="node1">
        <dgm:varLst>
          <dgm:chMax val="0"/>
          <dgm:chPref val="0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27" axis="ch ch" ptType="node node" st="1 4" cnt="1 1">
      <dgm:layoutNode name="Accent4">
        <dgm:alg type="sp"/>
        <dgm:shape xmlns:r="http://schemas.openxmlformats.org/officeDocument/2006/relationships" r:blip="">
          <dgm:adjLst/>
        </dgm:shape>
        <dgm:presOf/>
        <dgm:constrLst/>
        <dgm:forEach name="Name28" ref="accentRepeat"/>
      </dgm:layoutNode>
      <dgm:layoutNode name="Child4" styleLbl="node1">
        <dgm:varLst>
          <dgm:chMax val="0"/>
          <dgm:chPref val="0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29" axis="ch ch" ptType="node node" st="1 5" cnt="1 1">
      <dgm:layoutNode name="Accent5">
        <dgm:alg type="sp"/>
        <dgm:shape xmlns:r="http://schemas.openxmlformats.org/officeDocument/2006/relationships" r:blip="">
          <dgm:adjLst/>
        </dgm:shape>
        <dgm:presOf/>
        <dgm:constrLst/>
        <dgm:forEach name="Name30" ref="accentRepeat"/>
      </dgm:layoutNode>
      <dgm:layoutNode name="Child5" styleLbl="node1">
        <dgm:varLst>
          <dgm:chMax val="0"/>
          <dgm:chPref val="0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31" axis="ch ch" ptType="node node" st="1 6" cnt="1 1">
      <dgm:layoutNode name="Accent6">
        <dgm:alg type="sp"/>
        <dgm:shape xmlns:r="http://schemas.openxmlformats.org/officeDocument/2006/relationships" r:blip="">
          <dgm:adjLst/>
        </dgm:shape>
        <dgm:presOf/>
        <dgm:constrLst/>
        <dgm:forEach name="Name32" ref="accentRepeat"/>
      </dgm:layoutNode>
      <dgm:layoutNode name="Child6" styleLbl="node1">
        <dgm:varLst>
          <dgm:chMax val="0"/>
          <dgm:chPref val="0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hList1">
  <dgm:title val=""/>
  <dgm:desc val=""/>
  <dgm:catLst>
    <dgm:cat type="list" pri="5000"/>
    <dgm:cat type="convert" pri="5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w" for="des" forName="parTx"/>
      <dgm:constr type="h" for="des" forName="parTx" op="equ"/>
      <dgm:constr type="w" for="des" forName="desTx"/>
      <dgm:constr type="h" for="des" forName="desTx" op="equ"/>
      <dgm:constr type="primFontSz" for="des" forName="parTx" val="65"/>
      <dgm:constr type="secFontSz" for="des" forName="desTx" refType="primFontSz" refFor="des" refForName="parTx" op="equ"/>
      <dgm:constr type="h" for="des" forName="parTx" refType="primFontSz" refFor="des" refForName="parTx" fact="0.8"/>
      <dgm:constr type="h" for="des" forName="desTx" refType="primFontSz" refFor="des" refForName="parTx" fact="1.22"/>
      <dgm:constr type="w" for="ch" forName="space" refType="w" refFor="ch" refForName="composite" op="equ" fact="0.14"/>
    </dgm:constrLst>
    <dgm:ruleLst>
      <dgm:rule type="w" for="ch" forName="composite" val="0" fact="NaN" max="NaN"/>
      <dgm:rule type="primFontSz" for="des" forName="parTx" val="5" fact="NaN" max="NaN"/>
    </dgm:ruleLst>
    <dgm:forEach name="Name4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onstrLst>
          <dgm:constr type="l" for="ch" forName="parTx"/>
          <dgm:constr type="w" for="ch" forName="parTx" refType="w"/>
          <dgm:constr type="t" for="ch" forName="parTx"/>
          <dgm:constr type="l" for="ch" forName="desTx"/>
          <dgm:constr type="w" for="ch" forName="desTx" refType="w" refFor="ch" refForName="parTx"/>
          <dgm:constr type="t" for="ch" forName="desTx" refType="h" refFor="ch" refForName="parTx"/>
        </dgm:constrLst>
        <dgm:ruleLst>
          <dgm:rule type="h" val="INF" fact="NaN" max="NaN"/>
        </dgm:ruleLst>
        <dgm:layoutNode name="parTx" styleLbl="alignNod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>
            <dgm:adjLst/>
          </dgm:shape>
          <dgm:presOf axis="self" ptType="node"/>
          <dgm:constrLst>
            <dgm:constr type="h" refType="w" op="lte" fact="0.4"/>
            <dgm:constr type="h"/>
            <dgm:constr type="tMarg" refType="primFontSz" fact="0.32"/>
            <dgm:constr type="bMarg" refType="primFontSz" fact="0.32"/>
          </dgm:constrLst>
          <dgm:ruleLst>
            <dgm:rule type="h" val="INF" fact="NaN" max="NaN"/>
          </dgm:ruleLst>
        </dgm:layoutNode>
        <dgm:layoutNode name="desTx" styleLbl="alignAccFollowNode1">
          <dgm:varLst>
            <dgm:bulletEnabled val="1"/>
          </dgm:varLst>
          <dgm:alg type="tx">
            <dgm:param type="stBulletLvl" val="1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secFontSz" val="65"/>
            <dgm:constr type="primFontSz" refType="secFontSz"/>
            <dgm:constr type="h"/>
            <dgm:constr type="lMarg" refType="primFontSz" fact="0.42"/>
            <dgm:constr type="tMarg" refType="primFontSz" fact="0.42"/>
            <dgm:constr type="bMarg" refType="primFontSz" fact="0.63"/>
          </dgm:constrLst>
          <dgm:ruleLst>
            <dgm:rule type="h" val="INF" fact="NaN" max="NaN"/>
          </dgm:ruleLst>
        </dgm:layoutNode>
      </dgm:layoutNode>
      <dgm:forEach name="Name5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603772" y="4954765"/>
            <a:ext cx="18176081" cy="10540259"/>
          </a:xfrm>
        </p:spPr>
        <p:txBody>
          <a:bodyPr anchor="b"/>
          <a:lstStyle>
            <a:lvl1pPr algn="ctr">
              <a:defRPr sz="14031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72953" y="15901497"/>
            <a:ext cx="16037719" cy="7309499"/>
          </a:xfrm>
        </p:spPr>
        <p:txBody>
          <a:bodyPr/>
          <a:lstStyle>
            <a:lvl1pPr marL="0" indent="0" algn="ctr">
              <a:buNone/>
              <a:defRPr sz="5612"/>
            </a:lvl1pPr>
            <a:lvl2pPr marL="1069162" indent="0" algn="ctr">
              <a:buNone/>
              <a:defRPr sz="4677"/>
            </a:lvl2pPr>
            <a:lvl3pPr marL="2138324" indent="0" algn="ctr">
              <a:buNone/>
              <a:defRPr sz="4209"/>
            </a:lvl3pPr>
            <a:lvl4pPr marL="3207487" indent="0" algn="ctr">
              <a:buNone/>
              <a:defRPr sz="3742"/>
            </a:lvl4pPr>
            <a:lvl5pPr marL="4276649" indent="0" algn="ctr">
              <a:buNone/>
              <a:defRPr sz="3742"/>
            </a:lvl5pPr>
            <a:lvl6pPr marL="5345811" indent="0" algn="ctr">
              <a:buNone/>
              <a:defRPr sz="3742"/>
            </a:lvl6pPr>
            <a:lvl7pPr marL="6414973" indent="0" algn="ctr">
              <a:buNone/>
              <a:defRPr sz="3742"/>
            </a:lvl7pPr>
            <a:lvl8pPr marL="7484135" indent="0" algn="ctr">
              <a:buNone/>
              <a:defRPr sz="3742"/>
            </a:lvl8pPr>
            <a:lvl9pPr marL="8553298" indent="0" algn="ctr">
              <a:buNone/>
              <a:defRPr sz="3742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05/06/2020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061544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05/06/2020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7197820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8988" y="7547788"/>
            <a:ext cx="18443377" cy="12593645"/>
          </a:xfrm>
        </p:spPr>
        <p:txBody>
          <a:bodyPr anchor="b"/>
          <a:lstStyle>
            <a:lvl1pPr>
              <a:defRPr sz="14031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8988" y="20260574"/>
            <a:ext cx="18443377" cy="6622701"/>
          </a:xfrm>
        </p:spPr>
        <p:txBody>
          <a:bodyPr/>
          <a:lstStyle>
            <a:lvl1pPr marL="0" indent="0">
              <a:buNone/>
              <a:defRPr sz="5612">
                <a:solidFill>
                  <a:schemeClr val="tx1"/>
                </a:solidFill>
              </a:defRPr>
            </a:lvl1pPr>
            <a:lvl2pPr marL="1069162" indent="0">
              <a:buNone/>
              <a:defRPr sz="4677">
                <a:solidFill>
                  <a:schemeClr val="tx1">
                    <a:tint val="75000"/>
                  </a:schemeClr>
                </a:solidFill>
              </a:defRPr>
            </a:lvl2pPr>
            <a:lvl3pPr marL="2138324" indent="0">
              <a:buNone/>
              <a:defRPr sz="4209">
                <a:solidFill>
                  <a:schemeClr val="tx1">
                    <a:tint val="75000"/>
                  </a:schemeClr>
                </a:solidFill>
              </a:defRPr>
            </a:lvl3pPr>
            <a:lvl4pPr marL="3207487" indent="0">
              <a:buNone/>
              <a:defRPr sz="3742">
                <a:solidFill>
                  <a:schemeClr val="tx1">
                    <a:tint val="75000"/>
                  </a:schemeClr>
                </a:solidFill>
              </a:defRPr>
            </a:lvl4pPr>
            <a:lvl5pPr marL="4276649" indent="0">
              <a:buNone/>
              <a:defRPr sz="3742">
                <a:solidFill>
                  <a:schemeClr val="tx1">
                    <a:tint val="75000"/>
                  </a:schemeClr>
                </a:solidFill>
              </a:defRPr>
            </a:lvl5pPr>
            <a:lvl6pPr marL="5345811" indent="0">
              <a:buNone/>
              <a:defRPr sz="3742">
                <a:solidFill>
                  <a:schemeClr val="tx1">
                    <a:tint val="75000"/>
                  </a:schemeClr>
                </a:solidFill>
              </a:defRPr>
            </a:lvl6pPr>
            <a:lvl7pPr marL="6414973" indent="0">
              <a:buNone/>
              <a:defRPr sz="3742">
                <a:solidFill>
                  <a:schemeClr val="tx1">
                    <a:tint val="75000"/>
                  </a:schemeClr>
                </a:solidFill>
              </a:defRPr>
            </a:lvl7pPr>
            <a:lvl8pPr marL="7484135" indent="0">
              <a:buNone/>
              <a:defRPr sz="3742">
                <a:solidFill>
                  <a:schemeClr val="tx1">
                    <a:tint val="75000"/>
                  </a:schemeClr>
                </a:solidFill>
              </a:defRPr>
            </a:lvl8pPr>
            <a:lvl9pPr marL="8553298" indent="0">
              <a:buNone/>
              <a:defRPr sz="3742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05/06/2020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5356428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70124" y="8059374"/>
            <a:ext cx="9088041" cy="1920934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825460" y="8059374"/>
            <a:ext cx="9088041" cy="1920934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05/06/2020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4754524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72909" y="1611882"/>
            <a:ext cx="18443377" cy="5851808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72912" y="7421634"/>
            <a:ext cx="9046274" cy="3637228"/>
          </a:xfrm>
        </p:spPr>
        <p:txBody>
          <a:bodyPr anchor="b"/>
          <a:lstStyle>
            <a:lvl1pPr marL="0" indent="0">
              <a:buNone/>
              <a:defRPr sz="5612" b="1"/>
            </a:lvl1pPr>
            <a:lvl2pPr marL="1069162" indent="0">
              <a:buNone/>
              <a:defRPr sz="4677" b="1"/>
            </a:lvl2pPr>
            <a:lvl3pPr marL="2138324" indent="0">
              <a:buNone/>
              <a:defRPr sz="4209" b="1"/>
            </a:lvl3pPr>
            <a:lvl4pPr marL="3207487" indent="0">
              <a:buNone/>
              <a:defRPr sz="3742" b="1"/>
            </a:lvl4pPr>
            <a:lvl5pPr marL="4276649" indent="0">
              <a:buNone/>
              <a:defRPr sz="3742" b="1"/>
            </a:lvl5pPr>
            <a:lvl6pPr marL="5345811" indent="0">
              <a:buNone/>
              <a:defRPr sz="3742" b="1"/>
            </a:lvl6pPr>
            <a:lvl7pPr marL="6414973" indent="0">
              <a:buNone/>
              <a:defRPr sz="3742" b="1"/>
            </a:lvl7pPr>
            <a:lvl8pPr marL="7484135" indent="0">
              <a:buNone/>
              <a:defRPr sz="3742" b="1"/>
            </a:lvl8pPr>
            <a:lvl9pPr marL="8553298" indent="0">
              <a:buNone/>
              <a:defRPr sz="3742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72912" y="11058863"/>
            <a:ext cx="9046274" cy="1626592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10825461" y="7421634"/>
            <a:ext cx="9090826" cy="3637228"/>
          </a:xfrm>
        </p:spPr>
        <p:txBody>
          <a:bodyPr anchor="b"/>
          <a:lstStyle>
            <a:lvl1pPr marL="0" indent="0">
              <a:buNone/>
              <a:defRPr sz="5612" b="1"/>
            </a:lvl1pPr>
            <a:lvl2pPr marL="1069162" indent="0">
              <a:buNone/>
              <a:defRPr sz="4677" b="1"/>
            </a:lvl2pPr>
            <a:lvl3pPr marL="2138324" indent="0">
              <a:buNone/>
              <a:defRPr sz="4209" b="1"/>
            </a:lvl3pPr>
            <a:lvl4pPr marL="3207487" indent="0">
              <a:buNone/>
              <a:defRPr sz="3742" b="1"/>
            </a:lvl4pPr>
            <a:lvl5pPr marL="4276649" indent="0">
              <a:buNone/>
              <a:defRPr sz="3742" b="1"/>
            </a:lvl5pPr>
            <a:lvl6pPr marL="5345811" indent="0">
              <a:buNone/>
              <a:defRPr sz="3742" b="1"/>
            </a:lvl6pPr>
            <a:lvl7pPr marL="6414973" indent="0">
              <a:buNone/>
              <a:defRPr sz="3742" b="1"/>
            </a:lvl7pPr>
            <a:lvl8pPr marL="7484135" indent="0">
              <a:buNone/>
              <a:defRPr sz="3742" b="1"/>
            </a:lvl8pPr>
            <a:lvl9pPr marL="8553298" indent="0">
              <a:buNone/>
              <a:defRPr sz="3742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10825461" y="11058863"/>
            <a:ext cx="9090826" cy="1626592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05/06/2020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8414182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05/06/2020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714558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05/06/2020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8423138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72909" y="2018348"/>
            <a:ext cx="6896776" cy="7064216"/>
          </a:xfrm>
        </p:spPr>
        <p:txBody>
          <a:bodyPr anchor="b"/>
          <a:lstStyle>
            <a:lvl1pPr>
              <a:defRPr sz="7483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090826" y="4359077"/>
            <a:ext cx="10825460" cy="21515024"/>
          </a:xfrm>
        </p:spPr>
        <p:txBody>
          <a:bodyPr/>
          <a:lstStyle>
            <a:lvl1pPr>
              <a:defRPr sz="7483"/>
            </a:lvl1pPr>
            <a:lvl2pPr>
              <a:defRPr sz="6548"/>
            </a:lvl2pPr>
            <a:lvl3pPr>
              <a:defRPr sz="5612"/>
            </a:lvl3pPr>
            <a:lvl4pPr>
              <a:defRPr sz="4677"/>
            </a:lvl4pPr>
            <a:lvl5pPr>
              <a:defRPr sz="4677"/>
            </a:lvl5pPr>
            <a:lvl6pPr>
              <a:defRPr sz="4677"/>
            </a:lvl6pPr>
            <a:lvl7pPr>
              <a:defRPr sz="4677"/>
            </a:lvl7pPr>
            <a:lvl8pPr>
              <a:defRPr sz="4677"/>
            </a:lvl8pPr>
            <a:lvl9pPr>
              <a:defRPr sz="4677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72909" y="9082564"/>
            <a:ext cx="6896776" cy="16826573"/>
          </a:xfrm>
        </p:spPr>
        <p:txBody>
          <a:bodyPr/>
          <a:lstStyle>
            <a:lvl1pPr marL="0" indent="0">
              <a:buNone/>
              <a:defRPr sz="3742"/>
            </a:lvl1pPr>
            <a:lvl2pPr marL="1069162" indent="0">
              <a:buNone/>
              <a:defRPr sz="3274"/>
            </a:lvl2pPr>
            <a:lvl3pPr marL="2138324" indent="0">
              <a:buNone/>
              <a:defRPr sz="2806"/>
            </a:lvl3pPr>
            <a:lvl4pPr marL="3207487" indent="0">
              <a:buNone/>
              <a:defRPr sz="2339"/>
            </a:lvl4pPr>
            <a:lvl5pPr marL="4276649" indent="0">
              <a:buNone/>
              <a:defRPr sz="2339"/>
            </a:lvl5pPr>
            <a:lvl6pPr marL="5345811" indent="0">
              <a:buNone/>
              <a:defRPr sz="2339"/>
            </a:lvl6pPr>
            <a:lvl7pPr marL="6414973" indent="0">
              <a:buNone/>
              <a:defRPr sz="2339"/>
            </a:lvl7pPr>
            <a:lvl8pPr marL="7484135" indent="0">
              <a:buNone/>
              <a:defRPr sz="2339"/>
            </a:lvl8pPr>
            <a:lvl9pPr marL="8553298" indent="0">
              <a:buNone/>
              <a:defRPr sz="2339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05/06/2020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8501287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72909" y="2018348"/>
            <a:ext cx="6896776" cy="7064216"/>
          </a:xfrm>
        </p:spPr>
        <p:txBody>
          <a:bodyPr anchor="b"/>
          <a:lstStyle>
            <a:lvl1pPr>
              <a:defRPr sz="7483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9090826" y="4359077"/>
            <a:ext cx="10825460" cy="21515024"/>
          </a:xfrm>
        </p:spPr>
        <p:txBody>
          <a:bodyPr anchor="t"/>
          <a:lstStyle>
            <a:lvl1pPr marL="0" indent="0">
              <a:buNone/>
              <a:defRPr sz="7483"/>
            </a:lvl1pPr>
            <a:lvl2pPr marL="1069162" indent="0">
              <a:buNone/>
              <a:defRPr sz="6548"/>
            </a:lvl2pPr>
            <a:lvl3pPr marL="2138324" indent="0">
              <a:buNone/>
              <a:defRPr sz="5612"/>
            </a:lvl3pPr>
            <a:lvl4pPr marL="3207487" indent="0">
              <a:buNone/>
              <a:defRPr sz="4677"/>
            </a:lvl4pPr>
            <a:lvl5pPr marL="4276649" indent="0">
              <a:buNone/>
              <a:defRPr sz="4677"/>
            </a:lvl5pPr>
            <a:lvl6pPr marL="5345811" indent="0">
              <a:buNone/>
              <a:defRPr sz="4677"/>
            </a:lvl6pPr>
            <a:lvl7pPr marL="6414973" indent="0">
              <a:buNone/>
              <a:defRPr sz="4677"/>
            </a:lvl7pPr>
            <a:lvl8pPr marL="7484135" indent="0">
              <a:buNone/>
              <a:defRPr sz="4677"/>
            </a:lvl8pPr>
            <a:lvl9pPr marL="8553298" indent="0">
              <a:buNone/>
              <a:defRPr sz="4677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72909" y="9082564"/>
            <a:ext cx="6896776" cy="16826573"/>
          </a:xfrm>
        </p:spPr>
        <p:txBody>
          <a:bodyPr/>
          <a:lstStyle>
            <a:lvl1pPr marL="0" indent="0">
              <a:buNone/>
              <a:defRPr sz="3742"/>
            </a:lvl1pPr>
            <a:lvl2pPr marL="1069162" indent="0">
              <a:buNone/>
              <a:defRPr sz="3274"/>
            </a:lvl2pPr>
            <a:lvl3pPr marL="2138324" indent="0">
              <a:buNone/>
              <a:defRPr sz="2806"/>
            </a:lvl3pPr>
            <a:lvl4pPr marL="3207487" indent="0">
              <a:buNone/>
              <a:defRPr sz="2339"/>
            </a:lvl4pPr>
            <a:lvl5pPr marL="4276649" indent="0">
              <a:buNone/>
              <a:defRPr sz="2339"/>
            </a:lvl5pPr>
            <a:lvl6pPr marL="5345811" indent="0">
              <a:buNone/>
              <a:defRPr sz="2339"/>
            </a:lvl6pPr>
            <a:lvl7pPr marL="6414973" indent="0">
              <a:buNone/>
              <a:defRPr sz="2339"/>
            </a:lvl7pPr>
            <a:lvl8pPr marL="7484135" indent="0">
              <a:buNone/>
              <a:defRPr sz="2339"/>
            </a:lvl8pPr>
            <a:lvl9pPr marL="8553298" indent="0">
              <a:buNone/>
              <a:defRPr sz="2339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05/06/2020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037418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05/06/2020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241226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5302658" y="1611875"/>
            <a:ext cx="4610844" cy="2565684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70125" y="1611875"/>
            <a:ext cx="13565237" cy="2565684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05/06/2020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0511989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70124" y="1611882"/>
            <a:ext cx="18443377" cy="585180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70124" y="8059374"/>
            <a:ext cx="18443377" cy="1920934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470124" y="28060644"/>
            <a:ext cx="4811316" cy="16118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2806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05/06/2020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7083326" y="28060644"/>
            <a:ext cx="7216973" cy="16118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2806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5102185" y="28060644"/>
            <a:ext cx="4811316" cy="16118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806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055398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defTabSz="2138324" rtl="0" eaLnBrk="1" latinLnBrk="0" hangingPunct="1">
        <a:lnSpc>
          <a:spcPct val="90000"/>
        </a:lnSpc>
        <a:spcBef>
          <a:spcPct val="0"/>
        </a:spcBef>
        <a:buNone/>
        <a:defRPr sz="10289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534581" indent="-534581" algn="l" defTabSz="2138324" rtl="0" eaLnBrk="1" latinLnBrk="0" hangingPunct="1">
        <a:lnSpc>
          <a:spcPct val="90000"/>
        </a:lnSpc>
        <a:spcBef>
          <a:spcPts val="2339"/>
        </a:spcBef>
        <a:buFont typeface="Arial" panose="020B0604020202020204" pitchFamily="34" charset="0"/>
        <a:buChar char="•"/>
        <a:defRPr sz="6548" kern="1200">
          <a:solidFill>
            <a:schemeClr val="tx1"/>
          </a:solidFill>
          <a:latin typeface="+mn-lt"/>
          <a:ea typeface="+mn-ea"/>
          <a:cs typeface="+mn-cs"/>
        </a:defRPr>
      </a:lvl1pPr>
      <a:lvl2pPr marL="1603743" indent="-534581" algn="l" defTabSz="2138324" rtl="0" eaLnBrk="1" latinLnBrk="0" hangingPunct="1">
        <a:lnSpc>
          <a:spcPct val="90000"/>
        </a:lnSpc>
        <a:spcBef>
          <a:spcPts val="1169"/>
        </a:spcBef>
        <a:buFont typeface="Arial" panose="020B0604020202020204" pitchFamily="34" charset="0"/>
        <a:buChar char="•"/>
        <a:defRPr sz="5612" kern="1200">
          <a:solidFill>
            <a:schemeClr val="tx1"/>
          </a:solidFill>
          <a:latin typeface="+mn-lt"/>
          <a:ea typeface="+mn-ea"/>
          <a:cs typeface="+mn-cs"/>
        </a:defRPr>
      </a:lvl2pPr>
      <a:lvl3pPr marL="2672906" indent="-534581" algn="l" defTabSz="2138324" rtl="0" eaLnBrk="1" latinLnBrk="0" hangingPunct="1">
        <a:lnSpc>
          <a:spcPct val="90000"/>
        </a:lnSpc>
        <a:spcBef>
          <a:spcPts val="1169"/>
        </a:spcBef>
        <a:buFont typeface="Arial" panose="020B0604020202020204" pitchFamily="34" charset="0"/>
        <a:buChar char="•"/>
        <a:defRPr sz="4677" kern="1200">
          <a:solidFill>
            <a:schemeClr val="tx1"/>
          </a:solidFill>
          <a:latin typeface="+mn-lt"/>
          <a:ea typeface="+mn-ea"/>
          <a:cs typeface="+mn-cs"/>
        </a:defRPr>
      </a:lvl3pPr>
      <a:lvl4pPr marL="3742068" indent="-534581" algn="l" defTabSz="2138324" rtl="0" eaLnBrk="1" latinLnBrk="0" hangingPunct="1">
        <a:lnSpc>
          <a:spcPct val="90000"/>
        </a:lnSpc>
        <a:spcBef>
          <a:spcPts val="1169"/>
        </a:spcBef>
        <a:buFont typeface="Arial" panose="020B0604020202020204" pitchFamily="34" charset="0"/>
        <a:buChar char="•"/>
        <a:defRPr sz="4209" kern="1200">
          <a:solidFill>
            <a:schemeClr val="tx1"/>
          </a:solidFill>
          <a:latin typeface="+mn-lt"/>
          <a:ea typeface="+mn-ea"/>
          <a:cs typeface="+mn-cs"/>
        </a:defRPr>
      </a:lvl4pPr>
      <a:lvl5pPr marL="4811230" indent="-534581" algn="l" defTabSz="2138324" rtl="0" eaLnBrk="1" latinLnBrk="0" hangingPunct="1">
        <a:lnSpc>
          <a:spcPct val="90000"/>
        </a:lnSpc>
        <a:spcBef>
          <a:spcPts val="1169"/>
        </a:spcBef>
        <a:buFont typeface="Arial" panose="020B0604020202020204" pitchFamily="34" charset="0"/>
        <a:buChar char="•"/>
        <a:defRPr sz="4209" kern="1200">
          <a:solidFill>
            <a:schemeClr val="tx1"/>
          </a:solidFill>
          <a:latin typeface="+mn-lt"/>
          <a:ea typeface="+mn-ea"/>
          <a:cs typeface="+mn-cs"/>
        </a:defRPr>
      </a:lvl5pPr>
      <a:lvl6pPr marL="5880392" indent="-534581" algn="l" defTabSz="2138324" rtl="0" eaLnBrk="1" latinLnBrk="0" hangingPunct="1">
        <a:lnSpc>
          <a:spcPct val="90000"/>
        </a:lnSpc>
        <a:spcBef>
          <a:spcPts val="1169"/>
        </a:spcBef>
        <a:buFont typeface="Arial" panose="020B0604020202020204" pitchFamily="34" charset="0"/>
        <a:buChar char="•"/>
        <a:defRPr sz="4209" kern="1200">
          <a:solidFill>
            <a:schemeClr val="tx1"/>
          </a:solidFill>
          <a:latin typeface="+mn-lt"/>
          <a:ea typeface="+mn-ea"/>
          <a:cs typeface="+mn-cs"/>
        </a:defRPr>
      </a:lvl6pPr>
      <a:lvl7pPr marL="6949554" indent="-534581" algn="l" defTabSz="2138324" rtl="0" eaLnBrk="1" latinLnBrk="0" hangingPunct="1">
        <a:lnSpc>
          <a:spcPct val="90000"/>
        </a:lnSpc>
        <a:spcBef>
          <a:spcPts val="1169"/>
        </a:spcBef>
        <a:buFont typeface="Arial" panose="020B0604020202020204" pitchFamily="34" charset="0"/>
        <a:buChar char="•"/>
        <a:defRPr sz="4209" kern="1200">
          <a:solidFill>
            <a:schemeClr val="tx1"/>
          </a:solidFill>
          <a:latin typeface="+mn-lt"/>
          <a:ea typeface="+mn-ea"/>
          <a:cs typeface="+mn-cs"/>
        </a:defRPr>
      </a:lvl7pPr>
      <a:lvl8pPr marL="8018717" indent="-534581" algn="l" defTabSz="2138324" rtl="0" eaLnBrk="1" latinLnBrk="0" hangingPunct="1">
        <a:lnSpc>
          <a:spcPct val="90000"/>
        </a:lnSpc>
        <a:spcBef>
          <a:spcPts val="1169"/>
        </a:spcBef>
        <a:buFont typeface="Arial" panose="020B0604020202020204" pitchFamily="34" charset="0"/>
        <a:buChar char="•"/>
        <a:defRPr sz="4209" kern="1200">
          <a:solidFill>
            <a:schemeClr val="tx1"/>
          </a:solidFill>
          <a:latin typeface="+mn-lt"/>
          <a:ea typeface="+mn-ea"/>
          <a:cs typeface="+mn-cs"/>
        </a:defRPr>
      </a:lvl8pPr>
      <a:lvl9pPr marL="9087879" indent="-534581" algn="l" defTabSz="2138324" rtl="0" eaLnBrk="1" latinLnBrk="0" hangingPunct="1">
        <a:lnSpc>
          <a:spcPct val="90000"/>
        </a:lnSpc>
        <a:spcBef>
          <a:spcPts val="1169"/>
        </a:spcBef>
        <a:buFont typeface="Arial" panose="020B0604020202020204" pitchFamily="34" charset="0"/>
        <a:buChar char="•"/>
        <a:defRPr sz="4209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2138324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1pPr>
      <a:lvl2pPr marL="1069162" algn="l" defTabSz="2138324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2pPr>
      <a:lvl3pPr marL="2138324" algn="l" defTabSz="2138324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3pPr>
      <a:lvl4pPr marL="3207487" algn="l" defTabSz="2138324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4pPr>
      <a:lvl5pPr marL="4276649" algn="l" defTabSz="2138324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5pPr>
      <a:lvl6pPr marL="5345811" algn="l" defTabSz="2138324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6pPr>
      <a:lvl7pPr marL="6414973" algn="l" defTabSz="2138324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7pPr>
      <a:lvl8pPr marL="7484135" algn="l" defTabSz="2138324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8pPr>
      <a:lvl9pPr marL="8553298" algn="l" defTabSz="2138324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13" Type="http://schemas.microsoft.com/office/2007/relationships/diagramDrawing" Target="../diagrams/drawing2.xml"/><Relationship Id="rId18" Type="http://schemas.microsoft.com/office/2007/relationships/diagramDrawing" Target="../diagrams/drawing3.xml"/><Relationship Id="rId26" Type="http://schemas.openxmlformats.org/officeDocument/2006/relationships/image" Target="../media/image8.png"/><Relationship Id="rId3" Type="http://schemas.openxmlformats.org/officeDocument/2006/relationships/image" Target="../media/image2.png"/><Relationship Id="rId21" Type="http://schemas.openxmlformats.org/officeDocument/2006/relationships/diagramQuickStyle" Target="../diagrams/quickStyle4.xml"/><Relationship Id="rId34" Type="http://schemas.openxmlformats.org/officeDocument/2006/relationships/diagramColors" Target="../diagrams/colors5.xml"/><Relationship Id="rId7" Type="http://schemas.openxmlformats.org/officeDocument/2006/relationships/diagramColors" Target="../diagrams/colors1.xml"/><Relationship Id="rId12" Type="http://schemas.openxmlformats.org/officeDocument/2006/relationships/diagramColors" Target="../diagrams/colors2.xml"/><Relationship Id="rId17" Type="http://schemas.openxmlformats.org/officeDocument/2006/relationships/diagramColors" Target="../diagrams/colors3.xml"/><Relationship Id="rId25" Type="http://schemas.openxmlformats.org/officeDocument/2006/relationships/image" Target="../media/image7.png"/><Relationship Id="rId33" Type="http://schemas.openxmlformats.org/officeDocument/2006/relationships/diagramQuickStyle" Target="../diagrams/quickStyle5.xml"/><Relationship Id="rId2" Type="http://schemas.openxmlformats.org/officeDocument/2006/relationships/image" Target="../media/image1.png"/><Relationship Id="rId16" Type="http://schemas.openxmlformats.org/officeDocument/2006/relationships/diagramQuickStyle" Target="../diagrams/quickStyle3.xml"/><Relationship Id="rId20" Type="http://schemas.openxmlformats.org/officeDocument/2006/relationships/diagramLayout" Target="../diagrams/layout4.xml"/><Relationship Id="rId29" Type="http://schemas.openxmlformats.org/officeDocument/2006/relationships/image" Target="../media/image11.jpeg"/><Relationship Id="rId1" Type="http://schemas.openxmlformats.org/officeDocument/2006/relationships/slideLayout" Target="../slideLayouts/slideLayout1.xml"/><Relationship Id="rId6" Type="http://schemas.openxmlformats.org/officeDocument/2006/relationships/diagramQuickStyle" Target="../diagrams/quickStyle1.xml"/><Relationship Id="rId11" Type="http://schemas.openxmlformats.org/officeDocument/2006/relationships/diagramQuickStyle" Target="../diagrams/quickStyle2.xml"/><Relationship Id="rId24" Type="http://schemas.openxmlformats.org/officeDocument/2006/relationships/image" Target="../media/image6.jpeg"/><Relationship Id="rId32" Type="http://schemas.openxmlformats.org/officeDocument/2006/relationships/diagramLayout" Target="../diagrams/layout5.xml"/><Relationship Id="rId5" Type="http://schemas.openxmlformats.org/officeDocument/2006/relationships/diagramLayout" Target="../diagrams/layout1.xml"/><Relationship Id="rId15" Type="http://schemas.openxmlformats.org/officeDocument/2006/relationships/diagramLayout" Target="../diagrams/layout3.xml"/><Relationship Id="rId23" Type="http://schemas.microsoft.com/office/2007/relationships/diagramDrawing" Target="../diagrams/drawing4.xml"/><Relationship Id="rId28" Type="http://schemas.openxmlformats.org/officeDocument/2006/relationships/image" Target="../media/image10.png"/><Relationship Id="rId10" Type="http://schemas.openxmlformats.org/officeDocument/2006/relationships/diagramLayout" Target="../diagrams/layout2.xml"/><Relationship Id="rId19" Type="http://schemas.openxmlformats.org/officeDocument/2006/relationships/diagramData" Target="../diagrams/data4.xml"/><Relationship Id="rId31" Type="http://schemas.openxmlformats.org/officeDocument/2006/relationships/diagramData" Target="../diagrams/data5.xml"/><Relationship Id="rId4" Type="http://schemas.openxmlformats.org/officeDocument/2006/relationships/diagramData" Target="../diagrams/data1.xml"/><Relationship Id="rId9" Type="http://schemas.openxmlformats.org/officeDocument/2006/relationships/diagramData" Target="../diagrams/data2.xml"/><Relationship Id="rId14" Type="http://schemas.openxmlformats.org/officeDocument/2006/relationships/diagramData" Target="../diagrams/data3.xml"/><Relationship Id="rId22" Type="http://schemas.openxmlformats.org/officeDocument/2006/relationships/diagramColors" Target="../diagrams/colors4.xml"/><Relationship Id="rId27" Type="http://schemas.openxmlformats.org/officeDocument/2006/relationships/image" Target="../media/image9.png"/><Relationship Id="rId30" Type="http://schemas.openxmlformats.org/officeDocument/2006/relationships/image" Target="../media/image12.jpg"/><Relationship Id="rId35" Type="http://schemas.microsoft.com/office/2007/relationships/diagramDrawing" Target="../diagrams/drawing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6" name="Picture 55">
            <a:extLst>
              <a:ext uri="{FF2B5EF4-FFF2-40B4-BE49-F238E27FC236}">
                <a16:creationId xmlns:a16="http://schemas.microsoft.com/office/drawing/2014/main" xmlns="" id="{C226D720-2219-41FF-967B-4146C03591C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18364535">
            <a:off x="11121549" y="20832566"/>
            <a:ext cx="3267739" cy="2121592"/>
          </a:xfrm>
          <a:prstGeom prst="rect">
            <a:avLst/>
          </a:prstGeom>
        </p:spPr>
      </p:pic>
      <p:pic>
        <p:nvPicPr>
          <p:cNvPr id="45" name="Picture 44">
            <a:extLst>
              <a:ext uri="{FF2B5EF4-FFF2-40B4-BE49-F238E27FC236}">
                <a16:creationId xmlns:a16="http://schemas.microsoft.com/office/drawing/2014/main" xmlns="" id="{D01EEBE0-E6B5-4DCF-ADA1-FA79C8CE772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9166468">
            <a:off x="8467490" y="18230401"/>
            <a:ext cx="3267739" cy="2121592"/>
          </a:xfrm>
          <a:prstGeom prst="rect">
            <a:avLst/>
          </a:prstGeom>
        </p:spPr>
      </p:pic>
      <p:pic>
        <p:nvPicPr>
          <p:cNvPr id="1030" name="Picture 6">
            <a:extLst>
              <a:ext uri="{FF2B5EF4-FFF2-40B4-BE49-F238E27FC236}">
                <a16:creationId xmlns:a16="http://schemas.microsoft.com/office/drawing/2014/main" xmlns="" id="{188B327D-65C6-4E3C-BD48-809970EDB61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9035955">
            <a:off x="13642239" y="8209795"/>
            <a:ext cx="4533050" cy="27198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xmlns="" id="{EE1C6EDA-C275-48FC-9C2C-6567E6255D17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507809361"/>
              </p:ext>
            </p:extLst>
          </p:nvPr>
        </p:nvGraphicFramePr>
        <p:xfrm>
          <a:off x="547395" y="3404406"/>
          <a:ext cx="3571889" cy="242019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graphicFrame>
        <p:nvGraphicFramePr>
          <p:cNvPr id="5" name="Diagram 4">
            <a:extLst>
              <a:ext uri="{FF2B5EF4-FFF2-40B4-BE49-F238E27FC236}">
                <a16:creationId xmlns:a16="http://schemas.microsoft.com/office/drawing/2014/main" xmlns="" id="{318CBD2E-A969-416B-A829-5F92DED631E8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101281078"/>
              </p:ext>
            </p:extLst>
          </p:nvPr>
        </p:nvGraphicFramePr>
        <p:xfrm>
          <a:off x="547395" y="2448727"/>
          <a:ext cx="3571888" cy="60154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9" r:lo="rId10" r:qs="rId11" r:cs="rId12"/>
          </a:graphicData>
        </a:graphic>
      </p:graphicFrame>
      <p:graphicFrame>
        <p:nvGraphicFramePr>
          <p:cNvPr id="6" name="Diagram 5">
            <a:extLst>
              <a:ext uri="{FF2B5EF4-FFF2-40B4-BE49-F238E27FC236}">
                <a16:creationId xmlns:a16="http://schemas.microsoft.com/office/drawing/2014/main" xmlns="" id="{7677E6B7-47C3-42F9-A4B9-C594C619811F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580782012"/>
              </p:ext>
            </p:extLst>
          </p:nvPr>
        </p:nvGraphicFramePr>
        <p:xfrm>
          <a:off x="14254650" y="3050273"/>
          <a:ext cx="3250768" cy="208824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4" r:lo="rId15" r:qs="rId16" r:cs="rId17"/>
          </a:graphicData>
        </a:graphic>
      </p:graphicFrame>
      <p:graphicFrame>
        <p:nvGraphicFramePr>
          <p:cNvPr id="7" name="Diagram 6">
            <a:extLst>
              <a:ext uri="{FF2B5EF4-FFF2-40B4-BE49-F238E27FC236}">
                <a16:creationId xmlns:a16="http://schemas.microsoft.com/office/drawing/2014/main" xmlns="" id="{83FE6918-54FB-49FC-8095-C0462311B376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899431783"/>
              </p:ext>
            </p:extLst>
          </p:nvPr>
        </p:nvGraphicFramePr>
        <p:xfrm>
          <a:off x="16789204" y="2424374"/>
          <a:ext cx="5339010" cy="334004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9" r:lo="rId20" r:qs="rId21" r:cs="rId22"/>
          </a:graphicData>
        </a:graphic>
      </p:graphicFrame>
      <p:sp>
        <p:nvSpPr>
          <p:cNvPr id="8" name="Arrow: Right 7">
            <a:extLst>
              <a:ext uri="{FF2B5EF4-FFF2-40B4-BE49-F238E27FC236}">
                <a16:creationId xmlns:a16="http://schemas.microsoft.com/office/drawing/2014/main" xmlns="" id="{A9200818-C8E1-4FB8-8B12-C7DEA591C1ED}"/>
              </a:ext>
            </a:extLst>
          </p:cNvPr>
          <p:cNvSpPr/>
          <p:nvPr/>
        </p:nvSpPr>
        <p:spPr>
          <a:xfrm>
            <a:off x="4725451" y="3207059"/>
            <a:ext cx="3250768" cy="2085021"/>
          </a:xfrm>
          <a:prstGeom prst="rightArrow">
            <a:avLst/>
          </a:prstGeom>
          <a:solidFill>
            <a:schemeClr val="accent4"/>
          </a:solidFill>
          <a:ln>
            <a:solidFill>
              <a:schemeClr val="bg1"/>
            </a:solidFill>
          </a:ln>
        </p:spPr>
        <p:style>
          <a:lnRef idx="2">
            <a:scrgbClr r="0" g="0" b="0"/>
          </a:lnRef>
          <a:fillRef idx="1">
            <a:scrgbClr r="0" g="0" b="0"/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xmlns="" id="{642E34CC-6423-4C91-ACB8-B5940CF2A163}"/>
              </a:ext>
            </a:extLst>
          </p:cNvPr>
          <p:cNvGrpSpPr/>
          <p:nvPr/>
        </p:nvGrpSpPr>
        <p:grpSpPr>
          <a:xfrm>
            <a:off x="5019099" y="2086590"/>
            <a:ext cx="3627001" cy="2684235"/>
            <a:chOff x="-169156" y="7169091"/>
            <a:chExt cx="5135155" cy="3800374"/>
          </a:xfrm>
        </p:grpSpPr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xmlns="" id="{B027C866-4E53-47FC-AC95-8CC171E24AEB}"/>
                </a:ext>
              </a:extLst>
            </p:cNvPr>
            <p:cNvSpPr/>
            <p:nvPr/>
          </p:nvSpPr>
          <p:spPr>
            <a:xfrm>
              <a:off x="1195022" y="7169091"/>
              <a:ext cx="3770977" cy="1476000"/>
            </a:xfrm>
            <a:prstGeom prst="rect">
              <a:avLst/>
            </a:prstGeom>
          </p:spPr>
          <p:style>
            <a:lnRef idx="0">
              <a:schemeClr val="dk1">
                <a:alpha val="0"/>
                <a:hueOff val="0"/>
                <a:satOff val="0"/>
                <a:lumOff val="0"/>
                <a:alphaOff val="0"/>
              </a:schemeClr>
            </a:lnRef>
            <a:fillRef idx="0">
              <a:schemeClr val="lt1">
                <a:alpha val="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0"/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</p:sp>
        <p:sp>
          <p:nvSpPr>
            <p:cNvPr id="11" name="TextBox 10">
              <a:extLst>
                <a:ext uri="{FF2B5EF4-FFF2-40B4-BE49-F238E27FC236}">
                  <a16:creationId xmlns:a16="http://schemas.microsoft.com/office/drawing/2014/main" xmlns="" id="{700EF1C1-B32B-4F4C-B302-6681D8156B6E}"/>
                </a:ext>
              </a:extLst>
            </p:cNvPr>
            <p:cNvSpPr txBox="1"/>
            <p:nvPr/>
          </p:nvSpPr>
          <p:spPr>
            <a:xfrm>
              <a:off x="-169156" y="9493466"/>
              <a:ext cx="3770977" cy="1475999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0" tIns="294220" rIns="0" bIns="294220" numCol="1" spcCol="1270" anchor="ctr" anchorCtr="0">
              <a:noAutofit/>
            </a:bodyPr>
            <a:lstStyle/>
            <a:p>
              <a:pPr algn="ctr" defTabSz="1287196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en-GB" sz="2896" dirty="0"/>
                <a:t>Design Specification</a:t>
              </a:r>
            </a:p>
          </p:txBody>
        </p:sp>
      </p:grpSp>
      <p:sp>
        <p:nvSpPr>
          <p:cNvPr id="13" name="Rectangle 12">
            <a:extLst>
              <a:ext uri="{FF2B5EF4-FFF2-40B4-BE49-F238E27FC236}">
                <a16:creationId xmlns:a16="http://schemas.microsoft.com/office/drawing/2014/main" xmlns="" id="{D3A492CF-00B7-4E17-B161-1990187DF567}"/>
              </a:ext>
            </a:extLst>
          </p:cNvPr>
          <p:cNvSpPr/>
          <p:nvPr/>
        </p:nvSpPr>
        <p:spPr>
          <a:xfrm>
            <a:off x="547395" y="455373"/>
            <a:ext cx="20682870" cy="163121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soft" dir="t">
                <a:rot lat="0" lon="0" rev="15600000"/>
              </a:lightRig>
            </a:scene3d>
            <a:sp3d extrusionH="57150" prstMaterial="softEdge">
              <a:bevelT w="25400" h="38100"/>
            </a:sp3d>
          </a:bodyPr>
          <a:lstStyle/>
          <a:p>
            <a:pPr algn="ctr"/>
            <a:r>
              <a:rPr lang="en-US" sz="9600" b="1" dirty="0">
                <a:ln w="12700">
                  <a:solidFill>
                    <a:schemeClr val="tx2">
                      <a:lumMod val="75000"/>
                    </a:schemeClr>
                  </a:solidFill>
                  <a:prstDash val="solid"/>
                </a:ln>
                <a:pattFill prst="dkUpDiag">
                  <a:fgClr>
                    <a:schemeClr val="tx2"/>
                  </a:fgClr>
                  <a:bgClr>
                    <a:schemeClr val="tx2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tx2">
                      <a:lumMod val="75000"/>
                    </a:schemeClr>
                  </a:outerShdw>
                </a:effectLst>
              </a:rPr>
              <a:t>Line Launcher Project – Compressed Air</a:t>
            </a:r>
          </a:p>
        </p:txBody>
      </p:sp>
      <p:pic>
        <p:nvPicPr>
          <p:cNvPr id="1026" name="Picture 2" descr="Word Cloud">
            <a:extLst>
              <a:ext uri="{FF2B5EF4-FFF2-40B4-BE49-F238E27FC236}">
                <a16:creationId xmlns:a16="http://schemas.microsoft.com/office/drawing/2014/main" xmlns="" id="{EB7403EA-8983-4554-974F-05D1F008A83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82386" y="2629385"/>
            <a:ext cx="5066097" cy="3140980"/>
          </a:xfrm>
          <a:prstGeom prst="rect">
            <a:avLst/>
          </a:prstGeom>
          <a:noFill/>
          <a:effectLst>
            <a:outerShdw blurRad="50800" dist="50800" dir="5400000" algn="ctr" rotWithShape="0">
              <a:srgbClr val="000000">
                <a:alpha val="0"/>
              </a:srgbClr>
            </a:outerShdw>
            <a:reflection stA="0" endPos="65000" dist="50800" dir="5400000" sy="-100000" algn="bl" rotWithShape="0"/>
            <a:softEdge rad="762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8" name="Arrow: Right 17">
            <a:extLst>
              <a:ext uri="{FF2B5EF4-FFF2-40B4-BE49-F238E27FC236}">
                <a16:creationId xmlns:a16="http://schemas.microsoft.com/office/drawing/2014/main" xmlns="" id="{7EF30F47-1354-4C66-B69F-83579471C222}"/>
              </a:ext>
            </a:extLst>
          </p:cNvPr>
          <p:cNvSpPr/>
          <p:nvPr/>
        </p:nvSpPr>
        <p:spPr>
          <a:xfrm rot="5400000">
            <a:off x="17833325" y="6900326"/>
            <a:ext cx="3250768" cy="2088000"/>
          </a:xfrm>
          <a:prstGeom prst="rightArrow">
            <a:avLst/>
          </a:prstGeom>
          <a:solidFill>
            <a:schemeClr val="accent4"/>
          </a:solidFill>
          <a:ln>
            <a:solidFill>
              <a:schemeClr val="bg1"/>
            </a:solidFill>
          </a:ln>
        </p:spPr>
        <p:style>
          <a:lnRef idx="2">
            <a:scrgbClr r="0" g="0" b="0"/>
          </a:lnRef>
          <a:fillRef idx="1">
            <a:scrgbClr r="0" g="0" b="0"/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</p:sp>
      <p:grpSp>
        <p:nvGrpSpPr>
          <p:cNvPr id="20" name="Group 19">
            <a:extLst>
              <a:ext uri="{FF2B5EF4-FFF2-40B4-BE49-F238E27FC236}">
                <a16:creationId xmlns:a16="http://schemas.microsoft.com/office/drawing/2014/main" xmlns="" id="{3C705672-9C1E-4AA3-A17D-BBF85CFB2F67}"/>
              </a:ext>
            </a:extLst>
          </p:cNvPr>
          <p:cNvGrpSpPr/>
          <p:nvPr/>
        </p:nvGrpSpPr>
        <p:grpSpPr>
          <a:xfrm>
            <a:off x="18126973" y="6490670"/>
            <a:ext cx="2663471" cy="2663471"/>
            <a:chOff x="262220" y="-287615"/>
            <a:chExt cx="2663471" cy="2663471"/>
          </a:xfrm>
        </p:grpSpPr>
        <p:sp>
          <p:nvSpPr>
            <p:cNvPr id="21" name="Rectangle 20">
              <a:extLst>
                <a:ext uri="{FF2B5EF4-FFF2-40B4-BE49-F238E27FC236}">
                  <a16:creationId xmlns:a16="http://schemas.microsoft.com/office/drawing/2014/main" xmlns="" id="{DBE9F005-8881-4111-9DEB-45A517842664}"/>
                </a:ext>
              </a:extLst>
            </p:cNvPr>
            <p:cNvSpPr/>
            <p:nvPr/>
          </p:nvSpPr>
          <p:spPr>
            <a:xfrm>
              <a:off x="262220" y="522121"/>
              <a:ext cx="2663471" cy="1044000"/>
            </a:xfrm>
            <a:prstGeom prst="rect">
              <a:avLst/>
            </a:prstGeom>
          </p:spPr>
          <p:style>
            <a:lnRef idx="0">
              <a:schemeClr val="dk1">
                <a:alpha val="0"/>
                <a:hueOff val="0"/>
                <a:satOff val="0"/>
                <a:lumOff val="0"/>
                <a:alphaOff val="0"/>
              </a:schemeClr>
            </a:lnRef>
            <a:fillRef idx="0">
              <a:schemeClr val="lt1">
                <a:alpha val="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0"/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</p:sp>
        <p:sp>
          <p:nvSpPr>
            <p:cNvPr id="22" name="TextBox 21">
              <a:extLst>
                <a:ext uri="{FF2B5EF4-FFF2-40B4-BE49-F238E27FC236}">
                  <a16:creationId xmlns:a16="http://schemas.microsoft.com/office/drawing/2014/main" xmlns="" id="{2300AAC5-0433-428D-BA48-C47286B23BC5}"/>
                </a:ext>
              </a:extLst>
            </p:cNvPr>
            <p:cNvSpPr txBox="1"/>
            <p:nvPr/>
          </p:nvSpPr>
          <p:spPr>
            <a:xfrm rot="16200000">
              <a:off x="262220" y="522121"/>
              <a:ext cx="2663471" cy="1044000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0" tIns="294640" rIns="0" bIns="294640" numCol="1" spcCol="1270" anchor="ctr" anchorCtr="0">
              <a:noAutofit/>
            </a:bodyPr>
            <a:lstStyle/>
            <a:p>
              <a:pPr marL="0" lvl="0" indent="0" algn="ctr" defTabSz="12890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2900" kern="1200" dirty="0"/>
                <a:t>Design Comparison</a:t>
              </a:r>
            </a:p>
          </p:txBody>
        </p:sp>
      </p:grpSp>
      <p:pic>
        <p:nvPicPr>
          <p:cNvPr id="23" name="Picture 22" descr="A close up of a map&#10;&#10;Description automatically generated">
            <a:extLst>
              <a:ext uri="{FF2B5EF4-FFF2-40B4-BE49-F238E27FC236}">
                <a16:creationId xmlns:a16="http://schemas.microsoft.com/office/drawing/2014/main" xmlns="" id="{94777456-72A6-463E-A5B0-E357BAE2342B}"/>
              </a:ext>
            </a:extLst>
          </p:cNvPr>
          <p:cNvPicPr>
            <a:picLocks noChangeAspect="1"/>
          </p:cNvPicPr>
          <p:nvPr/>
        </p:nvPicPr>
        <p:blipFill>
          <a:blip r:embed="rId2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4171209" y="9603070"/>
            <a:ext cx="3900487" cy="5546797"/>
          </a:xfrm>
          <a:prstGeom prst="rect">
            <a:avLst/>
          </a:prstGeom>
        </p:spPr>
      </p:pic>
      <p:pic>
        <p:nvPicPr>
          <p:cNvPr id="25" name="Picture 24" descr="A close up of a map&#10;&#10;Description automatically generated">
            <a:extLst>
              <a:ext uri="{FF2B5EF4-FFF2-40B4-BE49-F238E27FC236}">
                <a16:creationId xmlns:a16="http://schemas.microsoft.com/office/drawing/2014/main" xmlns="" id="{8C1AE554-4514-4743-A241-63410B8BE076}"/>
              </a:ext>
            </a:extLst>
          </p:cNvPr>
          <p:cNvPicPr>
            <a:picLocks noChangeAspect="1"/>
          </p:cNvPicPr>
          <p:nvPr/>
        </p:nvPicPr>
        <p:blipFill>
          <a:blip r:embed="rId2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8775365">
            <a:off x="2765304" y="7120375"/>
            <a:ext cx="3843567" cy="5465853"/>
          </a:xfrm>
          <a:prstGeom prst="rect">
            <a:avLst/>
          </a:prstGeom>
        </p:spPr>
      </p:pic>
      <p:pic>
        <p:nvPicPr>
          <p:cNvPr id="27" name="Picture 26" descr="A close up of a map&#10;&#10;Description automatically generated">
            <a:extLst>
              <a:ext uri="{FF2B5EF4-FFF2-40B4-BE49-F238E27FC236}">
                <a16:creationId xmlns:a16="http://schemas.microsoft.com/office/drawing/2014/main" xmlns="" id="{FE4ABF52-4D82-491F-8BD5-1A851E5C76A4}"/>
              </a:ext>
            </a:extLst>
          </p:cNvPr>
          <p:cNvPicPr>
            <a:picLocks noChangeAspect="1"/>
          </p:cNvPicPr>
          <p:nvPr/>
        </p:nvPicPr>
        <p:blipFill>
          <a:blip r:embed="rId2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1209089" y="8979225"/>
            <a:ext cx="3843567" cy="5465852"/>
          </a:xfrm>
          <a:prstGeom prst="rect">
            <a:avLst/>
          </a:prstGeom>
        </p:spPr>
      </p:pic>
      <p:sp>
        <p:nvSpPr>
          <p:cNvPr id="29" name="Arrow: Right 28">
            <a:extLst>
              <a:ext uri="{FF2B5EF4-FFF2-40B4-BE49-F238E27FC236}">
                <a16:creationId xmlns:a16="http://schemas.microsoft.com/office/drawing/2014/main" xmlns="" id="{9B87592C-AB2E-41ED-917F-291E1EC75849}"/>
              </a:ext>
            </a:extLst>
          </p:cNvPr>
          <p:cNvSpPr/>
          <p:nvPr/>
        </p:nvSpPr>
        <p:spPr>
          <a:xfrm rot="10800000">
            <a:off x="9873989" y="10861399"/>
            <a:ext cx="3250768" cy="2088000"/>
          </a:xfrm>
          <a:prstGeom prst="rightArrow">
            <a:avLst/>
          </a:prstGeom>
          <a:solidFill>
            <a:schemeClr val="accent4"/>
          </a:solidFill>
          <a:ln>
            <a:solidFill>
              <a:schemeClr val="bg1"/>
            </a:solidFill>
          </a:ln>
        </p:spPr>
        <p:style>
          <a:lnRef idx="2">
            <a:scrgbClr r="0" g="0" b="0"/>
          </a:lnRef>
          <a:fillRef idx="1">
            <a:scrgbClr r="0" g="0" b="0"/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</p:sp>
      <p:pic>
        <p:nvPicPr>
          <p:cNvPr id="1028" name="Picture 4">
            <a:extLst>
              <a:ext uri="{FF2B5EF4-FFF2-40B4-BE49-F238E27FC236}">
                <a16:creationId xmlns:a16="http://schemas.microsoft.com/office/drawing/2014/main" xmlns="" id="{07917BF5-7763-4E4A-8830-E9D53BA1725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103894" y="10777699"/>
            <a:ext cx="6686550" cy="21717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33" name="Group 32">
            <a:extLst>
              <a:ext uri="{FF2B5EF4-FFF2-40B4-BE49-F238E27FC236}">
                <a16:creationId xmlns:a16="http://schemas.microsoft.com/office/drawing/2014/main" xmlns="" id="{6219E49E-11D1-47D3-A4ED-699B6322E4D2}"/>
              </a:ext>
            </a:extLst>
          </p:cNvPr>
          <p:cNvGrpSpPr/>
          <p:nvPr/>
        </p:nvGrpSpPr>
        <p:grpSpPr>
          <a:xfrm>
            <a:off x="10341283" y="11332468"/>
            <a:ext cx="2663471" cy="1044000"/>
            <a:chOff x="262220" y="522121"/>
            <a:chExt cx="2663471" cy="1044000"/>
          </a:xfrm>
        </p:grpSpPr>
        <p:sp>
          <p:nvSpPr>
            <p:cNvPr id="34" name="Rectangle 33">
              <a:extLst>
                <a:ext uri="{FF2B5EF4-FFF2-40B4-BE49-F238E27FC236}">
                  <a16:creationId xmlns:a16="http://schemas.microsoft.com/office/drawing/2014/main" xmlns="" id="{DC3E7F87-8330-4579-9BBA-923ADCD8CC8F}"/>
                </a:ext>
              </a:extLst>
            </p:cNvPr>
            <p:cNvSpPr/>
            <p:nvPr/>
          </p:nvSpPr>
          <p:spPr>
            <a:xfrm>
              <a:off x="262220" y="522121"/>
              <a:ext cx="2663471" cy="1044000"/>
            </a:xfrm>
            <a:prstGeom prst="rect">
              <a:avLst/>
            </a:prstGeom>
          </p:spPr>
          <p:style>
            <a:lnRef idx="0">
              <a:schemeClr val="dk1">
                <a:alpha val="0"/>
                <a:hueOff val="0"/>
                <a:satOff val="0"/>
                <a:lumOff val="0"/>
                <a:alphaOff val="0"/>
              </a:schemeClr>
            </a:lnRef>
            <a:fillRef idx="0">
              <a:schemeClr val="lt1">
                <a:alpha val="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0"/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</p:sp>
        <p:sp>
          <p:nvSpPr>
            <p:cNvPr id="35" name="TextBox 34">
              <a:extLst>
                <a:ext uri="{FF2B5EF4-FFF2-40B4-BE49-F238E27FC236}">
                  <a16:creationId xmlns:a16="http://schemas.microsoft.com/office/drawing/2014/main" xmlns="" id="{7B1E24A1-A363-479A-ADA9-0ADCB7FEB077}"/>
                </a:ext>
              </a:extLst>
            </p:cNvPr>
            <p:cNvSpPr txBox="1"/>
            <p:nvPr/>
          </p:nvSpPr>
          <p:spPr>
            <a:xfrm>
              <a:off x="262220" y="522121"/>
              <a:ext cx="2663471" cy="1044000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0" tIns="294640" rIns="0" bIns="294640" numCol="1" spcCol="1270" anchor="ctr" anchorCtr="0">
              <a:noAutofit/>
            </a:bodyPr>
            <a:lstStyle/>
            <a:p>
              <a:pPr marL="0" lvl="0" indent="0" algn="ctr" defTabSz="12890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2900" kern="1200" dirty="0"/>
                <a:t>Initial Drawings</a:t>
              </a:r>
            </a:p>
          </p:txBody>
        </p:sp>
      </p:grpSp>
      <p:pic>
        <p:nvPicPr>
          <p:cNvPr id="30" name="Picture 29">
            <a:extLst>
              <a:ext uri="{FF2B5EF4-FFF2-40B4-BE49-F238E27FC236}">
                <a16:creationId xmlns:a16="http://schemas.microsoft.com/office/drawing/2014/main" xmlns="" id="{1F927A62-78F4-4DD4-82D0-9E855048D5C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16200000">
            <a:off x="3169134" y="15710679"/>
            <a:ext cx="3267739" cy="2121592"/>
          </a:xfrm>
          <a:prstGeom prst="rect">
            <a:avLst/>
          </a:prstGeom>
        </p:spPr>
      </p:pic>
      <p:grpSp>
        <p:nvGrpSpPr>
          <p:cNvPr id="36" name="Group 35">
            <a:extLst>
              <a:ext uri="{FF2B5EF4-FFF2-40B4-BE49-F238E27FC236}">
                <a16:creationId xmlns:a16="http://schemas.microsoft.com/office/drawing/2014/main" xmlns="" id="{3FA78F33-3D20-4C8E-A934-BEA8D783FDB9}"/>
              </a:ext>
            </a:extLst>
          </p:cNvPr>
          <p:cNvGrpSpPr/>
          <p:nvPr/>
        </p:nvGrpSpPr>
        <p:grpSpPr>
          <a:xfrm rot="16200000">
            <a:off x="3471268" y="16134329"/>
            <a:ext cx="2663471" cy="1044000"/>
            <a:chOff x="262220" y="522121"/>
            <a:chExt cx="2663471" cy="1044000"/>
          </a:xfrm>
        </p:grpSpPr>
        <p:sp>
          <p:nvSpPr>
            <p:cNvPr id="37" name="Rectangle 36">
              <a:extLst>
                <a:ext uri="{FF2B5EF4-FFF2-40B4-BE49-F238E27FC236}">
                  <a16:creationId xmlns:a16="http://schemas.microsoft.com/office/drawing/2014/main" xmlns="" id="{AFA5A41E-872F-416B-8203-E46D8FB8245C}"/>
                </a:ext>
              </a:extLst>
            </p:cNvPr>
            <p:cNvSpPr/>
            <p:nvPr/>
          </p:nvSpPr>
          <p:spPr>
            <a:xfrm>
              <a:off x="262220" y="522121"/>
              <a:ext cx="2663471" cy="1044000"/>
            </a:xfrm>
            <a:prstGeom prst="rect">
              <a:avLst/>
            </a:prstGeom>
          </p:spPr>
          <p:style>
            <a:lnRef idx="0">
              <a:schemeClr val="dk1">
                <a:alpha val="0"/>
                <a:hueOff val="0"/>
                <a:satOff val="0"/>
                <a:lumOff val="0"/>
                <a:alphaOff val="0"/>
              </a:schemeClr>
            </a:lnRef>
            <a:fillRef idx="0">
              <a:schemeClr val="lt1">
                <a:alpha val="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0"/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</p:sp>
        <p:sp>
          <p:nvSpPr>
            <p:cNvPr id="38" name="TextBox 37">
              <a:extLst>
                <a:ext uri="{FF2B5EF4-FFF2-40B4-BE49-F238E27FC236}">
                  <a16:creationId xmlns:a16="http://schemas.microsoft.com/office/drawing/2014/main" xmlns="" id="{9C5430CE-77F9-47BE-BDB6-47BAE67BAC56}"/>
                </a:ext>
              </a:extLst>
            </p:cNvPr>
            <p:cNvSpPr txBox="1"/>
            <p:nvPr/>
          </p:nvSpPr>
          <p:spPr>
            <a:xfrm>
              <a:off x="262220" y="522121"/>
              <a:ext cx="2663471" cy="1044000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0" tIns="294640" rIns="0" bIns="294640" numCol="1" spcCol="1270" anchor="ctr" anchorCtr="0">
              <a:noAutofit/>
            </a:bodyPr>
            <a:lstStyle/>
            <a:p>
              <a:pPr marL="0" lvl="0" indent="0" algn="ctr" defTabSz="12890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2900" dirty="0"/>
                <a:t>Discussion</a:t>
              </a:r>
              <a:endParaRPr lang="en-GB" sz="2900" kern="1200" dirty="0"/>
            </a:p>
          </p:txBody>
        </p:sp>
      </p:grpSp>
      <p:pic>
        <p:nvPicPr>
          <p:cNvPr id="1032" name="Picture 8" descr="Word Cloud">
            <a:extLst>
              <a:ext uri="{FF2B5EF4-FFF2-40B4-BE49-F238E27FC236}">
                <a16:creationId xmlns:a16="http://schemas.microsoft.com/office/drawing/2014/main" xmlns="" id="{9B840270-10EB-4F8D-AD9A-7F6C5AB465C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67951" y="19216238"/>
            <a:ext cx="5715000" cy="3543300"/>
          </a:xfrm>
          <a:prstGeom prst="rect">
            <a:avLst/>
          </a:prstGeom>
          <a:noFill/>
          <a:effectLst>
            <a:softEdge rad="508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9" name="Picture 38" descr="A close up of a map&#10;&#10;Description automatically generated">
            <a:extLst>
              <a:ext uri="{FF2B5EF4-FFF2-40B4-BE49-F238E27FC236}">
                <a16:creationId xmlns:a16="http://schemas.microsoft.com/office/drawing/2014/main" xmlns="" id="{747B3826-E615-4138-BD8F-2666F6BA2EBF}"/>
              </a:ext>
            </a:extLst>
          </p:cNvPr>
          <p:cNvPicPr>
            <a:picLocks noChangeAspect="1"/>
          </p:cNvPicPr>
          <p:nvPr/>
        </p:nvPicPr>
        <p:blipFill>
          <a:blip r:embed="rId3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7097085">
            <a:off x="13827652" y="13701570"/>
            <a:ext cx="5298044" cy="7515071"/>
          </a:xfrm>
          <a:prstGeom prst="rect">
            <a:avLst/>
          </a:prstGeom>
        </p:spPr>
      </p:pic>
      <p:grpSp>
        <p:nvGrpSpPr>
          <p:cNvPr id="42" name="Group 41">
            <a:extLst>
              <a:ext uri="{FF2B5EF4-FFF2-40B4-BE49-F238E27FC236}">
                <a16:creationId xmlns:a16="http://schemas.microsoft.com/office/drawing/2014/main" xmlns="" id="{F3E070FF-DA2B-4C15-A7F5-7219CEB18D30}"/>
              </a:ext>
            </a:extLst>
          </p:cNvPr>
          <p:cNvGrpSpPr/>
          <p:nvPr/>
        </p:nvGrpSpPr>
        <p:grpSpPr>
          <a:xfrm rot="14672293">
            <a:off x="12692550" y="19565554"/>
            <a:ext cx="2488690" cy="4563509"/>
            <a:chOff x="262220" y="-2997388"/>
            <a:chExt cx="11970929" cy="4563509"/>
          </a:xfrm>
        </p:grpSpPr>
        <p:sp>
          <p:nvSpPr>
            <p:cNvPr id="43" name="Rectangle 42">
              <a:extLst>
                <a:ext uri="{FF2B5EF4-FFF2-40B4-BE49-F238E27FC236}">
                  <a16:creationId xmlns:a16="http://schemas.microsoft.com/office/drawing/2014/main" xmlns="" id="{A2E7C556-15B7-4EBB-B442-1CBD4B14FB7C}"/>
                </a:ext>
              </a:extLst>
            </p:cNvPr>
            <p:cNvSpPr/>
            <p:nvPr/>
          </p:nvSpPr>
          <p:spPr>
            <a:xfrm>
              <a:off x="262220" y="522121"/>
              <a:ext cx="2663471" cy="1044000"/>
            </a:xfrm>
            <a:prstGeom prst="rect">
              <a:avLst/>
            </a:prstGeom>
          </p:spPr>
          <p:style>
            <a:lnRef idx="0">
              <a:schemeClr val="dk1">
                <a:alpha val="0"/>
                <a:hueOff val="0"/>
                <a:satOff val="0"/>
                <a:lumOff val="0"/>
                <a:alphaOff val="0"/>
              </a:schemeClr>
            </a:lnRef>
            <a:fillRef idx="0">
              <a:schemeClr val="lt1">
                <a:alpha val="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0"/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</p:sp>
        <p:sp>
          <p:nvSpPr>
            <p:cNvPr id="44" name="TextBox 43">
              <a:extLst>
                <a:ext uri="{FF2B5EF4-FFF2-40B4-BE49-F238E27FC236}">
                  <a16:creationId xmlns:a16="http://schemas.microsoft.com/office/drawing/2014/main" xmlns="" id="{47C51531-55D0-4998-BD45-5D08C8E77B82}"/>
                </a:ext>
              </a:extLst>
            </p:cNvPr>
            <p:cNvSpPr txBox="1"/>
            <p:nvPr/>
          </p:nvSpPr>
          <p:spPr>
            <a:xfrm rot="3707658">
              <a:off x="7626112" y="-4940953"/>
              <a:ext cx="2663471" cy="6550602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0" tIns="294640" rIns="0" bIns="294640" numCol="1" spcCol="1270" anchor="ctr" anchorCtr="0">
              <a:noAutofit/>
            </a:bodyPr>
            <a:lstStyle/>
            <a:p>
              <a:pPr marL="0" lvl="0" indent="0" algn="ctr" defTabSz="12890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2900" kern="1200" dirty="0"/>
                <a:t>Planning and Production</a:t>
              </a:r>
            </a:p>
          </p:txBody>
        </p:sp>
      </p:grpSp>
      <p:graphicFrame>
        <p:nvGraphicFramePr>
          <p:cNvPr id="50" name="Diagram 49">
            <a:extLst>
              <a:ext uri="{FF2B5EF4-FFF2-40B4-BE49-F238E27FC236}">
                <a16:creationId xmlns:a16="http://schemas.microsoft.com/office/drawing/2014/main" xmlns="" id="{D11E9173-2188-4924-AC5D-AC21EFD41BFE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104982816"/>
              </p:ext>
            </p:extLst>
          </p:nvPr>
        </p:nvGraphicFramePr>
        <p:xfrm>
          <a:off x="899160" y="23236205"/>
          <a:ext cx="19309080" cy="658193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1" r:lo="rId32" r:qs="rId33" r:cs="rId34"/>
          </a:graphicData>
        </a:graphic>
      </p:graphicFrame>
      <p:sp>
        <p:nvSpPr>
          <p:cNvPr id="57" name="TextBox 56">
            <a:extLst>
              <a:ext uri="{FF2B5EF4-FFF2-40B4-BE49-F238E27FC236}">
                <a16:creationId xmlns:a16="http://schemas.microsoft.com/office/drawing/2014/main" xmlns="" id="{40114F6F-75EE-40FF-8791-0B3A551ABB92}"/>
              </a:ext>
            </a:extLst>
          </p:cNvPr>
          <p:cNvSpPr txBox="1"/>
          <p:nvPr/>
        </p:nvSpPr>
        <p:spPr>
          <a:xfrm rot="19996539">
            <a:off x="8934705" y="18907075"/>
            <a:ext cx="2663471" cy="1073048"/>
          </a:xfrm>
          <a:prstGeom prst="rect">
            <a:avLst/>
          </a:prstGeom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tx1">
              <a:hueOff val="0"/>
              <a:satOff val="0"/>
              <a:lumOff val="0"/>
              <a:alphaOff val="0"/>
            </a:schemeClr>
          </a:fontRef>
        </p:style>
        <p:txBody>
          <a:bodyPr spcFirstLastPara="0" vert="horz" wrap="square" lIns="0" tIns="294640" rIns="0" bIns="294640" numCol="1" spcCol="1270" anchor="ctr" anchorCtr="0">
            <a:noAutofit/>
          </a:bodyPr>
          <a:lstStyle/>
          <a:p>
            <a:pPr marL="0" lvl="0" indent="0" algn="ctr" defTabSz="12890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GB" sz="2900" dirty="0"/>
              <a:t>Final Design</a:t>
            </a:r>
            <a:endParaRPr lang="en-GB" sz="2900" kern="1200" dirty="0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webextensions/_rels/taskpanes.xml.rels><?xml version="1.0" encoding="UTF-8" standalone="yes"?>
<Relationships xmlns="http://schemas.openxmlformats.org/package/2006/relationships"><Relationship Id="rId1" Type="http://schemas.microsoft.com/office/2011/relationships/webextension" Target="webextension1.xml"/></Relationships>
</file>

<file path=ppt/webextensions/taskpanes.xml><?xml version="1.0" encoding="utf-8"?>
<wetp:taskpanes xmlns:wetp="http://schemas.microsoft.com/office/webextensions/taskpanes/2010/11">
  <wetp:taskpane dockstate="right" visibility="0" width="438" row="2">
    <wetp:webextensionref xmlns:r="http://schemas.openxmlformats.org/officeDocument/2006/relationships" r:id="rId1"/>
  </wetp:taskpane>
</wetp:taskpanes>
</file>

<file path=ppt/webextensions/webextension1.xml><?xml version="1.0" encoding="utf-8"?>
<we:webextension xmlns:we="http://schemas.microsoft.com/office/webextensions/webextension/2010/11" id="{947C6BF3-B639-4E44-87BC-4B1D37025ABC}">
  <we:reference id="wa104038830" version="1.0.0.3" store="en-US" storeType="OMEX"/>
  <we:alternateReferences>
    <we:reference id="WA104038830" version="1.0.0.3" store="WA104038830" storeType="OMEX"/>
  </we:alternateReferences>
  <we:properties/>
  <we:bindings/>
  <we:snapshot xmlns:r="http://schemas.openxmlformats.org/officeDocument/2006/relationships"/>
</we:webextension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26A86D7F70CAAB4A8D81227E366BC6F6" ma:contentTypeVersion="10" ma:contentTypeDescription="Create a new document." ma:contentTypeScope="" ma:versionID="1addc0f0bae88f62d8a5899875390341">
  <xsd:schema xmlns:xsd="http://www.w3.org/2001/XMLSchema" xmlns:xs="http://www.w3.org/2001/XMLSchema" xmlns:p="http://schemas.microsoft.com/office/2006/metadata/properties" xmlns:ns2="b4b12159-8873-4228-a9ef-c0ab43396be6" targetNamespace="http://schemas.microsoft.com/office/2006/metadata/properties" ma:root="true" ma:fieldsID="36af1e5120902943a2d6bf784f3cc7ca" ns2:_="">
    <xsd:import namespace="b4b12159-8873-4228-a9ef-c0ab43396be6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MediaServiceAutoTags" minOccurs="0"/>
                <xsd:element ref="ns2:MediaServiceLocation" minOccurs="0"/>
                <xsd:element ref="ns2:MediaServiceOCR" minOccurs="0"/>
                <xsd:element ref="ns2:MediaServiceGenerationTime" minOccurs="0"/>
                <xsd:element ref="ns2:MediaServiceEventHashCode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b4b12159-8873-4228-a9ef-c0ab43396be6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DateTaken" ma:index="12" nillable="true" ma:displayName="MediaServiceDateTaken" ma:hidden="true" ma:internalName="MediaServiceDateTaken" ma:readOnly="true">
      <xsd:simpleType>
        <xsd:restriction base="dms:Text"/>
      </xsd:simpleType>
    </xsd:element>
    <xsd:element name="MediaServiceAutoTags" ma:index="13" nillable="true" ma:displayName="Tags" ma:internalName="MediaServiceAutoTags" ma:readOnly="true">
      <xsd:simpleType>
        <xsd:restriction base="dms:Text"/>
      </xsd:simpleType>
    </xsd:element>
    <xsd:element name="MediaServiceLocation" ma:index="14" nillable="true" ma:displayName="Location" ma:internalName="MediaServiceLocation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73561E0D-239C-4D65-AB27-C6CEC9AA0E83}"/>
</file>

<file path=customXml/itemProps2.xml><?xml version="1.0" encoding="utf-8"?>
<ds:datastoreItem xmlns:ds="http://schemas.openxmlformats.org/officeDocument/2006/customXml" ds:itemID="{6CD67A7F-FEF4-467A-AAAD-07E7F427D0E6}"/>
</file>

<file path=customXml/itemProps3.xml><?xml version="1.0" encoding="utf-8"?>
<ds:datastoreItem xmlns:ds="http://schemas.openxmlformats.org/officeDocument/2006/customXml" ds:itemID="{F9BD2E50-92E4-498C-814B-2329C8A90C2C}"/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1237</TotalTime>
  <Words>68</Words>
  <Application>Microsoft Office PowerPoint</Application>
  <PresentationFormat>Custom</PresentationFormat>
  <Paragraphs>36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6" baseType="lpstr">
      <vt:lpstr>Aharoni</vt:lpstr>
      <vt:lpstr>Arial</vt:lpstr>
      <vt:lpstr>Calibri</vt:lpstr>
      <vt:lpstr>Calibri Light</vt:lpstr>
      <vt:lpstr>office theme</vt:lpstr>
      <vt:lpstr>PowerPoint Presentation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Andrew Bryant</dc:creator>
  <cp:lastModifiedBy>Project ENDURO</cp:lastModifiedBy>
  <cp:revision>32</cp:revision>
  <dcterms:created xsi:type="dcterms:W3CDTF">2020-04-15T00:12:32Z</dcterms:created>
  <dcterms:modified xsi:type="dcterms:W3CDTF">2020-06-05T10:00:02Z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0x01010026A86D7F70CAAB4A8D81227E366BC6F6</vt:lpwstr>
  </property>
</Properties>
</file>